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86"/>
  </p:notesMasterIdLst>
  <p:handoutMasterIdLst>
    <p:handoutMasterId r:id="rId87"/>
  </p:handoutMasterIdLst>
  <p:sldIdLst>
    <p:sldId id="256" r:id="rId5"/>
    <p:sldId id="310" r:id="rId6"/>
    <p:sldId id="663" r:id="rId7"/>
    <p:sldId id="724" r:id="rId8"/>
    <p:sldId id="836" r:id="rId9"/>
    <p:sldId id="834" r:id="rId10"/>
    <p:sldId id="725" r:id="rId11"/>
    <p:sldId id="670" r:id="rId12"/>
    <p:sldId id="727" r:id="rId13"/>
    <p:sldId id="728" r:id="rId14"/>
    <p:sldId id="729" r:id="rId15"/>
    <p:sldId id="835" r:id="rId16"/>
    <p:sldId id="946" r:id="rId17"/>
    <p:sldId id="947" r:id="rId18"/>
    <p:sldId id="948" r:id="rId19"/>
    <p:sldId id="940" r:id="rId20"/>
    <p:sldId id="740" r:id="rId21"/>
    <p:sldId id="878" r:id="rId22"/>
    <p:sldId id="949" r:id="rId23"/>
    <p:sldId id="886" r:id="rId24"/>
    <p:sldId id="951" r:id="rId25"/>
    <p:sldId id="950" r:id="rId26"/>
    <p:sldId id="952" r:id="rId27"/>
    <p:sldId id="953" r:id="rId28"/>
    <p:sldId id="954" r:id="rId29"/>
    <p:sldId id="955" r:id="rId30"/>
    <p:sldId id="944" r:id="rId31"/>
    <p:sldId id="1011" r:id="rId32"/>
    <p:sldId id="956" r:id="rId33"/>
    <p:sldId id="962" r:id="rId34"/>
    <p:sldId id="958" r:id="rId35"/>
    <p:sldId id="963" r:id="rId36"/>
    <p:sldId id="961" r:id="rId37"/>
    <p:sldId id="957" r:id="rId38"/>
    <p:sldId id="964" r:id="rId39"/>
    <p:sldId id="960" r:id="rId40"/>
    <p:sldId id="959" r:id="rId41"/>
    <p:sldId id="1012" r:id="rId42"/>
    <p:sldId id="965" r:id="rId43"/>
    <p:sldId id="967" r:id="rId44"/>
    <p:sldId id="968" r:id="rId45"/>
    <p:sldId id="970" r:id="rId46"/>
    <p:sldId id="971" r:id="rId47"/>
    <p:sldId id="969" r:id="rId48"/>
    <p:sldId id="972" r:id="rId49"/>
    <p:sldId id="974" r:id="rId50"/>
    <p:sldId id="975" r:id="rId51"/>
    <p:sldId id="1015" r:id="rId52"/>
    <p:sldId id="976" r:id="rId53"/>
    <p:sldId id="977" r:id="rId54"/>
    <p:sldId id="978" r:id="rId55"/>
    <p:sldId id="973" r:id="rId56"/>
    <p:sldId id="980" r:id="rId57"/>
    <p:sldId id="982" r:id="rId58"/>
    <p:sldId id="1013" r:id="rId59"/>
    <p:sldId id="979" r:id="rId60"/>
    <p:sldId id="983" r:id="rId61"/>
    <p:sldId id="985" r:id="rId62"/>
    <p:sldId id="987" r:id="rId63"/>
    <p:sldId id="989" r:id="rId64"/>
    <p:sldId id="984" r:id="rId65"/>
    <p:sldId id="988" r:id="rId66"/>
    <p:sldId id="991" r:id="rId67"/>
    <p:sldId id="992" r:id="rId68"/>
    <p:sldId id="993" r:id="rId69"/>
    <p:sldId id="994" r:id="rId70"/>
    <p:sldId id="1005" r:id="rId71"/>
    <p:sldId id="1006" r:id="rId72"/>
    <p:sldId id="1022" r:id="rId73"/>
    <p:sldId id="1007" r:id="rId74"/>
    <p:sldId id="1008" r:id="rId75"/>
    <p:sldId id="990" r:id="rId76"/>
    <p:sldId id="1009" r:id="rId77"/>
    <p:sldId id="1002" r:id="rId78"/>
    <p:sldId id="1019" r:id="rId79"/>
    <p:sldId id="1020" r:id="rId80"/>
    <p:sldId id="943" r:id="rId81"/>
    <p:sldId id="931" r:id="rId82"/>
    <p:sldId id="1010" r:id="rId83"/>
    <p:sldId id="335" r:id="rId84"/>
    <p:sldId id="833" r:id="rId85"/>
  </p:sldIdLst>
  <p:sldSz cx="9144000" cy="6858000" type="screen4x3"/>
  <p:notesSz cx="6858000" cy="9144000"/>
  <p:defaultTextStyle>
    <a:defPPr rtl="0">
      <a:defRPr lang="ja-jp"/>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5A11"/>
    <a:srgbClr val="575E75"/>
    <a:srgbClr val="79AE02"/>
    <a:srgbClr val="A5BB4B"/>
    <a:srgbClr val="067F9C"/>
    <a:srgbClr val="03556D"/>
    <a:srgbClr val="145C72"/>
    <a:srgbClr val="0C596D"/>
    <a:srgbClr val="808080"/>
    <a:srgbClr val="85D4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85BE263C-DBD7-4A20-BB59-AAB30ACAA65A}" styleName="中間スタイル 3 - アクセント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淡色スタイル 3 - アクセント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07" autoAdjust="0"/>
    <p:restoredTop sz="95244" autoAdjust="0"/>
  </p:normalViewPr>
  <p:slideViewPr>
    <p:cSldViewPr snapToGrid="0">
      <p:cViewPr varScale="1">
        <p:scale>
          <a:sx n="126" d="100"/>
          <a:sy n="126" d="100"/>
        </p:scale>
        <p:origin x="696" y="7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5" d="100"/>
          <a:sy n="65" d="100"/>
        </p:scale>
        <p:origin x="3154" y="5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presProps" Target="presProp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viewProps" Target="viewProps.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commentAuthors" Target="commentAuthors.xml"/><Relationship Id="rId9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tableStyles" Target="tableStyles.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handoutMaster" Target="handoutMasters/handoutMaster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56876A3F-4FE3-4D4F-B92F-16318385074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ja-JP" altLang="en-US">
              <a:latin typeface="Meiryo UI" panose="020B0604030504040204" pitchFamily="50" charset="-128"/>
              <a:ea typeface="Meiryo UI" panose="020B0604030504040204" pitchFamily="50" charset="-128"/>
            </a:endParaRPr>
          </a:p>
        </p:txBody>
      </p:sp>
      <p:sp>
        <p:nvSpPr>
          <p:cNvPr id="3" name="日付プレースホルダー 2">
            <a:extLst>
              <a:ext uri="{FF2B5EF4-FFF2-40B4-BE49-F238E27FC236}">
                <a16:creationId xmlns:a16="http://schemas.microsoft.com/office/drawing/2014/main" id="{894516C7-1FF3-F44B-93B1-24B9AA324A7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97D3AE85-3212-4814-8B87-FF7ABCA0BF92}" type="datetime1">
              <a:rPr lang="ja-JP" altLang="en-US" smtClean="0">
                <a:latin typeface="Meiryo UI" panose="020B0604030504040204" pitchFamily="50" charset="-128"/>
                <a:ea typeface="Meiryo UI" panose="020B0604030504040204" pitchFamily="50" charset="-128"/>
              </a:rPr>
              <a:t>2023/1/16</a:t>
            </a:fld>
            <a:endParaRPr lang="ja-JP" altLang="en-US">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EDC6268A-8AA9-4C40-BEFB-029DF3E8113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ja-JP" altLang="en-US">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08E928AC-AE76-324A-BA05-D16BF60C79E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E62C3C4-9460-4343-9283-24A378E2714B}" type="slidenum">
              <a:rPr lang="en-US" altLang="ja-JP" smtClean="0">
                <a:latin typeface="Meiryo UI" panose="020B0604030504040204" pitchFamily="50" charset="-128"/>
                <a:ea typeface="Meiryo UI" panose="020B0604030504040204" pitchFamily="50" charset="-128"/>
              </a:r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19054897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aseline="0">
                <a:latin typeface="Meiryo UI" panose="020B0604030504040204" pitchFamily="50" charset="-128"/>
                <a:ea typeface="Meiryo UI" panose="020B0604030504040204" pitchFamily="50" charset="-128"/>
              </a:defRPr>
            </a:lvl1pPr>
          </a:lstStyle>
          <a:p>
            <a:endParaRPr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aseline="0">
                <a:latin typeface="Meiryo UI" panose="020B0604030504040204" pitchFamily="50" charset="-128"/>
                <a:ea typeface="Meiryo UI" panose="020B0604030504040204" pitchFamily="50" charset="-128"/>
              </a:defRPr>
            </a:lvl1pPr>
          </a:lstStyle>
          <a:p>
            <a:fld id="{5F08A2D6-1316-4A14-9673-025911DEF5CC}" type="datetime1">
              <a:rPr lang="ja-JP" altLang="en-US" smtClean="0"/>
              <a:t>2023/1/16</a:t>
            </a:fld>
            <a:endParaRPr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rtl="0"/>
            <a:endParaRPr lang="ja-JP" altLang="en-US" noProof="0"/>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aseline="0">
                <a:latin typeface="Meiryo UI" panose="020B0604030504040204" pitchFamily="50" charset="-128"/>
                <a:ea typeface="Meiryo UI" panose="020B0604030504040204" pitchFamily="50" charset="-128"/>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aseline="0">
                <a:latin typeface="Meiryo UI" panose="020B0604030504040204" pitchFamily="50" charset="-128"/>
                <a:ea typeface="Meiryo UI" panose="020B0604030504040204" pitchFamily="50" charset="-128"/>
              </a:defRPr>
            </a:lvl1pPr>
          </a:lstStyle>
          <a:p>
            <a:fld id="{F6DE8F2A-B3D4-43F2-B39B-CD77F64A1950}" type="slidenum">
              <a:rPr lang="en-US" altLang="ja-JP" smtClean="0"/>
              <a:pPr/>
              <a:t>‹#›</a:t>
            </a:fld>
            <a:endParaRPr lang="ja-JP" altLang="en-US"/>
          </a:p>
        </p:txBody>
      </p:sp>
    </p:spTree>
    <p:extLst>
      <p:ext uri="{BB962C8B-B14F-4D97-AF65-F5344CB8AC3E}">
        <p14:creationId xmlns:p14="http://schemas.microsoft.com/office/powerpoint/2010/main" val="44617796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2pPr>
    <a:lvl3pPr marL="9144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3pPr>
    <a:lvl4pPr marL="13716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4pPr>
    <a:lvl5pPr marL="18288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1</a:t>
            </a:fld>
            <a:endParaRPr lang="ja-JP" altLang="en-US"/>
          </a:p>
        </p:txBody>
      </p:sp>
    </p:spTree>
    <p:extLst>
      <p:ext uri="{BB962C8B-B14F-4D97-AF65-F5344CB8AC3E}">
        <p14:creationId xmlns:p14="http://schemas.microsoft.com/office/powerpoint/2010/main" val="1681437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3</a:t>
            </a:fld>
            <a:endParaRPr lang="ja-JP" altLang="en-US"/>
          </a:p>
        </p:txBody>
      </p:sp>
    </p:spTree>
    <p:extLst>
      <p:ext uri="{BB962C8B-B14F-4D97-AF65-F5344CB8AC3E}">
        <p14:creationId xmlns:p14="http://schemas.microsoft.com/office/powerpoint/2010/main" val="879620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5</a:t>
            </a:fld>
            <a:endParaRPr lang="ja-JP" altLang="en-US"/>
          </a:p>
        </p:txBody>
      </p:sp>
    </p:spTree>
    <p:extLst>
      <p:ext uri="{BB962C8B-B14F-4D97-AF65-F5344CB8AC3E}">
        <p14:creationId xmlns:p14="http://schemas.microsoft.com/office/powerpoint/2010/main" val="1841731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16</a:t>
            </a:fld>
            <a:endParaRPr lang="ja-JP" altLang="en-US"/>
          </a:p>
        </p:txBody>
      </p:sp>
    </p:spTree>
    <p:extLst>
      <p:ext uri="{BB962C8B-B14F-4D97-AF65-F5344CB8AC3E}">
        <p14:creationId xmlns:p14="http://schemas.microsoft.com/office/powerpoint/2010/main" val="1756180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28</a:t>
            </a:fld>
            <a:endParaRPr lang="ja-JP" altLang="en-US"/>
          </a:p>
        </p:txBody>
      </p:sp>
    </p:spTree>
    <p:extLst>
      <p:ext uri="{BB962C8B-B14F-4D97-AF65-F5344CB8AC3E}">
        <p14:creationId xmlns:p14="http://schemas.microsoft.com/office/powerpoint/2010/main" val="3519729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38</a:t>
            </a:fld>
            <a:endParaRPr lang="ja-JP" altLang="en-US"/>
          </a:p>
        </p:txBody>
      </p:sp>
    </p:spTree>
    <p:extLst>
      <p:ext uri="{BB962C8B-B14F-4D97-AF65-F5344CB8AC3E}">
        <p14:creationId xmlns:p14="http://schemas.microsoft.com/office/powerpoint/2010/main" val="16144157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55</a:t>
            </a:fld>
            <a:endParaRPr lang="ja-JP" altLang="en-US"/>
          </a:p>
        </p:txBody>
      </p:sp>
    </p:spTree>
    <p:extLst>
      <p:ext uri="{BB962C8B-B14F-4D97-AF65-F5344CB8AC3E}">
        <p14:creationId xmlns:p14="http://schemas.microsoft.com/office/powerpoint/2010/main" val="16073304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77</a:t>
            </a:fld>
            <a:endParaRPr lang="ja-JP" altLang="en-US"/>
          </a:p>
        </p:txBody>
      </p:sp>
    </p:spTree>
    <p:extLst>
      <p:ext uri="{BB962C8B-B14F-4D97-AF65-F5344CB8AC3E}">
        <p14:creationId xmlns:p14="http://schemas.microsoft.com/office/powerpoint/2010/main" val="755807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と画像">
    <p:spTree>
      <p:nvGrpSpPr>
        <p:cNvPr id="1" name=""/>
        <p:cNvGrpSpPr/>
        <p:nvPr/>
      </p:nvGrpSpPr>
      <p:grpSpPr>
        <a:xfrm>
          <a:off x="0" y="0"/>
          <a:ext cx="0" cy="0"/>
          <a:chOff x="0" y="0"/>
          <a:chExt cx="0" cy="0"/>
        </a:xfrm>
      </p:grpSpPr>
      <p:sp>
        <p:nvSpPr>
          <p:cNvPr id="36" name="図プレースホルダー 35">
            <a:extLst>
              <a:ext uri="{FF2B5EF4-FFF2-40B4-BE49-F238E27FC236}">
                <a16:creationId xmlns:a16="http://schemas.microsoft.com/office/drawing/2014/main" id="{8B934246-87B1-4444-9DCA-06622CAD5507}"/>
              </a:ext>
            </a:extLst>
          </p:cNvPr>
          <p:cNvSpPr>
            <a:spLocks noGrp="1"/>
          </p:cNvSpPr>
          <p:nvPr>
            <p:ph type="pic" sz="quarter" idx="10" hasCustomPrompt="1"/>
          </p:nvPr>
        </p:nvSpPr>
        <p:spPr>
          <a:xfrm>
            <a:off x="0" y="0"/>
            <a:ext cx="9144000" cy="4497345"/>
          </a:xfrm>
          <a:custGeom>
            <a:avLst/>
            <a:gdLst>
              <a:gd name="connsiteX0" fmla="*/ 0 w 11944014"/>
              <a:gd name="connsiteY0" fmla="*/ 0 h 4372387"/>
              <a:gd name="connsiteX1" fmla="*/ 11944014 w 11944014"/>
              <a:gd name="connsiteY1" fmla="*/ 0 h 4372387"/>
              <a:gd name="connsiteX2" fmla="*/ 11944014 w 11944014"/>
              <a:gd name="connsiteY2" fmla="*/ 4064314 h 4372387"/>
              <a:gd name="connsiteX3" fmla="*/ 11419539 w 11944014"/>
              <a:gd name="connsiteY3" fmla="*/ 4152711 h 4372387"/>
              <a:gd name="connsiteX4" fmla="*/ 4857299 w 11944014"/>
              <a:gd name="connsiteY4" fmla="*/ 3772522 h 4372387"/>
              <a:gd name="connsiteX5" fmla="*/ 510557 w 11944014"/>
              <a:gd name="connsiteY5" fmla="*/ 3115117 h 4372387"/>
              <a:gd name="connsiteX6" fmla="*/ 0 w 11944014"/>
              <a:gd name="connsiteY6" fmla="*/ 3085767 h 437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44014" h="4372387">
                <a:moveTo>
                  <a:pt x="0" y="0"/>
                </a:moveTo>
                <a:lnTo>
                  <a:pt x="11944014" y="0"/>
                </a:lnTo>
                <a:lnTo>
                  <a:pt x="11944014" y="4064314"/>
                </a:lnTo>
                <a:lnTo>
                  <a:pt x="11419539" y="4152711"/>
                </a:lnTo>
                <a:cubicBezTo>
                  <a:pt x="10120431" y="4379826"/>
                  <a:pt x="8581267" y="4634432"/>
                  <a:pt x="4857299" y="3772522"/>
                </a:cubicBezTo>
                <a:cubicBezTo>
                  <a:pt x="3261016" y="3403063"/>
                  <a:pt x="1951876" y="3212078"/>
                  <a:pt x="510557" y="3115117"/>
                </a:cubicBezTo>
                <a:lnTo>
                  <a:pt x="0" y="3085767"/>
                </a:ln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ea typeface="Meiryo UI" panose="020B0604030504040204" pitchFamily="50" charset="-128"/>
              </a:defRPr>
            </a:lvl1pPr>
          </a:lstStyle>
          <a:p>
            <a:pPr marL="171446" lvl="0" indent="-171446" algn="ctr" rtl="0"/>
            <a:r>
              <a:rPr lang="ja-JP" altLang="en-US" noProof="0" dirty="0"/>
              <a:t>画像の挿入</a:t>
            </a:r>
          </a:p>
        </p:txBody>
      </p:sp>
      <p:sp>
        <p:nvSpPr>
          <p:cNvPr id="8" name="フリーフォーム:図形 7">
            <a:extLst>
              <a:ext uri="{FF2B5EF4-FFF2-40B4-BE49-F238E27FC236}">
                <a16:creationId xmlns:a16="http://schemas.microsoft.com/office/drawing/2014/main" id="{1E99C6B2-05CE-48A7-8696-CEC64BE74DF5}"/>
              </a:ext>
            </a:extLst>
          </p:cNvPr>
          <p:cNvSpPr/>
          <p:nvPr userDrawn="1"/>
        </p:nvSpPr>
        <p:spPr>
          <a:xfrm>
            <a:off x="-1" y="0"/>
            <a:ext cx="9144001" cy="6858000"/>
          </a:xfrm>
          <a:custGeom>
            <a:avLst/>
            <a:gdLst>
              <a:gd name="connsiteX0" fmla="*/ 123993 w 12192001"/>
              <a:gd name="connsiteY0" fmla="*/ 123993 h 6858000"/>
              <a:gd name="connsiteX1" fmla="*/ 123993 w 12192001"/>
              <a:gd name="connsiteY1" fmla="*/ 3209760 h 6858000"/>
              <a:gd name="connsiteX2" fmla="*/ 634550 w 12192001"/>
              <a:gd name="connsiteY2" fmla="*/ 3239110 h 6858000"/>
              <a:gd name="connsiteX3" fmla="*/ 4981292 w 12192001"/>
              <a:gd name="connsiteY3" fmla="*/ 3896515 h 6858000"/>
              <a:gd name="connsiteX4" fmla="*/ 11543532 w 12192001"/>
              <a:gd name="connsiteY4" fmla="*/ 4276704 h 6858000"/>
              <a:gd name="connsiteX5" fmla="*/ 12068007 w 12192001"/>
              <a:gd name="connsiteY5" fmla="*/ 4188307 h 6858000"/>
              <a:gd name="connsiteX6" fmla="*/ 12068007 w 12192001"/>
              <a:gd name="connsiteY6" fmla="*/ 123993 h 6858000"/>
              <a:gd name="connsiteX7" fmla="*/ 0 w 12192001"/>
              <a:gd name="connsiteY7" fmla="*/ 0 h 6858000"/>
              <a:gd name="connsiteX8" fmla="*/ 12192000 w 12192001"/>
              <a:gd name="connsiteY8" fmla="*/ 0 h 6858000"/>
              <a:gd name="connsiteX9" fmla="*/ 12192000 w 12192001"/>
              <a:gd name="connsiteY9" fmla="*/ 4167393 h 6858000"/>
              <a:gd name="connsiteX10" fmla="*/ 12192001 w 12192001"/>
              <a:gd name="connsiteY10" fmla="*/ 4167393 h 6858000"/>
              <a:gd name="connsiteX11" fmla="*/ 12192001 w 12192001"/>
              <a:gd name="connsiteY11" fmla="*/ 4799849 h 6858000"/>
              <a:gd name="connsiteX12" fmla="*/ 12192001 w 12192001"/>
              <a:gd name="connsiteY12" fmla="*/ 4950491 h 6858000"/>
              <a:gd name="connsiteX13" fmla="*/ 12192001 w 12192001"/>
              <a:gd name="connsiteY13" fmla="*/ 6858000 h 6858000"/>
              <a:gd name="connsiteX14" fmla="*/ 12192000 w 12192001"/>
              <a:gd name="connsiteY14" fmla="*/ 6858000 h 6858000"/>
              <a:gd name="connsiteX15" fmla="*/ 1 w 12192001"/>
              <a:gd name="connsiteY15" fmla="*/ 6858000 h 6858000"/>
              <a:gd name="connsiteX16" fmla="*/ 0 w 12192001"/>
              <a:gd name="connsiteY1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1" h="6858000">
                <a:moveTo>
                  <a:pt x="123993" y="123993"/>
                </a:moveTo>
                <a:lnTo>
                  <a:pt x="123993" y="3209760"/>
                </a:lnTo>
                <a:lnTo>
                  <a:pt x="634550" y="3239110"/>
                </a:lnTo>
                <a:cubicBezTo>
                  <a:pt x="2075869" y="3336071"/>
                  <a:pt x="3385009" y="3527056"/>
                  <a:pt x="4981292" y="3896515"/>
                </a:cubicBezTo>
                <a:cubicBezTo>
                  <a:pt x="8705260" y="4758425"/>
                  <a:pt x="10244424" y="4503819"/>
                  <a:pt x="11543532" y="4276704"/>
                </a:cubicBezTo>
                <a:lnTo>
                  <a:pt x="12068007" y="4188307"/>
                </a:lnTo>
                <a:lnTo>
                  <a:pt x="12068007" y="123993"/>
                </a:lnTo>
                <a:close/>
                <a:moveTo>
                  <a:pt x="0" y="0"/>
                </a:moveTo>
                <a:lnTo>
                  <a:pt x="12192000" y="0"/>
                </a:lnTo>
                <a:lnTo>
                  <a:pt x="12192000" y="4167393"/>
                </a:lnTo>
                <a:lnTo>
                  <a:pt x="12192001" y="4167393"/>
                </a:lnTo>
                <a:lnTo>
                  <a:pt x="12192001" y="4799849"/>
                </a:lnTo>
                <a:lnTo>
                  <a:pt x="12192001" y="4950491"/>
                </a:lnTo>
                <a:lnTo>
                  <a:pt x="12192001" y="6858000"/>
                </a:lnTo>
                <a:lnTo>
                  <a:pt x="12192000" y="6858000"/>
                </a:lnTo>
                <a:lnTo>
                  <a:pt x="1"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dirty="0">
              <a:solidFill>
                <a:schemeClr val="tx1"/>
              </a:solidFill>
              <a:latin typeface="UD デジタル 教科書体 NP-R" panose="02020400000000000000" pitchFamily="18" charset="-128"/>
              <a:ea typeface="UD デジタル 教科書体 NP-R" panose="02020400000000000000" pitchFamily="18" charset="-128"/>
            </a:endParaRPr>
          </a:p>
        </p:txBody>
      </p:sp>
      <p:sp>
        <p:nvSpPr>
          <p:cNvPr id="3" name="サブタイトル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521153" y="5603183"/>
            <a:ext cx="6858000" cy="282321"/>
          </a:xfrm>
        </p:spPr>
        <p:txBody>
          <a:bodyPr vert="horz" lIns="91440" tIns="45720" rIns="91440" bIns="45720" rtlCol="0">
            <a:spAutoFit/>
          </a:bodyPr>
          <a:lstStyle>
            <a:lvl1pPr marL="0" indent="0">
              <a:buNone/>
              <a:defRPr lang="en-GB" sz="1350" baseline="0" dirty="0">
                <a:solidFill>
                  <a:schemeClr val="accent2">
                    <a:lumMod val="50000"/>
                  </a:schemeClr>
                </a:solidFill>
                <a:latin typeface="UD デジタル 教科書体 NP-R" panose="02020400000000000000" pitchFamily="18" charset="-128"/>
                <a:ea typeface="UD デジタル 教科書体 NP-R" panose="02020400000000000000" pitchFamily="18" charset="-128"/>
              </a:defRPr>
            </a:lvl1pPr>
          </a:lstStyle>
          <a:p>
            <a:pPr marL="171446" lvl="0" indent="-171446" rtl="0"/>
            <a:r>
              <a:rPr lang="ja-JP" altLang="en-US" noProof="0" dirty="0"/>
              <a:t>サブタイトル</a:t>
            </a:r>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3" y="5053805"/>
            <a:ext cx="7955280" cy="549381"/>
          </a:xfrm>
        </p:spPr>
        <p:txBody>
          <a:bodyPr vert="horz" lIns="91440" tIns="45720" rIns="91440" bIns="45720" rtlCol="0" anchor="b">
            <a:spAutoFit/>
          </a:bodyPr>
          <a:lstStyle>
            <a:lvl1pPr>
              <a:defRPr lang="en-GB" sz="3300" b="1" baseline="0" dirty="0">
                <a:solidFill>
                  <a:schemeClr val="tx1">
                    <a:lumMod val="75000"/>
                    <a:lumOff val="25000"/>
                  </a:schemeClr>
                </a:solidFill>
                <a:latin typeface="Meiryo UI" panose="020B0604030504040204" pitchFamily="50" charset="-128"/>
                <a:ea typeface="Meiryo UI" panose="020B0604030504040204" pitchFamily="50" charset="-128"/>
              </a:defRPr>
            </a:lvl1pPr>
          </a:lstStyle>
          <a:p>
            <a:pPr marL="0" lvl="0" rtl="0"/>
            <a:r>
              <a:rPr lang="ja-JP" altLang="en-US" noProof="0" dirty="0"/>
              <a:t>タイトル</a:t>
            </a:r>
          </a:p>
        </p:txBody>
      </p:sp>
      <p:sp>
        <p:nvSpPr>
          <p:cNvPr id="11" name="長方形 10">
            <a:extLst>
              <a:ext uri="{FF2B5EF4-FFF2-40B4-BE49-F238E27FC236}">
                <a16:creationId xmlns:a16="http://schemas.microsoft.com/office/drawing/2014/main" id="{45C25376-E6F9-4E5A-A81D-E7FA342FB230}"/>
              </a:ext>
            </a:extLst>
          </p:cNvPr>
          <p:cNvSpPr/>
          <p:nvPr userDrawn="1"/>
        </p:nvSpPr>
        <p:spPr>
          <a:xfrm>
            <a:off x="326572" y="4726452"/>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C4B94609-D15A-43A0-B247-A9041AEEB9C9}"/>
              </a:ext>
            </a:extLst>
          </p:cNvPr>
          <p:cNvSpPr>
            <a:spLocks noGrp="1"/>
          </p:cNvSpPr>
          <p:nvPr>
            <p:ph type="ftr" sz="quarter" idx="11"/>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170484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 スライド 2 と画像">
    <p:spTree>
      <p:nvGrpSpPr>
        <p:cNvPr id="1" name=""/>
        <p:cNvGrpSpPr/>
        <p:nvPr/>
      </p:nvGrpSpPr>
      <p:grpSpPr>
        <a:xfrm>
          <a:off x="0" y="0"/>
          <a:ext cx="0" cy="0"/>
          <a:chOff x="0" y="0"/>
          <a:chExt cx="0" cy="0"/>
        </a:xfrm>
      </p:grpSpPr>
      <p:sp>
        <p:nvSpPr>
          <p:cNvPr id="5" name="図プレースホルダー 4">
            <a:extLst>
              <a:ext uri="{FF2B5EF4-FFF2-40B4-BE49-F238E27FC236}">
                <a16:creationId xmlns:a16="http://schemas.microsoft.com/office/drawing/2014/main" id="{D314F9CD-0693-4A94-A67A-F71413300A64}"/>
              </a:ext>
            </a:extLst>
          </p:cNvPr>
          <p:cNvSpPr>
            <a:spLocks noGrp="1"/>
          </p:cNvSpPr>
          <p:nvPr>
            <p:ph type="pic" sz="quarter" idx="11" hasCustomPrompt="1"/>
          </p:nvPr>
        </p:nvSpPr>
        <p:spPr>
          <a:xfrm>
            <a:off x="3" y="0"/>
            <a:ext cx="9143999" cy="3962400"/>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ea typeface="Meiryo UI" panose="020B0604030504040204" pitchFamily="50" charset="-128"/>
              </a:defRPr>
            </a:lvl1pPr>
          </a:lstStyle>
          <a:p>
            <a:pPr marL="171446" lvl="0" indent="-171446" algn="ctr" rtl="0"/>
            <a:r>
              <a:rPr lang="ja-JP" altLang="en-US" noProof="0"/>
              <a:t>画像の挿入</a:t>
            </a:r>
          </a:p>
        </p:txBody>
      </p:sp>
      <p:sp>
        <p:nvSpPr>
          <p:cNvPr id="3" name="サブタイトル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521153" y="5603183"/>
            <a:ext cx="6858000" cy="279307"/>
          </a:xfrm>
        </p:spPr>
        <p:txBody>
          <a:bodyPr vert="horz" lIns="91440" tIns="45720" rIns="91440" bIns="45720" rtlCol="0">
            <a:spAutoFit/>
          </a:bodyPr>
          <a:lstStyle>
            <a:lvl1pPr marL="0" indent="0">
              <a:buNone/>
              <a:defRPr lang="en-GB" sz="1350" baseline="0" dirty="0">
                <a:solidFill>
                  <a:schemeClr val="accent3"/>
                </a:solidFill>
                <a:latin typeface="Meiryo UI" panose="020B0604030504040204" pitchFamily="50" charset="-128"/>
                <a:ea typeface="Meiryo UI" panose="020B0604030504040204" pitchFamily="50" charset="-128"/>
              </a:defRPr>
            </a:lvl1pPr>
          </a:lstStyle>
          <a:p>
            <a:pPr marL="171446" lvl="0" indent="-171446" rtl="0"/>
            <a:r>
              <a:rPr lang="ja-JP" altLang="en-US" noProof="0"/>
              <a:t>サブタイトル</a:t>
            </a:r>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3" y="5053805"/>
            <a:ext cx="7955280" cy="549381"/>
          </a:xfrm>
        </p:spPr>
        <p:txBody>
          <a:bodyPr vert="horz" lIns="91440" tIns="45720" rIns="91440" bIns="45720" rtlCol="0" anchor="b">
            <a:spAutoFit/>
          </a:bodyPr>
          <a:lstStyle>
            <a:lvl1pPr>
              <a:defRPr lang="en-GB" sz="3300" b="1" baseline="0" dirty="0">
                <a:solidFill>
                  <a:schemeClr val="tx1">
                    <a:lumMod val="75000"/>
                    <a:lumOff val="25000"/>
                  </a:schemeClr>
                </a:solidFill>
                <a:latin typeface="Meiryo UI" panose="020B0604030504040204" pitchFamily="50" charset="-128"/>
                <a:ea typeface="Meiryo UI" panose="020B0604030504040204" pitchFamily="50" charset="-128"/>
              </a:defRPr>
            </a:lvl1pPr>
          </a:lstStyle>
          <a:p>
            <a:pPr marL="0" lvl="0" rtl="0"/>
            <a:r>
              <a:rPr lang="ja-JP" altLang="en-US" noProof="0"/>
              <a:t>タイトル</a:t>
            </a:r>
          </a:p>
        </p:txBody>
      </p:sp>
      <p:sp>
        <p:nvSpPr>
          <p:cNvPr id="11" name="長方形 10">
            <a:extLst>
              <a:ext uri="{FF2B5EF4-FFF2-40B4-BE49-F238E27FC236}">
                <a16:creationId xmlns:a16="http://schemas.microsoft.com/office/drawing/2014/main" id="{45C25376-E6F9-4E5A-A81D-E7FA342FB230}"/>
              </a:ext>
            </a:extLst>
          </p:cNvPr>
          <p:cNvSpPr/>
          <p:nvPr userDrawn="1"/>
        </p:nvSpPr>
        <p:spPr>
          <a:xfrm>
            <a:off x="326572" y="4726452"/>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4" name="長方形 3">
            <a:extLst>
              <a:ext uri="{FF2B5EF4-FFF2-40B4-BE49-F238E27FC236}">
                <a16:creationId xmlns:a16="http://schemas.microsoft.com/office/drawing/2014/main" id="{7B386286-CEE2-E94A-BBC0-0A3723EB14DE}"/>
              </a:ext>
            </a:extLst>
          </p:cNvPr>
          <p:cNvSpPr/>
          <p:nvPr userDrawn="1"/>
        </p:nvSpPr>
        <p:spPr>
          <a:xfrm>
            <a:off x="8256674" y="6220326"/>
            <a:ext cx="649705" cy="6376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6" name="フッター プレースホルダー 5">
            <a:extLst>
              <a:ext uri="{FF2B5EF4-FFF2-40B4-BE49-F238E27FC236}">
                <a16:creationId xmlns:a16="http://schemas.microsoft.com/office/drawing/2014/main" id="{24B9EF11-1292-4338-8025-9F4410129735}"/>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3539757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画像を含むセクション ヘッダー 1">
    <p:spTree>
      <p:nvGrpSpPr>
        <p:cNvPr id="1" name=""/>
        <p:cNvGrpSpPr/>
        <p:nvPr/>
      </p:nvGrpSpPr>
      <p:grpSpPr>
        <a:xfrm>
          <a:off x="0" y="0"/>
          <a:ext cx="0" cy="0"/>
          <a:chOff x="0" y="0"/>
          <a:chExt cx="0" cy="0"/>
        </a:xfrm>
      </p:grpSpPr>
      <p:sp>
        <p:nvSpPr>
          <p:cNvPr id="12" name="フリーフォーム:図形 11">
            <a:extLst>
              <a:ext uri="{FF2B5EF4-FFF2-40B4-BE49-F238E27FC236}">
                <a16:creationId xmlns:a16="http://schemas.microsoft.com/office/drawing/2014/main" id="{6D24BA90-E7BA-471E-AA13-3329EDCD80A2}"/>
              </a:ext>
            </a:extLst>
          </p:cNvPr>
          <p:cNvSpPr/>
          <p:nvPr userDrawn="1"/>
        </p:nvSpPr>
        <p:spPr>
          <a:xfrm flipV="1">
            <a:off x="-1" y="-3"/>
            <a:ext cx="9144001" cy="6858003"/>
          </a:xfrm>
          <a:custGeom>
            <a:avLst/>
            <a:gdLst>
              <a:gd name="connsiteX0" fmla="*/ 9171734 w 12192001"/>
              <a:gd name="connsiteY0" fmla="*/ 2269381 h 6858003"/>
              <a:gd name="connsiteX1" fmla="*/ 4981292 w 12192001"/>
              <a:gd name="connsiteY1" fmla="*/ 1670903 h 6858003"/>
              <a:gd name="connsiteX2" fmla="*/ 634550 w 12192001"/>
              <a:gd name="connsiteY2" fmla="*/ 1013497 h 6858003"/>
              <a:gd name="connsiteX3" fmla="*/ 123993 w 12192001"/>
              <a:gd name="connsiteY3" fmla="*/ 984148 h 6858003"/>
              <a:gd name="connsiteX4" fmla="*/ 123993 w 12192001"/>
              <a:gd name="connsiteY4" fmla="*/ 123993 h 6858003"/>
              <a:gd name="connsiteX5" fmla="*/ 12068007 w 12192001"/>
              <a:gd name="connsiteY5" fmla="*/ 123993 h 6858003"/>
              <a:gd name="connsiteX6" fmla="*/ 12068007 w 12192001"/>
              <a:gd name="connsiteY6" fmla="*/ 1962695 h 6858003"/>
              <a:gd name="connsiteX7" fmla="*/ 11543532 w 12192001"/>
              <a:gd name="connsiteY7" fmla="*/ 2051091 h 6858003"/>
              <a:gd name="connsiteX8" fmla="*/ 9171734 w 12192001"/>
              <a:gd name="connsiteY8" fmla="*/ 2269381 h 6858003"/>
              <a:gd name="connsiteX9" fmla="*/ 1 w 12192001"/>
              <a:gd name="connsiteY9" fmla="*/ 6858003 h 6858003"/>
              <a:gd name="connsiteX10" fmla="*/ 12192001 w 12192001"/>
              <a:gd name="connsiteY10" fmla="*/ 6858003 h 6858003"/>
              <a:gd name="connsiteX11" fmla="*/ 12192001 w 12192001"/>
              <a:gd name="connsiteY11" fmla="*/ 2724879 h 6858003"/>
              <a:gd name="connsiteX12" fmla="*/ 12192001 w 12192001"/>
              <a:gd name="connsiteY12" fmla="*/ 2477360 h 6858003"/>
              <a:gd name="connsiteX13" fmla="*/ 12192001 w 12192001"/>
              <a:gd name="connsiteY13" fmla="*/ 1941781 h 6858003"/>
              <a:gd name="connsiteX14" fmla="*/ 12192000 w 12192001"/>
              <a:gd name="connsiteY14" fmla="*/ 1941781 h 6858003"/>
              <a:gd name="connsiteX15" fmla="*/ 12192000 w 12192001"/>
              <a:gd name="connsiteY15" fmla="*/ 0 h 6858003"/>
              <a:gd name="connsiteX16" fmla="*/ 0 w 12192001"/>
              <a:gd name="connsiteY16" fmla="*/ 0 h 6858003"/>
              <a:gd name="connsiteX17" fmla="*/ 0 w 12192001"/>
              <a:gd name="connsiteY17" fmla="*/ 6858000 h 6858003"/>
              <a:gd name="connsiteX18" fmla="*/ 1 w 12192001"/>
              <a:gd name="connsiteY18" fmla="*/ 6858000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1" h="6858003">
                <a:moveTo>
                  <a:pt x="9171734" y="2269381"/>
                </a:moveTo>
                <a:cubicBezTo>
                  <a:pt x="8159059" y="2253684"/>
                  <a:pt x="6843276" y="2101858"/>
                  <a:pt x="4981292" y="1670903"/>
                </a:cubicBezTo>
                <a:cubicBezTo>
                  <a:pt x="3385010" y="1301444"/>
                  <a:pt x="2075869" y="1110459"/>
                  <a:pt x="634550" y="1013497"/>
                </a:cubicBezTo>
                <a:lnTo>
                  <a:pt x="123993" y="984148"/>
                </a:lnTo>
                <a:lnTo>
                  <a:pt x="123993" y="123993"/>
                </a:lnTo>
                <a:lnTo>
                  <a:pt x="12068007" y="123993"/>
                </a:lnTo>
                <a:lnTo>
                  <a:pt x="12068007" y="1962695"/>
                </a:lnTo>
                <a:lnTo>
                  <a:pt x="11543532" y="2051091"/>
                </a:lnTo>
                <a:cubicBezTo>
                  <a:pt x="10893978" y="2164649"/>
                  <a:pt x="10184410" y="2285079"/>
                  <a:pt x="9171734" y="2269381"/>
                </a:cubicBezTo>
                <a:close/>
                <a:moveTo>
                  <a:pt x="1" y="6858003"/>
                </a:moveTo>
                <a:lnTo>
                  <a:pt x="12192001" y="6858003"/>
                </a:lnTo>
                <a:lnTo>
                  <a:pt x="12192001" y="2724879"/>
                </a:lnTo>
                <a:lnTo>
                  <a:pt x="12192001" y="2477360"/>
                </a:lnTo>
                <a:lnTo>
                  <a:pt x="12192001" y="1941781"/>
                </a:lnTo>
                <a:lnTo>
                  <a:pt x="12192000" y="1941781"/>
                </a:lnTo>
                <a:lnTo>
                  <a:pt x="12192000" y="0"/>
                </a:lnTo>
                <a:lnTo>
                  <a:pt x="0" y="0"/>
                </a:lnTo>
                <a:lnTo>
                  <a:pt x="0" y="6858000"/>
                </a:lnTo>
                <a:lnTo>
                  <a:pt x="1"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11" name="図プレースホルダー 10">
            <a:extLst>
              <a:ext uri="{FF2B5EF4-FFF2-40B4-BE49-F238E27FC236}">
                <a16:creationId xmlns:a16="http://schemas.microsoft.com/office/drawing/2014/main" id="{9467520A-F508-4AA5-BBCF-30AE2B312E04}"/>
              </a:ext>
            </a:extLst>
          </p:cNvPr>
          <p:cNvSpPr>
            <a:spLocks noGrp="1"/>
          </p:cNvSpPr>
          <p:nvPr>
            <p:ph type="pic" sz="quarter" idx="13" hasCustomPrompt="1"/>
          </p:nvPr>
        </p:nvSpPr>
        <p:spPr>
          <a:xfrm>
            <a:off x="0" y="4515035"/>
            <a:ext cx="9144000" cy="2342965"/>
          </a:xfrm>
          <a:custGeom>
            <a:avLst/>
            <a:gdLst>
              <a:gd name="connsiteX0" fmla="*/ 9047741 w 11944014"/>
              <a:gd name="connsiteY0" fmla="*/ 1387 h 2146775"/>
              <a:gd name="connsiteX1" fmla="*/ 11419539 w 11944014"/>
              <a:gd name="connsiteY1" fmla="*/ 219677 h 2146775"/>
              <a:gd name="connsiteX2" fmla="*/ 11944014 w 11944014"/>
              <a:gd name="connsiteY2" fmla="*/ 308073 h 2146775"/>
              <a:gd name="connsiteX3" fmla="*/ 11944014 w 11944014"/>
              <a:gd name="connsiteY3" fmla="*/ 2146775 h 2146775"/>
              <a:gd name="connsiteX4" fmla="*/ 0 w 11944014"/>
              <a:gd name="connsiteY4" fmla="*/ 2146775 h 2146775"/>
              <a:gd name="connsiteX5" fmla="*/ 0 w 11944014"/>
              <a:gd name="connsiteY5" fmla="*/ 1286620 h 2146775"/>
              <a:gd name="connsiteX6" fmla="*/ 510557 w 11944014"/>
              <a:gd name="connsiteY6" fmla="*/ 1257271 h 2146775"/>
              <a:gd name="connsiteX7" fmla="*/ 4857299 w 11944014"/>
              <a:gd name="connsiteY7" fmla="*/ 599865 h 2146775"/>
              <a:gd name="connsiteX8" fmla="*/ 9047741 w 11944014"/>
              <a:gd name="connsiteY8" fmla="*/ 1387 h 21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44014" h="2146775">
                <a:moveTo>
                  <a:pt x="9047741" y="1387"/>
                </a:moveTo>
                <a:cubicBezTo>
                  <a:pt x="10060417" y="-14311"/>
                  <a:pt x="10769985" y="106119"/>
                  <a:pt x="11419539" y="219677"/>
                </a:cubicBezTo>
                <a:lnTo>
                  <a:pt x="11944014" y="308073"/>
                </a:lnTo>
                <a:lnTo>
                  <a:pt x="11944014" y="2146775"/>
                </a:lnTo>
                <a:lnTo>
                  <a:pt x="0" y="2146775"/>
                </a:lnTo>
                <a:lnTo>
                  <a:pt x="0" y="1286620"/>
                </a:lnTo>
                <a:lnTo>
                  <a:pt x="510557" y="1257271"/>
                </a:lnTo>
                <a:cubicBezTo>
                  <a:pt x="1951876" y="1160309"/>
                  <a:pt x="3261017" y="969324"/>
                  <a:pt x="4857299" y="599865"/>
                </a:cubicBezTo>
                <a:cubicBezTo>
                  <a:pt x="6719283" y="168910"/>
                  <a:pt x="8035066" y="17084"/>
                  <a:pt x="9047741" y="1387"/>
                </a:cubicBez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ea typeface="Meiryo UI" panose="020B0604030504040204" pitchFamily="50" charset="-128"/>
              </a:defRPr>
            </a:lvl1pPr>
          </a:lstStyle>
          <a:p>
            <a:pPr marL="171446" lvl="0" indent="-171446" algn="ctr" rtl="0"/>
            <a:r>
              <a:rPr lang="ja-JP" altLang="en-US" noProof="0"/>
              <a:t>画像の挿入</a:t>
            </a:r>
          </a:p>
        </p:txBody>
      </p:sp>
      <p:sp>
        <p:nvSpPr>
          <p:cNvPr id="2" name="タイトル 1">
            <a:extLst>
              <a:ext uri="{FF2B5EF4-FFF2-40B4-BE49-F238E27FC236}">
                <a16:creationId xmlns:a16="http://schemas.microsoft.com/office/drawing/2014/main" id="{8C9A3716-1F35-4634-B53D-27722735B2D5}"/>
              </a:ext>
            </a:extLst>
          </p:cNvPr>
          <p:cNvSpPr>
            <a:spLocks noGrp="1"/>
          </p:cNvSpPr>
          <p:nvPr>
            <p:ph type="title" hasCustomPrompt="1"/>
          </p:nvPr>
        </p:nvSpPr>
        <p:spPr>
          <a:xfrm>
            <a:off x="522514" y="1611383"/>
            <a:ext cx="7249886" cy="746846"/>
          </a:xfrm>
        </p:spPr>
        <p:txBody>
          <a:bodyPr rtlCol="0" anchor="t">
            <a:noAutofit/>
          </a:bodyPr>
          <a:lstStyle>
            <a:lvl1pPr>
              <a:defRPr sz="3600" spc="-113" baseline="0">
                <a:solidFill>
                  <a:schemeClr val="tx1">
                    <a:lumMod val="75000"/>
                    <a:lumOff val="25000"/>
                  </a:schemeClr>
                </a:solidFill>
                <a:ea typeface="Meiryo UI" panose="020B0604030504040204" pitchFamily="50" charset="-128"/>
              </a:defRPr>
            </a:lvl1pPr>
          </a:lstStyle>
          <a:p>
            <a:pPr rtl="0"/>
            <a:r>
              <a:rPr lang="ja-JP" altLang="en-US" noProof="0"/>
              <a:t>セクション ヘッダー </a:t>
            </a:r>
            <a:r>
              <a:rPr lang="en-US" altLang="ja-JP" noProof="0"/>
              <a:t>1</a:t>
            </a:r>
          </a:p>
        </p:txBody>
      </p:sp>
      <p:sp>
        <p:nvSpPr>
          <p:cNvPr id="3" name="テキスト プレースホルダー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522514" y="2464429"/>
            <a:ext cx="7249886" cy="221599"/>
          </a:xfrm>
        </p:spPr>
        <p:txBody>
          <a:bodyPr tIns="0" bIns="0" rtlCol="0">
            <a:spAutoFit/>
          </a:bodyPr>
          <a:lstStyle>
            <a:lvl1pPr marL="0" indent="0">
              <a:buNone/>
              <a:defRPr sz="1600" baseline="0">
                <a:solidFill>
                  <a:srgbClr val="067F9C"/>
                </a:solidFill>
                <a:ea typeface="Meiryo UI" panose="020B0604030504040204" pitchFamily="50" charset="-128"/>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rtl="0"/>
            <a:r>
              <a:rPr lang="ja-JP" altLang="en-US" noProof="0" dirty="0"/>
              <a:t>サブタイトル</a:t>
            </a:r>
          </a:p>
        </p:txBody>
      </p:sp>
      <p:sp>
        <p:nvSpPr>
          <p:cNvPr id="13" name="長方形 12">
            <a:extLst>
              <a:ext uri="{FF2B5EF4-FFF2-40B4-BE49-F238E27FC236}">
                <a16:creationId xmlns:a16="http://schemas.microsoft.com/office/drawing/2014/main" id="{560C8850-C2CD-4E0B-AA6F-6B884EB94B4B}"/>
              </a:ext>
            </a:extLst>
          </p:cNvPr>
          <p:cNvSpPr/>
          <p:nvPr userDrawn="1"/>
        </p:nvSpPr>
        <p:spPr>
          <a:xfrm>
            <a:off x="326572" y="1532049"/>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350A3AA2-7D54-487F-8AD2-09E0D950B455}"/>
              </a:ext>
            </a:extLst>
          </p:cNvPr>
          <p:cNvSpPr>
            <a:spLocks noGrp="1"/>
          </p:cNvSpPr>
          <p:nvPr>
            <p:ph type="ftr" sz="quarter" idx="14"/>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3839139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画像を含むセクション ヘッダー 2">
    <p:spTree>
      <p:nvGrpSpPr>
        <p:cNvPr id="1" name=""/>
        <p:cNvGrpSpPr/>
        <p:nvPr/>
      </p:nvGrpSpPr>
      <p:grpSpPr>
        <a:xfrm>
          <a:off x="0" y="0"/>
          <a:ext cx="0" cy="0"/>
          <a:chOff x="0" y="0"/>
          <a:chExt cx="0" cy="0"/>
        </a:xfrm>
      </p:grpSpPr>
      <p:sp>
        <p:nvSpPr>
          <p:cNvPr id="7" name="図プレースホルダー 4">
            <a:extLst>
              <a:ext uri="{FF2B5EF4-FFF2-40B4-BE49-F238E27FC236}">
                <a16:creationId xmlns:a16="http://schemas.microsoft.com/office/drawing/2014/main" id="{A836EFBB-5449-47CB-96D6-CB08287F755D}"/>
              </a:ext>
            </a:extLst>
          </p:cNvPr>
          <p:cNvSpPr>
            <a:spLocks noGrp="1"/>
          </p:cNvSpPr>
          <p:nvPr>
            <p:ph type="pic" sz="quarter" idx="11" hasCustomPrompt="1"/>
          </p:nvPr>
        </p:nvSpPr>
        <p:spPr>
          <a:xfrm>
            <a:off x="3" y="0"/>
            <a:ext cx="9143999" cy="6858000"/>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solidFill>
                  <a:schemeClr val="tx1"/>
                </a:solidFill>
                <a:ea typeface="Meiryo UI" panose="020B0604030504040204" pitchFamily="50" charset="-128"/>
              </a:defRPr>
            </a:lvl1pPr>
          </a:lstStyle>
          <a:p>
            <a:pPr marL="171446" lvl="0" indent="-171446" algn="ctr" rtl="0"/>
            <a:r>
              <a:rPr lang="ja-JP" altLang="en-US" noProof="0"/>
              <a:t>画像の挿入</a:t>
            </a:r>
          </a:p>
        </p:txBody>
      </p:sp>
      <p:sp>
        <p:nvSpPr>
          <p:cNvPr id="2" name="タイトル 1">
            <a:extLst>
              <a:ext uri="{FF2B5EF4-FFF2-40B4-BE49-F238E27FC236}">
                <a16:creationId xmlns:a16="http://schemas.microsoft.com/office/drawing/2014/main" id="{8C9A3716-1F35-4634-B53D-27722735B2D5}"/>
              </a:ext>
            </a:extLst>
          </p:cNvPr>
          <p:cNvSpPr>
            <a:spLocks noGrp="1"/>
          </p:cNvSpPr>
          <p:nvPr>
            <p:ph type="title" hasCustomPrompt="1"/>
          </p:nvPr>
        </p:nvSpPr>
        <p:spPr>
          <a:xfrm>
            <a:off x="522514" y="3860800"/>
            <a:ext cx="7249886" cy="1686720"/>
          </a:xfrm>
        </p:spPr>
        <p:txBody>
          <a:bodyPr rtlCol="0" anchor="b">
            <a:noAutofit/>
          </a:bodyPr>
          <a:lstStyle>
            <a:lvl1pPr>
              <a:defRPr sz="3600" spc="-113" baseline="0">
                <a:solidFill>
                  <a:schemeClr val="bg1"/>
                </a:solidFill>
                <a:ea typeface="Meiryo UI" panose="020B0604030504040204" pitchFamily="50" charset="-128"/>
              </a:defRPr>
            </a:lvl1pPr>
          </a:lstStyle>
          <a:p>
            <a:pPr rtl="0"/>
            <a:r>
              <a:rPr lang="ja-JP" altLang="en-US" noProof="0"/>
              <a:t>セクション ヘッダー </a:t>
            </a:r>
            <a:r>
              <a:rPr lang="en-US" altLang="ja-JP" noProof="0"/>
              <a:t>2</a:t>
            </a:r>
          </a:p>
        </p:txBody>
      </p:sp>
      <p:sp>
        <p:nvSpPr>
          <p:cNvPr id="3" name="テキスト プレースホルダー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522514" y="5610175"/>
            <a:ext cx="7249886" cy="166199"/>
          </a:xfrm>
        </p:spPr>
        <p:txBody>
          <a:bodyPr tIns="0" bIns="0" rtlCol="0">
            <a:spAutoFit/>
          </a:bodyPr>
          <a:lstStyle>
            <a:lvl1pPr marL="0" indent="0">
              <a:buNone/>
              <a:defRPr sz="1200" baseline="0">
                <a:solidFill>
                  <a:schemeClr val="bg1"/>
                </a:solidFill>
                <a:ea typeface="Meiryo UI" panose="020B0604030504040204" pitchFamily="50" charset="-128"/>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rtl="0"/>
            <a:r>
              <a:rPr lang="ja-JP" altLang="en-US" noProof="0"/>
              <a:t>サブタイトル</a:t>
            </a:r>
          </a:p>
        </p:txBody>
      </p:sp>
      <p:sp>
        <p:nvSpPr>
          <p:cNvPr id="8" name="長方形 7">
            <a:extLst>
              <a:ext uri="{FF2B5EF4-FFF2-40B4-BE49-F238E27FC236}">
                <a16:creationId xmlns:a16="http://schemas.microsoft.com/office/drawing/2014/main" id="{5B68A07C-35C9-40A7-8487-9EAD314C595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スライド番号プレースホルダー 5">
            <a:extLst>
              <a:ext uri="{FF2B5EF4-FFF2-40B4-BE49-F238E27FC236}">
                <a16:creationId xmlns:a16="http://schemas.microsoft.com/office/drawing/2014/main" id="{CE9143E8-1B27-4F08-9F20-BE30B14AC24E}"/>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845FF900-D87B-4A4B-8BA8-D7A372486CC1}"/>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547055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タイトルとコンテンツ">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p:txBody>
          <a:bodyPr rtlCol="0"/>
          <a:lstStyle>
            <a:lvl1pPr>
              <a:defRPr baseline="0">
                <a:solidFill>
                  <a:schemeClr val="tx2">
                    <a:lumMod val="50000"/>
                  </a:schemeClr>
                </a:solidFill>
                <a:ea typeface="Meiryo UI" panose="020B0604030504040204" pitchFamily="50" charset="-128"/>
              </a:defRPr>
            </a:lvl1pPr>
          </a:lstStyle>
          <a:p>
            <a:pPr rtl="0"/>
            <a:r>
              <a:rPr lang="ja-JP" altLang="en-US" noProof="0" dirty="0"/>
              <a:t>マスター タイトルの書式設定</a:t>
            </a:r>
          </a:p>
        </p:txBody>
      </p:sp>
      <p:sp>
        <p:nvSpPr>
          <p:cNvPr id="10" name="コンテンツ プレースホルダー 2">
            <a:extLst>
              <a:ext uri="{FF2B5EF4-FFF2-40B4-BE49-F238E27FC236}">
                <a16:creationId xmlns:a16="http://schemas.microsoft.com/office/drawing/2014/main" id="{3B7F86AE-7774-0B40-8944-DF91C77B02F3}"/>
              </a:ext>
            </a:extLst>
          </p:cNvPr>
          <p:cNvSpPr>
            <a:spLocks noGrp="1"/>
          </p:cNvSpPr>
          <p:nvPr>
            <p:ph idx="1" hasCustomPrompt="1"/>
          </p:nvPr>
        </p:nvSpPr>
        <p:spPr>
          <a:xfrm>
            <a:off x="334739" y="1463040"/>
            <a:ext cx="6023201" cy="4770098"/>
          </a:xfrm>
        </p:spPr>
        <p:txBody>
          <a:bodyPr rtlCol="0">
            <a:noAutofit/>
          </a:bodyPr>
          <a:lstStyle>
            <a:lvl1pPr>
              <a:lnSpc>
                <a:spcPct val="200000"/>
              </a:lnSpc>
              <a:spcBef>
                <a:spcPts val="450"/>
              </a:spcBef>
              <a:spcAft>
                <a:spcPts val="900"/>
              </a:spcAft>
              <a:defRPr sz="2000" baseline="0">
                <a:solidFill>
                  <a:schemeClr val="tx2">
                    <a:lumMod val="50000"/>
                  </a:schemeClr>
                </a:solidFill>
                <a:ea typeface="Meiryo UI" panose="020B0604030504040204" pitchFamily="50" charset="-128"/>
              </a:defRPr>
            </a:lvl1pPr>
            <a:lvl2pPr>
              <a:lnSpc>
                <a:spcPct val="200000"/>
              </a:lnSpc>
              <a:spcBef>
                <a:spcPts val="450"/>
              </a:spcBef>
              <a:spcAft>
                <a:spcPts val="900"/>
              </a:spcAft>
              <a:defRPr sz="2000" baseline="0">
                <a:solidFill>
                  <a:schemeClr val="tx2">
                    <a:lumMod val="50000"/>
                  </a:schemeClr>
                </a:solidFill>
                <a:ea typeface="Meiryo UI" panose="020B0604030504040204" pitchFamily="50" charset="-128"/>
              </a:defRPr>
            </a:lvl2pPr>
            <a:lvl3pPr>
              <a:lnSpc>
                <a:spcPct val="200000"/>
              </a:lnSpc>
              <a:spcBef>
                <a:spcPts val="450"/>
              </a:spcBef>
              <a:spcAft>
                <a:spcPts val="900"/>
              </a:spcAft>
              <a:defRPr sz="1600" baseline="0">
                <a:solidFill>
                  <a:schemeClr val="tx2">
                    <a:lumMod val="50000"/>
                  </a:schemeClr>
                </a:solidFill>
                <a:ea typeface="Meiryo UI" panose="020B0604030504040204" pitchFamily="50" charset="-128"/>
              </a:defRPr>
            </a:lvl3pPr>
            <a:lvl4pPr>
              <a:defRPr sz="1050"/>
            </a:lvl4pPr>
            <a:lvl5pPr>
              <a:defRPr sz="1050"/>
            </a:lvl5pPr>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p:txBody>
      </p:sp>
      <p:sp>
        <p:nvSpPr>
          <p:cNvPr id="2" name="フッター プレースホルダー 1">
            <a:extLst>
              <a:ext uri="{FF2B5EF4-FFF2-40B4-BE49-F238E27FC236}">
                <a16:creationId xmlns:a16="http://schemas.microsoft.com/office/drawing/2014/main" id="{CE0E0E20-F611-46E3-8C9D-5D39152C2286}"/>
              </a:ext>
            </a:extLst>
          </p:cNvPr>
          <p:cNvSpPr>
            <a:spLocks noGrp="1"/>
          </p:cNvSpPr>
          <p:nvPr>
            <p:ph type="ftr" sz="quarter" idx="10"/>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630125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タイトルとコンテンツ白">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EDEB162-E699-464C-B2EE-136D517A9B8B}"/>
              </a:ext>
            </a:extLst>
          </p:cNvPr>
          <p:cNvSpPr>
            <a:spLocks noGrp="1"/>
          </p:cNvSpPr>
          <p:nvPr>
            <p:ph type="title"/>
          </p:nvPr>
        </p:nvSpPr>
        <p:spPr>
          <a:xfrm>
            <a:off x="334735" y="562545"/>
            <a:ext cx="8380640" cy="466281"/>
          </a:xfrm>
        </p:spPr>
        <p:txBody>
          <a:bodyPr vert="horz" wrap="square" lIns="91440" tIns="45720" rIns="91440" bIns="45720" rtlCol="0" anchor="ctr">
            <a:spAutoFit/>
          </a:bodyPr>
          <a:lstStyle>
            <a:lvl1pPr>
              <a:defRPr lang="en-GB" sz="2700" spc="-45" baseline="0" dirty="0">
                <a:ea typeface="Meiryo UI" panose="020B0604030504040204" pitchFamily="50" charset="-128"/>
              </a:defRPr>
            </a:lvl1pPr>
          </a:lstStyle>
          <a:p>
            <a:pPr lvl="0" rtl="0"/>
            <a:r>
              <a:rPr lang="ja-JP" altLang="en-US" noProof="0"/>
              <a:t>マスター タイトルの書式設定</a:t>
            </a:r>
          </a:p>
        </p:txBody>
      </p:sp>
      <p:sp>
        <p:nvSpPr>
          <p:cNvPr id="3" name="コンテンツ プレースホルダー 2">
            <a:extLst>
              <a:ext uri="{FF2B5EF4-FFF2-40B4-BE49-F238E27FC236}">
                <a16:creationId xmlns:a16="http://schemas.microsoft.com/office/drawing/2014/main" id="{72618346-1C0B-46DB-AAA6-71C865DE85FE}"/>
              </a:ext>
            </a:extLst>
          </p:cNvPr>
          <p:cNvSpPr>
            <a:spLocks noGrp="1"/>
          </p:cNvSpPr>
          <p:nvPr>
            <p:ph idx="1" hasCustomPrompt="1"/>
          </p:nvPr>
        </p:nvSpPr>
        <p:spPr>
          <a:xfrm>
            <a:off x="2692174" y="1323684"/>
            <a:ext cx="6023201" cy="4770098"/>
          </a:xfrm>
        </p:spPr>
        <p:txBody>
          <a:bodyPr rtlCol="0">
            <a:noAutofit/>
          </a:bodyPr>
          <a:lstStyle>
            <a:lvl1pPr>
              <a:lnSpc>
                <a:spcPct val="100000"/>
              </a:lnSpc>
              <a:spcBef>
                <a:spcPts val="450"/>
              </a:spcBef>
              <a:spcAft>
                <a:spcPts val="900"/>
              </a:spcAft>
              <a:defRPr sz="1600" baseline="0">
                <a:solidFill>
                  <a:schemeClr val="tx1">
                    <a:lumMod val="75000"/>
                    <a:lumOff val="25000"/>
                  </a:schemeClr>
                </a:solidFill>
                <a:ea typeface="Meiryo UI" panose="020B0604030504040204" pitchFamily="50" charset="-128"/>
              </a:defRPr>
            </a:lvl1pPr>
            <a:lvl2pPr>
              <a:lnSpc>
                <a:spcPct val="100000"/>
              </a:lnSpc>
              <a:spcBef>
                <a:spcPts val="450"/>
              </a:spcBef>
              <a:spcAft>
                <a:spcPts val="900"/>
              </a:spcAft>
              <a:defRPr sz="1200" baseline="0">
                <a:solidFill>
                  <a:schemeClr val="tx1">
                    <a:lumMod val="75000"/>
                    <a:lumOff val="25000"/>
                  </a:schemeClr>
                </a:solidFill>
                <a:ea typeface="Meiryo UI" panose="020B0604030504040204" pitchFamily="50" charset="-128"/>
              </a:defRPr>
            </a:lvl2pPr>
            <a:lvl3pPr>
              <a:lnSpc>
                <a:spcPct val="100000"/>
              </a:lnSpc>
              <a:spcBef>
                <a:spcPts val="450"/>
              </a:spcBef>
              <a:spcAft>
                <a:spcPts val="900"/>
              </a:spcAft>
              <a:defRPr sz="1050" baseline="0">
                <a:solidFill>
                  <a:schemeClr val="tx1">
                    <a:lumMod val="75000"/>
                    <a:lumOff val="25000"/>
                  </a:schemeClr>
                </a:solidFill>
                <a:ea typeface="Meiryo UI" panose="020B0604030504040204" pitchFamily="50" charset="-128"/>
              </a:defRPr>
            </a:lvl3pPr>
            <a:lvl4pPr>
              <a:defRPr sz="1050"/>
            </a:lvl4pPr>
            <a:lvl5pPr>
              <a:defRPr sz="1050"/>
            </a:lvl5pPr>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5" name="フッター プレースホルダー 5">
            <a:extLst>
              <a:ext uri="{FF2B5EF4-FFF2-40B4-BE49-F238E27FC236}">
                <a16:creationId xmlns:a16="http://schemas.microsoft.com/office/drawing/2014/main" id="{5CF34E29-AC3B-4EDA-9337-F256FB26B8E8}"/>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093201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3" name="タイトル 2">
            <a:extLst>
              <a:ext uri="{FF2B5EF4-FFF2-40B4-BE49-F238E27FC236}">
                <a16:creationId xmlns:a16="http://schemas.microsoft.com/office/drawing/2014/main" id="{05328109-BF43-024A-B25B-C69E4098CFDA}"/>
              </a:ext>
            </a:extLst>
          </p:cNvPr>
          <p:cNvSpPr>
            <a:spLocks noGrp="1"/>
          </p:cNvSpPr>
          <p:nvPr>
            <p:ph type="title"/>
          </p:nvPr>
        </p:nvSpPr>
        <p:spPr/>
        <p:txBody>
          <a:bodyPr rtlCol="0"/>
          <a:lstStyle>
            <a:lvl1pPr>
              <a:defRPr baseline="0">
                <a:solidFill>
                  <a:schemeClr val="tx2">
                    <a:lumMod val="50000"/>
                  </a:schemeClr>
                </a:solidFill>
                <a:ea typeface="Meiryo UI" panose="020B0604030504040204" pitchFamily="50" charset="-128"/>
              </a:defRPr>
            </a:lvl1pPr>
          </a:lstStyle>
          <a:p>
            <a:pPr rtl="0"/>
            <a:r>
              <a:rPr lang="ja-JP" altLang="en-US" noProof="0" dirty="0"/>
              <a:t>マスター タイトルの書式設定</a:t>
            </a:r>
          </a:p>
        </p:txBody>
      </p:sp>
      <p:sp>
        <p:nvSpPr>
          <p:cNvPr id="4" name="フッター プレースホルダー 5">
            <a:extLst>
              <a:ext uri="{FF2B5EF4-FFF2-40B4-BE49-F238E27FC236}">
                <a16:creationId xmlns:a16="http://schemas.microsoft.com/office/drawing/2014/main" id="{1956D662-20CE-48DA-B57A-26F7272F3E5D}"/>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14518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比較">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6" name="テキスト プレースホルダー 4">
            <a:extLst>
              <a:ext uri="{FF2B5EF4-FFF2-40B4-BE49-F238E27FC236}">
                <a16:creationId xmlns:a16="http://schemas.microsoft.com/office/drawing/2014/main" id="{1F05F3BA-65F5-4621-807B-C8B857D01CA9}"/>
              </a:ext>
            </a:extLst>
          </p:cNvPr>
          <p:cNvSpPr>
            <a:spLocks noGrp="1"/>
          </p:cNvSpPr>
          <p:nvPr>
            <p:ph type="body" sz="quarter" idx="3" hasCustomPrompt="1"/>
          </p:nvPr>
        </p:nvSpPr>
        <p:spPr>
          <a:xfrm>
            <a:off x="4829175" y="1463351"/>
            <a:ext cx="3886200" cy="487003"/>
          </a:xfrm>
        </p:spPr>
        <p:txBody>
          <a:bodyPr rtlCol="0" anchor="b">
            <a:normAutofit/>
          </a:bodyPr>
          <a:lstStyle>
            <a:lvl1pPr marL="0" indent="0">
              <a:buNone/>
              <a:defRPr sz="1200" b="1" baseline="0">
                <a:solidFill>
                  <a:schemeClr val="accent6"/>
                </a:solidFill>
                <a:ea typeface="Meiryo UI" panose="020B0604030504040204" pitchFamily="50" charset="-128"/>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rtl="0"/>
            <a:r>
              <a:rPr lang="ja-JP" altLang="en-US" noProof="0"/>
              <a:t>マスター テキストのスタイルを編集する</a:t>
            </a:r>
          </a:p>
        </p:txBody>
      </p:sp>
      <p:sp>
        <p:nvSpPr>
          <p:cNvPr id="18" name="コンテンツ プレースホルダー 5">
            <a:extLst>
              <a:ext uri="{FF2B5EF4-FFF2-40B4-BE49-F238E27FC236}">
                <a16:creationId xmlns:a16="http://schemas.microsoft.com/office/drawing/2014/main" id="{CDF89E18-CCB2-4D69-AB77-CAB656EC211C}"/>
              </a:ext>
            </a:extLst>
          </p:cNvPr>
          <p:cNvSpPr>
            <a:spLocks noGrp="1"/>
          </p:cNvSpPr>
          <p:nvPr>
            <p:ph sz="quarter" idx="4" hasCustomPrompt="1"/>
          </p:nvPr>
        </p:nvSpPr>
        <p:spPr>
          <a:xfrm>
            <a:off x="4829176" y="2149311"/>
            <a:ext cx="3886201" cy="4040352"/>
          </a:xfrm>
        </p:spPr>
        <p:txBody>
          <a:bodyPr rtlCol="0">
            <a:normAutofit/>
          </a:bodyPr>
          <a:lstStyle>
            <a:lvl1pPr>
              <a:defRPr sz="1050" baseline="0">
                <a:ea typeface="Meiryo UI" panose="020B0604030504040204" pitchFamily="50" charset="-128"/>
              </a:defRPr>
            </a:lvl1pPr>
            <a:lvl2pPr>
              <a:defRPr sz="1050" baseline="0">
                <a:ea typeface="Meiryo UI" panose="020B0604030504040204" pitchFamily="50" charset="-128"/>
              </a:defRPr>
            </a:lvl2pPr>
            <a:lvl3pPr>
              <a:defRPr sz="1050" baseline="0">
                <a:ea typeface="Meiryo UI" panose="020B0604030504040204" pitchFamily="50" charset="-128"/>
              </a:defRPr>
            </a:lvl3pPr>
            <a:lvl4pPr>
              <a:defRPr sz="1050" baseline="0">
                <a:ea typeface="Meiryo UI" panose="020B0604030504040204" pitchFamily="50" charset="-128"/>
              </a:defRPr>
            </a:lvl4pPr>
            <a:lvl5pPr>
              <a:defRPr sz="1050" baseline="0">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9" name="テキスト プレースホルダー 2">
            <a:extLst>
              <a:ext uri="{FF2B5EF4-FFF2-40B4-BE49-F238E27FC236}">
                <a16:creationId xmlns:a16="http://schemas.microsoft.com/office/drawing/2014/main" id="{986F9159-693C-4325-939A-8C6869B22466}"/>
              </a:ext>
            </a:extLst>
          </p:cNvPr>
          <p:cNvSpPr>
            <a:spLocks noGrp="1"/>
          </p:cNvSpPr>
          <p:nvPr>
            <p:ph type="body" idx="1" hasCustomPrompt="1"/>
          </p:nvPr>
        </p:nvSpPr>
        <p:spPr>
          <a:xfrm>
            <a:off x="334738" y="1463351"/>
            <a:ext cx="3980090" cy="487003"/>
          </a:xfrm>
        </p:spPr>
        <p:txBody>
          <a:bodyPr rtlCol="0" anchor="b">
            <a:normAutofit/>
          </a:bodyPr>
          <a:lstStyle>
            <a:lvl1pPr marL="0" indent="0">
              <a:buNone/>
              <a:defRPr sz="1200" b="1" baseline="0">
                <a:solidFill>
                  <a:schemeClr val="accent3"/>
                </a:solidFill>
                <a:ea typeface="Meiryo UI" panose="020B0604030504040204" pitchFamily="50" charset="-128"/>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rtl="0"/>
            <a:r>
              <a:rPr lang="ja-JP" altLang="en-US" noProof="0"/>
              <a:t>マスター テキストのスタイルを編集する</a:t>
            </a:r>
          </a:p>
        </p:txBody>
      </p:sp>
      <p:sp>
        <p:nvSpPr>
          <p:cNvPr id="20" name="コンテンツ プレースホルダー 3">
            <a:extLst>
              <a:ext uri="{FF2B5EF4-FFF2-40B4-BE49-F238E27FC236}">
                <a16:creationId xmlns:a16="http://schemas.microsoft.com/office/drawing/2014/main" id="{BEA361C8-0231-48E8-965E-6BB6D606C9FC}"/>
              </a:ext>
            </a:extLst>
          </p:cNvPr>
          <p:cNvSpPr>
            <a:spLocks noGrp="1"/>
          </p:cNvSpPr>
          <p:nvPr>
            <p:ph sz="half" idx="2" hasCustomPrompt="1"/>
          </p:nvPr>
        </p:nvSpPr>
        <p:spPr>
          <a:xfrm>
            <a:off x="334737" y="2149311"/>
            <a:ext cx="3980092" cy="4040352"/>
          </a:xfrm>
        </p:spPr>
        <p:txBody>
          <a:bodyPr rtlCol="0">
            <a:normAutofit/>
          </a:bodyPr>
          <a:lstStyle>
            <a:lvl1pPr>
              <a:defRPr sz="1050" baseline="0">
                <a:ea typeface="Meiryo UI" panose="020B0604030504040204" pitchFamily="50" charset="-128"/>
              </a:defRPr>
            </a:lvl1pPr>
            <a:lvl2pPr>
              <a:defRPr sz="1050" baseline="0">
                <a:ea typeface="Meiryo UI" panose="020B0604030504040204" pitchFamily="50" charset="-128"/>
              </a:defRPr>
            </a:lvl2pPr>
            <a:lvl3pPr>
              <a:defRPr sz="1050" baseline="0">
                <a:ea typeface="Meiryo UI" panose="020B0604030504040204" pitchFamily="50" charset="-128"/>
              </a:defRPr>
            </a:lvl3pPr>
            <a:lvl4pPr>
              <a:defRPr sz="1050" baseline="0">
                <a:ea typeface="Meiryo UI" panose="020B0604030504040204" pitchFamily="50" charset="-128"/>
              </a:defRPr>
            </a:lvl4pPr>
            <a:lvl5pPr>
              <a:defRPr sz="1050" baseline="0">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1" name="フッター プレースホルダー 5">
            <a:extLst>
              <a:ext uri="{FF2B5EF4-FFF2-40B4-BE49-F238E27FC236}">
                <a16:creationId xmlns:a16="http://schemas.microsoft.com/office/drawing/2014/main" id="{A912C864-FAEA-4D9B-92EB-89C0BCBBB948}"/>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015963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比較の白の背景">
    <p:spTree>
      <p:nvGrpSpPr>
        <p:cNvPr id="1" name=""/>
        <p:cNvGrpSpPr/>
        <p:nvPr/>
      </p:nvGrpSpPr>
      <p:grpSpPr>
        <a:xfrm>
          <a:off x="0" y="0"/>
          <a:ext cx="0" cy="0"/>
          <a:chOff x="0" y="0"/>
          <a:chExt cx="0" cy="0"/>
        </a:xfrm>
      </p:grpSpPr>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テキスト プレースホルダー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428626" y="1509626"/>
            <a:ext cx="3675290" cy="334508"/>
          </a:xfrm>
        </p:spPr>
        <p:txBody>
          <a:bodyPr rtlCol="0">
            <a:noAutofit/>
          </a:bodyPr>
          <a:lstStyle>
            <a:lvl1pPr marL="0" indent="0" algn="l">
              <a:buNone/>
              <a:defRPr sz="1200" b="1" baseline="0">
                <a:solidFill>
                  <a:schemeClr val="accent3"/>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0" name="テキスト プレースホルダー 8">
            <a:extLst>
              <a:ext uri="{FF2B5EF4-FFF2-40B4-BE49-F238E27FC236}">
                <a16:creationId xmlns:a16="http://schemas.microsoft.com/office/drawing/2014/main" id="{3F93C618-7612-42AB-B890-45E85BD492F4}"/>
              </a:ext>
            </a:extLst>
          </p:cNvPr>
          <p:cNvSpPr>
            <a:spLocks noGrp="1"/>
          </p:cNvSpPr>
          <p:nvPr>
            <p:ph type="body" sz="quarter" idx="15" hasCustomPrompt="1"/>
          </p:nvPr>
        </p:nvSpPr>
        <p:spPr>
          <a:xfrm>
            <a:off x="5040085" y="1509626"/>
            <a:ext cx="3675290" cy="334508"/>
          </a:xfrm>
        </p:spPr>
        <p:txBody>
          <a:bodyPr rtlCol="0">
            <a:noAutofit/>
          </a:bodyPr>
          <a:lstStyle>
            <a:lvl1pPr marL="0" indent="0" algn="l">
              <a:buNone/>
              <a:defRPr sz="1200" b="1" baseline="0">
                <a:solidFill>
                  <a:schemeClr val="accent6"/>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2" name="テキスト プレースホルダー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428626" y="2156690"/>
            <a:ext cx="3675290" cy="3561943"/>
          </a:xfrm>
        </p:spPr>
        <p:txBody>
          <a:bodyPr rtlCol="0">
            <a:noAutofit/>
          </a:bodyPr>
          <a:lstStyle>
            <a:lvl1pPr marL="0" indent="0" algn="l">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3" name="テキスト プレースホルダー 8">
            <a:extLst>
              <a:ext uri="{FF2B5EF4-FFF2-40B4-BE49-F238E27FC236}">
                <a16:creationId xmlns:a16="http://schemas.microsoft.com/office/drawing/2014/main" id="{464BC696-49A6-4328-BB42-5566BAC00F80}"/>
              </a:ext>
            </a:extLst>
          </p:cNvPr>
          <p:cNvSpPr>
            <a:spLocks noGrp="1"/>
          </p:cNvSpPr>
          <p:nvPr>
            <p:ph type="body" sz="quarter" idx="18" hasCustomPrompt="1"/>
          </p:nvPr>
        </p:nvSpPr>
        <p:spPr>
          <a:xfrm>
            <a:off x="5040085" y="2156690"/>
            <a:ext cx="3675290" cy="3561943"/>
          </a:xfrm>
        </p:spPr>
        <p:txBody>
          <a:bodyPr rtlCol="0">
            <a:noAutofit/>
          </a:bodyPr>
          <a:lstStyle>
            <a:lvl1pPr marL="0" indent="0" algn="l">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3" name="タイトル 2">
            <a:extLst>
              <a:ext uri="{FF2B5EF4-FFF2-40B4-BE49-F238E27FC236}">
                <a16:creationId xmlns:a16="http://schemas.microsoft.com/office/drawing/2014/main" id="{E0FB9F81-CC7F-5244-95A6-279BE4B51AB1}"/>
              </a:ext>
            </a:extLst>
          </p:cNvPr>
          <p:cNvSpPr>
            <a:spLocks noGrp="1"/>
          </p:cNvSpPr>
          <p:nvPr>
            <p:ph type="title"/>
          </p:nvPr>
        </p:nvSpPr>
        <p:spPr>
          <a:xfrm>
            <a:off x="334735" y="562545"/>
            <a:ext cx="8380640" cy="466281"/>
          </a:xfrm>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8" name="フッター プレースホルダー 5">
            <a:extLst>
              <a:ext uri="{FF2B5EF4-FFF2-40B4-BE49-F238E27FC236}">
                <a16:creationId xmlns:a16="http://schemas.microsoft.com/office/drawing/2014/main" id="{FB0FCFCB-76B7-4D89-A656-BB9E5DFB7A74}"/>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440253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写真 + 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EDEB162-E699-464C-B2EE-136D517A9B8B}"/>
              </a:ext>
            </a:extLst>
          </p:cNvPr>
          <p:cNvSpPr>
            <a:spLocks noGrp="1"/>
          </p:cNvSpPr>
          <p:nvPr>
            <p:ph type="title"/>
          </p:nvPr>
        </p:nvSpPr>
        <p:spPr>
          <a:xfrm>
            <a:off x="334735" y="562545"/>
            <a:ext cx="8380640" cy="466281"/>
          </a:xfrm>
        </p:spPr>
        <p:txBody>
          <a:bodyPr vert="horz" wrap="square" lIns="91440" tIns="45720" rIns="91440" bIns="45720" rtlCol="0" anchor="ctr">
            <a:spAutoFit/>
          </a:bodyPr>
          <a:lstStyle>
            <a:lvl1pPr>
              <a:defRPr lang="en-GB" sz="2700" spc="-45" baseline="0" dirty="0">
                <a:ea typeface="Meiryo UI" panose="020B0604030504040204" pitchFamily="50" charset="-128"/>
              </a:defRPr>
            </a:lvl1pPr>
          </a:lstStyle>
          <a:p>
            <a:pPr lvl="0" rtl="0"/>
            <a:r>
              <a:rPr lang="ja-JP" altLang="en-US" noProof="0"/>
              <a:t>マスター タイトルの書式設定</a:t>
            </a:r>
          </a:p>
        </p:txBody>
      </p:sp>
      <p:sp>
        <p:nvSpPr>
          <p:cNvPr id="5" name="図プレースホルダー 4">
            <a:extLst>
              <a:ext uri="{FF2B5EF4-FFF2-40B4-BE49-F238E27FC236}">
                <a16:creationId xmlns:a16="http://schemas.microsoft.com/office/drawing/2014/main" id="{92C6531E-FB8E-4000-B873-B745C681E2F5}"/>
              </a:ext>
            </a:extLst>
          </p:cNvPr>
          <p:cNvSpPr>
            <a:spLocks noGrp="1"/>
          </p:cNvSpPr>
          <p:nvPr>
            <p:ph type="pic" sz="quarter" idx="13" hasCustomPrompt="1"/>
          </p:nvPr>
        </p:nvSpPr>
        <p:spPr>
          <a:xfrm>
            <a:off x="0" y="1248881"/>
            <a:ext cx="9144000" cy="2119313"/>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a:ea typeface="Meiryo UI" panose="020B0604030504040204" pitchFamily="50" charset="-128"/>
              </a:defRPr>
            </a:lvl1pPr>
          </a:lstStyle>
          <a:p>
            <a:pPr marL="171446" lvl="0" indent="-171446" algn="ctr" rtl="0"/>
            <a:r>
              <a:rPr lang="ja-JP" altLang="en-US" noProof="0"/>
              <a:t>画像の挿入</a:t>
            </a:r>
          </a:p>
        </p:txBody>
      </p:sp>
      <p:sp>
        <p:nvSpPr>
          <p:cNvPr id="9" name="テキスト プレースホルダー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551430" y="3802065"/>
            <a:ext cx="7338060" cy="334508"/>
          </a:xfrm>
        </p:spPr>
        <p:txBody>
          <a:bodyPr rtlCol="0">
            <a:noAutofit/>
          </a:bodyPr>
          <a:lstStyle>
            <a:lvl1pPr marL="0" indent="0" algn="l">
              <a:buNone/>
              <a:defRPr sz="1200" b="1" baseline="0">
                <a:solidFill>
                  <a:schemeClr val="accent3"/>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2" name="テキスト プレースホルダー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551430" y="4294303"/>
            <a:ext cx="7338060" cy="1737360"/>
          </a:xfrm>
        </p:spPr>
        <p:txBody>
          <a:bodyPr rtlCol="0">
            <a:noAutofit/>
          </a:bodyPr>
          <a:lstStyle>
            <a:lvl1pPr marL="0" indent="0" algn="l">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5" name="長方形 14">
            <a:extLst>
              <a:ext uri="{FF2B5EF4-FFF2-40B4-BE49-F238E27FC236}">
                <a16:creationId xmlns:a16="http://schemas.microsoft.com/office/drawing/2014/main" id="{05951AB2-D568-4A7E-9408-FADC8BED4119}"/>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フッター プレースホルダー 5">
            <a:extLst>
              <a:ext uri="{FF2B5EF4-FFF2-40B4-BE49-F238E27FC236}">
                <a16:creationId xmlns:a16="http://schemas.microsoft.com/office/drawing/2014/main" id="{C3108621-4D6A-4686-836A-54E08952BAA7}"/>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424147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写真 + 3 つのセクション">
    <p:spTree>
      <p:nvGrpSpPr>
        <p:cNvPr id="1" name=""/>
        <p:cNvGrpSpPr/>
        <p:nvPr/>
      </p:nvGrpSpPr>
      <p:grpSpPr>
        <a:xfrm>
          <a:off x="0" y="0"/>
          <a:ext cx="0" cy="0"/>
          <a:chOff x="0" y="0"/>
          <a:chExt cx="0" cy="0"/>
        </a:xfrm>
      </p:grpSpPr>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5" name="図プレースホルダー 4">
            <a:extLst>
              <a:ext uri="{FF2B5EF4-FFF2-40B4-BE49-F238E27FC236}">
                <a16:creationId xmlns:a16="http://schemas.microsoft.com/office/drawing/2014/main" id="{92C6531E-FB8E-4000-B873-B745C681E2F5}"/>
              </a:ext>
            </a:extLst>
          </p:cNvPr>
          <p:cNvSpPr>
            <a:spLocks noGrp="1"/>
          </p:cNvSpPr>
          <p:nvPr>
            <p:ph type="pic" sz="quarter" idx="13" hasCustomPrompt="1"/>
          </p:nvPr>
        </p:nvSpPr>
        <p:spPr>
          <a:xfrm>
            <a:off x="0" y="1248881"/>
            <a:ext cx="9144000" cy="2119313"/>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a:ea typeface="Meiryo UI" panose="020B0604030504040204" pitchFamily="50" charset="-128"/>
              </a:defRPr>
            </a:lvl1pPr>
          </a:lstStyle>
          <a:p>
            <a:pPr marL="171446" lvl="0" indent="-171446" algn="ctr" rtl="0"/>
            <a:r>
              <a:rPr lang="ja-JP" altLang="en-US" noProof="0"/>
              <a:t>画像の挿入</a:t>
            </a:r>
          </a:p>
        </p:txBody>
      </p:sp>
      <p:sp>
        <p:nvSpPr>
          <p:cNvPr id="9" name="テキスト プレースホルダー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551432" y="3802065"/>
            <a:ext cx="2115571" cy="334508"/>
          </a:xfrm>
        </p:spPr>
        <p:txBody>
          <a:bodyPr rtlCol="0">
            <a:noAutofit/>
          </a:bodyPr>
          <a:lstStyle>
            <a:lvl1pPr marL="0" indent="0" algn="ctr">
              <a:buNone/>
              <a:defRPr sz="1200" b="1" baseline="0">
                <a:solidFill>
                  <a:schemeClr val="accent6"/>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0" name="テキスト プレースホルダー 8">
            <a:extLst>
              <a:ext uri="{FF2B5EF4-FFF2-40B4-BE49-F238E27FC236}">
                <a16:creationId xmlns:a16="http://schemas.microsoft.com/office/drawing/2014/main" id="{3F93C618-7612-42AB-B890-45E85BD492F4}"/>
              </a:ext>
            </a:extLst>
          </p:cNvPr>
          <p:cNvSpPr>
            <a:spLocks noGrp="1"/>
          </p:cNvSpPr>
          <p:nvPr>
            <p:ph type="body" sz="quarter" idx="15" hasCustomPrompt="1"/>
          </p:nvPr>
        </p:nvSpPr>
        <p:spPr>
          <a:xfrm>
            <a:off x="3467272" y="3802065"/>
            <a:ext cx="2115571" cy="334508"/>
          </a:xfrm>
        </p:spPr>
        <p:txBody>
          <a:bodyPr rtlCol="0">
            <a:noAutofit/>
          </a:bodyPr>
          <a:lstStyle>
            <a:lvl1pPr marL="0" indent="0" algn="ctr">
              <a:buNone/>
              <a:defRPr sz="1200" b="1" baseline="0">
                <a:solidFill>
                  <a:schemeClr val="accent3"/>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1" name="テキスト プレースホルダー 8">
            <a:extLst>
              <a:ext uri="{FF2B5EF4-FFF2-40B4-BE49-F238E27FC236}">
                <a16:creationId xmlns:a16="http://schemas.microsoft.com/office/drawing/2014/main" id="{08664829-F6FB-4E31-BF5C-C895ADF2BA7F}"/>
              </a:ext>
            </a:extLst>
          </p:cNvPr>
          <p:cNvSpPr>
            <a:spLocks noGrp="1"/>
          </p:cNvSpPr>
          <p:nvPr>
            <p:ph type="body" sz="quarter" idx="16" hasCustomPrompt="1"/>
          </p:nvPr>
        </p:nvSpPr>
        <p:spPr>
          <a:xfrm>
            <a:off x="6477002" y="3802065"/>
            <a:ext cx="2115571" cy="334508"/>
          </a:xfrm>
        </p:spPr>
        <p:txBody>
          <a:bodyPr rtlCol="0">
            <a:noAutofit/>
          </a:bodyPr>
          <a:lstStyle>
            <a:lvl1pPr marL="0" indent="0" algn="ctr">
              <a:buNone/>
              <a:defRPr sz="1200" b="1" baseline="0">
                <a:solidFill>
                  <a:schemeClr val="accent5">
                    <a:lumMod val="7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2" name="テキスト プレースホルダー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551432" y="4294303"/>
            <a:ext cx="2115571" cy="1496898"/>
          </a:xfrm>
        </p:spPr>
        <p:txBody>
          <a:bodyPr rtlCol="0">
            <a:noAutofit/>
          </a:bodyPr>
          <a:lstStyle>
            <a:lvl1pPr marL="0" indent="0" algn="l">
              <a:spcAft>
                <a:spcPts val="450"/>
              </a:spcAft>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3" name="テキスト プレースホルダー 8">
            <a:extLst>
              <a:ext uri="{FF2B5EF4-FFF2-40B4-BE49-F238E27FC236}">
                <a16:creationId xmlns:a16="http://schemas.microsoft.com/office/drawing/2014/main" id="{464BC696-49A6-4328-BB42-5566BAC00F80}"/>
              </a:ext>
            </a:extLst>
          </p:cNvPr>
          <p:cNvSpPr>
            <a:spLocks noGrp="1"/>
          </p:cNvSpPr>
          <p:nvPr>
            <p:ph type="body" sz="quarter" idx="18" hasCustomPrompt="1"/>
          </p:nvPr>
        </p:nvSpPr>
        <p:spPr>
          <a:xfrm>
            <a:off x="3467272" y="4294303"/>
            <a:ext cx="2115571" cy="1496898"/>
          </a:xfrm>
        </p:spPr>
        <p:txBody>
          <a:bodyPr rtlCol="0">
            <a:noAutofit/>
          </a:bodyPr>
          <a:lstStyle>
            <a:lvl1pPr marL="0" indent="0" algn="l">
              <a:spcAft>
                <a:spcPts val="450"/>
              </a:spcAft>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4" name="テキスト プレースホルダー 8">
            <a:extLst>
              <a:ext uri="{FF2B5EF4-FFF2-40B4-BE49-F238E27FC236}">
                <a16:creationId xmlns:a16="http://schemas.microsoft.com/office/drawing/2014/main" id="{7E9E558E-F7EF-4347-AD3C-FDB2A9BCF618}"/>
              </a:ext>
            </a:extLst>
          </p:cNvPr>
          <p:cNvSpPr>
            <a:spLocks noGrp="1"/>
          </p:cNvSpPr>
          <p:nvPr>
            <p:ph type="body" sz="quarter" idx="19" hasCustomPrompt="1"/>
          </p:nvPr>
        </p:nvSpPr>
        <p:spPr>
          <a:xfrm>
            <a:off x="6477002" y="4294303"/>
            <a:ext cx="2115571" cy="1496898"/>
          </a:xfrm>
        </p:spPr>
        <p:txBody>
          <a:bodyPr rtlCol="0">
            <a:noAutofit/>
          </a:bodyPr>
          <a:lstStyle>
            <a:lvl1pPr marL="0" indent="0" algn="l">
              <a:spcAft>
                <a:spcPts val="450"/>
              </a:spcAft>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3" name="タイトル 2">
            <a:extLst>
              <a:ext uri="{FF2B5EF4-FFF2-40B4-BE49-F238E27FC236}">
                <a16:creationId xmlns:a16="http://schemas.microsoft.com/office/drawing/2014/main" id="{B9AD2AC4-32E8-BC46-848C-BEA37118CB63}"/>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5" name="フッター プレースホルダー 5">
            <a:extLst>
              <a:ext uri="{FF2B5EF4-FFF2-40B4-BE49-F238E27FC236}">
                <a16:creationId xmlns:a16="http://schemas.microsoft.com/office/drawing/2014/main" id="{CB1B2997-2B47-4693-A150-7B23575E572A}"/>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554481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ページの半分の写真 + テキスト">
    <p:spTree>
      <p:nvGrpSpPr>
        <p:cNvPr id="1" name=""/>
        <p:cNvGrpSpPr/>
        <p:nvPr/>
      </p:nvGrpSpPr>
      <p:grpSpPr>
        <a:xfrm>
          <a:off x="0" y="0"/>
          <a:ext cx="0" cy="0"/>
          <a:chOff x="0" y="0"/>
          <a:chExt cx="0" cy="0"/>
        </a:xfrm>
      </p:grpSpPr>
      <p:sp>
        <p:nvSpPr>
          <p:cNvPr id="11" name="図プレースホルダー 4">
            <a:extLst>
              <a:ext uri="{FF2B5EF4-FFF2-40B4-BE49-F238E27FC236}">
                <a16:creationId xmlns:a16="http://schemas.microsoft.com/office/drawing/2014/main" id="{679784BB-7CDD-484B-8F47-9CF1D79993F5}"/>
              </a:ext>
            </a:extLst>
          </p:cNvPr>
          <p:cNvSpPr>
            <a:spLocks noGrp="1"/>
          </p:cNvSpPr>
          <p:nvPr>
            <p:ph type="pic" sz="quarter" idx="13" hasCustomPrompt="1"/>
          </p:nvPr>
        </p:nvSpPr>
        <p:spPr>
          <a:xfrm>
            <a:off x="4724400" y="0"/>
            <a:ext cx="4419600" cy="6858000"/>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a:ea typeface="Meiryo UI" panose="020B0604030504040204" pitchFamily="50" charset="-128"/>
              </a:defRPr>
            </a:lvl1pPr>
          </a:lstStyle>
          <a:p>
            <a:pPr marL="171446" lvl="0" indent="-171446" algn="ctr" rtl="0"/>
            <a:r>
              <a:rPr lang="ja-JP" altLang="en-US" noProof="0"/>
              <a:t>画像の挿入</a:t>
            </a:r>
          </a:p>
        </p:txBody>
      </p:sp>
      <p:sp>
        <p:nvSpPr>
          <p:cNvPr id="2" name="タイトル 1">
            <a:extLst>
              <a:ext uri="{FF2B5EF4-FFF2-40B4-BE49-F238E27FC236}">
                <a16:creationId xmlns:a16="http://schemas.microsoft.com/office/drawing/2014/main" id="{8EDEB162-E699-464C-B2EE-136D517A9B8B}"/>
              </a:ext>
            </a:extLst>
          </p:cNvPr>
          <p:cNvSpPr>
            <a:spLocks noGrp="1"/>
          </p:cNvSpPr>
          <p:nvPr>
            <p:ph type="title"/>
          </p:nvPr>
        </p:nvSpPr>
        <p:spPr>
          <a:xfrm>
            <a:off x="334738" y="618429"/>
            <a:ext cx="3878036" cy="840230"/>
          </a:xfrm>
        </p:spPr>
        <p:txBody>
          <a:bodyPr vert="horz" wrap="square" lIns="91440" tIns="45720" rIns="91440" bIns="45720" rtlCol="0" anchor="ctr">
            <a:spAutoFit/>
          </a:bodyPr>
          <a:lstStyle>
            <a:lvl1pPr>
              <a:defRPr lang="en-GB" sz="2700" spc="-45" baseline="0" dirty="0">
                <a:ea typeface="Meiryo UI" panose="020B0604030504040204" pitchFamily="50" charset="-128"/>
              </a:defRPr>
            </a:lvl1pPr>
          </a:lstStyle>
          <a:p>
            <a:pPr lvl="0" rtl="0"/>
            <a:r>
              <a:rPr lang="ja-JP" altLang="en-US" noProof="0"/>
              <a:t>マスター タイトルの書式設定</a:t>
            </a:r>
          </a:p>
        </p:txBody>
      </p:sp>
      <p:sp>
        <p:nvSpPr>
          <p:cNvPr id="9" name="テキスト プレースホルダー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428627" y="2061165"/>
            <a:ext cx="3784147" cy="334508"/>
          </a:xfrm>
        </p:spPr>
        <p:txBody>
          <a:bodyPr rtlCol="0">
            <a:noAutofit/>
          </a:bodyPr>
          <a:lstStyle>
            <a:lvl1pPr marL="0" indent="0" algn="l">
              <a:buNone/>
              <a:defRPr sz="1200" b="1" baseline="0">
                <a:solidFill>
                  <a:schemeClr val="accent3"/>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2" name="テキスト プレースホルダー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428627" y="2708232"/>
            <a:ext cx="3784147" cy="3561943"/>
          </a:xfrm>
        </p:spPr>
        <p:txBody>
          <a:bodyPr rtlCol="0">
            <a:noAutofit/>
          </a:bodyPr>
          <a:lstStyle>
            <a:lvl1pPr marL="0" indent="0" algn="l">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8" name="長方形 7">
            <a:extLst>
              <a:ext uri="{FF2B5EF4-FFF2-40B4-BE49-F238E27FC236}">
                <a16:creationId xmlns:a16="http://schemas.microsoft.com/office/drawing/2014/main" id="{1E6A75B6-7B4E-496F-A846-0FFBB6E1D164}"/>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0" name="スライド番号プレースホルダー 5">
            <a:extLst>
              <a:ext uri="{FF2B5EF4-FFF2-40B4-BE49-F238E27FC236}">
                <a16:creationId xmlns:a16="http://schemas.microsoft.com/office/drawing/2014/main" id="{7648ACB4-9C22-4636-800F-578055A5BC10}"/>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13" name="フッター プレースホルダー 5">
            <a:extLst>
              <a:ext uri="{FF2B5EF4-FFF2-40B4-BE49-F238E27FC236}">
                <a16:creationId xmlns:a16="http://schemas.microsoft.com/office/drawing/2014/main" id="{67E162F8-0D13-4C5A-A8F3-643DA6745FFC}"/>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0438724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4" name="フローチャート:ドキュメント 3">
            <a:extLst>
              <a:ext uri="{FF2B5EF4-FFF2-40B4-BE49-F238E27FC236}">
                <a16:creationId xmlns:a16="http://schemas.microsoft.com/office/drawing/2014/main" id="{D5C833BC-89A8-4D28-9D63-F45F14D694BF}"/>
              </a:ext>
            </a:extLst>
          </p:cNvPr>
          <p:cNvSpPr/>
          <p:nvPr userDrawn="1"/>
        </p:nvSpPr>
        <p:spPr>
          <a:xfrm flipH="1">
            <a:off x="0" y="0"/>
            <a:ext cx="9144000" cy="4579940"/>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17" h="24785">
                <a:moveTo>
                  <a:pt x="17" y="0"/>
                </a:moveTo>
                <a:lnTo>
                  <a:pt x="21617" y="0"/>
                </a:lnTo>
                <a:lnTo>
                  <a:pt x="21617" y="17322"/>
                </a:lnTo>
                <a:cubicBezTo>
                  <a:pt x="10919" y="19230"/>
                  <a:pt x="10221" y="28798"/>
                  <a:pt x="0" y="22875"/>
                </a:cubicBezTo>
                <a:cubicBezTo>
                  <a:pt x="6" y="15250"/>
                  <a:pt x="11" y="7625"/>
                  <a:pt x="17" y="0"/>
                </a:cubicBezTo>
                <a:close/>
              </a:path>
            </a:pathLst>
          </a:custGeom>
          <a:solidFill>
            <a:schemeClr val="accent3">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3" name="サブタイトル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521153" y="5603183"/>
            <a:ext cx="6858000" cy="279307"/>
          </a:xfrm>
        </p:spPr>
        <p:txBody>
          <a:bodyPr vert="horz" lIns="91440" tIns="45720" rIns="91440" bIns="45720" rtlCol="0">
            <a:spAutoFit/>
          </a:bodyPr>
          <a:lstStyle>
            <a:lvl1pPr marL="0" indent="0">
              <a:buNone/>
              <a:defRPr lang="en-GB" sz="1350" baseline="0" dirty="0">
                <a:solidFill>
                  <a:schemeClr val="accent2">
                    <a:lumMod val="50000"/>
                  </a:schemeClr>
                </a:solidFill>
                <a:latin typeface="Meiryo UI" panose="020B0604030504040204" pitchFamily="50" charset="-128"/>
                <a:ea typeface="Meiryo UI" panose="020B0604030504040204" pitchFamily="50" charset="-128"/>
              </a:defRPr>
            </a:lvl1pPr>
          </a:lstStyle>
          <a:p>
            <a:pPr marL="171446" lvl="0" indent="-171446" rtl="0"/>
            <a:r>
              <a:rPr lang="ja-JP" altLang="en-US" noProof="0"/>
              <a:t>サブタイトル</a:t>
            </a:r>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3" y="5053805"/>
            <a:ext cx="7955280" cy="549381"/>
          </a:xfrm>
        </p:spPr>
        <p:txBody>
          <a:bodyPr vert="horz" lIns="91440" tIns="45720" rIns="91440" bIns="45720" rtlCol="0" anchor="b">
            <a:spAutoFit/>
          </a:bodyPr>
          <a:lstStyle>
            <a:lvl1pPr>
              <a:defRPr lang="en-GB" sz="3300" b="1" baseline="0" dirty="0">
                <a:solidFill>
                  <a:schemeClr val="tx2">
                    <a:lumMod val="50000"/>
                  </a:schemeClr>
                </a:solidFill>
                <a:latin typeface="Meiryo UI" panose="020B0604030504040204" pitchFamily="50" charset="-128"/>
                <a:ea typeface="Meiryo UI" panose="020B0604030504040204" pitchFamily="50" charset="-128"/>
              </a:defRPr>
            </a:lvl1pPr>
          </a:lstStyle>
          <a:p>
            <a:pPr marL="0" lvl="0" rtl="0"/>
            <a:r>
              <a:rPr lang="ja-JP" altLang="en-US" noProof="0" dirty="0"/>
              <a:t>タイトル</a:t>
            </a:r>
          </a:p>
        </p:txBody>
      </p:sp>
      <p:sp>
        <p:nvSpPr>
          <p:cNvPr id="11" name="長方形 10">
            <a:extLst>
              <a:ext uri="{FF2B5EF4-FFF2-40B4-BE49-F238E27FC236}">
                <a16:creationId xmlns:a16="http://schemas.microsoft.com/office/drawing/2014/main" id="{45C25376-E6F9-4E5A-A81D-E7FA342FB230}"/>
              </a:ext>
            </a:extLst>
          </p:cNvPr>
          <p:cNvSpPr/>
          <p:nvPr userDrawn="1"/>
        </p:nvSpPr>
        <p:spPr>
          <a:xfrm>
            <a:off x="326572" y="4726452"/>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6" name="フッター プレースホルダー 5">
            <a:extLst>
              <a:ext uri="{FF2B5EF4-FFF2-40B4-BE49-F238E27FC236}">
                <a16:creationId xmlns:a16="http://schemas.microsoft.com/office/drawing/2014/main" id="{742C14A7-8231-43C8-963C-787BB7AE57EA}"/>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
        <p:nvSpPr>
          <p:cNvPr id="7" name="図プレースホルダー 35">
            <a:extLst>
              <a:ext uri="{FF2B5EF4-FFF2-40B4-BE49-F238E27FC236}">
                <a16:creationId xmlns:a16="http://schemas.microsoft.com/office/drawing/2014/main" id="{2A1F2CFF-DA05-44CC-B35C-1D0569511D99}"/>
              </a:ext>
            </a:extLst>
          </p:cNvPr>
          <p:cNvSpPr>
            <a:spLocks noGrp="1"/>
          </p:cNvSpPr>
          <p:nvPr>
            <p:ph type="pic" sz="quarter" idx="10" hasCustomPrompt="1"/>
          </p:nvPr>
        </p:nvSpPr>
        <p:spPr>
          <a:xfrm>
            <a:off x="0" y="0"/>
            <a:ext cx="9144000" cy="4497345"/>
          </a:xfrm>
          <a:custGeom>
            <a:avLst/>
            <a:gdLst>
              <a:gd name="connsiteX0" fmla="*/ 0 w 11944014"/>
              <a:gd name="connsiteY0" fmla="*/ 0 h 4372387"/>
              <a:gd name="connsiteX1" fmla="*/ 11944014 w 11944014"/>
              <a:gd name="connsiteY1" fmla="*/ 0 h 4372387"/>
              <a:gd name="connsiteX2" fmla="*/ 11944014 w 11944014"/>
              <a:gd name="connsiteY2" fmla="*/ 4064314 h 4372387"/>
              <a:gd name="connsiteX3" fmla="*/ 11419539 w 11944014"/>
              <a:gd name="connsiteY3" fmla="*/ 4152711 h 4372387"/>
              <a:gd name="connsiteX4" fmla="*/ 4857299 w 11944014"/>
              <a:gd name="connsiteY4" fmla="*/ 3772522 h 4372387"/>
              <a:gd name="connsiteX5" fmla="*/ 510557 w 11944014"/>
              <a:gd name="connsiteY5" fmla="*/ 3115117 h 4372387"/>
              <a:gd name="connsiteX6" fmla="*/ 0 w 11944014"/>
              <a:gd name="connsiteY6" fmla="*/ 3085767 h 437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44014" h="4372387">
                <a:moveTo>
                  <a:pt x="0" y="0"/>
                </a:moveTo>
                <a:lnTo>
                  <a:pt x="11944014" y="0"/>
                </a:lnTo>
                <a:lnTo>
                  <a:pt x="11944014" y="4064314"/>
                </a:lnTo>
                <a:lnTo>
                  <a:pt x="11419539" y="4152711"/>
                </a:lnTo>
                <a:cubicBezTo>
                  <a:pt x="10120431" y="4379826"/>
                  <a:pt x="8581267" y="4634432"/>
                  <a:pt x="4857299" y="3772522"/>
                </a:cubicBezTo>
                <a:cubicBezTo>
                  <a:pt x="3261016" y="3403063"/>
                  <a:pt x="1951876" y="3212078"/>
                  <a:pt x="510557" y="3115117"/>
                </a:cubicBezTo>
                <a:lnTo>
                  <a:pt x="0" y="3085767"/>
                </a:ln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ea typeface="Meiryo UI" panose="020B0604030504040204" pitchFamily="50" charset="-128"/>
              </a:defRPr>
            </a:lvl1pPr>
          </a:lstStyle>
          <a:p>
            <a:pPr marL="171446" lvl="0" indent="-171446" algn="ctr" rtl="0"/>
            <a:r>
              <a:rPr lang="ja-JP" altLang="en-US" noProof="0" dirty="0"/>
              <a:t>画像の挿入</a:t>
            </a:r>
          </a:p>
        </p:txBody>
      </p:sp>
    </p:spTree>
    <p:extLst>
      <p:ext uri="{BB962C8B-B14F-4D97-AF65-F5344CB8AC3E}">
        <p14:creationId xmlns:p14="http://schemas.microsoft.com/office/powerpoint/2010/main" val="3582240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sp>
        <p:nvSpPr>
          <p:cNvPr id="3" name="サブタイトル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521153" y="5603183"/>
            <a:ext cx="6858000" cy="279307"/>
          </a:xfrm>
        </p:spPr>
        <p:txBody>
          <a:bodyPr vert="horz" lIns="91440" tIns="45720" rIns="91440" bIns="45720" rtlCol="0">
            <a:spAutoFit/>
          </a:bodyPr>
          <a:lstStyle>
            <a:lvl1pPr marL="0" indent="0">
              <a:buNone/>
              <a:defRPr lang="en-GB" sz="1350" baseline="0" dirty="0">
                <a:solidFill>
                  <a:schemeClr val="accent2">
                    <a:lumMod val="50000"/>
                  </a:schemeClr>
                </a:solidFill>
                <a:latin typeface="Meiryo UI" panose="020B0604030504040204" pitchFamily="50" charset="-128"/>
                <a:ea typeface="Meiryo UI" panose="020B0604030504040204" pitchFamily="50" charset="-128"/>
              </a:defRPr>
            </a:lvl1pPr>
          </a:lstStyle>
          <a:p>
            <a:pPr marL="171446" lvl="0" indent="-171446" rtl="0"/>
            <a:r>
              <a:rPr lang="ja-JP" altLang="en-US" noProof="0"/>
              <a:t>サブタイトル</a:t>
            </a:r>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3" y="5053805"/>
            <a:ext cx="7955280" cy="549381"/>
          </a:xfrm>
        </p:spPr>
        <p:txBody>
          <a:bodyPr vert="horz" lIns="91440" tIns="45720" rIns="91440" bIns="45720" rtlCol="0" anchor="b">
            <a:spAutoFit/>
          </a:bodyPr>
          <a:lstStyle>
            <a:lvl1pPr>
              <a:defRPr lang="en-GB" sz="3300" b="1" baseline="0" dirty="0">
                <a:solidFill>
                  <a:schemeClr val="tx2">
                    <a:lumMod val="50000"/>
                  </a:schemeClr>
                </a:solidFill>
                <a:latin typeface="Meiryo UI" panose="020B0604030504040204" pitchFamily="50" charset="-128"/>
                <a:ea typeface="Meiryo UI" panose="020B0604030504040204" pitchFamily="50" charset="-128"/>
              </a:defRPr>
            </a:lvl1pPr>
          </a:lstStyle>
          <a:p>
            <a:pPr marL="0" lvl="0" rtl="0"/>
            <a:r>
              <a:rPr lang="ja-JP" altLang="en-US" noProof="0" dirty="0"/>
              <a:t>タイトル</a:t>
            </a:r>
          </a:p>
        </p:txBody>
      </p:sp>
      <p:sp>
        <p:nvSpPr>
          <p:cNvPr id="11" name="長方形 10">
            <a:extLst>
              <a:ext uri="{FF2B5EF4-FFF2-40B4-BE49-F238E27FC236}">
                <a16:creationId xmlns:a16="http://schemas.microsoft.com/office/drawing/2014/main" id="{45C25376-E6F9-4E5A-A81D-E7FA342FB230}"/>
              </a:ext>
            </a:extLst>
          </p:cNvPr>
          <p:cNvSpPr/>
          <p:nvPr userDrawn="1"/>
        </p:nvSpPr>
        <p:spPr>
          <a:xfrm>
            <a:off x="326572" y="4726452"/>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6" name="フッター プレースホルダー 5">
            <a:extLst>
              <a:ext uri="{FF2B5EF4-FFF2-40B4-BE49-F238E27FC236}">
                <a16:creationId xmlns:a16="http://schemas.microsoft.com/office/drawing/2014/main" id="{742C14A7-8231-43C8-963C-787BB7AE57EA}"/>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
        <p:nvSpPr>
          <p:cNvPr id="5" name="正方形/長方形 4">
            <a:extLst>
              <a:ext uri="{FF2B5EF4-FFF2-40B4-BE49-F238E27FC236}">
                <a16:creationId xmlns:a16="http://schemas.microsoft.com/office/drawing/2014/main" id="{3770D56F-2942-4262-83B9-D75064C13906}"/>
              </a:ext>
            </a:extLst>
          </p:cNvPr>
          <p:cNvSpPr/>
          <p:nvPr userDrawn="1"/>
        </p:nvSpPr>
        <p:spPr>
          <a:xfrm>
            <a:off x="0" y="0"/>
            <a:ext cx="9144000" cy="3824654"/>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 name="図プレースホルダー 8">
            <a:extLst>
              <a:ext uri="{FF2B5EF4-FFF2-40B4-BE49-F238E27FC236}">
                <a16:creationId xmlns:a16="http://schemas.microsoft.com/office/drawing/2014/main" id="{96E12B47-CA75-4767-8A85-60DF199E9EB1}"/>
              </a:ext>
            </a:extLst>
          </p:cNvPr>
          <p:cNvSpPr>
            <a:spLocks noGrp="1"/>
          </p:cNvSpPr>
          <p:nvPr>
            <p:ph type="pic" sz="quarter" idx="13"/>
          </p:nvPr>
        </p:nvSpPr>
        <p:spPr>
          <a:xfrm>
            <a:off x="0" y="-491"/>
            <a:ext cx="9144000" cy="2778858"/>
          </a:xfrm>
        </p:spPr>
        <p:txBody>
          <a:bodyPr/>
          <a:lstStyle/>
          <a:p>
            <a:endParaRPr kumimoji="1" lang="ja-JP" altLang="en-US"/>
          </a:p>
        </p:txBody>
      </p:sp>
    </p:spTree>
    <p:extLst>
      <p:ext uri="{BB962C8B-B14F-4D97-AF65-F5344CB8AC3E}">
        <p14:creationId xmlns:p14="http://schemas.microsoft.com/office/powerpoint/2010/main" val="16592062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セクション ヘッダー">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9A3716-1F35-4634-B53D-27722735B2D5}"/>
              </a:ext>
            </a:extLst>
          </p:cNvPr>
          <p:cNvSpPr>
            <a:spLocks noGrp="1"/>
          </p:cNvSpPr>
          <p:nvPr>
            <p:ph type="title" hasCustomPrompt="1"/>
          </p:nvPr>
        </p:nvSpPr>
        <p:spPr>
          <a:xfrm>
            <a:off x="522514" y="1611383"/>
            <a:ext cx="7249886" cy="746846"/>
          </a:xfrm>
        </p:spPr>
        <p:txBody>
          <a:bodyPr rtlCol="0" anchor="t">
            <a:noAutofit/>
          </a:bodyPr>
          <a:lstStyle>
            <a:lvl1pPr>
              <a:defRPr sz="3600" spc="-113" baseline="0">
                <a:solidFill>
                  <a:schemeClr val="tx2">
                    <a:lumMod val="50000"/>
                  </a:schemeClr>
                </a:solidFill>
                <a:ea typeface="Meiryo UI" panose="020B0604030504040204" pitchFamily="50" charset="-128"/>
              </a:defRPr>
            </a:lvl1pPr>
          </a:lstStyle>
          <a:p>
            <a:pPr rtl="0"/>
            <a:r>
              <a:rPr lang="ja-JP" altLang="en-US" noProof="0"/>
              <a:t>セクション ヘッダー </a:t>
            </a:r>
            <a:r>
              <a:rPr lang="en-US" altLang="ja-JP" noProof="0"/>
              <a:t>1</a:t>
            </a:r>
          </a:p>
        </p:txBody>
      </p:sp>
      <p:sp>
        <p:nvSpPr>
          <p:cNvPr id="3" name="テキスト プレースホルダー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522514" y="2464429"/>
            <a:ext cx="7249886" cy="221599"/>
          </a:xfrm>
        </p:spPr>
        <p:txBody>
          <a:bodyPr tIns="0" bIns="0" rtlCol="0">
            <a:spAutoFit/>
          </a:bodyPr>
          <a:lstStyle>
            <a:lvl1pPr marL="0" indent="0">
              <a:buNone/>
              <a:defRPr sz="1600" baseline="0">
                <a:solidFill>
                  <a:schemeClr val="tx2">
                    <a:lumMod val="75000"/>
                  </a:schemeClr>
                </a:solidFill>
                <a:ea typeface="Meiryo UI" panose="020B0604030504040204" pitchFamily="50" charset="-128"/>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rtl="0"/>
            <a:r>
              <a:rPr lang="ja-JP" altLang="en-US" noProof="0"/>
              <a:t>サブタイトル</a:t>
            </a:r>
          </a:p>
        </p:txBody>
      </p:sp>
      <p:sp>
        <p:nvSpPr>
          <p:cNvPr id="13" name="長方形 12">
            <a:extLst>
              <a:ext uri="{FF2B5EF4-FFF2-40B4-BE49-F238E27FC236}">
                <a16:creationId xmlns:a16="http://schemas.microsoft.com/office/drawing/2014/main" id="{560C8850-C2CD-4E0B-AA6F-6B884EB94B4B}"/>
              </a:ext>
            </a:extLst>
          </p:cNvPr>
          <p:cNvSpPr/>
          <p:nvPr userDrawn="1"/>
        </p:nvSpPr>
        <p:spPr>
          <a:xfrm>
            <a:off x="326572" y="1532049"/>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8" name="長方形 7">
            <a:extLst>
              <a:ext uri="{FF2B5EF4-FFF2-40B4-BE49-F238E27FC236}">
                <a16:creationId xmlns:a16="http://schemas.microsoft.com/office/drawing/2014/main" id="{80D3D7B7-CDD7-4664-B2D8-6F60FEAEAC45}"/>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スライド番号プレースホルダー 5">
            <a:extLst>
              <a:ext uri="{FF2B5EF4-FFF2-40B4-BE49-F238E27FC236}">
                <a16:creationId xmlns:a16="http://schemas.microsoft.com/office/drawing/2014/main" id="{9E81145E-5F17-4CB6-9E17-ECF3BB38DE75}"/>
              </a:ext>
            </a:extLst>
          </p:cNvPr>
          <p:cNvSpPr txBox="1">
            <a:spLocks/>
          </p:cNvSpPr>
          <p:nvPr userDrawn="1"/>
        </p:nvSpPr>
        <p:spPr>
          <a:xfrm>
            <a:off x="8520012" y="6369055"/>
            <a:ext cx="251932" cy="365125"/>
          </a:xfrm>
          <a:prstGeom prst="rect">
            <a:avLst/>
          </a:prstGeom>
          <a:solidFill>
            <a:schemeClr val="bg1">
              <a:lumMod val="85000"/>
            </a:schemeClr>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tx1"/>
                </a:solidFill>
                <a:latin typeface="Meiryo UI" panose="020B0604030504040204" pitchFamily="50" charset="-128"/>
                <a:ea typeface="Meiryo UI" panose="020B0604030504040204" pitchFamily="50" charset="-128"/>
              </a:rPr>
              <a:pPr/>
              <a:t>‹#›</a:t>
            </a:fld>
            <a:endParaRPr lang="ja-JP" altLang="en-US" sz="750" b="1" baseline="0" noProof="0">
              <a:solidFill>
                <a:schemeClr val="tx1"/>
              </a:solidFill>
              <a:latin typeface="Meiryo UI" panose="020B0604030504040204" pitchFamily="50" charset="-128"/>
              <a:ea typeface="Meiryo UI" panose="020B0604030504040204" pitchFamily="50" charset="-128"/>
            </a:endParaRPr>
          </a:p>
        </p:txBody>
      </p:sp>
      <p:sp>
        <p:nvSpPr>
          <p:cNvPr id="10" name="フッター プレースホルダー 5">
            <a:extLst>
              <a:ext uri="{FF2B5EF4-FFF2-40B4-BE49-F238E27FC236}">
                <a16:creationId xmlns:a16="http://schemas.microsoft.com/office/drawing/2014/main" id="{02FFE477-4812-4DDF-88D3-E08DF8C46159}"/>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
        <p:nvSpPr>
          <p:cNvPr id="14" name="フローチャート:ドキュメント 3">
            <a:extLst>
              <a:ext uri="{FF2B5EF4-FFF2-40B4-BE49-F238E27FC236}">
                <a16:creationId xmlns:a16="http://schemas.microsoft.com/office/drawing/2014/main" id="{7F75D8AF-79DE-4E2B-A15F-8EC66948BC31}"/>
              </a:ext>
            </a:extLst>
          </p:cNvPr>
          <p:cNvSpPr/>
          <p:nvPr userDrawn="1"/>
        </p:nvSpPr>
        <p:spPr>
          <a:xfrm flipH="1" flipV="1">
            <a:off x="-2" y="4499771"/>
            <a:ext cx="9152877" cy="2367017"/>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 name="connsiteX0" fmla="*/ 34 w 21634"/>
              <a:gd name="connsiteY0" fmla="*/ 0 h 36778"/>
              <a:gd name="connsiteX1" fmla="*/ 21634 w 21634"/>
              <a:gd name="connsiteY1" fmla="*/ 0 h 36778"/>
              <a:gd name="connsiteX2" fmla="*/ 21634 w 21634"/>
              <a:gd name="connsiteY2" fmla="*/ 17322 h 36778"/>
              <a:gd name="connsiteX3" fmla="*/ 0 w 21634"/>
              <a:gd name="connsiteY3" fmla="*/ 35787 h 36778"/>
              <a:gd name="connsiteX4" fmla="*/ 34 w 21634"/>
              <a:gd name="connsiteY4" fmla="*/ 0 h 36778"/>
              <a:gd name="connsiteX0" fmla="*/ 34 w 21634"/>
              <a:gd name="connsiteY0" fmla="*/ 0 h 41874"/>
              <a:gd name="connsiteX1" fmla="*/ 21634 w 21634"/>
              <a:gd name="connsiteY1" fmla="*/ 0 h 41874"/>
              <a:gd name="connsiteX2" fmla="*/ 21634 w 21634"/>
              <a:gd name="connsiteY2" fmla="*/ 17322 h 41874"/>
              <a:gd name="connsiteX3" fmla="*/ 0 w 21634"/>
              <a:gd name="connsiteY3" fmla="*/ 35787 h 41874"/>
              <a:gd name="connsiteX4" fmla="*/ 34 w 21634"/>
              <a:gd name="connsiteY4" fmla="*/ 0 h 41874"/>
              <a:gd name="connsiteX0" fmla="*/ 34 w 21634"/>
              <a:gd name="connsiteY0" fmla="*/ 0 h 42123"/>
              <a:gd name="connsiteX1" fmla="*/ 21634 w 21634"/>
              <a:gd name="connsiteY1" fmla="*/ 0 h 42123"/>
              <a:gd name="connsiteX2" fmla="*/ 21634 w 21634"/>
              <a:gd name="connsiteY2" fmla="*/ 17322 h 42123"/>
              <a:gd name="connsiteX3" fmla="*/ 0 w 21634"/>
              <a:gd name="connsiteY3" fmla="*/ 35787 h 42123"/>
              <a:gd name="connsiteX4" fmla="*/ 34 w 21634"/>
              <a:gd name="connsiteY4" fmla="*/ 0 h 42123"/>
              <a:gd name="connsiteX0" fmla="*/ 1 w 21643"/>
              <a:gd name="connsiteY0" fmla="*/ 0 h 42123"/>
              <a:gd name="connsiteX1" fmla="*/ 21643 w 21643"/>
              <a:gd name="connsiteY1" fmla="*/ 0 h 42123"/>
              <a:gd name="connsiteX2" fmla="*/ 21643 w 21643"/>
              <a:gd name="connsiteY2" fmla="*/ 17322 h 42123"/>
              <a:gd name="connsiteX3" fmla="*/ 9 w 21643"/>
              <a:gd name="connsiteY3" fmla="*/ 35787 h 42123"/>
              <a:gd name="connsiteX4" fmla="*/ 1 w 21643"/>
              <a:gd name="connsiteY4" fmla="*/ 0 h 42123"/>
              <a:gd name="connsiteX0" fmla="*/ 13 w 21634"/>
              <a:gd name="connsiteY0" fmla="*/ 0 h 42123"/>
              <a:gd name="connsiteX1" fmla="*/ 21634 w 21634"/>
              <a:gd name="connsiteY1" fmla="*/ 0 h 42123"/>
              <a:gd name="connsiteX2" fmla="*/ 21634 w 21634"/>
              <a:gd name="connsiteY2" fmla="*/ 17322 h 42123"/>
              <a:gd name="connsiteX3" fmla="*/ 0 w 21634"/>
              <a:gd name="connsiteY3" fmla="*/ 35787 h 42123"/>
              <a:gd name="connsiteX4" fmla="*/ 13 w 21634"/>
              <a:gd name="connsiteY4" fmla="*/ 0 h 42123"/>
              <a:gd name="connsiteX0" fmla="*/ 1 w 21643"/>
              <a:gd name="connsiteY0" fmla="*/ 0 h 42123"/>
              <a:gd name="connsiteX1" fmla="*/ 21643 w 21643"/>
              <a:gd name="connsiteY1" fmla="*/ 0 h 42123"/>
              <a:gd name="connsiteX2" fmla="*/ 21643 w 21643"/>
              <a:gd name="connsiteY2" fmla="*/ 17322 h 42123"/>
              <a:gd name="connsiteX3" fmla="*/ 9 w 21643"/>
              <a:gd name="connsiteY3" fmla="*/ 35787 h 42123"/>
              <a:gd name="connsiteX4" fmla="*/ 1 w 21643"/>
              <a:gd name="connsiteY4" fmla="*/ 0 h 42123"/>
              <a:gd name="connsiteX0" fmla="*/ 13 w 21655"/>
              <a:gd name="connsiteY0" fmla="*/ 0 h 42123"/>
              <a:gd name="connsiteX1" fmla="*/ 21655 w 21655"/>
              <a:gd name="connsiteY1" fmla="*/ 0 h 42123"/>
              <a:gd name="connsiteX2" fmla="*/ 21655 w 21655"/>
              <a:gd name="connsiteY2" fmla="*/ 17322 h 42123"/>
              <a:gd name="connsiteX3" fmla="*/ 0 w 21655"/>
              <a:gd name="connsiteY3" fmla="*/ 35787 h 42123"/>
              <a:gd name="connsiteX4" fmla="*/ 13 w 21655"/>
              <a:gd name="connsiteY4" fmla="*/ 0 h 42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55" h="42123">
                <a:moveTo>
                  <a:pt x="13" y="0"/>
                </a:moveTo>
                <a:lnTo>
                  <a:pt x="21655" y="0"/>
                </a:lnTo>
                <a:lnTo>
                  <a:pt x="21655" y="17322"/>
                </a:lnTo>
                <a:cubicBezTo>
                  <a:pt x="10991" y="21444"/>
                  <a:pt x="9198" y="56098"/>
                  <a:pt x="0" y="35787"/>
                </a:cubicBezTo>
                <a:cubicBezTo>
                  <a:pt x="6" y="28162"/>
                  <a:pt x="7" y="7625"/>
                  <a:pt x="13" y="0"/>
                </a:cubicBez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672193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つのコンテンツ">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1" name="コンテンツ プレースホルダー 2">
            <a:extLst>
              <a:ext uri="{FF2B5EF4-FFF2-40B4-BE49-F238E27FC236}">
                <a16:creationId xmlns:a16="http://schemas.microsoft.com/office/drawing/2014/main" id="{758E3AAF-44AA-41E0-AE18-8B461598AD07}"/>
              </a:ext>
            </a:extLst>
          </p:cNvPr>
          <p:cNvSpPr>
            <a:spLocks noGrp="1"/>
          </p:cNvSpPr>
          <p:nvPr>
            <p:ph sz="half" idx="1" hasCustomPrompt="1"/>
          </p:nvPr>
        </p:nvSpPr>
        <p:spPr>
          <a:xfrm>
            <a:off x="334738" y="1825625"/>
            <a:ext cx="3980090" cy="4351338"/>
          </a:xfrm>
        </p:spPr>
        <p:txBody>
          <a:bodyPr rtlCol="0">
            <a:normAutofit/>
          </a:bodyPr>
          <a:lstStyle>
            <a:lvl1pPr>
              <a:defRPr sz="1500" baseline="0">
                <a:ea typeface="Meiryo UI" panose="020B0604030504040204" pitchFamily="50" charset="-128"/>
              </a:defRPr>
            </a:lvl1pPr>
            <a:lvl2pPr>
              <a:defRPr sz="1350" baseline="0">
                <a:ea typeface="Meiryo UI" panose="020B0604030504040204" pitchFamily="50" charset="-128"/>
              </a:defRPr>
            </a:lvl2pPr>
            <a:lvl3pPr>
              <a:defRPr sz="1200" baseline="0">
                <a:ea typeface="Meiryo UI" panose="020B0604030504040204" pitchFamily="50" charset="-128"/>
              </a:defRPr>
            </a:lvl3pPr>
            <a:lvl4pPr>
              <a:defRPr sz="1050" baseline="0">
                <a:ea typeface="Meiryo UI" panose="020B0604030504040204" pitchFamily="50" charset="-128"/>
              </a:defRPr>
            </a:lvl4pPr>
            <a:lvl5pPr>
              <a:defRPr sz="1050" baseline="0">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3" name="コンテンツ プレースホルダー 3">
            <a:extLst>
              <a:ext uri="{FF2B5EF4-FFF2-40B4-BE49-F238E27FC236}">
                <a16:creationId xmlns:a16="http://schemas.microsoft.com/office/drawing/2014/main" id="{FC1B8B60-5429-4EF9-93D0-2CCCF562B916}"/>
              </a:ext>
            </a:extLst>
          </p:cNvPr>
          <p:cNvSpPr>
            <a:spLocks noGrp="1"/>
          </p:cNvSpPr>
          <p:nvPr>
            <p:ph sz="half" idx="2" hasCustomPrompt="1"/>
          </p:nvPr>
        </p:nvSpPr>
        <p:spPr>
          <a:xfrm>
            <a:off x="4829175" y="1825625"/>
            <a:ext cx="3886200" cy="4351338"/>
          </a:xfrm>
        </p:spPr>
        <p:txBody>
          <a:bodyPr rtlCol="0">
            <a:normAutofit/>
          </a:bodyPr>
          <a:lstStyle>
            <a:lvl1pPr>
              <a:defRPr sz="1500" baseline="0">
                <a:ea typeface="Meiryo UI" panose="020B0604030504040204" pitchFamily="50" charset="-128"/>
              </a:defRPr>
            </a:lvl1pPr>
            <a:lvl2pPr>
              <a:defRPr sz="1350" baseline="0">
                <a:ea typeface="Meiryo UI" panose="020B0604030504040204" pitchFamily="50" charset="-128"/>
              </a:defRPr>
            </a:lvl2pPr>
            <a:lvl3pPr>
              <a:defRPr sz="1200" baseline="0">
                <a:ea typeface="Meiryo UI" panose="020B0604030504040204" pitchFamily="50" charset="-128"/>
              </a:defRPr>
            </a:lvl3pPr>
            <a:lvl4pPr>
              <a:defRPr sz="1050" baseline="0">
                <a:ea typeface="Meiryo UI" panose="020B0604030504040204" pitchFamily="50" charset="-128"/>
              </a:defRPr>
            </a:lvl4pPr>
            <a:lvl5pPr>
              <a:defRPr sz="1050" baseline="0">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0" name="フッター プレースホルダー 5">
            <a:extLst>
              <a:ext uri="{FF2B5EF4-FFF2-40B4-BE49-F238E27FC236}">
                <a16:creationId xmlns:a16="http://schemas.microsoft.com/office/drawing/2014/main" id="{3A066C30-FFF6-4264-A199-085A97DD58A6}"/>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36947009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キャプション付きのコンテンツ">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a:xfrm>
            <a:off x="629841" y="858696"/>
            <a:ext cx="2949178" cy="840230"/>
          </a:xfrm>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5" name="テキスト プレースホルダー 3">
            <a:extLst>
              <a:ext uri="{FF2B5EF4-FFF2-40B4-BE49-F238E27FC236}">
                <a16:creationId xmlns:a16="http://schemas.microsoft.com/office/drawing/2014/main" id="{9B6692B7-0F8A-4381-96B4-5F358BFD1E90}"/>
              </a:ext>
            </a:extLst>
          </p:cNvPr>
          <p:cNvSpPr>
            <a:spLocks noGrp="1"/>
          </p:cNvSpPr>
          <p:nvPr>
            <p:ph type="body" sz="half" idx="2" hasCustomPrompt="1"/>
          </p:nvPr>
        </p:nvSpPr>
        <p:spPr>
          <a:xfrm>
            <a:off x="629841" y="2057400"/>
            <a:ext cx="2949178" cy="3811588"/>
          </a:xfrm>
        </p:spPr>
        <p:txBody>
          <a:bodyPr rtlCol="0"/>
          <a:lstStyle>
            <a:lvl1pPr marL="0" indent="0">
              <a:buNone/>
              <a:defRPr sz="1200" baseline="0">
                <a:ea typeface="Meiryo UI" panose="020B0604030504040204" pitchFamily="50" charset="-128"/>
              </a:defRPr>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rtl="0"/>
            <a:r>
              <a:rPr lang="ja-JP" altLang="en-US" noProof="0"/>
              <a:t>マスター テキストのスタイルを編集する</a:t>
            </a:r>
          </a:p>
        </p:txBody>
      </p:sp>
      <p:sp>
        <p:nvSpPr>
          <p:cNvPr id="16" name="コンテンツ プレースホルダー 2">
            <a:extLst>
              <a:ext uri="{FF2B5EF4-FFF2-40B4-BE49-F238E27FC236}">
                <a16:creationId xmlns:a16="http://schemas.microsoft.com/office/drawing/2014/main" id="{B43535EE-90E2-422C-B7AC-4D346E8D6E04}"/>
              </a:ext>
            </a:extLst>
          </p:cNvPr>
          <p:cNvSpPr>
            <a:spLocks noGrp="1"/>
          </p:cNvSpPr>
          <p:nvPr>
            <p:ph idx="1" hasCustomPrompt="1"/>
          </p:nvPr>
        </p:nvSpPr>
        <p:spPr>
          <a:xfrm>
            <a:off x="3887391" y="500220"/>
            <a:ext cx="4629150" cy="5368773"/>
          </a:xfrm>
        </p:spPr>
        <p:txBody>
          <a:bodyPr rtlCol="0">
            <a:normAutofit/>
          </a:bodyPr>
          <a:lstStyle>
            <a:lvl1pPr>
              <a:defRPr sz="1800" baseline="0">
                <a:ea typeface="Meiryo UI" panose="020B0604030504040204" pitchFamily="50" charset="-128"/>
              </a:defRPr>
            </a:lvl1pPr>
            <a:lvl2pPr>
              <a:defRPr sz="1500" baseline="0">
                <a:ea typeface="Meiryo UI" panose="020B0604030504040204" pitchFamily="50" charset="-128"/>
              </a:defRPr>
            </a:lvl2pPr>
            <a:lvl3pPr>
              <a:defRPr sz="1350" baseline="0">
                <a:ea typeface="Meiryo UI" panose="020B0604030504040204" pitchFamily="50" charset="-128"/>
              </a:defRPr>
            </a:lvl3pPr>
            <a:lvl4pPr>
              <a:defRPr sz="1200" baseline="0">
                <a:ea typeface="Meiryo UI" panose="020B0604030504040204" pitchFamily="50" charset="-128"/>
              </a:defRPr>
            </a:lvl4pPr>
            <a:lvl5pPr>
              <a:defRPr sz="1200" baseline="0">
                <a:ea typeface="Meiryo UI" panose="020B0604030504040204" pitchFamily="50" charset="-128"/>
              </a:defRPr>
            </a:lvl5pPr>
            <a:lvl6pPr>
              <a:defRPr sz="1500"/>
            </a:lvl6pPr>
            <a:lvl7pPr>
              <a:defRPr sz="1500"/>
            </a:lvl7pPr>
            <a:lvl8pPr>
              <a:defRPr sz="1500"/>
            </a:lvl8pPr>
            <a:lvl9pPr>
              <a:defRPr sz="1500"/>
            </a:lvl9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0" name="フッター プレースホルダー 5">
            <a:extLst>
              <a:ext uri="{FF2B5EF4-FFF2-40B4-BE49-F238E27FC236}">
                <a16:creationId xmlns:a16="http://schemas.microsoft.com/office/drawing/2014/main" id="{E1D69513-D412-42A6-939A-AB555FF5E36A}"/>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41764241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キャプション付きの図">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a:xfrm>
            <a:off x="629841" y="858696"/>
            <a:ext cx="2949178" cy="840230"/>
          </a:xfrm>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5" name="テキスト プレースホルダー 3">
            <a:extLst>
              <a:ext uri="{FF2B5EF4-FFF2-40B4-BE49-F238E27FC236}">
                <a16:creationId xmlns:a16="http://schemas.microsoft.com/office/drawing/2014/main" id="{9B6692B7-0F8A-4381-96B4-5F358BFD1E90}"/>
              </a:ext>
            </a:extLst>
          </p:cNvPr>
          <p:cNvSpPr>
            <a:spLocks noGrp="1"/>
          </p:cNvSpPr>
          <p:nvPr>
            <p:ph type="body" sz="half" idx="2" hasCustomPrompt="1"/>
          </p:nvPr>
        </p:nvSpPr>
        <p:spPr>
          <a:xfrm>
            <a:off x="629841" y="2057400"/>
            <a:ext cx="2949178" cy="3811588"/>
          </a:xfrm>
        </p:spPr>
        <p:txBody>
          <a:bodyPr rtlCol="0"/>
          <a:lstStyle>
            <a:lvl1pPr marL="0" indent="0">
              <a:buNone/>
              <a:defRPr sz="1200" baseline="0">
                <a:ea typeface="Meiryo UI" panose="020B0604030504040204" pitchFamily="50" charset="-128"/>
              </a:defRPr>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rtl="0"/>
            <a:r>
              <a:rPr lang="ja-JP" altLang="en-US" noProof="0"/>
              <a:t>マスター テキストのスタイルを編集する</a:t>
            </a:r>
          </a:p>
        </p:txBody>
      </p:sp>
      <p:sp>
        <p:nvSpPr>
          <p:cNvPr id="11" name="図プレースホルダー 2">
            <a:extLst>
              <a:ext uri="{FF2B5EF4-FFF2-40B4-BE49-F238E27FC236}">
                <a16:creationId xmlns:a16="http://schemas.microsoft.com/office/drawing/2014/main" id="{131CB29F-0BE0-476F-B57A-7638E9BFAE76}"/>
              </a:ext>
            </a:extLst>
          </p:cNvPr>
          <p:cNvSpPr>
            <a:spLocks noGrp="1"/>
          </p:cNvSpPr>
          <p:nvPr>
            <p:ph type="pic" idx="1"/>
          </p:nvPr>
        </p:nvSpPr>
        <p:spPr>
          <a:xfrm>
            <a:off x="3887391" y="500220"/>
            <a:ext cx="4629150" cy="5368773"/>
          </a:xfrm>
        </p:spPr>
        <p:txBody>
          <a:bodyPr rtlCol="0"/>
          <a:lstStyle>
            <a:lvl1pPr marL="0" indent="0">
              <a:buNone/>
              <a:defRPr sz="2400" baseline="0">
                <a:ea typeface="Meiryo UI" panose="020B0604030504040204" pitchFamily="50" charset="-128"/>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pPr rtl="0"/>
            <a:r>
              <a:rPr lang="ja-JP" altLang="en-US" noProof="0"/>
              <a:t>アイコンをクリックして図を追加</a:t>
            </a:r>
          </a:p>
        </p:txBody>
      </p:sp>
      <p:sp>
        <p:nvSpPr>
          <p:cNvPr id="10" name="フッター プレースホルダー 5">
            <a:extLst>
              <a:ext uri="{FF2B5EF4-FFF2-40B4-BE49-F238E27FC236}">
                <a16:creationId xmlns:a16="http://schemas.microsoft.com/office/drawing/2014/main" id="{2296EB70-37C1-42AB-A420-5FF72B86C0F4}"/>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6409964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フッター プレースホルダー 5">
            <a:extLst>
              <a:ext uri="{FF2B5EF4-FFF2-40B4-BE49-F238E27FC236}">
                <a16:creationId xmlns:a16="http://schemas.microsoft.com/office/drawing/2014/main" id="{20273381-7E1B-4120-8736-F8FE9DE4B16F}"/>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1334329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引用のスライド">
    <p:spTree>
      <p:nvGrpSpPr>
        <p:cNvPr id="1" name=""/>
        <p:cNvGrpSpPr/>
        <p:nvPr/>
      </p:nvGrpSpPr>
      <p:grpSpPr>
        <a:xfrm>
          <a:off x="0" y="0"/>
          <a:ext cx="0" cy="0"/>
          <a:chOff x="0" y="0"/>
          <a:chExt cx="0" cy="0"/>
        </a:xfrm>
      </p:grpSpPr>
      <p:sp>
        <p:nvSpPr>
          <p:cNvPr id="4" name="図プレースホルダー 3">
            <a:extLst>
              <a:ext uri="{FF2B5EF4-FFF2-40B4-BE49-F238E27FC236}">
                <a16:creationId xmlns:a16="http://schemas.microsoft.com/office/drawing/2014/main" id="{4E46C0F6-F728-4FF0-A7F3-F6AECCD35B33}"/>
              </a:ext>
            </a:extLst>
          </p:cNvPr>
          <p:cNvSpPr>
            <a:spLocks noGrp="1"/>
          </p:cNvSpPr>
          <p:nvPr>
            <p:ph type="pic" sz="quarter" idx="13" hasCustomPrompt="1"/>
          </p:nvPr>
        </p:nvSpPr>
        <p:spPr>
          <a:xfrm>
            <a:off x="90488" y="136528"/>
            <a:ext cx="8963025" cy="6584951"/>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a:ea typeface="Meiryo UI" panose="020B0604030504040204" pitchFamily="50" charset="-128"/>
              </a:defRPr>
            </a:lvl1pPr>
          </a:lstStyle>
          <a:p>
            <a:pPr marL="171446" lvl="0" indent="-171446" algn="ctr" rtl="0"/>
            <a:r>
              <a:rPr lang="ja-JP" altLang="en-US" noProof="0"/>
              <a:t>画像の挿入</a:t>
            </a:r>
          </a:p>
        </p:txBody>
      </p:sp>
      <p:sp>
        <p:nvSpPr>
          <p:cNvPr id="7" name="テキスト プレースホルダー 6">
            <a:extLst>
              <a:ext uri="{FF2B5EF4-FFF2-40B4-BE49-F238E27FC236}">
                <a16:creationId xmlns:a16="http://schemas.microsoft.com/office/drawing/2014/main" id="{E4DAD220-8CE3-4FF4-957A-1E24442C6565}"/>
              </a:ext>
            </a:extLst>
          </p:cNvPr>
          <p:cNvSpPr>
            <a:spLocks noGrp="1"/>
          </p:cNvSpPr>
          <p:nvPr>
            <p:ph type="body" sz="quarter" idx="14" hasCustomPrompt="1"/>
          </p:nvPr>
        </p:nvSpPr>
        <p:spPr>
          <a:xfrm>
            <a:off x="1190625" y="4104799"/>
            <a:ext cx="7524750" cy="1072088"/>
          </a:xfrm>
          <a:solidFill>
            <a:schemeClr val="tx1">
              <a:alpha val="68000"/>
            </a:schemeClr>
          </a:solidFill>
        </p:spPr>
        <p:txBody>
          <a:bodyPr lIns="274320" tIns="274320" rIns="274320" bIns="274320" rtlCol="0" anchor="ctr">
            <a:spAutoFit/>
          </a:bodyPr>
          <a:lstStyle>
            <a:lvl1pPr marL="0" indent="0">
              <a:lnSpc>
                <a:spcPct val="100000"/>
              </a:lnSpc>
              <a:buNone/>
              <a:defRPr sz="1350" b="0" baseline="0">
                <a:solidFill>
                  <a:schemeClr val="bg1"/>
                </a:solidFill>
                <a:ea typeface="Meiryo UI" panose="020B0604030504040204" pitchFamily="50" charset="-128"/>
              </a:defRPr>
            </a:lvl1pPr>
          </a:lstStyle>
          <a:p>
            <a:pPr lvl="0" rtl="0"/>
            <a:r>
              <a:rPr lang="ja-JP" altLang="en-US" noProof="0"/>
              <a:t>マスター テキストのスタイルを編集する</a:t>
            </a:r>
          </a:p>
          <a:p>
            <a:pPr lvl="0" rtl="0"/>
            <a:endParaRPr lang="ja-JP" altLang="en-US" noProof="0"/>
          </a:p>
        </p:txBody>
      </p:sp>
      <p:sp>
        <p:nvSpPr>
          <p:cNvPr id="8" name="テキスト プレースホルダー 6">
            <a:extLst>
              <a:ext uri="{FF2B5EF4-FFF2-40B4-BE49-F238E27FC236}">
                <a16:creationId xmlns:a16="http://schemas.microsoft.com/office/drawing/2014/main" id="{58FDDD78-44AA-4B92-90B8-DFC56D688C50}"/>
              </a:ext>
            </a:extLst>
          </p:cNvPr>
          <p:cNvSpPr>
            <a:spLocks noGrp="1"/>
          </p:cNvSpPr>
          <p:nvPr>
            <p:ph type="body" sz="quarter" idx="15" hasCustomPrompt="1"/>
          </p:nvPr>
        </p:nvSpPr>
        <p:spPr>
          <a:xfrm>
            <a:off x="252414" y="3269343"/>
            <a:ext cx="866525" cy="2001317"/>
          </a:xfrm>
          <a:noFill/>
        </p:spPr>
        <p:txBody>
          <a:bodyPr wrap="square" lIns="182880" tIns="182880" rIns="182880" bIns="91440" rtlCol="0">
            <a:spAutoFit/>
          </a:bodyPr>
          <a:lstStyle>
            <a:lvl1pPr marL="0" indent="0">
              <a:buNone/>
              <a:defRPr sz="12450" b="1" baseline="0">
                <a:solidFill>
                  <a:schemeClr val="bg1"/>
                </a:solidFill>
                <a:latin typeface="Meiryo UI" panose="020B0604030504040204" pitchFamily="50" charset="-128"/>
                <a:ea typeface="Meiryo UI" panose="020B0604030504040204" pitchFamily="50" charset="-128"/>
                <a:cs typeface="Arial" panose="020B0604020202020204" pitchFamily="34" charset="0"/>
              </a:defRPr>
            </a:lvl1pPr>
          </a:lstStyle>
          <a:p>
            <a:pPr lvl="0" rtl="0"/>
            <a:r>
              <a:rPr lang="ja-JP" altLang="en-US" noProof="0"/>
              <a:t>“</a:t>
            </a:r>
          </a:p>
        </p:txBody>
      </p:sp>
      <p:sp>
        <p:nvSpPr>
          <p:cNvPr id="9" name="フレーム 8">
            <a:extLst>
              <a:ext uri="{FF2B5EF4-FFF2-40B4-BE49-F238E27FC236}">
                <a16:creationId xmlns:a16="http://schemas.microsoft.com/office/drawing/2014/main" id="{0283712C-6C33-4303-985C-6493AAFAF40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0" name="長方形 9">
            <a:extLst>
              <a:ext uri="{FF2B5EF4-FFF2-40B4-BE49-F238E27FC236}">
                <a16:creationId xmlns:a16="http://schemas.microsoft.com/office/drawing/2014/main" id="{5793B617-BDEC-4471-BF16-3ADF8D92DD69}"/>
              </a:ext>
            </a:extLst>
          </p:cNvPr>
          <p:cNvSpPr/>
          <p:nvPr userDrawn="1"/>
        </p:nvSpPr>
        <p:spPr>
          <a:xfrm>
            <a:off x="8520012" y="6369050"/>
            <a:ext cx="251932" cy="48895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1" name="スライド番号プレースホルダー 5">
            <a:extLst>
              <a:ext uri="{FF2B5EF4-FFF2-40B4-BE49-F238E27FC236}">
                <a16:creationId xmlns:a16="http://schemas.microsoft.com/office/drawing/2014/main" id="{33D238BD-C38B-4BEB-92A5-657AAB9C5351}"/>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2" name="タイトル 1">
            <a:extLst>
              <a:ext uri="{FF2B5EF4-FFF2-40B4-BE49-F238E27FC236}">
                <a16:creationId xmlns:a16="http://schemas.microsoft.com/office/drawing/2014/main" id="{50E81040-AE93-4763-96F3-062F0F2D8F14}"/>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2" name="フッター プレースホルダー 5">
            <a:extLst>
              <a:ext uri="{FF2B5EF4-FFF2-40B4-BE49-F238E27FC236}">
                <a16:creationId xmlns:a16="http://schemas.microsoft.com/office/drawing/2014/main" id="{2A6C1EB5-C8C9-45BE-A0BB-15EC3289D3AB}"/>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0701439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お礼を述べるスライド">
    <p:spTree>
      <p:nvGrpSpPr>
        <p:cNvPr id="1" name=""/>
        <p:cNvGrpSpPr/>
        <p:nvPr/>
      </p:nvGrpSpPr>
      <p:grpSpPr>
        <a:xfrm>
          <a:off x="0" y="0"/>
          <a:ext cx="0" cy="0"/>
          <a:chOff x="0" y="0"/>
          <a:chExt cx="0" cy="0"/>
        </a:xfrm>
      </p:grpSpPr>
      <p:sp>
        <p:nvSpPr>
          <p:cNvPr id="9" name="図プレースホルダー 3">
            <a:extLst>
              <a:ext uri="{FF2B5EF4-FFF2-40B4-BE49-F238E27FC236}">
                <a16:creationId xmlns:a16="http://schemas.microsoft.com/office/drawing/2014/main" id="{7C719AD2-39D2-425C-90E5-8FD2D783ADDF}"/>
              </a:ext>
            </a:extLst>
          </p:cNvPr>
          <p:cNvSpPr>
            <a:spLocks noGrp="1"/>
          </p:cNvSpPr>
          <p:nvPr>
            <p:ph type="pic" sz="quarter" idx="13" hasCustomPrompt="1"/>
          </p:nvPr>
        </p:nvSpPr>
        <p:spPr>
          <a:xfrm>
            <a:off x="0" y="0"/>
            <a:ext cx="9144000" cy="6858000"/>
          </a:xfrm>
          <a:solidFill>
            <a:schemeClr val="accent3">
              <a:lumMod val="60000"/>
              <a:lumOff val="40000"/>
            </a:schemeClr>
          </a:solidFill>
        </p:spPr>
        <p:txBody>
          <a:bodyPr vert="horz" wrap="square" lIns="91440" tIns="45720" rIns="91440" bIns="45720" rtlCol="0" anchor="ctr" anchorCtr="1">
            <a:noAutofit/>
          </a:bodyPr>
          <a:lstStyle>
            <a:lvl1pPr marL="0" indent="0">
              <a:buNone/>
              <a:defRPr lang="en-GB" sz="1350" baseline="0"/>
            </a:lvl1pPr>
          </a:lstStyle>
          <a:p>
            <a:pPr marL="171446" lvl="0" indent="-171446" algn="ctr" rtl="0"/>
            <a:r>
              <a:rPr lang="ja-JP" altLang="en-US" noProof="0"/>
              <a:t>画像の挿入</a:t>
            </a:r>
            <a:endParaRPr lang="ja-JP" altLang="en-GB" noProof="0"/>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4" y="4596754"/>
            <a:ext cx="8095308" cy="1006429"/>
          </a:xfrm>
        </p:spPr>
        <p:txBody>
          <a:bodyPr vert="horz" wrap="square" lIns="91440" tIns="45720" rIns="91440" bIns="45720" rtlCol="0" anchor="b">
            <a:spAutoFit/>
          </a:bodyPr>
          <a:lstStyle>
            <a:lvl1pPr algn="ctr">
              <a:defRPr lang="en-GB" sz="3300" b="1" spc="-113" baseline="0" dirty="0">
                <a:solidFill>
                  <a:schemeClr val="bg1"/>
                </a:solidFill>
                <a:latin typeface="Meiryo UI" panose="020B0604030504040204" pitchFamily="50" charset="-128"/>
              </a:defRPr>
            </a:lvl1pPr>
          </a:lstStyle>
          <a:p>
            <a:pPr marL="0" lvl="0" rtl="0"/>
            <a:r>
              <a:rPr lang="ja-JP" altLang="en-US" noProof="0" dirty="0"/>
              <a:t>おつかれさまでした！</a:t>
            </a:r>
            <a:br>
              <a:rPr lang="en-US" altLang="ja-JP" noProof="0" dirty="0"/>
            </a:br>
            <a:r>
              <a:rPr lang="ja-JP" altLang="en-US" noProof="0" dirty="0"/>
              <a:t>おしまい！</a:t>
            </a:r>
            <a:endParaRPr lang="ja-JP" altLang="en-GB" noProof="0" dirty="0"/>
          </a:p>
        </p:txBody>
      </p:sp>
      <p:sp>
        <p:nvSpPr>
          <p:cNvPr id="4" name="フッター プレースホルダー 5">
            <a:extLst>
              <a:ext uri="{FF2B5EF4-FFF2-40B4-BE49-F238E27FC236}">
                <a16:creationId xmlns:a16="http://schemas.microsoft.com/office/drawing/2014/main" id="{4650ED99-C07A-480E-80FF-205E19869710}"/>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734192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FE1B3994-EC85-4CEE-B849-7AE33810F50A}"/>
              </a:ext>
            </a:extLst>
          </p:cNvPr>
          <p:cNvSpPr>
            <a:spLocks noGrp="1"/>
          </p:cNvSpPr>
          <p:nvPr>
            <p:ph type="title"/>
          </p:nvPr>
        </p:nvSpPr>
        <p:spPr>
          <a:xfrm>
            <a:off x="334735" y="562545"/>
            <a:ext cx="8380640" cy="466281"/>
          </a:xfrm>
          <a:prstGeom prst="rect">
            <a:avLst/>
          </a:prstGeom>
        </p:spPr>
        <p:txBody>
          <a:bodyPr vert="horz" wrap="square" lIns="91440" tIns="45720" rIns="91440" bIns="45720" rtlCol="0" anchor="ctr">
            <a:spAutoFit/>
          </a:bodyPr>
          <a:lstStyle/>
          <a:p>
            <a:pPr lvl="0" rtl="0"/>
            <a:r>
              <a:rPr lang="ja-JP" altLang="en-US" noProof="0"/>
              <a:t>マスター タイトルの書式設定</a:t>
            </a:r>
          </a:p>
        </p:txBody>
      </p:sp>
      <p:sp>
        <p:nvSpPr>
          <p:cNvPr id="3" name="テキスト プレースホルダー 2">
            <a:extLst>
              <a:ext uri="{FF2B5EF4-FFF2-40B4-BE49-F238E27FC236}">
                <a16:creationId xmlns:a16="http://schemas.microsoft.com/office/drawing/2014/main" id="{EE88709A-CA63-4EAC-968C-8873D088E691}"/>
              </a:ext>
            </a:extLst>
          </p:cNvPr>
          <p:cNvSpPr>
            <a:spLocks noGrp="1"/>
          </p:cNvSpPr>
          <p:nvPr>
            <p:ph type="body" idx="1"/>
          </p:nvPr>
        </p:nvSpPr>
        <p:spPr>
          <a:xfrm>
            <a:off x="334735" y="1253331"/>
            <a:ext cx="8380640" cy="4770098"/>
          </a:xfrm>
          <a:prstGeom prst="rect">
            <a:avLst/>
          </a:prstGeom>
        </p:spPr>
        <p:txBody>
          <a:bodyPr vert="horz" lIns="91440" tIns="45720" rIns="91440" bIns="45720" rtlCol="0">
            <a:normAutofit/>
          </a:body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5" name="フッター プレースホルダー 4">
            <a:extLst>
              <a:ext uri="{FF2B5EF4-FFF2-40B4-BE49-F238E27FC236}">
                <a16:creationId xmlns:a16="http://schemas.microsoft.com/office/drawing/2014/main" id="{6BBA3C17-8AAC-4933-A7DA-CD7D3F840BEB}"/>
              </a:ext>
            </a:extLst>
          </p:cNvPr>
          <p:cNvSpPr>
            <a:spLocks noGrp="1"/>
          </p:cNvSpPr>
          <p:nvPr>
            <p:ph type="ftr" sz="quarter" idx="3"/>
          </p:nvPr>
        </p:nvSpPr>
        <p:spPr>
          <a:xfrm>
            <a:off x="334736" y="6356355"/>
            <a:ext cx="3086100" cy="365125"/>
          </a:xfrm>
          <a:prstGeom prst="rect">
            <a:avLst/>
          </a:prstGeom>
        </p:spPr>
        <p:txBody>
          <a:bodyPr vert="horz" lIns="91440" tIns="45720" rIns="91440" bIns="45720" rtlCol="0" anchor="ctr"/>
          <a:lstStyle>
            <a:lvl1pPr algn="l">
              <a:defRPr sz="900" baseline="0">
                <a:solidFill>
                  <a:schemeClr val="tx1">
                    <a:tint val="75000"/>
                  </a:schemeClr>
                </a:solidFill>
                <a:latin typeface="Meiryo UI" panose="020B0604030504040204" pitchFamily="50" charset="-128"/>
                <a:ea typeface="Meiryo UI" panose="020B0604030504040204" pitchFamily="50" charset="-128"/>
              </a:defRPr>
            </a:lvl1pPr>
          </a:lstStyle>
          <a:p>
            <a:endParaRPr kumimoji="1" lang="ja-JP" altLang="en-US" dirty="0"/>
          </a:p>
        </p:txBody>
      </p:sp>
      <p:sp>
        <p:nvSpPr>
          <p:cNvPr id="7" name="長方形 6">
            <a:extLst>
              <a:ext uri="{FF2B5EF4-FFF2-40B4-BE49-F238E27FC236}">
                <a16:creationId xmlns:a16="http://schemas.microsoft.com/office/drawing/2014/main" id="{72B1D122-60D0-8B4D-896A-2A770C0B6343}"/>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8" name="スライド番号プレースホルダー 5">
            <a:extLst>
              <a:ext uri="{FF2B5EF4-FFF2-40B4-BE49-F238E27FC236}">
                <a16:creationId xmlns:a16="http://schemas.microsoft.com/office/drawing/2014/main" id="{6B5B9FA1-1805-A944-AC99-868579EBA1AD}"/>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9815756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61" r:id="rId4"/>
    <p:sldLayoutId id="2147483662" r:id="rId5"/>
    <p:sldLayoutId id="2147483650" r:id="rId6"/>
    <p:sldLayoutId id="2147483668" r:id="rId7"/>
    <p:sldLayoutId id="2147483674" r:id="rId8"/>
    <p:sldLayoutId id="2147483666" r:id="rId9"/>
    <p:sldLayoutId id="2147483664" r:id="rId10"/>
    <p:sldLayoutId id="2147483663" r:id="rId11"/>
    <p:sldLayoutId id="2147483667" r:id="rId12"/>
    <p:sldLayoutId id="2147483671" r:id="rId13"/>
    <p:sldLayoutId id="2147483677" r:id="rId14"/>
    <p:sldLayoutId id="2147483672" r:id="rId15"/>
    <p:sldLayoutId id="2147483673" r:id="rId16"/>
    <p:sldLayoutId id="2147483675" r:id="rId17"/>
    <p:sldLayoutId id="2147483676" r:id="rId18"/>
    <p:sldLayoutId id="2147483665" r:id="rId19"/>
    <p:sldLayoutId id="2147483669" r:id="rId20"/>
    <p:sldLayoutId id="2147483670" r:id="rId21"/>
  </p:sldLayoutIdLst>
  <p:hf sldNum="0" hdr="0" ftr="0" dt="0"/>
  <p:txStyles>
    <p:titleStyle>
      <a:lvl1pPr algn="l" defTabSz="685783" rtl="0" eaLnBrk="1" latinLnBrk="0" hangingPunct="1">
        <a:lnSpc>
          <a:spcPct val="90000"/>
        </a:lnSpc>
        <a:spcBef>
          <a:spcPct val="0"/>
        </a:spcBef>
        <a:buNone/>
        <a:defRPr kumimoji="1" lang="en-GB" sz="2700" b="1" kern="1200" spc="-45" baseline="0" dirty="0">
          <a:solidFill>
            <a:schemeClr val="tx1"/>
          </a:solidFill>
          <a:latin typeface="Meiryo UI" panose="020B0604030504040204" pitchFamily="50" charset="-128"/>
          <a:ea typeface="Meiryo UI" panose="020B0604030504040204" pitchFamily="50" charset="-128"/>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kumimoji="1" sz="2100" b="0" kern="1200" baseline="0">
          <a:solidFill>
            <a:schemeClr val="tx1"/>
          </a:solidFill>
          <a:latin typeface="Meiryo UI" panose="020B0604030504040204" pitchFamily="50" charset="-128"/>
          <a:ea typeface="Meiryo UI" panose="020B0604030504040204" pitchFamily="50" charset="-128"/>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kumimoji="1" sz="1800" b="0" kern="1200" baseline="0">
          <a:solidFill>
            <a:schemeClr val="tx1"/>
          </a:solidFill>
          <a:latin typeface="Meiryo UI" panose="020B0604030504040204" pitchFamily="50" charset="-128"/>
          <a:ea typeface="Meiryo UI" panose="020B0604030504040204" pitchFamily="50" charset="-128"/>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kumimoji="1" sz="1500" b="0" kern="1200" baseline="0">
          <a:solidFill>
            <a:schemeClr val="tx1"/>
          </a:solidFill>
          <a:latin typeface="Meiryo UI" panose="020B0604030504040204" pitchFamily="50" charset="-128"/>
          <a:ea typeface="Meiryo UI" panose="020B0604030504040204" pitchFamily="50" charset="-128"/>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kumimoji="1" sz="1350" b="0" kern="1200" baseline="0">
          <a:solidFill>
            <a:schemeClr val="tx1"/>
          </a:solidFill>
          <a:latin typeface="Meiryo UI" panose="020B0604030504040204" pitchFamily="50" charset="-128"/>
          <a:ea typeface="Meiryo UI" panose="020B0604030504040204" pitchFamily="50" charset="-128"/>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kumimoji="1" sz="1350" b="0" kern="1200" baseline="0">
          <a:solidFill>
            <a:schemeClr val="tx1"/>
          </a:solidFill>
          <a:latin typeface="Meiryo UI" panose="020B0604030504040204" pitchFamily="50" charset="-128"/>
          <a:ea typeface="Meiryo UI" panose="020B0604030504040204" pitchFamily="50" charset="-128"/>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783" rtl="0" eaLnBrk="1" latinLnBrk="0" hangingPunct="1">
        <a:defRPr kumimoji="1" sz="1350" kern="1200">
          <a:solidFill>
            <a:schemeClr val="tx1"/>
          </a:solidFill>
          <a:latin typeface="+mn-lt"/>
          <a:ea typeface="+mn-ea"/>
          <a:cs typeface="+mn-cs"/>
        </a:defRPr>
      </a:lvl1pPr>
      <a:lvl2pPr marL="342892" algn="l" defTabSz="685783" rtl="0" eaLnBrk="1" latinLnBrk="0" hangingPunct="1">
        <a:defRPr kumimoji="1" sz="1350" kern="1200">
          <a:solidFill>
            <a:schemeClr val="tx1"/>
          </a:solidFill>
          <a:latin typeface="+mn-lt"/>
          <a:ea typeface="+mn-ea"/>
          <a:cs typeface="+mn-cs"/>
        </a:defRPr>
      </a:lvl2pPr>
      <a:lvl3pPr marL="685783" algn="l" defTabSz="685783" rtl="0" eaLnBrk="1" latinLnBrk="0" hangingPunct="1">
        <a:defRPr kumimoji="1" sz="1350" kern="1200">
          <a:solidFill>
            <a:schemeClr val="tx1"/>
          </a:solidFill>
          <a:latin typeface="+mn-lt"/>
          <a:ea typeface="+mn-ea"/>
          <a:cs typeface="+mn-cs"/>
        </a:defRPr>
      </a:lvl3pPr>
      <a:lvl4pPr marL="1028675" algn="l" defTabSz="685783" rtl="0" eaLnBrk="1" latinLnBrk="0" hangingPunct="1">
        <a:defRPr kumimoji="1" sz="1350" kern="1200">
          <a:solidFill>
            <a:schemeClr val="tx1"/>
          </a:solidFill>
          <a:latin typeface="+mn-lt"/>
          <a:ea typeface="+mn-ea"/>
          <a:cs typeface="+mn-cs"/>
        </a:defRPr>
      </a:lvl4pPr>
      <a:lvl5pPr marL="1371566" algn="l" defTabSz="685783" rtl="0" eaLnBrk="1" latinLnBrk="0" hangingPunct="1">
        <a:defRPr kumimoji="1" sz="1350" kern="1200">
          <a:solidFill>
            <a:schemeClr val="tx1"/>
          </a:solidFill>
          <a:latin typeface="+mn-lt"/>
          <a:ea typeface="+mn-ea"/>
          <a:cs typeface="+mn-cs"/>
        </a:defRPr>
      </a:lvl5pPr>
      <a:lvl6pPr marL="1714457" algn="l" defTabSz="685783" rtl="0" eaLnBrk="1" latinLnBrk="0" hangingPunct="1">
        <a:defRPr kumimoji="1" sz="1350" kern="1200">
          <a:solidFill>
            <a:schemeClr val="tx1"/>
          </a:solidFill>
          <a:latin typeface="+mn-lt"/>
          <a:ea typeface="+mn-ea"/>
          <a:cs typeface="+mn-cs"/>
        </a:defRPr>
      </a:lvl6pPr>
      <a:lvl7pPr marL="2057348" algn="l" defTabSz="685783" rtl="0" eaLnBrk="1" latinLnBrk="0" hangingPunct="1">
        <a:defRPr kumimoji="1" sz="1350" kern="1200">
          <a:solidFill>
            <a:schemeClr val="tx1"/>
          </a:solidFill>
          <a:latin typeface="+mn-lt"/>
          <a:ea typeface="+mn-ea"/>
          <a:cs typeface="+mn-cs"/>
        </a:defRPr>
      </a:lvl7pPr>
      <a:lvl8pPr marL="2400240" algn="l" defTabSz="685783" rtl="0" eaLnBrk="1" latinLnBrk="0" hangingPunct="1">
        <a:defRPr kumimoji="1" sz="1350" kern="1200">
          <a:solidFill>
            <a:schemeClr val="tx1"/>
          </a:solidFill>
          <a:latin typeface="+mn-lt"/>
          <a:ea typeface="+mn-ea"/>
          <a:cs typeface="+mn-cs"/>
        </a:defRPr>
      </a:lvl8pPr>
      <a:lvl9pPr marL="2743132" algn="l" defTabSz="685783" rtl="0" eaLnBrk="1" latinLnBrk="0" hangingPunct="1">
        <a:defRPr kumimoji="1"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guide id="3" pos="270" userDrawn="1">
          <p15:clr>
            <a:srgbClr val="F26B43"/>
          </p15:clr>
        </p15:guide>
        <p15:guide id="4" pos="5490" userDrawn="1">
          <p15:clr>
            <a:srgbClr val="F26B43"/>
          </p15:clr>
        </p15:guide>
        <p15:guide id="5" orient="horz" pos="360" userDrawn="1">
          <p15:clr>
            <a:srgbClr val="F26B43"/>
          </p15:clr>
        </p15:guide>
        <p15:guide id="6" orient="horz" pos="39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3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53.PNG"/></Relationships>
</file>

<file path=ppt/slides/_rels/slide3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45.png"/><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53.PNG"/></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45.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5.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34.PNG"/><Relationship Id="rId2" Type="http://schemas.openxmlformats.org/officeDocument/2006/relationships/image" Target="../media/image62.png"/><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64.PNG"/><Relationship Id="rId4" Type="http://schemas.openxmlformats.org/officeDocument/2006/relationships/image" Target="../media/image28.PNG"/></Relationships>
</file>

<file path=ppt/slides/_rels/slide46.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53.PNG"/><Relationship Id="rId2" Type="http://schemas.openxmlformats.org/officeDocument/2006/relationships/image" Target="../media/image63.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65.PNG"/><Relationship Id="rId4" Type="http://schemas.openxmlformats.org/officeDocument/2006/relationships/image" Target="../media/image30.PNG"/></Relationships>
</file>

<file path=ppt/slides/_rels/slide4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63.PNG"/><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6.PNG"/></Relationships>
</file>

<file path=ppt/slides/_rels/slide4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49.xml.rels><?xml version="1.0" encoding="UTF-8" standalone="yes"?>
<Relationships xmlns="http://schemas.openxmlformats.org/package/2006/relationships"><Relationship Id="rId3" Type="http://schemas.openxmlformats.org/officeDocument/2006/relationships/image" Target="../media/image72.PNG"/><Relationship Id="rId7" Type="http://schemas.openxmlformats.org/officeDocument/2006/relationships/image" Target="../media/image34.PNG"/><Relationship Id="rId2" Type="http://schemas.openxmlformats.org/officeDocument/2006/relationships/image" Target="../media/image71.png"/><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64.PNG"/><Relationship Id="rId4" Type="http://schemas.openxmlformats.org/officeDocument/2006/relationships/image" Target="../media/image28.PNG"/></Relationships>
</file>

<file path=ppt/slides/_rels/slide50.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53.PNG"/><Relationship Id="rId2" Type="http://schemas.openxmlformats.org/officeDocument/2006/relationships/image" Target="../media/image72.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65.PNG"/><Relationship Id="rId4" Type="http://schemas.openxmlformats.org/officeDocument/2006/relationships/image" Target="../media/image30.PNG"/></Relationships>
</file>

<file path=ppt/slides/_rels/slide5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72.PNG"/><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PNG"/></Relationships>
</file>

<file path=ppt/slides/_rels/slide5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8.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80.pn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6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81.PNG"/><Relationship Id="rId1" Type="http://schemas.openxmlformats.org/officeDocument/2006/relationships/slideLayout" Target="../slideLayouts/slideLayout7.xml"/><Relationship Id="rId4" Type="http://schemas.openxmlformats.org/officeDocument/2006/relationships/image" Target="../media/image82.PNG"/></Relationships>
</file>

<file path=ppt/slides/_rels/slide6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83.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64.PNG"/><Relationship Id="rId4" Type="http://schemas.openxmlformats.org/officeDocument/2006/relationships/image" Target="../media/image34.PNG"/></Relationships>
</file>

<file path=ppt/slides/_rels/slide64.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34.PNG"/><Relationship Id="rId7" Type="http://schemas.openxmlformats.org/officeDocument/2006/relationships/image" Target="../media/image85.PNG"/><Relationship Id="rId2" Type="http://schemas.openxmlformats.org/officeDocument/2006/relationships/image" Target="../media/image83.PNG"/><Relationship Id="rId1" Type="http://schemas.openxmlformats.org/officeDocument/2006/relationships/slideLayout" Target="../slideLayouts/slideLayout7.xml"/><Relationship Id="rId6" Type="http://schemas.openxmlformats.org/officeDocument/2006/relationships/image" Target="../media/image84.PNG"/><Relationship Id="rId5" Type="http://schemas.openxmlformats.org/officeDocument/2006/relationships/image" Target="../media/image49.PNG"/><Relationship Id="rId4" Type="http://schemas.openxmlformats.org/officeDocument/2006/relationships/image" Target="../media/image30.PNG"/></Relationships>
</file>

<file path=ppt/slides/_rels/slide6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83.PNG"/><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53.PNG"/></Relationships>
</file>

<file path=ppt/slides/_rels/slide6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7.xml"/><Relationship Id="rId6" Type="http://schemas.openxmlformats.org/officeDocument/2006/relationships/image" Target="../media/image88.PNG"/><Relationship Id="rId5" Type="http://schemas.openxmlformats.org/officeDocument/2006/relationships/image" Target="../media/image34.PNG"/><Relationship Id="rId4" Type="http://schemas.openxmlformats.org/officeDocument/2006/relationships/image" Target="../media/image6.png"/></Relationships>
</file>

<file path=ppt/slides/_rels/slide67.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90.pn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6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91.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70.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7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100.png"/></Relationships>
</file>

<file path=ppt/slides/_rels/slide7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7.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102.png"/></Relationships>
</file>

<file path=ppt/slides/_rels/slide7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78.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1.xml"/></Relationships>
</file>

<file path=ppt/slides/_rels/slide81.xml.rels><?xml version="1.0" encoding="UTF-8" standalone="yes"?>
<Relationships xmlns="http://schemas.openxmlformats.org/package/2006/relationships"><Relationship Id="rId2" Type="http://schemas.openxmlformats.org/officeDocument/2006/relationships/hyperlink" Target="https://meedownloads.blob.core.windows.net/learning-experience/Coding_Fundamentals/Block%201/Block%201%20Lesson%203%20Coding%20Fundamentals%20Educator%20Guide.pdf"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タイトル 50">
            <a:extLst>
              <a:ext uri="{FF2B5EF4-FFF2-40B4-BE49-F238E27FC236}">
                <a16:creationId xmlns:a16="http://schemas.microsoft.com/office/drawing/2014/main" id="{D8694222-4D81-4A9A-93A2-23C89102F234}"/>
              </a:ext>
            </a:extLst>
          </p:cNvPr>
          <p:cNvSpPr>
            <a:spLocks noGrp="1"/>
          </p:cNvSpPr>
          <p:nvPr>
            <p:ph type="ctrTitle"/>
          </p:nvPr>
        </p:nvSpPr>
        <p:spPr>
          <a:xfrm>
            <a:off x="521153" y="5053805"/>
            <a:ext cx="8480804" cy="549381"/>
          </a:xfrm>
        </p:spPr>
        <p:txBody>
          <a:bodyPr rtlCol="0"/>
          <a:lstStyle/>
          <a:p>
            <a:pPr rtl="0"/>
            <a:r>
              <a:rPr lang="ja-JP" altLang="en-US" dirty="0"/>
              <a:t>第</a:t>
            </a:r>
            <a:r>
              <a:rPr lang="en-US" altLang="ja-JP" dirty="0"/>
              <a:t>3</a:t>
            </a:r>
            <a:r>
              <a:rPr lang="ja-JP" altLang="en-US" dirty="0"/>
              <a:t>回　ホッキョクグマを救出しよう！</a:t>
            </a:r>
          </a:p>
        </p:txBody>
      </p:sp>
      <p:pic>
        <p:nvPicPr>
          <p:cNvPr id="59" name="図プレースホルダー 58">
            <a:extLst>
              <a:ext uri="{FF2B5EF4-FFF2-40B4-BE49-F238E27FC236}">
                <a16:creationId xmlns:a16="http://schemas.microsoft.com/office/drawing/2014/main" id="{1D6505A7-4275-4DBD-AB5A-70AD6D4D4DB5}"/>
              </a:ext>
            </a:extLst>
          </p:cNvPr>
          <p:cNvPicPr>
            <a:picLocks noGrp="1" noChangeAspect="1"/>
          </p:cNvPicPr>
          <p:nvPr>
            <p:ph type="pic" sz="quarter" idx="13"/>
          </p:nvPr>
        </p:nvPicPr>
        <p:blipFill rotWithShape="1">
          <a:blip r:embed="rId3"/>
          <a:srcRect l="8278" r="8278"/>
          <a:stretch/>
        </p:blipFill>
        <p:spPr/>
      </p:pic>
      <p:sp>
        <p:nvSpPr>
          <p:cNvPr id="22" name="テキスト ボックス 21">
            <a:extLst>
              <a:ext uri="{FF2B5EF4-FFF2-40B4-BE49-F238E27FC236}">
                <a16:creationId xmlns:a16="http://schemas.microsoft.com/office/drawing/2014/main" id="{A6C444D3-E2C1-4BA4-AD65-5EC1940784F0}"/>
              </a:ext>
            </a:extLst>
          </p:cNvPr>
          <p:cNvSpPr txBox="1"/>
          <p:nvPr/>
        </p:nvSpPr>
        <p:spPr>
          <a:xfrm>
            <a:off x="576953" y="4864403"/>
            <a:ext cx="520953"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だい</a:t>
            </a:r>
          </a:p>
        </p:txBody>
      </p:sp>
      <p:sp>
        <p:nvSpPr>
          <p:cNvPr id="24" name="テキスト ボックス 23">
            <a:extLst>
              <a:ext uri="{FF2B5EF4-FFF2-40B4-BE49-F238E27FC236}">
                <a16:creationId xmlns:a16="http://schemas.microsoft.com/office/drawing/2014/main" id="{6A8515CD-2A35-40FF-B24A-F02209ED0147}"/>
              </a:ext>
            </a:extLst>
          </p:cNvPr>
          <p:cNvSpPr txBox="1"/>
          <p:nvPr/>
        </p:nvSpPr>
        <p:spPr>
          <a:xfrm>
            <a:off x="1256550" y="4864403"/>
            <a:ext cx="532663"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かい</a:t>
            </a:r>
          </a:p>
        </p:txBody>
      </p:sp>
      <p:sp>
        <p:nvSpPr>
          <p:cNvPr id="41" name="テキスト ボックス 40">
            <a:extLst>
              <a:ext uri="{FF2B5EF4-FFF2-40B4-BE49-F238E27FC236}">
                <a16:creationId xmlns:a16="http://schemas.microsoft.com/office/drawing/2014/main" id="{C7652089-FE8D-40B1-919D-4E6E2E1C92FE}"/>
              </a:ext>
            </a:extLst>
          </p:cNvPr>
          <p:cNvSpPr txBox="1"/>
          <p:nvPr/>
        </p:nvSpPr>
        <p:spPr>
          <a:xfrm>
            <a:off x="4436272" y="4864402"/>
            <a:ext cx="1038687"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きゅうしゅつ</a:t>
            </a:r>
          </a:p>
        </p:txBody>
      </p:sp>
      <p:pic>
        <p:nvPicPr>
          <p:cNvPr id="7" name="図 6">
            <a:extLst>
              <a:ext uri="{FF2B5EF4-FFF2-40B4-BE49-F238E27FC236}">
                <a16:creationId xmlns:a16="http://schemas.microsoft.com/office/drawing/2014/main" id="{1C2EB736-3A4F-4093-B044-29E633839DB8}"/>
              </a:ext>
            </a:extLst>
          </p:cNvPr>
          <p:cNvPicPr>
            <a:picLocks noChangeAspect="1"/>
          </p:cNvPicPr>
          <p:nvPr/>
        </p:nvPicPr>
        <p:blipFill>
          <a:blip r:embed="rId4"/>
          <a:stretch>
            <a:fillRect/>
          </a:stretch>
        </p:blipFill>
        <p:spPr>
          <a:xfrm>
            <a:off x="875313" y="3203474"/>
            <a:ext cx="7393365" cy="671288"/>
          </a:xfrm>
          <a:prstGeom prst="rect">
            <a:avLst/>
          </a:prstGeom>
        </p:spPr>
      </p:pic>
      <p:pic>
        <p:nvPicPr>
          <p:cNvPr id="3" name="図 2">
            <a:extLst>
              <a:ext uri="{FF2B5EF4-FFF2-40B4-BE49-F238E27FC236}">
                <a16:creationId xmlns:a16="http://schemas.microsoft.com/office/drawing/2014/main" id="{A8BA8C9B-0296-4A20-8987-2D81E4D9C93F}"/>
              </a:ext>
            </a:extLst>
          </p:cNvPr>
          <p:cNvPicPr>
            <a:picLocks noChangeAspect="1"/>
          </p:cNvPicPr>
          <p:nvPr/>
        </p:nvPicPr>
        <p:blipFill>
          <a:blip r:embed="rId5"/>
          <a:stretch>
            <a:fillRect/>
          </a:stretch>
        </p:blipFill>
        <p:spPr>
          <a:xfrm>
            <a:off x="3669034" y="2810894"/>
            <a:ext cx="1805925" cy="408346"/>
          </a:xfrm>
          <a:prstGeom prst="rect">
            <a:avLst/>
          </a:prstGeom>
        </p:spPr>
      </p:pic>
    </p:spTree>
    <p:extLst>
      <p:ext uri="{BB962C8B-B14F-4D97-AF65-F5344CB8AC3E}">
        <p14:creationId xmlns:p14="http://schemas.microsoft.com/office/powerpoint/2010/main" val="3830756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F00D1731-08BD-4D94-AF8E-63DDD4D9DE2E}"/>
              </a:ext>
            </a:extLst>
          </p:cNvPr>
          <p:cNvSpPr>
            <a:spLocks noGrp="1"/>
          </p:cNvSpPr>
          <p:nvPr>
            <p:ph type="title"/>
          </p:nvPr>
        </p:nvSpPr>
        <p:spPr/>
        <p:txBody>
          <a:bodyPr/>
          <a:lstStyle/>
          <a:p>
            <a:r>
              <a:rPr lang="ja-JP" altLang="en-US" dirty="0"/>
              <a:t>目次</a:t>
            </a:r>
          </a:p>
        </p:txBody>
      </p:sp>
      <p:sp>
        <p:nvSpPr>
          <p:cNvPr id="6" name="コンテンツ プレースホルダー 5">
            <a:extLst>
              <a:ext uri="{FF2B5EF4-FFF2-40B4-BE49-F238E27FC236}">
                <a16:creationId xmlns:a16="http://schemas.microsoft.com/office/drawing/2014/main" id="{8472E856-CD61-4D14-A861-3BF73F231495}"/>
              </a:ext>
            </a:extLst>
          </p:cNvPr>
          <p:cNvSpPr>
            <a:spLocks noGrp="1"/>
          </p:cNvSpPr>
          <p:nvPr>
            <p:ph idx="1"/>
          </p:nvPr>
        </p:nvSpPr>
        <p:spPr>
          <a:xfrm>
            <a:off x="334739" y="1463040"/>
            <a:ext cx="8380636" cy="4770098"/>
          </a:xfrm>
        </p:spPr>
        <p:txBody>
          <a:bodyPr/>
          <a:lstStyle/>
          <a:p>
            <a:pPr>
              <a:lnSpc>
                <a:spcPct val="200000"/>
              </a:lnSpc>
            </a:pPr>
            <a:r>
              <a:rPr lang="ja-JP" altLang="en-US" dirty="0"/>
              <a:t>本日のミッション！</a:t>
            </a:r>
            <a:endParaRPr lang="en-US" altLang="ja-JP" dirty="0"/>
          </a:p>
          <a:p>
            <a:pPr>
              <a:lnSpc>
                <a:spcPct val="200000"/>
              </a:lnSpc>
            </a:pPr>
            <a:r>
              <a:rPr lang="ja-JP" altLang="en-US" dirty="0"/>
              <a:t>プログラミングの準備</a:t>
            </a:r>
            <a:endParaRPr lang="en-US" altLang="ja-JP" dirty="0"/>
          </a:p>
          <a:p>
            <a:pPr>
              <a:lnSpc>
                <a:spcPct val="200000"/>
              </a:lnSpc>
            </a:pPr>
            <a:r>
              <a:rPr lang="ja-JP" altLang="en-US" dirty="0"/>
              <a:t>ミッション</a:t>
            </a:r>
            <a:r>
              <a:rPr lang="en-US" altLang="ja-JP" dirty="0"/>
              <a:t>1</a:t>
            </a:r>
            <a:r>
              <a:rPr lang="ja-JP" altLang="en-US" dirty="0"/>
              <a:t>：迷子の子グマを探そう</a:t>
            </a:r>
            <a:endParaRPr lang="en-US" altLang="ja-JP" dirty="0"/>
          </a:p>
          <a:p>
            <a:pPr>
              <a:lnSpc>
                <a:spcPct val="200000"/>
              </a:lnSpc>
            </a:pPr>
            <a:r>
              <a:rPr lang="ja-JP" altLang="en-US" dirty="0"/>
              <a:t>ミッション</a:t>
            </a:r>
            <a:r>
              <a:rPr lang="en-US" altLang="ja-JP" dirty="0"/>
              <a:t>2</a:t>
            </a:r>
            <a:r>
              <a:rPr lang="ja-JP" altLang="en-US" dirty="0"/>
              <a:t>：橋を架けよう</a:t>
            </a:r>
            <a:endParaRPr lang="en-US" altLang="ja-JP" dirty="0"/>
          </a:p>
          <a:p>
            <a:pPr>
              <a:lnSpc>
                <a:spcPct val="200000"/>
              </a:lnSpc>
            </a:pPr>
            <a:r>
              <a:rPr lang="ja-JP" altLang="en-US" dirty="0"/>
              <a:t>ミッション</a:t>
            </a:r>
            <a:r>
              <a:rPr lang="en-US" altLang="ja-JP" dirty="0"/>
              <a:t>3</a:t>
            </a:r>
            <a:r>
              <a:rPr lang="ja-JP" altLang="en-US" dirty="0"/>
              <a:t>：氷の壁の向こう側を観察しよう</a:t>
            </a:r>
            <a:endParaRPr lang="en-US" altLang="ja-JP" dirty="0"/>
          </a:p>
          <a:p>
            <a:pPr>
              <a:lnSpc>
                <a:spcPct val="200000"/>
              </a:lnSpc>
            </a:pPr>
            <a:r>
              <a:rPr lang="ja-JP" altLang="en-US" dirty="0"/>
              <a:t>ミッション</a:t>
            </a:r>
            <a:r>
              <a:rPr lang="en-US" altLang="ja-JP" dirty="0"/>
              <a:t>4</a:t>
            </a:r>
            <a:r>
              <a:rPr lang="ja-JP" altLang="en-US" dirty="0"/>
              <a:t>：子グマを氷の上にいる家族のもとに返そう</a:t>
            </a:r>
            <a:endParaRPr lang="en-US" altLang="ja-JP" dirty="0"/>
          </a:p>
          <a:p>
            <a:pPr>
              <a:lnSpc>
                <a:spcPct val="200000"/>
              </a:lnSpc>
            </a:pPr>
            <a:r>
              <a:rPr lang="ja-JP" altLang="en-US" dirty="0"/>
              <a:t>課題の終了</a:t>
            </a:r>
            <a:endParaRPr lang="en-US" altLang="ja-JP" dirty="0"/>
          </a:p>
        </p:txBody>
      </p:sp>
      <p:sp>
        <p:nvSpPr>
          <p:cNvPr id="7" name="テキスト ボックス 6">
            <a:extLst>
              <a:ext uri="{FF2B5EF4-FFF2-40B4-BE49-F238E27FC236}">
                <a16:creationId xmlns:a16="http://schemas.microsoft.com/office/drawing/2014/main" id="{88DE116F-22C9-4DF8-A0AA-2F49D61FABDB}"/>
              </a:ext>
            </a:extLst>
          </p:cNvPr>
          <p:cNvSpPr txBox="1"/>
          <p:nvPr/>
        </p:nvSpPr>
        <p:spPr>
          <a:xfrm>
            <a:off x="401991" y="379231"/>
            <a:ext cx="692459"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もくじ</a:t>
            </a:r>
          </a:p>
        </p:txBody>
      </p:sp>
      <p:sp>
        <p:nvSpPr>
          <p:cNvPr id="10" name="テキスト ボックス 9">
            <a:extLst>
              <a:ext uri="{FF2B5EF4-FFF2-40B4-BE49-F238E27FC236}">
                <a16:creationId xmlns:a16="http://schemas.microsoft.com/office/drawing/2014/main" id="{DE75ED4E-337E-4CF3-998B-018B53D16BB8}"/>
              </a:ext>
            </a:extLst>
          </p:cNvPr>
          <p:cNvSpPr txBox="1"/>
          <p:nvPr/>
        </p:nvSpPr>
        <p:spPr>
          <a:xfrm>
            <a:off x="490858" y="1557661"/>
            <a:ext cx="654359"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ほんじつ</a:t>
            </a:r>
          </a:p>
        </p:txBody>
      </p:sp>
      <p:sp>
        <p:nvSpPr>
          <p:cNvPr id="17" name="テキスト ボックス 16">
            <a:extLst>
              <a:ext uri="{FF2B5EF4-FFF2-40B4-BE49-F238E27FC236}">
                <a16:creationId xmlns:a16="http://schemas.microsoft.com/office/drawing/2014/main" id="{38ED86E4-9FBD-487C-85E4-E9AADBE00602}"/>
              </a:ext>
            </a:extLst>
          </p:cNvPr>
          <p:cNvSpPr txBox="1"/>
          <p:nvPr/>
        </p:nvSpPr>
        <p:spPr>
          <a:xfrm>
            <a:off x="2042974" y="2319845"/>
            <a:ext cx="598131"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じゅんび</a:t>
            </a:r>
          </a:p>
        </p:txBody>
      </p:sp>
      <p:sp>
        <p:nvSpPr>
          <p:cNvPr id="18" name="テキスト ボックス 17">
            <a:extLst>
              <a:ext uri="{FF2B5EF4-FFF2-40B4-BE49-F238E27FC236}">
                <a16:creationId xmlns:a16="http://schemas.microsoft.com/office/drawing/2014/main" id="{376DEBEA-022C-4D9F-B2C9-531F0B3FB739}"/>
              </a:ext>
            </a:extLst>
          </p:cNvPr>
          <p:cNvSpPr txBox="1"/>
          <p:nvPr/>
        </p:nvSpPr>
        <p:spPr>
          <a:xfrm>
            <a:off x="2561951" y="3130149"/>
            <a:ext cx="259223"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こ</a:t>
            </a:r>
          </a:p>
        </p:txBody>
      </p:sp>
      <p:sp>
        <p:nvSpPr>
          <p:cNvPr id="20" name="テキスト ボックス 19">
            <a:extLst>
              <a:ext uri="{FF2B5EF4-FFF2-40B4-BE49-F238E27FC236}">
                <a16:creationId xmlns:a16="http://schemas.microsoft.com/office/drawing/2014/main" id="{855346E4-9D81-4925-AF61-D71F3C9A0131}"/>
              </a:ext>
            </a:extLst>
          </p:cNvPr>
          <p:cNvSpPr txBox="1"/>
          <p:nvPr/>
        </p:nvSpPr>
        <p:spPr>
          <a:xfrm>
            <a:off x="1792249" y="3130149"/>
            <a:ext cx="558190" cy="253916"/>
          </a:xfrm>
          <a:prstGeom prst="rect">
            <a:avLst/>
          </a:prstGeom>
          <a:noFill/>
        </p:spPr>
        <p:txBody>
          <a:bodyPr wrap="square" rtlCol="0">
            <a:spAutoFit/>
          </a:bodyPr>
          <a:lstStyle/>
          <a:p>
            <a:pPr algn="dist"/>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まいご</a:t>
            </a:r>
          </a:p>
        </p:txBody>
      </p:sp>
      <p:sp>
        <p:nvSpPr>
          <p:cNvPr id="28" name="テキスト ボックス 27">
            <a:extLst>
              <a:ext uri="{FF2B5EF4-FFF2-40B4-BE49-F238E27FC236}">
                <a16:creationId xmlns:a16="http://schemas.microsoft.com/office/drawing/2014/main" id="{A4DBC3A7-9B6B-4BF3-8544-5AF0EF0CC98F}"/>
              </a:ext>
            </a:extLst>
          </p:cNvPr>
          <p:cNvSpPr txBox="1"/>
          <p:nvPr/>
        </p:nvSpPr>
        <p:spPr>
          <a:xfrm>
            <a:off x="3335575" y="3130149"/>
            <a:ext cx="403937"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31" name="テキスト ボックス 30">
            <a:extLst>
              <a:ext uri="{FF2B5EF4-FFF2-40B4-BE49-F238E27FC236}">
                <a16:creationId xmlns:a16="http://schemas.microsoft.com/office/drawing/2014/main" id="{CFB39227-0597-4715-926A-194210B84152}"/>
              </a:ext>
            </a:extLst>
          </p:cNvPr>
          <p:cNvSpPr txBox="1"/>
          <p:nvPr/>
        </p:nvSpPr>
        <p:spPr>
          <a:xfrm>
            <a:off x="1781690" y="3908339"/>
            <a:ext cx="403937"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はし</a:t>
            </a:r>
          </a:p>
        </p:txBody>
      </p:sp>
      <p:sp>
        <p:nvSpPr>
          <p:cNvPr id="32" name="テキスト ボックス 31">
            <a:extLst>
              <a:ext uri="{FF2B5EF4-FFF2-40B4-BE49-F238E27FC236}">
                <a16:creationId xmlns:a16="http://schemas.microsoft.com/office/drawing/2014/main" id="{72A480DD-3A60-48DE-A9EF-E42CC3B205F2}"/>
              </a:ext>
            </a:extLst>
          </p:cNvPr>
          <p:cNvSpPr txBox="1"/>
          <p:nvPr/>
        </p:nvSpPr>
        <p:spPr>
          <a:xfrm>
            <a:off x="2205499" y="3908339"/>
            <a:ext cx="403937"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か</a:t>
            </a:r>
          </a:p>
        </p:txBody>
      </p:sp>
      <p:sp>
        <p:nvSpPr>
          <p:cNvPr id="35" name="テキスト ボックス 34">
            <a:extLst>
              <a:ext uri="{FF2B5EF4-FFF2-40B4-BE49-F238E27FC236}">
                <a16:creationId xmlns:a16="http://schemas.microsoft.com/office/drawing/2014/main" id="{8B548337-C1AA-44E2-8824-935BFEE8022B}"/>
              </a:ext>
            </a:extLst>
          </p:cNvPr>
          <p:cNvSpPr txBox="1"/>
          <p:nvPr/>
        </p:nvSpPr>
        <p:spPr>
          <a:xfrm>
            <a:off x="3739512" y="4674307"/>
            <a:ext cx="665253" cy="253916"/>
          </a:xfrm>
          <a:prstGeom prst="rect">
            <a:avLst/>
          </a:prstGeom>
          <a:noFill/>
        </p:spPr>
        <p:txBody>
          <a:bodyPr wrap="square" rtlCol="0">
            <a:spAutoFit/>
          </a:bodyPr>
          <a:lstStyle/>
          <a:p>
            <a:pPr algn="dist"/>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かんさつ</a:t>
            </a:r>
          </a:p>
        </p:txBody>
      </p:sp>
      <p:sp>
        <p:nvSpPr>
          <p:cNvPr id="36" name="テキスト ボックス 35">
            <a:extLst>
              <a:ext uri="{FF2B5EF4-FFF2-40B4-BE49-F238E27FC236}">
                <a16:creationId xmlns:a16="http://schemas.microsoft.com/office/drawing/2014/main" id="{47C187B8-D05D-4443-A26D-B320D0A5822C}"/>
              </a:ext>
            </a:extLst>
          </p:cNvPr>
          <p:cNvSpPr txBox="1"/>
          <p:nvPr/>
        </p:nvSpPr>
        <p:spPr>
          <a:xfrm>
            <a:off x="3262527" y="4674307"/>
            <a:ext cx="476985"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がわ</a:t>
            </a:r>
          </a:p>
        </p:txBody>
      </p:sp>
      <p:sp>
        <p:nvSpPr>
          <p:cNvPr id="37" name="テキスト ボックス 36">
            <a:extLst>
              <a:ext uri="{FF2B5EF4-FFF2-40B4-BE49-F238E27FC236}">
                <a16:creationId xmlns:a16="http://schemas.microsoft.com/office/drawing/2014/main" id="{1D03C535-8276-4CDC-A0DF-62F7457EAD0A}"/>
              </a:ext>
            </a:extLst>
          </p:cNvPr>
          <p:cNvSpPr txBox="1"/>
          <p:nvPr/>
        </p:nvSpPr>
        <p:spPr>
          <a:xfrm>
            <a:off x="2691562" y="4674307"/>
            <a:ext cx="403937"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む</a:t>
            </a:r>
          </a:p>
        </p:txBody>
      </p:sp>
      <p:sp>
        <p:nvSpPr>
          <p:cNvPr id="38" name="テキスト ボックス 37">
            <a:extLst>
              <a:ext uri="{FF2B5EF4-FFF2-40B4-BE49-F238E27FC236}">
                <a16:creationId xmlns:a16="http://schemas.microsoft.com/office/drawing/2014/main" id="{93F7E5CD-7AEC-4F68-8372-112D69B451BE}"/>
              </a:ext>
            </a:extLst>
          </p:cNvPr>
          <p:cNvSpPr txBox="1"/>
          <p:nvPr/>
        </p:nvSpPr>
        <p:spPr>
          <a:xfrm>
            <a:off x="2212261" y="4674307"/>
            <a:ext cx="403937"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かべ</a:t>
            </a:r>
          </a:p>
        </p:txBody>
      </p:sp>
      <p:sp>
        <p:nvSpPr>
          <p:cNvPr id="39" name="テキスト ボックス 38">
            <a:extLst>
              <a:ext uri="{FF2B5EF4-FFF2-40B4-BE49-F238E27FC236}">
                <a16:creationId xmlns:a16="http://schemas.microsoft.com/office/drawing/2014/main" id="{47E80ED8-443E-422E-AFF5-2BC434EFEC09}"/>
              </a:ext>
            </a:extLst>
          </p:cNvPr>
          <p:cNvSpPr txBox="1"/>
          <p:nvPr/>
        </p:nvSpPr>
        <p:spPr>
          <a:xfrm>
            <a:off x="1702161" y="4674307"/>
            <a:ext cx="510100"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40" name="テキスト ボックス 39">
            <a:extLst>
              <a:ext uri="{FF2B5EF4-FFF2-40B4-BE49-F238E27FC236}">
                <a16:creationId xmlns:a16="http://schemas.microsoft.com/office/drawing/2014/main" id="{912017A0-A4DE-463C-BB04-1867A38855DE}"/>
              </a:ext>
            </a:extLst>
          </p:cNvPr>
          <p:cNvSpPr txBox="1"/>
          <p:nvPr/>
        </p:nvSpPr>
        <p:spPr>
          <a:xfrm>
            <a:off x="579110" y="6272084"/>
            <a:ext cx="558190" cy="253916"/>
          </a:xfrm>
          <a:prstGeom prst="rect">
            <a:avLst/>
          </a:prstGeom>
          <a:noFill/>
        </p:spPr>
        <p:txBody>
          <a:bodyPr wrap="square" rtlCol="0">
            <a:spAutoFit/>
          </a:bodyPr>
          <a:lstStyle/>
          <a:p>
            <a:pPr algn="dist"/>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かだい</a:t>
            </a:r>
          </a:p>
        </p:txBody>
      </p:sp>
      <p:sp>
        <p:nvSpPr>
          <p:cNvPr id="41" name="テキスト ボックス 40">
            <a:extLst>
              <a:ext uri="{FF2B5EF4-FFF2-40B4-BE49-F238E27FC236}">
                <a16:creationId xmlns:a16="http://schemas.microsoft.com/office/drawing/2014/main" id="{395D6CEA-55E6-4DBA-87E9-9D26C629638A}"/>
              </a:ext>
            </a:extLst>
          </p:cNvPr>
          <p:cNvSpPr txBox="1"/>
          <p:nvPr/>
        </p:nvSpPr>
        <p:spPr>
          <a:xfrm>
            <a:off x="1190831" y="6270769"/>
            <a:ext cx="720636" cy="253916"/>
          </a:xfrm>
          <a:prstGeom prst="rect">
            <a:avLst/>
          </a:prstGeom>
          <a:noFill/>
        </p:spPr>
        <p:txBody>
          <a:bodyPr wrap="square" rtlCol="0">
            <a:spAutoFit/>
          </a:bodyPr>
          <a:lstStyle/>
          <a:p>
            <a:pPr algn="dist"/>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しゅうりょう</a:t>
            </a:r>
          </a:p>
        </p:txBody>
      </p:sp>
      <p:sp>
        <p:nvSpPr>
          <p:cNvPr id="23" name="テキスト ボックス 22">
            <a:extLst>
              <a:ext uri="{FF2B5EF4-FFF2-40B4-BE49-F238E27FC236}">
                <a16:creationId xmlns:a16="http://schemas.microsoft.com/office/drawing/2014/main" id="{9E091D38-D409-464F-843C-16E490E36096}"/>
              </a:ext>
            </a:extLst>
          </p:cNvPr>
          <p:cNvSpPr txBox="1"/>
          <p:nvPr/>
        </p:nvSpPr>
        <p:spPr>
          <a:xfrm>
            <a:off x="1755242" y="5452497"/>
            <a:ext cx="403937"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こ</a:t>
            </a:r>
          </a:p>
        </p:txBody>
      </p:sp>
      <p:sp>
        <p:nvSpPr>
          <p:cNvPr id="24" name="テキスト ボックス 23">
            <a:extLst>
              <a:ext uri="{FF2B5EF4-FFF2-40B4-BE49-F238E27FC236}">
                <a16:creationId xmlns:a16="http://schemas.microsoft.com/office/drawing/2014/main" id="{1762BCED-F25C-49A3-8120-E4A7C470F0C0}"/>
              </a:ext>
            </a:extLst>
          </p:cNvPr>
          <p:cNvSpPr txBox="1"/>
          <p:nvPr/>
        </p:nvSpPr>
        <p:spPr>
          <a:xfrm>
            <a:off x="2558309" y="5452497"/>
            <a:ext cx="510100"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25" name="テキスト ボックス 24">
            <a:extLst>
              <a:ext uri="{FF2B5EF4-FFF2-40B4-BE49-F238E27FC236}">
                <a16:creationId xmlns:a16="http://schemas.microsoft.com/office/drawing/2014/main" id="{A244AA29-C85D-4818-8CD1-060A16EE86F8}"/>
              </a:ext>
            </a:extLst>
          </p:cNvPr>
          <p:cNvSpPr txBox="1"/>
          <p:nvPr/>
        </p:nvSpPr>
        <p:spPr>
          <a:xfrm>
            <a:off x="3059161" y="5452497"/>
            <a:ext cx="403937"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うえ</a:t>
            </a:r>
          </a:p>
        </p:txBody>
      </p:sp>
      <p:sp>
        <p:nvSpPr>
          <p:cNvPr id="26" name="テキスト ボックス 25">
            <a:extLst>
              <a:ext uri="{FF2B5EF4-FFF2-40B4-BE49-F238E27FC236}">
                <a16:creationId xmlns:a16="http://schemas.microsoft.com/office/drawing/2014/main" id="{BE89AC8D-AF6C-4820-838D-257D0C9254C8}"/>
              </a:ext>
            </a:extLst>
          </p:cNvPr>
          <p:cNvSpPr txBox="1"/>
          <p:nvPr/>
        </p:nvSpPr>
        <p:spPr>
          <a:xfrm>
            <a:off x="3928438" y="5461375"/>
            <a:ext cx="562546" cy="253916"/>
          </a:xfrm>
          <a:prstGeom prst="rect">
            <a:avLst/>
          </a:prstGeom>
          <a:noFill/>
        </p:spPr>
        <p:txBody>
          <a:bodyPr wrap="square" rtlCol="0">
            <a:spAutoFit/>
          </a:bodyPr>
          <a:lstStyle/>
          <a:p>
            <a:pPr algn="dist"/>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かぞく</a:t>
            </a:r>
          </a:p>
        </p:txBody>
      </p:sp>
      <p:sp>
        <p:nvSpPr>
          <p:cNvPr id="27" name="テキスト ボックス 26">
            <a:extLst>
              <a:ext uri="{FF2B5EF4-FFF2-40B4-BE49-F238E27FC236}">
                <a16:creationId xmlns:a16="http://schemas.microsoft.com/office/drawing/2014/main" id="{47623518-3F91-4DC2-AB25-39D8F8EDED89}"/>
              </a:ext>
            </a:extLst>
          </p:cNvPr>
          <p:cNvSpPr txBox="1"/>
          <p:nvPr/>
        </p:nvSpPr>
        <p:spPr>
          <a:xfrm>
            <a:off x="5171356" y="5464462"/>
            <a:ext cx="403937"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かえ</a:t>
            </a:r>
          </a:p>
        </p:txBody>
      </p:sp>
    </p:spTree>
    <p:extLst>
      <p:ext uri="{BB962C8B-B14F-4D97-AF65-F5344CB8AC3E}">
        <p14:creationId xmlns:p14="http://schemas.microsoft.com/office/powerpoint/2010/main" val="2280084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pPr rtl="0"/>
            <a:r>
              <a:rPr lang="ja-JP" altLang="en-US" dirty="0"/>
              <a:t>本日のミッション！</a:t>
            </a:r>
          </a:p>
        </p:txBody>
      </p:sp>
      <p:sp>
        <p:nvSpPr>
          <p:cNvPr id="2" name="テキスト プレースホルダー 1">
            <a:extLst>
              <a:ext uri="{FF2B5EF4-FFF2-40B4-BE49-F238E27FC236}">
                <a16:creationId xmlns:a16="http://schemas.microsoft.com/office/drawing/2014/main" id="{23A11DF2-5220-44B4-90D9-A35497B1C4AF}"/>
              </a:ext>
            </a:extLst>
          </p:cNvPr>
          <p:cNvSpPr>
            <a:spLocks noGrp="1"/>
          </p:cNvSpPr>
          <p:nvPr>
            <p:ph type="body" idx="1"/>
          </p:nvPr>
        </p:nvSpPr>
        <p:spPr/>
        <p:txBody>
          <a:bodyPr/>
          <a:lstStyle/>
          <a:p>
            <a:r>
              <a:rPr lang="ja-JP" altLang="en-US" dirty="0"/>
              <a:t>課題をクリアしよう！</a:t>
            </a:r>
          </a:p>
        </p:txBody>
      </p:sp>
      <p:sp>
        <p:nvSpPr>
          <p:cNvPr id="7" name="テキスト ボックス 6">
            <a:extLst>
              <a:ext uri="{FF2B5EF4-FFF2-40B4-BE49-F238E27FC236}">
                <a16:creationId xmlns:a16="http://schemas.microsoft.com/office/drawing/2014/main" id="{DE0FA59A-AB55-46F2-BA50-DF440BB2E6D0}"/>
              </a:ext>
            </a:extLst>
          </p:cNvPr>
          <p:cNvSpPr txBox="1"/>
          <p:nvPr/>
        </p:nvSpPr>
        <p:spPr>
          <a:xfrm>
            <a:off x="639192" y="1406171"/>
            <a:ext cx="843379"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ほんじつ</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8" name="テキスト ボックス 7">
            <a:extLst>
              <a:ext uri="{FF2B5EF4-FFF2-40B4-BE49-F238E27FC236}">
                <a16:creationId xmlns:a16="http://schemas.microsoft.com/office/drawing/2014/main" id="{05551ACD-D7BF-4CB8-B800-30606CF7A9AE}"/>
              </a:ext>
            </a:extLst>
          </p:cNvPr>
          <p:cNvSpPr txBox="1"/>
          <p:nvPr/>
        </p:nvSpPr>
        <p:spPr>
          <a:xfrm>
            <a:off x="543439" y="2303509"/>
            <a:ext cx="551684" cy="215444"/>
          </a:xfrm>
          <a:prstGeom prst="rect">
            <a:avLst/>
          </a:prstGeom>
          <a:noFill/>
        </p:spPr>
        <p:txBody>
          <a:bodyPr wrap="square" rtlCol="0">
            <a:spAutoFit/>
          </a:bodyPr>
          <a:lstStyle/>
          <a:p>
            <a:pPr algn="dist"/>
            <a:r>
              <a:rPr kumimoji="1" lang="ja-JP" altLang="en-US" sz="800" dirty="0">
                <a:solidFill>
                  <a:schemeClr val="tx2">
                    <a:lumMod val="75000"/>
                  </a:schemeClr>
                </a:solidFill>
                <a:latin typeface="メイリオ" panose="020B0604030504040204" pitchFamily="50" charset="-128"/>
                <a:ea typeface="メイリオ" panose="020B0604030504040204" pitchFamily="50" charset="-128"/>
              </a:rPr>
              <a:t>かだい</a:t>
            </a:r>
          </a:p>
        </p:txBody>
      </p:sp>
    </p:spTree>
    <p:extLst>
      <p:ext uri="{BB962C8B-B14F-4D97-AF65-F5344CB8AC3E}">
        <p14:creationId xmlns:p14="http://schemas.microsoft.com/office/powerpoint/2010/main" val="14199085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図 21">
            <a:extLst>
              <a:ext uri="{FF2B5EF4-FFF2-40B4-BE49-F238E27FC236}">
                <a16:creationId xmlns:a16="http://schemas.microsoft.com/office/drawing/2014/main" id="{1247C32C-1985-4FAF-B4A3-EC348FA77A38}"/>
              </a:ext>
            </a:extLst>
          </p:cNvPr>
          <p:cNvPicPr>
            <a:picLocks noChangeAspect="1"/>
          </p:cNvPicPr>
          <p:nvPr/>
        </p:nvPicPr>
        <p:blipFill rotWithShape="1">
          <a:blip r:embed="rId2"/>
          <a:srcRect t="30958" r="1427" b="32914"/>
          <a:stretch/>
        </p:blipFill>
        <p:spPr>
          <a:xfrm>
            <a:off x="44389" y="2428419"/>
            <a:ext cx="9055222" cy="2164298"/>
          </a:xfrm>
          <a:prstGeom prst="rect">
            <a:avLst/>
          </a:prstGeom>
          <a:ln>
            <a:solidFill>
              <a:schemeClr val="bg1">
                <a:lumMod val="65000"/>
              </a:schemeClr>
            </a:solidFill>
          </a:ln>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ミッション：ホッキョクグマの家族を救おう！</a:t>
            </a:r>
          </a:p>
        </p:txBody>
      </p:sp>
      <p:sp>
        <p:nvSpPr>
          <p:cNvPr id="81" name="テキスト ボックス 80">
            <a:extLst>
              <a:ext uri="{FF2B5EF4-FFF2-40B4-BE49-F238E27FC236}">
                <a16:creationId xmlns:a16="http://schemas.microsoft.com/office/drawing/2014/main" id="{D9E74CCE-D6C6-4FC4-A647-09B81BECC752}"/>
              </a:ext>
            </a:extLst>
          </p:cNvPr>
          <p:cNvSpPr txBox="1"/>
          <p:nvPr/>
        </p:nvSpPr>
        <p:spPr>
          <a:xfrm>
            <a:off x="4092824" y="386814"/>
            <a:ext cx="67221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かぞく</a:t>
            </a:r>
          </a:p>
        </p:txBody>
      </p:sp>
      <p:sp>
        <p:nvSpPr>
          <p:cNvPr id="35" name="テキスト ボックス 34">
            <a:extLst>
              <a:ext uri="{FF2B5EF4-FFF2-40B4-BE49-F238E27FC236}">
                <a16:creationId xmlns:a16="http://schemas.microsoft.com/office/drawing/2014/main" id="{4E7A5F0A-C947-47DE-8E9E-639ADEC80537}"/>
              </a:ext>
            </a:extLst>
          </p:cNvPr>
          <p:cNvSpPr txBox="1"/>
          <p:nvPr/>
        </p:nvSpPr>
        <p:spPr>
          <a:xfrm>
            <a:off x="744226" y="943517"/>
            <a:ext cx="7369965" cy="1246495"/>
          </a:xfrm>
          <a:prstGeom prst="rect">
            <a:avLst/>
          </a:prstGeom>
          <a:noFill/>
        </p:spPr>
        <p:txBody>
          <a:bodyPr wrap="square" rtlCol="0">
            <a:spAutoFit/>
          </a:bodyPr>
          <a:lstStyle/>
          <a:p>
            <a:pPr>
              <a:lnSpc>
                <a:spcPct val="200000"/>
              </a:lnSpc>
            </a:pPr>
            <a:r>
              <a:rPr lang="ja-JP" altLang="en-US" sz="2000" b="1" i="0" dirty="0">
                <a:solidFill>
                  <a:srgbClr val="C00000"/>
                </a:solidFill>
                <a:effectLst/>
                <a:latin typeface="メイリオ" panose="020B0604030504040204" pitchFamily="50" charset="-128"/>
                <a:ea typeface="メイリオ" panose="020B0604030504040204" pitchFamily="50" charset="-128"/>
              </a:rPr>
              <a:t>ストーリーに沿って</a:t>
            </a:r>
            <a:endParaRPr lang="en-US" altLang="ja-JP" sz="2000" b="1" i="0" dirty="0">
              <a:solidFill>
                <a:srgbClr val="C00000"/>
              </a:solidFill>
              <a:effectLst/>
              <a:latin typeface="メイリオ" panose="020B0604030504040204" pitchFamily="50" charset="-128"/>
              <a:ea typeface="メイリオ" panose="020B0604030504040204" pitchFamily="50" charset="-128"/>
            </a:endParaRPr>
          </a:p>
          <a:p>
            <a:pPr>
              <a:lnSpc>
                <a:spcPct val="200000"/>
              </a:lnSpc>
            </a:pPr>
            <a:r>
              <a:rPr lang="ja-JP" altLang="en-US" sz="2000" b="1" dirty="0">
                <a:solidFill>
                  <a:srgbClr val="C00000"/>
                </a:solidFill>
                <a:latin typeface="メイリオ" panose="020B0604030504040204" pitchFamily="50" charset="-128"/>
                <a:ea typeface="メイリオ" panose="020B0604030504040204" pitchFamily="50" charset="-128"/>
              </a:rPr>
              <a:t>　　　　</a:t>
            </a:r>
            <a:r>
              <a:rPr lang="ja-JP" altLang="en-US" sz="2000" b="1" i="0" dirty="0">
                <a:solidFill>
                  <a:srgbClr val="C00000"/>
                </a:solidFill>
                <a:effectLst/>
                <a:latin typeface="メイリオ" panose="020B0604030504040204" pitchFamily="50" charset="-128"/>
                <a:ea typeface="メイリオ" panose="020B0604030504040204" pitchFamily="50" charset="-128"/>
              </a:rPr>
              <a:t>繰り返しブロック、条件ブロックの使い方を学ぼう！</a:t>
            </a:r>
            <a:endParaRPr kumimoji="1" lang="ja-JP" altLang="en-US" sz="2000" b="1" dirty="0">
              <a:solidFill>
                <a:srgbClr val="C00000"/>
              </a:solidFill>
              <a:latin typeface="メイリオ" panose="020B0604030504040204" pitchFamily="50" charset="-128"/>
              <a:ea typeface="メイリオ" panose="020B0604030504040204" pitchFamily="50" charset="-128"/>
            </a:endParaRPr>
          </a:p>
        </p:txBody>
      </p:sp>
      <p:sp>
        <p:nvSpPr>
          <p:cNvPr id="36" name="吹き出し: 角を丸めた四角形 35">
            <a:extLst>
              <a:ext uri="{FF2B5EF4-FFF2-40B4-BE49-F238E27FC236}">
                <a16:creationId xmlns:a16="http://schemas.microsoft.com/office/drawing/2014/main" id="{C6FE328B-4543-4657-81C6-4549EEC469B0}"/>
              </a:ext>
            </a:extLst>
          </p:cNvPr>
          <p:cNvSpPr/>
          <p:nvPr/>
        </p:nvSpPr>
        <p:spPr>
          <a:xfrm>
            <a:off x="1549656" y="5056031"/>
            <a:ext cx="6853561" cy="1384278"/>
          </a:xfrm>
          <a:prstGeom prst="wedgeRoundRectCallout">
            <a:avLst>
              <a:gd name="adj1" fmla="val -54893"/>
              <a:gd name="adj2" fmla="val -24698"/>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37" name="テキスト ボックス 36">
            <a:extLst>
              <a:ext uri="{FF2B5EF4-FFF2-40B4-BE49-F238E27FC236}">
                <a16:creationId xmlns:a16="http://schemas.microsoft.com/office/drawing/2014/main" id="{3D13269A-5ED4-4A02-B346-AD75835912CC}"/>
              </a:ext>
            </a:extLst>
          </p:cNvPr>
          <p:cNvSpPr txBox="1"/>
          <p:nvPr/>
        </p:nvSpPr>
        <p:spPr>
          <a:xfrm>
            <a:off x="1801210" y="5167526"/>
            <a:ext cx="6602008" cy="1169551"/>
          </a:xfrm>
          <a:prstGeom prst="rect">
            <a:avLst/>
          </a:prstGeom>
          <a:noFill/>
        </p:spPr>
        <p:txBody>
          <a:bodyPr wrap="square" rtlCol="0">
            <a:spAutoFit/>
          </a:bodyPr>
          <a:lstStyle/>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今回は「ホッキョクグマの救出」のストーリーにチャレンジするよ！</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さまざまなミッションをクリアしながら、</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プログラミングの仕方を学ぼう！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8AA7A5C5-33A5-4838-8B73-8FAA06256100}"/>
              </a:ext>
            </a:extLst>
          </p:cNvPr>
          <p:cNvSpPr txBox="1"/>
          <p:nvPr/>
        </p:nvSpPr>
        <p:spPr>
          <a:xfrm>
            <a:off x="6807105" y="1633776"/>
            <a:ext cx="469704"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まな</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3DA70FE0-C50A-462B-AF20-882F40B75B93}"/>
              </a:ext>
            </a:extLst>
          </p:cNvPr>
          <p:cNvSpPr txBox="1"/>
          <p:nvPr/>
        </p:nvSpPr>
        <p:spPr>
          <a:xfrm>
            <a:off x="1801210" y="5149795"/>
            <a:ext cx="65099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こんかい</a:t>
            </a:r>
            <a:endParaRPr kumimoji="1" lang="ja-JP" altLang="en-US" sz="800" dirty="0">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3469D6B9-C887-4BE5-A239-4145AFCE5CE9}"/>
              </a:ext>
            </a:extLst>
          </p:cNvPr>
          <p:cNvSpPr txBox="1"/>
          <p:nvPr/>
        </p:nvSpPr>
        <p:spPr>
          <a:xfrm>
            <a:off x="5829795" y="1633775"/>
            <a:ext cx="469705"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つか</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32CBC1B7-4974-4387-9E9C-F00D6DD989F0}"/>
              </a:ext>
            </a:extLst>
          </p:cNvPr>
          <p:cNvSpPr txBox="1"/>
          <p:nvPr/>
        </p:nvSpPr>
        <p:spPr>
          <a:xfrm>
            <a:off x="2244719" y="1012205"/>
            <a:ext cx="469705"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そ</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pic>
        <p:nvPicPr>
          <p:cNvPr id="45" name="図 44">
            <a:extLst>
              <a:ext uri="{FF2B5EF4-FFF2-40B4-BE49-F238E27FC236}">
                <a16:creationId xmlns:a16="http://schemas.microsoft.com/office/drawing/2014/main" id="{E51E19C3-3DB5-4596-A955-B435766B6DAB}"/>
              </a:ext>
            </a:extLst>
          </p:cNvPr>
          <p:cNvPicPr>
            <a:picLocks noChangeAspect="1"/>
          </p:cNvPicPr>
          <p:nvPr/>
        </p:nvPicPr>
        <p:blipFill>
          <a:blip r:embed="rId3"/>
          <a:stretch>
            <a:fillRect/>
          </a:stretch>
        </p:blipFill>
        <p:spPr>
          <a:xfrm>
            <a:off x="273873" y="4844731"/>
            <a:ext cx="1066524" cy="1806877"/>
          </a:xfrm>
          <a:prstGeom prst="rect">
            <a:avLst/>
          </a:prstGeom>
        </p:spPr>
      </p:pic>
      <p:sp>
        <p:nvSpPr>
          <p:cNvPr id="13" name="四角形: 角を丸くする 12">
            <a:extLst>
              <a:ext uri="{FF2B5EF4-FFF2-40B4-BE49-F238E27FC236}">
                <a16:creationId xmlns:a16="http://schemas.microsoft.com/office/drawing/2014/main" id="{A7618236-CADF-4091-9160-2AB23A820828}"/>
              </a:ext>
            </a:extLst>
          </p:cNvPr>
          <p:cNvSpPr/>
          <p:nvPr/>
        </p:nvSpPr>
        <p:spPr>
          <a:xfrm>
            <a:off x="4572000" y="2461008"/>
            <a:ext cx="2264295" cy="2114337"/>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4" name="テキスト ボックス 13">
            <a:extLst>
              <a:ext uri="{FF2B5EF4-FFF2-40B4-BE49-F238E27FC236}">
                <a16:creationId xmlns:a16="http://schemas.microsoft.com/office/drawing/2014/main" id="{D8101C72-A665-471B-A72F-E44B51173CB4}"/>
              </a:ext>
            </a:extLst>
          </p:cNvPr>
          <p:cNvSpPr txBox="1"/>
          <p:nvPr/>
        </p:nvSpPr>
        <p:spPr>
          <a:xfrm>
            <a:off x="3374511" y="5881781"/>
            <a:ext cx="65099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しかた</a:t>
            </a:r>
            <a:endParaRPr kumimoji="1" lang="ja-JP" altLang="en-US" sz="800" dirty="0">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4568145A-4FC7-42F2-88D0-38A6AB85D6F1}"/>
              </a:ext>
            </a:extLst>
          </p:cNvPr>
          <p:cNvSpPr txBox="1"/>
          <p:nvPr/>
        </p:nvSpPr>
        <p:spPr>
          <a:xfrm>
            <a:off x="3978193" y="5872287"/>
            <a:ext cx="50812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まな</a:t>
            </a:r>
            <a:endParaRPr kumimoji="1" lang="ja-JP" altLang="en-US" sz="800" dirty="0">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F34CF88F-C801-4720-9053-087F10BA4772}"/>
              </a:ext>
            </a:extLst>
          </p:cNvPr>
          <p:cNvSpPr txBox="1"/>
          <p:nvPr/>
        </p:nvSpPr>
        <p:spPr>
          <a:xfrm>
            <a:off x="4996276" y="386733"/>
            <a:ext cx="445735" cy="27546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すく</a:t>
            </a:r>
          </a:p>
        </p:txBody>
      </p:sp>
      <p:sp>
        <p:nvSpPr>
          <p:cNvPr id="18" name="テキスト ボックス 17">
            <a:extLst>
              <a:ext uri="{FF2B5EF4-FFF2-40B4-BE49-F238E27FC236}">
                <a16:creationId xmlns:a16="http://schemas.microsoft.com/office/drawing/2014/main" id="{58B26364-BC26-40BE-9F2E-BF1A75A2BC86}"/>
              </a:ext>
            </a:extLst>
          </p:cNvPr>
          <p:cNvSpPr txBox="1"/>
          <p:nvPr/>
        </p:nvSpPr>
        <p:spPr>
          <a:xfrm>
            <a:off x="6317194" y="1638376"/>
            <a:ext cx="469705"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かた</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19" name="テキスト ボックス 18">
            <a:extLst>
              <a:ext uri="{FF2B5EF4-FFF2-40B4-BE49-F238E27FC236}">
                <a16:creationId xmlns:a16="http://schemas.microsoft.com/office/drawing/2014/main" id="{5AB0457F-65A5-4064-A45F-56B31DA33D57}"/>
              </a:ext>
            </a:extLst>
          </p:cNvPr>
          <p:cNvSpPr txBox="1"/>
          <p:nvPr/>
        </p:nvSpPr>
        <p:spPr>
          <a:xfrm>
            <a:off x="3977325" y="1619970"/>
            <a:ext cx="887606"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じょうけん</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23BC21D0-FA9F-4719-85C3-51696C6F56D7}"/>
              </a:ext>
            </a:extLst>
          </p:cNvPr>
          <p:cNvSpPr txBox="1"/>
          <p:nvPr/>
        </p:nvSpPr>
        <p:spPr>
          <a:xfrm>
            <a:off x="1762720" y="1618943"/>
            <a:ext cx="469705"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く</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D4EC242E-B035-4433-8340-7C3D2667512E}"/>
              </a:ext>
            </a:extLst>
          </p:cNvPr>
          <p:cNvSpPr txBox="1"/>
          <p:nvPr/>
        </p:nvSpPr>
        <p:spPr>
          <a:xfrm>
            <a:off x="2271352" y="1618864"/>
            <a:ext cx="469705"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かえ</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3494AC84-7893-4B7D-AD56-21003CFCB4FB}"/>
              </a:ext>
            </a:extLst>
          </p:cNvPr>
          <p:cNvSpPr txBox="1"/>
          <p:nvPr/>
        </p:nvSpPr>
        <p:spPr>
          <a:xfrm>
            <a:off x="4121624" y="5146876"/>
            <a:ext cx="806327"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きゅうしゅつ</a:t>
            </a:r>
            <a:endParaRPr kumimoji="1" lang="ja-JP" altLang="en-US" sz="8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580559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a:xfrm>
            <a:off x="522513" y="1611383"/>
            <a:ext cx="7831373" cy="746846"/>
          </a:xfrm>
        </p:spPr>
        <p:txBody>
          <a:bodyPr rtlCol="0"/>
          <a:lstStyle/>
          <a:p>
            <a:pPr rtl="0"/>
            <a:r>
              <a:rPr lang="ja-JP" altLang="en-US" dirty="0"/>
              <a:t>プログラミングの準備</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11" name="テキスト ボックス 10">
            <a:extLst>
              <a:ext uri="{FF2B5EF4-FFF2-40B4-BE49-F238E27FC236}">
                <a16:creationId xmlns:a16="http://schemas.microsoft.com/office/drawing/2014/main" id="{85CD2A90-0529-4E5C-B118-7B42FC1018E2}"/>
              </a:ext>
            </a:extLst>
          </p:cNvPr>
          <p:cNvSpPr txBox="1"/>
          <p:nvPr/>
        </p:nvSpPr>
        <p:spPr>
          <a:xfrm>
            <a:off x="3432061" y="1380583"/>
            <a:ext cx="1006138"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じゅんび</a:t>
            </a:r>
          </a:p>
        </p:txBody>
      </p:sp>
    </p:spTree>
    <p:extLst>
      <p:ext uri="{BB962C8B-B14F-4D97-AF65-F5344CB8AC3E}">
        <p14:creationId xmlns:p14="http://schemas.microsoft.com/office/powerpoint/2010/main" val="3868485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Minecraft: Education Edition</a:t>
            </a:r>
            <a:r>
              <a:rPr lang="ja-JP" altLang="en-US" dirty="0"/>
              <a:t>の起動</a:t>
            </a:r>
          </a:p>
        </p:txBody>
      </p:sp>
      <p:sp>
        <p:nvSpPr>
          <p:cNvPr id="7" name="テキスト ボックス 6">
            <a:extLst>
              <a:ext uri="{FF2B5EF4-FFF2-40B4-BE49-F238E27FC236}">
                <a16:creationId xmlns:a16="http://schemas.microsoft.com/office/drawing/2014/main" id="{526D07D7-3FFF-4011-BC85-9F5AB8E4A953}"/>
              </a:ext>
            </a:extLst>
          </p:cNvPr>
          <p:cNvSpPr txBox="1"/>
          <p:nvPr/>
        </p:nvSpPr>
        <p:spPr>
          <a:xfrm>
            <a:off x="404560" y="386021"/>
            <a:ext cx="177902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マインクラフト</a:t>
            </a:r>
          </a:p>
        </p:txBody>
      </p:sp>
      <p:pic>
        <p:nvPicPr>
          <p:cNvPr id="55" name="図 54">
            <a:extLst>
              <a:ext uri="{FF2B5EF4-FFF2-40B4-BE49-F238E27FC236}">
                <a16:creationId xmlns:a16="http://schemas.microsoft.com/office/drawing/2014/main" id="{50BBCC34-8E96-4C5D-BDA4-F19BBC608549}"/>
              </a:ext>
            </a:extLst>
          </p:cNvPr>
          <p:cNvPicPr>
            <a:picLocks noChangeAspect="1"/>
          </p:cNvPicPr>
          <p:nvPr/>
        </p:nvPicPr>
        <p:blipFill>
          <a:blip r:embed="rId2"/>
          <a:srcRect/>
          <a:stretch/>
        </p:blipFill>
        <p:spPr>
          <a:xfrm>
            <a:off x="841799" y="1465544"/>
            <a:ext cx="1067806" cy="1082044"/>
          </a:xfrm>
          <a:prstGeom prst="rect">
            <a:avLst/>
          </a:prstGeom>
        </p:spPr>
      </p:pic>
      <p:grpSp>
        <p:nvGrpSpPr>
          <p:cNvPr id="57" name="グループ化 56">
            <a:extLst>
              <a:ext uri="{FF2B5EF4-FFF2-40B4-BE49-F238E27FC236}">
                <a16:creationId xmlns:a16="http://schemas.microsoft.com/office/drawing/2014/main" id="{5D161C45-832B-4152-8595-CC341547B9E5}"/>
              </a:ext>
            </a:extLst>
          </p:cNvPr>
          <p:cNvGrpSpPr/>
          <p:nvPr/>
        </p:nvGrpSpPr>
        <p:grpSpPr>
          <a:xfrm>
            <a:off x="852770" y="2237518"/>
            <a:ext cx="292314" cy="292314"/>
            <a:chOff x="1084324" y="3782536"/>
            <a:chExt cx="363984" cy="363984"/>
          </a:xfrm>
        </p:grpSpPr>
        <p:sp>
          <p:nvSpPr>
            <p:cNvPr id="58" name="正方形/長方形 57">
              <a:extLst>
                <a:ext uri="{FF2B5EF4-FFF2-40B4-BE49-F238E27FC236}">
                  <a16:creationId xmlns:a16="http://schemas.microsoft.com/office/drawing/2014/main" id="{44D8B194-9ABE-453B-88EA-D7B9FC2FC862}"/>
                </a:ext>
              </a:extLst>
            </p:cNvPr>
            <p:cNvSpPr/>
            <p:nvPr/>
          </p:nvSpPr>
          <p:spPr>
            <a:xfrm>
              <a:off x="1084324" y="3782536"/>
              <a:ext cx="363984" cy="363984"/>
            </a:xfrm>
            <a:prstGeom prst="rect">
              <a:avLst/>
            </a:prstGeom>
            <a:solidFill>
              <a:schemeClr val="bg1"/>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59" name="図 58">
              <a:extLst>
                <a:ext uri="{FF2B5EF4-FFF2-40B4-BE49-F238E27FC236}">
                  <a16:creationId xmlns:a16="http://schemas.microsoft.com/office/drawing/2014/main" id="{A019E21A-1E21-41EF-932E-FD3E1A694172}"/>
                </a:ext>
              </a:extLst>
            </p:cNvPr>
            <p:cNvPicPr>
              <a:picLocks noChangeAspect="1"/>
            </p:cNvPicPr>
            <p:nvPr/>
          </p:nvPicPr>
          <p:blipFill>
            <a:blip r:embed="rId3">
              <a:duotone>
                <a:prstClr val="black"/>
                <a:schemeClr val="accent2">
                  <a:tint val="45000"/>
                  <a:satMod val="400000"/>
                </a:schemeClr>
              </a:duotone>
            </a:blip>
            <a:stretch>
              <a:fillRect/>
            </a:stretch>
          </p:blipFill>
          <p:spPr>
            <a:xfrm>
              <a:off x="1155871" y="3808787"/>
              <a:ext cx="217995" cy="311482"/>
            </a:xfrm>
            <a:prstGeom prst="rect">
              <a:avLst/>
            </a:prstGeom>
          </p:spPr>
        </p:pic>
      </p:grpSp>
      <p:sp>
        <p:nvSpPr>
          <p:cNvPr id="61" name="テキスト ボックス 60">
            <a:extLst>
              <a:ext uri="{FF2B5EF4-FFF2-40B4-BE49-F238E27FC236}">
                <a16:creationId xmlns:a16="http://schemas.microsoft.com/office/drawing/2014/main" id="{617D37F2-ACF3-4889-A50D-8275F5DF2560}"/>
              </a:ext>
            </a:extLst>
          </p:cNvPr>
          <p:cNvSpPr txBox="1"/>
          <p:nvPr/>
        </p:nvSpPr>
        <p:spPr>
          <a:xfrm>
            <a:off x="841799" y="2563413"/>
            <a:ext cx="1180683" cy="738664"/>
          </a:xfrm>
          <a:prstGeom prst="rect">
            <a:avLst/>
          </a:prstGeom>
          <a:noFill/>
        </p:spPr>
        <p:txBody>
          <a:bodyPr wrap="square" rtlCol="0">
            <a:spAutoFit/>
          </a:bodyPr>
          <a:lstStyle/>
          <a:p>
            <a:r>
              <a:rPr lang="en-US" altLang="ja-JP" sz="1400" b="1" i="0" dirty="0">
                <a:solidFill>
                  <a:srgbClr val="575E75"/>
                </a:solidFill>
                <a:effectLst/>
                <a:latin typeface="メイリオ" panose="020B0604030504040204" pitchFamily="50" charset="-128"/>
                <a:ea typeface="メイリオ" panose="020B0604030504040204" pitchFamily="50" charset="-128"/>
              </a:rPr>
              <a:t>Minecraft Education Edition</a:t>
            </a:r>
          </a:p>
        </p:txBody>
      </p:sp>
      <p:sp>
        <p:nvSpPr>
          <p:cNvPr id="63" name="テキスト ボックス 62">
            <a:extLst>
              <a:ext uri="{FF2B5EF4-FFF2-40B4-BE49-F238E27FC236}">
                <a16:creationId xmlns:a16="http://schemas.microsoft.com/office/drawing/2014/main" id="{6EE99478-D0F6-46CD-A977-0E9E5E8B307F}"/>
              </a:ext>
            </a:extLst>
          </p:cNvPr>
          <p:cNvSpPr txBox="1"/>
          <p:nvPr/>
        </p:nvSpPr>
        <p:spPr>
          <a:xfrm>
            <a:off x="2428905" y="1465544"/>
            <a:ext cx="4327002" cy="1685077"/>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パソコンのデスクトップにある</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en-US" altLang="ja-JP" b="1" i="0" dirty="0">
                <a:solidFill>
                  <a:srgbClr val="575E75"/>
                </a:solidFill>
                <a:effectLst/>
                <a:latin typeface="メイリオ" panose="020B0604030504040204" pitchFamily="50" charset="-128"/>
                <a:ea typeface="メイリオ" panose="020B0604030504040204" pitchFamily="50" charset="-128"/>
              </a:rPr>
              <a:t>Minecraft Education Edition</a:t>
            </a:r>
            <a:r>
              <a:rPr lang="ja-JP" altLang="en-US" dirty="0">
                <a:solidFill>
                  <a:srgbClr val="575E75"/>
                </a:solidFill>
                <a:latin typeface="メイリオ" panose="020B0604030504040204" pitchFamily="50" charset="-128"/>
                <a:ea typeface="メイリオ" panose="020B0604030504040204" pitchFamily="50" charset="-128"/>
              </a:rPr>
              <a:t>」の</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アイコンをダブルクリックしよう！</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420FF5BB-1E7F-4DC3-911F-593C1490312C}"/>
              </a:ext>
            </a:extLst>
          </p:cNvPr>
          <p:cNvSpPr txBox="1"/>
          <p:nvPr/>
        </p:nvSpPr>
        <p:spPr>
          <a:xfrm>
            <a:off x="2734322" y="2106149"/>
            <a:ext cx="1136342"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マインクラフト</a:t>
            </a:r>
            <a:endParaRPr kumimoji="1" lang="ja-JP" altLang="en-US" sz="1000" dirty="0">
              <a:latin typeface="メイリオ" panose="020B0604030504040204" pitchFamily="50" charset="-128"/>
              <a:ea typeface="メイリオ" panose="020B0604030504040204" pitchFamily="50" charset="-128"/>
            </a:endParaRPr>
          </a:p>
        </p:txBody>
      </p:sp>
      <p:sp>
        <p:nvSpPr>
          <p:cNvPr id="81" name="テキスト ボックス 80">
            <a:extLst>
              <a:ext uri="{FF2B5EF4-FFF2-40B4-BE49-F238E27FC236}">
                <a16:creationId xmlns:a16="http://schemas.microsoft.com/office/drawing/2014/main" id="{D9E74CCE-D6C6-4FC4-A647-09B81BECC752}"/>
              </a:ext>
            </a:extLst>
          </p:cNvPr>
          <p:cNvSpPr txBox="1"/>
          <p:nvPr/>
        </p:nvSpPr>
        <p:spPr>
          <a:xfrm>
            <a:off x="5699464" y="386021"/>
            <a:ext cx="61256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きどう</a:t>
            </a:r>
          </a:p>
        </p:txBody>
      </p:sp>
      <p:sp>
        <p:nvSpPr>
          <p:cNvPr id="82" name="テキスト ボックス 81">
            <a:extLst>
              <a:ext uri="{FF2B5EF4-FFF2-40B4-BE49-F238E27FC236}">
                <a16:creationId xmlns:a16="http://schemas.microsoft.com/office/drawing/2014/main" id="{535E2022-84E1-4CAF-97B2-0F06548B2169}"/>
              </a:ext>
            </a:extLst>
          </p:cNvPr>
          <p:cNvSpPr txBox="1"/>
          <p:nvPr/>
        </p:nvSpPr>
        <p:spPr>
          <a:xfrm>
            <a:off x="2327051" y="386021"/>
            <a:ext cx="177902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エデュケーション</a:t>
            </a:r>
          </a:p>
        </p:txBody>
      </p:sp>
      <p:sp>
        <p:nvSpPr>
          <p:cNvPr id="83" name="テキスト ボックス 82">
            <a:extLst>
              <a:ext uri="{FF2B5EF4-FFF2-40B4-BE49-F238E27FC236}">
                <a16:creationId xmlns:a16="http://schemas.microsoft.com/office/drawing/2014/main" id="{9DE0C85C-0B1C-44D5-BE54-74C03F19E66D}"/>
              </a:ext>
            </a:extLst>
          </p:cNvPr>
          <p:cNvSpPr txBox="1"/>
          <p:nvPr/>
        </p:nvSpPr>
        <p:spPr>
          <a:xfrm>
            <a:off x="4176944" y="386021"/>
            <a:ext cx="123399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エディション</a:t>
            </a:r>
          </a:p>
        </p:txBody>
      </p:sp>
      <p:pic>
        <p:nvPicPr>
          <p:cNvPr id="11" name="図 10">
            <a:extLst>
              <a:ext uri="{FF2B5EF4-FFF2-40B4-BE49-F238E27FC236}">
                <a16:creationId xmlns:a16="http://schemas.microsoft.com/office/drawing/2014/main" id="{D4109D52-8D47-4613-807D-1D02936647E7}"/>
              </a:ext>
            </a:extLst>
          </p:cNvPr>
          <p:cNvPicPr>
            <a:picLocks noChangeAspect="1"/>
          </p:cNvPicPr>
          <p:nvPr/>
        </p:nvPicPr>
        <p:blipFill>
          <a:blip r:embed="rId4"/>
          <a:stretch>
            <a:fillRect/>
          </a:stretch>
        </p:blipFill>
        <p:spPr>
          <a:xfrm>
            <a:off x="3915053" y="3402366"/>
            <a:ext cx="4435021" cy="3352122"/>
          </a:xfrm>
          <a:prstGeom prst="rect">
            <a:avLst/>
          </a:prstGeom>
        </p:spPr>
      </p:pic>
      <p:sp>
        <p:nvSpPr>
          <p:cNvPr id="84" name="テキスト ボックス 83">
            <a:extLst>
              <a:ext uri="{FF2B5EF4-FFF2-40B4-BE49-F238E27FC236}">
                <a16:creationId xmlns:a16="http://schemas.microsoft.com/office/drawing/2014/main" id="{CC437433-B109-4B34-A479-C5E9AA1CDE36}"/>
              </a:ext>
            </a:extLst>
          </p:cNvPr>
          <p:cNvSpPr txBox="1"/>
          <p:nvPr/>
        </p:nvSpPr>
        <p:spPr>
          <a:xfrm>
            <a:off x="3956883" y="2106148"/>
            <a:ext cx="1215357"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エデュケーション</a:t>
            </a:r>
            <a:endParaRPr kumimoji="1" lang="ja-JP" altLang="en-US" sz="1000" dirty="0">
              <a:latin typeface="メイリオ" panose="020B0604030504040204" pitchFamily="50" charset="-128"/>
              <a:ea typeface="メイリオ" panose="020B0604030504040204" pitchFamily="50" charset="-128"/>
            </a:endParaRPr>
          </a:p>
        </p:txBody>
      </p:sp>
      <p:sp>
        <p:nvSpPr>
          <p:cNvPr id="85" name="テキスト ボックス 84">
            <a:extLst>
              <a:ext uri="{FF2B5EF4-FFF2-40B4-BE49-F238E27FC236}">
                <a16:creationId xmlns:a16="http://schemas.microsoft.com/office/drawing/2014/main" id="{177CC249-DCB2-45BA-8178-48B5730D41EE}"/>
              </a:ext>
            </a:extLst>
          </p:cNvPr>
          <p:cNvSpPr txBox="1"/>
          <p:nvPr/>
        </p:nvSpPr>
        <p:spPr>
          <a:xfrm>
            <a:off x="5172240" y="2106147"/>
            <a:ext cx="947916"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エディション</a:t>
            </a:r>
            <a:endParaRPr kumimoji="1" lang="ja-JP" altLang="en-US" sz="1000" dirty="0">
              <a:latin typeface="メイリオ" panose="020B0604030504040204" pitchFamily="50" charset="-128"/>
              <a:ea typeface="メイリオ" panose="020B0604030504040204" pitchFamily="50" charset="-128"/>
            </a:endParaRPr>
          </a:p>
        </p:txBody>
      </p:sp>
      <p:sp>
        <p:nvSpPr>
          <p:cNvPr id="86" name="四角形: 角を丸くする 85">
            <a:extLst>
              <a:ext uri="{FF2B5EF4-FFF2-40B4-BE49-F238E27FC236}">
                <a16:creationId xmlns:a16="http://schemas.microsoft.com/office/drawing/2014/main" id="{F118C178-7445-48A7-9EA1-05657053352D}"/>
              </a:ext>
            </a:extLst>
          </p:cNvPr>
          <p:cNvSpPr/>
          <p:nvPr/>
        </p:nvSpPr>
        <p:spPr>
          <a:xfrm>
            <a:off x="4056583" y="6023081"/>
            <a:ext cx="4119239" cy="375408"/>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87" name="矢印: 右 86">
            <a:extLst>
              <a:ext uri="{FF2B5EF4-FFF2-40B4-BE49-F238E27FC236}">
                <a16:creationId xmlns:a16="http://schemas.microsoft.com/office/drawing/2014/main" id="{5B42D12D-BA1F-4044-9039-DDA574719003}"/>
              </a:ext>
            </a:extLst>
          </p:cNvPr>
          <p:cNvSpPr/>
          <p:nvPr/>
        </p:nvSpPr>
        <p:spPr>
          <a:xfrm>
            <a:off x="958653" y="4369183"/>
            <a:ext cx="738182" cy="750525"/>
          </a:xfrm>
          <a:prstGeom prst="rightArrow">
            <a:avLst/>
          </a:prstGeom>
          <a:solidFill>
            <a:schemeClr val="accent2"/>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88" name="テキスト ボックス 87">
            <a:extLst>
              <a:ext uri="{FF2B5EF4-FFF2-40B4-BE49-F238E27FC236}">
                <a16:creationId xmlns:a16="http://schemas.microsoft.com/office/drawing/2014/main" id="{9C8C040B-E2D8-4B92-B6C4-29E4BDE52137}"/>
              </a:ext>
            </a:extLst>
          </p:cNvPr>
          <p:cNvSpPr txBox="1"/>
          <p:nvPr/>
        </p:nvSpPr>
        <p:spPr>
          <a:xfrm>
            <a:off x="1580294" y="4119668"/>
            <a:ext cx="2167214"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サインイン</a:t>
            </a:r>
            <a:r>
              <a:rPr lang="ja-JP" altLang="en-US" dirty="0">
                <a:solidFill>
                  <a:srgbClr val="575E75"/>
                </a:solidFill>
                <a:latin typeface="メイリオ" panose="020B0604030504040204" pitchFamily="50" charset="-128"/>
                <a:ea typeface="メイリオ" panose="020B0604030504040204" pitchFamily="50" charset="-128"/>
              </a:rPr>
              <a:t>を</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クリックします！</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561928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Minecraft: Education Edition</a:t>
            </a:r>
            <a:r>
              <a:rPr lang="ja-JP" altLang="en-US" dirty="0"/>
              <a:t>へのログイン</a:t>
            </a:r>
          </a:p>
        </p:txBody>
      </p:sp>
      <p:sp>
        <p:nvSpPr>
          <p:cNvPr id="7" name="テキスト ボックス 6">
            <a:extLst>
              <a:ext uri="{FF2B5EF4-FFF2-40B4-BE49-F238E27FC236}">
                <a16:creationId xmlns:a16="http://schemas.microsoft.com/office/drawing/2014/main" id="{526D07D7-3FFF-4011-BC85-9F5AB8E4A953}"/>
              </a:ext>
            </a:extLst>
          </p:cNvPr>
          <p:cNvSpPr txBox="1"/>
          <p:nvPr/>
        </p:nvSpPr>
        <p:spPr>
          <a:xfrm>
            <a:off x="404560" y="386021"/>
            <a:ext cx="177902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マインクラフト</a:t>
            </a:r>
          </a:p>
        </p:txBody>
      </p:sp>
      <p:sp>
        <p:nvSpPr>
          <p:cNvPr id="82" name="テキスト ボックス 81">
            <a:extLst>
              <a:ext uri="{FF2B5EF4-FFF2-40B4-BE49-F238E27FC236}">
                <a16:creationId xmlns:a16="http://schemas.microsoft.com/office/drawing/2014/main" id="{535E2022-84E1-4CAF-97B2-0F06548B2169}"/>
              </a:ext>
            </a:extLst>
          </p:cNvPr>
          <p:cNvSpPr txBox="1"/>
          <p:nvPr/>
        </p:nvSpPr>
        <p:spPr>
          <a:xfrm>
            <a:off x="2327051" y="386021"/>
            <a:ext cx="177902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エデュケーション</a:t>
            </a:r>
          </a:p>
        </p:txBody>
      </p:sp>
      <p:sp>
        <p:nvSpPr>
          <p:cNvPr id="83" name="テキスト ボックス 82">
            <a:extLst>
              <a:ext uri="{FF2B5EF4-FFF2-40B4-BE49-F238E27FC236}">
                <a16:creationId xmlns:a16="http://schemas.microsoft.com/office/drawing/2014/main" id="{9DE0C85C-0B1C-44D5-BE54-74C03F19E66D}"/>
              </a:ext>
            </a:extLst>
          </p:cNvPr>
          <p:cNvSpPr txBox="1"/>
          <p:nvPr/>
        </p:nvSpPr>
        <p:spPr>
          <a:xfrm>
            <a:off x="4176944" y="386021"/>
            <a:ext cx="123399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エディション</a:t>
            </a:r>
          </a:p>
        </p:txBody>
      </p:sp>
      <p:pic>
        <p:nvPicPr>
          <p:cNvPr id="14" name="図 13">
            <a:extLst>
              <a:ext uri="{FF2B5EF4-FFF2-40B4-BE49-F238E27FC236}">
                <a16:creationId xmlns:a16="http://schemas.microsoft.com/office/drawing/2014/main" id="{AC7C8CA8-74AE-4EBC-898F-4BC68C391B4A}"/>
              </a:ext>
            </a:extLst>
          </p:cNvPr>
          <p:cNvPicPr>
            <a:picLocks noChangeAspect="1"/>
          </p:cNvPicPr>
          <p:nvPr/>
        </p:nvPicPr>
        <p:blipFill>
          <a:blip r:embed="rId2"/>
          <a:stretch>
            <a:fillRect/>
          </a:stretch>
        </p:blipFill>
        <p:spPr>
          <a:xfrm>
            <a:off x="581705" y="1400660"/>
            <a:ext cx="3987738" cy="924693"/>
          </a:xfrm>
          <a:prstGeom prst="rect">
            <a:avLst/>
          </a:prstGeom>
        </p:spPr>
      </p:pic>
      <p:sp>
        <p:nvSpPr>
          <p:cNvPr id="89" name="テキスト ボックス 88">
            <a:extLst>
              <a:ext uri="{FF2B5EF4-FFF2-40B4-BE49-F238E27FC236}">
                <a16:creationId xmlns:a16="http://schemas.microsoft.com/office/drawing/2014/main" id="{C864C761-945E-4340-8CCD-B782C6F682CF}"/>
              </a:ext>
            </a:extLst>
          </p:cNvPr>
          <p:cNvSpPr txBox="1"/>
          <p:nvPr/>
        </p:nvSpPr>
        <p:spPr>
          <a:xfrm>
            <a:off x="4663335" y="1518159"/>
            <a:ext cx="4169231"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アカウントとパスワードを入力します。</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pic>
        <p:nvPicPr>
          <p:cNvPr id="17" name="図 16">
            <a:extLst>
              <a:ext uri="{FF2B5EF4-FFF2-40B4-BE49-F238E27FC236}">
                <a16:creationId xmlns:a16="http://schemas.microsoft.com/office/drawing/2014/main" id="{F748D3E1-95E2-4245-B8E3-9A2D59DBB1F8}"/>
              </a:ext>
            </a:extLst>
          </p:cNvPr>
          <p:cNvPicPr>
            <a:picLocks noChangeAspect="1"/>
          </p:cNvPicPr>
          <p:nvPr/>
        </p:nvPicPr>
        <p:blipFill>
          <a:blip r:embed="rId3"/>
          <a:srcRect/>
          <a:stretch/>
        </p:blipFill>
        <p:spPr>
          <a:xfrm>
            <a:off x="584209" y="2398007"/>
            <a:ext cx="3921513" cy="3716172"/>
          </a:xfrm>
          <a:prstGeom prst="rect">
            <a:avLst/>
          </a:prstGeom>
        </p:spPr>
      </p:pic>
      <p:pic>
        <p:nvPicPr>
          <p:cNvPr id="11" name="図 10">
            <a:extLst>
              <a:ext uri="{FF2B5EF4-FFF2-40B4-BE49-F238E27FC236}">
                <a16:creationId xmlns:a16="http://schemas.microsoft.com/office/drawing/2014/main" id="{F58BBC2E-6D89-4AB1-8E22-179938F98A2F}"/>
              </a:ext>
            </a:extLst>
          </p:cNvPr>
          <p:cNvPicPr>
            <a:picLocks noChangeAspect="1"/>
          </p:cNvPicPr>
          <p:nvPr/>
        </p:nvPicPr>
        <p:blipFill>
          <a:blip r:embed="rId4"/>
          <a:srcRect/>
          <a:stretch/>
        </p:blipFill>
        <p:spPr>
          <a:xfrm>
            <a:off x="4665839" y="2398007"/>
            <a:ext cx="3921513" cy="3716172"/>
          </a:xfrm>
          <a:prstGeom prst="rect">
            <a:avLst/>
          </a:prstGeom>
        </p:spPr>
      </p:pic>
      <p:sp>
        <p:nvSpPr>
          <p:cNvPr id="87" name="矢印: 右 86">
            <a:extLst>
              <a:ext uri="{FF2B5EF4-FFF2-40B4-BE49-F238E27FC236}">
                <a16:creationId xmlns:a16="http://schemas.microsoft.com/office/drawing/2014/main" id="{5B42D12D-BA1F-4044-9039-DDA574719003}"/>
              </a:ext>
            </a:extLst>
          </p:cNvPr>
          <p:cNvSpPr/>
          <p:nvPr/>
        </p:nvSpPr>
        <p:spPr>
          <a:xfrm>
            <a:off x="4438631" y="4144787"/>
            <a:ext cx="738182" cy="750525"/>
          </a:xfrm>
          <a:prstGeom prst="rightArrow">
            <a:avLst/>
          </a:prstGeom>
          <a:solidFill>
            <a:schemeClr val="accent2"/>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12" name="テキスト ボックス 11">
            <a:extLst>
              <a:ext uri="{FF2B5EF4-FFF2-40B4-BE49-F238E27FC236}">
                <a16:creationId xmlns:a16="http://schemas.microsoft.com/office/drawing/2014/main" id="{C62EECCC-F541-4FF0-A5C9-C30F6DBFB71D}"/>
              </a:ext>
            </a:extLst>
          </p:cNvPr>
          <p:cNvSpPr txBox="1"/>
          <p:nvPr/>
        </p:nvSpPr>
        <p:spPr>
          <a:xfrm>
            <a:off x="7235298" y="1590151"/>
            <a:ext cx="100317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endParaRPr kumimoji="1" lang="ja-JP" altLang="en-US" sz="1000" dirty="0">
              <a:latin typeface="メイリオ" panose="020B0604030504040204" pitchFamily="50" charset="-128"/>
              <a:ea typeface="メイリオ" panose="020B0604030504040204" pitchFamily="50" charset="-128"/>
            </a:endParaRPr>
          </a:p>
        </p:txBody>
      </p:sp>
      <p:sp>
        <p:nvSpPr>
          <p:cNvPr id="13" name="四角形: 角を丸くする 12">
            <a:extLst>
              <a:ext uri="{FF2B5EF4-FFF2-40B4-BE49-F238E27FC236}">
                <a16:creationId xmlns:a16="http://schemas.microsoft.com/office/drawing/2014/main" id="{47A5E821-3467-435A-A222-3C5C11F3AF4D}"/>
              </a:ext>
            </a:extLst>
          </p:cNvPr>
          <p:cNvSpPr/>
          <p:nvPr/>
        </p:nvSpPr>
        <p:spPr>
          <a:xfrm>
            <a:off x="1393282" y="4013892"/>
            <a:ext cx="2290951" cy="297301"/>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5" name="四角形: 角を丸くする 14">
            <a:extLst>
              <a:ext uri="{FF2B5EF4-FFF2-40B4-BE49-F238E27FC236}">
                <a16:creationId xmlns:a16="http://schemas.microsoft.com/office/drawing/2014/main" id="{FCE8E344-BC9C-465F-A70D-F0D4C556F5B6}"/>
              </a:ext>
            </a:extLst>
          </p:cNvPr>
          <p:cNvSpPr/>
          <p:nvPr/>
        </p:nvSpPr>
        <p:spPr>
          <a:xfrm>
            <a:off x="5481119" y="4371398"/>
            <a:ext cx="2290951" cy="297301"/>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6" name="四角形: 角を丸くする 15">
            <a:extLst>
              <a:ext uri="{FF2B5EF4-FFF2-40B4-BE49-F238E27FC236}">
                <a16:creationId xmlns:a16="http://schemas.microsoft.com/office/drawing/2014/main" id="{A85C3384-20FE-44B2-B67D-02E19D85C171}"/>
              </a:ext>
            </a:extLst>
          </p:cNvPr>
          <p:cNvSpPr/>
          <p:nvPr/>
        </p:nvSpPr>
        <p:spPr>
          <a:xfrm>
            <a:off x="2951723" y="4810437"/>
            <a:ext cx="738182" cy="297301"/>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8" name="四角形: 角を丸くする 17">
            <a:extLst>
              <a:ext uri="{FF2B5EF4-FFF2-40B4-BE49-F238E27FC236}">
                <a16:creationId xmlns:a16="http://schemas.microsoft.com/office/drawing/2014/main" id="{94F5B1C8-0904-431B-84B0-5D0007FAA2CB}"/>
              </a:ext>
            </a:extLst>
          </p:cNvPr>
          <p:cNvSpPr/>
          <p:nvPr/>
        </p:nvSpPr>
        <p:spPr>
          <a:xfrm>
            <a:off x="7025010" y="4962588"/>
            <a:ext cx="738182" cy="297301"/>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1294778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tretch>
            <a:fillRect/>
          </a:stretch>
        </p:blipFill>
        <p:spPr>
          <a:xfrm>
            <a:off x="642922" y="1704513"/>
            <a:ext cx="7858156" cy="4457777"/>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5018654"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メニュー画面の「遊ぶ」をクリックします。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3346883" y="3636100"/>
            <a:ext cx="2396969" cy="465383"/>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31" name="テキスト ボックス 30">
            <a:extLst>
              <a:ext uri="{FF2B5EF4-FFF2-40B4-BE49-F238E27FC236}">
                <a16:creationId xmlns:a16="http://schemas.microsoft.com/office/drawing/2014/main" id="{B1C204CE-D8C8-4443-9D78-EF88F6C40AA4}"/>
              </a:ext>
            </a:extLst>
          </p:cNvPr>
          <p:cNvSpPr txBox="1"/>
          <p:nvPr/>
        </p:nvSpPr>
        <p:spPr>
          <a:xfrm>
            <a:off x="1668999" y="1083454"/>
            <a:ext cx="60368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endParaRPr kumimoji="1" lang="ja-JP" altLang="en-US" sz="1000"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C79837C4-6000-4C7B-9792-503F4C34DB10}"/>
              </a:ext>
            </a:extLst>
          </p:cNvPr>
          <p:cNvSpPr txBox="1"/>
          <p:nvPr/>
        </p:nvSpPr>
        <p:spPr>
          <a:xfrm>
            <a:off x="2512489" y="1074576"/>
            <a:ext cx="5263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あそ</a:t>
            </a:r>
            <a:endParaRPr kumimoji="1" lang="ja-JP" altLang="en-US" sz="1000" dirty="0">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EBBCD346-F39D-40E9-AC56-E667EA7C6B7C}"/>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1" name="テキスト ボックス 10">
            <a:extLst>
              <a:ext uri="{FF2B5EF4-FFF2-40B4-BE49-F238E27FC236}">
                <a16:creationId xmlns:a16="http://schemas.microsoft.com/office/drawing/2014/main" id="{F423634B-575F-4294-9CD7-2005627AF378}"/>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Tree>
    <p:extLst>
      <p:ext uri="{BB962C8B-B14F-4D97-AF65-F5344CB8AC3E}">
        <p14:creationId xmlns:p14="http://schemas.microsoft.com/office/powerpoint/2010/main" val="3778370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642923" y="1704513"/>
            <a:ext cx="7858154" cy="4457777"/>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5018654"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「ライブラリを表示」をクリックします。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4572000" y="2393226"/>
            <a:ext cx="3666476" cy="2658167"/>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31" name="テキスト ボックス 30">
            <a:extLst>
              <a:ext uri="{FF2B5EF4-FFF2-40B4-BE49-F238E27FC236}">
                <a16:creationId xmlns:a16="http://schemas.microsoft.com/office/drawing/2014/main" id="{B1C204CE-D8C8-4443-9D78-EF88F6C40AA4}"/>
              </a:ext>
            </a:extLst>
          </p:cNvPr>
          <p:cNvSpPr txBox="1"/>
          <p:nvPr/>
        </p:nvSpPr>
        <p:spPr>
          <a:xfrm>
            <a:off x="2251317" y="1079546"/>
            <a:ext cx="750997" cy="254038"/>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ひょうじ</a:t>
            </a:r>
            <a:endParaRPr kumimoji="1" lang="ja-JP" altLang="en-US" sz="1000" dirty="0">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AA5D6155-1572-4519-98F7-49D7E1B8EDB2}"/>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1" name="テキスト ボックス 10">
            <a:extLst>
              <a:ext uri="{FF2B5EF4-FFF2-40B4-BE49-F238E27FC236}">
                <a16:creationId xmlns:a16="http://schemas.microsoft.com/office/drawing/2014/main" id="{7C7ECD71-BA7F-4C95-9724-CDFA9DF736B7}"/>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Tree>
    <p:extLst>
      <p:ext uri="{BB962C8B-B14F-4D97-AF65-F5344CB8AC3E}">
        <p14:creationId xmlns:p14="http://schemas.microsoft.com/office/powerpoint/2010/main" val="1577023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642923" y="1704513"/>
            <a:ext cx="7858154" cy="4457776"/>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5018654"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「主題キット」をクリックします。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1311340" y="2396971"/>
            <a:ext cx="3189640" cy="1799252"/>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31" name="テキスト ボックス 30">
            <a:extLst>
              <a:ext uri="{FF2B5EF4-FFF2-40B4-BE49-F238E27FC236}">
                <a16:creationId xmlns:a16="http://schemas.microsoft.com/office/drawing/2014/main" id="{B1C204CE-D8C8-4443-9D78-EF88F6C40AA4}"/>
              </a:ext>
            </a:extLst>
          </p:cNvPr>
          <p:cNvSpPr txBox="1"/>
          <p:nvPr/>
        </p:nvSpPr>
        <p:spPr>
          <a:xfrm>
            <a:off x="901909" y="1083454"/>
            <a:ext cx="74045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しゅだい</a:t>
            </a:r>
            <a:endParaRPr kumimoji="1" lang="ja-JP" altLang="en-US" sz="1000" dirty="0">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396E0BCC-4B8B-449E-99DE-71B97CFB0C5A}"/>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2" name="テキスト ボックス 11">
            <a:extLst>
              <a:ext uri="{FF2B5EF4-FFF2-40B4-BE49-F238E27FC236}">
                <a16:creationId xmlns:a16="http://schemas.microsoft.com/office/drawing/2014/main" id="{8EA3B247-34E7-4AA6-B46C-324FB252B11E}"/>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Tree>
    <p:extLst>
      <p:ext uri="{BB962C8B-B14F-4D97-AF65-F5344CB8AC3E}">
        <p14:creationId xmlns:p14="http://schemas.microsoft.com/office/powerpoint/2010/main" val="6112714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676814" y="1621428"/>
            <a:ext cx="7790372" cy="4980372"/>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547141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「コンピューター科学」をクリックします。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5570064" y="2290441"/>
            <a:ext cx="2100243" cy="1642368"/>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8" name="テキスト ボックス 7">
            <a:extLst>
              <a:ext uri="{FF2B5EF4-FFF2-40B4-BE49-F238E27FC236}">
                <a16:creationId xmlns:a16="http://schemas.microsoft.com/office/drawing/2014/main" id="{9BDCC1C5-AF66-4F5F-A5ED-3F9D00A3D784}"/>
              </a:ext>
            </a:extLst>
          </p:cNvPr>
          <p:cNvSpPr txBox="1"/>
          <p:nvPr/>
        </p:nvSpPr>
        <p:spPr>
          <a:xfrm>
            <a:off x="2580889" y="1071063"/>
            <a:ext cx="56557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かがく</a:t>
            </a:r>
          </a:p>
        </p:txBody>
      </p:sp>
      <p:sp>
        <p:nvSpPr>
          <p:cNvPr id="11" name="テキスト ボックス 10">
            <a:extLst>
              <a:ext uri="{FF2B5EF4-FFF2-40B4-BE49-F238E27FC236}">
                <a16:creationId xmlns:a16="http://schemas.microsoft.com/office/drawing/2014/main" id="{3BB3B2DA-C4EE-4E08-885A-32DF5E527BAA}"/>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2" name="テキスト ボックス 11">
            <a:extLst>
              <a:ext uri="{FF2B5EF4-FFF2-40B4-BE49-F238E27FC236}">
                <a16:creationId xmlns:a16="http://schemas.microsoft.com/office/drawing/2014/main" id="{834E3C69-27CB-4BCE-881A-6B0B5973BECA}"/>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Tree>
    <p:extLst>
      <p:ext uri="{BB962C8B-B14F-4D97-AF65-F5344CB8AC3E}">
        <p14:creationId xmlns:p14="http://schemas.microsoft.com/office/powerpoint/2010/main" val="2224632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676814" y="1621428"/>
            <a:ext cx="7790372" cy="4980371"/>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6217140"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「ブロックベースのコーディング」をクリックします。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3521878" y="2290440"/>
            <a:ext cx="2100243" cy="1642368"/>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1" name="テキスト ボックス 10">
            <a:extLst>
              <a:ext uri="{FF2B5EF4-FFF2-40B4-BE49-F238E27FC236}">
                <a16:creationId xmlns:a16="http://schemas.microsoft.com/office/drawing/2014/main" id="{51F8B14C-DBD4-4772-851F-60701026B7C2}"/>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2" name="テキスト ボックス 11">
            <a:extLst>
              <a:ext uri="{FF2B5EF4-FFF2-40B4-BE49-F238E27FC236}">
                <a16:creationId xmlns:a16="http://schemas.microsoft.com/office/drawing/2014/main" id="{0D084151-5C2E-4D9D-8FDB-10BEB69B9829}"/>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Tree>
    <p:extLst>
      <p:ext uri="{BB962C8B-B14F-4D97-AF65-F5344CB8AC3E}">
        <p14:creationId xmlns:p14="http://schemas.microsoft.com/office/powerpoint/2010/main" val="31889883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753357" y="1621428"/>
            <a:ext cx="7637285" cy="4980371"/>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706939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「楽しいコーディング基礎 </a:t>
            </a:r>
            <a:r>
              <a:rPr lang="en-US" altLang="ja-JP" i="0" dirty="0">
                <a:solidFill>
                  <a:srgbClr val="575E75"/>
                </a:solidFill>
                <a:effectLst/>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キーボード」をクリックします。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1435626" y="2272685"/>
            <a:ext cx="2100243" cy="1642368"/>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1" name="テキスト ボックス 10">
            <a:extLst>
              <a:ext uri="{FF2B5EF4-FFF2-40B4-BE49-F238E27FC236}">
                <a16:creationId xmlns:a16="http://schemas.microsoft.com/office/drawing/2014/main" id="{51F8B14C-DBD4-4772-851F-60701026B7C2}"/>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2" name="テキスト ボックス 11">
            <a:extLst>
              <a:ext uri="{FF2B5EF4-FFF2-40B4-BE49-F238E27FC236}">
                <a16:creationId xmlns:a16="http://schemas.microsoft.com/office/drawing/2014/main" id="{0D084151-5C2E-4D9D-8FDB-10BEB69B9829}"/>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
        <p:nvSpPr>
          <p:cNvPr id="8" name="テキスト ボックス 7">
            <a:extLst>
              <a:ext uri="{FF2B5EF4-FFF2-40B4-BE49-F238E27FC236}">
                <a16:creationId xmlns:a16="http://schemas.microsoft.com/office/drawing/2014/main" id="{6D27308D-306B-4884-A7FC-EB5D3330675C}"/>
              </a:ext>
            </a:extLst>
          </p:cNvPr>
          <p:cNvSpPr txBox="1"/>
          <p:nvPr/>
        </p:nvSpPr>
        <p:spPr>
          <a:xfrm>
            <a:off x="3056472" y="1070028"/>
            <a:ext cx="538983"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きそ</a:t>
            </a:r>
          </a:p>
        </p:txBody>
      </p:sp>
      <p:sp>
        <p:nvSpPr>
          <p:cNvPr id="9" name="テキスト ボックス 8">
            <a:extLst>
              <a:ext uri="{FF2B5EF4-FFF2-40B4-BE49-F238E27FC236}">
                <a16:creationId xmlns:a16="http://schemas.microsoft.com/office/drawing/2014/main" id="{34359062-57F0-439B-AD64-4A7FC4D6CC41}"/>
              </a:ext>
            </a:extLst>
          </p:cNvPr>
          <p:cNvSpPr txBox="1"/>
          <p:nvPr/>
        </p:nvSpPr>
        <p:spPr>
          <a:xfrm>
            <a:off x="949909" y="1078905"/>
            <a:ext cx="45276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たの</a:t>
            </a:r>
          </a:p>
        </p:txBody>
      </p:sp>
    </p:spTree>
    <p:extLst>
      <p:ext uri="{BB962C8B-B14F-4D97-AF65-F5344CB8AC3E}">
        <p14:creationId xmlns:p14="http://schemas.microsoft.com/office/powerpoint/2010/main" val="28377736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753357" y="1621428"/>
            <a:ext cx="7637285" cy="4980370"/>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706939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「楽しいコーディング基礎 </a:t>
            </a:r>
            <a:r>
              <a:rPr lang="en-US" altLang="ja-JP" i="0" dirty="0">
                <a:solidFill>
                  <a:srgbClr val="575E75"/>
                </a:solidFill>
                <a:effectLst/>
                <a:latin typeface="メイリオ" panose="020B0604030504040204" pitchFamily="50" charset="-128"/>
                <a:ea typeface="メイリオ" panose="020B0604030504040204" pitchFamily="50" charset="-128"/>
              </a:rPr>
              <a:t>: 1</a:t>
            </a:r>
            <a:r>
              <a:rPr lang="ja-JP" altLang="en-US" i="0" dirty="0">
                <a:solidFill>
                  <a:srgbClr val="575E75"/>
                </a:solidFill>
                <a:effectLst/>
                <a:latin typeface="メイリオ" panose="020B0604030504040204" pitchFamily="50" charset="-128"/>
                <a:ea typeface="メイリオ" panose="020B0604030504040204" pitchFamily="50" charset="-128"/>
              </a:rPr>
              <a:t>」をクリックします。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1435626" y="2272685"/>
            <a:ext cx="2100243" cy="1642368"/>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1" name="テキスト ボックス 10">
            <a:extLst>
              <a:ext uri="{FF2B5EF4-FFF2-40B4-BE49-F238E27FC236}">
                <a16:creationId xmlns:a16="http://schemas.microsoft.com/office/drawing/2014/main" id="{51F8B14C-DBD4-4772-851F-60701026B7C2}"/>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2" name="テキスト ボックス 11">
            <a:extLst>
              <a:ext uri="{FF2B5EF4-FFF2-40B4-BE49-F238E27FC236}">
                <a16:creationId xmlns:a16="http://schemas.microsoft.com/office/drawing/2014/main" id="{0D084151-5C2E-4D9D-8FDB-10BEB69B9829}"/>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
        <p:nvSpPr>
          <p:cNvPr id="8" name="テキスト ボックス 7">
            <a:extLst>
              <a:ext uri="{FF2B5EF4-FFF2-40B4-BE49-F238E27FC236}">
                <a16:creationId xmlns:a16="http://schemas.microsoft.com/office/drawing/2014/main" id="{6D27308D-306B-4884-A7FC-EB5D3330675C}"/>
              </a:ext>
            </a:extLst>
          </p:cNvPr>
          <p:cNvSpPr txBox="1"/>
          <p:nvPr/>
        </p:nvSpPr>
        <p:spPr>
          <a:xfrm>
            <a:off x="3056472" y="1070028"/>
            <a:ext cx="538983"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きそ</a:t>
            </a:r>
          </a:p>
        </p:txBody>
      </p:sp>
      <p:sp>
        <p:nvSpPr>
          <p:cNvPr id="9" name="テキスト ボックス 8">
            <a:extLst>
              <a:ext uri="{FF2B5EF4-FFF2-40B4-BE49-F238E27FC236}">
                <a16:creationId xmlns:a16="http://schemas.microsoft.com/office/drawing/2014/main" id="{34359062-57F0-439B-AD64-4A7FC4D6CC41}"/>
              </a:ext>
            </a:extLst>
          </p:cNvPr>
          <p:cNvSpPr txBox="1"/>
          <p:nvPr/>
        </p:nvSpPr>
        <p:spPr>
          <a:xfrm>
            <a:off x="949909" y="1078905"/>
            <a:ext cx="45276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たの</a:t>
            </a:r>
          </a:p>
        </p:txBody>
      </p:sp>
    </p:spTree>
    <p:extLst>
      <p:ext uri="{BB962C8B-B14F-4D97-AF65-F5344CB8AC3E}">
        <p14:creationId xmlns:p14="http://schemas.microsoft.com/office/powerpoint/2010/main" val="1727696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753358" y="1621428"/>
            <a:ext cx="7637283" cy="4980370"/>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706939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レッスン</a:t>
            </a:r>
            <a:r>
              <a:rPr lang="en-US" altLang="ja-JP" dirty="0">
                <a:solidFill>
                  <a:srgbClr val="575E75"/>
                </a:solidFill>
                <a:latin typeface="メイリオ" panose="020B0604030504040204" pitchFamily="50" charset="-128"/>
                <a:ea typeface="メイリオ" panose="020B0604030504040204" pitchFamily="50" charset="-128"/>
              </a:rPr>
              <a:t>3</a:t>
            </a:r>
            <a:r>
              <a:rPr lang="ja-JP" altLang="en-US" i="0" dirty="0">
                <a:solidFill>
                  <a:srgbClr val="575E75"/>
                </a:solidFill>
                <a:effectLst/>
                <a:latin typeface="メイリオ" panose="020B0604030504040204" pitchFamily="50" charset="-128"/>
                <a:ea typeface="メイリオ" panose="020B0604030504040204" pitchFamily="50" charset="-128"/>
              </a:rPr>
              <a:t> </a:t>
            </a:r>
            <a:r>
              <a:rPr lang="en-US" altLang="ja-JP" i="0" dirty="0">
                <a:solidFill>
                  <a:srgbClr val="575E75"/>
                </a:solidFill>
                <a:effectLst/>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ホッキョクグマの救出」をクリックします。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4525055" y="3204841"/>
            <a:ext cx="1866867" cy="1642368"/>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1" name="テキスト ボックス 10">
            <a:extLst>
              <a:ext uri="{FF2B5EF4-FFF2-40B4-BE49-F238E27FC236}">
                <a16:creationId xmlns:a16="http://schemas.microsoft.com/office/drawing/2014/main" id="{51F8B14C-DBD4-4772-851F-60701026B7C2}"/>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2" name="テキスト ボックス 11">
            <a:extLst>
              <a:ext uri="{FF2B5EF4-FFF2-40B4-BE49-F238E27FC236}">
                <a16:creationId xmlns:a16="http://schemas.microsoft.com/office/drawing/2014/main" id="{0D084151-5C2E-4D9D-8FDB-10BEB69B9829}"/>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
        <p:nvSpPr>
          <p:cNvPr id="8" name="テキスト ボックス 7">
            <a:extLst>
              <a:ext uri="{FF2B5EF4-FFF2-40B4-BE49-F238E27FC236}">
                <a16:creationId xmlns:a16="http://schemas.microsoft.com/office/drawing/2014/main" id="{6D27308D-306B-4884-A7FC-EB5D3330675C}"/>
              </a:ext>
            </a:extLst>
          </p:cNvPr>
          <p:cNvSpPr txBox="1"/>
          <p:nvPr/>
        </p:nvSpPr>
        <p:spPr>
          <a:xfrm>
            <a:off x="3926483" y="1069093"/>
            <a:ext cx="95623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きゅうしゅつ</a:t>
            </a:r>
          </a:p>
        </p:txBody>
      </p:sp>
    </p:spTree>
    <p:extLst>
      <p:ext uri="{BB962C8B-B14F-4D97-AF65-F5344CB8AC3E}">
        <p14:creationId xmlns:p14="http://schemas.microsoft.com/office/powerpoint/2010/main" val="40735646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pPr rtl="0"/>
            <a:r>
              <a:rPr lang="ja-JP" altLang="en-US" dirty="0"/>
              <a:t>ミッション</a:t>
            </a:r>
            <a:r>
              <a:rPr lang="en-US" altLang="ja-JP" dirty="0"/>
              <a:t>1</a:t>
            </a:r>
            <a:r>
              <a:rPr lang="ja-JP" altLang="en-US" dirty="0"/>
              <a:t>：迷子の子グマを探そう</a:t>
            </a:r>
          </a:p>
        </p:txBody>
      </p:sp>
      <p:sp>
        <p:nvSpPr>
          <p:cNvPr id="7" name="テキスト ボックス 6">
            <a:extLst>
              <a:ext uri="{FF2B5EF4-FFF2-40B4-BE49-F238E27FC236}">
                <a16:creationId xmlns:a16="http://schemas.microsoft.com/office/drawing/2014/main" id="{DE0FA59A-AB55-46F2-BA50-DF440BB2E6D0}"/>
              </a:ext>
            </a:extLst>
          </p:cNvPr>
          <p:cNvSpPr txBox="1"/>
          <p:nvPr/>
        </p:nvSpPr>
        <p:spPr>
          <a:xfrm>
            <a:off x="4199559" y="1398390"/>
            <a:ext cx="461218"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こ</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9" name="テキスト ボックス 8">
            <a:extLst>
              <a:ext uri="{FF2B5EF4-FFF2-40B4-BE49-F238E27FC236}">
                <a16:creationId xmlns:a16="http://schemas.microsoft.com/office/drawing/2014/main" id="{8A478411-E3DC-4D9A-912F-021F4DE750C1}"/>
              </a:ext>
            </a:extLst>
          </p:cNvPr>
          <p:cNvSpPr txBox="1"/>
          <p:nvPr/>
        </p:nvSpPr>
        <p:spPr>
          <a:xfrm>
            <a:off x="2896021" y="1398390"/>
            <a:ext cx="885866"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まいご</a:t>
            </a:r>
          </a:p>
        </p:txBody>
      </p:sp>
      <p:sp>
        <p:nvSpPr>
          <p:cNvPr id="10" name="テキスト ボックス 9">
            <a:extLst>
              <a:ext uri="{FF2B5EF4-FFF2-40B4-BE49-F238E27FC236}">
                <a16:creationId xmlns:a16="http://schemas.microsoft.com/office/drawing/2014/main" id="{9436D827-AC5C-480D-B8BE-9B3860186F2B}"/>
              </a:ext>
            </a:extLst>
          </p:cNvPr>
          <p:cNvSpPr txBox="1"/>
          <p:nvPr/>
        </p:nvSpPr>
        <p:spPr>
          <a:xfrm>
            <a:off x="5720600" y="1398391"/>
            <a:ext cx="551685"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さが</a:t>
            </a:r>
          </a:p>
        </p:txBody>
      </p:sp>
    </p:spTree>
    <p:extLst>
      <p:ext uri="{BB962C8B-B14F-4D97-AF65-F5344CB8AC3E}">
        <p14:creationId xmlns:p14="http://schemas.microsoft.com/office/powerpoint/2010/main" val="3482562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世界の作成</a:t>
            </a:r>
          </a:p>
        </p:txBody>
      </p:sp>
      <p:sp>
        <p:nvSpPr>
          <p:cNvPr id="29" name="テキスト ボックス 28">
            <a:extLst>
              <a:ext uri="{FF2B5EF4-FFF2-40B4-BE49-F238E27FC236}">
                <a16:creationId xmlns:a16="http://schemas.microsoft.com/office/drawing/2014/main" id="{5A2848D0-C798-4711-B705-68E0CA06A6AE}"/>
              </a:ext>
            </a:extLst>
          </p:cNvPr>
          <p:cNvSpPr txBox="1"/>
          <p:nvPr/>
        </p:nvSpPr>
        <p:spPr>
          <a:xfrm>
            <a:off x="747355" y="1009851"/>
            <a:ext cx="7968020"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「世界を作成」ボタンを押します。</a:t>
            </a:r>
            <a:endParaRPr kumimoji="1" lang="ja-JP" altLang="en-US" dirty="0">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378932" y="395204"/>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せかい</a:t>
            </a:r>
          </a:p>
        </p:txBody>
      </p:sp>
      <p:sp>
        <p:nvSpPr>
          <p:cNvPr id="32" name="テキスト ボックス 31">
            <a:extLst>
              <a:ext uri="{FF2B5EF4-FFF2-40B4-BE49-F238E27FC236}">
                <a16:creationId xmlns:a16="http://schemas.microsoft.com/office/drawing/2014/main" id="{424E1176-9A5C-4518-A06B-957E8A80DCBB}"/>
              </a:ext>
            </a:extLst>
          </p:cNvPr>
          <p:cNvSpPr txBox="1"/>
          <p:nvPr/>
        </p:nvSpPr>
        <p:spPr>
          <a:xfrm>
            <a:off x="1010552" y="1084999"/>
            <a:ext cx="57366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せかい</a:t>
            </a:r>
          </a:p>
        </p:txBody>
      </p:sp>
      <p:sp>
        <p:nvSpPr>
          <p:cNvPr id="33" name="テキスト ボックス 32">
            <a:extLst>
              <a:ext uri="{FF2B5EF4-FFF2-40B4-BE49-F238E27FC236}">
                <a16:creationId xmlns:a16="http://schemas.microsoft.com/office/drawing/2014/main" id="{73B73A63-A782-4A8E-8261-358E5B58CD67}"/>
              </a:ext>
            </a:extLst>
          </p:cNvPr>
          <p:cNvSpPr txBox="1"/>
          <p:nvPr/>
        </p:nvSpPr>
        <p:spPr>
          <a:xfrm>
            <a:off x="1612348" y="1073827"/>
            <a:ext cx="73453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さくせい</a:t>
            </a:r>
          </a:p>
        </p:txBody>
      </p:sp>
      <p:sp>
        <p:nvSpPr>
          <p:cNvPr id="13" name="テキスト ボックス 12">
            <a:extLst>
              <a:ext uri="{FF2B5EF4-FFF2-40B4-BE49-F238E27FC236}">
                <a16:creationId xmlns:a16="http://schemas.microsoft.com/office/drawing/2014/main" id="{9792650D-D21A-41EB-9D59-FA1C61416412}"/>
              </a:ext>
            </a:extLst>
          </p:cNvPr>
          <p:cNvSpPr txBox="1"/>
          <p:nvPr/>
        </p:nvSpPr>
        <p:spPr>
          <a:xfrm>
            <a:off x="1359761" y="399574"/>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さくせい</a:t>
            </a:r>
          </a:p>
        </p:txBody>
      </p:sp>
      <p:sp>
        <p:nvSpPr>
          <p:cNvPr id="14" name="テキスト ボックス 13">
            <a:extLst>
              <a:ext uri="{FF2B5EF4-FFF2-40B4-BE49-F238E27FC236}">
                <a16:creationId xmlns:a16="http://schemas.microsoft.com/office/drawing/2014/main" id="{1ADF7D43-FEFB-463A-9EA1-0B6AE4043254}"/>
              </a:ext>
            </a:extLst>
          </p:cNvPr>
          <p:cNvSpPr txBox="1"/>
          <p:nvPr/>
        </p:nvSpPr>
        <p:spPr>
          <a:xfrm>
            <a:off x="3313519" y="1059808"/>
            <a:ext cx="2996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pic>
        <p:nvPicPr>
          <p:cNvPr id="15" name="図 14">
            <a:extLst>
              <a:ext uri="{FF2B5EF4-FFF2-40B4-BE49-F238E27FC236}">
                <a16:creationId xmlns:a16="http://schemas.microsoft.com/office/drawing/2014/main" id="{5A3D3819-9C69-4273-A36C-D8AD133C2F3E}"/>
              </a:ext>
            </a:extLst>
          </p:cNvPr>
          <p:cNvPicPr>
            <a:picLocks noChangeAspect="1"/>
          </p:cNvPicPr>
          <p:nvPr/>
        </p:nvPicPr>
        <p:blipFill>
          <a:blip r:embed="rId2"/>
          <a:srcRect/>
          <a:stretch/>
        </p:blipFill>
        <p:spPr>
          <a:xfrm>
            <a:off x="753358" y="1621428"/>
            <a:ext cx="7637283" cy="4980369"/>
          </a:xfrm>
          <a:prstGeom prst="rect">
            <a:avLst/>
          </a:prstGeom>
          <a:ln>
            <a:solidFill>
              <a:schemeClr val="bg1">
                <a:lumMod val="65000"/>
              </a:schemeClr>
            </a:solidFill>
          </a:ln>
        </p:spPr>
      </p:pic>
      <p:sp>
        <p:nvSpPr>
          <p:cNvPr id="16" name="四角形: 角を丸くする 15">
            <a:extLst>
              <a:ext uri="{FF2B5EF4-FFF2-40B4-BE49-F238E27FC236}">
                <a16:creationId xmlns:a16="http://schemas.microsoft.com/office/drawing/2014/main" id="{3C150DB3-87EC-40CA-83BD-6092B704274D}"/>
              </a:ext>
            </a:extLst>
          </p:cNvPr>
          <p:cNvSpPr/>
          <p:nvPr/>
        </p:nvSpPr>
        <p:spPr>
          <a:xfrm>
            <a:off x="6220690" y="2183909"/>
            <a:ext cx="2106564" cy="372860"/>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21937565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ストーリーの確認</a:t>
            </a:r>
          </a:p>
        </p:txBody>
      </p:sp>
      <p:pic>
        <p:nvPicPr>
          <p:cNvPr id="3" name="図 2">
            <a:extLst>
              <a:ext uri="{FF2B5EF4-FFF2-40B4-BE49-F238E27FC236}">
                <a16:creationId xmlns:a16="http://schemas.microsoft.com/office/drawing/2014/main" id="{DCB6D663-09D5-4FD1-8DF0-23A34CA76618}"/>
              </a:ext>
            </a:extLst>
          </p:cNvPr>
          <p:cNvPicPr>
            <a:picLocks noChangeAspect="1"/>
          </p:cNvPicPr>
          <p:nvPr/>
        </p:nvPicPr>
        <p:blipFill>
          <a:blip r:embed="rId2"/>
          <a:srcRect/>
          <a:stretch/>
        </p:blipFill>
        <p:spPr>
          <a:xfrm>
            <a:off x="814975" y="1586725"/>
            <a:ext cx="7514050" cy="4900008"/>
          </a:xfrm>
          <a:prstGeom prst="rect">
            <a:avLst/>
          </a:prstGeom>
        </p:spPr>
      </p:pic>
      <p:sp>
        <p:nvSpPr>
          <p:cNvPr id="27" name="テキスト ボックス 26">
            <a:extLst>
              <a:ext uri="{FF2B5EF4-FFF2-40B4-BE49-F238E27FC236}">
                <a16:creationId xmlns:a16="http://schemas.microsoft.com/office/drawing/2014/main" id="{16741FD5-D2B3-4FED-A588-4C3E8262CBD4}"/>
              </a:ext>
            </a:extLst>
          </p:cNvPr>
          <p:cNvSpPr txBox="1"/>
          <p:nvPr/>
        </p:nvSpPr>
        <p:spPr>
          <a:xfrm>
            <a:off x="725198" y="1010988"/>
            <a:ext cx="783287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画面中央にいる</a:t>
            </a:r>
            <a:r>
              <a:rPr lang="en-US" altLang="ja-JP" i="0" dirty="0" err="1">
                <a:solidFill>
                  <a:srgbClr val="575E75"/>
                </a:solidFill>
                <a:effectLst/>
                <a:latin typeface="メイリオ" panose="020B0604030504040204" pitchFamily="50" charset="-128"/>
                <a:ea typeface="メイリオ" panose="020B0604030504040204" pitchFamily="50" charset="-128"/>
              </a:rPr>
              <a:t>Barwin</a:t>
            </a:r>
            <a:r>
              <a:rPr lang="ja-JP" altLang="en-US" i="0" dirty="0">
                <a:solidFill>
                  <a:srgbClr val="575E75"/>
                </a:solidFill>
                <a:effectLst/>
                <a:latin typeface="メイリオ" panose="020B0604030504040204" pitchFamily="50" charset="-128"/>
                <a:ea typeface="メイリオ" panose="020B0604030504040204" pitchFamily="50" charset="-128"/>
              </a:rPr>
              <a:t>博士に話を聞いてみましょう。</a:t>
            </a:r>
            <a:endParaRPr kumimoji="1" lang="ja-JP" altLang="en-US"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6CB55B84-FF6C-4A88-86BC-BDB5D8812D61}"/>
              </a:ext>
            </a:extLst>
          </p:cNvPr>
          <p:cNvSpPr txBox="1"/>
          <p:nvPr/>
        </p:nvSpPr>
        <p:spPr>
          <a:xfrm>
            <a:off x="689687" y="1078194"/>
            <a:ext cx="122151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がめんちゅうおう</a:t>
            </a:r>
          </a:p>
        </p:txBody>
      </p:sp>
      <p:sp>
        <p:nvSpPr>
          <p:cNvPr id="35" name="テキスト ボックス 34">
            <a:extLst>
              <a:ext uri="{FF2B5EF4-FFF2-40B4-BE49-F238E27FC236}">
                <a16:creationId xmlns:a16="http://schemas.microsoft.com/office/drawing/2014/main" id="{3DAA88A4-55C1-450E-B22A-CAD415156B3F}"/>
              </a:ext>
            </a:extLst>
          </p:cNvPr>
          <p:cNvSpPr txBox="1"/>
          <p:nvPr/>
        </p:nvSpPr>
        <p:spPr>
          <a:xfrm>
            <a:off x="3709528" y="1072507"/>
            <a:ext cx="6046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はなし</a:t>
            </a:r>
          </a:p>
        </p:txBody>
      </p:sp>
      <p:sp>
        <p:nvSpPr>
          <p:cNvPr id="10" name="テキスト ボックス 9">
            <a:extLst>
              <a:ext uri="{FF2B5EF4-FFF2-40B4-BE49-F238E27FC236}">
                <a16:creationId xmlns:a16="http://schemas.microsoft.com/office/drawing/2014/main" id="{968061BA-546E-4C5A-BBA2-30191465E648}"/>
              </a:ext>
            </a:extLst>
          </p:cNvPr>
          <p:cNvSpPr txBox="1"/>
          <p:nvPr/>
        </p:nvSpPr>
        <p:spPr>
          <a:xfrm>
            <a:off x="2044363" y="374437"/>
            <a:ext cx="70910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かくにん</a:t>
            </a:r>
          </a:p>
        </p:txBody>
      </p:sp>
      <p:sp>
        <p:nvSpPr>
          <p:cNvPr id="12" name="テキスト ボックス 11">
            <a:extLst>
              <a:ext uri="{FF2B5EF4-FFF2-40B4-BE49-F238E27FC236}">
                <a16:creationId xmlns:a16="http://schemas.microsoft.com/office/drawing/2014/main" id="{EF0B5848-1C10-45B4-BF0B-262EDC1824E9}"/>
              </a:ext>
            </a:extLst>
          </p:cNvPr>
          <p:cNvSpPr txBox="1"/>
          <p:nvPr/>
        </p:nvSpPr>
        <p:spPr>
          <a:xfrm>
            <a:off x="3091639" y="1075643"/>
            <a:ext cx="6046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はかせ</a:t>
            </a:r>
          </a:p>
        </p:txBody>
      </p:sp>
      <p:sp>
        <p:nvSpPr>
          <p:cNvPr id="13" name="テキスト ボックス 12">
            <a:extLst>
              <a:ext uri="{FF2B5EF4-FFF2-40B4-BE49-F238E27FC236}">
                <a16:creationId xmlns:a16="http://schemas.microsoft.com/office/drawing/2014/main" id="{47FC70A5-ED16-4DA3-BB08-2B4C54AEA011}"/>
              </a:ext>
            </a:extLst>
          </p:cNvPr>
          <p:cNvSpPr txBox="1"/>
          <p:nvPr/>
        </p:nvSpPr>
        <p:spPr>
          <a:xfrm>
            <a:off x="4296887" y="1072506"/>
            <a:ext cx="27511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a:t>
            </a:r>
          </a:p>
        </p:txBody>
      </p:sp>
      <p:sp>
        <p:nvSpPr>
          <p:cNvPr id="16" name="楕円 15">
            <a:extLst>
              <a:ext uri="{FF2B5EF4-FFF2-40B4-BE49-F238E27FC236}">
                <a16:creationId xmlns:a16="http://schemas.microsoft.com/office/drawing/2014/main" id="{83A40B43-6191-4F70-9ACB-F65454E6DBA6}"/>
              </a:ext>
            </a:extLst>
          </p:cNvPr>
          <p:cNvSpPr/>
          <p:nvPr/>
        </p:nvSpPr>
        <p:spPr>
          <a:xfrm>
            <a:off x="3446642" y="2842407"/>
            <a:ext cx="2389987" cy="2389987"/>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Tree>
    <p:extLst>
      <p:ext uri="{BB962C8B-B14F-4D97-AF65-F5344CB8AC3E}">
        <p14:creationId xmlns:p14="http://schemas.microsoft.com/office/powerpoint/2010/main" val="30764285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ストーリーの確認</a:t>
            </a:r>
          </a:p>
        </p:txBody>
      </p:sp>
      <p:sp>
        <p:nvSpPr>
          <p:cNvPr id="10" name="テキスト ボックス 9">
            <a:extLst>
              <a:ext uri="{FF2B5EF4-FFF2-40B4-BE49-F238E27FC236}">
                <a16:creationId xmlns:a16="http://schemas.microsoft.com/office/drawing/2014/main" id="{968061BA-546E-4C5A-BBA2-30191465E648}"/>
              </a:ext>
            </a:extLst>
          </p:cNvPr>
          <p:cNvSpPr txBox="1"/>
          <p:nvPr/>
        </p:nvSpPr>
        <p:spPr>
          <a:xfrm>
            <a:off x="2044363" y="374437"/>
            <a:ext cx="70910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かくにん</a:t>
            </a:r>
          </a:p>
        </p:txBody>
      </p:sp>
      <p:pic>
        <p:nvPicPr>
          <p:cNvPr id="4" name="図 3">
            <a:extLst>
              <a:ext uri="{FF2B5EF4-FFF2-40B4-BE49-F238E27FC236}">
                <a16:creationId xmlns:a16="http://schemas.microsoft.com/office/drawing/2014/main" id="{0306DB66-A5B1-45BB-BE1F-613B90D6A7FB}"/>
              </a:ext>
            </a:extLst>
          </p:cNvPr>
          <p:cNvPicPr>
            <a:picLocks noChangeAspect="1"/>
          </p:cNvPicPr>
          <p:nvPr/>
        </p:nvPicPr>
        <p:blipFill>
          <a:blip r:embed="rId2"/>
          <a:stretch>
            <a:fillRect/>
          </a:stretch>
        </p:blipFill>
        <p:spPr>
          <a:xfrm>
            <a:off x="1275654" y="2588959"/>
            <a:ext cx="6448164" cy="3281474"/>
          </a:xfrm>
          <a:prstGeom prst="rect">
            <a:avLst/>
          </a:prstGeom>
        </p:spPr>
      </p:pic>
      <p:sp>
        <p:nvSpPr>
          <p:cNvPr id="17" name="テキスト ボックス 16">
            <a:extLst>
              <a:ext uri="{FF2B5EF4-FFF2-40B4-BE49-F238E27FC236}">
                <a16:creationId xmlns:a16="http://schemas.microsoft.com/office/drawing/2014/main" id="{C27BCE1D-921D-499A-A5BC-3E43C3051798}"/>
              </a:ext>
            </a:extLst>
          </p:cNvPr>
          <p:cNvSpPr txBox="1"/>
          <p:nvPr/>
        </p:nvSpPr>
        <p:spPr>
          <a:xfrm>
            <a:off x="365959" y="1028826"/>
            <a:ext cx="8676945" cy="1508105"/>
          </a:xfrm>
          <a:prstGeom prst="rect">
            <a:avLst/>
          </a:prstGeom>
          <a:noFill/>
        </p:spPr>
        <p:txBody>
          <a:bodyPr wrap="square" rtlCol="0">
            <a:spAutoFit/>
          </a:bodyPr>
          <a:lstStyle/>
          <a:p>
            <a:pPr>
              <a:lnSpc>
                <a:spcPct val="200000"/>
              </a:lnSpc>
            </a:pPr>
            <a:r>
              <a:rPr lang="ja-JP" altLang="en-US" sz="1600" b="1" i="0" dirty="0">
                <a:solidFill>
                  <a:srgbClr val="C00000"/>
                </a:solidFill>
                <a:effectLst/>
                <a:latin typeface="メイリオ" panose="020B0604030504040204" pitchFamily="50" charset="-128"/>
                <a:ea typeface="メイリオ" panose="020B0604030504040204" pitchFamily="50" charset="-128"/>
              </a:rPr>
              <a:t>氷河の気温の上昇は、北極の多くを溶かしています。氷の不足と食糧が減少しているため、ホッキョクグマの生活は困難になり、すみかから遠く離れて餌を探す必要があります。</a:t>
            </a:r>
            <a:endParaRPr lang="en-US" altLang="ja-JP" sz="1600" b="1" i="0" dirty="0">
              <a:solidFill>
                <a:srgbClr val="C00000"/>
              </a:solidFill>
              <a:effectLst/>
              <a:latin typeface="メイリオ" panose="020B0604030504040204" pitchFamily="50" charset="-128"/>
              <a:ea typeface="メイリオ" panose="020B0604030504040204" pitchFamily="50" charset="-128"/>
            </a:endParaRPr>
          </a:p>
          <a:p>
            <a:pPr>
              <a:lnSpc>
                <a:spcPct val="200000"/>
              </a:lnSpc>
            </a:pPr>
            <a:r>
              <a:rPr lang="ja-JP" altLang="en-US" sz="1600" b="1" i="0" dirty="0">
                <a:solidFill>
                  <a:srgbClr val="C00000"/>
                </a:solidFill>
                <a:effectLst/>
                <a:latin typeface="メイリオ" panose="020B0604030504040204" pitchFamily="50" charset="-128"/>
                <a:ea typeface="メイリオ" panose="020B0604030504040204" pitchFamily="50" charset="-128"/>
              </a:rPr>
              <a:t>家族から離れたホッキョクグマの子をみつけました。家族と再会できるか確認してください。</a:t>
            </a:r>
            <a:endParaRPr lang="en-US" altLang="ja-JP" sz="1600" b="1" i="0" dirty="0">
              <a:solidFill>
                <a:srgbClr val="C00000"/>
              </a:solidFill>
              <a:effectLst/>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FD4A0159-906F-411A-8A1A-9A1012F0F7A2}"/>
              </a:ext>
            </a:extLst>
          </p:cNvPr>
          <p:cNvSpPr txBox="1"/>
          <p:nvPr/>
        </p:nvSpPr>
        <p:spPr>
          <a:xfrm>
            <a:off x="334735" y="1080854"/>
            <a:ext cx="699981"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ひょうが</a:t>
            </a:r>
          </a:p>
        </p:txBody>
      </p:sp>
      <p:sp>
        <p:nvSpPr>
          <p:cNvPr id="26" name="テキスト ボックス 25">
            <a:extLst>
              <a:ext uri="{FF2B5EF4-FFF2-40B4-BE49-F238E27FC236}">
                <a16:creationId xmlns:a16="http://schemas.microsoft.com/office/drawing/2014/main" id="{8E39E399-B123-44EB-884E-12A5DFB1ADB4}"/>
              </a:ext>
            </a:extLst>
          </p:cNvPr>
          <p:cNvSpPr txBox="1"/>
          <p:nvPr/>
        </p:nvSpPr>
        <p:spPr>
          <a:xfrm>
            <a:off x="1030265" y="1080854"/>
            <a:ext cx="490779"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きおん</a:t>
            </a:r>
          </a:p>
        </p:txBody>
      </p:sp>
      <p:sp>
        <p:nvSpPr>
          <p:cNvPr id="40" name="テキスト ボックス 39">
            <a:extLst>
              <a:ext uri="{FF2B5EF4-FFF2-40B4-BE49-F238E27FC236}">
                <a16:creationId xmlns:a16="http://schemas.microsoft.com/office/drawing/2014/main" id="{76589AEB-6A78-4897-BDC9-C21B9EC44B28}"/>
              </a:ext>
            </a:extLst>
          </p:cNvPr>
          <p:cNvSpPr txBox="1"/>
          <p:nvPr/>
        </p:nvSpPr>
        <p:spPr>
          <a:xfrm>
            <a:off x="7040345" y="2071491"/>
            <a:ext cx="640725" cy="218189"/>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かくにん</a:t>
            </a:r>
          </a:p>
        </p:txBody>
      </p:sp>
      <p:sp>
        <p:nvSpPr>
          <p:cNvPr id="57" name="テキスト ボックス 56">
            <a:extLst>
              <a:ext uri="{FF2B5EF4-FFF2-40B4-BE49-F238E27FC236}">
                <a16:creationId xmlns:a16="http://schemas.microsoft.com/office/drawing/2014/main" id="{17CABE16-F42A-4045-A1B2-0D3C5922311C}"/>
              </a:ext>
            </a:extLst>
          </p:cNvPr>
          <p:cNvSpPr txBox="1"/>
          <p:nvPr/>
        </p:nvSpPr>
        <p:spPr>
          <a:xfrm>
            <a:off x="5807829" y="2071491"/>
            <a:ext cx="640725" cy="218189"/>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さいかい</a:t>
            </a:r>
          </a:p>
        </p:txBody>
      </p:sp>
      <p:sp>
        <p:nvSpPr>
          <p:cNvPr id="58" name="テキスト ボックス 57">
            <a:extLst>
              <a:ext uri="{FF2B5EF4-FFF2-40B4-BE49-F238E27FC236}">
                <a16:creationId xmlns:a16="http://schemas.microsoft.com/office/drawing/2014/main" id="{46719B75-95AF-4A98-BC0C-3078A02E63F0}"/>
              </a:ext>
            </a:extLst>
          </p:cNvPr>
          <p:cNvSpPr txBox="1"/>
          <p:nvPr/>
        </p:nvSpPr>
        <p:spPr>
          <a:xfrm>
            <a:off x="5219685" y="2071491"/>
            <a:ext cx="640725" cy="218189"/>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かぞく</a:t>
            </a:r>
          </a:p>
        </p:txBody>
      </p:sp>
      <p:sp>
        <p:nvSpPr>
          <p:cNvPr id="59" name="テキスト ボックス 58">
            <a:extLst>
              <a:ext uri="{FF2B5EF4-FFF2-40B4-BE49-F238E27FC236}">
                <a16:creationId xmlns:a16="http://schemas.microsoft.com/office/drawing/2014/main" id="{662C811A-C143-439E-8B42-4B4DFE49D4F2}"/>
              </a:ext>
            </a:extLst>
          </p:cNvPr>
          <p:cNvSpPr txBox="1"/>
          <p:nvPr/>
        </p:nvSpPr>
        <p:spPr>
          <a:xfrm>
            <a:off x="3277746" y="2071491"/>
            <a:ext cx="640725" cy="218189"/>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こ</a:t>
            </a:r>
          </a:p>
        </p:txBody>
      </p:sp>
      <p:sp>
        <p:nvSpPr>
          <p:cNvPr id="60" name="テキスト ボックス 59">
            <a:extLst>
              <a:ext uri="{FF2B5EF4-FFF2-40B4-BE49-F238E27FC236}">
                <a16:creationId xmlns:a16="http://schemas.microsoft.com/office/drawing/2014/main" id="{BD943DAA-3706-40D7-B849-B44167C4F5A9}"/>
              </a:ext>
            </a:extLst>
          </p:cNvPr>
          <p:cNvSpPr txBox="1"/>
          <p:nvPr/>
        </p:nvSpPr>
        <p:spPr>
          <a:xfrm>
            <a:off x="336620" y="2071491"/>
            <a:ext cx="640725" cy="218189"/>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かぞく</a:t>
            </a:r>
          </a:p>
        </p:txBody>
      </p:sp>
      <p:sp>
        <p:nvSpPr>
          <p:cNvPr id="61" name="テキスト ボックス 60">
            <a:extLst>
              <a:ext uri="{FF2B5EF4-FFF2-40B4-BE49-F238E27FC236}">
                <a16:creationId xmlns:a16="http://schemas.microsoft.com/office/drawing/2014/main" id="{6BB148EF-7CA4-4060-B423-9653DDCF2A6C}"/>
              </a:ext>
            </a:extLst>
          </p:cNvPr>
          <p:cNvSpPr txBox="1"/>
          <p:nvPr/>
        </p:nvSpPr>
        <p:spPr>
          <a:xfrm>
            <a:off x="1152481" y="2071491"/>
            <a:ext cx="42188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はな</a:t>
            </a:r>
          </a:p>
        </p:txBody>
      </p:sp>
      <p:sp>
        <p:nvSpPr>
          <p:cNvPr id="62" name="テキスト ボックス 61">
            <a:extLst>
              <a:ext uri="{FF2B5EF4-FFF2-40B4-BE49-F238E27FC236}">
                <a16:creationId xmlns:a16="http://schemas.microsoft.com/office/drawing/2014/main" id="{1AC37947-9FBF-449C-9A35-F5C54DAE716F}"/>
              </a:ext>
            </a:extLst>
          </p:cNvPr>
          <p:cNvSpPr txBox="1"/>
          <p:nvPr/>
        </p:nvSpPr>
        <p:spPr>
          <a:xfrm>
            <a:off x="6666714" y="1582465"/>
            <a:ext cx="640725" cy="218189"/>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ひつよう</a:t>
            </a:r>
          </a:p>
        </p:txBody>
      </p:sp>
      <p:sp>
        <p:nvSpPr>
          <p:cNvPr id="63" name="テキスト ボックス 62">
            <a:extLst>
              <a:ext uri="{FF2B5EF4-FFF2-40B4-BE49-F238E27FC236}">
                <a16:creationId xmlns:a16="http://schemas.microsoft.com/office/drawing/2014/main" id="{5047D73F-6FE6-4366-ADB3-FFAA6CAB5BB1}"/>
              </a:ext>
            </a:extLst>
          </p:cNvPr>
          <p:cNvSpPr txBox="1"/>
          <p:nvPr/>
        </p:nvSpPr>
        <p:spPr>
          <a:xfrm>
            <a:off x="6222530" y="1582465"/>
            <a:ext cx="452047"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さが</a:t>
            </a:r>
          </a:p>
        </p:txBody>
      </p:sp>
      <p:sp>
        <p:nvSpPr>
          <p:cNvPr id="64" name="テキスト ボックス 63">
            <a:extLst>
              <a:ext uri="{FF2B5EF4-FFF2-40B4-BE49-F238E27FC236}">
                <a16:creationId xmlns:a16="http://schemas.microsoft.com/office/drawing/2014/main" id="{3C4B8765-1294-44D1-807D-65C5FB1A1DB1}"/>
              </a:ext>
            </a:extLst>
          </p:cNvPr>
          <p:cNvSpPr txBox="1"/>
          <p:nvPr/>
        </p:nvSpPr>
        <p:spPr>
          <a:xfrm>
            <a:off x="5807829" y="1582465"/>
            <a:ext cx="452047"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えさ</a:t>
            </a:r>
          </a:p>
        </p:txBody>
      </p:sp>
      <p:sp>
        <p:nvSpPr>
          <p:cNvPr id="65" name="テキスト ボックス 64">
            <a:extLst>
              <a:ext uri="{FF2B5EF4-FFF2-40B4-BE49-F238E27FC236}">
                <a16:creationId xmlns:a16="http://schemas.microsoft.com/office/drawing/2014/main" id="{9D6C8E9E-34D7-4270-992B-01860242A5BA}"/>
              </a:ext>
            </a:extLst>
          </p:cNvPr>
          <p:cNvSpPr txBox="1"/>
          <p:nvPr/>
        </p:nvSpPr>
        <p:spPr>
          <a:xfrm>
            <a:off x="5224244" y="1582465"/>
            <a:ext cx="452047"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はな</a:t>
            </a:r>
          </a:p>
        </p:txBody>
      </p:sp>
      <p:sp>
        <p:nvSpPr>
          <p:cNvPr id="66" name="テキスト ボックス 65">
            <a:extLst>
              <a:ext uri="{FF2B5EF4-FFF2-40B4-BE49-F238E27FC236}">
                <a16:creationId xmlns:a16="http://schemas.microsoft.com/office/drawing/2014/main" id="{1EAB4DE5-9E3B-497D-B818-6555B8C18ADC}"/>
              </a:ext>
            </a:extLst>
          </p:cNvPr>
          <p:cNvSpPr txBox="1"/>
          <p:nvPr/>
        </p:nvSpPr>
        <p:spPr>
          <a:xfrm>
            <a:off x="4811118" y="1582465"/>
            <a:ext cx="452047"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とお</a:t>
            </a:r>
          </a:p>
        </p:txBody>
      </p:sp>
      <p:sp>
        <p:nvSpPr>
          <p:cNvPr id="67" name="テキスト ボックス 66">
            <a:extLst>
              <a:ext uri="{FF2B5EF4-FFF2-40B4-BE49-F238E27FC236}">
                <a16:creationId xmlns:a16="http://schemas.microsoft.com/office/drawing/2014/main" id="{688FAF6F-BFBF-4BBF-AECB-F23C0E6AEC55}"/>
              </a:ext>
            </a:extLst>
          </p:cNvPr>
          <p:cNvSpPr txBox="1"/>
          <p:nvPr/>
        </p:nvSpPr>
        <p:spPr>
          <a:xfrm>
            <a:off x="2567035" y="1582465"/>
            <a:ext cx="640725" cy="218189"/>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こんなん</a:t>
            </a:r>
          </a:p>
        </p:txBody>
      </p:sp>
      <p:sp>
        <p:nvSpPr>
          <p:cNvPr id="68" name="テキスト ボックス 67">
            <a:extLst>
              <a:ext uri="{FF2B5EF4-FFF2-40B4-BE49-F238E27FC236}">
                <a16:creationId xmlns:a16="http://schemas.microsoft.com/office/drawing/2014/main" id="{A9EE1093-47B7-4850-82D8-B26DC99D6F2F}"/>
              </a:ext>
            </a:extLst>
          </p:cNvPr>
          <p:cNvSpPr txBox="1"/>
          <p:nvPr/>
        </p:nvSpPr>
        <p:spPr>
          <a:xfrm>
            <a:off x="1947813" y="1582465"/>
            <a:ext cx="640725"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せいかつ</a:t>
            </a:r>
          </a:p>
        </p:txBody>
      </p:sp>
      <p:sp>
        <p:nvSpPr>
          <p:cNvPr id="69" name="テキスト ボックス 68">
            <a:extLst>
              <a:ext uri="{FF2B5EF4-FFF2-40B4-BE49-F238E27FC236}">
                <a16:creationId xmlns:a16="http://schemas.microsoft.com/office/drawing/2014/main" id="{64EE8753-6207-498E-AEC9-D4F26D3B436B}"/>
              </a:ext>
            </a:extLst>
          </p:cNvPr>
          <p:cNvSpPr txBox="1"/>
          <p:nvPr/>
        </p:nvSpPr>
        <p:spPr>
          <a:xfrm>
            <a:off x="6810237" y="1080854"/>
            <a:ext cx="699981"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げんしょう</a:t>
            </a:r>
          </a:p>
        </p:txBody>
      </p:sp>
      <p:sp>
        <p:nvSpPr>
          <p:cNvPr id="70" name="テキスト ボックス 69">
            <a:extLst>
              <a:ext uri="{FF2B5EF4-FFF2-40B4-BE49-F238E27FC236}">
                <a16:creationId xmlns:a16="http://schemas.microsoft.com/office/drawing/2014/main" id="{9AD7FA53-F1F1-4DEC-AA35-760F28762E33}"/>
              </a:ext>
            </a:extLst>
          </p:cNvPr>
          <p:cNvSpPr txBox="1"/>
          <p:nvPr/>
        </p:nvSpPr>
        <p:spPr>
          <a:xfrm>
            <a:off x="6133751" y="1080854"/>
            <a:ext cx="817815"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しょくりょう</a:t>
            </a:r>
          </a:p>
        </p:txBody>
      </p:sp>
      <p:sp>
        <p:nvSpPr>
          <p:cNvPr id="71" name="テキスト ボックス 70">
            <a:extLst>
              <a:ext uri="{FF2B5EF4-FFF2-40B4-BE49-F238E27FC236}">
                <a16:creationId xmlns:a16="http://schemas.microsoft.com/office/drawing/2014/main" id="{95AAB0F3-87D3-41DB-9E18-E10AA0A91A6B}"/>
              </a:ext>
            </a:extLst>
          </p:cNvPr>
          <p:cNvSpPr txBox="1"/>
          <p:nvPr/>
        </p:nvSpPr>
        <p:spPr>
          <a:xfrm>
            <a:off x="5708267" y="1080854"/>
            <a:ext cx="49760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ふそく</a:t>
            </a:r>
          </a:p>
        </p:txBody>
      </p:sp>
      <p:sp>
        <p:nvSpPr>
          <p:cNvPr id="72" name="テキスト ボックス 71">
            <a:extLst>
              <a:ext uri="{FF2B5EF4-FFF2-40B4-BE49-F238E27FC236}">
                <a16:creationId xmlns:a16="http://schemas.microsoft.com/office/drawing/2014/main" id="{C63DFCCA-C24B-4129-9BD1-8ADB01A22796}"/>
              </a:ext>
            </a:extLst>
          </p:cNvPr>
          <p:cNvSpPr txBox="1"/>
          <p:nvPr/>
        </p:nvSpPr>
        <p:spPr>
          <a:xfrm>
            <a:off x="5189119" y="1080854"/>
            <a:ext cx="49760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こおり</a:t>
            </a:r>
          </a:p>
        </p:txBody>
      </p:sp>
      <p:sp>
        <p:nvSpPr>
          <p:cNvPr id="73" name="テキスト ボックス 72">
            <a:extLst>
              <a:ext uri="{FF2B5EF4-FFF2-40B4-BE49-F238E27FC236}">
                <a16:creationId xmlns:a16="http://schemas.microsoft.com/office/drawing/2014/main" id="{05C11F87-626A-4035-BE12-5418D3DBC545}"/>
              </a:ext>
            </a:extLst>
          </p:cNvPr>
          <p:cNvSpPr txBox="1"/>
          <p:nvPr/>
        </p:nvSpPr>
        <p:spPr>
          <a:xfrm>
            <a:off x="3692725" y="1080854"/>
            <a:ext cx="241971" cy="223061"/>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と</a:t>
            </a:r>
          </a:p>
        </p:txBody>
      </p:sp>
      <p:sp>
        <p:nvSpPr>
          <p:cNvPr id="74" name="テキスト ボックス 73">
            <a:extLst>
              <a:ext uri="{FF2B5EF4-FFF2-40B4-BE49-F238E27FC236}">
                <a16:creationId xmlns:a16="http://schemas.microsoft.com/office/drawing/2014/main" id="{249B90CD-BFD9-49D5-8BE7-8591F8DB961C}"/>
              </a:ext>
            </a:extLst>
          </p:cNvPr>
          <p:cNvSpPr txBox="1"/>
          <p:nvPr/>
        </p:nvSpPr>
        <p:spPr>
          <a:xfrm>
            <a:off x="2977577" y="1080854"/>
            <a:ext cx="406700"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おお</a:t>
            </a:r>
          </a:p>
        </p:txBody>
      </p:sp>
      <p:sp>
        <p:nvSpPr>
          <p:cNvPr id="75" name="テキスト ボックス 74">
            <a:extLst>
              <a:ext uri="{FF2B5EF4-FFF2-40B4-BE49-F238E27FC236}">
                <a16:creationId xmlns:a16="http://schemas.microsoft.com/office/drawing/2014/main" id="{4D5BEB05-F143-4A8B-A348-8B659E631DA7}"/>
              </a:ext>
            </a:extLst>
          </p:cNvPr>
          <p:cNvSpPr txBox="1"/>
          <p:nvPr/>
        </p:nvSpPr>
        <p:spPr>
          <a:xfrm>
            <a:off x="2403454" y="1080854"/>
            <a:ext cx="69998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ほっきょく</a:t>
            </a:r>
          </a:p>
        </p:txBody>
      </p:sp>
      <p:sp>
        <p:nvSpPr>
          <p:cNvPr id="76" name="テキスト ボックス 75">
            <a:extLst>
              <a:ext uri="{FF2B5EF4-FFF2-40B4-BE49-F238E27FC236}">
                <a16:creationId xmlns:a16="http://schemas.microsoft.com/office/drawing/2014/main" id="{1A40B50C-36ED-45D5-9A8C-9C6CDA769991}"/>
              </a:ext>
            </a:extLst>
          </p:cNvPr>
          <p:cNvSpPr txBox="1"/>
          <p:nvPr/>
        </p:nvSpPr>
        <p:spPr>
          <a:xfrm>
            <a:off x="1542424" y="1080854"/>
            <a:ext cx="809663"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じょうしょう</a:t>
            </a:r>
          </a:p>
        </p:txBody>
      </p:sp>
      <p:sp>
        <p:nvSpPr>
          <p:cNvPr id="81" name="正方形/長方形 80">
            <a:extLst>
              <a:ext uri="{FF2B5EF4-FFF2-40B4-BE49-F238E27FC236}">
                <a16:creationId xmlns:a16="http://schemas.microsoft.com/office/drawing/2014/main" id="{DFCAC804-6646-40E4-9482-0D7BF196F1DA}"/>
              </a:ext>
            </a:extLst>
          </p:cNvPr>
          <p:cNvSpPr/>
          <p:nvPr/>
        </p:nvSpPr>
        <p:spPr>
          <a:xfrm>
            <a:off x="1408855" y="5266658"/>
            <a:ext cx="1886463" cy="39917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2" name="テキスト ボックス 81">
            <a:extLst>
              <a:ext uri="{FF2B5EF4-FFF2-40B4-BE49-F238E27FC236}">
                <a16:creationId xmlns:a16="http://schemas.microsoft.com/office/drawing/2014/main" id="{9D4F43C9-12CC-4AEF-9EC8-B9E59AA34DBB}"/>
              </a:ext>
            </a:extLst>
          </p:cNvPr>
          <p:cNvSpPr txBox="1"/>
          <p:nvPr/>
        </p:nvSpPr>
        <p:spPr>
          <a:xfrm>
            <a:off x="1275655" y="6006914"/>
            <a:ext cx="6448164"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en-US" altLang="ja-JP" i="0" dirty="0">
                <a:solidFill>
                  <a:srgbClr val="575E75"/>
                </a:solidFill>
                <a:effectLst/>
                <a:latin typeface="メイリオ" panose="020B0604030504040204" pitchFamily="50" charset="-128"/>
                <a:ea typeface="メイリオ" panose="020B0604030504040204" pitchFamily="50" charset="-128"/>
              </a:rPr>
              <a:t>I’m ready</a:t>
            </a:r>
            <a:r>
              <a:rPr lang="ja-JP" altLang="en-US" i="0" dirty="0">
                <a:solidFill>
                  <a:srgbClr val="575E75"/>
                </a:solidFill>
                <a:effectLst/>
                <a:latin typeface="メイリオ" panose="020B0604030504040204" pitchFamily="50" charset="-128"/>
                <a:ea typeface="メイリオ" panose="020B0604030504040204" pitchFamily="50" charset="-128"/>
              </a:rPr>
              <a:t>」ボタンを押してミッションを始めましょう！</a:t>
            </a:r>
            <a:endParaRPr kumimoji="1" lang="ja-JP" altLang="en-US" dirty="0">
              <a:latin typeface="メイリオ" panose="020B0604030504040204" pitchFamily="50" charset="-128"/>
              <a:ea typeface="メイリオ" panose="020B0604030504040204" pitchFamily="50" charset="-128"/>
            </a:endParaRPr>
          </a:p>
        </p:txBody>
      </p:sp>
      <p:sp>
        <p:nvSpPr>
          <p:cNvPr id="85" name="テキスト ボックス 84">
            <a:extLst>
              <a:ext uri="{FF2B5EF4-FFF2-40B4-BE49-F238E27FC236}">
                <a16:creationId xmlns:a16="http://schemas.microsoft.com/office/drawing/2014/main" id="{DA399381-538E-450B-8970-EF60EFFCAA02}"/>
              </a:ext>
            </a:extLst>
          </p:cNvPr>
          <p:cNvSpPr txBox="1"/>
          <p:nvPr/>
        </p:nvSpPr>
        <p:spPr>
          <a:xfrm>
            <a:off x="5764497" y="6050453"/>
            <a:ext cx="454165" cy="24500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はじ</a:t>
            </a:r>
          </a:p>
        </p:txBody>
      </p:sp>
      <p:sp>
        <p:nvSpPr>
          <p:cNvPr id="87" name="テキスト ボックス 86">
            <a:extLst>
              <a:ext uri="{FF2B5EF4-FFF2-40B4-BE49-F238E27FC236}">
                <a16:creationId xmlns:a16="http://schemas.microsoft.com/office/drawing/2014/main" id="{D3F6DAE5-BBEF-4367-85B9-7A13E371729A}"/>
              </a:ext>
            </a:extLst>
          </p:cNvPr>
          <p:cNvSpPr txBox="1"/>
          <p:nvPr/>
        </p:nvSpPr>
        <p:spPr>
          <a:xfrm>
            <a:off x="3739365" y="6057920"/>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Tree>
    <p:extLst>
      <p:ext uri="{BB962C8B-B14F-4D97-AF65-F5344CB8AC3E}">
        <p14:creationId xmlns:p14="http://schemas.microsoft.com/office/powerpoint/2010/main" val="11406811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図 26">
            <a:extLst>
              <a:ext uri="{FF2B5EF4-FFF2-40B4-BE49-F238E27FC236}">
                <a16:creationId xmlns:a16="http://schemas.microsoft.com/office/drawing/2014/main" id="{3B8C959C-DBF6-4E16-A4C4-46E5D1FB8A32}"/>
              </a:ext>
            </a:extLst>
          </p:cNvPr>
          <p:cNvPicPr>
            <a:picLocks noChangeAspect="1"/>
          </p:cNvPicPr>
          <p:nvPr/>
        </p:nvPicPr>
        <p:blipFill>
          <a:blip r:embed="rId2"/>
          <a:stretch>
            <a:fillRect/>
          </a:stretch>
        </p:blipFill>
        <p:spPr>
          <a:xfrm>
            <a:off x="942622" y="2034238"/>
            <a:ext cx="7157839" cy="4667718"/>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．迷子の子グマを探そう</a:t>
            </a:r>
          </a:p>
        </p:txBody>
      </p:sp>
      <p:sp>
        <p:nvSpPr>
          <p:cNvPr id="29" name="テキスト ボックス 28">
            <a:extLst>
              <a:ext uri="{FF2B5EF4-FFF2-40B4-BE49-F238E27FC236}">
                <a16:creationId xmlns:a16="http://schemas.microsoft.com/office/drawing/2014/main" id="{5A2848D0-C798-4711-B705-68E0CA06A6AE}"/>
              </a:ext>
            </a:extLst>
          </p:cNvPr>
          <p:cNvSpPr txBox="1"/>
          <p:nvPr/>
        </p:nvSpPr>
        <p:spPr>
          <a:xfrm>
            <a:off x="120402" y="1009851"/>
            <a:ext cx="8810533" cy="577081"/>
          </a:xfrm>
          <a:prstGeom prst="rect">
            <a:avLst/>
          </a:prstGeom>
          <a:noFill/>
        </p:spPr>
        <p:txBody>
          <a:bodyPr wrap="square" rtlCol="0">
            <a:spAutoFit/>
          </a:bodyPr>
          <a:lstStyle/>
          <a:p>
            <a:pPr>
              <a:lnSpc>
                <a:spcPct val="200000"/>
              </a:lnSpc>
            </a:pP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i="0" dirty="0">
                <a:solidFill>
                  <a:srgbClr val="C00000"/>
                </a:solidFill>
                <a:effectLst/>
                <a:latin typeface="メイリオ" panose="020B0604030504040204" pitchFamily="50" charset="-128"/>
                <a:ea typeface="メイリオ" panose="020B0604030504040204" pitchFamily="50" charset="-128"/>
              </a:rPr>
              <a:t>ミッション！</a:t>
            </a: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dirty="0">
                <a:solidFill>
                  <a:srgbClr val="C00000"/>
                </a:solidFill>
                <a:latin typeface="メイリオ" panose="020B0604030504040204" pitchFamily="50" charset="-128"/>
                <a:ea typeface="メイリオ" panose="020B0604030504040204" pitchFamily="50" charset="-128"/>
              </a:rPr>
              <a:t>雪の壁を通り抜ける</a:t>
            </a:r>
            <a:r>
              <a:rPr lang="ja-JP" altLang="en-US" b="1" i="0" dirty="0">
                <a:solidFill>
                  <a:srgbClr val="C00000"/>
                </a:solidFill>
                <a:effectLst/>
                <a:latin typeface="メイリオ" panose="020B0604030504040204" pitchFamily="50" charset="-128"/>
                <a:ea typeface="メイリオ" panose="020B0604030504040204" pitchFamily="50" charset="-128"/>
              </a:rPr>
              <a:t>トンネルを作ろう！</a:t>
            </a:r>
            <a:endParaRPr kumimoji="1" lang="ja-JP" altLang="en-US" b="1" dirty="0">
              <a:solidFill>
                <a:srgbClr val="C00000"/>
              </a:solidFill>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9BDCC1C5-AF66-4F5F-A5ED-3F9D00A3D784}"/>
              </a:ext>
            </a:extLst>
          </p:cNvPr>
          <p:cNvSpPr txBox="1"/>
          <p:nvPr/>
        </p:nvSpPr>
        <p:spPr>
          <a:xfrm>
            <a:off x="5097399" y="1043813"/>
            <a:ext cx="559293"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つく</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942622" y="381880"/>
            <a:ext cx="71107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まいご</a:t>
            </a:r>
          </a:p>
        </p:txBody>
      </p:sp>
      <p:sp>
        <p:nvSpPr>
          <p:cNvPr id="24" name="テキスト ボックス 23">
            <a:extLst>
              <a:ext uri="{FF2B5EF4-FFF2-40B4-BE49-F238E27FC236}">
                <a16:creationId xmlns:a16="http://schemas.microsoft.com/office/drawing/2014/main" id="{D7A9B669-EEB3-4122-86FD-D1CAA4F6753D}"/>
              </a:ext>
            </a:extLst>
          </p:cNvPr>
          <p:cNvSpPr txBox="1"/>
          <p:nvPr/>
        </p:nvSpPr>
        <p:spPr>
          <a:xfrm>
            <a:off x="1922463" y="1071518"/>
            <a:ext cx="4599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ゆき</a:t>
            </a:r>
          </a:p>
        </p:txBody>
      </p:sp>
      <p:sp>
        <p:nvSpPr>
          <p:cNvPr id="59" name="テキスト ボックス 58">
            <a:extLst>
              <a:ext uri="{FF2B5EF4-FFF2-40B4-BE49-F238E27FC236}">
                <a16:creationId xmlns:a16="http://schemas.microsoft.com/office/drawing/2014/main" id="{1C06D488-C504-457F-8F6B-3DBB9B263B6F}"/>
              </a:ext>
            </a:extLst>
          </p:cNvPr>
          <p:cNvSpPr txBox="1"/>
          <p:nvPr/>
        </p:nvSpPr>
        <p:spPr>
          <a:xfrm>
            <a:off x="450814" y="1457157"/>
            <a:ext cx="8693186"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足跡</a:t>
            </a:r>
            <a:r>
              <a:rPr lang="ja-JP" altLang="en-US" i="0" dirty="0">
                <a:solidFill>
                  <a:srgbClr val="575E75"/>
                </a:solidFill>
                <a:effectLst/>
                <a:latin typeface="メイリオ" panose="020B0604030504040204" pitchFamily="50" charset="-128"/>
                <a:ea typeface="メイリオ" panose="020B0604030504040204" pitchFamily="50" charset="-128"/>
              </a:rPr>
              <a:t>発見！この先に子グマがいるようです。通り抜けるトンネルを作りましょう！</a:t>
            </a:r>
            <a:endParaRPr kumimoji="1" lang="ja-JP" altLang="en-US" dirty="0">
              <a:latin typeface="メイリオ" panose="020B0604030504040204" pitchFamily="50" charset="-128"/>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25FDFF00-1C01-41A3-A043-206AC409677D}"/>
              </a:ext>
            </a:extLst>
          </p:cNvPr>
          <p:cNvSpPr txBox="1"/>
          <p:nvPr/>
        </p:nvSpPr>
        <p:spPr>
          <a:xfrm>
            <a:off x="2494529" y="1523283"/>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a:t>
            </a:r>
          </a:p>
        </p:txBody>
      </p:sp>
      <p:sp>
        <p:nvSpPr>
          <p:cNvPr id="62" name="テキスト ボックス 61">
            <a:extLst>
              <a:ext uri="{FF2B5EF4-FFF2-40B4-BE49-F238E27FC236}">
                <a16:creationId xmlns:a16="http://schemas.microsoft.com/office/drawing/2014/main" id="{55A58357-F7BD-4202-9059-677D54404E23}"/>
              </a:ext>
            </a:extLst>
          </p:cNvPr>
          <p:cNvSpPr txBox="1"/>
          <p:nvPr/>
        </p:nvSpPr>
        <p:spPr>
          <a:xfrm>
            <a:off x="5014216" y="1516712"/>
            <a:ext cx="45088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とお</a:t>
            </a:r>
          </a:p>
        </p:txBody>
      </p:sp>
      <p:sp>
        <p:nvSpPr>
          <p:cNvPr id="63" name="テキスト ボックス 62">
            <a:extLst>
              <a:ext uri="{FF2B5EF4-FFF2-40B4-BE49-F238E27FC236}">
                <a16:creationId xmlns:a16="http://schemas.microsoft.com/office/drawing/2014/main" id="{A4BD3CF2-D08D-430F-8B21-BF332153FBFF}"/>
              </a:ext>
            </a:extLst>
          </p:cNvPr>
          <p:cNvSpPr txBox="1"/>
          <p:nvPr/>
        </p:nvSpPr>
        <p:spPr>
          <a:xfrm>
            <a:off x="5475757" y="1514405"/>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ぬ</a:t>
            </a:r>
          </a:p>
        </p:txBody>
      </p:sp>
      <p:sp>
        <p:nvSpPr>
          <p:cNvPr id="65" name="テキスト ボックス 64">
            <a:extLst>
              <a:ext uri="{FF2B5EF4-FFF2-40B4-BE49-F238E27FC236}">
                <a16:creationId xmlns:a16="http://schemas.microsoft.com/office/drawing/2014/main" id="{66AA74AB-205A-4191-A63F-1EF2A24EC96E}"/>
              </a:ext>
            </a:extLst>
          </p:cNvPr>
          <p:cNvSpPr txBox="1"/>
          <p:nvPr/>
        </p:nvSpPr>
        <p:spPr>
          <a:xfrm>
            <a:off x="7237814" y="1523283"/>
            <a:ext cx="4469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
        <p:nvSpPr>
          <p:cNvPr id="66" name="テキスト ボックス 65">
            <a:extLst>
              <a:ext uri="{FF2B5EF4-FFF2-40B4-BE49-F238E27FC236}">
                <a16:creationId xmlns:a16="http://schemas.microsoft.com/office/drawing/2014/main" id="{6B5890CA-28B7-46FE-BC28-9DA1C35E843D}"/>
              </a:ext>
            </a:extLst>
          </p:cNvPr>
          <p:cNvSpPr txBox="1"/>
          <p:nvPr/>
        </p:nvSpPr>
        <p:spPr>
          <a:xfrm>
            <a:off x="352492" y="1523285"/>
            <a:ext cx="1310396"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あしあとはっけん</a:t>
            </a:r>
          </a:p>
        </p:txBody>
      </p:sp>
      <p:sp>
        <p:nvSpPr>
          <p:cNvPr id="67" name="テキスト ボックス 66">
            <a:extLst>
              <a:ext uri="{FF2B5EF4-FFF2-40B4-BE49-F238E27FC236}">
                <a16:creationId xmlns:a16="http://schemas.microsoft.com/office/drawing/2014/main" id="{5FD53BAF-FF2C-4587-A96D-2FB038D5F63D}"/>
              </a:ext>
            </a:extLst>
          </p:cNvPr>
          <p:cNvSpPr txBox="1"/>
          <p:nvPr/>
        </p:nvSpPr>
        <p:spPr>
          <a:xfrm>
            <a:off x="1974178" y="1523283"/>
            <a:ext cx="55909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さき</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947445" y="380187"/>
            <a:ext cx="43500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a:t>
            </a:r>
          </a:p>
        </p:txBody>
      </p:sp>
      <p:sp>
        <p:nvSpPr>
          <p:cNvPr id="30" name="テキスト ボックス 29">
            <a:extLst>
              <a:ext uri="{FF2B5EF4-FFF2-40B4-BE49-F238E27FC236}">
                <a16:creationId xmlns:a16="http://schemas.microsoft.com/office/drawing/2014/main" id="{6AB14EFC-4907-48D3-93B3-BE8DBADA7760}"/>
              </a:ext>
            </a:extLst>
          </p:cNvPr>
          <p:cNvSpPr txBox="1"/>
          <p:nvPr/>
        </p:nvSpPr>
        <p:spPr>
          <a:xfrm>
            <a:off x="3081121" y="380187"/>
            <a:ext cx="505456"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31" name="テキスト ボックス 30">
            <a:extLst>
              <a:ext uri="{FF2B5EF4-FFF2-40B4-BE49-F238E27FC236}">
                <a16:creationId xmlns:a16="http://schemas.microsoft.com/office/drawing/2014/main" id="{452C2C51-AC6A-4EC6-A4B4-D023715C2C0F}"/>
              </a:ext>
            </a:extLst>
          </p:cNvPr>
          <p:cNvSpPr txBox="1"/>
          <p:nvPr/>
        </p:nvSpPr>
        <p:spPr>
          <a:xfrm>
            <a:off x="2382451" y="1072497"/>
            <a:ext cx="4599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かべ</a:t>
            </a:r>
          </a:p>
        </p:txBody>
      </p:sp>
      <p:sp>
        <p:nvSpPr>
          <p:cNvPr id="32" name="テキスト ボックス 31">
            <a:extLst>
              <a:ext uri="{FF2B5EF4-FFF2-40B4-BE49-F238E27FC236}">
                <a16:creationId xmlns:a16="http://schemas.microsoft.com/office/drawing/2014/main" id="{D9FD186C-2804-4756-8D18-139DC00F3D98}"/>
              </a:ext>
            </a:extLst>
          </p:cNvPr>
          <p:cNvSpPr txBox="1"/>
          <p:nvPr/>
        </p:nvSpPr>
        <p:spPr>
          <a:xfrm>
            <a:off x="2839935" y="1072838"/>
            <a:ext cx="4599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とお</a:t>
            </a:r>
          </a:p>
        </p:txBody>
      </p:sp>
      <p:sp>
        <p:nvSpPr>
          <p:cNvPr id="33" name="テキスト ボックス 32">
            <a:extLst>
              <a:ext uri="{FF2B5EF4-FFF2-40B4-BE49-F238E27FC236}">
                <a16:creationId xmlns:a16="http://schemas.microsoft.com/office/drawing/2014/main" id="{21DA9D78-2F44-44DE-9C7D-17ED839BEB01}"/>
              </a:ext>
            </a:extLst>
          </p:cNvPr>
          <p:cNvSpPr txBox="1"/>
          <p:nvPr/>
        </p:nvSpPr>
        <p:spPr>
          <a:xfrm>
            <a:off x="3299923" y="1071518"/>
            <a:ext cx="4599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ぬ</a:t>
            </a:r>
          </a:p>
        </p:txBody>
      </p:sp>
      <p:sp>
        <p:nvSpPr>
          <p:cNvPr id="38" name="正方形/長方形 37">
            <a:extLst>
              <a:ext uri="{FF2B5EF4-FFF2-40B4-BE49-F238E27FC236}">
                <a16:creationId xmlns:a16="http://schemas.microsoft.com/office/drawing/2014/main" id="{A860A674-156D-4C7D-99FC-931F5F844BD2}"/>
              </a:ext>
            </a:extLst>
          </p:cNvPr>
          <p:cNvSpPr/>
          <p:nvPr/>
        </p:nvSpPr>
        <p:spPr>
          <a:xfrm>
            <a:off x="4002159" y="3968057"/>
            <a:ext cx="1038764" cy="1711411"/>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38182703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．迷子の子グマを探そう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942622" y="381880"/>
            <a:ext cx="71107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まいご</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947445" y="380187"/>
            <a:ext cx="43500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a:t>
            </a:r>
          </a:p>
        </p:txBody>
      </p:sp>
      <p:sp>
        <p:nvSpPr>
          <p:cNvPr id="30" name="テキスト ボックス 29">
            <a:extLst>
              <a:ext uri="{FF2B5EF4-FFF2-40B4-BE49-F238E27FC236}">
                <a16:creationId xmlns:a16="http://schemas.microsoft.com/office/drawing/2014/main" id="{6AB14EFC-4907-48D3-93B3-BE8DBADA7760}"/>
              </a:ext>
            </a:extLst>
          </p:cNvPr>
          <p:cNvSpPr txBox="1"/>
          <p:nvPr/>
        </p:nvSpPr>
        <p:spPr>
          <a:xfrm>
            <a:off x="3081121" y="380187"/>
            <a:ext cx="505456"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31" name="テキスト ボックス 30">
            <a:extLst>
              <a:ext uri="{FF2B5EF4-FFF2-40B4-BE49-F238E27FC236}">
                <a16:creationId xmlns:a16="http://schemas.microsoft.com/office/drawing/2014/main" id="{CD7C89F4-48E3-44A1-B86A-B99D253DB91C}"/>
              </a:ext>
            </a:extLst>
          </p:cNvPr>
          <p:cNvSpPr txBox="1"/>
          <p:nvPr/>
        </p:nvSpPr>
        <p:spPr>
          <a:xfrm>
            <a:off x="259976" y="990668"/>
            <a:ext cx="698420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どんな順番でエージェントを動かしたらいいか考えてみよう！</a:t>
            </a:r>
            <a:endParaRPr kumimoji="1" lang="ja-JP" altLang="en-US" dirty="0">
              <a:latin typeface="メイリオ" panose="020B0604030504040204" pitchFamily="50" charset="-128"/>
              <a:ea typeface="メイリオ" panose="020B0604030504040204" pitchFamily="50" charset="-128"/>
            </a:endParaRPr>
          </a:p>
        </p:txBody>
      </p:sp>
      <p:sp>
        <p:nvSpPr>
          <p:cNvPr id="63" name="テキスト ボックス 62">
            <a:extLst>
              <a:ext uri="{FF2B5EF4-FFF2-40B4-BE49-F238E27FC236}">
                <a16:creationId xmlns:a16="http://schemas.microsoft.com/office/drawing/2014/main" id="{64503407-3828-4426-A8EB-2B979B758ECB}"/>
              </a:ext>
            </a:extLst>
          </p:cNvPr>
          <p:cNvSpPr txBox="1"/>
          <p:nvPr/>
        </p:nvSpPr>
        <p:spPr>
          <a:xfrm>
            <a:off x="852731" y="1061344"/>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じゅんばん</a:t>
            </a:r>
          </a:p>
        </p:txBody>
      </p:sp>
      <p:sp>
        <p:nvSpPr>
          <p:cNvPr id="65" name="テキスト ボックス 64">
            <a:extLst>
              <a:ext uri="{FF2B5EF4-FFF2-40B4-BE49-F238E27FC236}">
                <a16:creationId xmlns:a16="http://schemas.microsoft.com/office/drawing/2014/main" id="{F51C7698-BD4C-4D97-B473-D0FCBDB40CD6}"/>
              </a:ext>
            </a:extLst>
          </p:cNvPr>
          <p:cNvSpPr txBox="1"/>
          <p:nvPr/>
        </p:nvSpPr>
        <p:spPr>
          <a:xfrm>
            <a:off x="3193506" y="1061344"/>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p>
        </p:txBody>
      </p:sp>
      <p:sp>
        <p:nvSpPr>
          <p:cNvPr id="87" name="テキスト ボックス 86">
            <a:extLst>
              <a:ext uri="{FF2B5EF4-FFF2-40B4-BE49-F238E27FC236}">
                <a16:creationId xmlns:a16="http://schemas.microsoft.com/office/drawing/2014/main" id="{0EECCC92-26AA-4FB7-95AA-827EA3EB2A40}"/>
              </a:ext>
            </a:extLst>
          </p:cNvPr>
          <p:cNvSpPr txBox="1"/>
          <p:nvPr/>
        </p:nvSpPr>
        <p:spPr>
          <a:xfrm>
            <a:off x="4957990" y="1061344"/>
            <a:ext cx="64309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かんが</a:t>
            </a:r>
          </a:p>
        </p:txBody>
      </p:sp>
      <p:sp>
        <p:nvSpPr>
          <p:cNvPr id="106" name="テキスト ボックス 105">
            <a:extLst>
              <a:ext uri="{FF2B5EF4-FFF2-40B4-BE49-F238E27FC236}">
                <a16:creationId xmlns:a16="http://schemas.microsoft.com/office/drawing/2014/main" id="{ED90AD73-AC36-46B8-8521-CD14633CB2A1}"/>
              </a:ext>
            </a:extLst>
          </p:cNvPr>
          <p:cNvSpPr txBox="1"/>
          <p:nvPr/>
        </p:nvSpPr>
        <p:spPr>
          <a:xfrm>
            <a:off x="5196564" y="3170642"/>
            <a:ext cx="3770849" cy="1131079"/>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の部分を、</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前にブロックがある間繰り返す。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107" name="テキスト ボックス 106">
            <a:extLst>
              <a:ext uri="{FF2B5EF4-FFF2-40B4-BE49-F238E27FC236}">
                <a16:creationId xmlns:a16="http://schemas.microsoft.com/office/drawing/2014/main" id="{1361D194-8FDE-4BC2-A1D2-47EC4A5B6778}"/>
              </a:ext>
            </a:extLst>
          </p:cNvPr>
          <p:cNvSpPr txBox="1"/>
          <p:nvPr/>
        </p:nvSpPr>
        <p:spPr>
          <a:xfrm>
            <a:off x="1260669" y="2659548"/>
            <a:ext cx="3577861" cy="1685077"/>
          </a:xfrm>
          <a:prstGeom prst="rect">
            <a:avLst/>
          </a:prstGeom>
          <a:noFill/>
        </p:spPr>
        <p:txBody>
          <a:bodyPr wrap="square" rtlCol="0">
            <a:spAutoFit/>
          </a:bodyPr>
          <a:lstStyle/>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2-1</a:t>
            </a:r>
            <a:r>
              <a:rPr lang="ja-JP" altLang="en-US" dirty="0">
                <a:solidFill>
                  <a:srgbClr val="575E75"/>
                </a:solidFill>
                <a:latin typeface="メイリオ" panose="020B0604030504040204" pitchFamily="50" charset="-128"/>
                <a:ea typeface="メイリオ" panose="020B0604030504040204" pitchFamily="50" charset="-128"/>
              </a:rPr>
              <a:t>．前にあるブロックを壊す。</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2-2</a:t>
            </a:r>
            <a:r>
              <a:rPr lang="ja-JP" altLang="en-US" dirty="0">
                <a:solidFill>
                  <a:srgbClr val="575E75"/>
                </a:solidFill>
                <a:latin typeface="メイリオ" panose="020B0604030504040204" pitchFamily="50" charset="-128"/>
                <a:ea typeface="メイリオ" panose="020B0604030504040204" pitchFamily="50" charset="-128"/>
              </a:rPr>
              <a:t>． </a:t>
            </a:r>
            <a:r>
              <a:rPr kumimoji="1" lang="en-US" altLang="ja-JP" dirty="0">
                <a:solidFill>
                  <a:srgbClr val="575E75"/>
                </a:solidFill>
                <a:latin typeface="メイリオ" panose="020B0604030504040204" pitchFamily="50" charset="-128"/>
                <a:ea typeface="メイリオ" panose="020B0604030504040204" pitchFamily="50" charset="-128"/>
              </a:rPr>
              <a:t>1</a:t>
            </a:r>
            <a:r>
              <a:rPr kumimoji="1" lang="ja-JP" altLang="en-US" dirty="0">
                <a:solidFill>
                  <a:srgbClr val="575E75"/>
                </a:solidFill>
                <a:latin typeface="メイリオ" panose="020B0604030504040204" pitchFamily="50" charset="-128"/>
                <a:ea typeface="メイリオ" panose="020B0604030504040204" pitchFamily="50" charset="-128"/>
              </a:rPr>
              <a:t>ブロック分進む。</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2-3</a:t>
            </a:r>
            <a:r>
              <a:rPr lang="ja-JP" altLang="en-US" dirty="0">
                <a:solidFill>
                  <a:srgbClr val="575E75"/>
                </a:solidFill>
                <a:latin typeface="メイリオ" panose="020B0604030504040204" pitchFamily="50" charset="-128"/>
                <a:ea typeface="メイリオ" panose="020B0604030504040204" pitchFamily="50" charset="-128"/>
              </a:rPr>
              <a:t>．</a:t>
            </a:r>
            <a:r>
              <a:rPr kumimoji="1" lang="ja-JP" altLang="en-US" dirty="0">
                <a:solidFill>
                  <a:srgbClr val="575E75"/>
                </a:solidFill>
                <a:latin typeface="メイリオ" panose="020B0604030504040204" pitchFamily="50" charset="-128"/>
                <a:ea typeface="メイリオ" panose="020B0604030504040204" pitchFamily="50" charset="-128"/>
              </a:rPr>
              <a:t>上にあるブロックを壊す。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108" name="テキスト ボックス 107">
            <a:extLst>
              <a:ext uri="{FF2B5EF4-FFF2-40B4-BE49-F238E27FC236}">
                <a16:creationId xmlns:a16="http://schemas.microsoft.com/office/drawing/2014/main" id="{7FA932A9-5F39-4558-BC05-4FD3B2393B9E}"/>
              </a:ext>
            </a:extLst>
          </p:cNvPr>
          <p:cNvSpPr txBox="1"/>
          <p:nvPr/>
        </p:nvSpPr>
        <p:spPr>
          <a:xfrm>
            <a:off x="547869" y="1600267"/>
            <a:ext cx="6288007"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1. </a:t>
            </a:r>
            <a:r>
              <a:rPr lang="ja-JP" altLang="en-US" b="1" dirty="0">
                <a:solidFill>
                  <a:srgbClr val="575E75"/>
                </a:solidFill>
                <a:latin typeface="メイリオ" panose="020B0604030504040204" pitchFamily="50" charset="-128"/>
                <a:ea typeface="メイリオ" panose="020B0604030504040204" pitchFamily="50" charset="-128"/>
              </a:rPr>
              <a:t>プレイヤーがエージェントを動かすための指令を出す。</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109" name="テキスト ボックス 108">
            <a:extLst>
              <a:ext uri="{FF2B5EF4-FFF2-40B4-BE49-F238E27FC236}">
                <a16:creationId xmlns:a16="http://schemas.microsoft.com/office/drawing/2014/main" id="{407438A9-65F0-436E-9E0D-376CD84E2F8B}"/>
              </a:ext>
            </a:extLst>
          </p:cNvPr>
          <p:cNvSpPr txBox="1"/>
          <p:nvPr/>
        </p:nvSpPr>
        <p:spPr>
          <a:xfrm>
            <a:off x="547869" y="2085117"/>
            <a:ext cx="6288007"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2. </a:t>
            </a:r>
            <a:r>
              <a:rPr lang="ja-JP" altLang="en-US" b="1" dirty="0">
                <a:solidFill>
                  <a:srgbClr val="575E75"/>
                </a:solidFill>
                <a:latin typeface="メイリオ" panose="020B0604030504040204" pitchFamily="50" charset="-128"/>
                <a:ea typeface="メイリオ" panose="020B0604030504040204" pitchFamily="50" charset="-128"/>
              </a:rPr>
              <a:t>エージェントは前にブロックがあるか調査する。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grpSp>
        <p:nvGrpSpPr>
          <p:cNvPr id="17" name="グループ化 16">
            <a:extLst>
              <a:ext uri="{FF2B5EF4-FFF2-40B4-BE49-F238E27FC236}">
                <a16:creationId xmlns:a16="http://schemas.microsoft.com/office/drawing/2014/main" id="{E8BC3B1F-815B-4084-9207-D94B2BC978E8}"/>
              </a:ext>
            </a:extLst>
          </p:cNvPr>
          <p:cNvGrpSpPr/>
          <p:nvPr/>
        </p:nvGrpSpPr>
        <p:grpSpPr>
          <a:xfrm>
            <a:off x="560392" y="4501667"/>
            <a:ext cx="1670837" cy="1713887"/>
            <a:chOff x="6254826" y="1921353"/>
            <a:chExt cx="1670837" cy="1713887"/>
          </a:xfrm>
        </p:grpSpPr>
        <p:grpSp>
          <p:nvGrpSpPr>
            <p:cNvPr id="110" name="グループ化 109">
              <a:extLst>
                <a:ext uri="{FF2B5EF4-FFF2-40B4-BE49-F238E27FC236}">
                  <a16:creationId xmlns:a16="http://schemas.microsoft.com/office/drawing/2014/main" id="{09B5265F-FDFA-46F0-91B4-07EE301A87FC}"/>
                </a:ext>
              </a:extLst>
            </p:cNvPr>
            <p:cNvGrpSpPr/>
            <p:nvPr/>
          </p:nvGrpSpPr>
          <p:grpSpPr>
            <a:xfrm>
              <a:off x="6433223" y="1921353"/>
              <a:ext cx="1492440" cy="1550504"/>
              <a:chOff x="3032400" y="1915828"/>
              <a:chExt cx="2342842" cy="2433990"/>
            </a:xfrm>
          </p:grpSpPr>
          <p:grpSp>
            <p:nvGrpSpPr>
              <p:cNvPr id="111" name="グループ化 110">
                <a:extLst>
                  <a:ext uri="{FF2B5EF4-FFF2-40B4-BE49-F238E27FC236}">
                    <a16:creationId xmlns:a16="http://schemas.microsoft.com/office/drawing/2014/main" id="{0F7EC3FA-B646-46D1-BD6F-959327E1DF64}"/>
                  </a:ext>
                </a:extLst>
              </p:cNvPr>
              <p:cNvGrpSpPr/>
              <p:nvPr/>
            </p:nvGrpSpPr>
            <p:grpSpPr>
              <a:xfrm>
                <a:off x="3976640" y="1915828"/>
                <a:ext cx="1398602" cy="1882350"/>
                <a:chOff x="3976640" y="1915828"/>
                <a:chExt cx="1398602" cy="1882350"/>
              </a:xfrm>
            </p:grpSpPr>
            <p:grpSp>
              <p:nvGrpSpPr>
                <p:cNvPr id="119" name="グループ化 118">
                  <a:extLst>
                    <a:ext uri="{FF2B5EF4-FFF2-40B4-BE49-F238E27FC236}">
                      <a16:creationId xmlns:a16="http://schemas.microsoft.com/office/drawing/2014/main" id="{5F6A66EC-2F33-4AE5-B2D5-B196BD5B7492}"/>
                    </a:ext>
                  </a:extLst>
                </p:cNvPr>
                <p:cNvGrpSpPr/>
                <p:nvPr/>
              </p:nvGrpSpPr>
              <p:grpSpPr>
                <a:xfrm>
                  <a:off x="4448760" y="1915828"/>
                  <a:ext cx="926482" cy="1606691"/>
                  <a:chOff x="4448760" y="1915828"/>
                  <a:chExt cx="926482" cy="1606691"/>
                </a:xfrm>
              </p:grpSpPr>
              <p:pic>
                <p:nvPicPr>
                  <p:cNvPr id="123" name="図 122">
                    <a:extLst>
                      <a:ext uri="{FF2B5EF4-FFF2-40B4-BE49-F238E27FC236}">
                        <a16:creationId xmlns:a16="http://schemas.microsoft.com/office/drawing/2014/main" id="{5D714FF4-7D0B-401B-A260-2E604ECE8530}"/>
                      </a:ext>
                    </a:extLst>
                  </p:cNvPr>
                  <p:cNvPicPr>
                    <a:picLocks noChangeAspect="1"/>
                  </p:cNvPicPr>
                  <p:nvPr/>
                </p:nvPicPr>
                <p:blipFill>
                  <a:blip r:embed="rId2"/>
                  <a:stretch>
                    <a:fillRect/>
                  </a:stretch>
                </p:blipFill>
                <p:spPr>
                  <a:xfrm>
                    <a:off x="4448761" y="2454751"/>
                    <a:ext cx="926481" cy="1067768"/>
                  </a:xfrm>
                  <a:prstGeom prst="rect">
                    <a:avLst/>
                  </a:prstGeom>
                </p:spPr>
              </p:pic>
              <p:pic>
                <p:nvPicPr>
                  <p:cNvPr id="124" name="図 123">
                    <a:extLst>
                      <a:ext uri="{FF2B5EF4-FFF2-40B4-BE49-F238E27FC236}">
                        <a16:creationId xmlns:a16="http://schemas.microsoft.com/office/drawing/2014/main" id="{2D8F6AD0-7D3F-41F6-BA00-4C93CD356D81}"/>
                      </a:ext>
                    </a:extLst>
                  </p:cNvPr>
                  <p:cNvPicPr>
                    <a:picLocks noChangeAspect="1"/>
                  </p:cNvPicPr>
                  <p:nvPr/>
                </p:nvPicPr>
                <p:blipFill>
                  <a:blip r:embed="rId2"/>
                  <a:stretch>
                    <a:fillRect/>
                  </a:stretch>
                </p:blipFill>
                <p:spPr>
                  <a:xfrm>
                    <a:off x="4448760" y="1915828"/>
                    <a:ext cx="926481" cy="1067768"/>
                  </a:xfrm>
                  <a:prstGeom prst="rect">
                    <a:avLst/>
                  </a:prstGeom>
                </p:spPr>
              </p:pic>
            </p:grpSp>
            <p:grpSp>
              <p:nvGrpSpPr>
                <p:cNvPr id="120" name="グループ化 119">
                  <a:extLst>
                    <a:ext uri="{FF2B5EF4-FFF2-40B4-BE49-F238E27FC236}">
                      <a16:creationId xmlns:a16="http://schemas.microsoft.com/office/drawing/2014/main" id="{A244271F-17C0-427A-988A-DFF1459DFF32}"/>
                    </a:ext>
                  </a:extLst>
                </p:cNvPr>
                <p:cNvGrpSpPr/>
                <p:nvPr/>
              </p:nvGrpSpPr>
              <p:grpSpPr>
                <a:xfrm>
                  <a:off x="3976640" y="2191487"/>
                  <a:ext cx="926482" cy="1606691"/>
                  <a:chOff x="4448760" y="1915828"/>
                  <a:chExt cx="926482" cy="1606691"/>
                </a:xfrm>
              </p:grpSpPr>
              <p:pic>
                <p:nvPicPr>
                  <p:cNvPr id="121" name="図 120">
                    <a:extLst>
                      <a:ext uri="{FF2B5EF4-FFF2-40B4-BE49-F238E27FC236}">
                        <a16:creationId xmlns:a16="http://schemas.microsoft.com/office/drawing/2014/main" id="{91EA1992-1F07-4F91-AF8C-37220B5D9E56}"/>
                      </a:ext>
                    </a:extLst>
                  </p:cNvPr>
                  <p:cNvPicPr>
                    <a:picLocks noChangeAspect="1"/>
                  </p:cNvPicPr>
                  <p:nvPr/>
                </p:nvPicPr>
                <p:blipFill>
                  <a:blip r:embed="rId2"/>
                  <a:stretch>
                    <a:fillRect/>
                  </a:stretch>
                </p:blipFill>
                <p:spPr>
                  <a:xfrm>
                    <a:off x="4448761" y="2454751"/>
                    <a:ext cx="926481" cy="1067768"/>
                  </a:xfrm>
                  <a:prstGeom prst="rect">
                    <a:avLst/>
                  </a:prstGeom>
                </p:spPr>
              </p:pic>
              <p:pic>
                <p:nvPicPr>
                  <p:cNvPr id="122" name="図 121">
                    <a:extLst>
                      <a:ext uri="{FF2B5EF4-FFF2-40B4-BE49-F238E27FC236}">
                        <a16:creationId xmlns:a16="http://schemas.microsoft.com/office/drawing/2014/main" id="{2880DB89-C2B8-41AE-8D29-C00DED23C331}"/>
                      </a:ext>
                    </a:extLst>
                  </p:cNvPr>
                  <p:cNvPicPr>
                    <a:picLocks noChangeAspect="1"/>
                  </p:cNvPicPr>
                  <p:nvPr/>
                </p:nvPicPr>
                <p:blipFill>
                  <a:blip r:embed="rId2"/>
                  <a:stretch>
                    <a:fillRect/>
                  </a:stretch>
                </p:blipFill>
                <p:spPr>
                  <a:xfrm>
                    <a:off x="4448760" y="1915828"/>
                    <a:ext cx="926481" cy="1067768"/>
                  </a:xfrm>
                  <a:prstGeom prst="rect">
                    <a:avLst/>
                  </a:prstGeom>
                </p:spPr>
              </p:pic>
            </p:grpSp>
          </p:grpSp>
          <p:grpSp>
            <p:nvGrpSpPr>
              <p:cNvPr id="112" name="グループ化 111">
                <a:extLst>
                  <a:ext uri="{FF2B5EF4-FFF2-40B4-BE49-F238E27FC236}">
                    <a16:creationId xmlns:a16="http://schemas.microsoft.com/office/drawing/2014/main" id="{B1CE3C14-A5BE-456F-B4BC-A511A1AD7744}"/>
                  </a:ext>
                </a:extLst>
              </p:cNvPr>
              <p:cNvGrpSpPr/>
              <p:nvPr/>
            </p:nvGrpSpPr>
            <p:grpSpPr>
              <a:xfrm>
                <a:off x="3032400" y="2467468"/>
                <a:ext cx="1398602" cy="1882350"/>
                <a:chOff x="3976640" y="1915828"/>
                <a:chExt cx="1398602" cy="1882350"/>
              </a:xfrm>
            </p:grpSpPr>
            <p:grpSp>
              <p:nvGrpSpPr>
                <p:cNvPr id="113" name="グループ化 112">
                  <a:extLst>
                    <a:ext uri="{FF2B5EF4-FFF2-40B4-BE49-F238E27FC236}">
                      <a16:creationId xmlns:a16="http://schemas.microsoft.com/office/drawing/2014/main" id="{4B088568-8511-4152-BB47-79AE22BC2A72}"/>
                    </a:ext>
                  </a:extLst>
                </p:cNvPr>
                <p:cNvGrpSpPr/>
                <p:nvPr/>
              </p:nvGrpSpPr>
              <p:grpSpPr>
                <a:xfrm>
                  <a:off x="4448760" y="1915828"/>
                  <a:ext cx="926482" cy="1606691"/>
                  <a:chOff x="4448760" y="1915828"/>
                  <a:chExt cx="926482" cy="1606691"/>
                </a:xfrm>
              </p:grpSpPr>
              <p:pic>
                <p:nvPicPr>
                  <p:cNvPr id="117" name="図 116">
                    <a:extLst>
                      <a:ext uri="{FF2B5EF4-FFF2-40B4-BE49-F238E27FC236}">
                        <a16:creationId xmlns:a16="http://schemas.microsoft.com/office/drawing/2014/main" id="{28E10C48-646D-4DEC-A7EE-7D6DE1302B75}"/>
                      </a:ext>
                    </a:extLst>
                  </p:cNvPr>
                  <p:cNvPicPr>
                    <a:picLocks noChangeAspect="1"/>
                  </p:cNvPicPr>
                  <p:nvPr/>
                </p:nvPicPr>
                <p:blipFill>
                  <a:blip r:embed="rId2"/>
                  <a:stretch>
                    <a:fillRect/>
                  </a:stretch>
                </p:blipFill>
                <p:spPr>
                  <a:xfrm>
                    <a:off x="4448761" y="2454751"/>
                    <a:ext cx="926481" cy="1067768"/>
                  </a:xfrm>
                  <a:prstGeom prst="rect">
                    <a:avLst/>
                  </a:prstGeom>
                </p:spPr>
              </p:pic>
              <p:pic>
                <p:nvPicPr>
                  <p:cNvPr id="118" name="図 117">
                    <a:extLst>
                      <a:ext uri="{FF2B5EF4-FFF2-40B4-BE49-F238E27FC236}">
                        <a16:creationId xmlns:a16="http://schemas.microsoft.com/office/drawing/2014/main" id="{375124DF-783C-4E87-AA78-98D7BF1EAEF4}"/>
                      </a:ext>
                    </a:extLst>
                  </p:cNvPr>
                  <p:cNvPicPr>
                    <a:picLocks noChangeAspect="1"/>
                  </p:cNvPicPr>
                  <p:nvPr/>
                </p:nvPicPr>
                <p:blipFill>
                  <a:blip r:embed="rId2"/>
                  <a:stretch>
                    <a:fillRect/>
                  </a:stretch>
                </p:blipFill>
                <p:spPr>
                  <a:xfrm>
                    <a:off x="4448760" y="1915828"/>
                    <a:ext cx="926481" cy="1067768"/>
                  </a:xfrm>
                  <a:prstGeom prst="rect">
                    <a:avLst/>
                  </a:prstGeom>
                </p:spPr>
              </p:pic>
            </p:grpSp>
            <p:grpSp>
              <p:nvGrpSpPr>
                <p:cNvPr id="114" name="グループ化 113">
                  <a:extLst>
                    <a:ext uri="{FF2B5EF4-FFF2-40B4-BE49-F238E27FC236}">
                      <a16:creationId xmlns:a16="http://schemas.microsoft.com/office/drawing/2014/main" id="{3AB27173-C036-49F1-B2E2-870DD3239D04}"/>
                    </a:ext>
                  </a:extLst>
                </p:cNvPr>
                <p:cNvGrpSpPr/>
                <p:nvPr/>
              </p:nvGrpSpPr>
              <p:grpSpPr>
                <a:xfrm>
                  <a:off x="3976640" y="2191487"/>
                  <a:ext cx="926482" cy="1606691"/>
                  <a:chOff x="4448760" y="1915828"/>
                  <a:chExt cx="926482" cy="1606691"/>
                </a:xfrm>
              </p:grpSpPr>
              <p:pic>
                <p:nvPicPr>
                  <p:cNvPr id="115" name="図 114">
                    <a:extLst>
                      <a:ext uri="{FF2B5EF4-FFF2-40B4-BE49-F238E27FC236}">
                        <a16:creationId xmlns:a16="http://schemas.microsoft.com/office/drawing/2014/main" id="{39E21BD9-62B0-4907-A14A-49EED9505874}"/>
                      </a:ext>
                    </a:extLst>
                  </p:cNvPr>
                  <p:cNvPicPr>
                    <a:picLocks noChangeAspect="1"/>
                  </p:cNvPicPr>
                  <p:nvPr/>
                </p:nvPicPr>
                <p:blipFill>
                  <a:blip r:embed="rId2">
                    <a:duotone>
                      <a:schemeClr val="accent1">
                        <a:shade val="45000"/>
                        <a:satMod val="135000"/>
                      </a:schemeClr>
                      <a:prstClr val="white"/>
                    </a:duotone>
                  </a:blip>
                  <a:stretch>
                    <a:fillRect/>
                  </a:stretch>
                </p:blipFill>
                <p:spPr>
                  <a:xfrm>
                    <a:off x="4448761" y="2454751"/>
                    <a:ext cx="926481" cy="1067768"/>
                  </a:xfrm>
                  <a:prstGeom prst="rect">
                    <a:avLst/>
                  </a:prstGeom>
                </p:spPr>
              </p:pic>
              <p:pic>
                <p:nvPicPr>
                  <p:cNvPr id="116" name="図 115">
                    <a:extLst>
                      <a:ext uri="{FF2B5EF4-FFF2-40B4-BE49-F238E27FC236}">
                        <a16:creationId xmlns:a16="http://schemas.microsoft.com/office/drawing/2014/main" id="{4BD249D9-CA8B-4480-B013-2A641AAE9A90}"/>
                      </a:ext>
                    </a:extLst>
                  </p:cNvPr>
                  <p:cNvPicPr>
                    <a:picLocks noChangeAspect="1"/>
                  </p:cNvPicPr>
                  <p:nvPr/>
                </p:nvPicPr>
                <p:blipFill>
                  <a:blip r:embed="rId2"/>
                  <a:stretch>
                    <a:fillRect/>
                  </a:stretch>
                </p:blipFill>
                <p:spPr>
                  <a:xfrm>
                    <a:off x="4448760" y="1915828"/>
                    <a:ext cx="926481" cy="1067768"/>
                  </a:xfrm>
                  <a:prstGeom prst="rect">
                    <a:avLst/>
                  </a:prstGeom>
                </p:spPr>
              </p:pic>
            </p:grpSp>
          </p:grpSp>
        </p:grpSp>
        <p:pic>
          <p:nvPicPr>
            <p:cNvPr id="13" name="図 12">
              <a:extLst>
                <a:ext uri="{FF2B5EF4-FFF2-40B4-BE49-F238E27FC236}">
                  <a16:creationId xmlns:a16="http://schemas.microsoft.com/office/drawing/2014/main" id="{CE8F8CA7-3F4F-42DA-B817-AAE0A0862FD0}"/>
                </a:ext>
              </a:extLst>
            </p:cNvPr>
            <p:cNvPicPr>
              <a:picLocks noChangeAspect="1"/>
            </p:cNvPicPr>
            <p:nvPr/>
          </p:nvPicPr>
          <p:blipFill>
            <a:blip r:embed="rId3"/>
            <a:stretch>
              <a:fillRect/>
            </a:stretch>
          </p:blipFill>
          <p:spPr>
            <a:xfrm>
              <a:off x="6254826" y="3121587"/>
              <a:ext cx="287761" cy="513653"/>
            </a:xfrm>
            <a:prstGeom prst="rect">
              <a:avLst/>
            </a:prstGeom>
          </p:spPr>
        </p:pic>
      </p:grpSp>
      <p:grpSp>
        <p:nvGrpSpPr>
          <p:cNvPr id="15" name="グループ化 14">
            <a:extLst>
              <a:ext uri="{FF2B5EF4-FFF2-40B4-BE49-F238E27FC236}">
                <a16:creationId xmlns:a16="http://schemas.microsoft.com/office/drawing/2014/main" id="{3749EB6D-9972-4D1B-89BB-E341569D4EDF}"/>
              </a:ext>
            </a:extLst>
          </p:cNvPr>
          <p:cNvGrpSpPr/>
          <p:nvPr/>
        </p:nvGrpSpPr>
        <p:grpSpPr>
          <a:xfrm>
            <a:off x="5136348" y="4501667"/>
            <a:ext cx="1492440" cy="1585552"/>
            <a:chOff x="6517426" y="4197666"/>
            <a:chExt cx="1492440" cy="1585552"/>
          </a:xfrm>
        </p:grpSpPr>
        <p:grpSp>
          <p:nvGrpSpPr>
            <p:cNvPr id="156" name="グループ化 155">
              <a:extLst>
                <a:ext uri="{FF2B5EF4-FFF2-40B4-BE49-F238E27FC236}">
                  <a16:creationId xmlns:a16="http://schemas.microsoft.com/office/drawing/2014/main" id="{2A66B254-7BEF-4758-8175-50BAB1240E80}"/>
                </a:ext>
              </a:extLst>
            </p:cNvPr>
            <p:cNvGrpSpPr/>
            <p:nvPr/>
          </p:nvGrpSpPr>
          <p:grpSpPr>
            <a:xfrm>
              <a:off x="7118927" y="4197666"/>
              <a:ext cx="890939" cy="1199097"/>
              <a:chOff x="3976640" y="1915828"/>
              <a:chExt cx="1398602" cy="1882350"/>
            </a:xfrm>
          </p:grpSpPr>
          <p:grpSp>
            <p:nvGrpSpPr>
              <p:cNvPr id="157" name="グループ化 156">
                <a:extLst>
                  <a:ext uri="{FF2B5EF4-FFF2-40B4-BE49-F238E27FC236}">
                    <a16:creationId xmlns:a16="http://schemas.microsoft.com/office/drawing/2014/main" id="{D0B8FFFD-A2C3-4F8C-A4F2-2FECC317AA6F}"/>
                  </a:ext>
                </a:extLst>
              </p:cNvPr>
              <p:cNvGrpSpPr/>
              <p:nvPr/>
            </p:nvGrpSpPr>
            <p:grpSpPr>
              <a:xfrm>
                <a:off x="4448760" y="1915828"/>
                <a:ext cx="926482" cy="1606691"/>
                <a:chOff x="4448760" y="1915828"/>
                <a:chExt cx="926482" cy="1606691"/>
              </a:xfrm>
            </p:grpSpPr>
            <p:pic>
              <p:nvPicPr>
                <p:cNvPr id="161" name="図 160">
                  <a:extLst>
                    <a:ext uri="{FF2B5EF4-FFF2-40B4-BE49-F238E27FC236}">
                      <a16:creationId xmlns:a16="http://schemas.microsoft.com/office/drawing/2014/main" id="{4FAAEB5D-8D6A-41A7-B374-E8FF66E43442}"/>
                    </a:ext>
                  </a:extLst>
                </p:cNvPr>
                <p:cNvPicPr>
                  <a:picLocks noChangeAspect="1"/>
                </p:cNvPicPr>
                <p:nvPr/>
              </p:nvPicPr>
              <p:blipFill>
                <a:blip r:embed="rId2"/>
                <a:stretch>
                  <a:fillRect/>
                </a:stretch>
              </p:blipFill>
              <p:spPr>
                <a:xfrm>
                  <a:off x="4448761" y="2454751"/>
                  <a:ext cx="926481" cy="1067768"/>
                </a:xfrm>
                <a:prstGeom prst="rect">
                  <a:avLst/>
                </a:prstGeom>
              </p:spPr>
            </p:pic>
            <p:pic>
              <p:nvPicPr>
                <p:cNvPr id="162" name="図 161">
                  <a:extLst>
                    <a:ext uri="{FF2B5EF4-FFF2-40B4-BE49-F238E27FC236}">
                      <a16:creationId xmlns:a16="http://schemas.microsoft.com/office/drawing/2014/main" id="{7AF0FEAB-8F7D-457C-A52A-E1DD73B4D555}"/>
                    </a:ext>
                  </a:extLst>
                </p:cNvPr>
                <p:cNvPicPr>
                  <a:picLocks noChangeAspect="1"/>
                </p:cNvPicPr>
                <p:nvPr/>
              </p:nvPicPr>
              <p:blipFill>
                <a:blip r:embed="rId2"/>
                <a:stretch>
                  <a:fillRect/>
                </a:stretch>
              </p:blipFill>
              <p:spPr>
                <a:xfrm>
                  <a:off x="4448760" y="1915828"/>
                  <a:ext cx="926481" cy="1067768"/>
                </a:xfrm>
                <a:prstGeom prst="rect">
                  <a:avLst/>
                </a:prstGeom>
              </p:spPr>
            </p:pic>
          </p:grpSp>
          <p:grpSp>
            <p:nvGrpSpPr>
              <p:cNvPr id="158" name="グループ化 157">
                <a:extLst>
                  <a:ext uri="{FF2B5EF4-FFF2-40B4-BE49-F238E27FC236}">
                    <a16:creationId xmlns:a16="http://schemas.microsoft.com/office/drawing/2014/main" id="{131C7A0D-1890-4D33-8082-C42777D05E6A}"/>
                  </a:ext>
                </a:extLst>
              </p:cNvPr>
              <p:cNvGrpSpPr/>
              <p:nvPr/>
            </p:nvGrpSpPr>
            <p:grpSpPr>
              <a:xfrm>
                <a:off x="3976640" y="2191487"/>
                <a:ext cx="926482" cy="1606691"/>
                <a:chOff x="4448760" y="1915828"/>
                <a:chExt cx="926482" cy="1606691"/>
              </a:xfrm>
            </p:grpSpPr>
            <p:pic>
              <p:nvPicPr>
                <p:cNvPr id="159" name="図 158">
                  <a:extLst>
                    <a:ext uri="{FF2B5EF4-FFF2-40B4-BE49-F238E27FC236}">
                      <a16:creationId xmlns:a16="http://schemas.microsoft.com/office/drawing/2014/main" id="{5D9AA884-59DE-4787-8074-AF842E2881AE}"/>
                    </a:ext>
                  </a:extLst>
                </p:cNvPr>
                <p:cNvPicPr>
                  <a:picLocks noChangeAspect="1"/>
                </p:cNvPicPr>
                <p:nvPr/>
              </p:nvPicPr>
              <p:blipFill>
                <a:blip r:embed="rId2"/>
                <a:stretch>
                  <a:fillRect/>
                </a:stretch>
              </p:blipFill>
              <p:spPr>
                <a:xfrm>
                  <a:off x="4448761" y="2454751"/>
                  <a:ext cx="926481" cy="1067768"/>
                </a:xfrm>
                <a:prstGeom prst="rect">
                  <a:avLst/>
                </a:prstGeom>
              </p:spPr>
            </p:pic>
            <p:pic>
              <p:nvPicPr>
                <p:cNvPr id="160" name="図 159">
                  <a:extLst>
                    <a:ext uri="{FF2B5EF4-FFF2-40B4-BE49-F238E27FC236}">
                      <a16:creationId xmlns:a16="http://schemas.microsoft.com/office/drawing/2014/main" id="{35A0DF95-FA56-4071-8B46-95EED0B5EC3C}"/>
                    </a:ext>
                  </a:extLst>
                </p:cNvPr>
                <p:cNvPicPr>
                  <a:picLocks noChangeAspect="1"/>
                </p:cNvPicPr>
                <p:nvPr/>
              </p:nvPicPr>
              <p:blipFill>
                <a:blip r:embed="rId2"/>
                <a:stretch>
                  <a:fillRect/>
                </a:stretch>
              </p:blipFill>
              <p:spPr>
                <a:xfrm>
                  <a:off x="4448760" y="1915828"/>
                  <a:ext cx="926481" cy="1067768"/>
                </a:xfrm>
                <a:prstGeom prst="rect">
                  <a:avLst/>
                </a:prstGeom>
              </p:spPr>
            </p:pic>
          </p:grpSp>
        </p:grpSp>
        <p:grpSp>
          <p:nvGrpSpPr>
            <p:cNvPr id="163" name="グループ化 162">
              <a:extLst>
                <a:ext uri="{FF2B5EF4-FFF2-40B4-BE49-F238E27FC236}">
                  <a16:creationId xmlns:a16="http://schemas.microsoft.com/office/drawing/2014/main" id="{4C1F5471-4BE5-43F8-B6C8-D3A24C230F56}"/>
                </a:ext>
              </a:extLst>
            </p:cNvPr>
            <p:cNvGrpSpPr/>
            <p:nvPr/>
          </p:nvGrpSpPr>
          <p:grpSpPr>
            <a:xfrm>
              <a:off x="6818176" y="4549073"/>
              <a:ext cx="590189" cy="1023496"/>
              <a:chOff x="4448760" y="1915828"/>
              <a:chExt cx="926482" cy="1606691"/>
            </a:xfrm>
          </p:grpSpPr>
          <p:pic>
            <p:nvPicPr>
              <p:cNvPr id="164" name="図 163">
                <a:extLst>
                  <a:ext uri="{FF2B5EF4-FFF2-40B4-BE49-F238E27FC236}">
                    <a16:creationId xmlns:a16="http://schemas.microsoft.com/office/drawing/2014/main" id="{BBBB6F33-7D70-4963-B77D-84D9ECA267E9}"/>
                  </a:ext>
                </a:extLst>
              </p:cNvPr>
              <p:cNvPicPr>
                <a:picLocks noChangeAspect="1"/>
              </p:cNvPicPr>
              <p:nvPr/>
            </p:nvPicPr>
            <p:blipFill>
              <a:blip r:embed="rId2"/>
              <a:stretch>
                <a:fillRect/>
              </a:stretch>
            </p:blipFill>
            <p:spPr>
              <a:xfrm>
                <a:off x="4448761" y="2454751"/>
                <a:ext cx="926481" cy="1067768"/>
              </a:xfrm>
              <a:prstGeom prst="rect">
                <a:avLst/>
              </a:prstGeom>
            </p:spPr>
          </p:pic>
          <p:pic>
            <p:nvPicPr>
              <p:cNvPr id="165" name="図 164">
                <a:extLst>
                  <a:ext uri="{FF2B5EF4-FFF2-40B4-BE49-F238E27FC236}">
                    <a16:creationId xmlns:a16="http://schemas.microsoft.com/office/drawing/2014/main" id="{3E882996-0489-43A0-AC34-D809EB585BEE}"/>
                  </a:ext>
                </a:extLst>
              </p:cNvPr>
              <p:cNvPicPr>
                <a:picLocks noChangeAspect="1"/>
              </p:cNvPicPr>
              <p:nvPr/>
            </p:nvPicPr>
            <p:blipFill>
              <a:blip r:embed="rId2"/>
              <a:stretch>
                <a:fillRect/>
              </a:stretch>
            </p:blipFill>
            <p:spPr>
              <a:xfrm>
                <a:off x="4448760" y="1915828"/>
                <a:ext cx="926481" cy="1067768"/>
              </a:xfrm>
              <a:prstGeom prst="rect">
                <a:avLst/>
              </a:prstGeom>
            </p:spPr>
          </p:pic>
        </p:grpSp>
        <p:pic>
          <p:nvPicPr>
            <p:cNvPr id="167" name="図 166">
              <a:extLst>
                <a:ext uri="{FF2B5EF4-FFF2-40B4-BE49-F238E27FC236}">
                  <a16:creationId xmlns:a16="http://schemas.microsoft.com/office/drawing/2014/main" id="{77951F46-70CF-419A-8A72-94B99E2C8B88}"/>
                </a:ext>
              </a:extLst>
            </p:cNvPr>
            <p:cNvPicPr>
              <a:picLocks noChangeAspect="1"/>
            </p:cNvPicPr>
            <p:nvPr/>
          </p:nvPicPr>
          <p:blipFill>
            <a:blip r:embed="rId3"/>
            <a:stretch>
              <a:fillRect/>
            </a:stretch>
          </p:blipFill>
          <p:spPr>
            <a:xfrm>
              <a:off x="6633790" y="5269565"/>
              <a:ext cx="287761" cy="513653"/>
            </a:xfrm>
            <a:prstGeom prst="rect">
              <a:avLst/>
            </a:prstGeom>
          </p:spPr>
        </p:pic>
        <p:pic>
          <p:nvPicPr>
            <p:cNvPr id="166" name="図 165">
              <a:extLst>
                <a:ext uri="{FF2B5EF4-FFF2-40B4-BE49-F238E27FC236}">
                  <a16:creationId xmlns:a16="http://schemas.microsoft.com/office/drawing/2014/main" id="{543D7BBB-2C0A-46F1-8439-6B2036278C15}"/>
                </a:ext>
              </a:extLst>
            </p:cNvPr>
            <p:cNvPicPr>
              <a:picLocks noChangeAspect="1"/>
            </p:cNvPicPr>
            <p:nvPr/>
          </p:nvPicPr>
          <p:blipFill>
            <a:blip r:embed="rId2">
              <a:duotone>
                <a:schemeClr val="accent1">
                  <a:shade val="45000"/>
                  <a:satMod val="135000"/>
                </a:schemeClr>
                <a:prstClr val="white"/>
              </a:duotone>
            </a:blip>
            <a:stretch>
              <a:fillRect/>
            </a:stretch>
          </p:blipFill>
          <p:spPr>
            <a:xfrm>
              <a:off x="6517426" y="4724674"/>
              <a:ext cx="590188" cy="680191"/>
            </a:xfrm>
            <a:prstGeom prst="rect">
              <a:avLst/>
            </a:prstGeom>
          </p:spPr>
        </p:pic>
      </p:grpSp>
      <p:grpSp>
        <p:nvGrpSpPr>
          <p:cNvPr id="14" name="グループ化 13">
            <a:extLst>
              <a:ext uri="{FF2B5EF4-FFF2-40B4-BE49-F238E27FC236}">
                <a16:creationId xmlns:a16="http://schemas.microsoft.com/office/drawing/2014/main" id="{2DF7752A-266B-47D6-AA7F-3F02E0CB1406}"/>
              </a:ext>
            </a:extLst>
          </p:cNvPr>
          <p:cNvGrpSpPr/>
          <p:nvPr/>
        </p:nvGrpSpPr>
        <p:grpSpPr>
          <a:xfrm>
            <a:off x="7061094" y="4538459"/>
            <a:ext cx="1376076" cy="1585552"/>
            <a:chOff x="6753788" y="5281319"/>
            <a:chExt cx="1376076" cy="1585552"/>
          </a:xfrm>
        </p:grpSpPr>
        <p:grpSp>
          <p:nvGrpSpPr>
            <p:cNvPr id="168" name="グループ化 167">
              <a:extLst>
                <a:ext uri="{FF2B5EF4-FFF2-40B4-BE49-F238E27FC236}">
                  <a16:creationId xmlns:a16="http://schemas.microsoft.com/office/drawing/2014/main" id="{9257237D-84B4-44A2-8E51-E8BE8FE603FC}"/>
                </a:ext>
              </a:extLst>
            </p:cNvPr>
            <p:cNvGrpSpPr/>
            <p:nvPr/>
          </p:nvGrpSpPr>
          <p:grpSpPr>
            <a:xfrm>
              <a:off x="7238925" y="5281319"/>
              <a:ext cx="890939" cy="1199097"/>
              <a:chOff x="3976640" y="1915828"/>
              <a:chExt cx="1398602" cy="1882350"/>
            </a:xfrm>
          </p:grpSpPr>
          <p:grpSp>
            <p:nvGrpSpPr>
              <p:cNvPr id="169" name="グループ化 168">
                <a:extLst>
                  <a:ext uri="{FF2B5EF4-FFF2-40B4-BE49-F238E27FC236}">
                    <a16:creationId xmlns:a16="http://schemas.microsoft.com/office/drawing/2014/main" id="{335924C4-37AF-4C11-B0DB-1FCEF440B65A}"/>
                  </a:ext>
                </a:extLst>
              </p:cNvPr>
              <p:cNvGrpSpPr/>
              <p:nvPr/>
            </p:nvGrpSpPr>
            <p:grpSpPr>
              <a:xfrm>
                <a:off x="4448760" y="1915828"/>
                <a:ext cx="926482" cy="1606691"/>
                <a:chOff x="4448760" y="1915828"/>
                <a:chExt cx="926482" cy="1606691"/>
              </a:xfrm>
            </p:grpSpPr>
            <p:pic>
              <p:nvPicPr>
                <p:cNvPr id="173" name="図 172">
                  <a:extLst>
                    <a:ext uri="{FF2B5EF4-FFF2-40B4-BE49-F238E27FC236}">
                      <a16:creationId xmlns:a16="http://schemas.microsoft.com/office/drawing/2014/main" id="{BB2465CA-AECD-447C-AF70-C12AA060D73A}"/>
                    </a:ext>
                  </a:extLst>
                </p:cNvPr>
                <p:cNvPicPr>
                  <a:picLocks noChangeAspect="1"/>
                </p:cNvPicPr>
                <p:nvPr/>
              </p:nvPicPr>
              <p:blipFill>
                <a:blip r:embed="rId2"/>
                <a:stretch>
                  <a:fillRect/>
                </a:stretch>
              </p:blipFill>
              <p:spPr>
                <a:xfrm>
                  <a:off x="4448761" y="2454751"/>
                  <a:ext cx="926481" cy="1067768"/>
                </a:xfrm>
                <a:prstGeom prst="rect">
                  <a:avLst/>
                </a:prstGeom>
              </p:spPr>
            </p:pic>
            <p:pic>
              <p:nvPicPr>
                <p:cNvPr id="174" name="図 173">
                  <a:extLst>
                    <a:ext uri="{FF2B5EF4-FFF2-40B4-BE49-F238E27FC236}">
                      <a16:creationId xmlns:a16="http://schemas.microsoft.com/office/drawing/2014/main" id="{D18A137B-5266-47FE-85D6-B6FDFED73400}"/>
                    </a:ext>
                  </a:extLst>
                </p:cNvPr>
                <p:cNvPicPr>
                  <a:picLocks noChangeAspect="1"/>
                </p:cNvPicPr>
                <p:nvPr/>
              </p:nvPicPr>
              <p:blipFill>
                <a:blip r:embed="rId2"/>
                <a:stretch>
                  <a:fillRect/>
                </a:stretch>
              </p:blipFill>
              <p:spPr>
                <a:xfrm>
                  <a:off x="4448760" y="1915828"/>
                  <a:ext cx="926481" cy="1067768"/>
                </a:xfrm>
                <a:prstGeom prst="rect">
                  <a:avLst/>
                </a:prstGeom>
              </p:spPr>
            </p:pic>
          </p:grpSp>
          <p:grpSp>
            <p:nvGrpSpPr>
              <p:cNvPr id="170" name="グループ化 169">
                <a:extLst>
                  <a:ext uri="{FF2B5EF4-FFF2-40B4-BE49-F238E27FC236}">
                    <a16:creationId xmlns:a16="http://schemas.microsoft.com/office/drawing/2014/main" id="{04181580-7559-42C5-9633-69468BC7328A}"/>
                  </a:ext>
                </a:extLst>
              </p:cNvPr>
              <p:cNvGrpSpPr/>
              <p:nvPr/>
            </p:nvGrpSpPr>
            <p:grpSpPr>
              <a:xfrm>
                <a:off x="3976640" y="2191487"/>
                <a:ext cx="926482" cy="1606691"/>
                <a:chOff x="4448760" y="1915828"/>
                <a:chExt cx="926482" cy="1606691"/>
              </a:xfrm>
            </p:grpSpPr>
            <p:pic>
              <p:nvPicPr>
                <p:cNvPr id="171" name="図 170">
                  <a:extLst>
                    <a:ext uri="{FF2B5EF4-FFF2-40B4-BE49-F238E27FC236}">
                      <a16:creationId xmlns:a16="http://schemas.microsoft.com/office/drawing/2014/main" id="{9CBF8EFC-264F-44C2-9319-0F4FD86DF6FB}"/>
                    </a:ext>
                  </a:extLst>
                </p:cNvPr>
                <p:cNvPicPr>
                  <a:picLocks noChangeAspect="1"/>
                </p:cNvPicPr>
                <p:nvPr/>
              </p:nvPicPr>
              <p:blipFill>
                <a:blip r:embed="rId2"/>
                <a:stretch>
                  <a:fillRect/>
                </a:stretch>
              </p:blipFill>
              <p:spPr>
                <a:xfrm>
                  <a:off x="4448761" y="2454751"/>
                  <a:ext cx="926481" cy="1067768"/>
                </a:xfrm>
                <a:prstGeom prst="rect">
                  <a:avLst/>
                </a:prstGeom>
              </p:spPr>
            </p:pic>
            <p:pic>
              <p:nvPicPr>
                <p:cNvPr id="172" name="図 171">
                  <a:extLst>
                    <a:ext uri="{FF2B5EF4-FFF2-40B4-BE49-F238E27FC236}">
                      <a16:creationId xmlns:a16="http://schemas.microsoft.com/office/drawing/2014/main" id="{83B4D45A-742D-46E1-BE37-EDDC630AB89F}"/>
                    </a:ext>
                  </a:extLst>
                </p:cNvPr>
                <p:cNvPicPr>
                  <a:picLocks noChangeAspect="1"/>
                </p:cNvPicPr>
                <p:nvPr/>
              </p:nvPicPr>
              <p:blipFill>
                <a:blip r:embed="rId2"/>
                <a:stretch>
                  <a:fillRect/>
                </a:stretch>
              </p:blipFill>
              <p:spPr>
                <a:xfrm>
                  <a:off x="4448760" y="1915828"/>
                  <a:ext cx="926481" cy="1067768"/>
                </a:xfrm>
                <a:prstGeom prst="rect">
                  <a:avLst/>
                </a:prstGeom>
              </p:spPr>
            </p:pic>
          </p:grpSp>
        </p:grpSp>
        <p:grpSp>
          <p:nvGrpSpPr>
            <p:cNvPr id="175" name="グループ化 174">
              <a:extLst>
                <a:ext uri="{FF2B5EF4-FFF2-40B4-BE49-F238E27FC236}">
                  <a16:creationId xmlns:a16="http://schemas.microsoft.com/office/drawing/2014/main" id="{BD6ABC96-6DC4-4E1B-BCDF-47CBCFEB4AF5}"/>
                </a:ext>
              </a:extLst>
            </p:cNvPr>
            <p:cNvGrpSpPr/>
            <p:nvPr/>
          </p:nvGrpSpPr>
          <p:grpSpPr>
            <a:xfrm>
              <a:off x="6938174" y="5632726"/>
              <a:ext cx="590189" cy="1023496"/>
              <a:chOff x="4448760" y="1915828"/>
              <a:chExt cx="926482" cy="1606691"/>
            </a:xfrm>
          </p:grpSpPr>
          <p:pic>
            <p:nvPicPr>
              <p:cNvPr id="176" name="図 175">
                <a:extLst>
                  <a:ext uri="{FF2B5EF4-FFF2-40B4-BE49-F238E27FC236}">
                    <a16:creationId xmlns:a16="http://schemas.microsoft.com/office/drawing/2014/main" id="{C8F94C71-9C19-41EC-9889-DEA2F7985DD3}"/>
                  </a:ext>
                </a:extLst>
              </p:cNvPr>
              <p:cNvPicPr>
                <a:picLocks noChangeAspect="1"/>
              </p:cNvPicPr>
              <p:nvPr/>
            </p:nvPicPr>
            <p:blipFill>
              <a:blip r:embed="rId2"/>
              <a:stretch>
                <a:fillRect/>
              </a:stretch>
            </p:blipFill>
            <p:spPr>
              <a:xfrm>
                <a:off x="4448761" y="2454751"/>
                <a:ext cx="926481" cy="1067768"/>
              </a:xfrm>
              <a:prstGeom prst="rect">
                <a:avLst/>
              </a:prstGeom>
            </p:spPr>
          </p:pic>
          <p:pic>
            <p:nvPicPr>
              <p:cNvPr id="177" name="図 176">
                <a:extLst>
                  <a:ext uri="{FF2B5EF4-FFF2-40B4-BE49-F238E27FC236}">
                    <a16:creationId xmlns:a16="http://schemas.microsoft.com/office/drawing/2014/main" id="{840B3AE5-DBA2-48AE-B436-BEC0BCB3101F}"/>
                  </a:ext>
                </a:extLst>
              </p:cNvPr>
              <p:cNvPicPr>
                <a:picLocks noChangeAspect="1"/>
              </p:cNvPicPr>
              <p:nvPr/>
            </p:nvPicPr>
            <p:blipFill>
              <a:blip r:embed="rId2"/>
              <a:stretch>
                <a:fillRect/>
              </a:stretch>
            </p:blipFill>
            <p:spPr>
              <a:xfrm>
                <a:off x="4448760" y="1915828"/>
                <a:ext cx="926481" cy="1067768"/>
              </a:xfrm>
              <a:prstGeom prst="rect">
                <a:avLst/>
              </a:prstGeom>
            </p:spPr>
          </p:pic>
        </p:grpSp>
        <p:pic>
          <p:nvPicPr>
            <p:cNvPr id="178" name="図 177">
              <a:extLst>
                <a:ext uri="{FF2B5EF4-FFF2-40B4-BE49-F238E27FC236}">
                  <a16:creationId xmlns:a16="http://schemas.microsoft.com/office/drawing/2014/main" id="{6C2AE9D4-41D8-4BC8-B8D6-E673BF14FF53}"/>
                </a:ext>
              </a:extLst>
            </p:cNvPr>
            <p:cNvPicPr>
              <a:picLocks noChangeAspect="1"/>
            </p:cNvPicPr>
            <p:nvPr/>
          </p:nvPicPr>
          <p:blipFill>
            <a:blip r:embed="rId3"/>
            <a:stretch>
              <a:fillRect/>
            </a:stretch>
          </p:blipFill>
          <p:spPr>
            <a:xfrm>
              <a:off x="6753788" y="6353218"/>
              <a:ext cx="287761" cy="513653"/>
            </a:xfrm>
            <a:prstGeom prst="rect">
              <a:avLst/>
            </a:prstGeom>
          </p:spPr>
        </p:pic>
      </p:grpSp>
      <p:sp>
        <p:nvSpPr>
          <p:cNvPr id="180" name="矢印: 右 179">
            <a:extLst>
              <a:ext uri="{FF2B5EF4-FFF2-40B4-BE49-F238E27FC236}">
                <a16:creationId xmlns:a16="http://schemas.microsoft.com/office/drawing/2014/main" id="{4071D1D7-805A-4264-9413-5E52169876F1}"/>
              </a:ext>
            </a:extLst>
          </p:cNvPr>
          <p:cNvSpPr/>
          <p:nvPr/>
        </p:nvSpPr>
        <p:spPr>
          <a:xfrm>
            <a:off x="2391770" y="5057542"/>
            <a:ext cx="420363" cy="427392"/>
          </a:xfrm>
          <a:prstGeom prst="rightArrow">
            <a:avLst/>
          </a:prstGeom>
          <a:solidFill>
            <a:schemeClr val="accent6"/>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181" name="矢印: 右 180">
            <a:extLst>
              <a:ext uri="{FF2B5EF4-FFF2-40B4-BE49-F238E27FC236}">
                <a16:creationId xmlns:a16="http://schemas.microsoft.com/office/drawing/2014/main" id="{122B4721-7DD2-41B1-8F60-4ADF68F057B8}"/>
              </a:ext>
            </a:extLst>
          </p:cNvPr>
          <p:cNvSpPr/>
          <p:nvPr/>
        </p:nvSpPr>
        <p:spPr>
          <a:xfrm>
            <a:off x="6779163" y="5054155"/>
            <a:ext cx="420363" cy="427392"/>
          </a:xfrm>
          <a:prstGeom prst="rightArrow">
            <a:avLst/>
          </a:prstGeom>
          <a:solidFill>
            <a:schemeClr val="accent6"/>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182" name="矢印: 右 181">
            <a:extLst>
              <a:ext uri="{FF2B5EF4-FFF2-40B4-BE49-F238E27FC236}">
                <a16:creationId xmlns:a16="http://schemas.microsoft.com/office/drawing/2014/main" id="{DD36B13F-2443-484C-AFE1-448BCDED9D11}"/>
              </a:ext>
            </a:extLst>
          </p:cNvPr>
          <p:cNvSpPr/>
          <p:nvPr/>
        </p:nvSpPr>
        <p:spPr>
          <a:xfrm>
            <a:off x="4558013" y="5054155"/>
            <a:ext cx="420363" cy="427392"/>
          </a:xfrm>
          <a:prstGeom prst="rightArrow">
            <a:avLst/>
          </a:prstGeom>
          <a:solidFill>
            <a:schemeClr val="accent6"/>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grpSp>
        <p:nvGrpSpPr>
          <p:cNvPr id="16" name="グループ化 15">
            <a:extLst>
              <a:ext uri="{FF2B5EF4-FFF2-40B4-BE49-F238E27FC236}">
                <a16:creationId xmlns:a16="http://schemas.microsoft.com/office/drawing/2014/main" id="{32AB80A0-D18C-4DC3-BFBF-03808AE764D8}"/>
              </a:ext>
            </a:extLst>
          </p:cNvPr>
          <p:cNvGrpSpPr/>
          <p:nvPr/>
        </p:nvGrpSpPr>
        <p:grpSpPr>
          <a:xfrm>
            <a:off x="2741102" y="4538459"/>
            <a:ext cx="1670837" cy="1713887"/>
            <a:chOff x="6329926" y="3061812"/>
            <a:chExt cx="1670837" cy="1713887"/>
          </a:xfrm>
        </p:grpSpPr>
        <p:grpSp>
          <p:nvGrpSpPr>
            <p:cNvPr id="141" name="グループ化 140">
              <a:extLst>
                <a:ext uri="{FF2B5EF4-FFF2-40B4-BE49-F238E27FC236}">
                  <a16:creationId xmlns:a16="http://schemas.microsoft.com/office/drawing/2014/main" id="{F9290EE0-B23C-4412-B274-60159EB673DB}"/>
                </a:ext>
              </a:extLst>
            </p:cNvPr>
            <p:cNvGrpSpPr/>
            <p:nvPr/>
          </p:nvGrpSpPr>
          <p:grpSpPr>
            <a:xfrm>
              <a:off x="7109824" y="3061812"/>
              <a:ext cx="890939" cy="1199097"/>
              <a:chOff x="3976640" y="1915828"/>
              <a:chExt cx="1398602" cy="1882350"/>
            </a:xfrm>
          </p:grpSpPr>
          <p:grpSp>
            <p:nvGrpSpPr>
              <p:cNvPr id="149" name="グループ化 148">
                <a:extLst>
                  <a:ext uri="{FF2B5EF4-FFF2-40B4-BE49-F238E27FC236}">
                    <a16:creationId xmlns:a16="http://schemas.microsoft.com/office/drawing/2014/main" id="{27DBE12A-43D1-4B75-BCB9-578E8C7A1009}"/>
                  </a:ext>
                </a:extLst>
              </p:cNvPr>
              <p:cNvGrpSpPr/>
              <p:nvPr/>
            </p:nvGrpSpPr>
            <p:grpSpPr>
              <a:xfrm>
                <a:off x="4448760" y="1915828"/>
                <a:ext cx="926482" cy="1606691"/>
                <a:chOff x="4448760" y="1915828"/>
                <a:chExt cx="926482" cy="1606691"/>
              </a:xfrm>
            </p:grpSpPr>
            <p:pic>
              <p:nvPicPr>
                <p:cNvPr id="153" name="図 152">
                  <a:extLst>
                    <a:ext uri="{FF2B5EF4-FFF2-40B4-BE49-F238E27FC236}">
                      <a16:creationId xmlns:a16="http://schemas.microsoft.com/office/drawing/2014/main" id="{FD718CEA-BCA9-440E-9B31-0309CB6E8A81}"/>
                    </a:ext>
                  </a:extLst>
                </p:cNvPr>
                <p:cNvPicPr>
                  <a:picLocks noChangeAspect="1"/>
                </p:cNvPicPr>
                <p:nvPr/>
              </p:nvPicPr>
              <p:blipFill>
                <a:blip r:embed="rId2"/>
                <a:stretch>
                  <a:fillRect/>
                </a:stretch>
              </p:blipFill>
              <p:spPr>
                <a:xfrm>
                  <a:off x="4448761" y="2454751"/>
                  <a:ext cx="926481" cy="1067768"/>
                </a:xfrm>
                <a:prstGeom prst="rect">
                  <a:avLst/>
                </a:prstGeom>
              </p:spPr>
            </p:pic>
            <p:pic>
              <p:nvPicPr>
                <p:cNvPr id="154" name="図 153">
                  <a:extLst>
                    <a:ext uri="{FF2B5EF4-FFF2-40B4-BE49-F238E27FC236}">
                      <a16:creationId xmlns:a16="http://schemas.microsoft.com/office/drawing/2014/main" id="{B7C70A51-0D36-4388-96A2-3709168717AD}"/>
                    </a:ext>
                  </a:extLst>
                </p:cNvPr>
                <p:cNvPicPr>
                  <a:picLocks noChangeAspect="1"/>
                </p:cNvPicPr>
                <p:nvPr/>
              </p:nvPicPr>
              <p:blipFill>
                <a:blip r:embed="rId2"/>
                <a:stretch>
                  <a:fillRect/>
                </a:stretch>
              </p:blipFill>
              <p:spPr>
                <a:xfrm>
                  <a:off x="4448760" y="1915828"/>
                  <a:ext cx="926481" cy="1067768"/>
                </a:xfrm>
                <a:prstGeom prst="rect">
                  <a:avLst/>
                </a:prstGeom>
              </p:spPr>
            </p:pic>
          </p:grpSp>
          <p:grpSp>
            <p:nvGrpSpPr>
              <p:cNvPr id="150" name="グループ化 149">
                <a:extLst>
                  <a:ext uri="{FF2B5EF4-FFF2-40B4-BE49-F238E27FC236}">
                    <a16:creationId xmlns:a16="http://schemas.microsoft.com/office/drawing/2014/main" id="{7265A178-2C07-4D95-AC4B-6245B961F45C}"/>
                  </a:ext>
                </a:extLst>
              </p:cNvPr>
              <p:cNvGrpSpPr/>
              <p:nvPr/>
            </p:nvGrpSpPr>
            <p:grpSpPr>
              <a:xfrm>
                <a:off x="3976640" y="2191487"/>
                <a:ext cx="926482" cy="1606691"/>
                <a:chOff x="4448760" y="1915828"/>
                <a:chExt cx="926482" cy="1606691"/>
              </a:xfrm>
            </p:grpSpPr>
            <p:pic>
              <p:nvPicPr>
                <p:cNvPr id="151" name="図 150">
                  <a:extLst>
                    <a:ext uri="{FF2B5EF4-FFF2-40B4-BE49-F238E27FC236}">
                      <a16:creationId xmlns:a16="http://schemas.microsoft.com/office/drawing/2014/main" id="{822713BA-12F5-4CF1-AE20-310B6DDA177E}"/>
                    </a:ext>
                  </a:extLst>
                </p:cNvPr>
                <p:cNvPicPr>
                  <a:picLocks noChangeAspect="1"/>
                </p:cNvPicPr>
                <p:nvPr/>
              </p:nvPicPr>
              <p:blipFill>
                <a:blip r:embed="rId2"/>
                <a:stretch>
                  <a:fillRect/>
                </a:stretch>
              </p:blipFill>
              <p:spPr>
                <a:xfrm>
                  <a:off x="4448761" y="2454751"/>
                  <a:ext cx="926481" cy="1067768"/>
                </a:xfrm>
                <a:prstGeom prst="rect">
                  <a:avLst/>
                </a:prstGeom>
              </p:spPr>
            </p:pic>
            <p:pic>
              <p:nvPicPr>
                <p:cNvPr id="152" name="図 151">
                  <a:extLst>
                    <a:ext uri="{FF2B5EF4-FFF2-40B4-BE49-F238E27FC236}">
                      <a16:creationId xmlns:a16="http://schemas.microsoft.com/office/drawing/2014/main" id="{6EFF27ED-94EE-41C4-BCF1-8EA163B92CEC}"/>
                    </a:ext>
                  </a:extLst>
                </p:cNvPr>
                <p:cNvPicPr>
                  <a:picLocks noChangeAspect="1"/>
                </p:cNvPicPr>
                <p:nvPr/>
              </p:nvPicPr>
              <p:blipFill>
                <a:blip r:embed="rId2"/>
                <a:stretch>
                  <a:fillRect/>
                </a:stretch>
              </p:blipFill>
              <p:spPr>
                <a:xfrm>
                  <a:off x="4448760" y="1915828"/>
                  <a:ext cx="926481" cy="1067768"/>
                </a:xfrm>
                <a:prstGeom prst="rect">
                  <a:avLst/>
                </a:prstGeom>
              </p:spPr>
            </p:pic>
          </p:grpSp>
        </p:grpSp>
        <p:grpSp>
          <p:nvGrpSpPr>
            <p:cNvPr id="143" name="グループ化 142">
              <a:extLst>
                <a:ext uri="{FF2B5EF4-FFF2-40B4-BE49-F238E27FC236}">
                  <a16:creationId xmlns:a16="http://schemas.microsoft.com/office/drawing/2014/main" id="{C9E95829-1972-4C2B-8338-C8D3E1DB05C3}"/>
                </a:ext>
              </a:extLst>
            </p:cNvPr>
            <p:cNvGrpSpPr/>
            <p:nvPr/>
          </p:nvGrpSpPr>
          <p:grpSpPr>
            <a:xfrm>
              <a:off x="6809073" y="3413219"/>
              <a:ext cx="590189" cy="1023496"/>
              <a:chOff x="4448760" y="1915828"/>
              <a:chExt cx="926482" cy="1606691"/>
            </a:xfrm>
          </p:grpSpPr>
          <p:pic>
            <p:nvPicPr>
              <p:cNvPr id="147" name="図 146">
                <a:extLst>
                  <a:ext uri="{FF2B5EF4-FFF2-40B4-BE49-F238E27FC236}">
                    <a16:creationId xmlns:a16="http://schemas.microsoft.com/office/drawing/2014/main" id="{00F11EA8-CDB9-4CFF-8EF4-99D16A81430F}"/>
                  </a:ext>
                </a:extLst>
              </p:cNvPr>
              <p:cNvPicPr>
                <a:picLocks noChangeAspect="1"/>
              </p:cNvPicPr>
              <p:nvPr/>
            </p:nvPicPr>
            <p:blipFill>
              <a:blip r:embed="rId2"/>
              <a:stretch>
                <a:fillRect/>
              </a:stretch>
            </p:blipFill>
            <p:spPr>
              <a:xfrm>
                <a:off x="4448761" y="2454751"/>
                <a:ext cx="926481" cy="1067768"/>
              </a:xfrm>
              <a:prstGeom prst="rect">
                <a:avLst/>
              </a:prstGeom>
            </p:spPr>
          </p:pic>
          <p:pic>
            <p:nvPicPr>
              <p:cNvPr id="148" name="図 147">
                <a:extLst>
                  <a:ext uri="{FF2B5EF4-FFF2-40B4-BE49-F238E27FC236}">
                    <a16:creationId xmlns:a16="http://schemas.microsoft.com/office/drawing/2014/main" id="{1E3F25E7-55F7-4422-9B6F-67C01D786158}"/>
                  </a:ext>
                </a:extLst>
              </p:cNvPr>
              <p:cNvPicPr>
                <a:picLocks noChangeAspect="1"/>
              </p:cNvPicPr>
              <p:nvPr/>
            </p:nvPicPr>
            <p:blipFill>
              <a:blip r:embed="rId2"/>
              <a:stretch>
                <a:fillRect/>
              </a:stretch>
            </p:blipFill>
            <p:spPr>
              <a:xfrm>
                <a:off x="4448760" y="1915828"/>
                <a:ext cx="926481" cy="1067768"/>
              </a:xfrm>
              <a:prstGeom prst="rect">
                <a:avLst/>
              </a:prstGeom>
            </p:spPr>
          </p:pic>
        </p:grpSp>
        <p:pic>
          <p:nvPicPr>
            <p:cNvPr id="146" name="図 145">
              <a:extLst>
                <a:ext uri="{FF2B5EF4-FFF2-40B4-BE49-F238E27FC236}">
                  <a16:creationId xmlns:a16="http://schemas.microsoft.com/office/drawing/2014/main" id="{3F042ADC-4C85-45EF-B2F6-ED3571EACECF}"/>
                </a:ext>
              </a:extLst>
            </p:cNvPr>
            <p:cNvPicPr>
              <a:picLocks noChangeAspect="1"/>
            </p:cNvPicPr>
            <p:nvPr/>
          </p:nvPicPr>
          <p:blipFill>
            <a:blip r:embed="rId2"/>
            <a:stretch>
              <a:fillRect/>
            </a:stretch>
          </p:blipFill>
          <p:spPr>
            <a:xfrm>
              <a:off x="6508323" y="3588820"/>
              <a:ext cx="590188" cy="680191"/>
            </a:xfrm>
            <a:prstGeom prst="rect">
              <a:avLst/>
            </a:prstGeom>
          </p:spPr>
        </p:pic>
        <p:pic>
          <p:nvPicPr>
            <p:cNvPr id="155" name="図 154">
              <a:extLst>
                <a:ext uri="{FF2B5EF4-FFF2-40B4-BE49-F238E27FC236}">
                  <a16:creationId xmlns:a16="http://schemas.microsoft.com/office/drawing/2014/main" id="{A934125C-10C3-4448-BCD9-754B1C7A6E2D}"/>
                </a:ext>
              </a:extLst>
            </p:cNvPr>
            <p:cNvPicPr>
              <a:picLocks noChangeAspect="1"/>
            </p:cNvPicPr>
            <p:nvPr/>
          </p:nvPicPr>
          <p:blipFill>
            <a:blip r:embed="rId3"/>
            <a:stretch>
              <a:fillRect/>
            </a:stretch>
          </p:blipFill>
          <p:spPr>
            <a:xfrm>
              <a:off x="6329926" y="4262046"/>
              <a:ext cx="287761" cy="513653"/>
            </a:xfrm>
            <a:prstGeom prst="rect">
              <a:avLst/>
            </a:prstGeom>
          </p:spPr>
        </p:pic>
      </p:grpSp>
      <p:sp>
        <p:nvSpPr>
          <p:cNvPr id="67" name="矢印: 右 66">
            <a:extLst>
              <a:ext uri="{FF2B5EF4-FFF2-40B4-BE49-F238E27FC236}">
                <a16:creationId xmlns:a16="http://schemas.microsoft.com/office/drawing/2014/main" id="{CCFD9A93-20EF-417A-A87E-156319DB7BC9}"/>
              </a:ext>
            </a:extLst>
          </p:cNvPr>
          <p:cNvSpPr/>
          <p:nvPr/>
        </p:nvSpPr>
        <p:spPr>
          <a:xfrm rot="18984665">
            <a:off x="3018842" y="5700001"/>
            <a:ext cx="361390" cy="367433"/>
          </a:xfrm>
          <a:prstGeom prst="rightArrow">
            <a:avLst/>
          </a:prstGeom>
          <a:solidFill>
            <a:schemeClr val="accent1"/>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183" name="正方形/長方形 182">
            <a:extLst>
              <a:ext uri="{FF2B5EF4-FFF2-40B4-BE49-F238E27FC236}">
                <a16:creationId xmlns:a16="http://schemas.microsoft.com/office/drawing/2014/main" id="{4F26FC71-3341-477A-A359-483D23580D45}"/>
              </a:ext>
            </a:extLst>
          </p:cNvPr>
          <p:cNvSpPr/>
          <p:nvPr/>
        </p:nvSpPr>
        <p:spPr>
          <a:xfrm>
            <a:off x="1164174" y="2684195"/>
            <a:ext cx="3770849" cy="1660430"/>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4" name="テキスト ボックス 183">
            <a:extLst>
              <a:ext uri="{FF2B5EF4-FFF2-40B4-BE49-F238E27FC236}">
                <a16:creationId xmlns:a16="http://schemas.microsoft.com/office/drawing/2014/main" id="{F6F4110D-501E-46EC-B3E0-6689F5B0A545}"/>
              </a:ext>
            </a:extLst>
          </p:cNvPr>
          <p:cNvSpPr txBox="1"/>
          <p:nvPr/>
        </p:nvSpPr>
        <p:spPr>
          <a:xfrm>
            <a:off x="5225762" y="1668905"/>
            <a:ext cx="60686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しれい</a:t>
            </a:r>
          </a:p>
        </p:txBody>
      </p:sp>
      <p:sp>
        <p:nvSpPr>
          <p:cNvPr id="185" name="テキスト ボックス 184">
            <a:extLst>
              <a:ext uri="{FF2B5EF4-FFF2-40B4-BE49-F238E27FC236}">
                <a16:creationId xmlns:a16="http://schemas.microsoft.com/office/drawing/2014/main" id="{81B652AD-9919-4934-AEAE-9E4CFFF86916}"/>
              </a:ext>
            </a:extLst>
          </p:cNvPr>
          <p:cNvSpPr txBox="1"/>
          <p:nvPr/>
        </p:nvSpPr>
        <p:spPr>
          <a:xfrm>
            <a:off x="3799929" y="165942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p>
        </p:txBody>
      </p:sp>
      <p:sp>
        <p:nvSpPr>
          <p:cNvPr id="186" name="テキスト ボックス 185">
            <a:extLst>
              <a:ext uri="{FF2B5EF4-FFF2-40B4-BE49-F238E27FC236}">
                <a16:creationId xmlns:a16="http://schemas.microsoft.com/office/drawing/2014/main" id="{953CF887-4AED-47C8-9894-EA39802A47E6}"/>
              </a:ext>
            </a:extLst>
          </p:cNvPr>
          <p:cNvSpPr txBox="1"/>
          <p:nvPr/>
        </p:nvSpPr>
        <p:spPr>
          <a:xfrm>
            <a:off x="5855518" y="1667801"/>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p>
        </p:txBody>
      </p:sp>
      <p:sp>
        <p:nvSpPr>
          <p:cNvPr id="187" name="テキスト ボックス 186">
            <a:extLst>
              <a:ext uri="{FF2B5EF4-FFF2-40B4-BE49-F238E27FC236}">
                <a16:creationId xmlns:a16="http://schemas.microsoft.com/office/drawing/2014/main" id="{3D1DF637-86CA-4EFE-A30A-9DC59AE86EE9}"/>
              </a:ext>
            </a:extLst>
          </p:cNvPr>
          <p:cNvSpPr txBox="1"/>
          <p:nvPr/>
        </p:nvSpPr>
        <p:spPr>
          <a:xfrm>
            <a:off x="4624997" y="2150800"/>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ちょうさ</a:t>
            </a:r>
          </a:p>
        </p:txBody>
      </p:sp>
      <p:sp>
        <p:nvSpPr>
          <p:cNvPr id="188" name="テキスト ボックス 187">
            <a:extLst>
              <a:ext uri="{FF2B5EF4-FFF2-40B4-BE49-F238E27FC236}">
                <a16:creationId xmlns:a16="http://schemas.microsoft.com/office/drawing/2014/main" id="{96DE5206-A0EE-4578-B16A-E8973E5BEDD5}"/>
              </a:ext>
            </a:extLst>
          </p:cNvPr>
          <p:cNvSpPr txBox="1"/>
          <p:nvPr/>
        </p:nvSpPr>
        <p:spPr>
          <a:xfrm>
            <a:off x="1845127" y="2736082"/>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まえ</a:t>
            </a:r>
          </a:p>
        </p:txBody>
      </p:sp>
      <p:sp>
        <p:nvSpPr>
          <p:cNvPr id="189" name="テキスト ボックス 188">
            <a:extLst>
              <a:ext uri="{FF2B5EF4-FFF2-40B4-BE49-F238E27FC236}">
                <a16:creationId xmlns:a16="http://schemas.microsoft.com/office/drawing/2014/main" id="{03E6FFDB-AFA7-4E47-99EC-2B61F91D276E}"/>
              </a:ext>
            </a:extLst>
          </p:cNvPr>
          <p:cNvSpPr txBox="1"/>
          <p:nvPr/>
        </p:nvSpPr>
        <p:spPr>
          <a:xfrm>
            <a:off x="3930077" y="2719214"/>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こわ</a:t>
            </a:r>
          </a:p>
        </p:txBody>
      </p:sp>
      <p:sp>
        <p:nvSpPr>
          <p:cNvPr id="190" name="テキスト ボックス 189">
            <a:extLst>
              <a:ext uri="{FF2B5EF4-FFF2-40B4-BE49-F238E27FC236}">
                <a16:creationId xmlns:a16="http://schemas.microsoft.com/office/drawing/2014/main" id="{F623C365-954F-4571-B596-67A2FD20B8C4}"/>
              </a:ext>
            </a:extLst>
          </p:cNvPr>
          <p:cNvSpPr txBox="1"/>
          <p:nvPr/>
        </p:nvSpPr>
        <p:spPr>
          <a:xfrm>
            <a:off x="2965681" y="3269895"/>
            <a:ext cx="7610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ぶん すす</a:t>
            </a:r>
          </a:p>
        </p:txBody>
      </p:sp>
      <p:sp>
        <p:nvSpPr>
          <p:cNvPr id="191" name="テキスト ボックス 190">
            <a:extLst>
              <a:ext uri="{FF2B5EF4-FFF2-40B4-BE49-F238E27FC236}">
                <a16:creationId xmlns:a16="http://schemas.microsoft.com/office/drawing/2014/main" id="{9546C5DA-7038-46C9-B50B-E07EBABC7995}"/>
              </a:ext>
            </a:extLst>
          </p:cNvPr>
          <p:cNvSpPr txBox="1"/>
          <p:nvPr/>
        </p:nvSpPr>
        <p:spPr>
          <a:xfrm>
            <a:off x="1868757" y="3829851"/>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うえ</a:t>
            </a:r>
          </a:p>
        </p:txBody>
      </p:sp>
      <p:sp>
        <p:nvSpPr>
          <p:cNvPr id="192" name="テキスト ボックス 191">
            <a:extLst>
              <a:ext uri="{FF2B5EF4-FFF2-40B4-BE49-F238E27FC236}">
                <a16:creationId xmlns:a16="http://schemas.microsoft.com/office/drawing/2014/main" id="{7F7683D9-9D42-4AF9-91BB-5C6F92DD3FC4}"/>
              </a:ext>
            </a:extLst>
          </p:cNvPr>
          <p:cNvSpPr txBox="1"/>
          <p:nvPr/>
        </p:nvSpPr>
        <p:spPr>
          <a:xfrm>
            <a:off x="3930076" y="3817111"/>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こわ</a:t>
            </a:r>
          </a:p>
        </p:txBody>
      </p:sp>
      <p:sp>
        <p:nvSpPr>
          <p:cNvPr id="193" name="テキスト ボックス 192">
            <a:extLst>
              <a:ext uri="{FF2B5EF4-FFF2-40B4-BE49-F238E27FC236}">
                <a16:creationId xmlns:a16="http://schemas.microsoft.com/office/drawing/2014/main" id="{25C40C7F-4E0B-48D1-8296-BAF10ECA0DA4}"/>
              </a:ext>
            </a:extLst>
          </p:cNvPr>
          <p:cNvSpPr txBox="1"/>
          <p:nvPr/>
        </p:nvSpPr>
        <p:spPr>
          <a:xfrm>
            <a:off x="6340447" y="3240384"/>
            <a:ext cx="6023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sp>
        <p:nvSpPr>
          <p:cNvPr id="194" name="テキスト ボックス 193">
            <a:extLst>
              <a:ext uri="{FF2B5EF4-FFF2-40B4-BE49-F238E27FC236}">
                <a16:creationId xmlns:a16="http://schemas.microsoft.com/office/drawing/2014/main" id="{839F346E-4550-4FF9-BD79-A4600A421160}"/>
              </a:ext>
            </a:extLst>
          </p:cNvPr>
          <p:cNvSpPr txBox="1"/>
          <p:nvPr/>
        </p:nvSpPr>
        <p:spPr>
          <a:xfrm>
            <a:off x="7105581" y="3788274"/>
            <a:ext cx="80199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あいだ く </a:t>
            </a:r>
          </a:p>
        </p:txBody>
      </p:sp>
      <p:sp>
        <p:nvSpPr>
          <p:cNvPr id="195" name="テキスト ボックス 194">
            <a:extLst>
              <a:ext uri="{FF2B5EF4-FFF2-40B4-BE49-F238E27FC236}">
                <a16:creationId xmlns:a16="http://schemas.microsoft.com/office/drawing/2014/main" id="{C90E381D-B7DC-4D4F-BD3C-6D9FA5F2F70B}"/>
              </a:ext>
            </a:extLst>
          </p:cNvPr>
          <p:cNvSpPr txBox="1"/>
          <p:nvPr/>
        </p:nvSpPr>
        <p:spPr>
          <a:xfrm>
            <a:off x="7920600" y="378446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かえ</a:t>
            </a:r>
          </a:p>
        </p:txBody>
      </p:sp>
      <p:sp>
        <p:nvSpPr>
          <p:cNvPr id="196" name="正方形/長方形 195">
            <a:extLst>
              <a:ext uri="{FF2B5EF4-FFF2-40B4-BE49-F238E27FC236}">
                <a16:creationId xmlns:a16="http://schemas.microsoft.com/office/drawing/2014/main" id="{63F4EBF5-1991-4D81-8619-27521D816400}"/>
              </a:ext>
            </a:extLst>
          </p:cNvPr>
          <p:cNvSpPr/>
          <p:nvPr/>
        </p:nvSpPr>
        <p:spPr>
          <a:xfrm>
            <a:off x="5307221" y="3307741"/>
            <a:ext cx="873024" cy="398674"/>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97" name="テキスト ボックス 196">
            <a:extLst>
              <a:ext uri="{FF2B5EF4-FFF2-40B4-BE49-F238E27FC236}">
                <a16:creationId xmlns:a16="http://schemas.microsoft.com/office/drawing/2014/main" id="{3ED806ED-4ED3-442E-8525-3362615E4640}"/>
              </a:ext>
            </a:extLst>
          </p:cNvPr>
          <p:cNvSpPr txBox="1"/>
          <p:nvPr/>
        </p:nvSpPr>
        <p:spPr>
          <a:xfrm>
            <a:off x="2451628" y="2159417"/>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まえ</a:t>
            </a:r>
          </a:p>
        </p:txBody>
      </p:sp>
      <p:sp>
        <p:nvSpPr>
          <p:cNvPr id="198" name="テキスト ボックス 197">
            <a:extLst>
              <a:ext uri="{FF2B5EF4-FFF2-40B4-BE49-F238E27FC236}">
                <a16:creationId xmlns:a16="http://schemas.microsoft.com/office/drawing/2014/main" id="{AE8615E1-8C71-40E9-92DD-E4F4F8656B66}"/>
              </a:ext>
            </a:extLst>
          </p:cNvPr>
          <p:cNvSpPr txBox="1"/>
          <p:nvPr/>
        </p:nvSpPr>
        <p:spPr>
          <a:xfrm>
            <a:off x="1662888" y="6255473"/>
            <a:ext cx="5613905" cy="577081"/>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C</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キーを押して、コードビルダーを表示しましょう。</a:t>
            </a:r>
            <a:endParaRPr kumimoji="1" lang="ja-JP" altLang="en-US" dirty="0">
              <a:latin typeface="メイリオ" panose="020B0604030504040204" pitchFamily="50" charset="-128"/>
              <a:ea typeface="メイリオ" panose="020B0604030504040204" pitchFamily="50" charset="-128"/>
            </a:endParaRPr>
          </a:p>
        </p:txBody>
      </p:sp>
      <p:sp>
        <p:nvSpPr>
          <p:cNvPr id="199" name="テキスト ボックス 198">
            <a:extLst>
              <a:ext uri="{FF2B5EF4-FFF2-40B4-BE49-F238E27FC236}">
                <a16:creationId xmlns:a16="http://schemas.microsoft.com/office/drawing/2014/main" id="{6AF6FF65-B8D5-4BC8-8F9F-BB958A35D2DA}"/>
              </a:ext>
            </a:extLst>
          </p:cNvPr>
          <p:cNvSpPr txBox="1"/>
          <p:nvPr/>
        </p:nvSpPr>
        <p:spPr>
          <a:xfrm>
            <a:off x="5226637" y="6336955"/>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ひょうじ</a:t>
            </a:r>
          </a:p>
        </p:txBody>
      </p:sp>
      <p:sp>
        <p:nvSpPr>
          <p:cNvPr id="200" name="テキスト ボックス 199">
            <a:extLst>
              <a:ext uri="{FF2B5EF4-FFF2-40B4-BE49-F238E27FC236}">
                <a16:creationId xmlns:a16="http://schemas.microsoft.com/office/drawing/2014/main" id="{B34992F5-9B4D-468A-8E34-92879ECE816F}"/>
              </a:ext>
            </a:extLst>
          </p:cNvPr>
          <p:cNvSpPr txBox="1"/>
          <p:nvPr/>
        </p:nvSpPr>
        <p:spPr>
          <a:xfrm>
            <a:off x="2506346" y="6321599"/>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201" name="テキスト ボックス 200">
            <a:extLst>
              <a:ext uri="{FF2B5EF4-FFF2-40B4-BE49-F238E27FC236}">
                <a16:creationId xmlns:a16="http://schemas.microsoft.com/office/drawing/2014/main" id="{0274C1C2-3722-4EEE-B4FB-9C023371F03F}"/>
              </a:ext>
            </a:extLst>
          </p:cNvPr>
          <p:cNvSpPr txBox="1"/>
          <p:nvPr/>
        </p:nvSpPr>
        <p:spPr>
          <a:xfrm>
            <a:off x="465740" y="4577797"/>
            <a:ext cx="662720" cy="307777"/>
          </a:xfrm>
          <a:prstGeom prst="rect">
            <a:avLst/>
          </a:prstGeom>
          <a:noFill/>
        </p:spPr>
        <p:txBody>
          <a:bodyPr wrap="square" rtlCol="0">
            <a:spAutoFit/>
          </a:bodyPr>
          <a:lstStyle/>
          <a:p>
            <a:r>
              <a:rPr lang="en-US" altLang="ja-JP" sz="1400" b="1" dirty="0">
                <a:solidFill>
                  <a:srgbClr val="575E75"/>
                </a:solidFill>
                <a:latin typeface="メイリオ" panose="020B0604030504040204" pitchFamily="50" charset="-128"/>
                <a:ea typeface="メイリオ" panose="020B0604030504040204" pitchFamily="50" charset="-128"/>
              </a:rPr>
              <a:t>2-1</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202" name="テキスト ボックス 201">
            <a:extLst>
              <a:ext uri="{FF2B5EF4-FFF2-40B4-BE49-F238E27FC236}">
                <a16:creationId xmlns:a16="http://schemas.microsoft.com/office/drawing/2014/main" id="{7386A87A-3CAF-4AA8-9290-0D56970E6394}"/>
              </a:ext>
            </a:extLst>
          </p:cNvPr>
          <p:cNvSpPr txBox="1"/>
          <p:nvPr/>
        </p:nvSpPr>
        <p:spPr>
          <a:xfrm>
            <a:off x="2766293" y="4589618"/>
            <a:ext cx="662720" cy="307777"/>
          </a:xfrm>
          <a:prstGeom prst="rect">
            <a:avLst/>
          </a:prstGeom>
          <a:noFill/>
        </p:spPr>
        <p:txBody>
          <a:bodyPr wrap="square" rtlCol="0">
            <a:spAutoFit/>
          </a:bodyPr>
          <a:lstStyle/>
          <a:p>
            <a:r>
              <a:rPr lang="en-US" altLang="ja-JP" sz="1400" b="1" dirty="0">
                <a:solidFill>
                  <a:srgbClr val="575E75"/>
                </a:solidFill>
                <a:latin typeface="メイリオ" panose="020B0604030504040204" pitchFamily="50" charset="-128"/>
                <a:ea typeface="メイリオ" panose="020B0604030504040204" pitchFamily="50" charset="-128"/>
              </a:rPr>
              <a:t>2-2</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203" name="テキスト ボックス 202">
            <a:extLst>
              <a:ext uri="{FF2B5EF4-FFF2-40B4-BE49-F238E27FC236}">
                <a16:creationId xmlns:a16="http://schemas.microsoft.com/office/drawing/2014/main" id="{ACC1811C-B15B-492D-A1BC-7754042FCFE0}"/>
              </a:ext>
            </a:extLst>
          </p:cNvPr>
          <p:cNvSpPr txBox="1"/>
          <p:nvPr/>
        </p:nvSpPr>
        <p:spPr>
          <a:xfrm>
            <a:off x="5032752" y="4580821"/>
            <a:ext cx="662720" cy="307777"/>
          </a:xfrm>
          <a:prstGeom prst="rect">
            <a:avLst/>
          </a:prstGeom>
          <a:noFill/>
        </p:spPr>
        <p:txBody>
          <a:bodyPr wrap="square" rtlCol="0">
            <a:spAutoFit/>
          </a:bodyPr>
          <a:lstStyle/>
          <a:p>
            <a:r>
              <a:rPr lang="en-US" altLang="ja-JP" sz="1400" b="1" dirty="0">
                <a:solidFill>
                  <a:srgbClr val="575E75"/>
                </a:solidFill>
                <a:latin typeface="メイリオ" panose="020B0604030504040204" pitchFamily="50" charset="-128"/>
                <a:ea typeface="メイリオ" panose="020B0604030504040204" pitchFamily="50" charset="-128"/>
              </a:rPr>
              <a:t>2-3</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204" name="テキスト ボックス 203">
            <a:extLst>
              <a:ext uri="{FF2B5EF4-FFF2-40B4-BE49-F238E27FC236}">
                <a16:creationId xmlns:a16="http://schemas.microsoft.com/office/drawing/2014/main" id="{0C772549-93F1-41DE-B273-9C4EF2C4EE9D}"/>
              </a:ext>
            </a:extLst>
          </p:cNvPr>
          <p:cNvSpPr txBox="1"/>
          <p:nvPr/>
        </p:nvSpPr>
        <p:spPr>
          <a:xfrm>
            <a:off x="5178668" y="3771078"/>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まえ</a:t>
            </a:r>
          </a:p>
        </p:txBody>
      </p:sp>
    </p:spTree>
    <p:extLst>
      <p:ext uri="{BB962C8B-B14F-4D97-AF65-F5344CB8AC3E}">
        <p14:creationId xmlns:p14="http://schemas.microsoft.com/office/powerpoint/2010/main" val="23731093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．迷子の子グマを探そう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942622" y="381880"/>
            <a:ext cx="71107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まいご</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947445" y="380187"/>
            <a:ext cx="43500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a:t>
            </a:r>
          </a:p>
        </p:txBody>
      </p:sp>
      <p:sp>
        <p:nvSpPr>
          <p:cNvPr id="30" name="テキスト ボックス 29">
            <a:extLst>
              <a:ext uri="{FF2B5EF4-FFF2-40B4-BE49-F238E27FC236}">
                <a16:creationId xmlns:a16="http://schemas.microsoft.com/office/drawing/2014/main" id="{6AB14EFC-4907-48D3-93B3-BE8DBADA7760}"/>
              </a:ext>
            </a:extLst>
          </p:cNvPr>
          <p:cNvSpPr txBox="1"/>
          <p:nvPr/>
        </p:nvSpPr>
        <p:spPr>
          <a:xfrm>
            <a:off x="3081121" y="380187"/>
            <a:ext cx="505456"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pic>
        <p:nvPicPr>
          <p:cNvPr id="25" name="図 24">
            <a:extLst>
              <a:ext uri="{FF2B5EF4-FFF2-40B4-BE49-F238E27FC236}">
                <a16:creationId xmlns:a16="http://schemas.microsoft.com/office/drawing/2014/main" id="{5579AD27-ECC1-4590-87CD-B466D2EA252D}"/>
              </a:ext>
            </a:extLst>
          </p:cNvPr>
          <p:cNvPicPr>
            <a:picLocks noChangeAspect="1"/>
          </p:cNvPicPr>
          <p:nvPr/>
        </p:nvPicPr>
        <p:blipFill rotWithShape="1">
          <a:blip r:embed="rId2"/>
          <a:srcRect r="52915"/>
          <a:stretch/>
        </p:blipFill>
        <p:spPr>
          <a:xfrm>
            <a:off x="334735" y="2439095"/>
            <a:ext cx="2841273" cy="3935073"/>
          </a:xfrm>
          <a:prstGeom prst="rect">
            <a:avLst/>
          </a:prstGeom>
        </p:spPr>
      </p:pic>
      <p:sp>
        <p:nvSpPr>
          <p:cNvPr id="35" name="正方形/長方形 34">
            <a:extLst>
              <a:ext uri="{FF2B5EF4-FFF2-40B4-BE49-F238E27FC236}">
                <a16:creationId xmlns:a16="http://schemas.microsoft.com/office/drawing/2014/main" id="{087415DC-A537-4A96-8268-6EECF932B95A}"/>
              </a:ext>
            </a:extLst>
          </p:cNvPr>
          <p:cNvSpPr/>
          <p:nvPr/>
        </p:nvSpPr>
        <p:spPr>
          <a:xfrm>
            <a:off x="355067" y="3567252"/>
            <a:ext cx="973432" cy="280691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8" name="テキスト ボックス 47">
            <a:extLst>
              <a:ext uri="{FF2B5EF4-FFF2-40B4-BE49-F238E27FC236}">
                <a16:creationId xmlns:a16="http://schemas.microsoft.com/office/drawing/2014/main" id="{2EBD462F-6985-4661-B1C1-5F10296CD3B2}"/>
              </a:ext>
            </a:extLst>
          </p:cNvPr>
          <p:cNvSpPr txBox="1"/>
          <p:nvPr/>
        </p:nvSpPr>
        <p:spPr>
          <a:xfrm>
            <a:off x="428625" y="1028826"/>
            <a:ext cx="8572784"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ツールボックスのブロックは分類ごとにまとめられています。</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ボタンを押すと使えるブロックが表示されます</a:t>
            </a:r>
            <a:r>
              <a:rPr lang="ja-JP" altLang="en-US" i="0" dirty="0">
                <a:solidFill>
                  <a:srgbClr val="575E75"/>
                </a:solidFill>
                <a:effectLst/>
                <a:latin typeface="メイリオ" panose="020B0604030504040204" pitchFamily="50" charset="-128"/>
                <a:ea typeface="メイリオ" panose="020B0604030504040204" pitchFamily="50" charset="-128"/>
              </a:rPr>
              <a:t>。</a:t>
            </a:r>
            <a:endParaRPr kumimoji="1" lang="ja-JP" altLang="en-US" dirty="0">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86EA9A5E-E577-439E-99BF-A9125528B963}"/>
              </a:ext>
            </a:extLst>
          </p:cNvPr>
          <p:cNvSpPr txBox="1"/>
          <p:nvPr/>
        </p:nvSpPr>
        <p:spPr>
          <a:xfrm>
            <a:off x="3803371" y="1653609"/>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ひょうじ</a:t>
            </a:r>
          </a:p>
        </p:txBody>
      </p:sp>
      <p:sp>
        <p:nvSpPr>
          <p:cNvPr id="51" name="テキスト ボックス 50">
            <a:extLst>
              <a:ext uri="{FF2B5EF4-FFF2-40B4-BE49-F238E27FC236}">
                <a16:creationId xmlns:a16="http://schemas.microsoft.com/office/drawing/2014/main" id="{9BE3AF58-9A4A-46DB-A5F7-0BCDD5EF35BC}"/>
              </a:ext>
            </a:extLst>
          </p:cNvPr>
          <p:cNvSpPr txBox="1"/>
          <p:nvPr/>
        </p:nvSpPr>
        <p:spPr>
          <a:xfrm>
            <a:off x="1385084" y="1653609"/>
            <a:ext cx="343653" cy="249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pic>
        <p:nvPicPr>
          <p:cNvPr id="3" name="図 2">
            <a:extLst>
              <a:ext uri="{FF2B5EF4-FFF2-40B4-BE49-F238E27FC236}">
                <a16:creationId xmlns:a16="http://schemas.microsoft.com/office/drawing/2014/main" id="{C6040875-C190-405D-814B-A022B19F0841}"/>
              </a:ext>
            </a:extLst>
          </p:cNvPr>
          <p:cNvPicPr>
            <a:picLocks noChangeAspect="1"/>
          </p:cNvPicPr>
          <p:nvPr/>
        </p:nvPicPr>
        <p:blipFill rotWithShape="1">
          <a:blip r:embed="rId3"/>
          <a:srcRect b="66976"/>
          <a:stretch/>
        </p:blipFill>
        <p:spPr>
          <a:xfrm>
            <a:off x="3380883" y="2392199"/>
            <a:ext cx="1653683" cy="470615"/>
          </a:xfrm>
          <a:prstGeom prst="rect">
            <a:avLst/>
          </a:prstGeom>
        </p:spPr>
      </p:pic>
      <p:sp>
        <p:nvSpPr>
          <p:cNvPr id="52" name="テキスト ボックス 51">
            <a:extLst>
              <a:ext uri="{FF2B5EF4-FFF2-40B4-BE49-F238E27FC236}">
                <a16:creationId xmlns:a16="http://schemas.microsoft.com/office/drawing/2014/main" id="{75DDA8A8-1D89-412B-AA5F-BA02F4B62C54}"/>
              </a:ext>
            </a:extLst>
          </p:cNvPr>
          <p:cNvSpPr txBox="1"/>
          <p:nvPr/>
        </p:nvSpPr>
        <p:spPr>
          <a:xfrm>
            <a:off x="3380883" y="2747083"/>
            <a:ext cx="5748753"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プレイヤーの操作に関するブロックがあります。</a:t>
            </a:r>
            <a:endParaRPr kumimoji="1"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　</a:t>
            </a:r>
            <a:r>
              <a:rPr kumimoji="1" lang="en-US" altLang="ja-JP" dirty="0">
                <a:solidFill>
                  <a:srgbClr val="575E75"/>
                </a:solidFill>
                <a:latin typeface="メイリオ" panose="020B0604030504040204" pitchFamily="50" charset="-128"/>
                <a:ea typeface="メイリオ" panose="020B0604030504040204" pitchFamily="50" charset="-128"/>
              </a:rPr>
              <a:t>※</a:t>
            </a:r>
            <a:r>
              <a:rPr kumimoji="1" lang="ja-JP" altLang="en-US" dirty="0">
                <a:solidFill>
                  <a:srgbClr val="575E75"/>
                </a:solidFill>
                <a:latin typeface="メイリオ" panose="020B0604030504040204" pitchFamily="50" charset="-128"/>
                <a:ea typeface="メイリオ" panose="020B0604030504040204" pitchFamily="50" charset="-128"/>
              </a:rPr>
              <a:t>キーボード入力　など</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pic>
        <p:nvPicPr>
          <p:cNvPr id="53" name="図 52">
            <a:extLst>
              <a:ext uri="{FF2B5EF4-FFF2-40B4-BE49-F238E27FC236}">
                <a16:creationId xmlns:a16="http://schemas.microsoft.com/office/drawing/2014/main" id="{C1DD503C-D813-4300-A54C-5A0436FE1C97}"/>
              </a:ext>
            </a:extLst>
          </p:cNvPr>
          <p:cNvPicPr>
            <a:picLocks noChangeAspect="1"/>
          </p:cNvPicPr>
          <p:nvPr/>
        </p:nvPicPr>
        <p:blipFill rotWithShape="1">
          <a:blip r:embed="rId3"/>
          <a:srcRect t="32727" b="34249"/>
          <a:stretch/>
        </p:blipFill>
        <p:spPr>
          <a:xfrm>
            <a:off x="3380883" y="4098500"/>
            <a:ext cx="1653683" cy="470615"/>
          </a:xfrm>
          <a:prstGeom prst="rect">
            <a:avLst/>
          </a:prstGeom>
        </p:spPr>
      </p:pic>
      <p:sp>
        <p:nvSpPr>
          <p:cNvPr id="54" name="テキスト ボックス 53">
            <a:extLst>
              <a:ext uri="{FF2B5EF4-FFF2-40B4-BE49-F238E27FC236}">
                <a16:creationId xmlns:a16="http://schemas.microsoft.com/office/drawing/2014/main" id="{28BD87E2-73C2-4EF0-BBE5-B2AA0D9D1349}"/>
              </a:ext>
            </a:extLst>
          </p:cNvPr>
          <p:cNvSpPr txBox="1"/>
          <p:nvPr/>
        </p:nvSpPr>
        <p:spPr>
          <a:xfrm>
            <a:off x="3333849" y="4412623"/>
            <a:ext cx="5748753"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エージェントの操作に関するブロックがあります。</a:t>
            </a:r>
            <a:endParaRPr kumimoji="1"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　</a:t>
            </a:r>
            <a:r>
              <a:rPr kumimoji="1" lang="en-US" altLang="ja-JP" dirty="0">
                <a:solidFill>
                  <a:srgbClr val="575E75"/>
                </a:solidFill>
                <a:latin typeface="メイリオ" panose="020B0604030504040204" pitchFamily="50" charset="-128"/>
                <a:ea typeface="メイリオ" panose="020B0604030504040204" pitchFamily="50" charset="-128"/>
              </a:rPr>
              <a:t>※</a:t>
            </a:r>
            <a:r>
              <a:rPr kumimoji="1" lang="ja-JP" altLang="en-US" dirty="0">
                <a:solidFill>
                  <a:srgbClr val="575E75"/>
                </a:solidFill>
                <a:latin typeface="メイリオ" panose="020B0604030504040204" pitchFamily="50" charset="-128"/>
                <a:ea typeface="メイリオ" panose="020B0604030504040204" pitchFamily="50" charset="-128"/>
              </a:rPr>
              <a:t>移動、確認　など</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pic>
        <p:nvPicPr>
          <p:cNvPr id="55" name="図 54">
            <a:extLst>
              <a:ext uri="{FF2B5EF4-FFF2-40B4-BE49-F238E27FC236}">
                <a16:creationId xmlns:a16="http://schemas.microsoft.com/office/drawing/2014/main" id="{BD7D6689-D212-4E94-BD89-5506ABAE446C}"/>
              </a:ext>
            </a:extLst>
          </p:cNvPr>
          <p:cNvPicPr>
            <a:picLocks noChangeAspect="1"/>
          </p:cNvPicPr>
          <p:nvPr/>
        </p:nvPicPr>
        <p:blipFill rotWithShape="1">
          <a:blip r:embed="rId3"/>
          <a:srcRect t="65734" b="1242"/>
          <a:stretch/>
        </p:blipFill>
        <p:spPr>
          <a:xfrm>
            <a:off x="3380883" y="5726207"/>
            <a:ext cx="1653683" cy="470615"/>
          </a:xfrm>
          <a:prstGeom prst="rect">
            <a:avLst/>
          </a:prstGeom>
        </p:spPr>
      </p:pic>
      <p:sp>
        <p:nvSpPr>
          <p:cNvPr id="56" name="テキスト ボックス 55">
            <a:extLst>
              <a:ext uri="{FF2B5EF4-FFF2-40B4-BE49-F238E27FC236}">
                <a16:creationId xmlns:a16="http://schemas.microsoft.com/office/drawing/2014/main" id="{6606332A-9439-41BA-AC6A-D256E9CC44CD}"/>
              </a:ext>
            </a:extLst>
          </p:cNvPr>
          <p:cNvSpPr txBox="1"/>
          <p:nvPr/>
        </p:nvSpPr>
        <p:spPr>
          <a:xfrm>
            <a:off x="3380883" y="6104738"/>
            <a:ext cx="5748753"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繰り返しの条件に関するブロックがあります。</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C89CB323-0C2C-45EC-BBA4-3F6C9BBB0369}"/>
              </a:ext>
            </a:extLst>
          </p:cNvPr>
          <p:cNvSpPr txBox="1"/>
          <p:nvPr/>
        </p:nvSpPr>
        <p:spPr>
          <a:xfrm>
            <a:off x="2012164" y="1653609"/>
            <a:ext cx="47358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つか</a:t>
            </a:r>
          </a:p>
        </p:txBody>
      </p:sp>
      <p:sp>
        <p:nvSpPr>
          <p:cNvPr id="58" name="テキスト ボックス 57">
            <a:extLst>
              <a:ext uri="{FF2B5EF4-FFF2-40B4-BE49-F238E27FC236}">
                <a16:creationId xmlns:a16="http://schemas.microsoft.com/office/drawing/2014/main" id="{953A515E-B0E8-4AAC-A186-D5ECF8BB3977}"/>
              </a:ext>
            </a:extLst>
          </p:cNvPr>
          <p:cNvSpPr txBox="1"/>
          <p:nvPr/>
        </p:nvSpPr>
        <p:spPr>
          <a:xfrm>
            <a:off x="4812859" y="3354072"/>
            <a:ext cx="95847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p>
        </p:txBody>
      </p:sp>
      <p:sp>
        <p:nvSpPr>
          <p:cNvPr id="60" name="テキスト ボックス 59">
            <a:extLst>
              <a:ext uri="{FF2B5EF4-FFF2-40B4-BE49-F238E27FC236}">
                <a16:creationId xmlns:a16="http://schemas.microsoft.com/office/drawing/2014/main" id="{C8585F45-4861-4BBD-AFE7-BD01191C5F10}"/>
              </a:ext>
            </a:extLst>
          </p:cNvPr>
          <p:cNvSpPr txBox="1"/>
          <p:nvPr/>
        </p:nvSpPr>
        <p:spPr>
          <a:xfrm>
            <a:off x="4700358" y="2825732"/>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そうさ</a:t>
            </a:r>
          </a:p>
        </p:txBody>
      </p:sp>
      <p:sp>
        <p:nvSpPr>
          <p:cNvPr id="64" name="テキスト ボックス 63">
            <a:extLst>
              <a:ext uri="{FF2B5EF4-FFF2-40B4-BE49-F238E27FC236}">
                <a16:creationId xmlns:a16="http://schemas.microsoft.com/office/drawing/2014/main" id="{57A010E3-D918-4FF6-A372-8A002A51CF0F}"/>
              </a:ext>
            </a:extLst>
          </p:cNvPr>
          <p:cNvSpPr txBox="1"/>
          <p:nvPr/>
        </p:nvSpPr>
        <p:spPr>
          <a:xfrm>
            <a:off x="5422042" y="2819611"/>
            <a:ext cx="47358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a:t>
            </a:r>
          </a:p>
        </p:txBody>
      </p:sp>
      <p:sp>
        <p:nvSpPr>
          <p:cNvPr id="68" name="テキスト ボックス 67">
            <a:extLst>
              <a:ext uri="{FF2B5EF4-FFF2-40B4-BE49-F238E27FC236}">
                <a16:creationId xmlns:a16="http://schemas.microsoft.com/office/drawing/2014/main" id="{B55F9566-E91C-43BC-89EB-01AC299317BB}"/>
              </a:ext>
            </a:extLst>
          </p:cNvPr>
          <p:cNvSpPr txBox="1"/>
          <p:nvPr/>
        </p:nvSpPr>
        <p:spPr>
          <a:xfrm>
            <a:off x="3380883" y="1099615"/>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ぶんるい</a:t>
            </a:r>
          </a:p>
        </p:txBody>
      </p:sp>
      <p:sp>
        <p:nvSpPr>
          <p:cNvPr id="70" name="テキスト ボックス 69">
            <a:extLst>
              <a:ext uri="{FF2B5EF4-FFF2-40B4-BE49-F238E27FC236}">
                <a16:creationId xmlns:a16="http://schemas.microsoft.com/office/drawing/2014/main" id="{A7698D58-420B-419B-BFE2-48987F0221CA}"/>
              </a:ext>
            </a:extLst>
          </p:cNvPr>
          <p:cNvSpPr txBox="1"/>
          <p:nvPr/>
        </p:nvSpPr>
        <p:spPr>
          <a:xfrm>
            <a:off x="4866128" y="4472017"/>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そうさ</a:t>
            </a:r>
          </a:p>
        </p:txBody>
      </p:sp>
      <p:sp>
        <p:nvSpPr>
          <p:cNvPr id="71" name="テキスト ボックス 70">
            <a:extLst>
              <a:ext uri="{FF2B5EF4-FFF2-40B4-BE49-F238E27FC236}">
                <a16:creationId xmlns:a16="http://schemas.microsoft.com/office/drawing/2014/main" id="{C852E2DD-2872-4ABB-A1C3-631E53483BA0}"/>
              </a:ext>
            </a:extLst>
          </p:cNvPr>
          <p:cNvSpPr txBox="1"/>
          <p:nvPr/>
        </p:nvSpPr>
        <p:spPr>
          <a:xfrm>
            <a:off x="5587812" y="4465896"/>
            <a:ext cx="47358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a:t>
            </a:r>
          </a:p>
        </p:txBody>
      </p:sp>
      <p:sp>
        <p:nvSpPr>
          <p:cNvPr id="72" name="テキスト ボックス 71">
            <a:extLst>
              <a:ext uri="{FF2B5EF4-FFF2-40B4-BE49-F238E27FC236}">
                <a16:creationId xmlns:a16="http://schemas.microsoft.com/office/drawing/2014/main" id="{2BC26B4E-E7D4-4424-A330-1EE8B8CD1EAC}"/>
              </a:ext>
            </a:extLst>
          </p:cNvPr>
          <p:cNvSpPr txBox="1"/>
          <p:nvPr/>
        </p:nvSpPr>
        <p:spPr>
          <a:xfrm>
            <a:off x="3730042" y="5033674"/>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73" name="テキスト ボックス 72">
            <a:extLst>
              <a:ext uri="{FF2B5EF4-FFF2-40B4-BE49-F238E27FC236}">
                <a16:creationId xmlns:a16="http://schemas.microsoft.com/office/drawing/2014/main" id="{B8B949A2-E4E7-4424-9335-C5D1C455D7A1}"/>
              </a:ext>
            </a:extLst>
          </p:cNvPr>
          <p:cNvSpPr txBox="1"/>
          <p:nvPr/>
        </p:nvSpPr>
        <p:spPr>
          <a:xfrm>
            <a:off x="4430433" y="5030175"/>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かくにん</a:t>
            </a:r>
          </a:p>
        </p:txBody>
      </p:sp>
      <p:sp>
        <p:nvSpPr>
          <p:cNvPr id="74" name="テキスト ボックス 73">
            <a:extLst>
              <a:ext uri="{FF2B5EF4-FFF2-40B4-BE49-F238E27FC236}">
                <a16:creationId xmlns:a16="http://schemas.microsoft.com/office/drawing/2014/main" id="{2325D4AD-D819-4D0C-BDB8-D21E3E7F7615}"/>
              </a:ext>
            </a:extLst>
          </p:cNvPr>
          <p:cNvSpPr txBox="1"/>
          <p:nvPr/>
        </p:nvSpPr>
        <p:spPr>
          <a:xfrm>
            <a:off x="3423628" y="6181222"/>
            <a:ext cx="34365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く</a:t>
            </a:r>
          </a:p>
        </p:txBody>
      </p:sp>
      <p:sp>
        <p:nvSpPr>
          <p:cNvPr id="75" name="テキスト ボックス 74">
            <a:extLst>
              <a:ext uri="{FF2B5EF4-FFF2-40B4-BE49-F238E27FC236}">
                <a16:creationId xmlns:a16="http://schemas.microsoft.com/office/drawing/2014/main" id="{4B4767B7-7A77-45DA-A63F-0E4A6BA37A63}"/>
              </a:ext>
            </a:extLst>
          </p:cNvPr>
          <p:cNvSpPr txBox="1"/>
          <p:nvPr/>
        </p:nvSpPr>
        <p:spPr>
          <a:xfrm>
            <a:off x="3810026" y="6180474"/>
            <a:ext cx="47358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かえ</a:t>
            </a:r>
          </a:p>
        </p:txBody>
      </p:sp>
      <p:sp>
        <p:nvSpPr>
          <p:cNvPr id="76" name="テキスト ボックス 75">
            <a:extLst>
              <a:ext uri="{FF2B5EF4-FFF2-40B4-BE49-F238E27FC236}">
                <a16:creationId xmlns:a16="http://schemas.microsoft.com/office/drawing/2014/main" id="{419C0DA1-A92B-4CE7-86EF-96DF7F952D58}"/>
              </a:ext>
            </a:extLst>
          </p:cNvPr>
          <p:cNvSpPr txBox="1"/>
          <p:nvPr/>
        </p:nvSpPr>
        <p:spPr>
          <a:xfrm>
            <a:off x="4408712" y="6172344"/>
            <a:ext cx="82911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じょうけん</a:t>
            </a:r>
          </a:p>
        </p:txBody>
      </p:sp>
      <p:sp>
        <p:nvSpPr>
          <p:cNvPr id="77" name="テキスト ボックス 76">
            <a:extLst>
              <a:ext uri="{FF2B5EF4-FFF2-40B4-BE49-F238E27FC236}">
                <a16:creationId xmlns:a16="http://schemas.microsoft.com/office/drawing/2014/main" id="{1EB35085-83F5-4008-9583-15593CB0FF5A}"/>
              </a:ext>
            </a:extLst>
          </p:cNvPr>
          <p:cNvSpPr txBox="1"/>
          <p:nvPr/>
        </p:nvSpPr>
        <p:spPr>
          <a:xfrm>
            <a:off x="5185250" y="6172343"/>
            <a:ext cx="47358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a:t>
            </a:r>
          </a:p>
        </p:txBody>
      </p:sp>
    </p:spTree>
    <p:extLst>
      <p:ext uri="{BB962C8B-B14F-4D97-AF65-F5344CB8AC3E}">
        <p14:creationId xmlns:p14="http://schemas.microsoft.com/office/powerpoint/2010/main" val="4485877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．迷子の子グマを探そう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942622" y="381880"/>
            <a:ext cx="71107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まいご</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947445" y="380187"/>
            <a:ext cx="43500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a:t>
            </a:r>
          </a:p>
        </p:txBody>
      </p:sp>
      <p:sp>
        <p:nvSpPr>
          <p:cNvPr id="30" name="テキスト ボックス 29">
            <a:extLst>
              <a:ext uri="{FF2B5EF4-FFF2-40B4-BE49-F238E27FC236}">
                <a16:creationId xmlns:a16="http://schemas.microsoft.com/office/drawing/2014/main" id="{6AB14EFC-4907-48D3-93B3-BE8DBADA7760}"/>
              </a:ext>
            </a:extLst>
          </p:cNvPr>
          <p:cNvSpPr txBox="1"/>
          <p:nvPr/>
        </p:nvSpPr>
        <p:spPr>
          <a:xfrm>
            <a:off x="3081121" y="380187"/>
            <a:ext cx="505456"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pic>
        <p:nvPicPr>
          <p:cNvPr id="7" name="図 6">
            <a:extLst>
              <a:ext uri="{FF2B5EF4-FFF2-40B4-BE49-F238E27FC236}">
                <a16:creationId xmlns:a16="http://schemas.microsoft.com/office/drawing/2014/main" id="{EFAD4434-D74A-44FD-A725-FA76A0482D2C}"/>
              </a:ext>
            </a:extLst>
          </p:cNvPr>
          <p:cNvPicPr>
            <a:picLocks noChangeAspect="1"/>
          </p:cNvPicPr>
          <p:nvPr/>
        </p:nvPicPr>
        <p:blipFill>
          <a:blip r:embed="rId2"/>
          <a:srcRect/>
          <a:stretch/>
        </p:blipFill>
        <p:spPr>
          <a:xfrm>
            <a:off x="1071647" y="1729318"/>
            <a:ext cx="472343" cy="472343"/>
          </a:xfrm>
          <a:prstGeom prst="rect">
            <a:avLst/>
          </a:prstGeom>
          <a:ln w="28575">
            <a:solidFill>
              <a:schemeClr val="accent5"/>
            </a:solidFill>
          </a:ln>
        </p:spPr>
      </p:pic>
      <p:pic>
        <p:nvPicPr>
          <p:cNvPr id="21" name="図 20">
            <a:extLst>
              <a:ext uri="{FF2B5EF4-FFF2-40B4-BE49-F238E27FC236}">
                <a16:creationId xmlns:a16="http://schemas.microsoft.com/office/drawing/2014/main" id="{E2AF0E9C-F537-4B8A-B3A7-AFA9793CD05E}"/>
              </a:ext>
            </a:extLst>
          </p:cNvPr>
          <p:cNvPicPr>
            <a:picLocks noChangeAspect="1"/>
          </p:cNvPicPr>
          <p:nvPr/>
        </p:nvPicPr>
        <p:blipFill>
          <a:blip r:embed="rId3"/>
          <a:stretch>
            <a:fillRect/>
          </a:stretch>
        </p:blipFill>
        <p:spPr>
          <a:xfrm>
            <a:off x="1849529" y="1699110"/>
            <a:ext cx="5342083" cy="1729890"/>
          </a:xfrm>
          <a:prstGeom prst="rect">
            <a:avLst/>
          </a:prstGeom>
        </p:spPr>
      </p:pic>
      <p:pic>
        <p:nvPicPr>
          <p:cNvPr id="84" name="図 83">
            <a:extLst>
              <a:ext uri="{FF2B5EF4-FFF2-40B4-BE49-F238E27FC236}">
                <a16:creationId xmlns:a16="http://schemas.microsoft.com/office/drawing/2014/main" id="{87D4FF22-E0CD-4A8E-BAA8-60610BA597F4}"/>
              </a:ext>
            </a:extLst>
          </p:cNvPr>
          <p:cNvPicPr>
            <a:picLocks noChangeAspect="1"/>
          </p:cNvPicPr>
          <p:nvPr/>
        </p:nvPicPr>
        <p:blipFill>
          <a:blip r:embed="rId4"/>
          <a:srcRect/>
          <a:stretch/>
        </p:blipFill>
        <p:spPr>
          <a:xfrm>
            <a:off x="1067917" y="2411236"/>
            <a:ext cx="472343" cy="448726"/>
          </a:xfrm>
          <a:prstGeom prst="rect">
            <a:avLst/>
          </a:prstGeom>
          <a:ln w="28575">
            <a:solidFill>
              <a:schemeClr val="accent2"/>
            </a:solidFill>
          </a:ln>
        </p:spPr>
      </p:pic>
      <p:sp>
        <p:nvSpPr>
          <p:cNvPr id="85" name="テキスト ボックス 84">
            <a:extLst>
              <a:ext uri="{FF2B5EF4-FFF2-40B4-BE49-F238E27FC236}">
                <a16:creationId xmlns:a16="http://schemas.microsoft.com/office/drawing/2014/main" id="{81091BF2-55E6-4AE6-980E-342C4F065B4F}"/>
              </a:ext>
            </a:extLst>
          </p:cNvPr>
          <p:cNvSpPr txBox="1"/>
          <p:nvPr/>
        </p:nvSpPr>
        <p:spPr>
          <a:xfrm>
            <a:off x="428625" y="1028826"/>
            <a:ext cx="5688090"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プログラムの一部は既に準備されています。</a:t>
            </a:r>
            <a:endParaRPr kumimoji="1" lang="ja-JP" altLang="en-US" dirty="0">
              <a:latin typeface="メイリオ" panose="020B0604030504040204" pitchFamily="50" charset="-128"/>
              <a:ea typeface="メイリオ" panose="020B0604030504040204" pitchFamily="50" charset="-128"/>
            </a:endParaRPr>
          </a:p>
        </p:txBody>
      </p:sp>
      <p:sp>
        <p:nvSpPr>
          <p:cNvPr id="86" name="テキスト ボックス 85">
            <a:extLst>
              <a:ext uri="{FF2B5EF4-FFF2-40B4-BE49-F238E27FC236}">
                <a16:creationId xmlns:a16="http://schemas.microsoft.com/office/drawing/2014/main" id="{B1F1ED37-59ED-45E3-A817-E84B9C4E109B}"/>
              </a:ext>
            </a:extLst>
          </p:cNvPr>
          <p:cNvSpPr txBox="1"/>
          <p:nvPr/>
        </p:nvSpPr>
        <p:spPr>
          <a:xfrm>
            <a:off x="1758423" y="1082151"/>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いちぶ</a:t>
            </a:r>
          </a:p>
        </p:txBody>
      </p:sp>
      <p:sp>
        <p:nvSpPr>
          <p:cNvPr id="87" name="テキスト ボックス 86">
            <a:extLst>
              <a:ext uri="{FF2B5EF4-FFF2-40B4-BE49-F238E27FC236}">
                <a16:creationId xmlns:a16="http://schemas.microsoft.com/office/drawing/2014/main" id="{CE6B2DD7-43AE-4746-8360-7F90E99B18CD}"/>
              </a:ext>
            </a:extLst>
          </p:cNvPr>
          <p:cNvSpPr txBox="1"/>
          <p:nvPr/>
        </p:nvSpPr>
        <p:spPr>
          <a:xfrm>
            <a:off x="2911828" y="1082151"/>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じゅんび</a:t>
            </a:r>
          </a:p>
        </p:txBody>
      </p:sp>
      <p:sp>
        <p:nvSpPr>
          <p:cNvPr id="88" name="テキスト ボックス 87">
            <a:extLst>
              <a:ext uri="{FF2B5EF4-FFF2-40B4-BE49-F238E27FC236}">
                <a16:creationId xmlns:a16="http://schemas.microsoft.com/office/drawing/2014/main" id="{46969E0C-2509-4840-A66D-8FBCEF450A6E}"/>
              </a:ext>
            </a:extLst>
          </p:cNvPr>
          <p:cNvSpPr txBox="1"/>
          <p:nvPr/>
        </p:nvSpPr>
        <p:spPr>
          <a:xfrm>
            <a:off x="2432733" y="1082151"/>
            <a:ext cx="4790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すで</a:t>
            </a:r>
          </a:p>
        </p:txBody>
      </p:sp>
      <p:pic>
        <p:nvPicPr>
          <p:cNvPr id="24" name="図 23">
            <a:extLst>
              <a:ext uri="{FF2B5EF4-FFF2-40B4-BE49-F238E27FC236}">
                <a16:creationId xmlns:a16="http://schemas.microsoft.com/office/drawing/2014/main" id="{3F45D152-A786-45DC-AE77-FE253B2F0FAC}"/>
              </a:ext>
            </a:extLst>
          </p:cNvPr>
          <p:cNvPicPr>
            <a:picLocks noChangeAspect="1"/>
          </p:cNvPicPr>
          <p:nvPr/>
        </p:nvPicPr>
        <p:blipFill>
          <a:blip r:embed="rId5"/>
          <a:stretch>
            <a:fillRect/>
          </a:stretch>
        </p:blipFill>
        <p:spPr>
          <a:xfrm>
            <a:off x="444111" y="3810585"/>
            <a:ext cx="1978131" cy="1047676"/>
          </a:xfrm>
          <a:prstGeom prst="rect">
            <a:avLst/>
          </a:prstGeom>
        </p:spPr>
      </p:pic>
      <p:sp>
        <p:nvSpPr>
          <p:cNvPr id="89" name="テキスト ボックス 88">
            <a:extLst>
              <a:ext uri="{FF2B5EF4-FFF2-40B4-BE49-F238E27FC236}">
                <a16:creationId xmlns:a16="http://schemas.microsoft.com/office/drawing/2014/main" id="{973F3693-9FEE-444D-8362-CFF1A42F7E98}"/>
              </a:ext>
            </a:extLst>
          </p:cNvPr>
          <p:cNvSpPr txBox="1"/>
          <p:nvPr/>
        </p:nvSpPr>
        <p:spPr>
          <a:xfrm>
            <a:off x="2480107" y="3720240"/>
            <a:ext cx="5688090"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のブロックは、　　　　で指定した条件を満たす間、</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ブロックに囲まれた部分の命令を繰り返します</a:t>
            </a:r>
            <a:r>
              <a:rPr lang="ja-JP" altLang="en-US" i="0" dirty="0">
                <a:solidFill>
                  <a:srgbClr val="575E75"/>
                </a:solidFill>
                <a:effectLst/>
                <a:latin typeface="メイリオ" panose="020B0604030504040204" pitchFamily="50" charset="-128"/>
                <a:ea typeface="メイリオ" panose="020B0604030504040204" pitchFamily="50" charset="-128"/>
              </a:rPr>
              <a:t>。</a:t>
            </a:r>
            <a:endParaRPr kumimoji="1" lang="ja-JP" altLang="en-US" dirty="0">
              <a:latin typeface="メイリオ" panose="020B0604030504040204" pitchFamily="50" charset="-128"/>
              <a:ea typeface="メイリオ" panose="020B0604030504040204" pitchFamily="50" charset="-128"/>
            </a:endParaRPr>
          </a:p>
        </p:txBody>
      </p:sp>
      <p:sp>
        <p:nvSpPr>
          <p:cNvPr id="26" name="六角形 25">
            <a:extLst>
              <a:ext uri="{FF2B5EF4-FFF2-40B4-BE49-F238E27FC236}">
                <a16:creationId xmlns:a16="http://schemas.microsoft.com/office/drawing/2014/main" id="{5D0DBA33-1CCD-421D-97E9-9CCE30A506B2}"/>
              </a:ext>
            </a:extLst>
          </p:cNvPr>
          <p:cNvSpPr/>
          <p:nvPr/>
        </p:nvSpPr>
        <p:spPr>
          <a:xfrm>
            <a:off x="4072400" y="3921794"/>
            <a:ext cx="987872" cy="337351"/>
          </a:xfrm>
          <a:prstGeom prst="hexagon">
            <a:avLst>
              <a:gd name="adj" fmla="val 46750"/>
              <a:gd name="vf" fmla="val 11547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0" name="テキスト ボックス 89">
            <a:extLst>
              <a:ext uri="{FF2B5EF4-FFF2-40B4-BE49-F238E27FC236}">
                <a16:creationId xmlns:a16="http://schemas.microsoft.com/office/drawing/2014/main" id="{D74CB329-A4E1-44CD-8BA7-D7A61367A6E4}"/>
              </a:ext>
            </a:extLst>
          </p:cNvPr>
          <p:cNvSpPr txBox="1"/>
          <p:nvPr/>
        </p:nvSpPr>
        <p:spPr>
          <a:xfrm>
            <a:off x="5176002" y="3798651"/>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してい</a:t>
            </a:r>
          </a:p>
        </p:txBody>
      </p:sp>
      <p:sp>
        <p:nvSpPr>
          <p:cNvPr id="91" name="テキスト ボックス 90">
            <a:extLst>
              <a:ext uri="{FF2B5EF4-FFF2-40B4-BE49-F238E27FC236}">
                <a16:creationId xmlns:a16="http://schemas.microsoft.com/office/drawing/2014/main" id="{CE00A815-0E24-4DA1-930E-A0CC5D9BA1CE}"/>
              </a:ext>
            </a:extLst>
          </p:cNvPr>
          <p:cNvSpPr txBox="1"/>
          <p:nvPr/>
        </p:nvSpPr>
        <p:spPr>
          <a:xfrm>
            <a:off x="5977905" y="3798651"/>
            <a:ext cx="85789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じょうけん</a:t>
            </a:r>
          </a:p>
        </p:txBody>
      </p:sp>
      <p:sp>
        <p:nvSpPr>
          <p:cNvPr id="92" name="テキスト ボックス 91">
            <a:extLst>
              <a:ext uri="{FF2B5EF4-FFF2-40B4-BE49-F238E27FC236}">
                <a16:creationId xmlns:a16="http://schemas.microsoft.com/office/drawing/2014/main" id="{27C96D26-3BF2-4019-AE3E-EF51A40817B3}"/>
              </a:ext>
            </a:extLst>
          </p:cNvPr>
          <p:cNvSpPr txBox="1"/>
          <p:nvPr/>
        </p:nvSpPr>
        <p:spPr>
          <a:xfrm>
            <a:off x="7343634" y="3798651"/>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あいだ</a:t>
            </a:r>
          </a:p>
        </p:txBody>
      </p:sp>
      <p:sp>
        <p:nvSpPr>
          <p:cNvPr id="93" name="テキスト ボックス 92">
            <a:extLst>
              <a:ext uri="{FF2B5EF4-FFF2-40B4-BE49-F238E27FC236}">
                <a16:creationId xmlns:a16="http://schemas.microsoft.com/office/drawing/2014/main" id="{6939F89E-7F3C-4C07-957A-636C06EBDB22}"/>
              </a:ext>
            </a:extLst>
          </p:cNvPr>
          <p:cNvSpPr txBox="1"/>
          <p:nvPr/>
        </p:nvSpPr>
        <p:spPr>
          <a:xfrm>
            <a:off x="6868603" y="3798651"/>
            <a:ext cx="33959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a:t>
            </a:r>
          </a:p>
        </p:txBody>
      </p:sp>
      <p:sp>
        <p:nvSpPr>
          <p:cNvPr id="94" name="テキスト ボックス 93">
            <a:extLst>
              <a:ext uri="{FF2B5EF4-FFF2-40B4-BE49-F238E27FC236}">
                <a16:creationId xmlns:a16="http://schemas.microsoft.com/office/drawing/2014/main" id="{0F851621-C2D0-4F57-B0B8-690B976738AB}"/>
              </a:ext>
            </a:extLst>
          </p:cNvPr>
          <p:cNvSpPr txBox="1"/>
          <p:nvPr/>
        </p:nvSpPr>
        <p:spPr>
          <a:xfrm>
            <a:off x="3600724" y="4346466"/>
            <a:ext cx="45637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かこ</a:t>
            </a:r>
          </a:p>
        </p:txBody>
      </p:sp>
      <p:sp>
        <p:nvSpPr>
          <p:cNvPr id="95" name="テキスト ボックス 94">
            <a:extLst>
              <a:ext uri="{FF2B5EF4-FFF2-40B4-BE49-F238E27FC236}">
                <a16:creationId xmlns:a16="http://schemas.microsoft.com/office/drawing/2014/main" id="{50162A1A-4EBF-4500-B80D-83D0F190AA09}"/>
              </a:ext>
            </a:extLst>
          </p:cNvPr>
          <p:cNvSpPr txBox="1"/>
          <p:nvPr/>
        </p:nvSpPr>
        <p:spPr>
          <a:xfrm>
            <a:off x="4520571" y="4346466"/>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sp>
        <p:nvSpPr>
          <p:cNvPr id="96" name="テキスト ボックス 95">
            <a:extLst>
              <a:ext uri="{FF2B5EF4-FFF2-40B4-BE49-F238E27FC236}">
                <a16:creationId xmlns:a16="http://schemas.microsoft.com/office/drawing/2014/main" id="{33355447-2831-4A24-BFA0-3940F4165C02}"/>
              </a:ext>
            </a:extLst>
          </p:cNvPr>
          <p:cNvSpPr txBox="1"/>
          <p:nvPr/>
        </p:nvSpPr>
        <p:spPr>
          <a:xfrm>
            <a:off x="5176002" y="4346466"/>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めいれい</a:t>
            </a:r>
          </a:p>
        </p:txBody>
      </p:sp>
      <p:sp>
        <p:nvSpPr>
          <p:cNvPr id="97" name="テキスト ボックス 96">
            <a:extLst>
              <a:ext uri="{FF2B5EF4-FFF2-40B4-BE49-F238E27FC236}">
                <a16:creationId xmlns:a16="http://schemas.microsoft.com/office/drawing/2014/main" id="{E190CE95-CAE4-4C52-92CC-63AFA03A2804}"/>
              </a:ext>
            </a:extLst>
          </p:cNvPr>
          <p:cNvSpPr txBox="1"/>
          <p:nvPr/>
        </p:nvSpPr>
        <p:spPr>
          <a:xfrm>
            <a:off x="5933515" y="4346466"/>
            <a:ext cx="33959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く</a:t>
            </a:r>
          </a:p>
        </p:txBody>
      </p:sp>
      <p:sp>
        <p:nvSpPr>
          <p:cNvPr id="98" name="テキスト ボックス 97">
            <a:extLst>
              <a:ext uri="{FF2B5EF4-FFF2-40B4-BE49-F238E27FC236}">
                <a16:creationId xmlns:a16="http://schemas.microsoft.com/office/drawing/2014/main" id="{42BD6C1D-AB37-4BEB-82EA-D406DD7820E0}"/>
              </a:ext>
            </a:extLst>
          </p:cNvPr>
          <p:cNvSpPr txBox="1"/>
          <p:nvPr/>
        </p:nvSpPr>
        <p:spPr>
          <a:xfrm>
            <a:off x="6353333" y="4346466"/>
            <a:ext cx="47088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かえ</a:t>
            </a:r>
          </a:p>
        </p:txBody>
      </p:sp>
      <p:sp>
        <p:nvSpPr>
          <p:cNvPr id="99" name="吹き出し: 角を丸めた四角形 98">
            <a:extLst>
              <a:ext uri="{FF2B5EF4-FFF2-40B4-BE49-F238E27FC236}">
                <a16:creationId xmlns:a16="http://schemas.microsoft.com/office/drawing/2014/main" id="{B4C0F8D6-12C2-46FF-B58E-244F50A791A1}"/>
              </a:ext>
            </a:extLst>
          </p:cNvPr>
          <p:cNvSpPr/>
          <p:nvPr/>
        </p:nvSpPr>
        <p:spPr>
          <a:xfrm>
            <a:off x="941488" y="5110102"/>
            <a:ext cx="6762988" cy="1586338"/>
          </a:xfrm>
          <a:prstGeom prst="wedgeRoundRectCallout">
            <a:avLst>
              <a:gd name="adj1" fmla="val 52015"/>
              <a:gd name="adj2" fmla="val -11496"/>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100" name="テキスト ボックス 99">
            <a:extLst>
              <a:ext uri="{FF2B5EF4-FFF2-40B4-BE49-F238E27FC236}">
                <a16:creationId xmlns:a16="http://schemas.microsoft.com/office/drawing/2014/main" id="{A383E085-61B8-481E-81A3-88AFFDECCF72}"/>
              </a:ext>
            </a:extLst>
          </p:cNvPr>
          <p:cNvSpPr txBox="1"/>
          <p:nvPr/>
        </p:nvSpPr>
        <p:spPr>
          <a:xfrm>
            <a:off x="997596" y="5083637"/>
            <a:ext cx="6723469" cy="1508105"/>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このプログラムでは、エージェントが前にブロックがあることを</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確認できている間はずっと、ブロックに囲まれた命令を繰り返すよ！</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残りの命令を作ってプログラムを完成させよう！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101" name="テキスト ボックス 100">
            <a:extLst>
              <a:ext uri="{FF2B5EF4-FFF2-40B4-BE49-F238E27FC236}">
                <a16:creationId xmlns:a16="http://schemas.microsoft.com/office/drawing/2014/main" id="{D003E693-9535-44D8-AAAE-3CDD6EF1684D}"/>
              </a:ext>
            </a:extLst>
          </p:cNvPr>
          <p:cNvSpPr txBox="1"/>
          <p:nvPr/>
        </p:nvSpPr>
        <p:spPr>
          <a:xfrm>
            <a:off x="992780" y="5640358"/>
            <a:ext cx="66413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かくにん</a:t>
            </a:r>
            <a:endParaRPr kumimoji="1" lang="ja-JP" altLang="en-US" sz="900" dirty="0">
              <a:latin typeface="メイリオ" panose="020B0604030504040204" pitchFamily="50" charset="-128"/>
              <a:ea typeface="メイリオ" panose="020B0604030504040204" pitchFamily="50" charset="-128"/>
            </a:endParaRPr>
          </a:p>
        </p:txBody>
      </p:sp>
      <p:sp>
        <p:nvSpPr>
          <p:cNvPr id="102" name="テキスト ボックス 101">
            <a:extLst>
              <a:ext uri="{FF2B5EF4-FFF2-40B4-BE49-F238E27FC236}">
                <a16:creationId xmlns:a16="http://schemas.microsoft.com/office/drawing/2014/main" id="{330DC5CD-53A3-4E4E-A582-F8BE7CA5E40A}"/>
              </a:ext>
            </a:extLst>
          </p:cNvPr>
          <p:cNvSpPr txBox="1"/>
          <p:nvPr/>
        </p:nvSpPr>
        <p:spPr>
          <a:xfrm>
            <a:off x="4447544" y="5152567"/>
            <a:ext cx="439295" cy="237046"/>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まえ</a:t>
            </a:r>
            <a:endParaRPr kumimoji="1" lang="ja-JP" altLang="en-US" sz="900" dirty="0">
              <a:latin typeface="メイリオ" panose="020B0604030504040204" pitchFamily="50" charset="-128"/>
              <a:ea typeface="メイリオ" panose="020B0604030504040204" pitchFamily="50" charset="-128"/>
            </a:endParaRPr>
          </a:p>
        </p:txBody>
      </p:sp>
      <p:sp>
        <p:nvSpPr>
          <p:cNvPr id="103" name="テキスト ボックス 102">
            <a:extLst>
              <a:ext uri="{FF2B5EF4-FFF2-40B4-BE49-F238E27FC236}">
                <a16:creationId xmlns:a16="http://schemas.microsoft.com/office/drawing/2014/main" id="{EDE6767E-B6E8-4E79-A3E1-0546136B25A7}"/>
              </a:ext>
            </a:extLst>
          </p:cNvPr>
          <p:cNvSpPr txBox="1"/>
          <p:nvPr/>
        </p:nvSpPr>
        <p:spPr>
          <a:xfrm>
            <a:off x="6160351" y="5641490"/>
            <a:ext cx="29245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く</a:t>
            </a:r>
            <a:endParaRPr kumimoji="1" lang="ja-JP" altLang="en-US" sz="900" dirty="0">
              <a:latin typeface="メイリオ" panose="020B0604030504040204" pitchFamily="50" charset="-128"/>
              <a:ea typeface="メイリオ" panose="020B0604030504040204" pitchFamily="50" charset="-128"/>
            </a:endParaRPr>
          </a:p>
        </p:txBody>
      </p:sp>
      <p:sp>
        <p:nvSpPr>
          <p:cNvPr id="104" name="テキスト ボックス 103">
            <a:extLst>
              <a:ext uri="{FF2B5EF4-FFF2-40B4-BE49-F238E27FC236}">
                <a16:creationId xmlns:a16="http://schemas.microsoft.com/office/drawing/2014/main" id="{64E998C1-A322-4689-AE60-CDC089A252CD}"/>
              </a:ext>
            </a:extLst>
          </p:cNvPr>
          <p:cNvSpPr txBox="1"/>
          <p:nvPr/>
        </p:nvSpPr>
        <p:spPr>
          <a:xfrm>
            <a:off x="2373727" y="5640358"/>
            <a:ext cx="5493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あいだ</a:t>
            </a:r>
            <a:endParaRPr kumimoji="1" lang="ja-JP" altLang="en-US" sz="900" dirty="0">
              <a:latin typeface="メイリオ" panose="020B0604030504040204" pitchFamily="50" charset="-128"/>
              <a:ea typeface="メイリオ" panose="020B0604030504040204" pitchFamily="50" charset="-128"/>
            </a:endParaRPr>
          </a:p>
        </p:txBody>
      </p:sp>
      <p:pic>
        <p:nvPicPr>
          <p:cNvPr id="105" name="図 104">
            <a:extLst>
              <a:ext uri="{FF2B5EF4-FFF2-40B4-BE49-F238E27FC236}">
                <a16:creationId xmlns:a16="http://schemas.microsoft.com/office/drawing/2014/main" id="{3F62ECCB-9638-48A7-919A-4F35B9C6620B}"/>
              </a:ext>
            </a:extLst>
          </p:cNvPr>
          <p:cNvPicPr>
            <a:picLocks noChangeAspect="1"/>
          </p:cNvPicPr>
          <p:nvPr/>
        </p:nvPicPr>
        <p:blipFill>
          <a:blip r:embed="rId6"/>
          <a:stretch>
            <a:fillRect/>
          </a:stretch>
        </p:blipFill>
        <p:spPr>
          <a:xfrm>
            <a:off x="7794946" y="4962605"/>
            <a:ext cx="995438" cy="1586338"/>
          </a:xfrm>
          <a:prstGeom prst="rect">
            <a:avLst/>
          </a:prstGeom>
        </p:spPr>
      </p:pic>
      <p:sp>
        <p:nvSpPr>
          <p:cNvPr id="106" name="テキスト ボックス 105">
            <a:extLst>
              <a:ext uri="{FF2B5EF4-FFF2-40B4-BE49-F238E27FC236}">
                <a16:creationId xmlns:a16="http://schemas.microsoft.com/office/drawing/2014/main" id="{FBB3F055-A888-4AA0-868C-B960902E05F6}"/>
              </a:ext>
            </a:extLst>
          </p:cNvPr>
          <p:cNvSpPr txBox="1"/>
          <p:nvPr/>
        </p:nvSpPr>
        <p:spPr>
          <a:xfrm>
            <a:off x="4655933" y="5641490"/>
            <a:ext cx="439295" cy="237046"/>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かこ</a:t>
            </a:r>
            <a:endParaRPr kumimoji="1" lang="ja-JP" altLang="en-US" sz="900" dirty="0">
              <a:latin typeface="メイリオ" panose="020B0604030504040204" pitchFamily="50" charset="-128"/>
              <a:ea typeface="メイリオ" panose="020B0604030504040204" pitchFamily="50" charset="-128"/>
            </a:endParaRPr>
          </a:p>
        </p:txBody>
      </p:sp>
      <p:sp>
        <p:nvSpPr>
          <p:cNvPr id="107" name="テキスト ボックス 106">
            <a:extLst>
              <a:ext uri="{FF2B5EF4-FFF2-40B4-BE49-F238E27FC236}">
                <a16:creationId xmlns:a16="http://schemas.microsoft.com/office/drawing/2014/main" id="{068AD0FC-DD60-4269-91BA-04A6D75CF07F}"/>
              </a:ext>
            </a:extLst>
          </p:cNvPr>
          <p:cNvSpPr txBox="1"/>
          <p:nvPr/>
        </p:nvSpPr>
        <p:spPr>
          <a:xfrm>
            <a:off x="5458254" y="5641490"/>
            <a:ext cx="66413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めいれい</a:t>
            </a:r>
            <a:endParaRPr kumimoji="1" lang="ja-JP" altLang="en-US" sz="900" dirty="0">
              <a:latin typeface="メイリオ" panose="020B0604030504040204" pitchFamily="50" charset="-128"/>
              <a:ea typeface="メイリオ" panose="020B0604030504040204" pitchFamily="50" charset="-128"/>
            </a:endParaRPr>
          </a:p>
        </p:txBody>
      </p:sp>
      <p:sp>
        <p:nvSpPr>
          <p:cNvPr id="108" name="テキスト ボックス 107">
            <a:extLst>
              <a:ext uri="{FF2B5EF4-FFF2-40B4-BE49-F238E27FC236}">
                <a16:creationId xmlns:a16="http://schemas.microsoft.com/office/drawing/2014/main" id="{8F1CD52C-FEB5-4438-A4C5-DCA075E776DC}"/>
              </a:ext>
            </a:extLst>
          </p:cNvPr>
          <p:cNvSpPr txBox="1"/>
          <p:nvPr/>
        </p:nvSpPr>
        <p:spPr>
          <a:xfrm>
            <a:off x="6490768" y="5641490"/>
            <a:ext cx="439295" cy="237046"/>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かえ</a:t>
            </a:r>
            <a:endParaRPr kumimoji="1" lang="ja-JP" altLang="en-US" sz="900" dirty="0">
              <a:latin typeface="メイリオ" panose="020B0604030504040204" pitchFamily="50" charset="-128"/>
              <a:ea typeface="メイリオ" panose="020B0604030504040204" pitchFamily="50" charset="-128"/>
            </a:endParaRPr>
          </a:p>
        </p:txBody>
      </p:sp>
      <p:sp>
        <p:nvSpPr>
          <p:cNvPr id="110" name="テキスト ボックス 109">
            <a:extLst>
              <a:ext uri="{FF2B5EF4-FFF2-40B4-BE49-F238E27FC236}">
                <a16:creationId xmlns:a16="http://schemas.microsoft.com/office/drawing/2014/main" id="{1029F63C-9CBE-4379-954D-AE6F36E3519D}"/>
              </a:ext>
            </a:extLst>
          </p:cNvPr>
          <p:cNvSpPr txBox="1"/>
          <p:nvPr/>
        </p:nvSpPr>
        <p:spPr>
          <a:xfrm>
            <a:off x="1559001" y="6125854"/>
            <a:ext cx="66413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めいれい</a:t>
            </a:r>
            <a:endParaRPr kumimoji="1" lang="ja-JP" altLang="en-US" sz="900" dirty="0">
              <a:latin typeface="メイリオ" panose="020B0604030504040204" pitchFamily="50" charset="-128"/>
              <a:ea typeface="メイリオ" panose="020B0604030504040204" pitchFamily="50" charset="-128"/>
            </a:endParaRPr>
          </a:p>
        </p:txBody>
      </p:sp>
      <p:sp>
        <p:nvSpPr>
          <p:cNvPr id="111" name="テキスト ボックス 110">
            <a:extLst>
              <a:ext uri="{FF2B5EF4-FFF2-40B4-BE49-F238E27FC236}">
                <a16:creationId xmlns:a16="http://schemas.microsoft.com/office/drawing/2014/main" id="{2C7B4B7A-0564-44AE-8943-C5A10FE01F33}"/>
              </a:ext>
            </a:extLst>
          </p:cNvPr>
          <p:cNvSpPr txBox="1"/>
          <p:nvPr/>
        </p:nvSpPr>
        <p:spPr>
          <a:xfrm>
            <a:off x="992780" y="6125854"/>
            <a:ext cx="4392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のこ</a:t>
            </a:r>
            <a:endParaRPr kumimoji="1" lang="ja-JP" altLang="en-US" sz="900" dirty="0">
              <a:latin typeface="メイリオ" panose="020B0604030504040204" pitchFamily="50" charset="-128"/>
              <a:ea typeface="メイリオ" panose="020B0604030504040204" pitchFamily="50" charset="-128"/>
            </a:endParaRPr>
          </a:p>
        </p:txBody>
      </p:sp>
      <p:sp>
        <p:nvSpPr>
          <p:cNvPr id="112" name="テキスト ボックス 111">
            <a:extLst>
              <a:ext uri="{FF2B5EF4-FFF2-40B4-BE49-F238E27FC236}">
                <a16:creationId xmlns:a16="http://schemas.microsoft.com/office/drawing/2014/main" id="{D6A07632-C977-4C1F-9EED-EE3CB8D78465}"/>
              </a:ext>
            </a:extLst>
          </p:cNvPr>
          <p:cNvSpPr txBox="1"/>
          <p:nvPr/>
        </p:nvSpPr>
        <p:spPr>
          <a:xfrm>
            <a:off x="2201327" y="6125854"/>
            <a:ext cx="4392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つく</a:t>
            </a:r>
            <a:endParaRPr kumimoji="1" lang="ja-JP" altLang="en-US" sz="900" dirty="0">
              <a:latin typeface="メイリオ" panose="020B0604030504040204" pitchFamily="50" charset="-128"/>
              <a:ea typeface="メイリオ" panose="020B0604030504040204" pitchFamily="50" charset="-128"/>
            </a:endParaRPr>
          </a:p>
        </p:txBody>
      </p:sp>
      <p:sp>
        <p:nvSpPr>
          <p:cNvPr id="113" name="テキスト ボックス 112">
            <a:extLst>
              <a:ext uri="{FF2B5EF4-FFF2-40B4-BE49-F238E27FC236}">
                <a16:creationId xmlns:a16="http://schemas.microsoft.com/office/drawing/2014/main" id="{4348C5FA-4202-41FE-92A7-BFCCCCFA5709}"/>
              </a:ext>
            </a:extLst>
          </p:cNvPr>
          <p:cNvSpPr txBox="1"/>
          <p:nvPr/>
        </p:nvSpPr>
        <p:spPr>
          <a:xfrm>
            <a:off x="4025309" y="6125854"/>
            <a:ext cx="66413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かんせい</a:t>
            </a:r>
            <a:endParaRPr kumimoji="1" lang="ja-JP" altLang="en-US" sz="900"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3D7997E3-A16E-28FF-2383-90C389865288}"/>
              </a:ext>
            </a:extLst>
          </p:cNvPr>
          <p:cNvSpPr txBox="1"/>
          <p:nvPr/>
        </p:nvSpPr>
        <p:spPr>
          <a:xfrm>
            <a:off x="3469860" y="1738950"/>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40" name="テキスト ボックス 39">
            <a:extLst>
              <a:ext uri="{FF2B5EF4-FFF2-40B4-BE49-F238E27FC236}">
                <a16:creationId xmlns:a16="http://schemas.microsoft.com/office/drawing/2014/main" id="{1B5F3290-5C8A-6B61-5D90-E116015877DA}"/>
              </a:ext>
            </a:extLst>
          </p:cNvPr>
          <p:cNvSpPr txBox="1"/>
          <p:nvPr/>
        </p:nvSpPr>
        <p:spPr>
          <a:xfrm>
            <a:off x="3941877" y="1731999"/>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41" name="テキスト ボックス 40">
            <a:extLst>
              <a:ext uri="{FF2B5EF4-FFF2-40B4-BE49-F238E27FC236}">
                <a16:creationId xmlns:a16="http://schemas.microsoft.com/office/drawing/2014/main" id="{47062841-D318-D1A8-8DB8-A55824DC27B1}"/>
              </a:ext>
            </a:extLst>
          </p:cNvPr>
          <p:cNvSpPr txBox="1"/>
          <p:nvPr/>
        </p:nvSpPr>
        <p:spPr>
          <a:xfrm>
            <a:off x="4760504" y="215574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2" name="テキスト ボックス 41">
            <a:extLst>
              <a:ext uri="{FF2B5EF4-FFF2-40B4-BE49-F238E27FC236}">
                <a16:creationId xmlns:a16="http://schemas.microsoft.com/office/drawing/2014/main" id="{8393B5AD-1454-03B6-2FA9-1967D92B5C93}"/>
              </a:ext>
            </a:extLst>
          </p:cNvPr>
          <p:cNvSpPr txBox="1"/>
          <p:nvPr/>
        </p:nvSpPr>
        <p:spPr>
          <a:xfrm>
            <a:off x="5324152" y="2155745"/>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Tree>
    <p:extLst>
      <p:ext uri="{BB962C8B-B14F-4D97-AF65-F5344CB8AC3E}">
        <p14:creationId xmlns:p14="http://schemas.microsoft.com/office/powerpoint/2010/main" val="6092582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．迷子の子グマを探そう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942622" y="381880"/>
            <a:ext cx="71107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まいご</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947445" y="380187"/>
            <a:ext cx="43500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a:t>
            </a:r>
          </a:p>
        </p:txBody>
      </p:sp>
      <p:sp>
        <p:nvSpPr>
          <p:cNvPr id="30" name="テキスト ボックス 29">
            <a:extLst>
              <a:ext uri="{FF2B5EF4-FFF2-40B4-BE49-F238E27FC236}">
                <a16:creationId xmlns:a16="http://schemas.microsoft.com/office/drawing/2014/main" id="{6AB14EFC-4907-48D3-93B3-BE8DBADA7760}"/>
              </a:ext>
            </a:extLst>
          </p:cNvPr>
          <p:cNvSpPr txBox="1"/>
          <p:nvPr/>
        </p:nvSpPr>
        <p:spPr>
          <a:xfrm>
            <a:off x="3081121" y="380187"/>
            <a:ext cx="505456"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pic>
        <p:nvPicPr>
          <p:cNvPr id="4" name="図 3">
            <a:extLst>
              <a:ext uri="{FF2B5EF4-FFF2-40B4-BE49-F238E27FC236}">
                <a16:creationId xmlns:a16="http://schemas.microsoft.com/office/drawing/2014/main" id="{0EEE2B9A-B412-414F-8666-DC7AF0D0B53F}"/>
              </a:ext>
            </a:extLst>
          </p:cNvPr>
          <p:cNvPicPr>
            <a:picLocks noChangeAspect="1"/>
          </p:cNvPicPr>
          <p:nvPr/>
        </p:nvPicPr>
        <p:blipFill>
          <a:blip r:embed="rId2"/>
          <a:stretch>
            <a:fillRect/>
          </a:stretch>
        </p:blipFill>
        <p:spPr>
          <a:xfrm>
            <a:off x="760862" y="1279972"/>
            <a:ext cx="5364945" cy="2705334"/>
          </a:xfrm>
          <a:prstGeom prst="rect">
            <a:avLst/>
          </a:prstGeom>
        </p:spPr>
      </p:pic>
      <p:pic>
        <p:nvPicPr>
          <p:cNvPr id="7" name="図 6">
            <a:extLst>
              <a:ext uri="{FF2B5EF4-FFF2-40B4-BE49-F238E27FC236}">
                <a16:creationId xmlns:a16="http://schemas.microsoft.com/office/drawing/2014/main" id="{EFAD4434-D74A-44FD-A725-FA76A0482D2C}"/>
              </a:ext>
            </a:extLst>
          </p:cNvPr>
          <p:cNvPicPr>
            <a:picLocks noChangeAspect="1"/>
          </p:cNvPicPr>
          <p:nvPr/>
        </p:nvPicPr>
        <p:blipFill>
          <a:blip r:embed="rId3"/>
          <a:stretch>
            <a:fillRect/>
          </a:stretch>
        </p:blipFill>
        <p:spPr>
          <a:xfrm>
            <a:off x="153757" y="2160296"/>
            <a:ext cx="494313" cy="472343"/>
          </a:xfrm>
          <a:prstGeom prst="rect">
            <a:avLst/>
          </a:prstGeom>
          <a:ln w="28575">
            <a:solidFill>
              <a:schemeClr val="accent1"/>
            </a:solidFill>
          </a:ln>
        </p:spPr>
      </p:pic>
      <p:cxnSp>
        <p:nvCxnSpPr>
          <p:cNvPr id="41" name="直線矢印コネクタ 40">
            <a:extLst>
              <a:ext uri="{FF2B5EF4-FFF2-40B4-BE49-F238E27FC236}">
                <a16:creationId xmlns:a16="http://schemas.microsoft.com/office/drawing/2014/main" id="{755E3791-D2E3-4EE3-B8AC-F8464E7FFD7D}"/>
              </a:ext>
            </a:extLst>
          </p:cNvPr>
          <p:cNvCxnSpPr>
            <a:cxnSpLocks/>
          </p:cNvCxnSpPr>
          <p:nvPr/>
        </p:nvCxnSpPr>
        <p:spPr>
          <a:xfrm>
            <a:off x="656948" y="2396467"/>
            <a:ext cx="497967"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46" name="テキスト ボックス 45">
            <a:extLst>
              <a:ext uri="{FF2B5EF4-FFF2-40B4-BE49-F238E27FC236}">
                <a16:creationId xmlns:a16="http://schemas.microsoft.com/office/drawing/2014/main" id="{27F392CA-D45B-4376-9DC9-A8FD7443816A}"/>
              </a:ext>
            </a:extLst>
          </p:cNvPr>
          <p:cNvSpPr txBox="1"/>
          <p:nvPr/>
        </p:nvSpPr>
        <p:spPr>
          <a:xfrm>
            <a:off x="743106" y="4173824"/>
            <a:ext cx="6669747"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CCBA7B09-ED04-4CE4-B845-F8C58B261F9A}"/>
              </a:ext>
            </a:extLst>
          </p:cNvPr>
          <p:cNvSpPr txBox="1"/>
          <p:nvPr/>
        </p:nvSpPr>
        <p:spPr>
          <a:xfrm>
            <a:off x="5489528" y="4236710"/>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18" name="図 17">
            <a:extLst>
              <a:ext uri="{FF2B5EF4-FFF2-40B4-BE49-F238E27FC236}">
                <a16:creationId xmlns:a16="http://schemas.microsoft.com/office/drawing/2014/main" id="{43271C06-AF8A-4F0F-B60C-244E87C16006}"/>
              </a:ext>
            </a:extLst>
          </p:cNvPr>
          <p:cNvPicPr>
            <a:picLocks noChangeAspect="1"/>
          </p:cNvPicPr>
          <p:nvPr/>
        </p:nvPicPr>
        <p:blipFill>
          <a:blip r:embed="rId4"/>
          <a:stretch>
            <a:fillRect/>
          </a:stretch>
        </p:blipFill>
        <p:spPr>
          <a:xfrm>
            <a:off x="3147471" y="4293039"/>
            <a:ext cx="2324301" cy="541067"/>
          </a:xfrm>
          <a:prstGeom prst="rect">
            <a:avLst/>
          </a:prstGeom>
        </p:spPr>
      </p:pic>
      <p:sp>
        <p:nvSpPr>
          <p:cNvPr id="61" name="テキスト ボックス 60">
            <a:extLst>
              <a:ext uri="{FF2B5EF4-FFF2-40B4-BE49-F238E27FC236}">
                <a16:creationId xmlns:a16="http://schemas.microsoft.com/office/drawing/2014/main" id="{351901F8-FAE6-4E44-B76A-9682F02AB442}"/>
              </a:ext>
            </a:extLst>
          </p:cNvPr>
          <p:cNvSpPr txBox="1"/>
          <p:nvPr/>
        </p:nvSpPr>
        <p:spPr>
          <a:xfrm>
            <a:off x="760862" y="4758436"/>
            <a:ext cx="6651991"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2" name="テキスト ボックス 61">
            <a:extLst>
              <a:ext uri="{FF2B5EF4-FFF2-40B4-BE49-F238E27FC236}">
                <a16:creationId xmlns:a16="http://schemas.microsoft.com/office/drawing/2014/main" id="{374F4E0C-44E1-4427-B6CB-BC42F8C1F725}"/>
              </a:ext>
            </a:extLst>
          </p:cNvPr>
          <p:cNvSpPr txBox="1"/>
          <p:nvPr/>
        </p:nvSpPr>
        <p:spPr>
          <a:xfrm>
            <a:off x="6429340" y="4829340"/>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16" name="図 15">
            <a:extLst>
              <a:ext uri="{FF2B5EF4-FFF2-40B4-BE49-F238E27FC236}">
                <a16:creationId xmlns:a16="http://schemas.microsoft.com/office/drawing/2014/main" id="{69D4730B-7284-48C4-94CD-9234702A6428}"/>
              </a:ext>
            </a:extLst>
          </p:cNvPr>
          <p:cNvPicPr>
            <a:picLocks noChangeAspect="1"/>
          </p:cNvPicPr>
          <p:nvPr/>
        </p:nvPicPr>
        <p:blipFill>
          <a:blip r:embed="rId5"/>
          <a:stretch>
            <a:fillRect/>
          </a:stretch>
        </p:blipFill>
        <p:spPr>
          <a:xfrm>
            <a:off x="3147471" y="4825069"/>
            <a:ext cx="3132091" cy="579170"/>
          </a:xfrm>
          <a:prstGeom prst="rect">
            <a:avLst/>
          </a:prstGeom>
        </p:spPr>
      </p:pic>
      <p:sp>
        <p:nvSpPr>
          <p:cNvPr id="65" name="テキスト ボックス 64">
            <a:extLst>
              <a:ext uri="{FF2B5EF4-FFF2-40B4-BE49-F238E27FC236}">
                <a16:creationId xmlns:a16="http://schemas.microsoft.com/office/drawing/2014/main" id="{CEE1410D-D337-4EB1-887C-FAB58D11AADD}"/>
              </a:ext>
            </a:extLst>
          </p:cNvPr>
          <p:cNvSpPr txBox="1"/>
          <p:nvPr/>
        </p:nvSpPr>
        <p:spPr>
          <a:xfrm>
            <a:off x="743106" y="5372913"/>
            <a:ext cx="6669747"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　▼をクリックし、プルダウンから「</a:t>
            </a:r>
            <a:r>
              <a:rPr kumimoji="1" lang="ja-JP" altLang="en-US" b="1" dirty="0">
                <a:solidFill>
                  <a:srgbClr val="575E75"/>
                </a:solidFill>
                <a:latin typeface="メイリオ" panose="020B0604030504040204" pitchFamily="50" charset="-128"/>
                <a:ea typeface="メイリオ" panose="020B0604030504040204" pitchFamily="50" charset="-128"/>
              </a:rPr>
              <a:t>上</a:t>
            </a:r>
            <a:r>
              <a:rPr kumimoji="1" lang="ja-JP" altLang="en-US" dirty="0">
                <a:solidFill>
                  <a:srgbClr val="575E75"/>
                </a:solidFill>
                <a:latin typeface="メイリオ" panose="020B0604030504040204" pitchFamily="50" charset="-128"/>
                <a:ea typeface="メイリオ" panose="020B0604030504040204" pitchFamily="50" charset="-128"/>
              </a:rPr>
              <a:t>」を選ぶ。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6" name="テキスト ボックス 65">
            <a:extLst>
              <a:ext uri="{FF2B5EF4-FFF2-40B4-BE49-F238E27FC236}">
                <a16:creationId xmlns:a16="http://schemas.microsoft.com/office/drawing/2014/main" id="{4A620ED9-539A-45FA-A283-165883404852}"/>
              </a:ext>
            </a:extLst>
          </p:cNvPr>
          <p:cNvSpPr txBox="1"/>
          <p:nvPr/>
        </p:nvSpPr>
        <p:spPr>
          <a:xfrm>
            <a:off x="5489528" y="5435799"/>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67" name="図 66">
            <a:extLst>
              <a:ext uri="{FF2B5EF4-FFF2-40B4-BE49-F238E27FC236}">
                <a16:creationId xmlns:a16="http://schemas.microsoft.com/office/drawing/2014/main" id="{1079F120-4584-41C2-8388-D137980A3FC3}"/>
              </a:ext>
            </a:extLst>
          </p:cNvPr>
          <p:cNvPicPr>
            <a:picLocks noChangeAspect="1"/>
          </p:cNvPicPr>
          <p:nvPr/>
        </p:nvPicPr>
        <p:blipFill>
          <a:blip r:embed="rId4"/>
          <a:stretch>
            <a:fillRect/>
          </a:stretch>
        </p:blipFill>
        <p:spPr>
          <a:xfrm>
            <a:off x="3147471" y="5492128"/>
            <a:ext cx="2324301" cy="541067"/>
          </a:xfrm>
          <a:prstGeom prst="rect">
            <a:avLst/>
          </a:prstGeom>
        </p:spPr>
      </p:pic>
      <p:grpSp>
        <p:nvGrpSpPr>
          <p:cNvPr id="69" name="グループ化 68">
            <a:extLst>
              <a:ext uri="{FF2B5EF4-FFF2-40B4-BE49-F238E27FC236}">
                <a16:creationId xmlns:a16="http://schemas.microsoft.com/office/drawing/2014/main" id="{72589292-3C24-47AF-A47C-808E51A61AE9}"/>
              </a:ext>
            </a:extLst>
          </p:cNvPr>
          <p:cNvGrpSpPr/>
          <p:nvPr/>
        </p:nvGrpSpPr>
        <p:grpSpPr>
          <a:xfrm>
            <a:off x="7298192" y="5330726"/>
            <a:ext cx="1215452" cy="1215452"/>
            <a:chOff x="5638108" y="5543188"/>
            <a:chExt cx="1215452" cy="1215452"/>
          </a:xfrm>
        </p:grpSpPr>
        <p:sp>
          <p:nvSpPr>
            <p:cNvPr id="78" name="楕円 77">
              <a:extLst>
                <a:ext uri="{FF2B5EF4-FFF2-40B4-BE49-F238E27FC236}">
                  <a16:creationId xmlns:a16="http://schemas.microsoft.com/office/drawing/2014/main" id="{73A85C09-C037-4FED-931C-412FF7791204}"/>
                </a:ext>
              </a:extLst>
            </p:cNvPr>
            <p:cNvSpPr/>
            <p:nvPr/>
          </p:nvSpPr>
          <p:spPr>
            <a:xfrm>
              <a:off x="5638108" y="5543188"/>
              <a:ext cx="1215452" cy="1215452"/>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pic>
          <p:nvPicPr>
            <p:cNvPr id="79" name="図 78">
              <a:extLst>
                <a:ext uri="{FF2B5EF4-FFF2-40B4-BE49-F238E27FC236}">
                  <a16:creationId xmlns:a16="http://schemas.microsoft.com/office/drawing/2014/main" id="{FB297F0E-B665-4854-93D4-D044C280147A}"/>
                </a:ext>
              </a:extLst>
            </p:cNvPr>
            <p:cNvPicPr>
              <a:picLocks noChangeAspect="1"/>
            </p:cNvPicPr>
            <p:nvPr/>
          </p:nvPicPr>
          <p:blipFill rotWithShape="1">
            <a:blip r:embed="rId6"/>
            <a:srcRect l="9416" t="9912" r="9339" b="10536"/>
            <a:stretch/>
          </p:blipFill>
          <p:spPr>
            <a:xfrm>
              <a:off x="5938259" y="5686636"/>
              <a:ext cx="613737" cy="572336"/>
            </a:xfrm>
            <a:prstGeom prst="rect">
              <a:avLst/>
            </a:prstGeom>
          </p:spPr>
        </p:pic>
        <p:sp>
          <p:nvSpPr>
            <p:cNvPr id="80" name="テキスト ボックス 79">
              <a:extLst>
                <a:ext uri="{FF2B5EF4-FFF2-40B4-BE49-F238E27FC236}">
                  <a16:creationId xmlns:a16="http://schemas.microsoft.com/office/drawing/2014/main" id="{DD0CBABE-21D0-40A5-B0AE-3513C364E2C4}"/>
                </a:ext>
              </a:extLst>
            </p:cNvPr>
            <p:cNvSpPr txBox="1"/>
            <p:nvPr/>
          </p:nvSpPr>
          <p:spPr>
            <a:xfrm>
              <a:off x="5849364" y="6204182"/>
              <a:ext cx="791529" cy="523220"/>
            </a:xfrm>
            <a:prstGeom prst="rect">
              <a:avLst/>
            </a:prstGeom>
            <a:noFill/>
          </p:spPr>
          <p:txBody>
            <a:bodyPr wrap="square" rtlCol="0">
              <a:spAutoFit/>
            </a:bodyPr>
            <a:lstStyle/>
            <a:p>
              <a:pPr algn="ctr">
                <a:lnSpc>
                  <a:spcPct val="200000"/>
                </a:lnSpc>
              </a:pPr>
              <a:r>
                <a:rPr lang="ja-JP" altLang="en-US" sz="1600" b="1" i="0" dirty="0">
                  <a:solidFill>
                    <a:srgbClr val="79AE02"/>
                  </a:solidFill>
                  <a:effectLst/>
                  <a:latin typeface="メイリオ" panose="020B0604030504040204" pitchFamily="50" charset="-128"/>
                  <a:ea typeface="メイリオ" panose="020B0604030504040204" pitchFamily="50" charset="-128"/>
                </a:rPr>
                <a:t>再生</a:t>
              </a:r>
              <a:endParaRPr kumimoji="1" lang="ja-JP" altLang="en-US" sz="1600" b="1" dirty="0">
                <a:solidFill>
                  <a:srgbClr val="79AE02"/>
                </a:solidFill>
                <a:latin typeface="メイリオ" panose="020B0604030504040204" pitchFamily="50" charset="-128"/>
                <a:ea typeface="メイリオ" panose="020B0604030504040204" pitchFamily="50" charset="-128"/>
              </a:endParaRPr>
            </a:p>
          </p:txBody>
        </p:sp>
        <p:sp>
          <p:nvSpPr>
            <p:cNvPr id="81" name="テキスト ボックス 80">
              <a:extLst>
                <a:ext uri="{FF2B5EF4-FFF2-40B4-BE49-F238E27FC236}">
                  <a16:creationId xmlns:a16="http://schemas.microsoft.com/office/drawing/2014/main" id="{D2B066FC-C84B-4EFD-AF56-75D3B4F698CB}"/>
                </a:ext>
              </a:extLst>
            </p:cNvPr>
            <p:cNvSpPr txBox="1"/>
            <p:nvPr/>
          </p:nvSpPr>
          <p:spPr>
            <a:xfrm>
              <a:off x="5883336" y="6258972"/>
              <a:ext cx="703893" cy="215444"/>
            </a:xfrm>
            <a:prstGeom prst="rect">
              <a:avLst/>
            </a:prstGeom>
            <a:noFill/>
          </p:spPr>
          <p:txBody>
            <a:bodyPr wrap="square" rtlCol="0">
              <a:spAutoFit/>
            </a:bodyPr>
            <a:lstStyle/>
            <a:p>
              <a:pPr algn="ctr"/>
              <a:r>
                <a:rPr kumimoji="1" lang="ja-JP" altLang="en-US" sz="800" dirty="0">
                  <a:solidFill>
                    <a:srgbClr val="79AE02"/>
                  </a:solidFill>
                  <a:latin typeface="メイリオ" panose="020B0604030504040204" pitchFamily="50" charset="-128"/>
                  <a:ea typeface="メイリオ" panose="020B0604030504040204" pitchFamily="50" charset="-128"/>
                </a:rPr>
                <a:t>さいせい</a:t>
              </a:r>
            </a:p>
          </p:txBody>
        </p:sp>
      </p:grpSp>
      <p:sp>
        <p:nvSpPr>
          <p:cNvPr id="82" name="テキスト ボックス 81">
            <a:extLst>
              <a:ext uri="{FF2B5EF4-FFF2-40B4-BE49-F238E27FC236}">
                <a16:creationId xmlns:a16="http://schemas.microsoft.com/office/drawing/2014/main" id="{AFB1D073-3446-488D-AC10-0DE4C2F04259}"/>
              </a:ext>
            </a:extLst>
          </p:cNvPr>
          <p:cNvSpPr txBox="1"/>
          <p:nvPr/>
        </p:nvSpPr>
        <p:spPr>
          <a:xfrm>
            <a:off x="5256275" y="5997133"/>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83" name="テキスト ボックス 82">
            <a:extLst>
              <a:ext uri="{FF2B5EF4-FFF2-40B4-BE49-F238E27FC236}">
                <a16:creationId xmlns:a16="http://schemas.microsoft.com/office/drawing/2014/main" id="{5E1360FF-5103-45F1-ACEA-6D49EAD97464}"/>
              </a:ext>
            </a:extLst>
          </p:cNvPr>
          <p:cNvSpPr txBox="1"/>
          <p:nvPr/>
        </p:nvSpPr>
        <p:spPr>
          <a:xfrm>
            <a:off x="4575822" y="6006367"/>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うえ</a:t>
            </a:r>
            <a:endParaRPr kumimoji="1" lang="ja-JP" altLang="en-US" sz="1000" dirty="0">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B14BBAD0-9161-E08D-01C0-85EE1562DC27}"/>
              </a:ext>
            </a:extLst>
          </p:cNvPr>
          <p:cNvSpPr txBox="1"/>
          <p:nvPr/>
        </p:nvSpPr>
        <p:spPr>
          <a:xfrm>
            <a:off x="2382451" y="1319467"/>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26" name="テキスト ボックス 25">
            <a:extLst>
              <a:ext uri="{FF2B5EF4-FFF2-40B4-BE49-F238E27FC236}">
                <a16:creationId xmlns:a16="http://schemas.microsoft.com/office/drawing/2014/main" id="{2F7654E6-7DC0-ABEE-7C0E-76D6552A3D58}"/>
              </a:ext>
            </a:extLst>
          </p:cNvPr>
          <p:cNvSpPr txBox="1"/>
          <p:nvPr/>
        </p:nvSpPr>
        <p:spPr>
          <a:xfrm>
            <a:off x="2854468" y="131251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27" name="テキスト ボックス 26">
            <a:extLst>
              <a:ext uri="{FF2B5EF4-FFF2-40B4-BE49-F238E27FC236}">
                <a16:creationId xmlns:a16="http://schemas.microsoft.com/office/drawing/2014/main" id="{B6ABD6B9-854A-1D94-FC59-94453FA2BB11}"/>
              </a:ext>
            </a:extLst>
          </p:cNvPr>
          <p:cNvSpPr txBox="1"/>
          <p:nvPr/>
        </p:nvSpPr>
        <p:spPr>
          <a:xfrm>
            <a:off x="3673095" y="1736262"/>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29" name="テキスト ボックス 28">
            <a:extLst>
              <a:ext uri="{FF2B5EF4-FFF2-40B4-BE49-F238E27FC236}">
                <a16:creationId xmlns:a16="http://schemas.microsoft.com/office/drawing/2014/main" id="{3CB1F04F-EB76-AEB1-7E34-D4EE7E452919}"/>
              </a:ext>
            </a:extLst>
          </p:cNvPr>
          <p:cNvSpPr txBox="1"/>
          <p:nvPr/>
        </p:nvSpPr>
        <p:spPr>
          <a:xfrm>
            <a:off x="4236743" y="1736262"/>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31" name="テキスト ボックス 30">
            <a:extLst>
              <a:ext uri="{FF2B5EF4-FFF2-40B4-BE49-F238E27FC236}">
                <a16:creationId xmlns:a16="http://schemas.microsoft.com/office/drawing/2014/main" id="{AC739BBD-39E8-C0A2-1167-81E1836A8EA7}"/>
              </a:ext>
            </a:extLst>
          </p:cNvPr>
          <p:cNvSpPr txBox="1"/>
          <p:nvPr/>
        </p:nvSpPr>
        <p:spPr>
          <a:xfrm>
            <a:off x="1929232" y="2137352"/>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32" name="テキスト ボックス 31">
            <a:extLst>
              <a:ext uri="{FF2B5EF4-FFF2-40B4-BE49-F238E27FC236}">
                <a16:creationId xmlns:a16="http://schemas.microsoft.com/office/drawing/2014/main" id="{7F03DA47-15C1-BEBB-B2D9-2D6A64C29E6D}"/>
              </a:ext>
            </a:extLst>
          </p:cNvPr>
          <p:cNvSpPr txBox="1"/>
          <p:nvPr/>
        </p:nvSpPr>
        <p:spPr>
          <a:xfrm>
            <a:off x="1933369" y="254788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33" name="テキスト ボックス 32">
            <a:extLst>
              <a:ext uri="{FF2B5EF4-FFF2-40B4-BE49-F238E27FC236}">
                <a16:creationId xmlns:a16="http://schemas.microsoft.com/office/drawing/2014/main" id="{C82B4D59-0E68-921B-AB43-9ACD7B83EC9D}"/>
              </a:ext>
            </a:extLst>
          </p:cNvPr>
          <p:cNvSpPr txBox="1"/>
          <p:nvPr/>
        </p:nvSpPr>
        <p:spPr>
          <a:xfrm>
            <a:off x="1929232" y="295267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うえ</a:t>
            </a:r>
          </a:p>
        </p:txBody>
      </p:sp>
      <p:sp>
        <p:nvSpPr>
          <p:cNvPr id="34" name="テキスト ボックス 33">
            <a:extLst>
              <a:ext uri="{FF2B5EF4-FFF2-40B4-BE49-F238E27FC236}">
                <a16:creationId xmlns:a16="http://schemas.microsoft.com/office/drawing/2014/main" id="{AB0B94F6-E77A-49D1-72E9-CE36056398EA}"/>
              </a:ext>
            </a:extLst>
          </p:cNvPr>
          <p:cNvSpPr txBox="1"/>
          <p:nvPr/>
        </p:nvSpPr>
        <p:spPr>
          <a:xfrm>
            <a:off x="2606740" y="2129680"/>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はかい</a:t>
            </a:r>
          </a:p>
        </p:txBody>
      </p:sp>
      <p:sp>
        <p:nvSpPr>
          <p:cNvPr id="35" name="テキスト ボックス 34">
            <a:extLst>
              <a:ext uri="{FF2B5EF4-FFF2-40B4-BE49-F238E27FC236}">
                <a16:creationId xmlns:a16="http://schemas.microsoft.com/office/drawing/2014/main" id="{7E8FB388-EE4B-7BF7-D984-5703FC346B44}"/>
              </a:ext>
            </a:extLst>
          </p:cNvPr>
          <p:cNvSpPr txBox="1"/>
          <p:nvPr/>
        </p:nvSpPr>
        <p:spPr>
          <a:xfrm>
            <a:off x="3417300" y="2540306"/>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36" name="テキスト ボックス 35">
            <a:extLst>
              <a:ext uri="{FF2B5EF4-FFF2-40B4-BE49-F238E27FC236}">
                <a16:creationId xmlns:a16="http://schemas.microsoft.com/office/drawing/2014/main" id="{EE44C416-C84E-CF70-7A8D-EFEE8352F36D}"/>
              </a:ext>
            </a:extLst>
          </p:cNvPr>
          <p:cNvSpPr txBox="1"/>
          <p:nvPr/>
        </p:nvSpPr>
        <p:spPr>
          <a:xfrm>
            <a:off x="2595343" y="2952675"/>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はかい</a:t>
            </a:r>
          </a:p>
        </p:txBody>
      </p:sp>
      <p:sp>
        <p:nvSpPr>
          <p:cNvPr id="37" name="テキスト ボックス 36">
            <a:extLst>
              <a:ext uri="{FF2B5EF4-FFF2-40B4-BE49-F238E27FC236}">
                <a16:creationId xmlns:a16="http://schemas.microsoft.com/office/drawing/2014/main" id="{789D8F4D-AAFA-E5B2-3B45-F09BE5CC0E3D}"/>
              </a:ext>
            </a:extLst>
          </p:cNvPr>
          <p:cNvSpPr txBox="1"/>
          <p:nvPr/>
        </p:nvSpPr>
        <p:spPr>
          <a:xfrm>
            <a:off x="4023655" y="433323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38" name="テキスト ボックス 37">
            <a:extLst>
              <a:ext uri="{FF2B5EF4-FFF2-40B4-BE49-F238E27FC236}">
                <a16:creationId xmlns:a16="http://schemas.microsoft.com/office/drawing/2014/main" id="{0243B78B-8AF6-1D50-4F91-E28AB6354F09}"/>
              </a:ext>
            </a:extLst>
          </p:cNvPr>
          <p:cNvSpPr txBox="1"/>
          <p:nvPr/>
        </p:nvSpPr>
        <p:spPr>
          <a:xfrm>
            <a:off x="4701163" y="4325563"/>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はかい</a:t>
            </a:r>
          </a:p>
        </p:txBody>
      </p:sp>
      <p:sp>
        <p:nvSpPr>
          <p:cNvPr id="39" name="テキスト ボックス 38">
            <a:extLst>
              <a:ext uri="{FF2B5EF4-FFF2-40B4-BE49-F238E27FC236}">
                <a16:creationId xmlns:a16="http://schemas.microsoft.com/office/drawing/2014/main" id="{1740F460-D361-90EB-C5DF-A516C0DA1191}"/>
              </a:ext>
            </a:extLst>
          </p:cNvPr>
          <p:cNvSpPr txBox="1"/>
          <p:nvPr/>
        </p:nvSpPr>
        <p:spPr>
          <a:xfrm>
            <a:off x="4005597" y="487686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0" name="テキスト ボックス 39">
            <a:extLst>
              <a:ext uri="{FF2B5EF4-FFF2-40B4-BE49-F238E27FC236}">
                <a16:creationId xmlns:a16="http://schemas.microsoft.com/office/drawing/2014/main" id="{6B37C336-6A6C-0FCB-BB1E-04615FCBDBB5}"/>
              </a:ext>
            </a:extLst>
          </p:cNvPr>
          <p:cNvSpPr txBox="1"/>
          <p:nvPr/>
        </p:nvSpPr>
        <p:spPr>
          <a:xfrm>
            <a:off x="5489528" y="4869290"/>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42" name="テキスト ボックス 41">
            <a:extLst>
              <a:ext uri="{FF2B5EF4-FFF2-40B4-BE49-F238E27FC236}">
                <a16:creationId xmlns:a16="http://schemas.microsoft.com/office/drawing/2014/main" id="{2CE4CB1C-96DD-8B48-4A95-34E4C0B7479F}"/>
              </a:ext>
            </a:extLst>
          </p:cNvPr>
          <p:cNvSpPr txBox="1"/>
          <p:nvPr/>
        </p:nvSpPr>
        <p:spPr>
          <a:xfrm>
            <a:off x="3983045" y="549980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3" name="テキスト ボックス 42">
            <a:extLst>
              <a:ext uri="{FF2B5EF4-FFF2-40B4-BE49-F238E27FC236}">
                <a16:creationId xmlns:a16="http://schemas.microsoft.com/office/drawing/2014/main" id="{BF4A6A04-3221-19B6-BB67-0449C875430B}"/>
              </a:ext>
            </a:extLst>
          </p:cNvPr>
          <p:cNvSpPr txBox="1"/>
          <p:nvPr/>
        </p:nvSpPr>
        <p:spPr>
          <a:xfrm>
            <a:off x="4660553" y="5492128"/>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はかい</a:t>
            </a:r>
          </a:p>
        </p:txBody>
      </p:sp>
    </p:spTree>
    <p:extLst>
      <p:ext uri="{BB962C8B-B14F-4D97-AF65-F5344CB8AC3E}">
        <p14:creationId xmlns:p14="http://schemas.microsoft.com/office/powerpoint/2010/main" val="17315406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図 32">
            <a:extLst>
              <a:ext uri="{FF2B5EF4-FFF2-40B4-BE49-F238E27FC236}">
                <a16:creationId xmlns:a16="http://schemas.microsoft.com/office/drawing/2014/main" id="{12AF1BC9-C5AA-4BBB-9AED-69903DF7D3A3}"/>
              </a:ext>
            </a:extLst>
          </p:cNvPr>
          <p:cNvPicPr>
            <a:picLocks noChangeAspect="1"/>
          </p:cNvPicPr>
          <p:nvPr/>
        </p:nvPicPr>
        <p:blipFill>
          <a:blip r:embed="rId2"/>
          <a:srcRect/>
          <a:stretch/>
        </p:blipFill>
        <p:spPr>
          <a:xfrm>
            <a:off x="942622" y="2142067"/>
            <a:ext cx="7107736" cy="4635045"/>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．迷子の子グマを探そう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942622" y="381880"/>
            <a:ext cx="71107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まいご</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947445" y="380187"/>
            <a:ext cx="43500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a:t>
            </a:r>
          </a:p>
        </p:txBody>
      </p:sp>
      <p:sp>
        <p:nvSpPr>
          <p:cNvPr id="30" name="テキスト ボックス 29">
            <a:extLst>
              <a:ext uri="{FF2B5EF4-FFF2-40B4-BE49-F238E27FC236}">
                <a16:creationId xmlns:a16="http://schemas.microsoft.com/office/drawing/2014/main" id="{6AB14EFC-4907-48D3-93B3-BE8DBADA7760}"/>
              </a:ext>
            </a:extLst>
          </p:cNvPr>
          <p:cNvSpPr txBox="1"/>
          <p:nvPr/>
        </p:nvSpPr>
        <p:spPr>
          <a:xfrm>
            <a:off x="3081121" y="380187"/>
            <a:ext cx="505456"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26" name="テキスト ボックス 25">
            <a:extLst>
              <a:ext uri="{FF2B5EF4-FFF2-40B4-BE49-F238E27FC236}">
                <a16:creationId xmlns:a16="http://schemas.microsoft.com/office/drawing/2014/main" id="{967DE68D-17D1-44C4-84F4-F0784C34AD3D}"/>
              </a:ext>
            </a:extLst>
          </p:cNvPr>
          <p:cNvSpPr txBox="1"/>
          <p:nvPr/>
        </p:nvSpPr>
        <p:spPr>
          <a:xfrm>
            <a:off x="725198" y="1010988"/>
            <a:ext cx="7695272" cy="1131079"/>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T</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キーを押してチャット画面を開きます。</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en-US" altLang="ja-JP" dirty="0">
                <a:solidFill>
                  <a:srgbClr val="575E75"/>
                </a:solidFill>
                <a:latin typeface="メイリオ" panose="020B0604030504040204" pitchFamily="50" charset="-128"/>
                <a:ea typeface="メイリオ" panose="020B0604030504040204" pitchFamily="50" charset="-128"/>
              </a:rPr>
              <a:t>cub</a:t>
            </a:r>
            <a:r>
              <a:rPr kumimoji="1" lang="ja-JP" altLang="en-US" dirty="0">
                <a:solidFill>
                  <a:srgbClr val="575E75"/>
                </a:solidFill>
                <a:latin typeface="メイリオ" panose="020B0604030504040204" pitchFamily="50" charset="-128"/>
                <a:ea typeface="メイリオ" panose="020B0604030504040204" pitchFamily="50" charset="-128"/>
              </a:rPr>
              <a:t>」とコマンドを入力して、矢印ボタンを押します。</a:t>
            </a:r>
            <a:endParaRPr kumimoji="1" lang="ja-JP" altLang="en-US" dirty="0">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CAE0E397-7929-4942-BC46-D41477E74ACC}"/>
              </a:ext>
            </a:extLst>
          </p:cNvPr>
          <p:cNvSpPr txBox="1"/>
          <p:nvPr/>
        </p:nvSpPr>
        <p:spPr>
          <a:xfrm>
            <a:off x="3799470" y="1079358"/>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ひら</a:t>
            </a:r>
          </a:p>
        </p:txBody>
      </p:sp>
      <p:sp>
        <p:nvSpPr>
          <p:cNvPr id="29" name="テキスト ボックス 28">
            <a:extLst>
              <a:ext uri="{FF2B5EF4-FFF2-40B4-BE49-F238E27FC236}">
                <a16:creationId xmlns:a16="http://schemas.microsoft.com/office/drawing/2014/main" id="{554C8C76-5758-4AE1-9B36-A32776085870}"/>
              </a:ext>
            </a:extLst>
          </p:cNvPr>
          <p:cNvSpPr txBox="1"/>
          <p:nvPr/>
        </p:nvSpPr>
        <p:spPr>
          <a:xfrm>
            <a:off x="3143313" y="1079359"/>
            <a:ext cx="6275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31" name="テキスト ボックス 30">
            <a:extLst>
              <a:ext uri="{FF2B5EF4-FFF2-40B4-BE49-F238E27FC236}">
                <a16:creationId xmlns:a16="http://schemas.microsoft.com/office/drawing/2014/main" id="{B268BA4C-E1C9-4E18-897F-6C4FB0FC8301}"/>
              </a:ext>
            </a:extLst>
          </p:cNvPr>
          <p:cNvSpPr txBox="1"/>
          <p:nvPr/>
        </p:nvSpPr>
        <p:spPr>
          <a:xfrm>
            <a:off x="1588122" y="1079359"/>
            <a:ext cx="346134"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34" name="正方形/長方形 33">
            <a:extLst>
              <a:ext uri="{FF2B5EF4-FFF2-40B4-BE49-F238E27FC236}">
                <a16:creationId xmlns:a16="http://schemas.microsoft.com/office/drawing/2014/main" id="{CEADF260-A7A7-4CEF-9E3B-D4BE75BA002E}"/>
              </a:ext>
            </a:extLst>
          </p:cNvPr>
          <p:cNvSpPr/>
          <p:nvPr/>
        </p:nvSpPr>
        <p:spPr>
          <a:xfrm>
            <a:off x="2143541" y="6347533"/>
            <a:ext cx="5002983"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5" name="正方形/長方形 34">
            <a:extLst>
              <a:ext uri="{FF2B5EF4-FFF2-40B4-BE49-F238E27FC236}">
                <a16:creationId xmlns:a16="http://schemas.microsoft.com/office/drawing/2014/main" id="{58A11EDF-CD2B-4769-9545-8950EBBE4883}"/>
              </a:ext>
            </a:extLst>
          </p:cNvPr>
          <p:cNvSpPr/>
          <p:nvPr/>
        </p:nvSpPr>
        <p:spPr>
          <a:xfrm>
            <a:off x="7208668" y="6347533"/>
            <a:ext cx="866558"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6" name="吹き出し: 角を丸めた四角形 35">
            <a:extLst>
              <a:ext uri="{FF2B5EF4-FFF2-40B4-BE49-F238E27FC236}">
                <a16:creationId xmlns:a16="http://schemas.microsoft.com/office/drawing/2014/main" id="{B9405DE9-54BB-4C32-8BE2-37BD7463C827}"/>
              </a:ext>
            </a:extLst>
          </p:cNvPr>
          <p:cNvSpPr/>
          <p:nvPr/>
        </p:nvSpPr>
        <p:spPr>
          <a:xfrm>
            <a:off x="2266606" y="5682644"/>
            <a:ext cx="1676334" cy="581187"/>
          </a:xfrm>
          <a:prstGeom prst="wedgeRoundRectCallout">
            <a:avLst>
              <a:gd name="adj1" fmla="val -26364"/>
              <a:gd name="adj2" fmla="val 85321"/>
              <a:gd name="adj3" fmla="val 16667"/>
            </a:avLst>
          </a:prstGeom>
          <a:solidFill>
            <a:schemeClr val="bg1"/>
          </a:solidFill>
          <a:ln w="1905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37" name="テキスト ボックス 36">
            <a:extLst>
              <a:ext uri="{FF2B5EF4-FFF2-40B4-BE49-F238E27FC236}">
                <a16:creationId xmlns:a16="http://schemas.microsoft.com/office/drawing/2014/main" id="{DF728048-5E3D-4626-8311-2CEAD8B1B9E9}"/>
              </a:ext>
            </a:extLst>
          </p:cNvPr>
          <p:cNvSpPr txBox="1"/>
          <p:nvPr/>
        </p:nvSpPr>
        <p:spPr>
          <a:xfrm>
            <a:off x="2458641" y="5676170"/>
            <a:ext cx="1292263" cy="523220"/>
          </a:xfrm>
          <a:prstGeom prst="rect">
            <a:avLst/>
          </a:prstGeom>
          <a:noFill/>
        </p:spPr>
        <p:txBody>
          <a:bodyPr wrap="square" rtlCol="0">
            <a:spAutoFit/>
          </a:bodyPr>
          <a:lstStyle/>
          <a:p>
            <a:pPr>
              <a:lnSpc>
                <a:spcPct val="200000"/>
              </a:lnSpc>
            </a:pPr>
            <a:r>
              <a:rPr kumimoji="1" lang="en-US" altLang="ja-JP" sz="1600" b="1" dirty="0">
                <a:solidFill>
                  <a:srgbClr val="575E75"/>
                </a:solidFill>
                <a:latin typeface="メイリオ" panose="020B0604030504040204" pitchFamily="50" charset="-128"/>
                <a:ea typeface="メイリオ" panose="020B0604030504040204" pitchFamily="50" charset="-128"/>
              </a:rPr>
              <a:t>cub</a:t>
            </a:r>
            <a:r>
              <a:rPr kumimoji="1" lang="en-US" altLang="ja-JP" sz="1600" dirty="0">
                <a:solidFill>
                  <a:srgbClr val="575E75"/>
                </a:solidFill>
                <a:latin typeface="メイリオ" panose="020B0604030504040204" pitchFamily="50" charset="-128"/>
                <a:ea typeface="メイリオ" panose="020B0604030504040204" pitchFamily="50" charset="-128"/>
              </a:rPr>
              <a:t> </a:t>
            </a:r>
            <a:r>
              <a:rPr kumimoji="1" lang="ja-JP" altLang="en-US" sz="1600" dirty="0">
                <a:solidFill>
                  <a:srgbClr val="575E75"/>
                </a:solidFill>
                <a:latin typeface="メイリオ" panose="020B0604030504040204" pitchFamily="50" charset="-128"/>
                <a:ea typeface="メイリオ" panose="020B0604030504040204" pitchFamily="50" charset="-128"/>
              </a:rPr>
              <a:t>と入力</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06CF7E40-1100-4F99-AEA6-BC9B67B16108}"/>
              </a:ext>
            </a:extLst>
          </p:cNvPr>
          <p:cNvSpPr txBox="1"/>
          <p:nvPr/>
        </p:nvSpPr>
        <p:spPr>
          <a:xfrm>
            <a:off x="2775719" y="1627237"/>
            <a:ext cx="9683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p>
        </p:txBody>
      </p:sp>
      <p:sp>
        <p:nvSpPr>
          <p:cNvPr id="39" name="テキスト ボックス 38">
            <a:extLst>
              <a:ext uri="{FF2B5EF4-FFF2-40B4-BE49-F238E27FC236}">
                <a16:creationId xmlns:a16="http://schemas.microsoft.com/office/drawing/2014/main" id="{416E140B-69FC-427D-9448-803D6F0EF0D2}"/>
              </a:ext>
            </a:extLst>
          </p:cNvPr>
          <p:cNvSpPr txBox="1"/>
          <p:nvPr/>
        </p:nvSpPr>
        <p:spPr>
          <a:xfrm>
            <a:off x="4084984" y="1635026"/>
            <a:ext cx="7089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やじるし</a:t>
            </a:r>
          </a:p>
        </p:txBody>
      </p:sp>
      <p:sp>
        <p:nvSpPr>
          <p:cNvPr id="40" name="テキスト ボックス 39">
            <a:extLst>
              <a:ext uri="{FF2B5EF4-FFF2-40B4-BE49-F238E27FC236}">
                <a16:creationId xmlns:a16="http://schemas.microsoft.com/office/drawing/2014/main" id="{085B1616-5784-4680-B047-EA48F5C74191}"/>
              </a:ext>
            </a:extLst>
          </p:cNvPr>
          <p:cNvSpPr txBox="1"/>
          <p:nvPr/>
        </p:nvSpPr>
        <p:spPr>
          <a:xfrm>
            <a:off x="5533086" y="1635027"/>
            <a:ext cx="2640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42" name="テキスト ボックス 41">
            <a:extLst>
              <a:ext uri="{FF2B5EF4-FFF2-40B4-BE49-F238E27FC236}">
                <a16:creationId xmlns:a16="http://schemas.microsoft.com/office/drawing/2014/main" id="{6372F0A4-0446-4335-9EBC-780FB46EFCC7}"/>
              </a:ext>
            </a:extLst>
          </p:cNvPr>
          <p:cNvSpPr txBox="1"/>
          <p:nvPr/>
        </p:nvSpPr>
        <p:spPr>
          <a:xfrm>
            <a:off x="2896375" y="5757793"/>
            <a:ext cx="96830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にゅうりょく</a:t>
            </a:r>
          </a:p>
        </p:txBody>
      </p:sp>
    </p:spTree>
    <p:extLst>
      <p:ext uri="{BB962C8B-B14F-4D97-AF65-F5344CB8AC3E}">
        <p14:creationId xmlns:p14="http://schemas.microsoft.com/office/powerpoint/2010/main" val="6558965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．迷子の子グマを探そう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942622" y="381880"/>
            <a:ext cx="71107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まいご</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947445" y="380187"/>
            <a:ext cx="43500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a:t>
            </a:r>
          </a:p>
        </p:txBody>
      </p:sp>
      <p:sp>
        <p:nvSpPr>
          <p:cNvPr id="30" name="テキスト ボックス 29">
            <a:extLst>
              <a:ext uri="{FF2B5EF4-FFF2-40B4-BE49-F238E27FC236}">
                <a16:creationId xmlns:a16="http://schemas.microsoft.com/office/drawing/2014/main" id="{6AB14EFC-4907-48D3-93B3-BE8DBADA7760}"/>
              </a:ext>
            </a:extLst>
          </p:cNvPr>
          <p:cNvSpPr txBox="1"/>
          <p:nvPr/>
        </p:nvSpPr>
        <p:spPr>
          <a:xfrm>
            <a:off x="3081121" y="380187"/>
            <a:ext cx="505456"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pic>
        <p:nvPicPr>
          <p:cNvPr id="25" name="図 24">
            <a:extLst>
              <a:ext uri="{FF2B5EF4-FFF2-40B4-BE49-F238E27FC236}">
                <a16:creationId xmlns:a16="http://schemas.microsoft.com/office/drawing/2014/main" id="{0E5CFC48-BE53-4105-92D7-1B9756BBCB39}"/>
              </a:ext>
            </a:extLst>
          </p:cNvPr>
          <p:cNvPicPr>
            <a:picLocks noChangeAspect="1"/>
          </p:cNvPicPr>
          <p:nvPr/>
        </p:nvPicPr>
        <p:blipFill>
          <a:blip r:embed="rId2"/>
          <a:srcRect/>
          <a:stretch/>
        </p:blipFill>
        <p:spPr>
          <a:xfrm>
            <a:off x="942622" y="2142067"/>
            <a:ext cx="7116061" cy="4640473"/>
          </a:xfrm>
          <a:prstGeom prst="rect">
            <a:avLst/>
          </a:prstGeom>
        </p:spPr>
      </p:pic>
      <p:sp>
        <p:nvSpPr>
          <p:cNvPr id="26" name="テキスト ボックス 25">
            <a:extLst>
              <a:ext uri="{FF2B5EF4-FFF2-40B4-BE49-F238E27FC236}">
                <a16:creationId xmlns:a16="http://schemas.microsoft.com/office/drawing/2014/main" id="{967DE68D-17D1-44C4-84F4-F0784C34AD3D}"/>
              </a:ext>
            </a:extLst>
          </p:cNvPr>
          <p:cNvSpPr txBox="1"/>
          <p:nvPr/>
        </p:nvSpPr>
        <p:spPr>
          <a:xfrm>
            <a:off x="725198" y="1010988"/>
            <a:ext cx="7695272"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トンネルが完成しました！</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トンネルを通って子グマを探し、次のミッションに進みましょう！</a:t>
            </a:r>
            <a:endParaRPr kumimoji="1" lang="ja-JP" altLang="en-US" dirty="0">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CAE0E397-7929-4942-BC46-D41477E74ACC}"/>
              </a:ext>
            </a:extLst>
          </p:cNvPr>
          <p:cNvSpPr txBox="1"/>
          <p:nvPr/>
        </p:nvSpPr>
        <p:spPr>
          <a:xfrm>
            <a:off x="4129662" y="1619591"/>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つぎ</a:t>
            </a:r>
          </a:p>
        </p:txBody>
      </p:sp>
      <p:sp>
        <p:nvSpPr>
          <p:cNvPr id="29" name="テキスト ボックス 28">
            <a:extLst>
              <a:ext uri="{FF2B5EF4-FFF2-40B4-BE49-F238E27FC236}">
                <a16:creationId xmlns:a16="http://schemas.microsoft.com/office/drawing/2014/main" id="{554C8C76-5758-4AE1-9B36-A32776085870}"/>
              </a:ext>
            </a:extLst>
          </p:cNvPr>
          <p:cNvSpPr txBox="1"/>
          <p:nvPr/>
        </p:nvSpPr>
        <p:spPr>
          <a:xfrm>
            <a:off x="1813845" y="1067738"/>
            <a:ext cx="71929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かんせい</a:t>
            </a:r>
          </a:p>
        </p:txBody>
      </p:sp>
      <p:sp>
        <p:nvSpPr>
          <p:cNvPr id="31" name="テキスト ボックス 30">
            <a:extLst>
              <a:ext uri="{FF2B5EF4-FFF2-40B4-BE49-F238E27FC236}">
                <a16:creationId xmlns:a16="http://schemas.microsoft.com/office/drawing/2014/main" id="{B268BA4C-E1C9-4E18-897F-6C4FB0FC8301}"/>
              </a:ext>
            </a:extLst>
          </p:cNvPr>
          <p:cNvSpPr txBox="1"/>
          <p:nvPr/>
        </p:nvSpPr>
        <p:spPr>
          <a:xfrm>
            <a:off x="5957011" y="1619591"/>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すす</a:t>
            </a:r>
          </a:p>
        </p:txBody>
      </p:sp>
      <p:sp>
        <p:nvSpPr>
          <p:cNvPr id="12" name="テキスト ボックス 11">
            <a:extLst>
              <a:ext uri="{FF2B5EF4-FFF2-40B4-BE49-F238E27FC236}">
                <a16:creationId xmlns:a16="http://schemas.microsoft.com/office/drawing/2014/main" id="{DF7D2D2A-E2F6-40C0-B8DD-A938C28B8162}"/>
              </a:ext>
            </a:extLst>
          </p:cNvPr>
          <p:cNvSpPr txBox="1"/>
          <p:nvPr/>
        </p:nvSpPr>
        <p:spPr>
          <a:xfrm>
            <a:off x="1849357" y="1619591"/>
            <a:ext cx="45798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とお</a:t>
            </a:r>
          </a:p>
        </p:txBody>
      </p:sp>
      <p:sp>
        <p:nvSpPr>
          <p:cNvPr id="13" name="テキスト ボックス 12">
            <a:extLst>
              <a:ext uri="{FF2B5EF4-FFF2-40B4-BE49-F238E27FC236}">
                <a16:creationId xmlns:a16="http://schemas.microsoft.com/office/drawing/2014/main" id="{35DDFBA8-5D07-4D8D-81B2-22EA62870F3C}"/>
              </a:ext>
            </a:extLst>
          </p:cNvPr>
          <p:cNvSpPr txBox="1"/>
          <p:nvPr/>
        </p:nvSpPr>
        <p:spPr>
          <a:xfrm>
            <a:off x="3445199" y="1619591"/>
            <a:ext cx="45798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さが</a:t>
            </a:r>
          </a:p>
        </p:txBody>
      </p:sp>
      <p:sp>
        <p:nvSpPr>
          <p:cNvPr id="14" name="テキスト ボックス 13">
            <a:extLst>
              <a:ext uri="{FF2B5EF4-FFF2-40B4-BE49-F238E27FC236}">
                <a16:creationId xmlns:a16="http://schemas.microsoft.com/office/drawing/2014/main" id="{50062248-417B-4FF2-A9CD-848DE04399D1}"/>
              </a:ext>
            </a:extLst>
          </p:cNvPr>
          <p:cNvSpPr txBox="1"/>
          <p:nvPr/>
        </p:nvSpPr>
        <p:spPr>
          <a:xfrm>
            <a:off x="2531524" y="1619591"/>
            <a:ext cx="45798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a:t>
            </a:r>
          </a:p>
        </p:txBody>
      </p:sp>
    </p:spTree>
    <p:extLst>
      <p:ext uri="{BB962C8B-B14F-4D97-AF65-F5344CB8AC3E}">
        <p14:creationId xmlns:p14="http://schemas.microsoft.com/office/powerpoint/2010/main" val="2356241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B608CDD8-4C7D-4481-82F2-7BAD9C8A0E33}"/>
              </a:ext>
            </a:extLst>
          </p:cNvPr>
          <p:cNvPicPr>
            <a:picLocks noChangeAspect="1"/>
          </p:cNvPicPr>
          <p:nvPr/>
        </p:nvPicPr>
        <p:blipFill>
          <a:blip r:embed="rId2"/>
          <a:stretch>
            <a:fillRect/>
          </a:stretch>
        </p:blipFill>
        <p:spPr>
          <a:xfrm>
            <a:off x="282497" y="1772317"/>
            <a:ext cx="4944554" cy="684767"/>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a:t>
            </a:r>
            <a:r>
              <a:rPr lang="ja-JP" altLang="en-US" dirty="0"/>
              <a:t>参考</a:t>
            </a:r>
            <a:r>
              <a:rPr lang="en-US" altLang="ja-JP" dirty="0"/>
              <a:t>】</a:t>
            </a:r>
            <a:r>
              <a:rPr lang="ja-JP" altLang="en-US" dirty="0"/>
              <a:t>ミッションをやり直したい時は？</a:t>
            </a:r>
          </a:p>
        </p:txBody>
      </p:sp>
      <p:sp>
        <p:nvSpPr>
          <p:cNvPr id="42" name="テキスト ボックス 41">
            <a:extLst>
              <a:ext uri="{FF2B5EF4-FFF2-40B4-BE49-F238E27FC236}">
                <a16:creationId xmlns:a16="http://schemas.microsoft.com/office/drawing/2014/main" id="{C4A1C047-F355-4735-982E-527AA6730DFC}"/>
              </a:ext>
            </a:extLst>
          </p:cNvPr>
          <p:cNvSpPr txBox="1"/>
          <p:nvPr/>
        </p:nvSpPr>
        <p:spPr>
          <a:xfrm>
            <a:off x="5296665" y="1196314"/>
            <a:ext cx="3847335" cy="2492990"/>
          </a:xfrm>
          <a:prstGeom prst="rect">
            <a:avLst/>
          </a:prstGeom>
          <a:noFill/>
        </p:spPr>
        <p:txBody>
          <a:bodyPr wrap="square" rtlCol="0">
            <a:spAutoFit/>
          </a:bodyPr>
          <a:lstStyle/>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作成したプログラムでミッションを</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クリアできなかった場合や、</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動きがおかしくなった場合は、</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i="0" dirty="0">
                <a:solidFill>
                  <a:srgbClr val="575E75"/>
                </a:solidFill>
                <a:effectLst/>
                <a:latin typeface="メイリオ" panose="020B0604030504040204" pitchFamily="50" charset="-128"/>
                <a:ea typeface="メイリオ" panose="020B0604030504040204" pitchFamily="50" charset="-128"/>
              </a:rPr>
              <a:t>ホットバーの</a:t>
            </a:r>
            <a:r>
              <a:rPr lang="en-US" altLang="ja-JP" sz="1600" i="0" dirty="0">
                <a:solidFill>
                  <a:srgbClr val="575E75"/>
                </a:solidFill>
                <a:effectLst/>
                <a:latin typeface="メイリオ" panose="020B0604030504040204" pitchFamily="50" charset="-128"/>
                <a:ea typeface="メイリオ" panose="020B0604030504040204" pitchFamily="50" charset="-128"/>
              </a:rPr>
              <a:t>1</a:t>
            </a:r>
            <a:r>
              <a:rPr lang="ja-JP" altLang="en-US" sz="1600" i="0" dirty="0">
                <a:solidFill>
                  <a:srgbClr val="575E75"/>
                </a:solidFill>
                <a:effectLst/>
                <a:latin typeface="メイリオ" panose="020B0604030504040204" pitchFamily="50" charset="-128"/>
                <a:ea typeface="メイリオ" panose="020B0604030504040204" pitchFamily="50" charset="-128"/>
              </a:rPr>
              <a:t>番目（リモコン）を選択、</a:t>
            </a:r>
            <a:endParaRPr lang="en-US" altLang="ja-JP" sz="1600"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en-US" altLang="ja-JP" sz="1600" i="0" dirty="0">
                <a:solidFill>
                  <a:srgbClr val="575E75"/>
                </a:solidFill>
                <a:effectLst/>
                <a:latin typeface="メイリオ" panose="020B0604030504040204" pitchFamily="50" charset="-128"/>
                <a:ea typeface="メイリオ" panose="020B0604030504040204" pitchFamily="50" charset="-128"/>
              </a:rPr>
              <a:t>2</a:t>
            </a:r>
            <a:r>
              <a:rPr lang="ja-JP" altLang="en-US" sz="1600" i="0" dirty="0">
                <a:solidFill>
                  <a:srgbClr val="575E75"/>
                </a:solidFill>
                <a:effectLst/>
                <a:latin typeface="メイリオ" panose="020B0604030504040204" pitchFamily="50" charset="-128"/>
                <a:ea typeface="メイリオ" panose="020B0604030504040204" pitchFamily="50" charset="-128"/>
              </a:rPr>
              <a:t>回右クリックします。</a:t>
            </a:r>
            <a:endParaRPr kumimoji="1" lang="ja-JP" altLang="en-US" sz="16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8136C766-AC5D-4298-A1CD-22011E3695F3}"/>
              </a:ext>
            </a:extLst>
          </p:cNvPr>
          <p:cNvSpPr txBox="1"/>
          <p:nvPr/>
        </p:nvSpPr>
        <p:spPr>
          <a:xfrm>
            <a:off x="5243397" y="1269739"/>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さくせい</a:t>
            </a:r>
          </a:p>
        </p:txBody>
      </p:sp>
      <p:sp>
        <p:nvSpPr>
          <p:cNvPr id="45" name="テキスト ボックス 44">
            <a:extLst>
              <a:ext uri="{FF2B5EF4-FFF2-40B4-BE49-F238E27FC236}">
                <a16:creationId xmlns:a16="http://schemas.microsoft.com/office/drawing/2014/main" id="{93F6B759-268F-4DFB-9041-DF0FC763D574}"/>
              </a:ext>
            </a:extLst>
          </p:cNvPr>
          <p:cNvSpPr txBox="1"/>
          <p:nvPr/>
        </p:nvSpPr>
        <p:spPr>
          <a:xfrm>
            <a:off x="5397094" y="3212866"/>
            <a:ext cx="686884"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かい みぎ</a:t>
            </a:r>
          </a:p>
        </p:txBody>
      </p:sp>
      <p:sp>
        <p:nvSpPr>
          <p:cNvPr id="19" name="テキスト ボックス 18">
            <a:extLst>
              <a:ext uri="{FF2B5EF4-FFF2-40B4-BE49-F238E27FC236}">
                <a16:creationId xmlns:a16="http://schemas.microsoft.com/office/drawing/2014/main" id="{172A8419-0074-419D-9EBE-6B43A3B4CF8B}"/>
              </a:ext>
            </a:extLst>
          </p:cNvPr>
          <p:cNvSpPr txBox="1"/>
          <p:nvPr/>
        </p:nvSpPr>
        <p:spPr>
          <a:xfrm>
            <a:off x="522999" y="391317"/>
            <a:ext cx="75382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さんこう</a:t>
            </a:r>
          </a:p>
        </p:txBody>
      </p:sp>
      <p:sp>
        <p:nvSpPr>
          <p:cNvPr id="20" name="テキスト ボックス 19">
            <a:extLst>
              <a:ext uri="{FF2B5EF4-FFF2-40B4-BE49-F238E27FC236}">
                <a16:creationId xmlns:a16="http://schemas.microsoft.com/office/drawing/2014/main" id="{50499C01-49C3-4EC4-9604-5F1C84B37DA9}"/>
              </a:ext>
            </a:extLst>
          </p:cNvPr>
          <p:cNvSpPr txBox="1"/>
          <p:nvPr/>
        </p:nvSpPr>
        <p:spPr>
          <a:xfrm>
            <a:off x="3327068" y="391317"/>
            <a:ext cx="49920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なお</a:t>
            </a:r>
          </a:p>
        </p:txBody>
      </p:sp>
      <p:sp>
        <p:nvSpPr>
          <p:cNvPr id="21" name="テキスト ボックス 20">
            <a:extLst>
              <a:ext uri="{FF2B5EF4-FFF2-40B4-BE49-F238E27FC236}">
                <a16:creationId xmlns:a16="http://schemas.microsoft.com/office/drawing/2014/main" id="{785C5CB9-B058-4F21-AFA8-352C5F46C5AD}"/>
              </a:ext>
            </a:extLst>
          </p:cNvPr>
          <p:cNvSpPr txBox="1"/>
          <p:nvPr/>
        </p:nvSpPr>
        <p:spPr>
          <a:xfrm>
            <a:off x="4525054" y="395057"/>
            <a:ext cx="499207" cy="276999"/>
          </a:xfrm>
          <a:prstGeom prst="rect">
            <a:avLst/>
          </a:prstGeom>
          <a:noFill/>
        </p:spPr>
        <p:txBody>
          <a:bodyPr wrap="square" rtlCol="0">
            <a:spAutoFit/>
          </a:bodyPr>
          <a:lstStyle/>
          <a:p>
            <a:pPr algn="ctr"/>
            <a:r>
              <a:rPr kumimoji="1" lang="ja-JP" altLang="en-US" sz="1200" b="1">
                <a:solidFill>
                  <a:schemeClr val="tx2">
                    <a:lumMod val="50000"/>
                  </a:schemeClr>
                </a:solidFill>
                <a:latin typeface="Meiryo UI" panose="020B0604030504040204" pitchFamily="50" charset="-128"/>
                <a:ea typeface="Meiryo UI" panose="020B0604030504040204" pitchFamily="50" charset="-128"/>
              </a:rPr>
              <a:t>とき</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FD7C964A-2FC9-4924-B1DB-6EE9BF30E828}"/>
              </a:ext>
            </a:extLst>
          </p:cNvPr>
          <p:cNvSpPr txBox="1"/>
          <p:nvPr/>
        </p:nvSpPr>
        <p:spPr>
          <a:xfrm>
            <a:off x="5296665" y="3946738"/>
            <a:ext cx="3713395" cy="1508105"/>
          </a:xfrm>
          <a:prstGeom prst="rect">
            <a:avLst/>
          </a:prstGeom>
          <a:noFill/>
        </p:spPr>
        <p:txBody>
          <a:bodyPr wrap="square" rtlCol="0">
            <a:spAutoFit/>
          </a:bodyPr>
          <a:lstStyle/>
          <a:p>
            <a:pPr>
              <a:lnSpc>
                <a:spcPct val="200000"/>
              </a:lnSpc>
            </a:pPr>
            <a:r>
              <a:rPr lang="ja-JP" altLang="en-US" sz="1600" i="0" dirty="0">
                <a:solidFill>
                  <a:srgbClr val="575E75"/>
                </a:solidFill>
                <a:effectLst/>
                <a:latin typeface="メイリオ" panose="020B0604030504040204" pitchFamily="50" charset="-128"/>
                <a:ea typeface="メイリオ" panose="020B0604030504040204" pitchFamily="50" charset="-128"/>
              </a:rPr>
              <a:t>アクティビティーがリセットされ</a:t>
            </a:r>
            <a:r>
              <a:rPr lang="ja-JP" altLang="en-US" sz="1600" dirty="0">
                <a:solidFill>
                  <a:srgbClr val="575E75"/>
                </a:solidFill>
                <a:latin typeface="メイリオ" panose="020B0604030504040204" pitchFamily="50" charset="-128"/>
                <a:ea typeface="メイリオ" panose="020B0604030504040204" pitchFamily="50" charset="-128"/>
              </a:rPr>
              <a:t>、</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再度プログラムを</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作成・実行することができます。</a:t>
            </a:r>
            <a:endParaRPr kumimoji="1" lang="ja-JP" altLang="en-US" sz="1600" dirty="0">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CC3A15FD-2776-4C64-8448-E664B15B1B93}"/>
              </a:ext>
            </a:extLst>
          </p:cNvPr>
          <p:cNvSpPr txBox="1"/>
          <p:nvPr/>
        </p:nvSpPr>
        <p:spPr>
          <a:xfrm>
            <a:off x="7082555" y="1756874"/>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ばあい</a:t>
            </a:r>
          </a:p>
        </p:txBody>
      </p:sp>
      <p:sp>
        <p:nvSpPr>
          <p:cNvPr id="16" name="テキスト ボックス 15">
            <a:extLst>
              <a:ext uri="{FF2B5EF4-FFF2-40B4-BE49-F238E27FC236}">
                <a16:creationId xmlns:a16="http://schemas.microsoft.com/office/drawing/2014/main" id="{974B6B7F-1925-4A86-8950-8FBEA4A99C9A}"/>
              </a:ext>
            </a:extLst>
          </p:cNvPr>
          <p:cNvSpPr txBox="1"/>
          <p:nvPr/>
        </p:nvSpPr>
        <p:spPr>
          <a:xfrm>
            <a:off x="8424230" y="2718440"/>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せんたく</a:t>
            </a:r>
          </a:p>
        </p:txBody>
      </p:sp>
      <p:sp>
        <p:nvSpPr>
          <p:cNvPr id="18" name="テキスト ボックス 17">
            <a:extLst>
              <a:ext uri="{FF2B5EF4-FFF2-40B4-BE49-F238E27FC236}">
                <a16:creationId xmlns:a16="http://schemas.microsoft.com/office/drawing/2014/main" id="{3B286ABE-E254-4AE8-BEA4-F210255A5F0D}"/>
              </a:ext>
            </a:extLst>
          </p:cNvPr>
          <p:cNvSpPr txBox="1"/>
          <p:nvPr/>
        </p:nvSpPr>
        <p:spPr>
          <a:xfrm>
            <a:off x="6667127" y="2718440"/>
            <a:ext cx="53276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ばんめ</a:t>
            </a:r>
          </a:p>
        </p:txBody>
      </p:sp>
      <p:sp>
        <p:nvSpPr>
          <p:cNvPr id="25" name="テキスト ボックス 24">
            <a:extLst>
              <a:ext uri="{FF2B5EF4-FFF2-40B4-BE49-F238E27FC236}">
                <a16:creationId xmlns:a16="http://schemas.microsoft.com/office/drawing/2014/main" id="{84617D50-C388-4FA9-8B2F-7193E9DC9EF1}"/>
              </a:ext>
            </a:extLst>
          </p:cNvPr>
          <p:cNvSpPr txBox="1"/>
          <p:nvPr/>
        </p:nvSpPr>
        <p:spPr>
          <a:xfrm>
            <a:off x="5234519" y="4488674"/>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さいど</a:t>
            </a:r>
          </a:p>
        </p:txBody>
      </p:sp>
      <p:sp>
        <p:nvSpPr>
          <p:cNvPr id="26" name="テキスト ボックス 25">
            <a:extLst>
              <a:ext uri="{FF2B5EF4-FFF2-40B4-BE49-F238E27FC236}">
                <a16:creationId xmlns:a16="http://schemas.microsoft.com/office/drawing/2014/main" id="{DE6721D8-CA60-4F57-A000-854301699AE8}"/>
              </a:ext>
            </a:extLst>
          </p:cNvPr>
          <p:cNvSpPr txBox="1"/>
          <p:nvPr/>
        </p:nvSpPr>
        <p:spPr>
          <a:xfrm>
            <a:off x="5247568" y="4989753"/>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さくせい</a:t>
            </a:r>
          </a:p>
        </p:txBody>
      </p:sp>
      <p:sp>
        <p:nvSpPr>
          <p:cNvPr id="27" name="テキスト ボックス 26">
            <a:extLst>
              <a:ext uri="{FF2B5EF4-FFF2-40B4-BE49-F238E27FC236}">
                <a16:creationId xmlns:a16="http://schemas.microsoft.com/office/drawing/2014/main" id="{FDB0466D-C857-4FA4-85F7-F522550F39A6}"/>
              </a:ext>
            </a:extLst>
          </p:cNvPr>
          <p:cNvSpPr txBox="1"/>
          <p:nvPr/>
        </p:nvSpPr>
        <p:spPr>
          <a:xfrm>
            <a:off x="5840544" y="4989753"/>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じっこう</a:t>
            </a:r>
          </a:p>
        </p:txBody>
      </p:sp>
      <p:sp>
        <p:nvSpPr>
          <p:cNvPr id="28" name="矢印: 右 27">
            <a:extLst>
              <a:ext uri="{FF2B5EF4-FFF2-40B4-BE49-F238E27FC236}">
                <a16:creationId xmlns:a16="http://schemas.microsoft.com/office/drawing/2014/main" id="{31E0410B-8C12-495E-BE3F-2525D1E9A73F}"/>
              </a:ext>
            </a:extLst>
          </p:cNvPr>
          <p:cNvSpPr/>
          <p:nvPr/>
        </p:nvSpPr>
        <p:spPr>
          <a:xfrm rot="5400000">
            <a:off x="2401127" y="2572982"/>
            <a:ext cx="738182" cy="750525"/>
          </a:xfrm>
          <a:prstGeom prst="rightArrow">
            <a:avLst/>
          </a:prstGeom>
          <a:solidFill>
            <a:schemeClr val="accent2"/>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29" name="正方形/長方形 28">
            <a:extLst>
              <a:ext uri="{FF2B5EF4-FFF2-40B4-BE49-F238E27FC236}">
                <a16:creationId xmlns:a16="http://schemas.microsoft.com/office/drawing/2014/main" id="{05F6C89E-5780-42A9-94C3-E83E0F44E149}"/>
              </a:ext>
            </a:extLst>
          </p:cNvPr>
          <p:cNvSpPr/>
          <p:nvPr/>
        </p:nvSpPr>
        <p:spPr>
          <a:xfrm flipH="1">
            <a:off x="272580" y="1756873"/>
            <a:ext cx="721717" cy="700211"/>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7" name="図 6">
            <a:extLst>
              <a:ext uri="{FF2B5EF4-FFF2-40B4-BE49-F238E27FC236}">
                <a16:creationId xmlns:a16="http://schemas.microsoft.com/office/drawing/2014/main" id="{BE50D08E-9EDF-4308-B9E9-CE7F25C03419}"/>
              </a:ext>
            </a:extLst>
          </p:cNvPr>
          <p:cNvPicPr>
            <a:picLocks noChangeAspect="1"/>
          </p:cNvPicPr>
          <p:nvPr/>
        </p:nvPicPr>
        <p:blipFill>
          <a:blip r:embed="rId3"/>
          <a:stretch>
            <a:fillRect/>
          </a:stretch>
        </p:blipFill>
        <p:spPr>
          <a:xfrm>
            <a:off x="238328" y="3360148"/>
            <a:ext cx="5014168" cy="3259209"/>
          </a:xfrm>
          <a:prstGeom prst="rect">
            <a:avLst/>
          </a:prstGeom>
        </p:spPr>
      </p:pic>
      <p:sp>
        <p:nvSpPr>
          <p:cNvPr id="2" name="テキスト ボックス 1">
            <a:extLst>
              <a:ext uri="{FF2B5EF4-FFF2-40B4-BE49-F238E27FC236}">
                <a16:creationId xmlns:a16="http://schemas.microsoft.com/office/drawing/2014/main" id="{DF9C4ABA-C098-147F-2FC2-DEDB11CD116B}"/>
              </a:ext>
            </a:extLst>
          </p:cNvPr>
          <p:cNvSpPr txBox="1"/>
          <p:nvPr/>
        </p:nvSpPr>
        <p:spPr>
          <a:xfrm>
            <a:off x="7299788" y="2211977"/>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ばあい</a:t>
            </a:r>
          </a:p>
        </p:txBody>
      </p:sp>
      <p:sp>
        <p:nvSpPr>
          <p:cNvPr id="4" name="テキスト ボックス 3">
            <a:extLst>
              <a:ext uri="{FF2B5EF4-FFF2-40B4-BE49-F238E27FC236}">
                <a16:creationId xmlns:a16="http://schemas.microsoft.com/office/drawing/2014/main" id="{45EB8D78-5808-0EBA-E3D3-65E17BA18B3A}"/>
              </a:ext>
            </a:extLst>
          </p:cNvPr>
          <p:cNvSpPr txBox="1"/>
          <p:nvPr/>
        </p:nvSpPr>
        <p:spPr>
          <a:xfrm>
            <a:off x="5118089" y="2211977"/>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うご</a:t>
            </a:r>
          </a:p>
        </p:txBody>
      </p:sp>
    </p:spTree>
    <p:extLst>
      <p:ext uri="{BB962C8B-B14F-4D97-AF65-F5344CB8AC3E}">
        <p14:creationId xmlns:p14="http://schemas.microsoft.com/office/powerpoint/2010/main" val="2006692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pPr rtl="0"/>
            <a:r>
              <a:rPr lang="ja-JP" altLang="en-US" dirty="0"/>
              <a:t>ミッション</a:t>
            </a:r>
            <a:r>
              <a:rPr lang="en-US" altLang="ja-JP" dirty="0"/>
              <a:t>2</a:t>
            </a:r>
            <a:r>
              <a:rPr lang="ja-JP" altLang="en-US" dirty="0"/>
              <a:t>：橋を架けよう</a:t>
            </a:r>
          </a:p>
        </p:txBody>
      </p:sp>
      <p:sp>
        <p:nvSpPr>
          <p:cNvPr id="7" name="テキスト ボックス 6">
            <a:extLst>
              <a:ext uri="{FF2B5EF4-FFF2-40B4-BE49-F238E27FC236}">
                <a16:creationId xmlns:a16="http://schemas.microsoft.com/office/drawing/2014/main" id="{DE0FA59A-AB55-46F2-BA50-DF440BB2E6D0}"/>
              </a:ext>
            </a:extLst>
          </p:cNvPr>
          <p:cNvSpPr txBox="1"/>
          <p:nvPr/>
        </p:nvSpPr>
        <p:spPr>
          <a:xfrm>
            <a:off x="3724497" y="1398390"/>
            <a:ext cx="461218"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か</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9" name="テキスト ボックス 8">
            <a:extLst>
              <a:ext uri="{FF2B5EF4-FFF2-40B4-BE49-F238E27FC236}">
                <a16:creationId xmlns:a16="http://schemas.microsoft.com/office/drawing/2014/main" id="{8A478411-E3DC-4D9A-912F-021F4DE750C1}"/>
              </a:ext>
            </a:extLst>
          </p:cNvPr>
          <p:cNvSpPr txBox="1"/>
          <p:nvPr/>
        </p:nvSpPr>
        <p:spPr>
          <a:xfrm>
            <a:off x="2896021" y="1398390"/>
            <a:ext cx="539637"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はし</a:t>
            </a:r>
          </a:p>
        </p:txBody>
      </p:sp>
    </p:spTree>
    <p:extLst>
      <p:ext uri="{BB962C8B-B14F-4D97-AF65-F5344CB8AC3E}">
        <p14:creationId xmlns:p14="http://schemas.microsoft.com/office/powerpoint/2010/main" val="31057179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図 26">
            <a:extLst>
              <a:ext uri="{FF2B5EF4-FFF2-40B4-BE49-F238E27FC236}">
                <a16:creationId xmlns:a16="http://schemas.microsoft.com/office/drawing/2014/main" id="{3B8C959C-DBF6-4E16-A4C4-46E5D1FB8A32}"/>
              </a:ext>
            </a:extLst>
          </p:cNvPr>
          <p:cNvPicPr>
            <a:picLocks noChangeAspect="1"/>
          </p:cNvPicPr>
          <p:nvPr/>
        </p:nvPicPr>
        <p:blipFill>
          <a:blip r:embed="rId2"/>
          <a:srcRect/>
          <a:stretch/>
        </p:blipFill>
        <p:spPr>
          <a:xfrm>
            <a:off x="160259" y="1939596"/>
            <a:ext cx="4708398" cy="3070407"/>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．橋を架けよう</a:t>
            </a:r>
          </a:p>
        </p:txBody>
      </p:sp>
      <p:sp>
        <p:nvSpPr>
          <p:cNvPr id="29" name="テキスト ボックス 28">
            <a:extLst>
              <a:ext uri="{FF2B5EF4-FFF2-40B4-BE49-F238E27FC236}">
                <a16:creationId xmlns:a16="http://schemas.microsoft.com/office/drawing/2014/main" id="{5A2848D0-C798-4711-B705-68E0CA06A6AE}"/>
              </a:ext>
            </a:extLst>
          </p:cNvPr>
          <p:cNvSpPr txBox="1"/>
          <p:nvPr/>
        </p:nvSpPr>
        <p:spPr>
          <a:xfrm>
            <a:off x="120402" y="1009851"/>
            <a:ext cx="8810533" cy="577081"/>
          </a:xfrm>
          <a:prstGeom prst="rect">
            <a:avLst/>
          </a:prstGeom>
          <a:noFill/>
        </p:spPr>
        <p:txBody>
          <a:bodyPr wrap="square" rtlCol="0">
            <a:spAutoFit/>
          </a:bodyPr>
          <a:lstStyle/>
          <a:p>
            <a:pPr>
              <a:lnSpc>
                <a:spcPct val="200000"/>
              </a:lnSpc>
            </a:pP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i="0" dirty="0">
                <a:solidFill>
                  <a:srgbClr val="C00000"/>
                </a:solidFill>
                <a:effectLst/>
                <a:latin typeface="メイリオ" panose="020B0604030504040204" pitchFamily="50" charset="-128"/>
                <a:ea typeface="メイリオ" panose="020B0604030504040204" pitchFamily="50" charset="-128"/>
              </a:rPr>
              <a:t>ミッション！</a:t>
            </a: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dirty="0">
                <a:solidFill>
                  <a:srgbClr val="C00000"/>
                </a:solidFill>
                <a:latin typeface="メイリオ" panose="020B0604030504040204" pitchFamily="50" charset="-128"/>
                <a:ea typeface="メイリオ" panose="020B0604030504040204" pitchFamily="50" charset="-128"/>
              </a:rPr>
              <a:t>新しい橋を作って向こう側に渡ろう</a:t>
            </a:r>
            <a:r>
              <a:rPr lang="ja-JP" altLang="en-US" b="1" i="0" dirty="0">
                <a:solidFill>
                  <a:srgbClr val="C00000"/>
                </a:solidFill>
                <a:effectLst/>
                <a:latin typeface="メイリオ" panose="020B0604030504040204" pitchFamily="50" charset="-128"/>
                <a:ea typeface="メイリオ" panose="020B0604030504040204" pitchFamily="50" charset="-128"/>
              </a:rPr>
              <a:t>！</a:t>
            </a:r>
            <a:endParaRPr kumimoji="1" lang="ja-JP" altLang="en-US" b="1" dirty="0">
              <a:solidFill>
                <a:srgbClr val="C00000"/>
              </a:solidFill>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9BDCC1C5-AF66-4F5F-A5ED-3F9D00A3D784}"/>
              </a:ext>
            </a:extLst>
          </p:cNvPr>
          <p:cNvSpPr txBox="1"/>
          <p:nvPr/>
        </p:nvSpPr>
        <p:spPr>
          <a:xfrm>
            <a:off x="4868657" y="1061048"/>
            <a:ext cx="559293"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わた</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942622" y="381881"/>
            <a:ext cx="435006" cy="275306"/>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はし</a:t>
            </a:r>
          </a:p>
        </p:txBody>
      </p:sp>
      <p:sp>
        <p:nvSpPr>
          <p:cNvPr id="24" name="テキスト ボックス 23">
            <a:extLst>
              <a:ext uri="{FF2B5EF4-FFF2-40B4-BE49-F238E27FC236}">
                <a16:creationId xmlns:a16="http://schemas.microsoft.com/office/drawing/2014/main" id="{D7A9B669-EEB3-4122-86FD-D1CAA4F6753D}"/>
              </a:ext>
            </a:extLst>
          </p:cNvPr>
          <p:cNvSpPr txBox="1"/>
          <p:nvPr/>
        </p:nvSpPr>
        <p:spPr>
          <a:xfrm>
            <a:off x="1860316" y="1061048"/>
            <a:ext cx="610809"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あたら</a:t>
            </a:r>
          </a:p>
        </p:txBody>
      </p:sp>
      <p:sp>
        <p:nvSpPr>
          <p:cNvPr id="59" name="テキスト ボックス 58">
            <a:extLst>
              <a:ext uri="{FF2B5EF4-FFF2-40B4-BE49-F238E27FC236}">
                <a16:creationId xmlns:a16="http://schemas.microsoft.com/office/drawing/2014/main" id="{1C06D488-C504-457F-8F6B-3DBB9B263B6F}"/>
              </a:ext>
            </a:extLst>
          </p:cNvPr>
          <p:cNvSpPr txBox="1"/>
          <p:nvPr/>
        </p:nvSpPr>
        <p:spPr>
          <a:xfrm>
            <a:off x="450813" y="1457157"/>
            <a:ext cx="8572785"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足跡に沿って進んでいくと、なんと橋がありません！新しい橋を作りましょう！</a:t>
            </a:r>
            <a:endParaRPr kumimoji="1" lang="ja-JP" altLang="en-US" dirty="0">
              <a:latin typeface="メイリオ" panose="020B0604030504040204" pitchFamily="50" charset="-128"/>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25FDFF00-1C01-41A3-A043-206AC409677D}"/>
              </a:ext>
            </a:extLst>
          </p:cNvPr>
          <p:cNvSpPr txBox="1"/>
          <p:nvPr/>
        </p:nvSpPr>
        <p:spPr>
          <a:xfrm>
            <a:off x="1145030" y="1526110"/>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そ</a:t>
            </a:r>
          </a:p>
        </p:txBody>
      </p:sp>
      <p:sp>
        <p:nvSpPr>
          <p:cNvPr id="65" name="テキスト ボックス 64">
            <a:extLst>
              <a:ext uri="{FF2B5EF4-FFF2-40B4-BE49-F238E27FC236}">
                <a16:creationId xmlns:a16="http://schemas.microsoft.com/office/drawing/2014/main" id="{66AA74AB-205A-4191-A63F-1EF2A24EC96E}"/>
              </a:ext>
            </a:extLst>
          </p:cNvPr>
          <p:cNvSpPr txBox="1"/>
          <p:nvPr/>
        </p:nvSpPr>
        <p:spPr>
          <a:xfrm>
            <a:off x="7051384" y="1526110"/>
            <a:ext cx="4469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
        <p:nvSpPr>
          <p:cNvPr id="66" name="テキスト ボックス 65">
            <a:extLst>
              <a:ext uri="{FF2B5EF4-FFF2-40B4-BE49-F238E27FC236}">
                <a16:creationId xmlns:a16="http://schemas.microsoft.com/office/drawing/2014/main" id="{6B5890CA-28B7-46FE-BC28-9DA1C35E843D}"/>
              </a:ext>
            </a:extLst>
          </p:cNvPr>
          <p:cNvSpPr txBox="1"/>
          <p:nvPr/>
        </p:nvSpPr>
        <p:spPr>
          <a:xfrm>
            <a:off x="352492" y="1526110"/>
            <a:ext cx="8959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あしあと</a:t>
            </a:r>
          </a:p>
        </p:txBody>
      </p:sp>
      <p:sp>
        <p:nvSpPr>
          <p:cNvPr id="67" name="テキスト ボックス 66">
            <a:extLst>
              <a:ext uri="{FF2B5EF4-FFF2-40B4-BE49-F238E27FC236}">
                <a16:creationId xmlns:a16="http://schemas.microsoft.com/office/drawing/2014/main" id="{5FD53BAF-FF2C-4587-A96D-2FB038D5F63D}"/>
              </a:ext>
            </a:extLst>
          </p:cNvPr>
          <p:cNvSpPr txBox="1"/>
          <p:nvPr/>
        </p:nvSpPr>
        <p:spPr>
          <a:xfrm>
            <a:off x="1774681" y="1526110"/>
            <a:ext cx="55909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すす</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47946" y="380187"/>
            <a:ext cx="43500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a:t>
            </a:r>
          </a:p>
        </p:txBody>
      </p:sp>
      <p:sp>
        <p:nvSpPr>
          <p:cNvPr id="31" name="テキスト ボックス 30">
            <a:extLst>
              <a:ext uri="{FF2B5EF4-FFF2-40B4-BE49-F238E27FC236}">
                <a16:creationId xmlns:a16="http://schemas.microsoft.com/office/drawing/2014/main" id="{452C2C51-AC6A-4EC6-A4B4-D023715C2C0F}"/>
              </a:ext>
            </a:extLst>
          </p:cNvPr>
          <p:cNvSpPr txBox="1"/>
          <p:nvPr/>
        </p:nvSpPr>
        <p:spPr>
          <a:xfrm>
            <a:off x="2622602" y="1061048"/>
            <a:ext cx="4599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はし</a:t>
            </a:r>
          </a:p>
        </p:txBody>
      </p:sp>
      <p:sp>
        <p:nvSpPr>
          <p:cNvPr id="32" name="テキスト ボックス 31">
            <a:extLst>
              <a:ext uri="{FF2B5EF4-FFF2-40B4-BE49-F238E27FC236}">
                <a16:creationId xmlns:a16="http://schemas.microsoft.com/office/drawing/2014/main" id="{D9FD186C-2804-4756-8D18-139DC00F3D98}"/>
              </a:ext>
            </a:extLst>
          </p:cNvPr>
          <p:cNvSpPr txBox="1"/>
          <p:nvPr/>
        </p:nvSpPr>
        <p:spPr>
          <a:xfrm>
            <a:off x="4435198" y="1061048"/>
            <a:ext cx="4599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がわ</a:t>
            </a:r>
          </a:p>
        </p:txBody>
      </p:sp>
      <p:sp>
        <p:nvSpPr>
          <p:cNvPr id="21" name="テキスト ボックス 20">
            <a:extLst>
              <a:ext uri="{FF2B5EF4-FFF2-40B4-BE49-F238E27FC236}">
                <a16:creationId xmlns:a16="http://schemas.microsoft.com/office/drawing/2014/main" id="{9B38C9DF-B9B7-4E6C-AD16-52BE7464CA2D}"/>
              </a:ext>
            </a:extLst>
          </p:cNvPr>
          <p:cNvSpPr txBox="1"/>
          <p:nvPr/>
        </p:nvSpPr>
        <p:spPr>
          <a:xfrm>
            <a:off x="3103261" y="1061048"/>
            <a:ext cx="4599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つく</a:t>
            </a:r>
          </a:p>
        </p:txBody>
      </p:sp>
      <p:sp>
        <p:nvSpPr>
          <p:cNvPr id="22" name="テキスト ボックス 21">
            <a:extLst>
              <a:ext uri="{FF2B5EF4-FFF2-40B4-BE49-F238E27FC236}">
                <a16:creationId xmlns:a16="http://schemas.microsoft.com/office/drawing/2014/main" id="{D421AFE9-F449-4D94-8815-F24BAC4FEAAD}"/>
              </a:ext>
            </a:extLst>
          </p:cNvPr>
          <p:cNvSpPr txBox="1"/>
          <p:nvPr/>
        </p:nvSpPr>
        <p:spPr>
          <a:xfrm>
            <a:off x="3762145" y="1061048"/>
            <a:ext cx="4599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む</a:t>
            </a:r>
          </a:p>
        </p:txBody>
      </p:sp>
      <p:sp>
        <p:nvSpPr>
          <p:cNvPr id="25" name="テキスト ボックス 24">
            <a:extLst>
              <a:ext uri="{FF2B5EF4-FFF2-40B4-BE49-F238E27FC236}">
                <a16:creationId xmlns:a16="http://schemas.microsoft.com/office/drawing/2014/main" id="{B9F5A816-8C8E-486D-BAA4-1AA14F007E46}"/>
              </a:ext>
            </a:extLst>
          </p:cNvPr>
          <p:cNvSpPr txBox="1"/>
          <p:nvPr/>
        </p:nvSpPr>
        <p:spPr>
          <a:xfrm>
            <a:off x="4054278" y="1526110"/>
            <a:ext cx="55909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はし</a:t>
            </a:r>
          </a:p>
        </p:txBody>
      </p:sp>
      <p:sp>
        <p:nvSpPr>
          <p:cNvPr id="26" name="テキスト ボックス 25">
            <a:extLst>
              <a:ext uri="{FF2B5EF4-FFF2-40B4-BE49-F238E27FC236}">
                <a16:creationId xmlns:a16="http://schemas.microsoft.com/office/drawing/2014/main" id="{7FE0E110-F1BA-4039-8EC7-0ED0A4E5276A}"/>
              </a:ext>
            </a:extLst>
          </p:cNvPr>
          <p:cNvSpPr txBox="1"/>
          <p:nvPr/>
        </p:nvSpPr>
        <p:spPr>
          <a:xfrm>
            <a:off x="6557314" y="1526110"/>
            <a:ext cx="55909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はし</a:t>
            </a:r>
          </a:p>
        </p:txBody>
      </p:sp>
      <p:sp>
        <p:nvSpPr>
          <p:cNvPr id="34" name="テキスト ボックス 33">
            <a:extLst>
              <a:ext uri="{FF2B5EF4-FFF2-40B4-BE49-F238E27FC236}">
                <a16:creationId xmlns:a16="http://schemas.microsoft.com/office/drawing/2014/main" id="{05966AE9-A2DA-417C-B948-A5689CDCB18D}"/>
              </a:ext>
            </a:extLst>
          </p:cNvPr>
          <p:cNvSpPr txBox="1"/>
          <p:nvPr/>
        </p:nvSpPr>
        <p:spPr>
          <a:xfrm>
            <a:off x="5792059" y="1526110"/>
            <a:ext cx="71330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あたら</a:t>
            </a:r>
          </a:p>
        </p:txBody>
      </p:sp>
      <p:pic>
        <p:nvPicPr>
          <p:cNvPr id="3" name="図 2">
            <a:extLst>
              <a:ext uri="{FF2B5EF4-FFF2-40B4-BE49-F238E27FC236}">
                <a16:creationId xmlns:a16="http://schemas.microsoft.com/office/drawing/2014/main" id="{A4C2252A-1145-47E3-970B-B5538587AAF2}"/>
              </a:ext>
            </a:extLst>
          </p:cNvPr>
          <p:cNvPicPr>
            <a:picLocks noChangeAspect="1"/>
          </p:cNvPicPr>
          <p:nvPr/>
        </p:nvPicPr>
        <p:blipFill>
          <a:blip r:embed="rId3"/>
          <a:stretch>
            <a:fillRect/>
          </a:stretch>
        </p:blipFill>
        <p:spPr>
          <a:xfrm>
            <a:off x="3739403" y="2858610"/>
            <a:ext cx="5270325" cy="3436845"/>
          </a:xfrm>
          <a:prstGeom prst="rect">
            <a:avLst/>
          </a:prstGeom>
        </p:spPr>
      </p:pic>
      <p:sp>
        <p:nvSpPr>
          <p:cNvPr id="35" name="矢印: 右 34">
            <a:extLst>
              <a:ext uri="{FF2B5EF4-FFF2-40B4-BE49-F238E27FC236}">
                <a16:creationId xmlns:a16="http://schemas.microsoft.com/office/drawing/2014/main" id="{C23ED12D-3E12-4AED-AFB1-4E0EC66C5FF6}"/>
              </a:ext>
            </a:extLst>
          </p:cNvPr>
          <p:cNvSpPr/>
          <p:nvPr/>
        </p:nvSpPr>
        <p:spPr>
          <a:xfrm rot="14847070">
            <a:off x="2023811" y="3661264"/>
            <a:ext cx="649082" cy="367433"/>
          </a:xfrm>
          <a:prstGeom prst="rightArrow">
            <a:avLst/>
          </a:prstGeom>
          <a:solidFill>
            <a:schemeClr val="accent1"/>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6" name="矢印: 右 35">
            <a:extLst>
              <a:ext uri="{FF2B5EF4-FFF2-40B4-BE49-F238E27FC236}">
                <a16:creationId xmlns:a16="http://schemas.microsoft.com/office/drawing/2014/main" id="{A7C3AA57-BBD8-4D88-B3CB-D14F9E632139}"/>
              </a:ext>
            </a:extLst>
          </p:cNvPr>
          <p:cNvSpPr/>
          <p:nvPr/>
        </p:nvSpPr>
        <p:spPr>
          <a:xfrm>
            <a:off x="3623048" y="4215162"/>
            <a:ext cx="738182" cy="750525"/>
          </a:xfrm>
          <a:prstGeom prst="rightArrow">
            <a:avLst/>
          </a:prstGeom>
          <a:solidFill>
            <a:schemeClr val="accent2"/>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4" name="平行四辺形 3">
            <a:extLst>
              <a:ext uri="{FF2B5EF4-FFF2-40B4-BE49-F238E27FC236}">
                <a16:creationId xmlns:a16="http://schemas.microsoft.com/office/drawing/2014/main" id="{40444D44-C07D-4568-B8D2-3A5E222CFAF1}"/>
              </a:ext>
            </a:extLst>
          </p:cNvPr>
          <p:cNvSpPr/>
          <p:nvPr/>
        </p:nvSpPr>
        <p:spPr>
          <a:xfrm>
            <a:off x="5965584" y="4721702"/>
            <a:ext cx="783749" cy="701336"/>
          </a:xfrm>
          <a:prstGeom prst="parallelogram">
            <a:avLst>
              <a:gd name="adj" fmla="val 40384"/>
            </a:avLst>
          </a:prstGeom>
          <a:solidFill>
            <a:schemeClr val="accent1">
              <a:alpha val="50000"/>
            </a:schemeClr>
          </a:solidFill>
          <a:ln w="28575">
            <a:solidFill>
              <a:schemeClr val="accent1"/>
            </a:solidFill>
            <a:prstDash val="sysDash"/>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tx1"/>
              </a:solidFill>
            </a:endParaRPr>
          </a:p>
        </p:txBody>
      </p:sp>
      <p:sp>
        <p:nvSpPr>
          <p:cNvPr id="37" name="テキスト ボックス 36">
            <a:extLst>
              <a:ext uri="{FF2B5EF4-FFF2-40B4-BE49-F238E27FC236}">
                <a16:creationId xmlns:a16="http://schemas.microsoft.com/office/drawing/2014/main" id="{43300EAB-F88D-4FA6-ACFF-4FA6CC83792C}"/>
              </a:ext>
            </a:extLst>
          </p:cNvPr>
          <p:cNvSpPr txBox="1"/>
          <p:nvPr/>
        </p:nvSpPr>
        <p:spPr>
          <a:xfrm>
            <a:off x="1630823" y="6295455"/>
            <a:ext cx="6175233" cy="577081"/>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C</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キーを押して、コードビルダー画面を表示しましょう。</a:t>
            </a:r>
            <a:endParaRPr kumimoji="1" lang="ja-JP" altLang="en-US"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D1956783-68F5-4FD2-8D91-D6CDD2D4A28B}"/>
              </a:ext>
            </a:extLst>
          </p:cNvPr>
          <p:cNvSpPr txBox="1"/>
          <p:nvPr/>
        </p:nvSpPr>
        <p:spPr>
          <a:xfrm>
            <a:off x="5003110" y="6357594"/>
            <a:ext cx="62904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40" name="テキスト ボックス 39">
            <a:extLst>
              <a:ext uri="{FF2B5EF4-FFF2-40B4-BE49-F238E27FC236}">
                <a16:creationId xmlns:a16="http://schemas.microsoft.com/office/drawing/2014/main" id="{7F4FC131-A99D-403C-85EF-95C3EF4177FA}"/>
              </a:ext>
            </a:extLst>
          </p:cNvPr>
          <p:cNvSpPr txBox="1"/>
          <p:nvPr/>
        </p:nvSpPr>
        <p:spPr>
          <a:xfrm>
            <a:off x="5632154" y="6355359"/>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ひょうじ</a:t>
            </a:r>
          </a:p>
        </p:txBody>
      </p:sp>
      <p:sp>
        <p:nvSpPr>
          <p:cNvPr id="41" name="テキスト ボックス 40">
            <a:extLst>
              <a:ext uri="{FF2B5EF4-FFF2-40B4-BE49-F238E27FC236}">
                <a16:creationId xmlns:a16="http://schemas.microsoft.com/office/drawing/2014/main" id="{2635C8A6-8D49-4139-840F-E9051C571D37}"/>
              </a:ext>
            </a:extLst>
          </p:cNvPr>
          <p:cNvSpPr txBox="1"/>
          <p:nvPr/>
        </p:nvSpPr>
        <p:spPr>
          <a:xfrm>
            <a:off x="2471138" y="6343215"/>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Tree>
    <p:extLst>
      <p:ext uri="{BB962C8B-B14F-4D97-AF65-F5344CB8AC3E}">
        <p14:creationId xmlns:p14="http://schemas.microsoft.com/office/powerpoint/2010/main" val="31807545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．橋を架けよう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942622" y="381881"/>
            <a:ext cx="435006" cy="275306"/>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はし</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47946" y="380187"/>
            <a:ext cx="43500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a:t>
            </a:r>
          </a:p>
        </p:txBody>
      </p:sp>
      <p:pic>
        <p:nvPicPr>
          <p:cNvPr id="6" name="図 5">
            <a:extLst>
              <a:ext uri="{FF2B5EF4-FFF2-40B4-BE49-F238E27FC236}">
                <a16:creationId xmlns:a16="http://schemas.microsoft.com/office/drawing/2014/main" id="{73B3449E-C181-48A1-A125-85FD1D11E05B}"/>
              </a:ext>
            </a:extLst>
          </p:cNvPr>
          <p:cNvPicPr>
            <a:picLocks noChangeAspect="1"/>
          </p:cNvPicPr>
          <p:nvPr/>
        </p:nvPicPr>
        <p:blipFill rotWithShape="1">
          <a:blip r:embed="rId2"/>
          <a:srcRect t="4810" b="71678"/>
          <a:stretch/>
        </p:blipFill>
        <p:spPr>
          <a:xfrm>
            <a:off x="496079" y="2152101"/>
            <a:ext cx="8293891" cy="1271602"/>
          </a:xfrm>
          <a:prstGeom prst="rect">
            <a:avLst/>
          </a:prstGeom>
        </p:spPr>
      </p:pic>
      <p:sp>
        <p:nvSpPr>
          <p:cNvPr id="46" name="テキスト ボックス 45">
            <a:extLst>
              <a:ext uri="{FF2B5EF4-FFF2-40B4-BE49-F238E27FC236}">
                <a16:creationId xmlns:a16="http://schemas.microsoft.com/office/drawing/2014/main" id="{44532E09-92A4-49FF-BF27-E94B2A77728B}"/>
              </a:ext>
            </a:extLst>
          </p:cNvPr>
          <p:cNvSpPr txBox="1"/>
          <p:nvPr/>
        </p:nvSpPr>
        <p:spPr>
          <a:xfrm>
            <a:off x="259976" y="990668"/>
            <a:ext cx="698420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どんな順番でエージェントを動かしたらいいか考えてみよう！</a:t>
            </a:r>
            <a:endParaRPr kumimoji="1" lang="ja-JP" altLang="en-US" dirty="0">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3B162CDE-94C7-4C76-B4C2-FE0DAF439406}"/>
              </a:ext>
            </a:extLst>
          </p:cNvPr>
          <p:cNvSpPr txBox="1"/>
          <p:nvPr/>
        </p:nvSpPr>
        <p:spPr>
          <a:xfrm>
            <a:off x="852731" y="1061344"/>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じゅんばん</a:t>
            </a:r>
          </a:p>
        </p:txBody>
      </p:sp>
      <p:sp>
        <p:nvSpPr>
          <p:cNvPr id="48" name="テキスト ボックス 47">
            <a:extLst>
              <a:ext uri="{FF2B5EF4-FFF2-40B4-BE49-F238E27FC236}">
                <a16:creationId xmlns:a16="http://schemas.microsoft.com/office/drawing/2014/main" id="{225194D8-EC20-40FC-88A7-0CD018897035}"/>
              </a:ext>
            </a:extLst>
          </p:cNvPr>
          <p:cNvSpPr txBox="1"/>
          <p:nvPr/>
        </p:nvSpPr>
        <p:spPr>
          <a:xfrm>
            <a:off x="3193506" y="1061344"/>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p>
        </p:txBody>
      </p:sp>
      <p:sp>
        <p:nvSpPr>
          <p:cNvPr id="49" name="テキスト ボックス 48">
            <a:extLst>
              <a:ext uri="{FF2B5EF4-FFF2-40B4-BE49-F238E27FC236}">
                <a16:creationId xmlns:a16="http://schemas.microsoft.com/office/drawing/2014/main" id="{F5E29C7F-7AC8-42DF-8428-03734B68E2BC}"/>
              </a:ext>
            </a:extLst>
          </p:cNvPr>
          <p:cNvSpPr txBox="1"/>
          <p:nvPr/>
        </p:nvSpPr>
        <p:spPr>
          <a:xfrm>
            <a:off x="4957990" y="1061344"/>
            <a:ext cx="64309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かんが</a:t>
            </a:r>
          </a:p>
        </p:txBody>
      </p:sp>
      <p:sp>
        <p:nvSpPr>
          <p:cNvPr id="82" name="テキスト ボックス 81">
            <a:extLst>
              <a:ext uri="{FF2B5EF4-FFF2-40B4-BE49-F238E27FC236}">
                <a16:creationId xmlns:a16="http://schemas.microsoft.com/office/drawing/2014/main" id="{4D388795-B8BC-4044-97B8-237D048A04E2}"/>
              </a:ext>
            </a:extLst>
          </p:cNvPr>
          <p:cNvSpPr txBox="1"/>
          <p:nvPr/>
        </p:nvSpPr>
        <p:spPr>
          <a:xfrm>
            <a:off x="979614" y="5390243"/>
            <a:ext cx="5871010" cy="1131079"/>
          </a:xfrm>
          <a:prstGeom prst="rect">
            <a:avLst/>
          </a:prstGeom>
          <a:noFill/>
        </p:spPr>
        <p:txBody>
          <a:bodyPr wrap="square" rtlCol="0">
            <a:spAutoFit/>
          </a:bodyPr>
          <a:lstStyle/>
          <a:p>
            <a:pPr>
              <a:lnSpc>
                <a:spcPct val="200000"/>
              </a:lnSpc>
            </a:pPr>
            <a:r>
              <a:rPr kumimoji="1" lang="en-US" altLang="ja-JP" dirty="0">
                <a:solidFill>
                  <a:srgbClr val="575E75"/>
                </a:solidFill>
                <a:latin typeface="メイリオ" panose="020B0604030504040204" pitchFamily="50" charset="-128"/>
                <a:ea typeface="メイリオ" panose="020B0604030504040204" pitchFamily="50" charset="-128"/>
              </a:rPr>
              <a:t>1</a:t>
            </a:r>
            <a:r>
              <a:rPr kumimoji="1" lang="ja-JP" altLang="en-US" dirty="0">
                <a:solidFill>
                  <a:srgbClr val="575E75"/>
                </a:solidFill>
                <a:latin typeface="メイリオ" panose="020B0604030504040204" pitchFamily="50" charset="-128"/>
                <a:ea typeface="メイリオ" panose="020B0604030504040204" pitchFamily="50" charset="-128"/>
              </a:rPr>
              <a:t>歩ずつ進み、立っている場所の下を調査する。</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下にブロックが無い場合は材料を置いて橋を作る。</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83" name="テキスト ボックス 82">
            <a:extLst>
              <a:ext uri="{FF2B5EF4-FFF2-40B4-BE49-F238E27FC236}">
                <a16:creationId xmlns:a16="http://schemas.microsoft.com/office/drawing/2014/main" id="{AA45F260-B608-458A-8A9D-A337AD716452}"/>
              </a:ext>
            </a:extLst>
          </p:cNvPr>
          <p:cNvSpPr txBox="1"/>
          <p:nvPr/>
        </p:nvSpPr>
        <p:spPr>
          <a:xfrm>
            <a:off x="3601620" y="5994087"/>
            <a:ext cx="8877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ざいりょう</a:t>
            </a:r>
          </a:p>
        </p:txBody>
      </p:sp>
      <p:sp>
        <p:nvSpPr>
          <p:cNvPr id="84" name="テキスト ボックス 83">
            <a:extLst>
              <a:ext uri="{FF2B5EF4-FFF2-40B4-BE49-F238E27FC236}">
                <a16:creationId xmlns:a16="http://schemas.microsoft.com/office/drawing/2014/main" id="{634308AE-1868-4174-AC19-FF739F1528E1}"/>
              </a:ext>
            </a:extLst>
          </p:cNvPr>
          <p:cNvSpPr txBox="1"/>
          <p:nvPr/>
        </p:nvSpPr>
        <p:spPr>
          <a:xfrm>
            <a:off x="1786000" y="5444482"/>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すす</a:t>
            </a:r>
          </a:p>
        </p:txBody>
      </p:sp>
      <p:sp>
        <p:nvSpPr>
          <p:cNvPr id="27" name="テキスト ボックス 26">
            <a:extLst>
              <a:ext uri="{FF2B5EF4-FFF2-40B4-BE49-F238E27FC236}">
                <a16:creationId xmlns:a16="http://schemas.microsoft.com/office/drawing/2014/main" id="{09061AE5-F45A-4310-96E9-548C3032A75D}"/>
              </a:ext>
            </a:extLst>
          </p:cNvPr>
          <p:cNvSpPr txBox="1"/>
          <p:nvPr/>
        </p:nvSpPr>
        <p:spPr>
          <a:xfrm>
            <a:off x="299423" y="1579342"/>
            <a:ext cx="3263161"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プログラミングのヒント</a:t>
            </a:r>
            <a:r>
              <a:rPr lang="en-US" altLang="ja-JP" b="1" dirty="0">
                <a:solidFill>
                  <a:srgbClr val="575E75"/>
                </a:solidFill>
                <a:latin typeface="メイリオ" panose="020B0604030504040204" pitchFamily="50" charset="-128"/>
                <a:ea typeface="メイリオ" panose="020B0604030504040204" pitchFamily="50" charset="-128"/>
              </a:rPr>
              <a:t>】</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4AB87C1A-983D-43B1-A601-643874E3F7F8}"/>
              </a:ext>
            </a:extLst>
          </p:cNvPr>
          <p:cNvSpPr txBox="1"/>
          <p:nvPr/>
        </p:nvSpPr>
        <p:spPr>
          <a:xfrm>
            <a:off x="948796" y="5994087"/>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p>
        </p:txBody>
      </p:sp>
      <p:sp>
        <p:nvSpPr>
          <p:cNvPr id="31" name="テキスト ボックス 30">
            <a:extLst>
              <a:ext uri="{FF2B5EF4-FFF2-40B4-BE49-F238E27FC236}">
                <a16:creationId xmlns:a16="http://schemas.microsoft.com/office/drawing/2014/main" id="{0D42E384-B818-4E80-A695-732B22B42481}"/>
              </a:ext>
            </a:extLst>
          </p:cNvPr>
          <p:cNvSpPr txBox="1"/>
          <p:nvPr/>
        </p:nvSpPr>
        <p:spPr>
          <a:xfrm>
            <a:off x="2539494" y="5994087"/>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な</a:t>
            </a:r>
          </a:p>
        </p:txBody>
      </p:sp>
      <p:sp>
        <p:nvSpPr>
          <p:cNvPr id="32" name="テキスト ボックス 31">
            <a:extLst>
              <a:ext uri="{FF2B5EF4-FFF2-40B4-BE49-F238E27FC236}">
                <a16:creationId xmlns:a16="http://schemas.microsoft.com/office/drawing/2014/main" id="{490EA5B7-467F-4774-8672-EA8ADC3F89FB}"/>
              </a:ext>
            </a:extLst>
          </p:cNvPr>
          <p:cNvSpPr txBox="1"/>
          <p:nvPr/>
        </p:nvSpPr>
        <p:spPr>
          <a:xfrm>
            <a:off x="2523985" y="5444482"/>
            <a:ext cx="3605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a:t>
            </a:r>
          </a:p>
        </p:txBody>
      </p:sp>
      <p:sp>
        <p:nvSpPr>
          <p:cNvPr id="33" name="テキスト ボックス 32">
            <a:extLst>
              <a:ext uri="{FF2B5EF4-FFF2-40B4-BE49-F238E27FC236}">
                <a16:creationId xmlns:a16="http://schemas.microsoft.com/office/drawing/2014/main" id="{7F98D181-3607-4B3A-A01F-39E9A552DF09}"/>
              </a:ext>
            </a:extLst>
          </p:cNvPr>
          <p:cNvSpPr txBox="1"/>
          <p:nvPr/>
        </p:nvSpPr>
        <p:spPr>
          <a:xfrm>
            <a:off x="3678194" y="5444482"/>
            <a:ext cx="59488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ばしょ</a:t>
            </a:r>
          </a:p>
        </p:txBody>
      </p:sp>
      <p:sp>
        <p:nvSpPr>
          <p:cNvPr id="34" name="テキスト ボックス 33">
            <a:extLst>
              <a:ext uri="{FF2B5EF4-FFF2-40B4-BE49-F238E27FC236}">
                <a16:creationId xmlns:a16="http://schemas.microsoft.com/office/drawing/2014/main" id="{E831483A-989C-454E-974E-DA8323269543}"/>
              </a:ext>
            </a:extLst>
          </p:cNvPr>
          <p:cNvSpPr txBox="1"/>
          <p:nvPr/>
        </p:nvSpPr>
        <p:spPr>
          <a:xfrm>
            <a:off x="4303895" y="5444482"/>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p>
        </p:txBody>
      </p:sp>
      <p:sp>
        <p:nvSpPr>
          <p:cNvPr id="35" name="テキスト ボックス 34">
            <a:extLst>
              <a:ext uri="{FF2B5EF4-FFF2-40B4-BE49-F238E27FC236}">
                <a16:creationId xmlns:a16="http://schemas.microsoft.com/office/drawing/2014/main" id="{2B983268-2C6B-4B0C-A636-891551013C6E}"/>
              </a:ext>
            </a:extLst>
          </p:cNvPr>
          <p:cNvSpPr txBox="1"/>
          <p:nvPr/>
        </p:nvSpPr>
        <p:spPr>
          <a:xfrm>
            <a:off x="4658409" y="5444482"/>
            <a:ext cx="8877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ちょうさ</a:t>
            </a:r>
          </a:p>
        </p:txBody>
      </p:sp>
      <p:sp>
        <p:nvSpPr>
          <p:cNvPr id="36" name="テキスト ボックス 35">
            <a:extLst>
              <a:ext uri="{FF2B5EF4-FFF2-40B4-BE49-F238E27FC236}">
                <a16:creationId xmlns:a16="http://schemas.microsoft.com/office/drawing/2014/main" id="{A2CC02AE-8DD2-4E9F-B850-B6F8C0885107}"/>
              </a:ext>
            </a:extLst>
          </p:cNvPr>
          <p:cNvSpPr txBox="1"/>
          <p:nvPr/>
        </p:nvSpPr>
        <p:spPr>
          <a:xfrm>
            <a:off x="4438944" y="5994087"/>
            <a:ext cx="3605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37" name="テキスト ボックス 36">
            <a:extLst>
              <a:ext uri="{FF2B5EF4-FFF2-40B4-BE49-F238E27FC236}">
                <a16:creationId xmlns:a16="http://schemas.microsoft.com/office/drawing/2014/main" id="{BAC187E6-96AD-4F8D-A9C9-4180E0667316}"/>
              </a:ext>
            </a:extLst>
          </p:cNvPr>
          <p:cNvSpPr txBox="1"/>
          <p:nvPr/>
        </p:nvSpPr>
        <p:spPr>
          <a:xfrm>
            <a:off x="1141115" y="5444482"/>
            <a:ext cx="3605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ぽ</a:t>
            </a:r>
          </a:p>
        </p:txBody>
      </p:sp>
      <p:sp>
        <p:nvSpPr>
          <p:cNvPr id="38" name="テキスト ボックス 37">
            <a:extLst>
              <a:ext uri="{FF2B5EF4-FFF2-40B4-BE49-F238E27FC236}">
                <a16:creationId xmlns:a16="http://schemas.microsoft.com/office/drawing/2014/main" id="{0C3D06A8-7995-44F9-99EC-567C7315AC97}"/>
              </a:ext>
            </a:extLst>
          </p:cNvPr>
          <p:cNvSpPr txBox="1"/>
          <p:nvPr/>
        </p:nvSpPr>
        <p:spPr>
          <a:xfrm>
            <a:off x="5068251" y="5994087"/>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はし</a:t>
            </a:r>
          </a:p>
        </p:txBody>
      </p:sp>
      <p:sp>
        <p:nvSpPr>
          <p:cNvPr id="39" name="テキスト ボックス 38">
            <a:extLst>
              <a:ext uri="{FF2B5EF4-FFF2-40B4-BE49-F238E27FC236}">
                <a16:creationId xmlns:a16="http://schemas.microsoft.com/office/drawing/2014/main" id="{E94E665D-CA2A-491E-8454-B45032DC2647}"/>
              </a:ext>
            </a:extLst>
          </p:cNvPr>
          <p:cNvSpPr txBox="1"/>
          <p:nvPr/>
        </p:nvSpPr>
        <p:spPr>
          <a:xfrm>
            <a:off x="5528814" y="5994087"/>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
        <p:nvSpPr>
          <p:cNvPr id="40" name="テキスト ボックス 39">
            <a:extLst>
              <a:ext uri="{FF2B5EF4-FFF2-40B4-BE49-F238E27FC236}">
                <a16:creationId xmlns:a16="http://schemas.microsoft.com/office/drawing/2014/main" id="{F7843E14-398B-4D8F-BD5A-20A5126F3276}"/>
              </a:ext>
            </a:extLst>
          </p:cNvPr>
          <p:cNvSpPr txBox="1"/>
          <p:nvPr/>
        </p:nvSpPr>
        <p:spPr>
          <a:xfrm>
            <a:off x="3071411" y="5994087"/>
            <a:ext cx="59488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ばあい</a:t>
            </a:r>
          </a:p>
        </p:txBody>
      </p:sp>
      <p:pic>
        <p:nvPicPr>
          <p:cNvPr id="42" name="図 41">
            <a:extLst>
              <a:ext uri="{FF2B5EF4-FFF2-40B4-BE49-F238E27FC236}">
                <a16:creationId xmlns:a16="http://schemas.microsoft.com/office/drawing/2014/main" id="{B3AA97C4-E780-4EC8-9472-677A307529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444" y="5390243"/>
            <a:ext cx="739603" cy="739603"/>
          </a:xfrm>
          <a:prstGeom prst="rect">
            <a:avLst/>
          </a:prstGeom>
        </p:spPr>
      </p:pic>
      <p:grpSp>
        <p:nvGrpSpPr>
          <p:cNvPr id="4" name="グループ化 3">
            <a:extLst>
              <a:ext uri="{FF2B5EF4-FFF2-40B4-BE49-F238E27FC236}">
                <a16:creationId xmlns:a16="http://schemas.microsoft.com/office/drawing/2014/main" id="{1036CCCD-1EAC-4687-AA7E-9617C8C6DCE8}"/>
              </a:ext>
            </a:extLst>
          </p:cNvPr>
          <p:cNvGrpSpPr/>
          <p:nvPr/>
        </p:nvGrpSpPr>
        <p:grpSpPr>
          <a:xfrm>
            <a:off x="275253" y="3467006"/>
            <a:ext cx="8806602" cy="1685077"/>
            <a:chOff x="275253" y="3467006"/>
            <a:chExt cx="8806602" cy="1685077"/>
          </a:xfrm>
        </p:grpSpPr>
        <p:sp>
          <p:nvSpPr>
            <p:cNvPr id="50" name="テキスト ボックス 49">
              <a:extLst>
                <a:ext uri="{FF2B5EF4-FFF2-40B4-BE49-F238E27FC236}">
                  <a16:creationId xmlns:a16="http://schemas.microsoft.com/office/drawing/2014/main" id="{4835040F-FF96-4E2A-9947-B2DA404286C8}"/>
                </a:ext>
              </a:extLst>
            </p:cNvPr>
            <p:cNvSpPr txBox="1"/>
            <p:nvPr/>
          </p:nvSpPr>
          <p:spPr>
            <a:xfrm>
              <a:off x="951566" y="3467006"/>
              <a:ext cx="8130289" cy="1685077"/>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のブロックを使って、</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橋を作るために必要な材料をインベントリ（持ち物一覧）から取り出し、</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スロットに</a:t>
              </a:r>
              <a:r>
                <a:rPr lang="en-US" altLang="ja-JP" dirty="0">
                  <a:solidFill>
                    <a:srgbClr val="575E75"/>
                  </a:solidFill>
                  <a:latin typeface="メイリオ" panose="020B0604030504040204" pitchFamily="50" charset="-128"/>
                  <a:ea typeface="メイリオ" panose="020B0604030504040204" pitchFamily="50" charset="-128"/>
                </a:rPr>
                <a:t>64</a:t>
              </a:r>
              <a:r>
                <a:rPr lang="ja-JP" altLang="en-US" dirty="0">
                  <a:solidFill>
                    <a:srgbClr val="575E75"/>
                  </a:solidFill>
                  <a:latin typeface="メイリオ" panose="020B0604030504040204" pitchFamily="50" charset="-128"/>
                  <a:ea typeface="メイリオ" panose="020B0604030504040204" pitchFamily="50" charset="-128"/>
                </a:rPr>
                <a:t>個準備する（エージェントの持ち物として使える状態にする） 。</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E231F61B-ECB7-463D-8877-D893D9EF6007}"/>
                </a:ext>
              </a:extLst>
            </p:cNvPr>
            <p:cNvSpPr txBox="1"/>
            <p:nvPr/>
          </p:nvSpPr>
          <p:spPr>
            <a:xfrm>
              <a:off x="3175433" y="4074249"/>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ざいりょう</a:t>
              </a:r>
            </a:p>
          </p:txBody>
        </p:sp>
        <p:sp>
          <p:nvSpPr>
            <p:cNvPr id="56" name="テキスト ボックス 55">
              <a:extLst>
                <a:ext uri="{FF2B5EF4-FFF2-40B4-BE49-F238E27FC236}">
                  <a16:creationId xmlns:a16="http://schemas.microsoft.com/office/drawing/2014/main" id="{4422BCC1-2960-4B50-8F26-20DB694A225D}"/>
                </a:ext>
              </a:extLst>
            </p:cNvPr>
            <p:cNvSpPr txBox="1"/>
            <p:nvPr/>
          </p:nvSpPr>
          <p:spPr>
            <a:xfrm>
              <a:off x="948796" y="4074249"/>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はし</a:t>
              </a:r>
            </a:p>
          </p:txBody>
        </p:sp>
        <p:sp>
          <p:nvSpPr>
            <p:cNvPr id="57" name="テキスト ボックス 56">
              <a:extLst>
                <a:ext uri="{FF2B5EF4-FFF2-40B4-BE49-F238E27FC236}">
                  <a16:creationId xmlns:a16="http://schemas.microsoft.com/office/drawing/2014/main" id="{61E6DBAB-92E2-41ED-A66A-49ABC81F107A}"/>
                </a:ext>
              </a:extLst>
            </p:cNvPr>
            <p:cNvSpPr txBox="1"/>
            <p:nvPr/>
          </p:nvSpPr>
          <p:spPr>
            <a:xfrm>
              <a:off x="1403051" y="4074249"/>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
          <p:nvSpPr>
            <p:cNvPr id="58" name="テキスト ボックス 57">
              <a:extLst>
                <a:ext uri="{FF2B5EF4-FFF2-40B4-BE49-F238E27FC236}">
                  <a16:creationId xmlns:a16="http://schemas.microsoft.com/office/drawing/2014/main" id="{89B6610B-3C9A-4CF9-BCAD-C672A5E7F646}"/>
                </a:ext>
              </a:extLst>
            </p:cNvPr>
            <p:cNvSpPr txBox="1"/>
            <p:nvPr/>
          </p:nvSpPr>
          <p:spPr>
            <a:xfrm>
              <a:off x="2470881" y="4074249"/>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ひつよう</a:t>
              </a:r>
            </a:p>
          </p:txBody>
        </p:sp>
        <p:sp>
          <p:nvSpPr>
            <p:cNvPr id="59" name="テキスト ボックス 58">
              <a:extLst>
                <a:ext uri="{FF2B5EF4-FFF2-40B4-BE49-F238E27FC236}">
                  <a16:creationId xmlns:a16="http://schemas.microsoft.com/office/drawing/2014/main" id="{2979636C-681F-4FF4-8875-6C8003EEE195}"/>
                </a:ext>
              </a:extLst>
            </p:cNvPr>
            <p:cNvSpPr txBox="1"/>
            <p:nvPr/>
          </p:nvSpPr>
          <p:spPr>
            <a:xfrm>
              <a:off x="5495834" y="4070832"/>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a:t>
              </a:r>
            </a:p>
          </p:txBody>
        </p:sp>
        <p:sp>
          <p:nvSpPr>
            <p:cNvPr id="60" name="テキスト ボックス 59">
              <a:extLst>
                <a:ext uri="{FF2B5EF4-FFF2-40B4-BE49-F238E27FC236}">
                  <a16:creationId xmlns:a16="http://schemas.microsoft.com/office/drawing/2014/main" id="{007B71AA-7EFF-4EBB-A4AB-12E33FC71689}"/>
                </a:ext>
              </a:extLst>
            </p:cNvPr>
            <p:cNvSpPr txBox="1"/>
            <p:nvPr/>
          </p:nvSpPr>
          <p:spPr>
            <a:xfrm>
              <a:off x="5849651" y="4070832"/>
              <a:ext cx="114903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もの いちらん</a:t>
              </a:r>
            </a:p>
          </p:txBody>
        </p:sp>
        <p:sp>
          <p:nvSpPr>
            <p:cNvPr id="61" name="テキスト ボックス 60">
              <a:extLst>
                <a:ext uri="{FF2B5EF4-FFF2-40B4-BE49-F238E27FC236}">
                  <a16:creationId xmlns:a16="http://schemas.microsoft.com/office/drawing/2014/main" id="{D25FC026-FF45-47C8-BDEE-D05B3A9ED58C}"/>
                </a:ext>
              </a:extLst>
            </p:cNvPr>
            <p:cNvSpPr txBox="1"/>
            <p:nvPr/>
          </p:nvSpPr>
          <p:spPr>
            <a:xfrm>
              <a:off x="7409954" y="4070832"/>
              <a:ext cx="266920" cy="254472"/>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a:t>
              </a:r>
            </a:p>
          </p:txBody>
        </p:sp>
        <p:sp>
          <p:nvSpPr>
            <p:cNvPr id="62" name="テキスト ボックス 61">
              <a:extLst>
                <a:ext uri="{FF2B5EF4-FFF2-40B4-BE49-F238E27FC236}">
                  <a16:creationId xmlns:a16="http://schemas.microsoft.com/office/drawing/2014/main" id="{3025A69E-7CB1-4FA9-BC71-F81172AAD4D6}"/>
                </a:ext>
              </a:extLst>
            </p:cNvPr>
            <p:cNvSpPr txBox="1"/>
            <p:nvPr/>
          </p:nvSpPr>
          <p:spPr>
            <a:xfrm>
              <a:off x="7859540" y="4070832"/>
              <a:ext cx="266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p>
          </p:txBody>
        </p:sp>
        <p:sp>
          <p:nvSpPr>
            <p:cNvPr id="63" name="テキスト ボックス 62">
              <a:extLst>
                <a:ext uri="{FF2B5EF4-FFF2-40B4-BE49-F238E27FC236}">
                  <a16:creationId xmlns:a16="http://schemas.microsoft.com/office/drawing/2014/main" id="{48F69940-72EE-43A4-9F6D-DDEF07564493}"/>
                </a:ext>
              </a:extLst>
            </p:cNvPr>
            <p:cNvSpPr txBox="1"/>
            <p:nvPr/>
          </p:nvSpPr>
          <p:spPr>
            <a:xfrm>
              <a:off x="2344787" y="4623854"/>
              <a:ext cx="100473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 じゅんび</a:t>
              </a:r>
            </a:p>
          </p:txBody>
        </p:sp>
        <p:pic>
          <p:nvPicPr>
            <p:cNvPr id="3" name="図 2">
              <a:extLst>
                <a:ext uri="{FF2B5EF4-FFF2-40B4-BE49-F238E27FC236}">
                  <a16:creationId xmlns:a16="http://schemas.microsoft.com/office/drawing/2014/main" id="{C6F5D04E-CD61-4AC6-A845-823110D00BE5}"/>
                </a:ext>
              </a:extLst>
            </p:cNvPr>
            <p:cNvPicPr>
              <a:picLocks noChangeAspect="1"/>
            </p:cNvPicPr>
            <p:nvPr/>
          </p:nvPicPr>
          <p:blipFill>
            <a:blip r:embed="rId4"/>
            <a:stretch>
              <a:fillRect/>
            </a:stretch>
          </p:blipFill>
          <p:spPr>
            <a:xfrm>
              <a:off x="1002970" y="3565890"/>
              <a:ext cx="3531783" cy="587697"/>
            </a:xfrm>
            <a:prstGeom prst="rect">
              <a:avLst/>
            </a:prstGeom>
          </p:spPr>
        </p:pic>
        <p:pic>
          <p:nvPicPr>
            <p:cNvPr id="41" name="図 40">
              <a:extLst>
                <a:ext uri="{FF2B5EF4-FFF2-40B4-BE49-F238E27FC236}">
                  <a16:creationId xmlns:a16="http://schemas.microsoft.com/office/drawing/2014/main" id="{1D7A4BB6-E205-417B-BE79-386670FD70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253" y="3489936"/>
              <a:ext cx="739603" cy="739603"/>
            </a:xfrm>
            <a:prstGeom prst="rect">
              <a:avLst/>
            </a:prstGeom>
          </p:spPr>
        </p:pic>
        <p:sp>
          <p:nvSpPr>
            <p:cNvPr id="43" name="テキスト ボックス 42">
              <a:extLst>
                <a:ext uri="{FF2B5EF4-FFF2-40B4-BE49-F238E27FC236}">
                  <a16:creationId xmlns:a16="http://schemas.microsoft.com/office/drawing/2014/main" id="{52336B82-1EAB-4D4A-BB88-8F0EB5F071C5}"/>
                </a:ext>
              </a:extLst>
            </p:cNvPr>
            <p:cNvSpPr txBox="1"/>
            <p:nvPr/>
          </p:nvSpPr>
          <p:spPr>
            <a:xfrm>
              <a:off x="5953649" y="3539067"/>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つか</a:t>
              </a:r>
            </a:p>
          </p:txBody>
        </p:sp>
        <p:sp>
          <p:nvSpPr>
            <p:cNvPr id="44" name="テキスト ボックス 43">
              <a:extLst>
                <a:ext uri="{FF2B5EF4-FFF2-40B4-BE49-F238E27FC236}">
                  <a16:creationId xmlns:a16="http://schemas.microsoft.com/office/drawing/2014/main" id="{5B3EEB5A-39AD-44EB-AD3B-A91D7D28C5B2}"/>
                </a:ext>
              </a:extLst>
            </p:cNvPr>
            <p:cNvSpPr txBox="1"/>
            <p:nvPr/>
          </p:nvSpPr>
          <p:spPr>
            <a:xfrm>
              <a:off x="6687363" y="4629214"/>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つか</a:t>
              </a:r>
            </a:p>
          </p:txBody>
        </p:sp>
        <p:sp>
          <p:nvSpPr>
            <p:cNvPr id="45" name="テキスト ボックス 44">
              <a:extLst>
                <a:ext uri="{FF2B5EF4-FFF2-40B4-BE49-F238E27FC236}">
                  <a16:creationId xmlns:a16="http://schemas.microsoft.com/office/drawing/2014/main" id="{6B4B98C2-B6C2-4415-B3A6-3CC2FC63ABB1}"/>
                </a:ext>
              </a:extLst>
            </p:cNvPr>
            <p:cNvSpPr txBox="1"/>
            <p:nvPr/>
          </p:nvSpPr>
          <p:spPr>
            <a:xfrm>
              <a:off x="7300838" y="4629213"/>
              <a:ext cx="85225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じょうたい</a:t>
              </a:r>
            </a:p>
          </p:txBody>
        </p:sp>
        <p:sp>
          <p:nvSpPr>
            <p:cNvPr id="51" name="テキスト ボックス 50">
              <a:extLst>
                <a:ext uri="{FF2B5EF4-FFF2-40B4-BE49-F238E27FC236}">
                  <a16:creationId xmlns:a16="http://schemas.microsoft.com/office/drawing/2014/main" id="{08DB387B-21E9-495E-9B2A-723E59A5F6B1}"/>
                </a:ext>
              </a:extLst>
            </p:cNvPr>
            <p:cNvSpPr txBox="1"/>
            <p:nvPr/>
          </p:nvSpPr>
          <p:spPr>
            <a:xfrm>
              <a:off x="5315999" y="462921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a:t>
              </a:r>
            </a:p>
          </p:txBody>
        </p:sp>
        <p:sp>
          <p:nvSpPr>
            <p:cNvPr id="52" name="テキスト ボックス 51">
              <a:extLst>
                <a:ext uri="{FF2B5EF4-FFF2-40B4-BE49-F238E27FC236}">
                  <a16:creationId xmlns:a16="http://schemas.microsoft.com/office/drawing/2014/main" id="{74E88657-F1E9-4B58-8DF5-269375EB4185}"/>
                </a:ext>
              </a:extLst>
            </p:cNvPr>
            <p:cNvSpPr txBox="1"/>
            <p:nvPr/>
          </p:nvSpPr>
          <p:spPr>
            <a:xfrm>
              <a:off x="5776727" y="462921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もの</a:t>
              </a:r>
            </a:p>
          </p:txBody>
        </p:sp>
      </p:grpSp>
      <p:sp>
        <p:nvSpPr>
          <p:cNvPr id="53" name="テキスト ボックス 52">
            <a:extLst>
              <a:ext uri="{FF2B5EF4-FFF2-40B4-BE49-F238E27FC236}">
                <a16:creationId xmlns:a16="http://schemas.microsoft.com/office/drawing/2014/main" id="{384C9C3C-140A-AF77-16C7-D7DA260A8829}"/>
              </a:ext>
            </a:extLst>
          </p:cNvPr>
          <p:cNvSpPr txBox="1"/>
          <p:nvPr/>
        </p:nvSpPr>
        <p:spPr>
          <a:xfrm>
            <a:off x="2541835" y="3637628"/>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こ</a:t>
            </a:r>
          </a:p>
        </p:txBody>
      </p:sp>
      <p:sp>
        <p:nvSpPr>
          <p:cNvPr id="54" name="テキスト ボックス 53">
            <a:extLst>
              <a:ext uri="{FF2B5EF4-FFF2-40B4-BE49-F238E27FC236}">
                <a16:creationId xmlns:a16="http://schemas.microsoft.com/office/drawing/2014/main" id="{DFBCD963-4D89-B75D-59B9-7A88055185C2}"/>
              </a:ext>
            </a:extLst>
          </p:cNvPr>
          <p:cNvSpPr txBox="1"/>
          <p:nvPr/>
        </p:nvSpPr>
        <p:spPr>
          <a:xfrm>
            <a:off x="2792092" y="3637628"/>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じぶん</a:t>
            </a:r>
          </a:p>
        </p:txBody>
      </p:sp>
      <p:sp>
        <p:nvSpPr>
          <p:cNvPr id="66" name="テキスト ボックス 65">
            <a:extLst>
              <a:ext uri="{FF2B5EF4-FFF2-40B4-BE49-F238E27FC236}">
                <a16:creationId xmlns:a16="http://schemas.microsoft.com/office/drawing/2014/main" id="{F3C4CD4E-1039-8679-60AF-D6C6996DBE26}"/>
              </a:ext>
            </a:extLst>
          </p:cNvPr>
          <p:cNvSpPr txBox="1"/>
          <p:nvPr/>
        </p:nvSpPr>
        <p:spPr>
          <a:xfrm>
            <a:off x="3734234" y="363762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ばん</a:t>
            </a:r>
          </a:p>
        </p:txBody>
      </p:sp>
      <p:sp>
        <p:nvSpPr>
          <p:cNvPr id="67" name="テキスト ボックス 66">
            <a:extLst>
              <a:ext uri="{FF2B5EF4-FFF2-40B4-BE49-F238E27FC236}">
                <a16:creationId xmlns:a16="http://schemas.microsoft.com/office/drawing/2014/main" id="{C89D37ED-A43A-59B2-95D0-036C47E5D790}"/>
              </a:ext>
            </a:extLst>
          </p:cNvPr>
          <p:cNvSpPr txBox="1"/>
          <p:nvPr/>
        </p:nvSpPr>
        <p:spPr>
          <a:xfrm>
            <a:off x="3955571" y="3637628"/>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せってい</a:t>
            </a:r>
          </a:p>
        </p:txBody>
      </p:sp>
    </p:spTree>
    <p:extLst>
      <p:ext uri="{BB962C8B-B14F-4D97-AF65-F5344CB8AC3E}">
        <p14:creationId xmlns:p14="http://schemas.microsoft.com/office/powerpoint/2010/main" val="30398612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73B3449E-C181-48A1-A125-85FD1D11E05B}"/>
              </a:ext>
            </a:extLst>
          </p:cNvPr>
          <p:cNvPicPr>
            <a:picLocks noChangeAspect="1"/>
          </p:cNvPicPr>
          <p:nvPr/>
        </p:nvPicPr>
        <p:blipFill rotWithShape="1">
          <a:blip r:embed="rId2"/>
          <a:srcRect t="29028" b="32674"/>
          <a:stretch/>
        </p:blipFill>
        <p:spPr>
          <a:xfrm>
            <a:off x="394194" y="1054788"/>
            <a:ext cx="7377344" cy="1842440"/>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．橋を架けよう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942622" y="381881"/>
            <a:ext cx="435006" cy="275306"/>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はし</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47946" y="380187"/>
            <a:ext cx="43500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a:t>
            </a:r>
          </a:p>
        </p:txBody>
      </p:sp>
      <p:sp>
        <p:nvSpPr>
          <p:cNvPr id="50" name="テキスト ボックス 49">
            <a:extLst>
              <a:ext uri="{FF2B5EF4-FFF2-40B4-BE49-F238E27FC236}">
                <a16:creationId xmlns:a16="http://schemas.microsoft.com/office/drawing/2014/main" id="{4835040F-FF96-4E2A-9947-B2DA404286C8}"/>
              </a:ext>
            </a:extLst>
          </p:cNvPr>
          <p:cNvSpPr txBox="1"/>
          <p:nvPr/>
        </p:nvSpPr>
        <p:spPr>
          <a:xfrm>
            <a:off x="724456" y="2851919"/>
            <a:ext cx="6288007"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1. </a:t>
            </a:r>
            <a:r>
              <a:rPr lang="ja-JP" altLang="en-US" b="1" dirty="0">
                <a:solidFill>
                  <a:srgbClr val="575E75"/>
                </a:solidFill>
                <a:latin typeface="メイリオ" panose="020B0604030504040204" pitchFamily="50" charset="-128"/>
                <a:ea typeface="メイリオ" panose="020B0604030504040204" pitchFamily="50" charset="-128"/>
              </a:rPr>
              <a:t>プレイヤーがエージェントを動かすための指令を出す。</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51" name="テキスト ボックス 50">
            <a:extLst>
              <a:ext uri="{FF2B5EF4-FFF2-40B4-BE49-F238E27FC236}">
                <a16:creationId xmlns:a16="http://schemas.microsoft.com/office/drawing/2014/main" id="{6D1AC384-02F1-43F7-A343-91BC95213780}"/>
              </a:ext>
            </a:extLst>
          </p:cNvPr>
          <p:cNvSpPr txBox="1"/>
          <p:nvPr/>
        </p:nvSpPr>
        <p:spPr>
          <a:xfrm>
            <a:off x="724456" y="3336769"/>
            <a:ext cx="8167506" cy="1131079"/>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2. </a:t>
            </a:r>
            <a:r>
              <a:rPr lang="ja-JP" altLang="en-US" b="1" dirty="0">
                <a:solidFill>
                  <a:srgbClr val="575E75"/>
                </a:solidFill>
                <a:latin typeface="メイリオ" panose="020B0604030504040204" pitchFamily="50" charset="-128"/>
                <a:ea typeface="メイリオ" panose="020B0604030504040204" pitchFamily="50" charset="-128"/>
              </a:rPr>
              <a:t>エージェントは橋を作るために必要な材料を</a:t>
            </a:r>
            <a:endParaRPr lang="en-US" altLang="ja-JP" b="1"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　インベントリ（持ち物一覧）から取り出して、スロットに</a:t>
            </a:r>
            <a:r>
              <a:rPr lang="en-US" altLang="ja-JP" b="1" dirty="0">
                <a:solidFill>
                  <a:srgbClr val="575E75"/>
                </a:solidFill>
                <a:latin typeface="メイリオ" panose="020B0604030504040204" pitchFamily="50" charset="-128"/>
                <a:ea typeface="メイリオ" panose="020B0604030504040204" pitchFamily="50" charset="-128"/>
              </a:rPr>
              <a:t>64</a:t>
            </a:r>
            <a:r>
              <a:rPr lang="ja-JP" altLang="en-US" b="1" dirty="0">
                <a:solidFill>
                  <a:srgbClr val="575E75"/>
                </a:solidFill>
                <a:latin typeface="メイリオ" panose="020B0604030504040204" pitchFamily="50" charset="-128"/>
                <a:ea typeface="メイリオ" panose="020B0604030504040204" pitchFamily="50" charset="-128"/>
              </a:rPr>
              <a:t>個準備する。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2F1919AB-45E0-4853-8FA3-359A2A3D0E8A}"/>
              </a:ext>
            </a:extLst>
          </p:cNvPr>
          <p:cNvSpPr txBox="1"/>
          <p:nvPr/>
        </p:nvSpPr>
        <p:spPr>
          <a:xfrm>
            <a:off x="5402349" y="2920557"/>
            <a:ext cx="60686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しれい</a:t>
            </a:r>
          </a:p>
        </p:txBody>
      </p:sp>
      <p:sp>
        <p:nvSpPr>
          <p:cNvPr id="53" name="テキスト ボックス 52">
            <a:extLst>
              <a:ext uri="{FF2B5EF4-FFF2-40B4-BE49-F238E27FC236}">
                <a16:creationId xmlns:a16="http://schemas.microsoft.com/office/drawing/2014/main" id="{9896A736-A36F-41E0-A815-261816993517}"/>
              </a:ext>
            </a:extLst>
          </p:cNvPr>
          <p:cNvSpPr txBox="1"/>
          <p:nvPr/>
        </p:nvSpPr>
        <p:spPr>
          <a:xfrm>
            <a:off x="3976516" y="2911075"/>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p>
        </p:txBody>
      </p:sp>
      <p:sp>
        <p:nvSpPr>
          <p:cNvPr id="54" name="テキスト ボックス 53">
            <a:extLst>
              <a:ext uri="{FF2B5EF4-FFF2-40B4-BE49-F238E27FC236}">
                <a16:creationId xmlns:a16="http://schemas.microsoft.com/office/drawing/2014/main" id="{C189FF09-E41F-4008-A8B0-A7BD9C5424E9}"/>
              </a:ext>
            </a:extLst>
          </p:cNvPr>
          <p:cNvSpPr txBox="1"/>
          <p:nvPr/>
        </p:nvSpPr>
        <p:spPr>
          <a:xfrm>
            <a:off x="6032105" y="291945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p>
        </p:txBody>
      </p:sp>
      <p:sp>
        <p:nvSpPr>
          <p:cNvPr id="55" name="テキスト ボックス 54">
            <a:extLst>
              <a:ext uri="{FF2B5EF4-FFF2-40B4-BE49-F238E27FC236}">
                <a16:creationId xmlns:a16="http://schemas.microsoft.com/office/drawing/2014/main" id="{E231F61B-ECB7-463D-8877-D893D9EF6007}"/>
              </a:ext>
            </a:extLst>
          </p:cNvPr>
          <p:cNvSpPr txBox="1"/>
          <p:nvPr/>
        </p:nvSpPr>
        <p:spPr>
          <a:xfrm>
            <a:off x="4801584" y="3420208"/>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ざいりょう</a:t>
            </a:r>
          </a:p>
        </p:txBody>
      </p:sp>
      <p:sp>
        <p:nvSpPr>
          <p:cNvPr id="56" name="テキスト ボックス 55">
            <a:extLst>
              <a:ext uri="{FF2B5EF4-FFF2-40B4-BE49-F238E27FC236}">
                <a16:creationId xmlns:a16="http://schemas.microsoft.com/office/drawing/2014/main" id="{4422BCC1-2960-4B50-8F26-20DB694A225D}"/>
              </a:ext>
            </a:extLst>
          </p:cNvPr>
          <p:cNvSpPr txBox="1"/>
          <p:nvPr/>
        </p:nvSpPr>
        <p:spPr>
          <a:xfrm>
            <a:off x="2628215" y="3420208"/>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はし</a:t>
            </a:r>
          </a:p>
        </p:txBody>
      </p:sp>
      <p:sp>
        <p:nvSpPr>
          <p:cNvPr id="57" name="テキスト ボックス 56">
            <a:extLst>
              <a:ext uri="{FF2B5EF4-FFF2-40B4-BE49-F238E27FC236}">
                <a16:creationId xmlns:a16="http://schemas.microsoft.com/office/drawing/2014/main" id="{61E6DBAB-92E2-41ED-A66A-49ABC81F107A}"/>
              </a:ext>
            </a:extLst>
          </p:cNvPr>
          <p:cNvSpPr txBox="1"/>
          <p:nvPr/>
        </p:nvSpPr>
        <p:spPr>
          <a:xfrm>
            <a:off x="3082470" y="3420208"/>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
        <p:nvSpPr>
          <p:cNvPr id="58" name="テキスト ボックス 57">
            <a:extLst>
              <a:ext uri="{FF2B5EF4-FFF2-40B4-BE49-F238E27FC236}">
                <a16:creationId xmlns:a16="http://schemas.microsoft.com/office/drawing/2014/main" id="{89B6610B-3C9A-4CF9-BCAD-C672A5E7F646}"/>
              </a:ext>
            </a:extLst>
          </p:cNvPr>
          <p:cNvSpPr txBox="1"/>
          <p:nvPr/>
        </p:nvSpPr>
        <p:spPr>
          <a:xfrm>
            <a:off x="4150300" y="3420208"/>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ひつよう</a:t>
            </a:r>
          </a:p>
        </p:txBody>
      </p:sp>
      <p:sp>
        <p:nvSpPr>
          <p:cNvPr id="59" name="テキスト ボックス 58">
            <a:extLst>
              <a:ext uri="{FF2B5EF4-FFF2-40B4-BE49-F238E27FC236}">
                <a16:creationId xmlns:a16="http://schemas.microsoft.com/office/drawing/2014/main" id="{2979636C-681F-4FF4-8875-6C8003EEE195}"/>
              </a:ext>
            </a:extLst>
          </p:cNvPr>
          <p:cNvSpPr txBox="1"/>
          <p:nvPr/>
        </p:nvSpPr>
        <p:spPr>
          <a:xfrm>
            <a:off x="2540918" y="394806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a:t>
            </a:r>
          </a:p>
        </p:txBody>
      </p:sp>
      <p:sp>
        <p:nvSpPr>
          <p:cNvPr id="60" name="テキスト ボックス 59">
            <a:extLst>
              <a:ext uri="{FF2B5EF4-FFF2-40B4-BE49-F238E27FC236}">
                <a16:creationId xmlns:a16="http://schemas.microsoft.com/office/drawing/2014/main" id="{007B71AA-7EFF-4EBB-A4AB-12E33FC71689}"/>
              </a:ext>
            </a:extLst>
          </p:cNvPr>
          <p:cNvSpPr txBox="1"/>
          <p:nvPr/>
        </p:nvSpPr>
        <p:spPr>
          <a:xfrm>
            <a:off x="2868101" y="3948063"/>
            <a:ext cx="114903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もの いちらん</a:t>
            </a:r>
          </a:p>
        </p:txBody>
      </p:sp>
      <p:sp>
        <p:nvSpPr>
          <p:cNvPr id="61" name="テキスト ボックス 60">
            <a:extLst>
              <a:ext uri="{FF2B5EF4-FFF2-40B4-BE49-F238E27FC236}">
                <a16:creationId xmlns:a16="http://schemas.microsoft.com/office/drawing/2014/main" id="{D25FC026-FF45-47C8-BDEE-D05B3A9ED58C}"/>
              </a:ext>
            </a:extLst>
          </p:cNvPr>
          <p:cNvSpPr txBox="1"/>
          <p:nvPr/>
        </p:nvSpPr>
        <p:spPr>
          <a:xfrm>
            <a:off x="4428404" y="3948063"/>
            <a:ext cx="266920" cy="254472"/>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a:t>
            </a:r>
          </a:p>
        </p:txBody>
      </p:sp>
      <p:sp>
        <p:nvSpPr>
          <p:cNvPr id="62" name="テキスト ボックス 61">
            <a:extLst>
              <a:ext uri="{FF2B5EF4-FFF2-40B4-BE49-F238E27FC236}">
                <a16:creationId xmlns:a16="http://schemas.microsoft.com/office/drawing/2014/main" id="{3025A69E-7CB1-4FA9-BC71-F81172AAD4D6}"/>
              </a:ext>
            </a:extLst>
          </p:cNvPr>
          <p:cNvSpPr txBox="1"/>
          <p:nvPr/>
        </p:nvSpPr>
        <p:spPr>
          <a:xfrm>
            <a:off x="4877990" y="3948063"/>
            <a:ext cx="266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p>
        </p:txBody>
      </p:sp>
      <p:sp>
        <p:nvSpPr>
          <p:cNvPr id="63" name="テキスト ボックス 62">
            <a:extLst>
              <a:ext uri="{FF2B5EF4-FFF2-40B4-BE49-F238E27FC236}">
                <a16:creationId xmlns:a16="http://schemas.microsoft.com/office/drawing/2014/main" id="{48F69940-72EE-43A4-9F6D-DDEF07564493}"/>
              </a:ext>
            </a:extLst>
          </p:cNvPr>
          <p:cNvSpPr txBox="1"/>
          <p:nvPr/>
        </p:nvSpPr>
        <p:spPr>
          <a:xfrm>
            <a:off x="7154436" y="3936059"/>
            <a:ext cx="100473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 じゅんび</a:t>
            </a:r>
          </a:p>
        </p:txBody>
      </p:sp>
      <p:sp>
        <p:nvSpPr>
          <p:cNvPr id="82" name="テキスト ボックス 81">
            <a:extLst>
              <a:ext uri="{FF2B5EF4-FFF2-40B4-BE49-F238E27FC236}">
                <a16:creationId xmlns:a16="http://schemas.microsoft.com/office/drawing/2014/main" id="{4D388795-B8BC-4044-97B8-237D048A04E2}"/>
              </a:ext>
            </a:extLst>
          </p:cNvPr>
          <p:cNvSpPr txBox="1"/>
          <p:nvPr/>
        </p:nvSpPr>
        <p:spPr>
          <a:xfrm>
            <a:off x="717831" y="4362040"/>
            <a:ext cx="8167506"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3. </a:t>
            </a:r>
            <a:r>
              <a:rPr lang="ja-JP" altLang="en-US" b="1" dirty="0">
                <a:solidFill>
                  <a:srgbClr val="575E75"/>
                </a:solidFill>
                <a:latin typeface="メイリオ" panose="020B0604030504040204" pitchFamily="50" charset="-128"/>
                <a:ea typeface="メイリオ" panose="020B0604030504040204" pitchFamily="50" charset="-128"/>
              </a:rPr>
              <a:t>エージェントは</a:t>
            </a:r>
            <a:r>
              <a:rPr lang="en-US" altLang="ja-JP" b="1" dirty="0">
                <a:solidFill>
                  <a:srgbClr val="575E75"/>
                </a:solidFill>
                <a:latin typeface="メイリオ" panose="020B0604030504040204" pitchFamily="50" charset="-128"/>
                <a:ea typeface="メイリオ" panose="020B0604030504040204" pitchFamily="50" charset="-128"/>
              </a:rPr>
              <a:t>1</a:t>
            </a:r>
            <a:r>
              <a:rPr lang="ja-JP" altLang="en-US" b="1" dirty="0">
                <a:solidFill>
                  <a:srgbClr val="575E75"/>
                </a:solidFill>
                <a:latin typeface="メイリオ" panose="020B0604030504040204" pitchFamily="50" charset="-128"/>
                <a:ea typeface="メイリオ" panose="020B0604030504040204" pitchFamily="50" charset="-128"/>
              </a:rPr>
              <a:t>ブロック分前に進む。</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83" name="テキスト ボックス 82">
            <a:extLst>
              <a:ext uri="{FF2B5EF4-FFF2-40B4-BE49-F238E27FC236}">
                <a16:creationId xmlns:a16="http://schemas.microsoft.com/office/drawing/2014/main" id="{AA45F260-B608-458A-8A9D-A337AD716452}"/>
              </a:ext>
            </a:extLst>
          </p:cNvPr>
          <p:cNvSpPr txBox="1"/>
          <p:nvPr/>
        </p:nvSpPr>
        <p:spPr>
          <a:xfrm>
            <a:off x="3614883" y="4435128"/>
            <a:ext cx="8153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ぶん まえ</a:t>
            </a:r>
          </a:p>
        </p:txBody>
      </p:sp>
      <p:sp>
        <p:nvSpPr>
          <p:cNvPr id="84" name="テキスト ボックス 83">
            <a:extLst>
              <a:ext uri="{FF2B5EF4-FFF2-40B4-BE49-F238E27FC236}">
                <a16:creationId xmlns:a16="http://schemas.microsoft.com/office/drawing/2014/main" id="{634308AE-1868-4174-AC19-FF739F1528E1}"/>
              </a:ext>
            </a:extLst>
          </p:cNvPr>
          <p:cNvSpPr txBox="1"/>
          <p:nvPr/>
        </p:nvSpPr>
        <p:spPr>
          <a:xfrm>
            <a:off x="4360585" y="4436828"/>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すす</a:t>
            </a:r>
          </a:p>
        </p:txBody>
      </p:sp>
      <p:sp>
        <p:nvSpPr>
          <p:cNvPr id="85" name="テキスト ボックス 84">
            <a:extLst>
              <a:ext uri="{FF2B5EF4-FFF2-40B4-BE49-F238E27FC236}">
                <a16:creationId xmlns:a16="http://schemas.microsoft.com/office/drawing/2014/main" id="{8F82F390-D449-43D2-AA40-4F717DB46BA7}"/>
              </a:ext>
            </a:extLst>
          </p:cNvPr>
          <p:cNvSpPr txBox="1"/>
          <p:nvPr/>
        </p:nvSpPr>
        <p:spPr>
          <a:xfrm>
            <a:off x="5144910" y="5443045"/>
            <a:ext cx="3770849" cy="1131079"/>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の部分を、</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下にブロックがない間繰り返す。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86" name="テキスト ボックス 85">
            <a:extLst>
              <a:ext uri="{FF2B5EF4-FFF2-40B4-BE49-F238E27FC236}">
                <a16:creationId xmlns:a16="http://schemas.microsoft.com/office/drawing/2014/main" id="{45046B7F-8340-4147-ACC8-FBA1D7B35B05}"/>
              </a:ext>
            </a:extLst>
          </p:cNvPr>
          <p:cNvSpPr txBox="1"/>
          <p:nvPr/>
        </p:nvSpPr>
        <p:spPr>
          <a:xfrm>
            <a:off x="1437256" y="5398238"/>
            <a:ext cx="3577861" cy="1131079"/>
          </a:xfrm>
          <a:prstGeom prst="rect">
            <a:avLst/>
          </a:prstGeom>
          <a:noFill/>
        </p:spPr>
        <p:txBody>
          <a:bodyPr wrap="square" rtlCol="0">
            <a:spAutoFit/>
          </a:bodyPr>
          <a:lstStyle/>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4-1</a:t>
            </a:r>
            <a:r>
              <a:rPr lang="ja-JP" altLang="en-US" dirty="0">
                <a:solidFill>
                  <a:srgbClr val="575E75"/>
                </a:solidFill>
                <a:latin typeface="メイリオ" panose="020B0604030504040204" pitchFamily="50" charset="-128"/>
                <a:ea typeface="メイリオ" panose="020B0604030504040204" pitchFamily="50" charset="-128"/>
              </a:rPr>
              <a:t>．下に材料を置く。</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4-2</a:t>
            </a:r>
            <a:r>
              <a:rPr lang="ja-JP" altLang="en-US" dirty="0">
                <a:solidFill>
                  <a:srgbClr val="575E75"/>
                </a:solidFill>
                <a:latin typeface="メイリオ" panose="020B0604030504040204" pitchFamily="50" charset="-128"/>
                <a:ea typeface="メイリオ" panose="020B0604030504040204" pitchFamily="50" charset="-128"/>
              </a:rPr>
              <a:t> ．</a:t>
            </a:r>
            <a:r>
              <a:rPr kumimoji="1" lang="en-US" altLang="ja-JP" dirty="0">
                <a:solidFill>
                  <a:srgbClr val="575E75"/>
                </a:solidFill>
                <a:latin typeface="メイリオ" panose="020B0604030504040204" pitchFamily="50" charset="-128"/>
                <a:ea typeface="メイリオ" panose="020B0604030504040204" pitchFamily="50" charset="-128"/>
              </a:rPr>
              <a:t>1</a:t>
            </a:r>
            <a:r>
              <a:rPr kumimoji="1" lang="ja-JP" altLang="en-US" dirty="0">
                <a:solidFill>
                  <a:srgbClr val="575E75"/>
                </a:solidFill>
                <a:latin typeface="メイリオ" panose="020B0604030504040204" pitchFamily="50" charset="-128"/>
                <a:ea typeface="メイリオ" panose="020B0604030504040204" pitchFamily="50" charset="-128"/>
              </a:rPr>
              <a:t>ブロック分進む。</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87" name="テキスト ボックス 86">
            <a:extLst>
              <a:ext uri="{FF2B5EF4-FFF2-40B4-BE49-F238E27FC236}">
                <a16:creationId xmlns:a16="http://schemas.microsoft.com/office/drawing/2014/main" id="{0E5C22F9-D049-4095-AADE-2E9CF44D32C8}"/>
              </a:ext>
            </a:extLst>
          </p:cNvPr>
          <p:cNvSpPr txBox="1"/>
          <p:nvPr/>
        </p:nvSpPr>
        <p:spPr>
          <a:xfrm>
            <a:off x="724456" y="4823807"/>
            <a:ext cx="6288007"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4. </a:t>
            </a:r>
            <a:r>
              <a:rPr lang="ja-JP" altLang="en-US" b="1" dirty="0">
                <a:solidFill>
                  <a:srgbClr val="575E75"/>
                </a:solidFill>
                <a:latin typeface="メイリオ" panose="020B0604030504040204" pitchFamily="50" charset="-128"/>
                <a:ea typeface="メイリオ" panose="020B0604030504040204" pitchFamily="50" charset="-128"/>
              </a:rPr>
              <a:t>エージェントは下にブロックがあるか調査する。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88" name="正方形/長方形 87">
            <a:extLst>
              <a:ext uri="{FF2B5EF4-FFF2-40B4-BE49-F238E27FC236}">
                <a16:creationId xmlns:a16="http://schemas.microsoft.com/office/drawing/2014/main" id="{4D828C13-7C08-4740-8BA0-1CC4502806FB}"/>
              </a:ext>
            </a:extLst>
          </p:cNvPr>
          <p:cNvSpPr/>
          <p:nvPr/>
        </p:nvSpPr>
        <p:spPr>
          <a:xfrm>
            <a:off x="1340761" y="5422885"/>
            <a:ext cx="3770849" cy="1131079"/>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9" name="テキスト ボックス 88">
            <a:extLst>
              <a:ext uri="{FF2B5EF4-FFF2-40B4-BE49-F238E27FC236}">
                <a16:creationId xmlns:a16="http://schemas.microsoft.com/office/drawing/2014/main" id="{2F7F4E87-1D72-4CCD-98DC-3870F606D851}"/>
              </a:ext>
            </a:extLst>
          </p:cNvPr>
          <p:cNvSpPr txBox="1"/>
          <p:nvPr/>
        </p:nvSpPr>
        <p:spPr>
          <a:xfrm>
            <a:off x="4801584" y="4889490"/>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ちょうさ</a:t>
            </a:r>
          </a:p>
        </p:txBody>
      </p:sp>
      <p:sp>
        <p:nvSpPr>
          <p:cNvPr id="90" name="テキスト ボックス 89">
            <a:extLst>
              <a:ext uri="{FF2B5EF4-FFF2-40B4-BE49-F238E27FC236}">
                <a16:creationId xmlns:a16="http://schemas.microsoft.com/office/drawing/2014/main" id="{53974DC1-B0A3-42FA-AAFA-64C62178F325}"/>
              </a:ext>
            </a:extLst>
          </p:cNvPr>
          <p:cNvSpPr txBox="1"/>
          <p:nvPr/>
        </p:nvSpPr>
        <p:spPr>
          <a:xfrm>
            <a:off x="2021714" y="5474772"/>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p>
        </p:txBody>
      </p:sp>
      <p:sp>
        <p:nvSpPr>
          <p:cNvPr id="91" name="テキスト ボックス 90">
            <a:extLst>
              <a:ext uri="{FF2B5EF4-FFF2-40B4-BE49-F238E27FC236}">
                <a16:creationId xmlns:a16="http://schemas.microsoft.com/office/drawing/2014/main" id="{8C24F6E4-C7B9-4787-86A1-62BEB1DF8B89}"/>
              </a:ext>
            </a:extLst>
          </p:cNvPr>
          <p:cNvSpPr txBox="1"/>
          <p:nvPr/>
        </p:nvSpPr>
        <p:spPr>
          <a:xfrm>
            <a:off x="3161161" y="5469514"/>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92" name="テキスト ボックス 91">
            <a:extLst>
              <a:ext uri="{FF2B5EF4-FFF2-40B4-BE49-F238E27FC236}">
                <a16:creationId xmlns:a16="http://schemas.microsoft.com/office/drawing/2014/main" id="{2AC21DA3-0ADB-43DF-8E50-9A017F54CC14}"/>
              </a:ext>
            </a:extLst>
          </p:cNvPr>
          <p:cNvSpPr txBox="1"/>
          <p:nvPr/>
        </p:nvSpPr>
        <p:spPr>
          <a:xfrm>
            <a:off x="3142268" y="6008585"/>
            <a:ext cx="7610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ぶん すす</a:t>
            </a:r>
          </a:p>
        </p:txBody>
      </p:sp>
      <p:sp>
        <p:nvSpPr>
          <p:cNvPr id="93" name="テキスト ボックス 92">
            <a:extLst>
              <a:ext uri="{FF2B5EF4-FFF2-40B4-BE49-F238E27FC236}">
                <a16:creationId xmlns:a16="http://schemas.microsoft.com/office/drawing/2014/main" id="{F3BC2D03-D393-4267-B6E6-A500C3D20387}"/>
              </a:ext>
            </a:extLst>
          </p:cNvPr>
          <p:cNvSpPr txBox="1"/>
          <p:nvPr/>
        </p:nvSpPr>
        <p:spPr>
          <a:xfrm>
            <a:off x="6288793" y="5512787"/>
            <a:ext cx="6023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sp>
        <p:nvSpPr>
          <p:cNvPr id="94" name="正方形/長方形 93">
            <a:extLst>
              <a:ext uri="{FF2B5EF4-FFF2-40B4-BE49-F238E27FC236}">
                <a16:creationId xmlns:a16="http://schemas.microsoft.com/office/drawing/2014/main" id="{0E69C114-E3DA-46E7-A915-B425E426A102}"/>
              </a:ext>
            </a:extLst>
          </p:cNvPr>
          <p:cNvSpPr/>
          <p:nvPr/>
        </p:nvSpPr>
        <p:spPr>
          <a:xfrm>
            <a:off x="5255567" y="5580144"/>
            <a:ext cx="873024" cy="398674"/>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5" name="テキスト ボックス 94">
            <a:extLst>
              <a:ext uri="{FF2B5EF4-FFF2-40B4-BE49-F238E27FC236}">
                <a16:creationId xmlns:a16="http://schemas.microsoft.com/office/drawing/2014/main" id="{5F3A3F6F-C2A7-4DDF-ABC7-9AEC69D81CEA}"/>
              </a:ext>
            </a:extLst>
          </p:cNvPr>
          <p:cNvSpPr txBox="1"/>
          <p:nvPr/>
        </p:nvSpPr>
        <p:spPr>
          <a:xfrm>
            <a:off x="2628215" y="4898107"/>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p>
        </p:txBody>
      </p:sp>
      <p:sp>
        <p:nvSpPr>
          <p:cNvPr id="96" name="テキスト ボックス 95">
            <a:extLst>
              <a:ext uri="{FF2B5EF4-FFF2-40B4-BE49-F238E27FC236}">
                <a16:creationId xmlns:a16="http://schemas.microsoft.com/office/drawing/2014/main" id="{ECBF2FC0-4D77-4324-96D3-004C95EAAF48}"/>
              </a:ext>
            </a:extLst>
          </p:cNvPr>
          <p:cNvSpPr txBox="1"/>
          <p:nvPr/>
        </p:nvSpPr>
        <p:spPr>
          <a:xfrm>
            <a:off x="2435390" y="5469513"/>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ざいりょう</a:t>
            </a:r>
          </a:p>
        </p:txBody>
      </p:sp>
      <p:sp>
        <p:nvSpPr>
          <p:cNvPr id="97" name="テキスト ボックス 96">
            <a:extLst>
              <a:ext uri="{FF2B5EF4-FFF2-40B4-BE49-F238E27FC236}">
                <a16:creationId xmlns:a16="http://schemas.microsoft.com/office/drawing/2014/main" id="{875314F9-A2D1-467D-A079-AB1F4BFD32FF}"/>
              </a:ext>
            </a:extLst>
          </p:cNvPr>
          <p:cNvSpPr txBox="1"/>
          <p:nvPr/>
        </p:nvSpPr>
        <p:spPr>
          <a:xfrm>
            <a:off x="7029685" y="6063030"/>
            <a:ext cx="80199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あいだ く </a:t>
            </a:r>
          </a:p>
        </p:txBody>
      </p:sp>
      <p:sp>
        <p:nvSpPr>
          <p:cNvPr id="98" name="テキスト ボックス 97">
            <a:extLst>
              <a:ext uri="{FF2B5EF4-FFF2-40B4-BE49-F238E27FC236}">
                <a16:creationId xmlns:a16="http://schemas.microsoft.com/office/drawing/2014/main" id="{FF721AD9-D016-4A9D-BD89-D23C3D75C4D2}"/>
              </a:ext>
            </a:extLst>
          </p:cNvPr>
          <p:cNvSpPr txBox="1"/>
          <p:nvPr/>
        </p:nvSpPr>
        <p:spPr>
          <a:xfrm>
            <a:off x="7844704" y="6059219"/>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かえ</a:t>
            </a:r>
          </a:p>
        </p:txBody>
      </p:sp>
      <p:sp>
        <p:nvSpPr>
          <p:cNvPr id="99" name="テキスト ボックス 98">
            <a:extLst>
              <a:ext uri="{FF2B5EF4-FFF2-40B4-BE49-F238E27FC236}">
                <a16:creationId xmlns:a16="http://schemas.microsoft.com/office/drawing/2014/main" id="{9DB490AF-5426-4400-BDF5-238B2DF66C00}"/>
              </a:ext>
            </a:extLst>
          </p:cNvPr>
          <p:cNvSpPr txBox="1"/>
          <p:nvPr/>
        </p:nvSpPr>
        <p:spPr>
          <a:xfrm>
            <a:off x="5050766" y="6048005"/>
            <a:ext cx="6023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p>
        </p:txBody>
      </p:sp>
      <p:sp>
        <p:nvSpPr>
          <p:cNvPr id="38" name="テキスト ボックス 37">
            <a:extLst>
              <a:ext uri="{FF2B5EF4-FFF2-40B4-BE49-F238E27FC236}">
                <a16:creationId xmlns:a16="http://schemas.microsoft.com/office/drawing/2014/main" id="{6F5586F7-0EF6-3FA4-6923-CABE990B7DC7}"/>
              </a:ext>
            </a:extLst>
          </p:cNvPr>
          <p:cNvSpPr txBox="1"/>
          <p:nvPr/>
        </p:nvSpPr>
        <p:spPr>
          <a:xfrm>
            <a:off x="2678099" y="1063409"/>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39" name="テキスト ボックス 38">
            <a:extLst>
              <a:ext uri="{FF2B5EF4-FFF2-40B4-BE49-F238E27FC236}">
                <a16:creationId xmlns:a16="http://schemas.microsoft.com/office/drawing/2014/main" id="{BFA97703-D43E-97FB-A45F-7D7340407820}"/>
              </a:ext>
            </a:extLst>
          </p:cNvPr>
          <p:cNvSpPr txBox="1"/>
          <p:nvPr/>
        </p:nvSpPr>
        <p:spPr>
          <a:xfrm>
            <a:off x="3161161" y="105082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40" name="テキスト ボックス 39">
            <a:extLst>
              <a:ext uri="{FF2B5EF4-FFF2-40B4-BE49-F238E27FC236}">
                <a16:creationId xmlns:a16="http://schemas.microsoft.com/office/drawing/2014/main" id="{C9CF274B-1743-6421-233A-40FEDE1F07BF}"/>
              </a:ext>
            </a:extLst>
          </p:cNvPr>
          <p:cNvSpPr txBox="1"/>
          <p:nvPr/>
        </p:nvSpPr>
        <p:spPr>
          <a:xfrm>
            <a:off x="3160974" y="1384461"/>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こ</a:t>
            </a:r>
          </a:p>
        </p:txBody>
      </p:sp>
      <p:sp>
        <p:nvSpPr>
          <p:cNvPr id="41" name="テキスト ボックス 40">
            <a:extLst>
              <a:ext uri="{FF2B5EF4-FFF2-40B4-BE49-F238E27FC236}">
                <a16:creationId xmlns:a16="http://schemas.microsoft.com/office/drawing/2014/main" id="{9573ADA7-9F7E-8E75-DEE5-D34E24A7DB04}"/>
              </a:ext>
            </a:extLst>
          </p:cNvPr>
          <p:cNvSpPr txBox="1"/>
          <p:nvPr/>
        </p:nvSpPr>
        <p:spPr>
          <a:xfrm>
            <a:off x="3411231" y="1384461"/>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じぶん</a:t>
            </a:r>
          </a:p>
        </p:txBody>
      </p:sp>
      <p:sp>
        <p:nvSpPr>
          <p:cNvPr id="42" name="テキスト ボックス 41">
            <a:extLst>
              <a:ext uri="{FF2B5EF4-FFF2-40B4-BE49-F238E27FC236}">
                <a16:creationId xmlns:a16="http://schemas.microsoft.com/office/drawing/2014/main" id="{7FAED63A-7615-A648-3DCB-BD99FE408742}"/>
              </a:ext>
            </a:extLst>
          </p:cNvPr>
          <p:cNvSpPr txBox="1"/>
          <p:nvPr/>
        </p:nvSpPr>
        <p:spPr>
          <a:xfrm>
            <a:off x="4245946" y="139472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ばん</a:t>
            </a:r>
          </a:p>
        </p:txBody>
      </p:sp>
      <p:sp>
        <p:nvSpPr>
          <p:cNvPr id="43" name="テキスト ボックス 42">
            <a:extLst>
              <a:ext uri="{FF2B5EF4-FFF2-40B4-BE49-F238E27FC236}">
                <a16:creationId xmlns:a16="http://schemas.microsoft.com/office/drawing/2014/main" id="{75D9B122-551E-6F70-46BA-F4AA95A0410C}"/>
              </a:ext>
            </a:extLst>
          </p:cNvPr>
          <p:cNvSpPr txBox="1"/>
          <p:nvPr/>
        </p:nvSpPr>
        <p:spPr>
          <a:xfrm>
            <a:off x="4415223" y="1394726"/>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せってい</a:t>
            </a:r>
          </a:p>
        </p:txBody>
      </p:sp>
      <p:sp>
        <p:nvSpPr>
          <p:cNvPr id="44" name="テキスト ボックス 43">
            <a:extLst>
              <a:ext uri="{FF2B5EF4-FFF2-40B4-BE49-F238E27FC236}">
                <a16:creationId xmlns:a16="http://schemas.microsoft.com/office/drawing/2014/main" id="{8A02062D-43AB-627E-C29B-4A642B9ECEBF}"/>
              </a:ext>
            </a:extLst>
          </p:cNvPr>
          <p:cNvSpPr txBox="1"/>
          <p:nvPr/>
        </p:nvSpPr>
        <p:spPr>
          <a:xfrm>
            <a:off x="2248388" y="173421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5" name="テキスト ボックス 44">
            <a:extLst>
              <a:ext uri="{FF2B5EF4-FFF2-40B4-BE49-F238E27FC236}">
                <a16:creationId xmlns:a16="http://schemas.microsoft.com/office/drawing/2014/main" id="{7E9D8556-EF36-ECC4-56A4-D3CC4ECA2ABB}"/>
              </a:ext>
            </a:extLst>
          </p:cNvPr>
          <p:cNvSpPr txBox="1"/>
          <p:nvPr/>
        </p:nvSpPr>
        <p:spPr>
          <a:xfrm>
            <a:off x="3308836" y="1738898"/>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46" name="テキスト ボックス 45">
            <a:extLst>
              <a:ext uri="{FF2B5EF4-FFF2-40B4-BE49-F238E27FC236}">
                <a16:creationId xmlns:a16="http://schemas.microsoft.com/office/drawing/2014/main" id="{54AADABB-690D-C20D-1401-6E74FC81F2D7}"/>
              </a:ext>
            </a:extLst>
          </p:cNvPr>
          <p:cNvSpPr txBox="1"/>
          <p:nvPr/>
        </p:nvSpPr>
        <p:spPr>
          <a:xfrm>
            <a:off x="3609417" y="2054749"/>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7" name="テキスト ボックス 46">
            <a:extLst>
              <a:ext uri="{FF2B5EF4-FFF2-40B4-BE49-F238E27FC236}">
                <a16:creationId xmlns:a16="http://schemas.microsoft.com/office/drawing/2014/main" id="{44CF89D9-8BA6-5713-FB38-98A4154D9892}"/>
              </a:ext>
            </a:extLst>
          </p:cNvPr>
          <p:cNvSpPr txBox="1"/>
          <p:nvPr/>
        </p:nvSpPr>
        <p:spPr>
          <a:xfrm>
            <a:off x="4037412" y="2046763"/>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48" name="テキスト ボックス 47">
            <a:extLst>
              <a:ext uri="{FF2B5EF4-FFF2-40B4-BE49-F238E27FC236}">
                <a16:creationId xmlns:a16="http://schemas.microsoft.com/office/drawing/2014/main" id="{DF94E43E-7509-9772-AACD-5720A3D36785}"/>
              </a:ext>
            </a:extLst>
          </p:cNvPr>
          <p:cNvSpPr txBox="1"/>
          <p:nvPr/>
        </p:nvSpPr>
        <p:spPr>
          <a:xfrm>
            <a:off x="637676" y="2046763"/>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ろんり</a:t>
            </a:r>
          </a:p>
        </p:txBody>
      </p:sp>
    </p:spTree>
    <p:extLst>
      <p:ext uri="{BB962C8B-B14F-4D97-AF65-F5344CB8AC3E}">
        <p14:creationId xmlns:p14="http://schemas.microsoft.com/office/powerpoint/2010/main" val="3183691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73B3449E-C181-48A1-A125-85FD1D11E05B}"/>
              </a:ext>
            </a:extLst>
          </p:cNvPr>
          <p:cNvPicPr>
            <a:picLocks noChangeAspect="1"/>
          </p:cNvPicPr>
          <p:nvPr/>
        </p:nvPicPr>
        <p:blipFill rotWithShape="1">
          <a:blip r:embed="rId2"/>
          <a:srcRect t="29028" r="84081" b="32674"/>
          <a:stretch/>
        </p:blipFill>
        <p:spPr>
          <a:xfrm>
            <a:off x="1122068" y="2531544"/>
            <a:ext cx="1878584" cy="2947186"/>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．橋を架けよう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942622" y="381881"/>
            <a:ext cx="435006" cy="275306"/>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はし</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47946" y="380187"/>
            <a:ext cx="43500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a:t>
            </a:r>
          </a:p>
        </p:txBody>
      </p:sp>
      <p:pic>
        <p:nvPicPr>
          <p:cNvPr id="100" name="図 99">
            <a:extLst>
              <a:ext uri="{FF2B5EF4-FFF2-40B4-BE49-F238E27FC236}">
                <a16:creationId xmlns:a16="http://schemas.microsoft.com/office/drawing/2014/main" id="{0F06D31E-1187-459E-81CC-33968D0A454E}"/>
              </a:ext>
            </a:extLst>
          </p:cNvPr>
          <p:cNvPicPr>
            <a:picLocks noChangeAspect="1"/>
          </p:cNvPicPr>
          <p:nvPr/>
        </p:nvPicPr>
        <p:blipFill>
          <a:blip r:embed="rId3"/>
          <a:srcRect t="3914" b="3914"/>
          <a:stretch/>
        </p:blipFill>
        <p:spPr>
          <a:xfrm>
            <a:off x="3529546" y="2763212"/>
            <a:ext cx="1653683" cy="470615"/>
          </a:xfrm>
          <a:prstGeom prst="rect">
            <a:avLst/>
          </a:prstGeom>
        </p:spPr>
      </p:pic>
      <p:sp>
        <p:nvSpPr>
          <p:cNvPr id="101" name="テキスト ボックス 100">
            <a:extLst>
              <a:ext uri="{FF2B5EF4-FFF2-40B4-BE49-F238E27FC236}">
                <a16:creationId xmlns:a16="http://schemas.microsoft.com/office/drawing/2014/main" id="{AA8A44CE-7719-4CA0-AF8A-755F37FC78C3}"/>
              </a:ext>
            </a:extLst>
          </p:cNvPr>
          <p:cNvSpPr txBox="1"/>
          <p:nvPr/>
        </p:nvSpPr>
        <p:spPr>
          <a:xfrm>
            <a:off x="3529546" y="3206873"/>
            <a:ext cx="4615483"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処理の</a:t>
            </a:r>
            <a:r>
              <a:rPr lang="ja-JP" altLang="en-US" dirty="0">
                <a:solidFill>
                  <a:srgbClr val="575E75"/>
                </a:solidFill>
                <a:latin typeface="メイリオ" panose="020B0604030504040204" pitchFamily="50" charset="-128"/>
                <a:ea typeface="メイリオ" panose="020B0604030504040204" pitchFamily="50" charset="-128"/>
              </a:rPr>
              <a:t>条件</a:t>
            </a:r>
            <a:r>
              <a:rPr lang="ja-JP" altLang="en-US" i="0" dirty="0">
                <a:solidFill>
                  <a:srgbClr val="575E75"/>
                </a:solidFill>
                <a:effectLst/>
                <a:latin typeface="メイリオ" panose="020B0604030504040204" pitchFamily="50" charset="-128"/>
                <a:ea typeface="メイリオ" panose="020B0604030504040204" pitchFamily="50" charset="-128"/>
              </a:rPr>
              <a:t>を設定するブロックがあります。</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a:t>
            </a:r>
            <a:r>
              <a:rPr lang="en-US" altLang="ja-JP" i="0" dirty="0">
                <a:solidFill>
                  <a:srgbClr val="575E75"/>
                </a:solidFill>
                <a:effectLst/>
                <a:latin typeface="メイリオ" panose="020B0604030504040204" pitchFamily="50" charset="-128"/>
                <a:ea typeface="メイリオ" panose="020B0604030504040204" pitchFamily="50" charset="-128"/>
              </a:rPr>
              <a:t>※</a:t>
            </a:r>
            <a:r>
              <a:rPr lang="ja-JP" altLang="en-US" i="0" dirty="0">
                <a:solidFill>
                  <a:srgbClr val="575E75"/>
                </a:solidFill>
                <a:effectLst/>
                <a:latin typeface="メイリオ" panose="020B0604030504040204" pitchFamily="50" charset="-128"/>
                <a:ea typeface="メイリオ" panose="020B0604030504040204" pitchFamily="50" charset="-128"/>
              </a:rPr>
              <a:t>～ではない　など</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02" name="テキスト ボックス 101">
            <a:extLst>
              <a:ext uri="{FF2B5EF4-FFF2-40B4-BE49-F238E27FC236}">
                <a16:creationId xmlns:a16="http://schemas.microsoft.com/office/drawing/2014/main" id="{D9FEB630-63B7-41BC-92E1-6B953D5E0B21}"/>
              </a:ext>
            </a:extLst>
          </p:cNvPr>
          <p:cNvSpPr txBox="1"/>
          <p:nvPr/>
        </p:nvSpPr>
        <p:spPr>
          <a:xfrm>
            <a:off x="4855349" y="3282751"/>
            <a:ext cx="7599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せってい</a:t>
            </a:r>
          </a:p>
        </p:txBody>
      </p:sp>
      <p:sp>
        <p:nvSpPr>
          <p:cNvPr id="103" name="テキスト ボックス 102">
            <a:extLst>
              <a:ext uri="{FF2B5EF4-FFF2-40B4-BE49-F238E27FC236}">
                <a16:creationId xmlns:a16="http://schemas.microsoft.com/office/drawing/2014/main" id="{B6FDBB6D-D458-4B3E-AAC3-961B07728B01}"/>
              </a:ext>
            </a:extLst>
          </p:cNvPr>
          <p:cNvSpPr txBox="1"/>
          <p:nvPr/>
        </p:nvSpPr>
        <p:spPr>
          <a:xfrm>
            <a:off x="3497985" y="3282751"/>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しょり</a:t>
            </a:r>
          </a:p>
        </p:txBody>
      </p:sp>
      <p:sp>
        <p:nvSpPr>
          <p:cNvPr id="105" name="テキスト ボックス 104">
            <a:extLst>
              <a:ext uri="{FF2B5EF4-FFF2-40B4-BE49-F238E27FC236}">
                <a16:creationId xmlns:a16="http://schemas.microsoft.com/office/drawing/2014/main" id="{CBD4B40F-A96E-479B-927A-C3E125D9F6EA}"/>
              </a:ext>
            </a:extLst>
          </p:cNvPr>
          <p:cNvSpPr txBox="1"/>
          <p:nvPr/>
        </p:nvSpPr>
        <p:spPr>
          <a:xfrm>
            <a:off x="4078503" y="3282751"/>
            <a:ext cx="8931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じょうけん</a:t>
            </a:r>
          </a:p>
        </p:txBody>
      </p:sp>
      <p:sp>
        <p:nvSpPr>
          <p:cNvPr id="44" name="テキスト ボックス 43">
            <a:extLst>
              <a:ext uri="{FF2B5EF4-FFF2-40B4-BE49-F238E27FC236}">
                <a16:creationId xmlns:a16="http://schemas.microsoft.com/office/drawing/2014/main" id="{3D557FE8-FA27-4782-A1B5-2675376E2262}"/>
              </a:ext>
            </a:extLst>
          </p:cNvPr>
          <p:cNvSpPr txBox="1"/>
          <p:nvPr/>
        </p:nvSpPr>
        <p:spPr>
          <a:xfrm>
            <a:off x="428625" y="1028826"/>
            <a:ext cx="8572784"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ツールボックスに今回のミッションに必要な分類が追加されています。</a:t>
            </a:r>
            <a:endParaRPr kumimoji="1" lang="ja-JP" altLang="en-US" dirty="0">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B167BD9E-95BC-490B-8044-3A9BBB9304B1}"/>
              </a:ext>
            </a:extLst>
          </p:cNvPr>
          <p:cNvSpPr txBox="1"/>
          <p:nvPr/>
        </p:nvSpPr>
        <p:spPr>
          <a:xfrm>
            <a:off x="2243456" y="1093030"/>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こんかい</a:t>
            </a:r>
          </a:p>
        </p:txBody>
      </p:sp>
      <p:sp>
        <p:nvSpPr>
          <p:cNvPr id="47" name="テキスト ボックス 46">
            <a:extLst>
              <a:ext uri="{FF2B5EF4-FFF2-40B4-BE49-F238E27FC236}">
                <a16:creationId xmlns:a16="http://schemas.microsoft.com/office/drawing/2014/main" id="{F5E87945-7B67-4AA5-8433-A197394AC23C}"/>
              </a:ext>
            </a:extLst>
          </p:cNvPr>
          <p:cNvSpPr txBox="1"/>
          <p:nvPr/>
        </p:nvSpPr>
        <p:spPr>
          <a:xfrm>
            <a:off x="5700546" y="1093030"/>
            <a:ext cx="6156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ついか</a:t>
            </a:r>
          </a:p>
        </p:txBody>
      </p:sp>
      <p:sp>
        <p:nvSpPr>
          <p:cNvPr id="48" name="テキスト ボックス 47">
            <a:extLst>
              <a:ext uri="{FF2B5EF4-FFF2-40B4-BE49-F238E27FC236}">
                <a16:creationId xmlns:a16="http://schemas.microsoft.com/office/drawing/2014/main" id="{0F838535-ACC3-443E-BBE7-6D441BF60514}"/>
              </a:ext>
            </a:extLst>
          </p:cNvPr>
          <p:cNvSpPr txBox="1"/>
          <p:nvPr/>
        </p:nvSpPr>
        <p:spPr>
          <a:xfrm>
            <a:off x="4987740" y="1093030"/>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ぶんるい</a:t>
            </a:r>
          </a:p>
        </p:txBody>
      </p:sp>
      <p:sp>
        <p:nvSpPr>
          <p:cNvPr id="49" name="テキスト ボックス 48">
            <a:extLst>
              <a:ext uri="{FF2B5EF4-FFF2-40B4-BE49-F238E27FC236}">
                <a16:creationId xmlns:a16="http://schemas.microsoft.com/office/drawing/2014/main" id="{227FE16B-9FA8-40A0-A068-E0219DAC8956}"/>
              </a:ext>
            </a:extLst>
          </p:cNvPr>
          <p:cNvSpPr txBox="1"/>
          <p:nvPr/>
        </p:nvSpPr>
        <p:spPr>
          <a:xfrm>
            <a:off x="4301568" y="1093030"/>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ひつよう</a:t>
            </a:r>
          </a:p>
        </p:txBody>
      </p:sp>
      <p:sp>
        <p:nvSpPr>
          <p:cNvPr id="16" name="テキスト ボックス 15">
            <a:extLst>
              <a:ext uri="{FF2B5EF4-FFF2-40B4-BE49-F238E27FC236}">
                <a16:creationId xmlns:a16="http://schemas.microsoft.com/office/drawing/2014/main" id="{6F3F9F6E-BE8B-A5BA-C58E-C5C795277229}"/>
              </a:ext>
            </a:extLst>
          </p:cNvPr>
          <p:cNvSpPr txBox="1"/>
          <p:nvPr/>
        </p:nvSpPr>
        <p:spPr>
          <a:xfrm>
            <a:off x="1645862" y="4153286"/>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ろんり</a:t>
            </a:r>
          </a:p>
        </p:txBody>
      </p:sp>
      <p:sp>
        <p:nvSpPr>
          <p:cNvPr id="17" name="テキスト ボックス 16">
            <a:extLst>
              <a:ext uri="{FF2B5EF4-FFF2-40B4-BE49-F238E27FC236}">
                <a16:creationId xmlns:a16="http://schemas.microsoft.com/office/drawing/2014/main" id="{C8B8FF2F-AF9F-03D0-F113-D70C8913DA19}"/>
              </a:ext>
            </a:extLst>
          </p:cNvPr>
          <p:cNvSpPr txBox="1"/>
          <p:nvPr/>
        </p:nvSpPr>
        <p:spPr>
          <a:xfrm>
            <a:off x="3912095" y="2763212"/>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ろんり</a:t>
            </a:r>
          </a:p>
        </p:txBody>
      </p:sp>
    </p:spTree>
    <p:extLst>
      <p:ext uri="{BB962C8B-B14F-4D97-AF65-F5344CB8AC3E}">
        <p14:creationId xmlns:p14="http://schemas.microsoft.com/office/powerpoint/2010/main" val="13655080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F095DA4-F609-4891-B338-7B498177FE45}"/>
              </a:ext>
            </a:extLst>
          </p:cNvPr>
          <p:cNvPicPr>
            <a:picLocks noChangeAspect="1"/>
          </p:cNvPicPr>
          <p:nvPr/>
        </p:nvPicPr>
        <p:blipFill>
          <a:blip r:embed="rId2"/>
          <a:stretch>
            <a:fillRect/>
          </a:stretch>
        </p:blipFill>
        <p:spPr>
          <a:xfrm>
            <a:off x="1829508" y="1619166"/>
            <a:ext cx="6127011" cy="2804403"/>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．橋を架けよう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942622" y="381881"/>
            <a:ext cx="435006" cy="275306"/>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はし</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47946" y="380187"/>
            <a:ext cx="43500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a:t>
            </a:r>
          </a:p>
        </p:txBody>
      </p:sp>
      <p:pic>
        <p:nvPicPr>
          <p:cNvPr id="92" name="図 91">
            <a:extLst>
              <a:ext uri="{FF2B5EF4-FFF2-40B4-BE49-F238E27FC236}">
                <a16:creationId xmlns:a16="http://schemas.microsoft.com/office/drawing/2014/main" id="{A159A080-7E83-4659-B95B-C7EF32D2E4C2}"/>
              </a:ext>
            </a:extLst>
          </p:cNvPr>
          <p:cNvPicPr>
            <a:picLocks noChangeAspect="1"/>
          </p:cNvPicPr>
          <p:nvPr/>
        </p:nvPicPr>
        <p:blipFill>
          <a:blip r:embed="rId3"/>
          <a:srcRect/>
          <a:stretch/>
        </p:blipFill>
        <p:spPr>
          <a:xfrm>
            <a:off x="1071245" y="3133616"/>
            <a:ext cx="460535" cy="448726"/>
          </a:xfrm>
          <a:prstGeom prst="rect">
            <a:avLst/>
          </a:prstGeom>
          <a:ln w="28575">
            <a:solidFill>
              <a:schemeClr val="accent5"/>
            </a:solidFill>
          </a:ln>
        </p:spPr>
      </p:pic>
      <p:sp>
        <p:nvSpPr>
          <p:cNvPr id="93" name="テキスト ボックス 92">
            <a:extLst>
              <a:ext uri="{FF2B5EF4-FFF2-40B4-BE49-F238E27FC236}">
                <a16:creationId xmlns:a16="http://schemas.microsoft.com/office/drawing/2014/main" id="{6D0C65F6-12A1-4532-A884-2BE111FB561D}"/>
              </a:ext>
            </a:extLst>
          </p:cNvPr>
          <p:cNvSpPr txBox="1"/>
          <p:nvPr/>
        </p:nvSpPr>
        <p:spPr>
          <a:xfrm>
            <a:off x="428625" y="1028826"/>
            <a:ext cx="5688090"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プログラムの一部は既に準備されています。</a:t>
            </a:r>
            <a:endParaRPr kumimoji="1" lang="ja-JP" altLang="en-US" dirty="0">
              <a:latin typeface="メイリオ" panose="020B0604030504040204" pitchFamily="50" charset="-128"/>
              <a:ea typeface="メイリオ" panose="020B0604030504040204" pitchFamily="50" charset="-128"/>
            </a:endParaRPr>
          </a:p>
        </p:txBody>
      </p:sp>
      <p:sp>
        <p:nvSpPr>
          <p:cNvPr id="94" name="テキスト ボックス 93">
            <a:extLst>
              <a:ext uri="{FF2B5EF4-FFF2-40B4-BE49-F238E27FC236}">
                <a16:creationId xmlns:a16="http://schemas.microsoft.com/office/drawing/2014/main" id="{524ECF43-EE0D-4610-BFBF-B6DC1789930C}"/>
              </a:ext>
            </a:extLst>
          </p:cNvPr>
          <p:cNvSpPr txBox="1"/>
          <p:nvPr/>
        </p:nvSpPr>
        <p:spPr>
          <a:xfrm>
            <a:off x="1758423" y="1082151"/>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いちぶ</a:t>
            </a:r>
          </a:p>
        </p:txBody>
      </p:sp>
      <p:sp>
        <p:nvSpPr>
          <p:cNvPr id="95" name="テキスト ボックス 94">
            <a:extLst>
              <a:ext uri="{FF2B5EF4-FFF2-40B4-BE49-F238E27FC236}">
                <a16:creationId xmlns:a16="http://schemas.microsoft.com/office/drawing/2014/main" id="{3BE2E829-D773-4F9D-8D4A-1A7992A86ECA}"/>
              </a:ext>
            </a:extLst>
          </p:cNvPr>
          <p:cNvSpPr txBox="1"/>
          <p:nvPr/>
        </p:nvSpPr>
        <p:spPr>
          <a:xfrm>
            <a:off x="2911828" y="1082151"/>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じゅんび</a:t>
            </a:r>
          </a:p>
        </p:txBody>
      </p:sp>
      <p:sp>
        <p:nvSpPr>
          <p:cNvPr id="96" name="テキスト ボックス 95">
            <a:extLst>
              <a:ext uri="{FF2B5EF4-FFF2-40B4-BE49-F238E27FC236}">
                <a16:creationId xmlns:a16="http://schemas.microsoft.com/office/drawing/2014/main" id="{09906BE5-F15D-4D09-A05F-061EFB84DA45}"/>
              </a:ext>
            </a:extLst>
          </p:cNvPr>
          <p:cNvSpPr txBox="1"/>
          <p:nvPr/>
        </p:nvSpPr>
        <p:spPr>
          <a:xfrm>
            <a:off x="2432733" y="1082151"/>
            <a:ext cx="4790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すで</a:t>
            </a:r>
          </a:p>
        </p:txBody>
      </p:sp>
      <p:sp>
        <p:nvSpPr>
          <p:cNvPr id="137" name="吹き出し: 角を丸めた四角形 136">
            <a:extLst>
              <a:ext uri="{FF2B5EF4-FFF2-40B4-BE49-F238E27FC236}">
                <a16:creationId xmlns:a16="http://schemas.microsoft.com/office/drawing/2014/main" id="{00894F8E-5EE9-4402-8C9D-435DF63C236A}"/>
              </a:ext>
            </a:extLst>
          </p:cNvPr>
          <p:cNvSpPr/>
          <p:nvPr/>
        </p:nvSpPr>
        <p:spPr>
          <a:xfrm>
            <a:off x="1262219" y="4709117"/>
            <a:ext cx="5998917" cy="1586338"/>
          </a:xfrm>
          <a:prstGeom prst="wedgeRoundRectCallout">
            <a:avLst>
              <a:gd name="adj1" fmla="val 53495"/>
              <a:gd name="adj2" fmla="val -15413"/>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138" name="テキスト ボックス 137">
            <a:extLst>
              <a:ext uri="{FF2B5EF4-FFF2-40B4-BE49-F238E27FC236}">
                <a16:creationId xmlns:a16="http://schemas.microsoft.com/office/drawing/2014/main" id="{E5B175A9-A4CE-4FA6-9243-15D28B6A1E78}"/>
              </a:ext>
            </a:extLst>
          </p:cNvPr>
          <p:cNvSpPr txBox="1"/>
          <p:nvPr/>
        </p:nvSpPr>
        <p:spPr>
          <a:xfrm>
            <a:off x="1318327" y="4682652"/>
            <a:ext cx="5942809" cy="1508105"/>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エージェントが下にブロックが無いことを確認できている間、</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ブロックに囲まれた命令をずっと繰り返すようにしよう！</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残りの命令を作ってプログラムを完成させよう！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139" name="テキスト ボックス 138">
            <a:extLst>
              <a:ext uri="{FF2B5EF4-FFF2-40B4-BE49-F238E27FC236}">
                <a16:creationId xmlns:a16="http://schemas.microsoft.com/office/drawing/2014/main" id="{F4EE8311-0D63-40E1-BA84-255CF092A1DA}"/>
              </a:ext>
            </a:extLst>
          </p:cNvPr>
          <p:cNvSpPr txBox="1"/>
          <p:nvPr/>
        </p:nvSpPr>
        <p:spPr>
          <a:xfrm>
            <a:off x="5163412" y="4743979"/>
            <a:ext cx="66413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かくにん</a:t>
            </a:r>
            <a:endParaRPr kumimoji="1" lang="ja-JP" altLang="en-US" sz="900" dirty="0">
              <a:latin typeface="メイリオ" panose="020B0604030504040204" pitchFamily="50" charset="-128"/>
              <a:ea typeface="メイリオ" panose="020B0604030504040204" pitchFamily="50" charset="-128"/>
            </a:endParaRPr>
          </a:p>
        </p:txBody>
      </p:sp>
      <p:sp>
        <p:nvSpPr>
          <p:cNvPr id="140" name="テキスト ボックス 139">
            <a:extLst>
              <a:ext uri="{FF2B5EF4-FFF2-40B4-BE49-F238E27FC236}">
                <a16:creationId xmlns:a16="http://schemas.microsoft.com/office/drawing/2014/main" id="{269587F1-596D-43B7-BB2D-57E6B2B6DDEF}"/>
              </a:ext>
            </a:extLst>
          </p:cNvPr>
          <p:cNvSpPr txBox="1"/>
          <p:nvPr/>
        </p:nvSpPr>
        <p:spPr>
          <a:xfrm>
            <a:off x="2712214" y="4738785"/>
            <a:ext cx="439295" cy="237046"/>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した</a:t>
            </a:r>
            <a:endParaRPr kumimoji="1" lang="ja-JP" altLang="en-US" sz="900" dirty="0">
              <a:latin typeface="メイリオ" panose="020B0604030504040204" pitchFamily="50" charset="-128"/>
              <a:ea typeface="メイリオ" panose="020B0604030504040204" pitchFamily="50" charset="-128"/>
            </a:endParaRPr>
          </a:p>
        </p:txBody>
      </p:sp>
      <p:sp>
        <p:nvSpPr>
          <p:cNvPr id="141" name="テキスト ボックス 140">
            <a:extLst>
              <a:ext uri="{FF2B5EF4-FFF2-40B4-BE49-F238E27FC236}">
                <a16:creationId xmlns:a16="http://schemas.microsoft.com/office/drawing/2014/main" id="{5FF133E8-F364-432A-8789-110A2A1D43E1}"/>
              </a:ext>
            </a:extLst>
          </p:cNvPr>
          <p:cNvSpPr txBox="1"/>
          <p:nvPr/>
        </p:nvSpPr>
        <p:spPr>
          <a:xfrm>
            <a:off x="4393700" y="5221511"/>
            <a:ext cx="29245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く</a:t>
            </a:r>
            <a:endParaRPr kumimoji="1" lang="ja-JP" altLang="en-US" sz="900" dirty="0">
              <a:latin typeface="メイリオ" panose="020B0604030504040204" pitchFamily="50" charset="-128"/>
              <a:ea typeface="メイリオ" panose="020B0604030504040204" pitchFamily="50" charset="-128"/>
            </a:endParaRPr>
          </a:p>
        </p:txBody>
      </p:sp>
      <p:sp>
        <p:nvSpPr>
          <p:cNvPr id="142" name="テキスト ボックス 141">
            <a:extLst>
              <a:ext uri="{FF2B5EF4-FFF2-40B4-BE49-F238E27FC236}">
                <a16:creationId xmlns:a16="http://schemas.microsoft.com/office/drawing/2014/main" id="{0A09C582-AFCB-4A2B-8256-921ACE512649}"/>
              </a:ext>
            </a:extLst>
          </p:cNvPr>
          <p:cNvSpPr txBox="1"/>
          <p:nvPr/>
        </p:nvSpPr>
        <p:spPr>
          <a:xfrm>
            <a:off x="6544359" y="4743979"/>
            <a:ext cx="54938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あいだ</a:t>
            </a:r>
            <a:endParaRPr kumimoji="1" lang="ja-JP" altLang="en-US" sz="900" dirty="0">
              <a:latin typeface="メイリオ" panose="020B0604030504040204" pitchFamily="50" charset="-128"/>
              <a:ea typeface="メイリオ" panose="020B0604030504040204" pitchFamily="50" charset="-128"/>
            </a:endParaRPr>
          </a:p>
        </p:txBody>
      </p:sp>
      <p:pic>
        <p:nvPicPr>
          <p:cNvPr id="143" name="図 142">
            <a:extLst>
              <a:ext uri="{FF2B5EF4-FFF2-40B4-BE49-F238E27FC236}">
                <a16:creationId xmlns:a16="http://schemas.microsoft.com/office/drawing/2014/main" id="{E64B706E-23EB-4BD1-9EFE-E3E8F516B029}"/>
              </a:ext>
            </a:extLst>
          </p:cNvPr>
          <p:cNvPicPr>
            <a:picLocks noChangeAspect="1"/>
          </p:cNvPicPr>
          <p:nvPr/>
        </p:nvPicPr>
        <p:blipFill>
          <a:blip r:embed="rId4"/>
          <a:stretch>
            <a:fillRect/>
          </a:stretch>
        </p:blipFill>
        <p:spPr>
          <a:xfrm>
            <a:off x="7624162" y="4682652"/>
            <a:ext cx="995438" cy="1586338"/>
          </a:xfrm>
          <a:prstGeom prst="rect">
            <a:avLst/>
          </a:prstGeom>
        </p:spPr>
      </p:pic>
      <p:sp>
        <p:nvSpPr>
          <p:cNvPr id="144" name="テキスト ボックス 143">
            <a:extLst>
              <a:ext uri="{FF2B5EF4-FFF2-40B4-BE49-F238E27FC236}">
                <a16:creationId xmlns:a16="http://schemas.microsoft.com/office/drawing/2014/main" id="{EC530494-E9D6-49B3-88D9-8B8ED1C368A2}"/>
              </a:ext>
            </a:extLst>
          </p:cNvPr>
          <p:cNvSpPr txBox="1"/>
          <p:nvPr/>
        </p:nvSpPr>
        <p:spPr>
          <a:xfrm>
            <a:off x="2302549" y="5227725"/>
            <a:ext cx="439295" cy="237046"/>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かこ</a:t>
            </a:r>
            <a:endParaRPr kumimoji="1" lang="ja-JP" altLang="en-US" sz="900" dirty="0">
              <a:latin typeface="メイリオ" panose="020B0604030504040204" pitchFamily="50" charset="-128"/>
              <a:ea typeface="メイリオ" panose="020B0604030504040204" pitchFamily="50" charset="-128"/>
            </a:endParaRPr>
          </a:p>
        </p:txBody>
      </p:sp>
      <p:sp>
        <p:nvSpPr>
          <p:cNvPr id="145" name="テキスト ボックス 144">
            <a:extLst>
              <a:ext uri="{FF2B5EF4-FFF2-40B4-BE49-F238E27FC236}">
                <a16:creationId xmlns:a16="http://schemas.microsoft.com/office/drawing/2014/main" id="{CC5742A1-E9D0-4E5A-93E6-27E20FD3ADA0}"/>
              </a:ext>
            </a:extLst>
          </p:cNvPr>
          <p:cNvSpPr txBox="1"/>
          <p:nvPr/>
        </p:nvSpPr>
        <p:spPr>
          <a:xfrm>
            <a:off x="3104870" y="5227725"/>
            <a:ext cx="66413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めいれい</a:t>
            </a:r>
            <a:endParaRPr kumimoji="1" lang="ja-JP" altLang="en-US" sz="900" dirty="0">
              <a:latin typeface="メイリオ" panose="020B0604030504040204" pitchFamily="50" charset="-128"/>
              <a:ea typeface="メイリオ" panose="020B0604030504040204" pitchFamily="50" charset="-128"/>
            </a:endParaRPr>
          </a:p>
        </p:txBody>
      </p:sp>
      <p:sp>
        <p:nvSpPr>
          <p:cNvPr id="146" name="テキスト ボックス 145">
            <a:extLst>
              <a:ext uri="{FF2B5EF4-FFF2-40B4-BE49-F238E27FC236}">
                <a16:creationId xmlns:a16="http://schemas.microsoft.com/office/drawing/2014/main" id="{75BADA2E-3EFD-42F4-AF87-A2CFBC3C09B2}"/>
              </a:ext>
            </a:extLst>
          </p:cNvPr>
          <p:cNvSpPr txBox="1"/>
          <p:nvPr/>
        </p:nvSpPr>
        <p:spPr>
          <a:xfrm>
            <a:off x="4724117" y="5221511"/>
            <a:ext cx="439295" cy="237046"/>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かえ</a:t>
            </a:r>
            <a:endParaRPr kumimoji="1" lang="ja-JP" altLang="en-US" sz="900" dirty="0">
              <a:latin typeface="メイリオ" panose="020B0604030504040204" pitchFamily="50" charset="-128"/>
              <a:ea typeface="メイリオ" panose="020B0604030504040204" pitchFamily="50" charset="-128"/>
            </a:endParaRPr>
          </a:p>
        </p:txBody>
      </p:sp>
      <p:sp>
        <p:nvSpPr>
          <p:cNvPr id="147" name="テキスト ボックス 146">
            <a:extLst>
              <a:ext uri="{FF2B5EF4-FFF2-40B4-BE49-F238E27FC236}">
                <a16:creationId xmlns:a16="http://schemas.microsoft.com/office/drawing/2014/main" id="{7C1044D6-C14F-45F3-85ED-DEC21F509A01}"/>
              </a:ext>
            </a:extLst>
          </p:cNvPr>
          <p:cNvSpPr txBox="1"/>
          <p:nvPr/>
        </p:nvSpPr>
        <p:spPr>
          <a:xfrm>
            <a:off x="1879732" y="5724869"/>
            <a:ext cx="66413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めいれい</a:t>
            </a:r>
            <a:endParaRPr kumimoji="1" lang="ja-JP" altLang="en-US" sz="900" dirty="0">
              <a:latin typeface="メイリオ" panose="020B0604030504040204" pitchFamily="50" charset="-128"/>
              <a:ea typeface="メイリオ" panose="020B0604030504040204" pitchFamily="50" charset="-128"/>
            </a:endParaRPr>
          </a:p>
        </p:txBody>
      </p:sp>
      <p:sp>
        <p:nvSpPr>
          <p:cNvPr id="148" name="テキスト ボックス 147">
            <a:extLst>
              <a:ext uri="{FF2B5EF4-FFF2-40B4-BE49-F238E27FC236}">
                <a16:creationId xmlns:a16="http://schemas.microsoft.com/office/drawing/2014/main" id="{5533FE93-7C9D-49CF-857C-0947D8D09B76}"/>
              </a:ext>
            </a:extLst>
          </p:cNvPr>
          <p:cNvSpPr txBox="1"/>
          <p:nvPr/>
        </p:nvSpPr>
        <p:spPr>
          <a:xfrm>
            <a:off x="1313511" y="5724869"/>
            <a:ext cx="4392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のこ</a:t>
            </a:r>
            <a:endParaRPr kumimoji="1" lang="ja-JP" altLang="en-US" sz="900" dirty="0">
              <a:latin typeface="メイリオ" panose="020B0604030504040204" pitchFamily="50" charset="-128"/>
              <a:ea typeface="メイリオ" panose="020B0604030504040204" pitchFamily="50" charset="-128"/>
            </a:endParaRPr>
          </a:p>
        </p:txBody>
      </p:sp>
      <p:sp>
        <p:nvSpPr>
          <p:cNvPr id="149" name="テキスト ボックス 148">
            <a:extLst>
              <a:ext uri="{FF2B5EF4-FFF2-40B4-BE49-F238E27FC236}">
                <a16:creationId xmlns:a16="http://schemas.microsoft.com/office/drawing/2014/main" id="{B188058D-9589-4566-B1AF-D3167A0BC983}"/>
              </a:ext>
            </a:extLst>
          </p:cNvPr>
          <p:cNvSpPr txBox="1"/>
          <p:nvPr/>
        </p:nvSpPr>
        <p:spPr>
          <a:xfrm>
            <a:off x="2522058" y="5724869"/>
            <a:ext cx="4392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つく</a:t>
            </a:r>
            <a:endParaRPr kumimoji="1" lang="ja-JP" altLang="en-US" sz="900" dirty="0">
              <a:latin typeface="メイリオ" panose="020B0604030504040204" pitchFamily="50" charset="-128"/>
              <a:ea typeface="メイリオ" panose="020B0604030504040204" pitchFamily="50" charset="-128"/>
            </a:endParaRPr>
          </a:p>
        </p:txBody>
      </p:sp>
      <p:sp>
        <p:nvSpPr>
          <p:cNvPr id="150" name="テキスト ボックス 149">
            <a:extLst>
              <a:ext uri="{FF2B5EF4-FFF2-40B4-BE49-F238E27FC236}">
                <a16:creationId xmlns:a16="http://schemas.microsoft.com/office/drawing/2014/main" id="{CE89A8B4-666D-4CFA-B0BA-4E199991629D}"/>
              </a:ext>
            </a:extLst>
          </p:cNvPr>
          <p:cNvSpPr txBox="1"/>
          <p:nvPr/>
        </p:nvSpPr>
        <p:spPr>
          <a:xfrm>
            <a:off x="4346040" y="5724869"/>
            <a:ext cx="66413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かんせい</a:t>
            </a:r>
            <a:endParaRPr kumimoji="1" lang="ja-JP" altLang="en-US" sz="900" dirty="0">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E328F3EC-4ABD-5131-45FE-12F8FE52FF15}"/>
              </a:ext>
            </a:extLst>
          </p:cNvPr>
          <p:cNvSpPr txBox="1"/>
          <p:nvPr/>
        </p:nvSpPr>
        <p:spPr>
          <a:xfrm>
            <a:off x="3633512" y="1680324"/>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26" name="テキスト ボックス 25">
            <a:extLst>
              <a:ext uri="{FF2B5EF4-FFF2-40B4-BE49-F238E27FC236}">
                <a16:creationId xmlns:a16="http://schemas.microsoft.com/office/drawing/2014/main" id="{A206CA24-633D-8CB3-2845-DFCF72D9CD51}"/>
              </a:ext>
            </a:extLst>
          </p:cNvPr>
          <p:cNvSpPr txBox="1"/>
          <p:nvPr/>
        </p:nvSpPr>
        <p:spPr>
          <a:xfrm>
            <a:off x="4116574" y="166773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27" name="テキスト ボックス 26">
            <a:extLst>
              <a:ext uri="{FF2B5EF4-FFF2-40B4-BE49-F238E27FC236}">
                <a16:creationId xmlns:a16="http://schemas.microsoft.com/office/drawing/2014/main" id="{A691DD26-7D1C-E7EE-BC7F-802ED4DD363C}"/>
              </a:ext>
            </a:extLst>
          </p:cNvPr>
          <p:cNvSpPr txBox="1"/>
          <p:nvPr/>
        </p:nvSpPr>
        <p:spPr>
          <a:xfrm>
            <a:off x="4158926" y="2160555"/>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こ</a:t>
            </a:r>
          </a:p>
        </p:txBody>
      </p:sp>
      <p:sp>
        <p:nvSpPr>
          <p:cNvPr id="29" name="テキスト ボックス 28">
            <a:extLst>
              <a:ext uri="{FF2B5EF4-FFF2-40B4-BE49-F238E27FC236}">
                <a16:creationId xmlns:a16="http://schemas.microsoft.com/office/drawing/2014/main" id="{A1E91407-C0B0-5368-8835-41A60BF98E8B}"/>
              </a:ext>
            </a:extLst>
          </p:cNvPr>
          <p:cNvSpPr txBox="1"/>
          <p:nvPr/>
        </p:nvSpPr>
        <p:spPr>
          <a:xfrm>
            <a:off x="4482337" y="2160555"/>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じぶん</a:t>
            </a:r>
          </a:p>
        </p:txBody>
      </p:sp>
      <p:sp>
        <p:nvSpPr>
          <p:cNvPr id="30" name="テキスト ボックス 29">
            <a:extLst>
              <a:ext uri="{FF2B5EF4-FFF2-40B4-BE49-F238E27FC236}">
                <a16:creationId xmlns:a16="http://schemas.microsoft.com/office/drawing/2014/main" id="{E6633ECA-7AC8-39CE-5811-3EAB44053A27}"/>
              </a:ext>
            </a:extLst>
          </p:cNvPr>
          <p:cNvSpPr txBox="1"/>
          <p:nvPr/>
        </p:nvSpPr>
        <p:spPr>
          <a:xfrm>
            <a:off x="5778161" y="216055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ばん</a:t>
            </a:r>
          </a:p>
        </p:txBody>
      </p:sp>
      <p:sp>
        <p:nvSpPr>
          <p:cNvPr id="31" name="テキスト ボックス 30">
            <a:extLst>
              <a:ext uri="{FF2B5EF4-FFF2-40B4-BE49-F238E27FC236}">
                <a16:creationId xmlns:a16="http://schemas.microsoft.com/office/drawing/2014/main" id="{8EAD7214-205E-2575-383C-7FA252BE282F}"/>
              </a:ext>
            </a:extLst>
          </p:cNvPr>
          <p:cNvSpPr txBox="1"/>
          <p:nvPr/>
        </p:nvSpPr>
        <p:spPr>
          <a:xfrm>
            <a:off x="6009645" y="2160555"/>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せってい</a:t>
            </a:r>
          </a:p>
        </p:txBody>
      </p:sp>
      <p:sp>
        <p:nvSpPr>
          <p:cNvPr id="32" name="テキスト ボックス 31">
            <a:extLst>
              <a:ext uri="{FF2B5EF4-FFF2-40B4-BE49-F238E27FC236}">
                <a16:creationId xmlns:a16="http://schemas.microsoft.com/office/drawing/2014/main" id="{A6B75996-7653-4A8E-6E35-2A0ACC463965}"/>
              </a:ext>
            </a:extLst>
          </p:cNvPr>
          <p:cNvSpPr txBox="1"/>
          <p:nvPr/>
        </p:nvSpPr>
        <p:spPr>
          <a:xfrm>
            <a:off x="4332177" y="2683114"/>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33" name="テキスト ボックス 32">
            <a:extLst>
              <a:ext uri="{FF2B5EF4-FFF2-40B4-BE49-F238E27FC236}">
                <a16:creationId xmlns:a16="http://schemas.microsoft.com/office/drawing/2014/main" id="{7A0DE31E-3D64-1795-1B0B-EC276E7C54F2}"/>
              </a:ext>
            </a:extLst>
          </p:cNvPr>
          <p:cNvSpPr txBox="1"/>
          <p:nvPr/>
        </p:nvSpPr>
        <p:spPr>
          <a:xfrm>
            <a:off x="4840895" y="3111229"/>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34" name="テキスト ボックス 33">
            <a:extLst>
              <a:ext uri="{FF2B5EF4-FFF2-40B4-BE49-F238E27FC236}">
                <a16:creationId xmlns:a16="http://schemas.microsoft.com/office/drawing/2014/main" id="{1125BC31-FA60-7131-3CB8-1E7A94DC3470}"/>
              </a:ext>
            </a:extLst>
          </p:cNvPr>
          <p:cNvSpPr txBox="1"/>
          <p:nvPr/>
        </p:nvSpPr>
        <p:spPr>
          <a:xfrm>
            <a:off x="5341106" y="3111229"/>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Tree>
    <p:extLst>
      <p:ext uri="{BB962C8B-B14F-4D97-AF65-F5344CB8AC3E}">
        <p14:creationId xmlns:p14="http://schemas.microsoft.com/office/powerpoint/2010/main" val="38258890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．橋を架けよう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942622" y="381881"/>
            <a:ext cx="435006" cy="275306"/>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はし</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47946" y="380187"/>
            <a:ext cx="43500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a:t>
            </a:r>
          </a:p>
        </p:txBody>
      </p:sp>
      <p:pic>
        <p:nvPicPr>
          <p:cNvPr id="10" name="図 9">
            <a:extLst>
              <a:ext uri="{FF2B5EF4-FFF2-40B4-BE49-F238E27FC236}">
                <a16:creationId xmlns:a16="http://schemas.microsoft.com/office/drawing/2014/main" id="{FDFCB63A-6802-4BBB-98E4-420891C0F7BF}"/>
              </a:ext>
            </a:extLst>
          </p:cNvPr>
          <p:cNvPicPr>
            <a:picLocks noChangeAspect="1"/>
          </p:cNvPicPr>
          <p:nvPr/>
        </p:nvPicPr>
        <p:blipFill>
          <a:blip r:embed="rId2"/>
          <a:stretch>
            <a:fillRect/>
          </a:stretch>
        </p:blipFill>
        <p:spPr>
          <a:xfrm>
            <a:off x="1239652" y="1058569"/>
            <a:ext cx="6096528" cy="3444538"/>
          </a:xfrm>
          <a:prstGeom prst="rect">
            <a:avLst/>
          </a:prstGeom>
        </p:spPr>
      </p:pic>
      <p:sp>
        <p:nvSpPr>
          <p:cNvPr id="11" name="四角形: 角を丸くする 10">
            <a:extLst>
              <a:ext uri="{FF2B5EF4-FFF2-40B4-BE49-F238E27FC236}">
                <a16:creationId xmlns:a16="http://schemas.microsoft.com/office/drawing/2014/main" id="{5C8748B2-0CCE-4B7A-A397-AD2390B4C649}"/>
              </a:ext>
            </a:extLst>
          </p:cNvPr>
          <p:cNvSpPr/>
          <p:nvPr/>
        </p:nvSpPr>
        <p:spPr>
          <a:xfrm>
            <a:off x="3124942" y="1638344"/>
            <a:ext cx="541537" cy="394643"/>
          </a:xfrm>
          <a:prstGeom prst="roundRect">
            <a:avLst>
              <a:gd name="adj" fmla="val 50000"/>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58" name="四角形: 角を丸くする 257">
            <a:extLst>
              <a:ext uri="{FF2B5EF4-FFF2-40B4-BE49-F238E27FC236}">
                <a16:creationId xmlns:a16="http://schemas.microsoft.com/office/drawing/2014/main" id="{10EC3ABB-B58B-4FB4-A380-0FC3747A32F4}"/>
              </a:ext>
            </a:extLst>
          </p:cNvPr>
          <p:cNvSpPr/>
          <p:nvPr/>
        </p:nvSpPr>
        <p:spPr>
          <a:xfrm>
            <a:off x="4218376" y="2592394"/>
            <a:ext cx="541537" cy="381625"/>
          </a:xfrm>
          <a:prstGeom prst="roundRect">
            <a:avLst>
              <a:gd name="adj" fmla="val 29754"/>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59" name="テキスト ボックス 258">
            <a:extLst>
              <a:ext uri="{FF2B5EF4-FFF2-40B4-BE49-F238E27FC236}">
                <a16:creationId xmlns:a16="http://schemas.microsoft.com/office/drawing/2014/main" id="{85773C85-5E42-4C89-A4C9-931F35DD201C}"/>
              </a:ext>
            </a:extLst>
          </p:cNvPr>
          <p:cNvSpPr txBox="1"/>
          <p:nvPr/>
        </p:nvSpPr>
        <p:spPr>
          <a:xfrm>
            <a:off x="1275072" y="4534957"/>
            <a:ext cx="6475135"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のブロックの、</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材料の数を「</a:t>
            </a:r>
            <a:r>
              <a:rPr kumimoji="1" lang="en-US" altLang="ja-JP" b="1" dirty="0">
                <a:solidFill>
                  <a:srgbClr val="575E75"/>
                </a:solidFill>
                <a:latin typeface="メイリオ" panose="020B0604030504040204" pitchFamily="50" charset="-128"/>
                <a:ea typeface="メイリオ" panose="020B0604030504040204" pitchFamily="50" charset="-128"/>
              </a:rPr>
              <a:t>64</a:t>
            </a:r>
            <a:r>
              <a:rPr kumimoji="1" lang="ja-JP" altLang="en-US" b="1" dirty="0">
                <a:solidFill>
                  <a:srgbClr val="575E75"/>
                </a:solidFill>
                <a:latin typeface="メイリオ" panose="020B0604030504040204" pitchFamily="50" charset="-128"/>
                <a:ea typeface="メイリオ" panose="020B0604030504040204" pitchFamily="50" charset="-128"/>
              </a:rPr>
              <a:t>個</a:t>
            </a:r>
            <a:r>
              <a:rPr kumimoji="1" lang="ja-JP" altLang="en-US" dirty="0">
                <a:solidFill>
                  <a:srgbClr val="575E75"/>
                </a:solidFill>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261" name="テキスト ボックス 260">
            <a:extLst>
              <a:ext uri="{FF2B5EF4-FFF2-40B4-BE49-F238E27FC236}">
                <a16:creationId xmlns:a16="http://schemas.microsoft.com/office/drawing/2014/main" id="{EA1E134E-949D-4DDE-BDFE-E3066C98FC5C}"/>
              </a:ext>
            </a:extLst>
          </p:cNvPr>
          <p:cNvSpPr txBox="1"/>
          <p:nvPr/>
        </p:nvSpPr>
        <p:spPr>
          <a:xfrm>
            <a:off x="3600120" y="5144540"/>
            <a:ext cx="7038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262" name="テキスト ボックス 261">
            <a:extLst>
              <a:ext uri="{FF2B5EF4-FFF2-40B4-BE49-F238E27FC236}">
                <a16:creationId xmlns:a16="http://schemas.microsoft.com/office/drawing/2014/main" id="{6E94136B-FAB2-4F0B-B891-30FF321E975F}"/>
              </a:ext>
            </a:extLst>
          </p:cNvPr>
          <p:cNvSpPr txBox="1"/>
          <p:nvPr/>
        </p:nvSpPr>
        <p:spPr>
          <a:xfrm>
            <a:off x="2892690" y="5144540"/>
            <a:ext cx="5340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a:t>
            </a:r>
          </a:p>
        </p:txBody>
      </p:sp>
      <p:sp>
        <p:nvSpPr>
          <p:cNvPr id="264" name="正方形/長方形 263">
            <a:extLst>
              <a:ext uri="{FF2B5EF4-FFF2-40B4-BE49-F238E27FC236}">
                <a16:creationId xmlns:a16="http://schemas.microsoft.com/office/drawing/2014/main" id="{89AADC31-DF25-4098-B3B1-A97593783633}"/>
              </a:ext>
            </a:extLst>
          </p:cNvPr>
          <p:cNvSpPr/>
          <p:nvPr/>
        </p:nvSpPr>
        <p:spPr>
          <a:xfrm>
            <a:off x="1537929" y="3005869"/>
            <a:ext cx="3174026" cy="944693"/>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13" name="図 12">
            <a:extLst>
              <a:ext uri="{FF2B5EF4-FFF2-40B4-BE49-F238E27FC236}">
                <a16:creationId xmlns:a16="http://schemas.microsoft.com/office/drawing/2014/main" id="{3717017C-ED77-4B07-A363-6883C644E012}"/>
              </a:ext>
            </a:extLst>
          </p:cNvPr>
          <p:cNvPicPr>
            <a:picLocks noChangeAspect="1"/>
          </p:cNvPicPr>
          <p:nvPr/>
        </p:nvPicPr>
        <p:blipFill>
          <a:blip r:embed="rId3"/>
          <a:stretch>
            <a:fillRect/>
          </a:stretch>
        </p:blipFill>
        <p:spPr>
          <a:xfrm>
            <a:off x="1227902" y="4600968"/>
            <a:ext cx="3794079" cy="561862"/>
          </a:xfrm>
          <a:prstGeom prst="rect">
            <a:avLst/>
          </a:prstGeom>
        </p:spPr>
      </p:pic>
      <p:sp>
        <p:nvSpPr>
          <p:cNvPr id="265" name="テキスト ボックス 264">
            <a:extLst>
              <a:ext uri="{FF2B5EF4-FFF2-40B4-BE49-F238E27FC236}">
                <a16:creationId xmlns:a16="http://schemas.microsoft.com/office/drawing/2014/main" id="{CA5274B4-A5C5-43BF-A8A8-9353444B7FD6}"/>
              </a:ext>
            </a:extLst>
          </p:cNvPr>
          <p:cNvSpPr txBox="1"/>
          <p:nvPr/>
        </p:nvSpPr>
        <p:spPr>
          <a:xfrm>
            <a:off x="1160451" y="5144540"/>
            <a:ext cx="90774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ざいりょう</a:t>
            </a:r>
          </a:p>
        </p:txBody>
      </p:sp>
      <p:sp>
        <p:nvSpPr>
          <p:cNvPr id="266" name="テキスト ボックス 265">
            <a:extLst>
              <a:ext uri="{FF2B5EF4-FFF2-40B4-BE49-F238E27FC236}">
                <a16:creationId xmlns:a16="http://schemas.microsoft.com/office/drawing/2014/main" id="{0999685D-B472-461C-A2CD-7EC9AFEB956C}"/>
              </a:ext>
            </a:extLst>
          </p:cNvPr>
          <p:cNvSpPr txBox="1"/>
          <p:nvPr/>
        </p:nvSpPr>
        <p:spPr>
          <a:xfrm>
            <a:off x="1893083" y="5144540"/>
            <a:ext cx="534091" cy="255366"/>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かず</a:t>
            </a:r>
          </a:p>
        </p:txBody>
      </p:sp>
      <p:sp>
        <p:nvSpPr>
          <p:cNvPr id="267" name="テキスト ボックス 266">
            <a:extLst>
              <a:ext uri="{FF2B5EF4-FFF2-40B4-BE49-F238E27FC236}">
                <a16:creationId xmlns:a16="http://schemas.microsoft.com/office/drawing/2014/main" id="{863F3B49-88A9-4359-9388-54DED14A9CAF}"/>
              </a:ext>
            </a:extLst>
          </p:cNvPr>
          <p:cNvSpPr txBox="1"/>
          <p:nvPr/>
        </p:nvSpPr>
        <p:spPr>
          <a:xfrm>
            <a:off x="1286822" y="5624028"/>
            <a:ext cx="5762049"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のブロックの、</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調査する向きを</a:t>
            </a: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ja-JP" altLang="en-US" b="1" dirty="0">
                <a:solidFill>
                  <a:srgbClr val="575E75"/>
                </a:solidFill>
                <a:latin typeface="メイリオ" panose="020B0604030504040204" pitchFamily="50" charset="-128"/>
                <a:ea typeface="メイリオ" panose="020B0604030504040204" pitchFamily="50" charset="-128"/>
              </a:rPr>
              <a:t>下</a:t>
            </a:r>
            <a:r>
              <a:rPr kumimoji="1" lang="ja-JP" altLang="en-US" dirty="0">
                <a:solidFill>
                  <a:srgbClr val="575E75"/>
                </a:solidFill>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268" name="テキスト ボックス 267">
            <a:extLst>
              <a:ext uri="{FF2B5EF4-FFF2-40B4-BE49-F238E27FC236}">
                <a16:creationId xmlns:a16="http://schemas.microsoft.com/office/drawing/2014/main" id="{0C9CA4FD-6244-43D4-A4AC-BE31003BCB08}"/>
              </a:ext>
            </a:extLst>
          </p:cNvPr>
          <p:cNvSpPr txBox="1"/>
          <p:nvPr/>
        </p:nvSpPr>
        <p:spPr>
          <a:xfrm>
            <a:off x="3780547" y="6233611"/>
            <a:ext cx="7038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269" name="テキスト ボックス 268">
            <a:extLst>
              <a:ext uri="{FF2B5EF4-FFF2-40B4-BE49-F238E27FC236}">
                <a16:creationId xmlns:a16="http://schemas.microsoft.com/office/drawing/2014/main" id="{33B161CD-719C-4719-B990-B082CF6E07B0}"/>
              </a:ext>
            </a:extLst>
          </p:cNvPr>
          <p:cNvSpPr txBox="1"/>
          <p:nvPr/>
        </p:nvSpPr>
        <p:spPr>
          <a:xfrm>
            <a:off x="3073117" y="6233611"/>
            <a:ext cx="5340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p>
        </p:txBody>
      </p:sp>
      <p:sp>
        <p:nvSpPr>
          <p:cNvPr id="271" name="テキスト ボックス 270">
            <a:extLst>
              <a:ext uri="{FF2B5EF4-FFF2-40B4-BE49-F238E27FC236}">
                <a16:creationId xmlns:a16="http://schemas.microsoft.com/office/drawing/2014/main" id="{D87B91D7-3B59-4360-9F13-AD4BA0185093}"/>
              </a:ext>
            </a:extLst>
          </p:cNvPr>
          <p:cNvSpPr txBox="1"/>
          <p:nvPr/>
        </p:nvSpPr>
        <p:spPr>
          <a:xfrm>
            <a:off x="1172201" y="6233611"/>
            <a:ext cx="90774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ちょうさ</a:t>
            </a:r>
          </a:p>
        </p:txBody>
      </p:sp>
      <p:sp>
        <p:nvSpPr>
          <p:cNvPr id="272" name="テキスト ボックス 271">
            <a:extLst>
              <a:ext uri="{FF2B5EF4-FFF2-40B4-BE49-F238E27FC236}">
                <a16:creationId xmlns:a16="http://schemas.microsoft.com/office/drawing/2014/main" id="{385118BE-D0C5-4E45-9937-22E48C0827FB}"/>
              </a:ext>
            </a:extLst>
          </p:cNvPr>
          <p:cNvSpPr txBox="1"/>
          <p:nvPr/>
        </p:nvSpPr>
        <p:spPr>
          <a:xfrm>
            <a:off x="2137062" y="6233611"/>
            <a:ext cx="534091" cy="255366"/>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pic>
        <p:nvPicPr>
          <p:cNvPr id="15" name="図 14">
            <a:extLst>
              <a:ext uri="{FF2B5EF4-FFF2-40B4-BE49-F238E27FC236}">
                <a16:creationId xmlns:a16="http://schemas.microsoft.com/office/drawing/2014/main" id="{DECF5154-61A0-4A4C-81A5-B57C10D50B34}"/>
              </a:ext>
            </a:extLst>
          </p:cNvPr>
          <p:cNvPicPr>
            <a:picLocks noChangeAspect="1"/>
          </p:cNvPicPr>
          <p:nvPr/>
        </p:nvPicPr>
        <p:blipFill>
          <a:blip r:embed="rId4"/>
          <a:stretch>
            <a:fillRect/>
          </a:stretch>
        </p:blipFill>
        <p:spPr>
          <a:xfrm>
            <a:off x="1264995" y="5776193"/>
            <a:ext cx="3756986" cy="434378"/>
          </a:xfrm>
          <a:prstGeom prst="rect">
            <a:avLst/>
          </a:prstGeom>
        </p:spPr>
      </p:pic>
      <p:sp>
        <p:nvSpPr>
          <p:cNvPr id="21" name="テキスト ボックス 20">
            <a:extLst>
              <a:ext uri="{FF2B5EF4-FFF2-40B4-BE49-F238E27FC236}">
                <a16:creationId xmlns:a16="http://schemas.microsoft.com/office/drawing/2014/main" id="{2F19C06D-2FA5-73B6-12AF-0E496BA711FE}"/>
              </a:ext>
            </a:extLst>
          </p:cNvPr>
          <p:cNvSpPr txBox="1"/>
          <p:nvPr/>
        </p:nvSpPr>
        <p:spPr>
          <a:xfrm>
            <a:off x="2948753" y="1134590"/>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22" name="テキスト ボックス 21">
            <a:extLst>
              <a:ext uri="{FF2B5EF4-FFF2-40B4-BE49-F238E27FC236}">
                <a16:creationId xmlns:a16="http://schemas.microsoft.com/office/drawing/2014/main" id="{18141C0C-0293-BC43-6D85-B408D674ECA4}"/>
              </a:ext>
            </a:extLst>
          </p:cNvPr>
          <p:cNvSpPr txBox="1"/>
          <p:nvPr/>
        </p:nvSpPr>
        <p:spPr>
          <a:xfrm>
            <a:off x="3497202" y="111155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23" name="テキスト ボックス 22">
            <a:extLst>
              <a:ext uri="{FF2B5EF4-FFF2-40B4-BE49-F238E27FC236}">
                <a16:creationId xmlns:a16="http://schemas.microsoft.com/office/drawing/2014/main" id="{BA8FA0FD-A299-CC2A-717E-D0DDF9A38166}"/>
              </a:ext>
            </a:extLst>
          </p:cNvPr>
          <p:cNvSpPr txBox="1"/>
          <p:nvPr/>
        </p:nvSpPr>
        <p:spPr>
          <a:xfrm>
            <a:off x="3574146" y="1617186"/>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こ</a:t>
            </a:r>
          </a:p>
        </p:txBody>
      </p:sp>
      <p:sp>
        <p:nvSpPr>
          <p:cNvPr id="24" name="テキスト ボックス 23">
            <a:extLst>
              <a:ext uri="{FF2B5EF4-FFF2-40B4-BE49-F238E27FC236}">
                <a16:creationId xmlns:a16="http://schemas.microsoft.com/office/drawing/2014/main" id="{5FE54939-D4D1-8221-4976-4321EEBB7F3F}"/>
              </a:ext>
            </a:extLst>
          </p:cNvPr>
          <p:cNvSpPr txBox="1"/>
          <p:nvPr/>
        </p:nvSpPr>
        <p:spPr>
          <a:xfrm>
            <a:off x="3941196" y="1617186"/>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じぶん</a:t>
            </a:r>
          </a:p>
        </p:txBody>
      </p:sp>
      <p:sp>
        <p:nvSpPr>
          <p:cNvPr id="27" name="テキスト ボックス 26">
            <a:extLst>
              <a:ext uri="{FF2B5EF4-FFF2-40B4-BE49-F238E27FC236}">
                <a16:creationId xmlns:a16="http://schemas.microsoft.com/office/drawing/2014/main" id="{5F8C0F71-7D95-4D58-60A2-EECEA50DF740}"/>
              </a:ext>
            </a:extLst>
          </p:cNvPr>
          <p:cNvSpPr txBox="1"/>
          <p:nvPr/>
        </p:nvSpPr>
        <p:spPr>
          <a:xfrm>
            <a:off x="3704951" y="2140004"/>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29" name="テキスト ボックス 28">
            <a:extLst>
              <a:ext uri="{FF2B5EF4-FFF2-40B4-BE49-F238E27FC236}">
                <a16:creationId xmlns:a16="http://schemas.microsoft.com/office/drawing/2014/main" id="{223579C3-A806-E3CD-4904-1A0C0A8B3E1E}"/>
              </a:ext>
            </a:extLst>
          </p:cNvPr>
          <p:cNvSpPr txBox="1"/>
          <p:nvPr/>
        </p:nvSpPr>
        <p:spPr>
          <a:xfrm>
            <a:off x="2257897" y="211770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30" name="テキスト ボックス 29">
            <a:extLst>
              <a:ext uri="{FF2B5EF4-FFF2-40B4-BE49-F238E27FC236}">
                <a16:creationId xmlns:a16="http://schemas.microsoft.com/office/drawing/2014/main" id="{C936A054-4905-64D2-B096-E8D93C6E7E59}"/>
              </a:ext>
            </a:extLst>
          </p:cNvPr>
          <p:cNvSpPr txBox="1"/>
          <p:nvPr/>
        </p:nvSpPr>
        <p:spPr>
          <a:xfrm>
            <a:off x="5341106" y="3111229"/>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31" name="テキスト ボックス 30">
            <a:extLst>
              <a:ext uri="{FF2B5EF4-FFF2-40B4-BE49-F238E27FC236}">
                <a16:creationId xmlns:a16="http://schemas.microsoft.com/office/drawing/2014/main" id="{C890F9E1-0C18-1C32-7435-05DAFED68795}"/>
              </a:ext>
            </a:extLst>
          </p:cNvPr>
          <p:cNvSpPr txBox="1"/>
          <p:nvPr/>
        </p:nvSpPr>
        <p:spPr>
          <a:xfrm>
            <a:off x="5196083" y="161718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ばん</a:t>
            </a:r>
          </a:p>
        </p:txBody>
      </p:sp>
      <p:sp>
        <p:nvSpPr>
          <p:cNvPr id="32" name="テキスト ボックス 31">
            <a:extLst>
              <a:ext uri="{FF2B5EF4-FFF2-40B4-BE49-F238E27FC236}">
                <a16:creationId xmlns:a16="http://schemas.microsoft.com/office/drawing/2014/main" id="{68CDD99B-B209-512D-E127-D9D6F5B1CE72}"/>
              </a:ext>
            </a:extLst>
          </p:cNvPr>
          <p:cNvSpPr txBox="1"/>
          <p:nvPr/>
        </p:nvSpPr>
        <p:spPr>
          <a:xfrm>
            <a:off x="5427567" y="1617186"/>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せってい</a:t>
            </a:r>
          </a:p>
        </p:txBody>
      </p:sp>
      <p:sp>
        <p:nvSpPr>
          <p:cNvPr id="33" name="テキスト ボックス 32">
            <a:extLst>
              <a:ext uri="{FF2B5EF4-FFF2-40B4-BE49-F238E27FC236}">
                <a16:creationId xmlns:a16="http://schemas.microsoft.com/office/drawing/2014/main" id="{09FBEE4F-EDD9-0F66-8E32-0448D9D78924}"/>
              </a:ext>
            </a:extLst>
          </p:cNvPr>
          <p:cNvSpPr txBox="1"/>
          <p:nvPr/>
        </p:nvSpPr>
        <p:spPr>
          <a:xfrm>
            <a:off x="4240912" y="2569354"/>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endParaRPr kumimoji="1" lang="en-US" altLang="ja-JP" sz="600" dirty="0">
              <a:solidFill>
                <a:schemeClr val="bg1"/>
              </a:solidFill>
              <a:latin typeface="Meiryo" panose="020B0604030504040204" pitchFamily="34" charset="-128"/>
              <a:ea typeface="Meiryo" panose="020B0604030504040204" pitchFamily="34" charset="-128"/>
            </a:endParaRPr>
          </a:p>
        </p:txBody>
      </p:sp>
      <p:sp>
        <p:nvSpPr>
          <p:cNvPr id="34" name="テキスト ボックス 33">
            <a:extLst>
              <a:ext uri="{FF2B5EF4-FFF2-40B4-BE49-F238E27FC236}">
                <a16:creationId xmlns:a16="http://schemas.microsoft.com/office/drawing/2014/main" id="{69EA3216-B7B5-F7E7-81FE-F90C83E669C3}"/>
              </a:ext>
            </a:extLst>
          </p:cNvPr>
          <p:cNvSpPr txBox="1"/>
          <p:nvPr/>
        </p:nvSpPr>
        <p:spPr>
          <a:xfrm>
            <a:off x="4796885" y="2592394"/>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endParaRPr kumimoji="1" lang="en-US" altLang="ja-JP" sz="600" dirty="0">
              <a:solidFill>
                <a:schemeClr val="bg1"/>
              </a:solidFill>
              <a:latin typeface="Meiryo" panose="020B0604030504040204" pitchFamily="34" charset="-128"/>
              <a:ea typeface="Meiryo" panose="020B0604030504040204" pitchFamily="34" charset="-128"/>
            </a:endParaRPr>
          </a:p>
        </p:txBody>
      </p:sp>
      <p:sp>
        <p:nvSpPr>
          <p:cNvPr id="35" name="テキスト ボックス 34">
            <a:extLst>
              <a:ext uri="{FF2B5EF4-FFF2-40B4-BE49-F238E27FC236}">
                <a16:creationId xmlns:a16="http://schemas.microsoft.com/office/drawing/2014/main" id="{0E0C0073-E14E-1492-4388-11C5E150282E}"/>
              </a:ext>
            </a:extLst>
          </p:cNvPr>
          <p:cNvSpPr txBox="1"/>
          <p:nvPr/>
        </p:nvSpPr>
        <p:spPr>
          <a:xfrm>
            <a:off x="2910306" y="4641373"/>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こ</a:t>
            </a:r>
          </a:p>
        </p:txBody>
      </p:sp>
      <p:sp>
        <p:nvSpPr>
          <p:cNvPr id="36" name="テキスト ボックス 35">
            <a:extLst>
              <a:ext uri="{FF2B5EF4-FFF2-40B4-BE49-F238E27FC236}">
                <a16:creationId xmlns:a16="http://schemas.microsoft.com/office/drawing/2014/main" id="{63603BDF-C8C4-EE08-8D71-B023EAA265DF}"/>
              </a:ext>
            </a:extLst>
          </p:cNvPr>
          <p:cNvSpPr txBox="1"/>
          <p:nvPr/>
        </p:nvSpPr>
        <p:spPr>
          <a:xfrm>
            <a:off x="3169035" y="4652893"/>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じぶん</a:t>
            </a:r>
          </a:p>
        </p:txBody>
      </p:sp>
      <p:sp>
        <p:nvSpPr>
          <p:cNvPr id="37" name="テキスト ボックス 36">
            <a:extLst>
              <a:ext uri="{FF2B5EF4-FFF2-40B4-BE49-F238E27FC236}">
                <a16:creationId xmlns:a16="http://schemas.microsoft.com/office/drawing/2014/main" id="{6E895600-699E-AC22-6CC3-090B1F3D5CD8}"/>
              </a:ext>
            </a:extLst>
          </p:cNvPr>
          <p:cNvSpPr txBox="1"/>
          <p:nvPr/>
        </p:nvSpPr>
        <p:spPr>
          <a:xfrm>
            <a:off x="4164457" y="465220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ばん</a:t>
            </a:r>
          </a:p>
        </p:txBody>
      </p:sp>
      <p:sp>
        <p:nvSpPr>
          <p:cNvPr id="38" name="テキスト ボックス 37">
            <a:extLst>
              <a:ext uri="{FF2B5EF4-FFF2-40B4-BE49-F238E27FC236}">
                <a16:creationId xmlns:a16="http://schemas.microsoft.com/office/drawing/2014/main" id="{5B6589F3-8EF4-E263-86EB-8B587756305E}"/>
              </a:ext>
            </a:extLst>
          </p:cNvPr>
          <p:cNvSpPr txBox="1"/>
          <p:nvPr/>
        </p:nvSpPr>
        <p:spPr>
          <a:xfrm>
            <a:off x="4394769" y="4652200"/>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せってい</a:t>
            </a:r>
          </a:p>
        </p:txBody>
      </p:sp>
      <p:sp>
        <p:nvSpPr>
          <p:cNvPr id="43" name="テキスト ボックス 42">
            <a:extLst>
              <a:ext uri="{FF2B5EF4-FFF2-40B4-BE49-F238E27FC236}">
                <a16:creationId xmlns:a16="http://schemas.microsoft.com/office/drawing/2014/main" id="{AC7F7F22-5EE4-219E-A431-CB964636A19D}"/>
              </a:ext>
            </a:extLst>
          </p:cNvPr>
          <p:cNvSpPr txBox="1"/>
          <p:nvPr/>
        </p:nvSpPr>
        <p:spPr>
          <a:xfrm>
            <a:off x="3591999" y="576904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4" name="テキスト ボックス 43">
            <a:extLst>
              <a:ext uri="{FF2B5EF4-FFF2-40B4-BE49-F238E27FC236}">
                <a16:creationId xmlns:a16="http://schemas.microsoft.com/office/drawing/2014/main" id="{1768376A-0E48-DFA3-B18B-9E4C1739C784}"/>
              </a:ext>
            </a:extLst>
          </p:cNvPr>
          <p:cNvSpPr txBox="1"/>
          <p:nvPr/>
        </p:nvSpPr>
        <p:spPr>
          <a:xfrm>
            <a:off x="4142799" y="5776193"/>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endParaRPr kumimoji="1" lang="en-US" altLang="ja-JP" sz="600" dirty="0">
              <a:solidFill>
                <a:schemeClr val="bg1"/>
              </a:solidFill>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41986066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5">
            <a:extLst>
              <a:ext uri="{FF2B5EF4-FFF2-40B4-BE49-F238E27FC236}">
                <a16:creationId xmlns:a16="http://schemas.microsoft.com/office/drawing/2014/main" id="{88B3A840-08B8-48C0-A17B-28831ED1DBF9}"/>
              </a:ext>
            </a:extLst>
          </p:cNvPr>
          <p:cNvPicPr>
            <a:picLocks noChangeAspect="1"/>
          </p:cNvPicPr>
          <p:nvPr/>
        </p:nvPicPr>
        <p:blipFill>
          <a:blip r:embed="rId2"/>
          <a:stretch>
            <a:fillRect/>
          </a:stretch>
        </p:blipFill>
        <p:spPr>
          <a:xfrm>
            <a:off x="1239652" y="1058569"/>
            <a:ext cx="6096528" cy="3444538"/>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．橋を架けよう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942622" y="381881"/>
            <a:ext cx="435006" cy="275306"/>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はし</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47946" y="380187"/>
            <a:ext cx="43500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a:t>
            </a:r>
          </a:p>
        </p:txBody>
      </p:sp>
      <p:pic>
        <p:nvPicPr>
          <p:cNvPr id="256" name="図 255">
            <a:extLst>
              <a:ext uri="{FF2B5EF4-FFF2-40B4-BE49-F238E27FC236}">
                <a16:creationId xmlns:a16="http://schemas.microsoft.com/office/drawing/2014/main" id="{4E655A5D-DDCD-4173-AB5A-93BE7F93AEEE}"/>
              </a:ext>
            </a:extLst>
          </p:cNvPr>
          <p:cNvPicPr>
            <a:picLocks noChangeAspect="1"/>
          </p:cNvPicPr>
          <p:nvPr/>
        </p:nvPicPr>
        <p:blipFill>
          <a:blip r:embed="rId3"/>
          <a:stretch>
            <a:fillRect/>
          </a:stretch>
        </p:blipFill>
        <p:spPr>
          <a:xfrm>
            <a:off x="575850" y="3077418"/>
            <a:ext cx="494313" cy="472343"/>
          </a:xfrm>
          <a:prstGeom prst="rect">
            <a:avLst/>
          </a:prstGeom>
          <a:ln w="28575">
            <a:solidFill>
              <a:schemeClr val="accent1"/>
            </a:solidFill>
          </a:ln>
        </p:spPr>
      </p:pic>
      <p:cxnSp>
        <p:nvCxnSpPr>
          <p:cNvPr id="257" name="直線矢印コネクタ 256">
            <a:extLst>
              <a:ext uri="{FF2B5EF4-FFF2-40B4-BE49-F238E27FC236}">
                <a16:creationId xmlns:a16="http://schemas.microsoft.com/office/drawing/2014/main" id="{415FD639-B1BA-4D1D-9DC1-6DB5750BF86A}"/>
              </a:ext>
            </a:extLst>
          </p:cNvPr>
          <p:cNvCxnSpPr>
            <a:cxnSpLocks/>
          </p:cNvCxnSpPr>
          <p:nvPr/>
        </p:nvCxnSpPr>
        <p:spPr>
          <a:xfrm>
            <a:off x="1079041" y="3313589"/>
            <a:ext cx="497967"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テキスト ボックス 16">
            <a:extLst>
              <a:ext uri="{FF2B5EF4-FFF2-40B4-BE49-F238E27FC236}">
                <a16:creationId xmlns:a16="http://schemas.microsoft.com/office/drawing/2014/main" id="{357A82A8-56AA-4913-A469-F8877471D298}"/>
              </a:ext>
            </a:extLst>
          </p:cNvPr>
          <p:cNvSpPr txBox="1"/>
          <p:nvPr/>
        </p:nvSpPr>
        <p:spPr>
          <a:xfrm>
            <a:off x="1070163" y="4413111"/>
            <a:ext cx="6669747"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　▼をクリックし、プルダウンから「</a:t>
            </a:r>
            <a:r>
              <a:rPr kumimoji="1" lang="ja-JP" altLang="en-US" b="1" dirty="0">
                <a:solidFill>
                  <a:srgbClr val="575E75"/>
                </a:solidFill>
                <a:latin typeface="メイリオ" panose="020B0604030504040204" pitchFamily="50" charset="-128"/>
                <a:ea typeface="メイリオ" panose="020B0604030504040204" pitchFamily="50" charset="-128"/>
              </a:rPr>
              <a:t>下</a:t>
            </a:r>
            <a:r>
              <a:rPr kumimoji="1" lang="ja-JP" altLang="en-US" dirty="0">
                <a:solidFill>
                  <a:srgbClr val="575E75"/>
                </a:solidFill>
                <a:latin typeface="メイリオ" panose="020B0604030504040204" pitchFamily="50" charset="-128"/>
                <a:ea typeface="メイリオ" panose="020B0604030504040204" pitchFamily="50" charset="-128"/>
              </a:rPr>
              <a:t>」を選ぶ。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38D75FB8-B0C5-43C2-AD5B-4ACB056FEC35}"/>
              </a:ext>
            </a:extLst>
          </p:cNvPr>
          <p:cNvSpPr txBox="1"/>
          <p:nvPr/>
        </p:nvSpPr>
        <p:spPr>
          <a:xfrm>
            <a:off x="5816585" y="4475997"/>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2CF92B55-B15C-4B1F-97D5-C50459125EAE}"/>
              </a:ext>
            </a:extLst>
          </p:cNvPr>
          <p:cNvSpPr txBox="1"/>
          <p:nvPr/>
        </p:nvSpPr>
        <p:spPr>
          <a:xfrm>
            <a:off x="5583332" y="5037331"/>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93FE7FB2-ABCA-423B-8D5C-8B9A63F12B20}"/>
              </a:ext>
            </a:extLst>
          </p:cNvPr>
          <p:cNvSpPr txBox="1"/>
          <p:nvPr/>
        </p:nvSpPr>
        <p:spPr>
          <a:xfrm>
            <a:off x="4894001" y="5028809"/>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endParaRPr kumimoji="1" lang="ja-JP" altLang="en-US" sz="1000" dirty="0">
              <a:latin typeface="メイリオ" panose="020B0604030504040204" pitchFamily="50" charset="-128"/>
              <a:ea typeface="メイリオ" panose="020B0604030504040204" pitchFamily="50" charset="-128"/>
            </a:endParaRPr>
          </a:p>
        </p:txBody>
      </p:sp>
      <p:pic>
        <p:nvPicPr>
          <p:cNvPr id="3" name="図 2">
            <a:extLst>
              <a:ext uri="{FF2B5EF4-FFF2-40B4-BE49-F238E27FC236}">
                <a16:creationId xmlns:a16="http://schemas.microsoft.com/office/drawing/2014/main" id="{283E4218-FF7B-4774-94DE-CFAE51E99572}"/>
              </a:ext>
            </a:extLst>
          </p:cNvPr>
          <p:cNvPicPr>
            <a:picLocks noChangeAspect="1"/>
          </p:cNvPicPr>
          <p:nvPr/>
        </p:nvPicPr>
        <p:blipFill>
          <a:blip r:embed="rId4"/>
          <a:stretch>
            <a:fillRect/>
          </a:stretch>
        </p:blipFill>
        <p:spPr>
          <a:xfrm>
            <a:off x="3530449" y="4532850"/>
            <a:ext cx="2194750" cy="563929"/>
          </a:xfrm>
          <a:prstGeom prst="rect">
            <a:avLst/>
          </a:prstGeom>
        </p:spPr>
      </p:pic>
      <p:sp>
        <p:nvSpPr>
          <p:cNvPr id="24" name="テキスト ボックス 23">
            <a:extLst>
              <a:ext uri="{FF2B5EF4-FFF2-40B4-BE49-F238E27FC236}">
                <a16:creationId xmlns:a16="http://schemas.microsoft.com/office/drawing/2014/main" id="{7CEB2DA1-1D46-4FDA-B734-12269FFD90E4}"/>
              </a:ext>
            </a:extLst>
          </p:cNvPr>
          <p:cNvSpPr txBox="1"/>
          <p:nvPr/>
        </p:nvSpPr>
        <p:spPr>
          <a:xfrm>
            <a:off x="1079041" y="5531720"/>
            <a:ext cx="6651991"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DD60AEA9-A559-4812-869A-F3E9BB109F8B}"/>
              </a:ext>
            </a:extLst>
          </p:cNvPr>
          <p:cNvSpPr txBox="1"/>
          <p:nvPr/>
        </p:nvSpPr>
        <p:spPr>
          <a:xfrm>
            <a:off x="6747519" y="5602624"/>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26" name="図 25">
            <a:extLst>
              <a:ext uri="{FF2B5EF4-FFF2-40B4-BE49-F238E27FC236}">
                <a16:creationId xmlns:a16="http://schemas.microsoft.com/office/drawing/2014/main" id="{DF94E240-D003-4BDD-B29D-45093D41ABD0}"/>
              </a:ext>
            </a:extLst>
          </p:cNvPr>
          <p:cNvPicPr>
            <a:picLocks noChangeAspect="1"/>
          </p:cNvPicPr>
          <p:nvPr/>
        </p:nvPicPr>
        <p:blipFill>
          <a:blip r:embed="rId5"/>
          <a:stretch>
            <a:fillRect/>
          </a:stretch>
        </p:blipFill>
        <p:spPr>
          <a:xfrm>
            <a:off x="3465650" y="5598353"/>
            <a:ext cx="3132091" cy="579170"/>
          </a:xfrm>
          <a:prstGeom prst="rect">
            <a:avLst/>
          </a:prstGeom>
        </p:spPr>
      </p:pic>
      <p:grpSp>
        <p:nvGrpSpPr>
          <p:cNvPr id="27" name="グループ化 26">
            <a:extLst>
              <a:ext uri="{FF2B5EF4-FFF2-40B4-BE49-F238E27FC236}">
                <a16:creationId xmlns:a16="http://schemas.microsoft.com/office/drawing/2014/main" id="{71B6A449-3CD2-425D-A8A1-CC6F0D30521B}"/>
              </a:ext>
            </a:extLst>
          </p:cNvPr>
          <p:cNvGrpSpPr/>
          <p:nvPr/>
        </p:nvGrpSpPr>
        <p:grpSpPr>
          <a:xfrm>
            <a:off x="7689952" y="4990627"/>
            <a:ext cx="1215452" cy="1215452"/>
            <a:chOff x="5638108" y="5543188"/>
            <a:chExt cx="1215452" cy="1215452"/>
          </a:xfrm>
        </p:grpSpPr>
        <p:sp>
          <p:nvSpPr>
            <p:cNvPr id="29" name="楕円 28">
              <a:extLst>
                <a:ext uri="{FF2B5EF4-FFF2-40B4-BE49-F238E27FC236}">
                  <a16:creationId xmlns:a16="http://schemas.microsoft.com/office/drawing/2014/main" id="{48A2B7AD-4991-445D-A4C4-66257610FFB0}"/>
                </a:ext>
              </a:extLst>
            </p:cNvPr>
            <p:cNvSpPr/>
            <p:nvPr/>
          </p:nvSpPr>
          <p:spPr>
            <a:xfrm>
              <a:off x="5638108" y="5543188"/>
              <a:ext cx="1215452" cy="1215452"/>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pic>
          <p:nvPicPr>
            <p:cNvPr id="30" name="図 29">
              <a:extLst>
                <a:ext uri="{FF2B5EF4-FFF2-40B4-BE49-F238E27FC236}">
                  <a16:creationId xmlns:a16="http://schemas.microsoft.com/office/drawing/2014/main" id="{F06B552A-BCF5-40A6-85B1-F3F781A1CB50}"/>
                </a:ext>
              </a:extLst>
            </p:cNvPr>
            <p:cNvPicPr>
              <a:picLocks noChangeAspect="1"/>
            </p:cNvPicPr>
            <p:nvPr/>
          </p:nvPicPr>
          <p:blipFill rotWithShape="1">
            <a:blip r:embed="rId6"/>
            <a:srcRect l="9416" t="9912" r="9339" b="10536"/>
            <a:stretch/>
          </p:blipFill>
          <p:spPr>
            <a:xfrm>
              <a:off x="5938259" y="5686636"/>
              <a:ext cx="613737" cy="572336"/>
            </a:xfrm>
            <a:prstGeom prst="rect">
              <a:avLst/>
            </a:prstGeom>
          </p:spPr>
        </p:pic>
        <p:sp>
          <p:nvSpPr>
            <p:cNvPr id="31" name="テキスト ボックス 30">
              <a:extLst>
                <a:ext uri="{FF2B5EF4-FFF2-40B4-BE49-F238E27FC236}">
                  <a16:creationId xmlns:a16="http://schemas.microsoft.com/office/drawing/2014/main" id="{67E15CAA-2615-4CBF-96FE-CEBD17B687D2}"/>
                </a:ext>
              </a:extLst>
            </p:cNvPr>
            <p:cNvSpPr txBox="1"/>
            <p:nvPr/>
          </p:nvSpPr>
          <p:spPr>
            <a:xfrm>
              <a:off x="5849364" y="6204182"/>
              <a:ext cx="791529" cy="523220"/>
            </a:xfrm>
            <a:prstGeom prst="rect">
              <a:avLst/>
            </a:prstGeom>
            <a:noFill/>
          </p:spPr>
          <p:txBody>
            <a:bodyPr wrap="square" rtlCol="0">
              <a:spAutoFit/>
            </a:bodyPr>
            <a:lstStyle/>
            <a:p>
              <a:pPr algn="ctr">
                <a:lnSpc>
                  <a:spcPct val="200000"/>
                </a:lnSpc>
              </a:pPr>
              <a:r>
                <a:rPr lang="ja-JP" altLang="en-US" sz="1600" b="1" i="0" dirty="0">
                  <a:solidFill>
                    <a:srgbClr val="79AE02"/>
                  </a:solidFill>
                  <a:effectLst/>
                  <a:latin typeface="メイリオ" panose="020B0604030504040204" pitchFamily="50" charset="-128"/>
                  <a:ea typeface="メイリオ" panose="020B0604030504040204" pitchFamily="50" charset="-128"/>
                </a:rPr>
                <a:t>再生</a:t>
              </a:r>
              <a:endParaRPr kumimoji="1" lang="ja-JP" altLang="en-US" sz="1600" b="1" dirty="0">
                <a:solidFill>
                  <a:srgbClr val="79AE02"/>
                </a:solidFill>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48CD9F05-4142-4AE2-AD0A-49BB7AE546D8}"/>
                </a:ext>
              </a:extLst>
            </p:cNvPr>
            <p:cNvSpPr txBox="1"/>
            <p:nvPr/>
          </p:nvSpPr>
          <p:spPr>
            <a:xfrm>
              <a:off x="5883336" y="6258972"/>
              <a:ext cx="703893" cy="215444"/>
            </a:xfrm>
            <a:prstGeom prst="rect">
              <a:avLst/>
            </a:prstGeom>
            <a:noFill/>
          </p:spPr>
          <p:txBody>
            <a:bodyPr wrap="square" rtlCol="0">
              <a:spAutoFit/>
            </a:bodyPr>
            <a:lstStyle/>
            <a:p>
              <a:pPr algn="ctr"/>
              <a:r>
                <a:rPr kumimoji="1" lang="ja-JP" altLang="en-US" sz="800" dirty="0">
                  <a:solidFill>
                    <a:srgbClr val="79AE02"/>
                  </a:solidFill>
                  <a:latin typeface="メイリオ" panose="020B0604030504040204" pitchFamily="50" charset="-128"/>
                  <a:ea typeface="メイリオ" panose="020B0604030504040204" pitchFamily="50" charset="-128"/>
                </a:rPr>
                <a:t>さいせい</a:t>
              </a:r>
            </a:p>
          </p:txBody>
        </p:sp>
      </p:grpSp>
      <p:sp>
        <p:nvSpPr>
          <p:cNvPr id="22" name="テキスト ボックス 21">
            <a:extLst>
              <a:ext uri="{FF2B5EF4-FFF2-40B4-BE49-F238E27FC236}">
                <a16:creationId xmlns:a16="http://schemas.microsoft.com/office/drawing/2014/main" id="{415D0B7F-C965-8400-75AE-16AA303F3B9A}"/>
              </a:ext>
            </a:extLst>
          </p:cNvPr>
          <p:cNvSpPr txBox="1"/>
          <p:nvPr/>
        </p:nvSpPr>
        <p:spPr>
          <a:xfrm>
            <a:off x="2948753" y="1134590"/>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23" name="テキスト ボックス 22">
            <a:extLst>
              <a:ext uri="{FF2B5EF4-FFF2-40B4-BE49-F238E27FC236}">
                <a16:creationId xmlns:a16="http://schemas.microsoft.com/office/drawing/2014/main" id="{C6F13E50-C67D-2FA4-0093-AE1B5BB735D3}"/>
              </a:ext>
            </a:extLst>
          </p:cNvPr>
          <p:cNvSpPr txBox="1"/>
          <p:nvPr/>
        </p:nvSpPr>
        <p:spPr>
          <a:xfrm>
            <a:off x="3530449" y="111885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33" name="テキスト ボックス 32">
            <a:extLst>
              <a:ext uri="{FF2B5EF4-FFF2-40B4-BE49-F238E27FC236}">
                <a16:creationId xmlns:a16="http://schemas.microsoft.com/office/drawing/2014/main" id="{04FAC536-D2C6-3D8E-15B8-72EEB59DC5E9}"/>
              </a:ext>
            </a:extLst>
          </p:cNvPr>
          <p:cNvSpPr txBox="1"/>
          <p:nvPr/>
        </p:nvSpPr>
        <p:spPr>
          <a:xfrm>
            <a:off x="3574146" y="1617186"/>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こ</a:t>
            </a:r>
          </a:p>
        </p:txBody>
      </p:sp>
      <p:sp>
        <p:nvSpPr>
          <p:cNvPr id="34" name="テキスト ボックス 33">
            <a:extLst>
              <a:ext uri="{FF2B5EF4-FFF2-40B4-BE49-F238E27FC236}">
                <a16:creationId xmlns:a16="http://schemas.microsoft.com/office/drawing/2014/main" id="{71CB55CC-992B-BDC7-B9BB-ABF69910AAEF}"/>
              </a:ext>
            </a:extLst>
          </p:cNvPr>
          <p:cNvSpPr txBox="1"/>
          <p:nvPr/>
        </p:nvSpPr>
        <p:spPr>
          <a:xfrm>
            <a:off x="3941196" y="1617186"/>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じぶん</a:t>
            </a:r>
          </a:p>
        </p:txBody>
      </p:sp>
      <p:sp>
        <p:nvSpPr>
          <p:cNvPr id="35" name="テキスト ボックス 34">
            <a:extLst>
              <a:ext uri="{FF2B5EF4-FFF2-40B4-BE49-F238E27FC236}">
                <a16:creationId xmlns:a16="http://schemas.microsoft.com/office/drawing/2014/main" id="{A9D80E28-A66B-4EDA-8FDA-BC9A97B1DAE1}"/>
              </a:ext>
            </a:extLst>
          </p:cNvPr>
          <p:cNvSpPr txBox="1"/>
          <p:nvPr/>
        </p:nvSpPr>
        <p:spPr>
          <a:xfrm>
            <a:off x="5196083" y="161718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ばん</a:t>
            </a:r>
          </a:p>
        </p:txBody>
      </p:sp>
      <p:sp>
        <p:nvSpPr>
          <p:cNvPr id="36" name="テキスト ボックス 35">
            <a:extLst>
              <a:ext uri="{FF2B5EF4-FFF2-40B4-BE49-F238E27FC236}">
                <a16:creationId xmlns:a16="http://schemas.microsoft.com/office/drawing/2014/main" id="{B91C30DC-3B45-1FAC-EF9A-4A77B05F5EE8}"/>
              </a:ext>
            </a:extLst>
          </p:cNvPr>
          <p:cNvSpPr txBox="1"/>
          <p:nvPr/>
        </p:nvSpPr>
        <p:spPr>
          <a:xfrm>
            <a:off x="5427567" y="1617186"/>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せってい</a:t>
            </a:r>
          </a:p>
        </p:txBody>
      </p:sp>
      <p:sp>
        <p:nvSpPr>
          <p:cNvPr id="37" name="テキスト ボックス 36">
            <a:extLst>
              <a:ext uri="{FF2B5EF4-FFF2-40B4-BE49-F238E27FC236}">
                <a16:creationId xmlns:a16="http://schemas.microsoft.com/office/drawing/2014/main" id="{7A0E2B72-6091-4098-2800-83E386E3826D}"/>
              </a:ext>
            </a:extLst>
          </p:cNvPr>
          <p:cNvSpPr txBox="1"/>
          <p:nvPr/>
        </p:nvSpPr>
        <p:spPr>
          <a:xfrm>
            <a:off x="3704951" y="2128856"/>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38" name="テキスト ボックス 37">
            <a:extLst>
              <a:ext uri="{FF2B5EF4-FFF2-40B4-BE49-F238E27FC236}">
                <a16:creationId xmlns:a16="http://schemas.microsoft.com/office/drawing/2014/main" id="{CBBD3AE9-24A9-72A3-7A8F-FC5CFC8FF1AB}"/>
              </a:ext>
            </a:extLst>
          </p:cNvPr>
          <p:cNvSpPr txBox="1"/>
          <p:nvPr/>
        </p:nvSpPr>
        <p:spPr>
          <a:xfrm>
            <a:off x="2257897" y="212885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39" name="テキスト ボックス 38">
            <a:extLst>
              <a:ext uri="{FF2B5EF4-FFF2-40B4-BE49-F238E27FC236}">
                <a16:creationId xmlns:a16="http://schemas.microsoft.com/office/drawing/2014/main" id="{BC1D0EDE-2FEB-53D2-480A-3C2EC840D8EA}"/>
              </a:ext>
            </a:extLst>
          </p:cNvPr>
          <p:cNvSpPr txBox="1"/>
          <p:nvPr/>
        </p:nvSpPr>
        <p:spPr>
          <a:xfrm>
            <a:off x="4240912" y="2569354"/>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endParaRPr kumimoji="1" lang="en-US" altLang="ja-JP" sz="600" dirty="0">
              <a:solidFill>
                <a:schemeClr val="bg1"/>
              </a:solidFill>
              <a:latin typeface="Meiryo" panose="020B0604030504040204" pitchFamily="34" charset="-128"/>
              <a:ea typeface="Meiryo" panose="020B0604030504040204" pitchFamily="34" charset="-128"/>
            </a:endParaRPr>
          </a:p>
        </p:txBody>
      </p:sp>
      <p:sp>
        <p:nvSpPr>
          <p:cNvPr id="40" name="テキスト ボックス 39">
            <a:extLst>
              <a:ext uri="{FF2B5EF4-FFF2-40B4-BE49-F238E27FC236}">
                <a16:creationId xmlns:a16="http://schemas.microsoft.com/office/drawing/2014/main" id="{066E34B3-B340-0295-3D0F-2D551B6A3BB8}"/>
              </a:ext>
            </a:extLst>
          </p:cNvPr>
          <p:cNvSpPr txBox="1"/>
          <p:nvPr/>
        </p:nvSpPr>
        <p:spPr>
          <a:xfrm>
            <a:off x="4796885" y="2592394"/>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endParaRPr kumimoji="1" lang="en-US" altLang="ja-JP" sz="600" dirty="0">
              <a:solidFill>
                <a:schemeClr val="bg1"/>
              </a:solidFill>
              <a:latin typeface="Meiryo" panose="020B0604030504040204" pitchFamily="34" charset="-128"/>
              <a:ea typeface="Meiryo" panose="020B0604030504040204" pitchFamily="34" charset="-128"/>
            </a:endParaRPr>
          </a:p>
        </p:txBody>
      </p:sp>
      <p:sp>
        <p:nvSpPr>
          <p:cNvPr id="43" name="テキスト ボックス 42">
            <a:extLst>
              <a:ext uri="{FF2B5EF4-FFF2-40B4-BE49-F238E27FC236}">
                <a16:creationId xmlns:a16="http://schemas.microsoft.com/office/drawing/2014/main" id="{BE9E9381-A3DE-05CA-67A7-1D27DD85C158}"/>
              </a:ext>
            </a:extLst>
          </p:cNvPr>
          <p:cNvSpPr txBox="1"/>
          <p:nvPr/>
        </p:nvSpPr>
        <p:spPr>
          <a:xfrm>
            <a:off x="4356694" y="455727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4" name="テキスト ボックス 43">
            <a:extLst>
              <a:ext uri="{FF2B5EF4-FFF2-40B4-BE49-F238E27FC236}">
                <a16:creationId xmlns:a16="http://schemas.microsoft.com/office/drawing/2014/main" id="{0C8DF601-D373-14A5-9FB1-82168078FA4D}"/>
              </a:ext>
            </a:extLst>
          </p:cNvPr>
          <p:cNvSpPr txBox="1"/>
          <p:nvPr/>
        </p:nvSpPr>
        <p:spPr>
          <a:xfrm>
            <a:off x="4352667" y="564349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5" name="テキスト ボックス 44">
            <a:extLst>
              <a:ext uri="{FF2B5EF4-FFF2-40B4-BE49-F238E27FC236}">
                <a16:creationId xmlns:a16="http://schemas.microsoft.com/office/drawing/2014/main" id="{77B36430-AF77-2C52-14DC-8E6D9AC289C2}"/>
              </a:ext>
            </a:extLst>
          </p:cNvPr>
          <p:cNvSpPr txBox="1"/>
          <p:nvPr/>
        </p:nvSpPr>
        <p:spPr>
          <a:xfrm>
            <a:off x="5816014" y="5649928"/>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46" name="テキスト ボックス 45">
            <a:extLst>
              <a:ext uri="{FF2B5EF4-FFF2-40B4-BE49-F238E27FC236}">
                <a16:creationId xmlns:a16="http://schemas.microsoft.com/office/drawing/2014/main" id="{6754C532-24D7-3578-5F28-D0F9DFBCADD0}"/>
              </a:ext>
            </a:extLst>
          </p:cNvPr>
          <p:cNvSpPr txBox="1"/>
          <p:nvPr/>
        </p:nvSpPr>
        <p:spPr>
          <a:xfrm>
            <a:off x="5043106" y="4553661"/>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47" name="テキスト ボックス 46">
            <a:extLst>
              <a:ext uri="{FF2B5EF4-FFF2-40B4-BE49-F238E27FC236}">
                <a16:creationId xmlns:a16="http://schemas.microsoft.com/office/drawing/2014/main" id="{EA439485-566D-18E3-4638-C303899D7A5D}"/>
              </a:ext>
            </a:extLst>
          </p:cNvPr>
          <p:cNvSpPr txBox="1"/>
          <p:nvPr/>
        </p:nvSpPr>
        <p:spPr>
          <a:xfrm>
            <a:off x="3852135" y="3423421"/>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48" name="テキスト ボックス 47">
            <a:extLst>
              <a:ext uri="{FF2B5EF4-FFF2-40B4-BE49-F238E27FC236}">
                <a16:creationId xmlns:a16="http://schemas.microsoft.com/office/drawing/2014/main" id="{870E74FB-DB4F-371D-8D50-EABE76FFD299}"/>
              </a:ext>
            </a:extLst>
          </p:cNvPr>
          <p:cNvSpPr txBox="1"/>
          <p:nvPr/>
        </p:nvSpPr>
        <p:spPr>
          <a:xfrm>
            <a:off x="2405081" y="342342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9" name="テキスト ボックス 48">
            <a:extLst>
              <a:ext uri="{FF2B5EF4-FFF2-40B4-BE49-F238E27FC236}">
                <a16:creationId xmlns:a16="http://schemas.microsoft.com/office/drawing/2014/main" id="{9EC8D780-4CD8-979F-4E04-C0D93D86B6A7}"/>
              </a:ext>
            </a:extLst>
          </p:cNvPr>
          <p:cNvSpPr txBox="1"/>
          <p:nvPr/>
        </p:nvSpPr>
        <p:spPr>
          <a:xfrm>
            <a:off x="2352303" y="3029822"/>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50" name="テキスト ボックス 49">
            <a:extLst>
              <a:ext uri="{FF2B5EF4-FFF2-40B4-BE49-F238E27FC236}">
                <a16:creationId xmlns:a16="http://schemas.microsoft.com/office/drawing/2014/main" id="{752F4EBE-75EC-9C22-90B7-8EA31ED23AD0}"/>
              </a:ext>
            </a:extLst>
          </p:cNvPr>
          <p:cNvSpPr txBox="1"/>
          <p:nvPr/>
        </p:nvSpPr>
        <p:spPr>
          <a:xfrm>
            <a:off x="3000409" y="3029822"/>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Tree>
    <p:extLst>
      <p:ext uri="{BB962C8B-B14F-4D97-AF65-F5344CB8AC3E}">
        <p14:creationId xmlns:p14="http://schemas.microsoft.com/office/powerpoint/2010/main" val="977711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．橋を架けよう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942622" y="381881"/>
            <a:ext cx="435006" cy="275306"/>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はし</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47946" y="380187"/>
            <a:ext cx="43500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a:t>
            </a:r>
          </a:p>
        </p:txBody>
      </p:sp>
      <p:pic>
        <p:nvPicPr>
          <p:cNvPr id="42" name="図 41">
            <a:extLst>
              <a:ext uri="{FF2B5EF4-FFF2-40B4-BE49-F238E27FC236}">
                <a16:creationId xmlns:a16="http://schemas.microsoft.com/office/drawing/2014/main" id="{28DF6FA2-C673-481E-BCD3-45F28BC1BFF9}"/>
              </a:ext>
            </a:extLst>
          </p:cNvPr>
          <p:cNvPicPr>
            <a:picLocks noChangeAspect="1"/>
          </p:cNvPicPr>
          <p:nvPr/>
        </p:nvPicPr>
        <p:blipFill>
          <a:blip r:embed="rId2"/>
          <a:srcRect/>
          <a:stretch/>
        </p:blipFill>
        <p:spPr>
          <a:xfrm>
            <a:off x="942622" y="2142067"/>
            <a:ext cx="7107735" cy="4635045"/>
          </a:xfrm>
          <a:prstGeom prst="rect">
            <a:avLst/>
          </a:prstGeom>
        </p:spPr>
      </p:pic>
      <p:sp>
        <p:nvSpPr>
          <p:cNvPr id="43" name="テキスト ボックス 42">
            <a:extLst>
              <a:ext uri="{FF2B5EF4-FFF2-40B4-BE49-F238E27FC236}">
                <a16:creationId xmlns:a16="http://schemas.microsoft.com/office/drawing/2014/main" id="{64A0826F-A3A0-45B7-B145-FBDAFEA0FED8}"/>
              </a:ext>
            </a:extLst>
          </p:cNvPr>
          <p:cNvSpPr txBox="1"/>
          <p:nvPr/>
        </p:nvSpPr>
        <p:spPr>
          <a:xfrm>
            <a:off x="725198" y="1010988"/>
            <a:ext cx="7695272" cy="1131079"/>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T</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キーを押してチャット画面を開きます。</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en-US" altLang="ja-JP" dirty="0">
                <a:solidFill>
                  <a:srgbClr val="575E75"/>
                </a:solidFill>
                <a:latin typeface="メイリオ" panose="020B0604030504040204" pitchFamily="50" charset="-128"/>
                <a:ea typeface="メイリオ" panose="020B0604030504040204" pitchFamily="50" charset="-128"/>
              </a:rPr>
              <a:t>chasm</a:t>
            </a:r>
            <a:r>
              <a:rPr kumimoji="1" lang="ja-JP" altLang="en-US" dirty="0">
                <a:solidFill>
                  <a:srgbClr val="575E75"/>
                </a:solidFill>
                <a:latin typeface="メイリオ" panose="020B0604030504040204" pitchFamily="50" charset="-128"/>
                <a:ea typeface="メイリオ" panose="020B0604030504040204" pitchFamily="50" charset="-128"/>
              </a:rPr>
              <a:t>」とコマンドを入力して、矢印ボタンを押します。</a:t>
            </a:r>
            <a:endParaRPr kumimoji="1" lang="ja-JP" altLang="en-US" dirty="0">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2972DCD8-767C-40CA-9FAE-79099C455312}"/>
              </a:ext>
            </a:extLst>
          </p:cNvPr>
          <p:cNvSpPr txBox="1"/>
          <p:nvPr/>
        </p:nvSpPr>
        <p:spPr>
          <a:xfrm>
            <a:off x="3799470" y="1079358"/>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ひら</a:t>
            </a:r>
          </a:p>
        </p:txBody>
      </p:sp>
      <p:sp>
        <p:nvSpPr>
          <p:cNvPr id="45" name="テキスト ボックス 44">
            <a:extLst>
              <a:ext uri="{FF2B5EF4-FFF2-40B4-BE49-F238E27FC236}">
                <a16:creationId xmlns:a16="http://schemas.microsoft.com/office/drawing/2014/main" id="{84EB1857-AA74-4EE9-B4E4-D05835412A48}"/>
              </a:ext>
            </a:extLst>
          </p:cNvPr>
          <p:cNvSpPr txBox="1"/>
          <p:nvPr/>
        </p:nvSpPr>
        <p:spPr>
          <a:xfrm>
            <a:off x="3143313" y="1079359"/>
            <a:ext cx="6275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82" name="テキスト ボックス 81">
            <a:extLst>
              <a:ext uri="{FF2B5EF4-FFF2-40B4-BE49-F238E27FC236}">
                <a16:creationId xmlns:a16="http://schemas.microsoft.com/office/drawing/2014/main" id="{7619E0A0-5E2A-491C-B837-7D099AF728B9}"/>
              </a:ext>
            </a:extLst>
          </p:cNvPr>
          <p:cNvSpPr txBox="1"/>
          <p:nvPr/>
        </p:nvSpPr>
        <p:spPr>
          <a:xfrm>
            <a:off x="1588122" y="1079359"/>
            <a:ext cx="346134"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83" name="正方形/長方形 82">
            <a:extLst>
              <a:ext uri="{FF2B5EF4-FFF2-40B4-BE49-F238E27FC236}">
                <a16:creationId xmlns:a16="http://schemas.microsoft.com/office/drawing/2014/main" id="{92D77DF7-20FC-4E7D-81BD-CFFE4772C6B4}"/>
              </a:ext>
            </a:extLst>
          </p:cNvPr>
          <p:cNvSpPr/>
          <p:nvPr/>
        </p:nvSpPr>
        <p:spPr>
          <a:xfrm>
            <a:off x="2143541" y="6347533"/>
            <a:ext cx="5002983"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4" name="正方形/長方形 83">
            <a:extLst>
              <a:ext uri="{FF2B5EF4-FFF2-40B4-BE49-F238E27FC236}">
                <a16:creationId xmlns:a16="http://schemas.microsoft.com/office/drawing/2014/main" id="{E9D4CF7A-4014-46A8-90E0-6B826443095C}"/>
              </a:ext>
            </a:extLst>
          </p:cNvPr>
          <p:cNvSpPr/>
          <p:nvPr/>
        </p:nvSpPr>
        <p:spPr>
          <a:xfrm>
            <a:off x="7208668" y="6347533"/>
            <a:ext cx="866558"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5" name="吹き出し: 角を丸めた四角形 84">
            <a:extLst>
              <a:ext uri="{FF2B5EF4-FFF2-40B4-BE49-F238E27FC236}">
                <a16:creationId xmlns:a16="http://schemas.microsoft.com/office/drawing/2014/main" id="{98A13F77-D5C0-4E09-9ED3-2A0B0CBA2471}"/>
              </a:ext>
            </a:extLst>
          </p:cNvPr>
          <p:cNvSpPr/>
          <p:nvPr/>
        </p:nvSpPr>
        <p:spPr>
          <a:xfrm>
            <a:off x="2266606" y="5682644"/>
            <a:ext cx="1676334" cy="581187"/>
          </a:xfrm>
          <a:prstGeom prst="wedgeRoundRectCallout">
            <a:avLst>
              <a:gd name="adj1" fmla="val -26364"/>
              <a:gd name="adj2" fmla="val 85321"/>
              <a:gd name="adj3" fmla="val 16667"/>
            </a:avLst>
          </a:prstGeom>
          <a:solidFill>
            <a:schemeClr val="bg1"/>
          </a:solidFill>
          <a:ln w="1905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86" name="テキスト ボックス 85">
            <a:extLst>
              <a:ext uri="{FF2B5EF4-FFF2-40B4-BE49-F238E27FC236}">
                <a16:creationId xmlns:a16="http://schemas.microsoft.com/office/drawing/2014/main" id="{CD2F957F-7561-404D-8C35-07A2002A6C16}"/>
              </a:ext>
            </a:extLst>
          </p:cNvPr>
          <p:cNvSpPr txBox="1"/>
          <p:nvPr/>
        </p:nvSpPr>
        <p:spPr>
          <a:xfrm>
            <a:off x="2289965" y="5676170"/>
            <a:ext cx="1676334" cy="523220"/>
          </a:xfrm>
          <a:prstGeom prst="rect">
            <a:avLst/>
          </a:prstGeom>
          <a:noFill/>
        </p:spPr>
        <p:txBody>
          <a:bodyPr wrap="square" rtlCol="0">
            <a:spAutoFit/>
          </a:bodyPr>
          <a:lstStyle/>
          <a:p>
            <a:pPr>
              <a:lnSpc>
                <a:spcPct val="200000"/>
              </a:lnSpc>
            </a:pPr>
            <a:r>
              <a:rPr kumimoji="1" lang="en-US" altLang="ja-JP" sz="1600" b="1" dirty="0">
                <a:solidFill>
                  <a:srgbClr val="575E75"/>
                </a:solidFill>
                <a:latin typeface="メイリオ" panose="020B0604030504040204" pitchFamily="50" charset="-128"/>
                <a:ea typeface="メイリオ" panose="020B0604030504040204" pitchFamily="50" charset="-128"/>
              </a:rPr>
              <a:t>chasm</a:t>
            </a:r>
            <a:r>
              <a:rPr kumimoji="1" lang="en-US" altLang="ja-JP" sz="1600" dirty="0">
                <a:solidFill>
                  <a:srgbClr val="575E75"/>
                </a:solidFill>
                <a:latin typeface="メイリオ" panose="020B0604030504040204" pitchFamily="50" charset="-128"/>
                <a:ea typeface="メイリオ" panose="020B0604030504040204" pitchFamily="50" charset="-128"/>
              </a:rPr>
              <a:t> </a:t>
            </a:r>
            <a:r>
              <a:rPr kumimoji="1" lang="ja-JP" altLang="en-US" sz="1600" dirty="0">
                <a:solidFill>
                  <a:srgbClr val="575E75"/>
                </a:solidFill>
                <a:latin typeface="メイリオ" panose="020B0604030504040204" pitchFamily="50" charset="-128"/>
                <a:ea typeface="メイリオ" panose="020B0604030504040204" pitchFamily="50" charset="-128"/>
              </a:rPr>
              <a:t>と入力</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87" name="テキスト ボックス 86">
            <a:extLst>
              <a:ext uri="{FF2B5EF4-FFF2-40B4-BE49-F238E27FC236}">
                <a16:creationId xmlns:a16="http://schemas.microsoft.com/office/drawing/2014/main" id="{BCF0A566-D9E0-4DBC-B7A8-ED5A49A92B79}"/>
              </a:ext>
            </a:extLst>
          </p:cNvPr>
          <p:cNvSpPr txBox="1"/>
          <p:nvPr/>
        </p:nvSpPr>
        <p:spPr>
          <a:xfrm>
            <a:off x="3104196" y="1627237"/>
            <a:ext cx="9683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p>
        </p:txBody>
      </p:sp>
      <p:sp>
        <p:nvSpPr>
          <p:cNvPr id="88" name="テキスト ボックス 87">
            <a:extLst>
              <a:ext uri="{FF2B5EF4-FFF2-40B4-BE49-F238E27FC236}">
                <a16:creationId xmlns:a16="http://schemas.microsoft.com/office/drawing/2014/main" id="{51189674-C3DD-40C1-B828-9B09D3233870}"/>
              </a:ext>
            </a:extLst>
          </p:cNvPr>
          <p:cNvSpPr txBox="1"/>
          <p:nvPr/>
        </p:nvSpPr>
        <p:spPr>
          <a:xfrm>
            <a:off x="4413461" y="1635026"/>
            <a:ext cx="7089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やじるし</a:t>
            </a:r>
          </a:p>
        </p:txBody>
      </p:sp>
      <p:sp>
        <p:nvSpPr>
          <p:cNvPr id="89" name="テキスト ボックス 88">
            <a:extLst>
              <a:ext uri="{FF2B5EF4-FFF2-40B4-BE49-F238E27FC236}">
                <a16:creationId xmlns:a16="http://schemas.microsoft.com/office/drawing/2014/main" id="{55FB8020-D9D9-4557-810B-E20F81DE376C}"/>
              </a:ext>
            </a:extLst>
          </p:cNvPr>
          <p:cNvSpPr txBox="1"/>
          <p:nvPr/>
        </p:nvSpPr>
        <p:spPr>
          <a:xfrm>
            <a:off x="5861563" y="1635027"/>
            <a:ext cx="2640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90" name="テキスト ボックス 89">
            <a:extLst>
              <a:ext uri="{FF2B5EF4-FFF2-40B4-BE49-F238E27FC236}">
                <a16:creationId xmlns:a16="http://schemas.microsoft.com/office/drawing/2014/main" id="{8AA0A5D4-9014-43BA-82AB-43EB762682FD}"/>
              </a:ext>
            </a:extLst>
          </p:cNvPr>
          <p:cNvSpPr txBox="1"/>
          <p:nvPr/>
        </p:nvSpPr>
        <p:spPr>
          <a:xfrm>
            <a:off x="3029542" y="5757793"/>
            <a:ext cx="96830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にゅうりょく</a:t>
            </a:r>
          </a:p>
        </p:txBody>
      </p:sp>
    </p:spTree>
    <p:extLst>
      <p:ext uri="{BB962C8B-B14F-4D97-AF65-F5344CB8AC3E}">
        <p14:creationId xmlns:p14="http://schemas.microsoft.com/office/powerpoint/2010/main" val="4148930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．橋を架けよう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942622" y="381881"/>
            <a:ext cx="435006" cy="275306"/>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はし</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47946" y="380187"/>
            <a:ext cx="43500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a:t>
            </a:r>
          </a:p>
        </p:txBody>
      </p:sp>
      <p:pic>
        <p:nvPicPr>
          <p:cNvPr id="7" name="図 6">
            <a:extLst>
              <a:ext uri="{FF2B5EF4-FFF2-40B4-BE49-F238E27FC236}">
                <a16:creationId xmlns:a16="http://schemas.microsoft.com/office/drawing/2014/main" id="{998FFB42-7EC8-47D3-9674-8C3A5A419BE4}"/>
              </a:ext>
            </a:extLst>
          </p:cNvPr>
          <p:cNvPicPr>
            <a:picLocks noChangeAspect="1"/>
          </p:cNvPicPr>
          <p:nvPr/>
        </p:nvPicPr>
        <p:blipFill>
          <a:blip r:embed="rId2"/>
          <a:srcRect/>
          <a:stretch/>
        </p:blipFill>
        <p:spPr>
          <a:xfrm>
            <a:off x="1013970" y="1751450"/>
            <a:ext cx="7116059" cy="4640473"/>
          </a:xfrm>
          <a:prstGeom prst="rect">
            <a:avLst/>
          </a:prstGeom>
        </p:spPr>
      </p:pic>
      <p:sp>
        <p:nvSpPr>
          <p:cNvPr id="8" name="テキスト ボックス 7">
            <a:extLst>
              <a:ext uri="{FF2B5EF4-FFF2-40B4-BE49-F238E27FC236}">
                <a16:creationId xmlns:a16="http://schemas.microsoft.com/office/drawing/2014/main" id="{DCCFF1BF-1304-4003-85E1-57A347CEAC33}"/>
              </a:ext>
            </a:extLst>
          </p:cNvPr>
          <p:cNvSpPr txBox="1"/>
          <p:nvPr/>
        </p:nvSpPr>
        <p:spPr>
          <a:xfrm>
            <a:off x="725198" y="1010988"/>
            <a:ext cx="769527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橋</a:t>
            </a:r>
            <a:r>
              <a:rPr lang="ja-JP" altLang="en-US" i="0" dirty="0">
                <a:solidFill>
                  <a:srgbClr val="575E75"/>
                </a:solidFill>
                <a:effectLst/>
                <a:latin typeface="メイリオ" panose="020B0604030504040204" pitchFamily="50" charset="-128"/>
                <a:ea typeface="メイリオ" panose="020B0604030504040204" pitchFamily="50" charset="-128"/>
              </a:rPr>
              <a:t>が完成しました！次のミッションに進みましょう！</a:t>
            </a:r>
            <a:endParaRPr kumimoji="1" lang="ja-JP" altLang="en-US" dirty="0">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C9F60A43-F7AA-4448-B205-FC3D8CB85851}"/>
              </a:ext>
            </a:extLst>
          </p:cNvPr>
          <p:cNvSpPr txBox="1"/>
          <p:nvPr/>
        </p:nvSpPr>
        <p:spPr>
          <a:xfrm>
            <a:off x="2744651" y="1077987"/>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つぎ</a:t>
            </a:r>
          </a:p>
        </p:txBody>
      </p:sp>
      <p:sp>
        <p:nvSpPr>
          <p:cNvPr id="11" name="テキスト ボックス 10">
            <a:extLst>
              <a:ext uri="{FF2B5EF4-FFF2-40B4-BE49-F238E27FC236}">
                <a16:creationId xmlns:a16="http://schemas.microsoft.com/office/drawing/2014/main" id="{8AFC2169-F68F-4B83-8DAB-CFD4DA7B2F65}"/>
              </a:ext>
            </a:extLst>
          </p:cNvPr>
          <p:cNvSpPr txBox="1"/>
          <p:nvPr/>
        </p:nvSpPr>
        <p:spPr>
          <a:xfrm>
            <a:off x="1160125" y="1069135"/>
            <a:ext cx="71929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かんせい</a:t>
            </a:r>
          </a:p>
        </p:txBody>
      </p:sp>
      <p:sp>
        <p:nvSpPr>
          <p:cNvPr id="12" name="テキスト ボックス 11">
            <a:extLst>
              <a:ext uri="{FF2B5EF4-FFF2-40B4-BE49-F238E27FC236}">
                <a16:creationId xmlns:a16="http://schemas.microsoft.com/office/drawing/2014/main" id="{10167553-B1B6-4BCB-94F7-BC96483A9D75}"/>
              </a:ext>
            </a:extLst>
          </p:cNvPr>
          <p:cNvSpPr txBox="1"/>
          <p:nvPr/>
        </p:nvSpPr>
        <p:spPr>
          <a:xfrm>
            <a:off x="4572000" y="1077987"/>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すす</a:t>
            </a:r>
          </a:p>
        </p:txBody>
      </p:sp>
      <p:sp>
        <p:nvSpPr>
          <p:cNvPr id="16" name="テキスト ボックス 15">
            <a:extLst>
              <a:ext uri="{FF2B5EF4-FFF2-40B4-BE49-F238E27FC236}">
                <a16:creationId xmlns:a16="http://schemas.microsoft.com/office/drawing/2014/main" id="{EF83E492-DE62-446F-805E-C3B37F1FD295}"/>
              </a:ext>
            </a:extLst>
          </p:cNvPr>
          <p:cNvSpPr txBox="1"/>
          <p:nvPr/>
        </p:nvSpPr>
        <p:spPr>
          <a:xfrm>
            <a:off x="725020" y="1077987"/>
            <a:ext cx="4468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はし</a:t>
            </a:r>
          </a:p>
        </p:txBody>
      </p:sp>
    </p:spTree>
    <p:extLst>
      <p:ext uri="{BB962C8B-B14F-4D97-AF65-F5344CB8AC3E}">
        <p14:creationId xmlns:p14="http://schemas.microsoft.com/office/powerpoint/2010/main" val="797988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a:xfrm>
            <a:off x="522513" y="1611383"/>
            <a:ext cx="8284135" cy="746846"/>
          </a:xfrm>
        </p:spPr>
        <p:txBody>
          <a:bodyPr rtlCol="0"/>
          <a:lstStyle/>
          <a:p>
            <a:pPr rtl="0"/>
            <a:r>
              <a:rPr lang="ja-JP" altLang="en-US" dirty="0"/>
              <a:t>ミッション</a:t>
            </a:r>
            <a:r>
              <a:rPr lang="en-US" altLang="ja-JP" dirty="0"/>
              <a:t>3</a:t>
            </a:r>
            <a:r>
              <a:rPr lang="ja-JP" altLang="en-US" dirty="0"/>
              <a:t>：氷の壁の向こう側を観察しよう</a:t>
            </a:r>
          </a:p>
        </p:txBody>
      </p:sp>
      <p:sp>
        <p:nvSpPr>
          <p:cNvPr id="7" name="テキスト ボックス 6">
            <a:extLst>
              <a:ext uri="{FF2B5EF4-FFF2-40B4-BE49-F238E27FC236}">
                <a16:creationId xmlns:a16="http://schemas.microsoft.com/office/drawing/2014/main" id="{DE0FA59A-AB55-46F2-BA50-DF440BB2E6D0}"/>
              </a:ext>
            </a:extLst>
          </p:cNvPr>
          <p:cNvSpPr txBox="1"/>
          <p:nvPr/>
        </p:nvSpPr>
        <p:spPr>
          <a:xfrm>
            <a:off x="3724497" y="1398390"/>
            <a:ext cx="527908"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かべ</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9" name="テキスト ボックス 8">
            <a:extLst>
              <a:ext uri="{FF2B5EF4-FFF2-40B4-BE49-F238E27FC236}">
                <a16:creationId xmlns:a16="http://schemas.microsoft.com/office/drawing/2014/main" id="{8A478411-E3DC-4D9A-912F-021F4DE750C1}"/>
              </a:ext>
            </a:extLst>
          </p:cNvPr>
          <p:cNvSpPr txBox="1"/>
          <p:nvPr/>
        </p:nvSpPr>
        <p:spPr>
          <a:xfrm>
            <a:off x="2851631" y="1398390"/>
            <a:ext cx="610659"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6" name="テキスト ボックス 5">
            <a:extLst>
              <a:ext uri="{FF2B5EF4-FFF2-40B4-BE49-F238E27FC236}">
                <a16:creationId xmlns:a16="http://schemas.microsoft.com/office/drawing/2014/main" id="{B08DEDBC-AA30-4FAD-8292-1FA5B8145685}"/>
              </a:ext>
            </a:extLst>
          </p:cNvPr>
          <p:cNvSpPr txBox="1"/>
          <p:nvPr/>
        </p:nvSpPr>
        <p:spPr>
          <a:xfrm>
            <a:off x="4572000" y="1398389"/>
            <a:ext cx="527908"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む</a:t>
            </a:r>
          </a:p>
        </p:txBody>
      </p:sp>
      <p:sp>
        <p:nvSpPr>
          <p:cNvPr id="8" name="テキスト ボックス 7">
            <a:extLst>
              <a:ext uri="{FF2B5EF4-FFF2-40B4-BE49-F238E27FC236}">
                <a16:creationId xmlns:a16="http://schemas.microsoft.com/office/drawing/2014/main" id="{63AF0961-5311-410B-98C6-B63AD409985B}"/>
              </a:ext>
            </a:extLst>
          </p:cNvPr>
          <p:cNvSpPr txBox="1"/>
          <p:nvPr/>
        </p:nvSpPr>
        <p:spPr>
          <a:xfrm>
            <a:off x="5681710" y="1398389"/>
            <a:ext cx="527908"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がわ</a:t>
            </a:r>
          </a:p>
        </p:txBody>
      </p:sp>
      <p:sp>
        <p:nvSpPr>
          <p:cNvPr id="10" name="テキスト ボックス 9">
            <a:extLst>
              <a:ext uri="{FF2B5EF4-FFF2-40B4-BE49-F238E27FC236}">
                <a16:creationId xmlns:a16="http://schemas.microsoft.com/office/drawing/2014/main" id="{B2BF5FE7-382A-4330-B229-DAE7BAA96B90}"/>
              </a:ext>
            </a:extLst>
          </p:cNvPr>
          <p:cNvSpPr txBox="1"/>
          <p:nvPr/>
        </p:nvSpPr>
        <p:spPr>
          <a:xfrm>
            <a:off x="6483546" y="1398389"/>
            <a:ext cx="893798"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かんさつ</a:t>
            </a:r>
          </a:p>
        </p:txBody>
      </p:sp>
    </p:spTree>
    <p:extLst>
      <p:ext uri="{BB962C8B-B14F-4D97-AF65-F5344CB8AC3E}">
        <p14:creationId xmlns:p14="http://schemas.microsoft.com/office/powerpoint/2010/main" val="20167267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．氷の壁の向こう側を観察しよう</a:t>
            </a:r>
          </a:p>
        </p:txBody>
      </p:sp>
      <p:sp>
        <p:nvSpPr>
          <p:cNvPr id="29" name="テキスト ボックス 28">
            <a:extLst>
              <a:ext uri="{FF2B5EF4-FFF2-40B4-BE49-F238E27FC236}">
                <a16:creationId xmlns:a16="http://schemas.microsoft.com/office/drawing/2014/main" id="{5A2848D0-C798-4711-B705-68E0CA06A6AE}"/>
              </a:ext>
            </a:extLst>
          </p:cNvPr>
          <p:cNvSpPr txBox="1"/>
          <p:nvPr/>
        </p:nvSpPr>
        <p:spPr>
          <a:xfrm>
            <a:off x="120402" y="1009851"/>
            <a:ext cx="8810533" cy="577081"/>
          </a:xfrm>
          <a:prstGeom prst="rect">
            <a:avLst/>
          </a:prstGeom>
          <a:noFill/>
        </p:spPr>
        <p:txBody>
          <a:bodyPr wrap="square" rtlCol="0">
            <a:spAutoFit/>
          </a:bodyPr>
          <a:lstStyle/>
          <a:p>
            <a:pPr>
              <a:lnSpc>
                <a:spcPct val="200000"/>
              </a:lnSpc>
            </a:pP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i="0" dirty="0">
                <a:solidFill>
                  <a:srgbClr val="C00000"/>
                </a:solidFill>
                <a:effectLst/>
                <a:latin typeface="メイリオ" panose="020B0604030504040204" pitchFamily="50" charset="-128"/>
                <a:ea typeface="メイリオ" panose="020B0604030504040204" pitchFamily="50" charset="-128"/>
              </a:rPr>
              <a:t>ミッション！</a:t>
            </a: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dirty="0">
                <a:solidFill>
                  <a:srgbClr val="C00000"/>
                </a:solidFill>
                <a:latin typeface="メイリオ" panose="020B0604030504040204" pitchFamily="50" charset="-128"/>
                <a:ea typeface="メイリオ" panose="020B0604030504040204" pitchFamily="50" charset="-128"/>
              </a:rPr>
              <a:t>氷の壁越しに見える塔を建てよう</a:t>
            </a:r>
            <a:r>
              <a:rPr lang="ja-JP" altLang="en-US" b="1" i="0" dirty="0">
                <a:solidFill>
                  <a:srgbClr val="C00000"/>
                </a:solidFill>
                <a:effectLst/>
                <a:latin typeface="メイリオ" panose="020B0604030504040204" pitchFamily="50" charset="-128"/>
                <a:ea typeface="メイリオ" panose="020B0604030504040204" pitchFamily="50" charset="-128"/>
              </a:rPr>
              <a:t>！</a:t>
            </a:r>
            <a:endParaRPr kumimoji="1" lang="ja-JP" altLang="en-US" b="1" dirty="0">
              <a:solidFill>
                <a:srgbClr val="C00000"/>
              </a:solidFill>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9BDCC1C5-AF66-4F5F-A5ED-3F9D00A3D784}"/>
              </a:ext>
            </a:extLst>
          </p:cNvPr>
          <p:cNvSpPr txBox="1"/>
          <p:nvPr/>
        </p:nvSpPr>
        <p:spPr>
          <a:xfrm>
            <a:off x="4560972" y="1041751"/>
            <a:ext cx="209370"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た</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878888" y="381881"/>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24" name="テキスト ボックス 23">
            <a:extLst>
              <a:ext uri="{FF2B5EF4-FFF2-40B4-BE49-F238E27FC236}">
                <a16:creationId xmlns:a16="http://schemas.microsoft.com/office/drawing/2014/main" id="{D7A9B669-EEB3-4122-86FD-D1CAA4F6753D}"/>
              </a:ext>
            </a:extLst>
          </p:cNvPr>
          <p:cNvSpPr txBox="1"/>
          <p:nvPr/>
        </p:nvSpPr>
        <p:spPr>
          <a:xfrm>
            <a:off x="1860316" y="1061048"/>
            <a:ext cx="610809"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こおり</a:t>
            </a:r>
          </a:p>
        </p:txBody>
      </p:sp>
      <p:sp>
        <p:nvSpPr>
          <p:cNvPr id="59" name="テキスト ボックス 58">
            <a:extLst>
              <a:ext uri="{FF2B5EF4-FFF2-40B4-BE49-F238E27FC236}">
                <a16:creationId xmlns:a16="http://schemas.microsoft.com/office/drawing/2014/main" id="{1C06D488-C504-457F-8F6B-3DBB9B263B6F}"/>
              </a:ext>
            </a:extLst>
          </p:cNvPr>
          <p:cNvSpPr txBox="1"/>
          <p:nvPr/>
        </p:nvSpPr>
        <p:spPr>
          <a:xfrm>
            <a:off x="642958" y="1457157"/>
            <a:ext cx="7163098"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ホッキョクグマの家族は壁の向こうにいるかもしれま</a:t>
            </a:r>
            <a:r>
              <a:rPr lang="ja-JP" altLang="en-US" dirty="0">
                <a:solidFill>
                  <a:srgbClr val="575E75"/>
                </a:solidFill>
                <a:latin typeface="メイリオ" panose="020B0604030504040204" pitchFamily="50" charset="-128"/>
                <a:ea typeface="メイリオ" panose="020B0604030504040204" pitchFamily="50" charset="-128"/>
              </a:rPr>
              <a:t>せん</a:t>
            </a:r>
            <a:r>
              <a:rPr lang="ja-JP" altLang="en-US" i="0" dirty="0">
                <a:solidFill>
                  <a:srgbClr val="575E75"/>
                </a:solidFill>
                <a:effectLst/>
                <a:latin typeface="メイリオ" panose="020B0604030504040204" pitchFamily="50" charset="-128"/>
                <a:ea typeface="メイリオ" panose="020B0604030504040204" pitchFamily="50" charset="-128"/>
              </a:rPr>
              <a:t>！</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塔を建てて氷の壁の向こう側を観察できるようにしましょう！</a:t>
            </a:r>
            <a:endParaRPr kumimoji="1" lang="ja-JP" altLang="en-US" dirty="0">
              <a:latin typeface="メイリオ" panose="020B0604030504040204" pitchFamily="50" charset="-128"/>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25FDFF00-1C01-41A3-A043-206AC409677D}"/>
              </a:ext>
            </a:extLst>
          </p:cNvPr>
          <p:cNvSpPr txBox="1"/>
          <p:nvPr/>
        </p:nvSpPr>
        <p:spPr>
          <a:xfrm>
            <a:off x="2689346" y="2066010"/>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65" name="テキスト ボックス 64">
            <a:extLst>
              <a:ext uri="{FF2B5EF4-FFF2-40B4-BE49-F238E27FC236}">
                <a16:creationId xmlns:a16="http://schemas.microsoft.com/office/drawing/2014/main" id="{66AA74AB-205A-4191-A63F-1EF2A24EC96E}"/>
              </a:ext>
            </a:extLst>
          </p:cNvPr>
          <p:cNvSpPr txBox="1"/>
          <p:nvPr/>
        </p:nvSpPr>
        <p:spPr>
          <a:xfrm>
            <a:off x="3370539" y="2066010"/>
            <a:ext cx="4469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がわ</a:t>
            </a:r>
          </a:p>
        </p:txBody>
      </p:sp>
      <p:sp>
        <p:nvSpPr>
          <p:cNvPr id="66" name="テキスト ボックス 65">
            <a:extLst>
              <a:ext uri="{FF2B5EF4-FFF2-40B4-BE49-F238E27FC236}">
                <a16:creationId xmlns:a16="http://schemas.microsoft.com/office/drawing/2014/main" id="{6B5890CA-28B7-46FE-BC28-9DA1C35E843D}"/>
              </a:ext>
            </a:extLst>
          </p:cNvPr>
          <p:cNvSpPr txBox="1"/>
          <p:nvPr/>
        </p:nvSpPr>
        <p:spPr>
          <a:xfrm>
            <a:off x="2477190" y="1515096"/>
            <a:ext cx="59013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かぞく</a:t>
            </a:r>
          </a:p>
        </p:txBody>
      </p:sp>
      <p:sp>
        <p:nvSpPr>
          <p:cNvPr id="67" name="テキスト ボックス 66">
            <a:extLst>
              <a:ext uri="{FF2B5EF4-FFF2-40B4-BE49-F238E27FC236}">
                <a16:creationId xmlns:a16="http://schemas.microsoft.com/office/drawing/2014/main" id="{5FD53BAF-FF2C-4587-A96D-2FB038D5F63D}"/>
              </a:ext>
            </a:extLst>
          </p:cNvPr>
          <p:cNvSpPr txBox="1"/>
          <p:nvPr/>
        </p:nvSpPr>
        <p:spPr>
          <a:xfrm>
            <a:off x="2165720" y="2066010"/>
            <a:ext cx="55909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かべ</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47945" y="380187"/>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かべ</a:t>
            </a:r>
          </a:p>
        </p:txBody>
      </p:sp>
      <p:sp>
        <p:nvSpPr>
          <p:cNvPr id="31" name="テキスト ボックス 30">
            <a:extLst>
              <a:ext uri="{FF2B5EF4-FFF2-40B4-BE49-F238E27FC236}">
                <a16:creationId xmlns:a16="http://schemas.microsoft.com/office/drawing/2014/main" id="{452C2C51-AC6A-4EC6-A4B4-D023715C2C0F}"/>
              </a:ext>
            </a:extLst>
          </p:cNvPr>
          <p:cNvSpPr txBox="1"/>
          <p:nvPr/>
        </p:nvSpPr>
        <p:spPr>
          <a:xfrm>
            <a:off x="2333775" y="1061048"/>
            <a:ext cx="748815"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かべご</a:t>
            </a:r>
          </a:p>
        </p:txBody>
      </p:sp>
      <p:sp>
        <p:nvSpPr>
          <p:cNvPr id="32" name="テキスト ボックス 31">
            <a:extLst>
              <a:ext uri="{FF2B5EF4-FFF2-40B4-BE49-F238E27FC236}">
                <a16:creationId xmlns:a16="http://schemas.microsoft.com/office/drawing/2014/main" id="{D9FD186C-2804-4756-8D18-139DC00F3D98}"/>
              </a:ext>
            </a:extLst>
          </p:cNvPr>
          <p:cNvSpPr txBox="1"/>
          <p:nvPr/>
        </p:nvSpPr>
        <p:spPr>
          <a:xfrm>
            <a:off x="3992623" y="1052170"/>
            <a:ext cx="4599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とう</a:t>
            </a:r>
          </a:p>
        </p:txBody>
      </p:sp>
      <p:sp>
        <p:nvSpPr>
          <p:cNvPr id="22" name="テキスト ボックス 21">
            <a:extLst>
              <a:ext uri="{FF2B5EF4-FFF2-40B4-BE49-F238E27FC236}">
                <a16:creationId xmlns:a16="http://schemas.microsoft.com/office/drawing/2014/main" id="{D421AFE9-F449-4D94-8815-F24BAC4FEAAD}"/>
              </a:ext>
            </a:extLst>
          </p:cNvPr>
          <p:cNvSpPr txBox="1"/>
          <p:nvPr/>
        </p:nvSpPr>
        <p:spPr>
          <a:xfrm>
            <a:off x="3369982" y="1067909"/>
            <a:ext cx="292133"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み</a:t>
            </a:r>
          </a:p>
        </p:txBody>
      </p:sp>
      <p:sp>
        <p:nvSpPr>
          <p:cNvPr id="25" name="テキスト ボックス 24">
            <a:extLst>
              <a:ext uri="{FF2B5EF4-FFF2-40B4-BE49-F238E27FC236}">
                <a16:creationId xmlns:a16="http://schemas.microsoft.com/office/drawing/2014/main" id="{B9F5A816-8C8E-486D-BAA4-1AA14F007E46}"/>
              </a:ext>
            </a:extLst>
          </p:cNvPr>
          <p:cNvSpPr txBox="1"/>
          <p:nvPr/>
        </p:nvSpPr>
        <p:spPr>
          <a:xfrm>
            <a:off x="3674078" y="1543874"/>
            <a:ext cx="286903"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26" name="テキスト ボックス 25">
            <a:extLst>
              <a:ext uri="{FF2B5EF4-FFF2-40B4-BE49-F238E27FC236}">
                <a16:creationId xmlns:a16="http://schemas.microsoft.com/office/drawing/2014/main" id="{7FE0E110-F1BA-4039-8EC7-0ED0A4E5276A}"/>
              </a:ext>
            </a:extLst>
          </p:cNvPr>
          <p:cNvSpPr txBox="1"/>
          <p:nvPr/>
        </p:nvSpPr>
        <p:spPr>
          <a:xfrm>
            <a:off x="631690" y="2066010"/>
            <a:ext cx="45354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とう</a:t>
            </a:r>
          </a:p>
        </p:txBody>
      </p:sp>
      <p:sp>
        <p:nvSpPr>
          <p:cNvPr id="34" name="テキスト ボックス 33">
            <a:extLst>
              <a:ext uri="{FF2B5EF4-FFF2-40B4-BE49-F238E27FC236}">
                <a16:creationId xmlns:a16="http://schemas.microsoft.com/office/drawing/2014/main" id="{05966AE9-A2DA-417C-B948-A5689CDCB18D}"/>
              </a:ext>
            </a:extLst>
          </p:cNvPr>
          <p:cNvSpPr txBox="1"/>
          <p:nvPr/>
        </p:nvSpPr>
        <p:spPr>
          <a:xfrm>
            <a:off x="1649830" y="2078770"/>
            <a:ext cx="71330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こおり</a:t>
            </a:r>
          </a:p>
        </p:txBody>
      </p:sp>
      <p:sp>
        <p:nvSpPr>
          <p:cNvPr id="37" name="テキスト ボックス 36">
            <a:extLst>
              <a:ext uri="{FF2B5EF4-FFF2-40B4-BE49-F238E27FC236}">
                <a16:creationId xmlns:a16="http://schemas.microsoft.com/office/drawing/2014/main" id="{43300EAB-F88D-4FA6-ACFF-4FA6CC83792C}"/>
              </a:ext>
            </a:extLst>
          </p:cNvPr>
          <p:cNvSpPr txBox="1"/>
          <p:nvPr/>
        </p:nvSpPr>
        <p:spPr>
          <a:xfrm>
            <a:off x="1630823" y="6295455"/>
            <a:ext cx="6175233" cy="577081"/>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C</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キーを押して、コードビルダー画面を表示しましょう。</a:t>
            </a:r>
            <a:endParaRPr kumimoji="1" lang="ja-JP" altLang="en-US"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D1956783-68F5-4FD2-8D91-D6CDD2D4A28B}"/>
              </a:ext>
            </a:extLst>
          </p:cNvPr>
          <p:cNvSpPr txBox="1"/>
          <p:nvPr/>
        </p:nvSpPr>
        <p:spPr>
          <a:xfrm>
            <a:off x="5003110" y="6357594"/>
            <a:ext cx="62904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40" name="テキスト ボックス 39">
            <a:extLst>
              <a:ext uri="{FF2B5EF4-FFF2-40B4-BE49-F238E27FC236}">
                <a16:creationId xmlns:a16="http://schemas.microsoft.com/office/drawing/2014/main" id="{7F4FC131-A99D-403C-85EF-95C3EF4177FA}"/>
              </a:ext>
            </a:extLst>
          </p:cNvPr>
          <p:cNvSpPr txBox="1"/>
          <p:nvPr/>
        </p:nvSpPr>
        <p:spPr>
          <a:xfrm>
            <a:off x="5632154" y="6355359"/>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ひょうじ</a:t>
            </a:r>
          </a:p>
        </p:txBody>
      </p:sp>
      <p:sp>
        <p:nvSpPr>
          <p:cNvPr id="41" name="テキスト ボックス 40">
            <a:extLst>
              <a:ext uri="{FF2B5EF4-FFF2-40B4-BE49-F238E27FC236}">
                <a16:creationId xmlns:a16="http://schemas.microsoft.com/office/drawing/2014/main" id="{2635C8A6-8D49-4139-840F-E9051C571D37}"/>
              </a:ext>
            </a:extLst>
          </p:cNvPr>
          <p:cNvSpPr txBox="1"/>
          <p:nvPr/>
        </p:nvSpPr>
        <p:spPr>
          <a:xfrm>
            <a:off x="2471138" y="6343215"/>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pic>
        <p:nvPicPr>
          <p:cNvPr id="6" name="図 5">
            <a:extLst>
              <a:ext uri="{FF2B5EF4-FFF2-40B4-BE49-F238E27FC236}">
                <a16:creationId xmlns:a16="http://schemas.microsoft.com/office/drawing/2014/main" id="{57B397ED-709B-450C-A760-0A17D62DF734}"/>
              </a:ext>
            </a:extLst>
          </p:cNvPr>
          <p:cNvPicPr>
            <a:picLocks noChangeAspect="1"/>
          </p:cNvPicPr>
          <p:nvPr/>
        </p:nvPicPr>
        <p:blipFill>
          <a:blip r:embed="rId2"/>
          <a:stretch>
            <a:fillRect/>
          </a:stretch>
        </p:blipFill>
        <p:spPr>
          <a:xfrm>
            <a:off x="264630" y="2517495"/>
            <a:ext cx="4421549" cy="2883348"/>
          </a:xfrm>
          <a:prstGeom prst="rect">
            <a:avLst/>
          </a:prstGeom>
        </p:spPr>
      </p:pic>
      <p:pic>
        <p:nvPicPr>
          <p:cNvPr id="10" name="図 9">
            <a:extLst>
              <a:ext uri="{FF2B5EF4-FFF2-40B4-BE49-F238E27FC236}">
                <a16:creationId xmlns:a16="http://schemas.microsoft.com/office/drawing/2014/main" id="{E96DC398-B1D7-4AA0-BBC6-9E1CE9EE5555}"/>
              </a:ext>
            </a:extLst>
          </p:cNvPr>
          <p:cNvPicPr>
            <a:picLocks noChangeAspect="1"/>
          </p:cNvPicPr>
          <p:nvPr/>
        </p:nvPicPr>
        <p:blipFill>
          <a:blip r:embed="rId3"/>
          <a:stretch>
            <a:fillRect/>
          </a:stretch>
        </p:blipFill>
        <p:spPr>
          <a:xfrm>
            <a:off x="3762145" y="2844666"/>
            <a:ext cx="5381855" cy="3509576"/>
          </a:xfrm>
          <a:prstGeom prst="rect">
            <a:avLst/>
          </a:prstGeom>
        </p:spPr>
      </p:pic>
      <p:sp>
        <p:nvSpPr>
          <p:cNvPr id="33" name="矢印: 右 32">
            <a:extLst>
              <a:ext uri="{FF2B5EF4-FFF2-40B4-BE49-F238E27FC236}">
                <a16:creationId xmlns:a16="http://schemas.microsoft.com/office/drawing/2014/main" id="{728450A0-F52A-40AD-BBC7-B97594407DED}"/>
              </a:ext>
            </a:extLst>
          </p:cNvPr>
          <p:cNvSpPr/>
          <p:nvPr/>
        </p:nvSpPr>
        <p:spPr>
          <a:xfrm>
            <a:off x="3483951" y="4382795"/>
            <a:ext cx="738182" cy="750525"/>
          </a:xfrm>
          <a:prstGeom prst="rightArrow">
            <a:avLst/>
          </a:prstGeom>
          <a:solidFill>
            <a:schemeClr val="accent2"/>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8" name="テキスト ボックス 37">
            <a:extLst>
              <a:ext uri="{FF2B5EF4-FFF2-40B4-BE49-F238E27FC236}">
                <a16:creationId xmlns:a16="http://schemas.microsoft.com/office/drawing/2014/main" id="{4F599B76-BEB6-44F1-BBDB-1E28A72BEE5B}"/>
              </a:ext>
            </a:extLst>
          </p:cNvPr>
          <p:cNvSpPr txBox="1"/>
          <p:nvPr/>
        </p:nvSpPr>
        <p:spPr>
          <a:xfrm>
            <a:off x="3764262" y="2070694"/>
            <a:ext cx="76997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かんさつ</a:t>
            </a:r>
          </a:p>
        </p:txBody>
      </p:sp>
      <p:sp>
        <p:nvSpPr>
          <p:cNvPr id="42" name="テキスト ボックス 41">
            <a:extLst>
              <a:ext uri="{FF2B5EF4-FFF2-40B4-BE49-F238E27FC236}">
                <a16:creationId xmlns:a16="http://schemas.microsoft.com/office/drawing/2014/main" id="{27236E77-D255-4969-81B6-D006CC3123C8}"/>
              </a:ext>
            </a:extLst>
          </p:cNvPr>
          <p:cNvSpPr txBox="1"/>
          <p:nvPr/>
        </p:nvSpPr>
        <p:spPr>
          <a:xfrm>
            <a:off x="1120785" y="2070694"/>
            <a:ext cx="318249" cy="254297"/>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a:t>
            </a:r>
          </a:p>
        </p:txBody>
      </p:sp>
      <p:sp>
        <p:nvSpPr>
          <p:cNvPr id="43" name="テキスト ボックス 42">
            <a:extLst>
              <a:ext uri="{FF2B5EF4-FFF2-40B4-BE49-F238E27FC236}">
                <a16:creationId xmlns:a16="http://schemas.microsoft.com/office/drawing/2014/main" id="{D966E9BF-BF32-412E-B87C-66254F75989E}"/>
              </a:ext>
            </a:extLst>
          </p:cNvPr>
          <p:cNvSpPr txBox="1"/>
          <p:nvPr/>
        </p:nvSpPr>
        <p:spPr>
          <a:xfrm>
            <a:off x="3103021" y="1526109"/>
            <a:ext cx="55909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かべ</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2181298" y="370700"/>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む</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2995497" y="380187"/>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がわ</a:t>
            </a:r>
          </a:p>
        </p:txBody>
      </p:sp>
      <p:sp>
        <p:nvSpPr>
          <p:cNvPr id="36" name="テキスト ボックス 35">
            <a:extLst>
              <a:ext uri="{FF2B5EF4-FFF2-40B4-BE49-F238E27FC236}">
                <a16:creationId xmlns:a16="http://schemas.microsoft.com/office/drawing/2014/main" id="{29DAAC48-E343-4E61-8086-5F4F4E546AE3}"/>
              </a:ext>
            </a:extLst>
          </p:cNvPr>
          <p:cNvSpPr txBox="1"/>
          <p:nvPr/>
        </p:nvSpPr>
        <p:spPr>
          <a:xfrm>
            <a:off x="3646737" y="382686"/>
            <a:ext cx="772090"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かんさつ</a:t>
            </a:r>
          </a:p>
        </p:txBody>
      </p:sp>
    </p:spTree>
    <p:extLst>
      <p:ext uri="{BB962C8B-B14F-4D97-AF65-F5344CB8AC3E}">
        <p14:creationId xmlns:p14="http://schemas.microsoft.com/office/powerpoint/2010/main" val="30479006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．氷の壁の向こう側を観察しよう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878888" y="381881"/>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47945" y="380187"/>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かべ</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2181298" y="370700"/>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む</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2995497" y="380187"/>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がわ</a:t>
            </a:r>
          </a:p>
        </p:txBody>
      </p:sp>
      <p:sp>
        <p:nvSpPr>
          <p:cNvPr id="36" name="テキスト ボックス 35">
            <a:extLst>
              <a:ext uri="{FF2B5EF4-FFF2-40B4-BE49-F238E27FC236}">
                <a16:creationId xmlns:a16="http://schemas.microsoft.com/office/drawing/2014/main" id="{29DAAC48-E343-4E61-8086-5F4F4E546AE3}"/>
              </a:ext>
            </a:extLst>
          </p:cNvPr>
          <p:cNvSpPr txBox="1"/>
          <p:nvPr/>
        </p:nvSpPr>
        <p:spPr>
          <a:xfrm>
            <a:off x="3646737" y="382686"/>
            <a:ext cx="772090"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かんさつ</a:t>
            </a:r>
          </a:p>
        </p:txBody>
      </p:sp>
      <p:sp>
        <p:nvSpPr>
          <p:cNvPr id="45" name="テキスト ボックス 44">
            <a:extLst>
              <a:ext uri="{FF2B5EF4-FFF2-40B4-BE49-F238E27FC236}">
                <a16:creationId xmlns:a16="http://schemas.microsoft.com/office/drawing/2014/main" id="{F8C705F0-3657-4AAE-9660-0C20F221C384}"/>
              </a:ext>
            </a:extLst>
          </p:cNvPr>
          <p:cNvSpPr txBox="1"/>
          <p:nvPr/>
        </p:nvSpPr>
        <p:spPr>
          <a:xfrm>
            <a:off x="259976" y="901892"/>
            <a:ext cx="698420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どんな順番でエージェントを動かしたらいいか考えてみよう！</a:t>
            </a:r>
            <a:endParaRPr kumimoji="1" lang="ja-JP" altLang="en-US" dirty="0">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29774B43-90C8-4DB4-9969-BE27641F370F}"/>
              </a:ext>
            </a:extLst>
          </p:cNvPr>
          <p:cNvSpPr txBox="1"/>
          <p:nvPr/>
        </p:nvSpPr>
        <p:spPr>
          <a:xfrm>
            <a:off x="852731" y="972568"/>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じゅんばん</a:t>
            </a:r>
          </a:p>
        </p:txBody>
      </p:sp>
      <p:sp>
        <p:nvSpPr>
          <p:cNvPr id="47" name="テキスト ボックス 46">
            <a:extLst>
              <a:ext uri="{FF2B5EF4-FFF2-40B4-BE49-F238E27FC236}">
                <a16:creationId xmlns:a16="http://schemas.microsoft.com/office/drawing/2014/main" id="{8C55C4E4-A73F-48D2-94D3-50BB81708836}"/>
              </a:ext>
            </a:extLst>
          </p:cNvPr>
          <p:cNvSpPr txBox="1"/>
          <p:nvPr/>
        </p:nvSpPr>
        <p:spPr>
          <a:xfrm>
            <a:off x="3193506" y="972568"/>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p>
        </p:txBody>
      </p:sp>
      <p:sp>
        <p:nvSpPr>
          <p:cNvPr id="48" name="テキスト ボックス 47">
            <a:extLst>
              <a:ext uri="{FF2B5EF4-FFF2-40B4-BE49-F238E27FC236}">
                <a16:creationId xmlns:a16="http://schemas.microsoft.com/office/drawing/2014/main" id="{923119DC-5CCC-4DBF-95D3-1F6D1964C75C}"/>
              </a:ext>
            </a:extLst>
          </p:cNvPr>
          <p:cNvSpPr txBox="1"/>
          <p:nvPr/>
        </p:nvSpPr>
        <p:spPr>
          <a:xfrm>
            <a:off x="4957990" y="972568"/>
            <a:ext cx="64309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かんが</a:t>
            </a:r>
          </a:p>
        </p:txBody>
      </p:sp>
      <p:sp>
        <p:nvSpPr>
          <p:cNvPr id="60" name="テキスト ボックス 59">
            <a:extLst>
              <a:ext uri="{FF2B5EF4-FFF2-40B4-BE49-F238E27FC236}">
                <a16:creationId xmlns:a16="http://schemas.microsoft.com/office/drawing/2014/main" id="{4F76092A-E0C2-4768-8F35-D179B0E0D476}"/>
              </a:ext>
            </a:extLst>
          </p:cNvPr>
          <p:cNvSpPr txBox="1"/>
          <p:nvPr/>
        </p:nvSpPr>
        <p:spPr>
          <a:xfrm>
            <a:off x="896437" y="4671890"/>
            <a:ext cx="7499340" cy="1131079"/>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　　　　　　　　　　のブロックを使って、</a:t>
            </a:r>
            <a:r>
              <a:rPr kumimoji="1" lang="en-US" altLang="ja-JP" dirty="0">
                <a:solidFill>
                  <a:srgbClr val="575E75"/>
                </a:solidFill>
                <a:latin typeface="メイリオ" panose="020B0604030504040204" pitchFamily="50" charset="-128"/>
                <a:ea typeface="メイリオ" panose="020B0604030504040204" pitchFamily="50" charset="-128"/>
              </a:rPr>
              <a:t>10</a:t>
            </a:r>
            <a:r>
              <a:rPr kumimoji="1" lang="ja-JP" altLang="en-US" dirty="0">
                <a:solidFill>
                  <a:srgbClr val="575E75"/>
                </a:solidFill>
                <a:latin typeface="メイリオ" panose="020B0604030504040204" pitchFamily="50" charset="-128"/>
                <a:ea typeface="メイリオ" panose="020B0604030504040204" pitchFamily="50" charset="-128"/>
              </a:rPr>
              <a:t>ブロック分、</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材料を前方と左右に配置する。</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62" name="テキスト ボックス 61">
            <a:extLst>
              <a:ext uri="{FF2B5EF4-FFF2-40B4-BE49-F238E27FC236}">
                <a16:creationId xmlns:a16="http://schemas.microsoft.com/office/drawing/2014/main" id="{2B181605-52C6-4839-81EF-F5E3D360CEDE}"/>
              </a:ext>
            </a:extLst>
          </p:cNvPr>
          <p:cNvSpPr txBox="1"/>
          <p:nvPr/>
        </p:nvSpPr>
        <p:spPr>
          <a:xfrm>
            <a:off x="1551684" y="5286287"/>
            <a:ext cx="71358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ぜんぽう</a:t>
            </a:r>
          </a:p>
        </p:txBody>
      </p:sp>
      <p:sp>
        <p:nvSpPr>
          <p:cNvPr id="64" name="テキスト ボックス 63">
            <a:extLst>
              <a:ext uri="{FF2B5EF4-FFF2-40B4-BE49-F238E27FC236}">
                <a16:creationId xmlns:a16="http://schemas.microsoft.com/office/drawing/2014/main" id="{A6A7D325-C14A-4D9E-868C-B973084801F1}"/>
              </a:ext>
            </a:extLst>
          </p:cNvPr>
          <p:cNvSpPr txBox="1"/>
          <p:nvPr/>
        </p:nvSpPr>
        <p:spPr>
          <a:xfrm>
            <a:off x="299423" y="1463930"/>
            <a:ext cx="8622635"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プログラミングのヒント</a:t>
            </a:r>
            <a:r>
              <a:rPr lang="en-US" altLang="ja-JP" b="1" dirty="0">
                <a:solidFill>
                  <a:srgbClr val="575E75"/>
                </a:solidFill>
                <a:latin typeface="メイリオ" panose="020B0604030504040204" pitchFamily="50" charset="-128"/>
                <a:ea typeface="メイリオ" panose="020B0604030504040204" pitchFamily="50" charset="-128"/>
              </a:rPr>
              <a:t>】</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72" name="テキスト ボックス 71">
            <a:extLst>
              <a:ext uri="{FF2B5EF4-FFF2-40B4-BE49-F238E27FC236}">
                <a16:creationId xmlns:a16="http://schemas.microsoft.com/office/drawing/2014/main" id="{7184D44E-AFE1-4DD8-AF0E-547CCCA72F21}"/>
              </a:ext>
            </a:extLst>
          </p:cNvPr>
          <p:cNvSpPr txBox="1"/>
          <p:nvPr/>
        </p:nvSpPr>
        <p:spPr>
          <a:xfrm>
            <a:off x="2292492" y="5286287"/>
            <a:ext cx="59488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さゆう</a:t>
            </a:r>
          </a:p>
        </p:txBody>
      </p:sp>
      <p:sp>
        <p:nvSpPr>
          <p:cNvPr id="74" name="テキスト ボックス 73">
            <a:extLst>
              <a:ext uri="{FF2B5EF4-FFF2-40B4-BE49-F238E27FC236}">
                <a16:creationId xmlns:a16="http://schemas.microsoft.com/office/drawing/2014/main" id="{134C2553-7B57-4F75-8311-E50EA601BF02}"/>
              </a:ext>
            </a:extLst>
          </p:cNvPr>
          <p:cNvSpPr txBox="1"/>
          <p:nvPr/>
        </p:nvSpPr>
        <p:spPr>
          <a:xfrm>
            <a:off x="2944531" y="5286287"/>
            <a:ext cx="64720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はいち</a:t>
            </a:r>
          </a:p>
        </p:txBody>
      </p:sp>
      <p:pic>
        <p:nvPicPr>
          <p:cNvPr id="81" name="図 80">
            <a:extLst>
              <a:ext uri="{FF2B5EF4-FFF2-40B4-BE49-F238E27FC236}">
                <a16:creationId xmlns:a16="http://schemas.microsoft.com/office/drawing/2014/main" id="{533F5C32-A800-469E-AC2C-E728430371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077" y="4637251"/>
            <a:ext cx="739603" cy="739603"/>
          </a:xfrm>
          <a:prstGeom prst="rect">
            <a:avLst/>
          </a:prstGeom>
        </p:spPr>
      </p:pic>
      <p:pic>
        <p:nvPicPr>
          <p:cNvPr id="3" name="図 2">
            <a:extLst>
              <a:ext uri="{FF2B5EF4-FFF2-40B4-BE49-F238E27FC236}">
                <a16:creationId xmlns:a16="http://schemas.microsoft.com/office/drawing/2014/main" id="{428930A8-B4AA-4022-8C7E-CA488EF1009F}"/>
              </a:ext>
            </a:extLst>
          </p:cNvPr>
          <p:cNvPicPr>
            <a:picLocks noChangeAspect="1"/>
          </p:cNvPicPr>
          <p:nvPr/>
        </p:nvPicPr>
        <p:blipFill>
          <a:blip r:embed="rId3"/>
          <a:stretch>
            <a:fillRect/>
          </a:stretch>
        </p:blipFill>
        <p:spPr>
          <a:xfrm>
            <a:off x="299423" y="2028516"/>
            <a:ext cx="8717872" cy="984375"/>
          </a:xfrm>
          <a:prstGeom prst="rect">
            <a:avLst/>
          </a:prstGeom>
        </p:spPr>
      </p:pic>
      <p:pic>
        <p:nvPicPr>
          <p:cNvPr id="7" name="図 6">
            <a:extLst>
              <a:ext uri="{FF2B5EF4-FFF2-40B4-BE49-F238E27FC236}">
                <a16:creationId xmlns:a16="http://schemas.microsoft.com/office/drawing/2014/main" id="{38EFB3DA-2E99-4ED6-BCA3-16319FCA58B2}"/>
              </a:ext>
            </a:extLst>
          </p:cNvPr>
          <p:cNvPicPr>
            <a:picLocks noChangeAspect="1"/>
          </p:cNvPicPr>
          <p:nvPr/>
        </p:nvPicPr>
        <p:blipFill>
          <a:blip r:embed="rId4"/>
          <a:stretch>
            <a:fillRect/>
          </a:stretch>
        </p:blipFill>
        <p:spPr>
          <a:xfrm>
            <a:off x="947871" y="4760832"/>
            <a:ext cx="2194750" cy="563929"/>
          </a:xfrm>
          <a:prstGeom prst="rect">
            <a:avLst/>
          </a:prstGeom>
        </p:spPr>
      </p:pic>
      <p:sp>
        <p:nvSpPr>
          <p:cNvPr id="83" name="テキスト ボックス 82">
            <a:extLst>
              <a:ext uri="{FF2B5EF4-FFF2-40B4-BE49-F238E27FC236}">
                <a16:creationId xmlns:a16="http://schemas.microsoft.com/office/drawing/2014/main" id="{295C00DE-DC1A-42E9-98F6-2C280CDB3050}"/>
              </a:ext>
            </a:extLst>
          </p:cNvPr>
          <p:cNvSpPr txBox="1"/>
          <p:nvPr/>
        </p:nvSpPr>
        <p:spPr>
          <a:xfrm>
            <a:off x="896437" y="5740257"/>
            <a:ext cx="7249985"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エージェントは</a:t>
            </a:r>
            <a:r>
              <a:rPr kumimoji="1" lang="en-US" altLang="ja-JP" dirty="0">
                <a:solidFill>
                  <a:srgbClr val="575E75"/>
                </a:solidFill>
                <a:latin typeface="メイリオ" panose="020B0604030504040204" pitchFamily="50" charset="-128"/>
                <a:ea typeface="メイリオ" panose="020B0604030504040204" pitchFamily="50" charset="-128"/>
              </a:rPr>
              <a:t>1</a:t>
            </a:r>
            <a:r>
              <a:rPr kumimoji="1" lang="ja-JP" altLang="en-US" dirty="0">
                <a:solidFill>
                  <a:srgbClr val="575E75"/>
                </a:solidFill>
                <a:latin typeface="メイリオ" panose="020B0604030504040204" pitchFamily="50" charset="-128"/>
                <a:ea typeface="メイリオ" panose="020B0604030504040204" pitchFamily="50" charset="-128"/>
              </a:rPr>
              <a:t>ブロック分配置したあと、上に</a:t>
            </a:r>
            <a:r>
              <a:rPr kumimoji="1" lang="en-US" altLang="ja-JP" dirty="0">
                <a:solidFill>
                  <a:srgbClr val="575E75"/>
                </a:solidFill>
                <a:latin typeface="メイリオ" panose="020B0604030504040204" pitchFamily="50" charset="-128"/>
                <a:ea typeface="メイリオ" panose="020B0604030504040204" pitchFamily="50" charset="-128"/>
              </a:rPr>
              <a:t>1</a:t>
            </a:r>
            <a:r>
              <a:rPr kumimoji="1" lang="ja-JP" altLang="en-US" dirty="0">
                <a:solidFill>
                  <a:srgbClr val="575E75"/>
                </a:solidFill>
                <a:latin typeface="メイリオ" panose="020B0604030504040204" pitchFamily="50" charset="-128"/>
                <a:ea typeface="メイリオ" panose="020B0604030504040204" pitchFamily="50" charset="-128"/>
              </a:rPr>
              <a:t>ブロック移動する。</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84" name="テキスト ボックス 83">
            <a:extLst>
              <a:ext uri="{FF2B5EF4-FFF2-40B4-BE49-F238E27FC236}">
                <a16:creationId xmlns:a16="http://schemas.microsoft.com/office/drawing/2014/main" id="{5F361623-7BC8-4AA1-9FED-99BA58F101DA}"/>
              </a:ext>
            </a:extLst>
          </p:cNvPr>
          <p:cNvSpPr txBox="1"/>
          <p:nvPr/>
        </p:nvSpPr>
        <p:spPr>
          <a:xfrm>
            <a:off x="3748410" y="5802163"/>
            <a:ext cx="71358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はいち</a:t>
            </a:r>
          </a:p>
        </p:txBody>
      </p:sp>
      <p:sp>
        <p:nvSpPr>
          <p:cNvPr id="85" name="テキスト ボックス 84">
            <a:extLst>
              <a:ext uri="{FF2B5EF4-FFF2-40B4-BE49-F238E27FC236}">
                <a16:creationId xmlns:a16="http://schemas.microsoft.com/office/drawing/2014/main" id="{16C1A6E5-4EB8-4C57-BB7F-2C9EE8BAF2F7}"/>
              </a:ext>
            </a:extLst>
          </p:cNvPr>
          <p:cNvSpPr txBox="1"/>
          <p:nvPr/>
        </p:nvSpPr>
        <p:spPr>
          <a:xfrm>
            <a:off x="6919430" y="5802163"/>
            <a:ext cx="59488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86" name="テキスト ボックス 85">
            <a:extLst>
              <a:ext uri="{FF2B5EF4-FFF2-40B4-BE49-F238E27FC236}">
                <a16:creationId xmlns:a16="http://schemas.microsoft.com/office/drawing/2014/main" id="{0CB17FC0-98DD-4454-A60B-D93DE1B47144}"/>
              </a:ext>
            </a:extLst>
          </p:cNvPr>
          <p:cNvSpPr txBox="1"/>
          <p:nvPr/>
        </p:nvSpPr>
        <p:spPr>
          <a:xfrm>
            <a:off x="3513184" y="5802864"/>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ぶん</a:t>
            </a:r>
          </a:p>
        </p:txBody>
      </p:sp>
      <p:sp>
        <p:nvSpPr>
          <p:cNvPr id="87" name="テキスト ボックス 86">
            <a:extLst>
              <a:ext uri="{FF2B5EF4-FFF2-40B4-BE49-F238E27FC236}">
                <a16:creationId xmlns:a16="http://schemas.microsoft.com/office/drawing/2014/main" id="{143E9639-05DD-4CE3-8ECB-36F233F9B774}"/>
              </a:ext>
            </a:extLst>
          </p:cNvPr>
          <p:cNvSpPr txBox="1"/>
          <p:nvPr/>
        </p:nvSpPr>
        <p:spPr>
          <a:xfrm>
            <a:off x="5374580" y="580216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うえ</a:t>
            </a:r>
          </a:p>
        </p:txBody>
      </p:sp>
      <p:pic>
        <p:nvPicPr>
          <p:cNvPr id="88" name="図 87">
            <a:extLst>
              <a:ext uri="{FF2B5EF4-FFF2-40B4-BE49-F238E27FC236}">
                <a16:creationId xmlns:a16="http://schemas.microsoft.com/office/drawing/2014/main" id="{72751625-19CE-4A06-BAE1-A658EE4C06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077" y="5705618"/>
            <a:ext cx="739603" cy="739603"/>
          </a:xfrm>
          <a:prstGeom prst="rect">
            <a:avLst/>
          </a:prstGeom>
        </p:spPr>
      </p:pic>
      <p:sp>
        <p:nvSpPr>
          <p:cNvPr id="94" name="テキスト ボックス 93">
            <a:extLst>
              <a:ext uri="{FF2B5EF4-FFF2-40B4-BE49-F238E27FC236}">
                <a16:creationId xmlns:a16="http://schemas.microsoft.com/office/drawing/2014/main" id="{9153DA3C-0528-4E8A-A4C8-0084CCA3E9CF}"/>
              </a:ext>
            </a:extLst>
          </p:cNvPr>
          <p:cNvSpPr txBox="1"/>
          <p:nvPr/>
        </p:nvSpPr>
        <p:spPr>
          <a:xfrm>
            <a:off x="805828" y="5287116"/>
            <a:ext cx="8709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ざいりょう</a:t>
            </a:r>
          </a:p>
        </p:txBody>
      </p:sp>
      <p:grpSp>
        <p:nvGrpSpPr>
          <p:cNvPr id="2" name="グループ化 1">
            <a:extLst>
              <a:ext uri="{FF2B5EF4-FFF2-40B4-BE49-F238E27FC236}">
                <a16:creationId xmlns:a16="http://schemas.microsoft.com/office/drawing/2014/main" id="{19F9EDA4-8999-4A3E-97F1-F5F0800DC5A5}"/>
              </a:ext>
            </a:extLst>
          </p:cNvPr>
          <p:cNvGrpSpPr/>
          <p:nvPr/>
        </p:nvGrpSpPr>
        <p:grpSpPr>
          <a:xfrm>
            <a:off x="187716" y="2999852"/>
            <a:ext cx="8867505" cy="1685077"/>
            <a:chOff x="507314" y="2999852"/>
            <a:chExt cx="8867505" cy="1685077"/>
          </a:xfrm>
        </p:grpSpPr>
        <p:sp>
          <p:nvSpPr>
            <p:cNvPr id="79" name="テキスト ボックス 78">
              <a:extLst>
                <a:ext uri="{FF2B5EF4-FFF2-40B4-BE49-F238E27FC236}">
                  <a16:creationId xmlns:a16="http://schemas.microsoft.com/office/drawing/2014/main" id="{484CB1F8-18AF-4341-A7F9-E16645AF19C7}"/>
                </a:ext>
              </a:extLst>
            </p:cNvPr>
            <p:cNvSpPr txBox="1"/>
            <p:nvPr/>
          </p:nvSpPr>
          <p:spPr>
            <a:xfrm>
              <a:off x="1183627" y="2999852"/>
              <a:ext cx="8191192" cy="1685077"/>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のブロックを使って、</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橋を作るために必要な材料をインベントリ（持ち物一覧）から取り出し、</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スロットに</a:t>
              </a:r>
              <a:r>
                <a:rPr lang="en-US" altLang="ja-JP" dirty="0">
                  <a:solidFill>
                    <a:srgbClr val="575E75"/>
                  </a:solidFill>
                  <a:latin typeface="メイリオ" panose="020B0604030504040204" pitchFamily="50" charset="-128"/>
                  <a:ea typeface="メイリオ" panose="020B0604030504040204" pitchFamily="50" charset="-128"/>
                </a:rPr>
                <a:t>64</a:t>
              </a:r>
              <a:r>
                <a:rPr lang="ja-JP" altLang="en-US" dirty="0">
                  <a:solidFill>
                    <a:srgbClr val="575E75"/>
                  </a:solidFill>
                  <a:latin typeface="メイリオ" panose="020B0604030504040204" pitchFamily="50" charset="-128"/>
                  <a:ea typeface="メイリオ" panose="020B0604030504040204" pitchFamily="50" charset="-128"/>
                </a:rPr>
                <a:t>個準備する（エージェントの持ち物として使える状態にする） 。</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82" name="テキスト ボックス 81">
              <a:extLst>
                <a:ext uri="{FF2B5EF4-FFF2-40B4-BE49-F238E27FC236}">
                  <a16:creationId xmlns:a16="http://schemas.microsoft.com/office/drawing/2014/main" id="{78908358-E04C-4AAD-A902-5CAD39A241CE}"/>
                </a:ext>
              </a:extLst>
            </p:cNvPr>
            <p:cNvSpPr txBox="1"/>
            <p:nvPr/>
          </p:nvSpPr>
          <p:spPr>
            <a:xfrm>
              <a:off x="3407494" y="3607095"/>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ざいりょう</a:t>
              </a:r>
            </a:p>
          </p:txBody>
        </p:sp>
        <p:sp>
          <p:nvSpPr>
            <p:cNvPr id="89" name="テキスト ボックス 88">
              <a:extLst>
                <a:ext uri="{FF2B5EF4-FFF2-40B4-BE49-F238E27FC236}">
                  <a16:creationId xmlns:a16="http://schemas.microsoft.com/office/drawing/2014/main" id="{A2147A32-1B05-4F23-929D-10DED5EF071B}"/>
                </a:ext>
              </a:extLst>
            </p:cNvPr>
            <p:cNvSpPr txBox="1"/>
            <p:nvPr/>
          </p:nvSpPr>
          <p:spPr>
            <a:xfrm>
              <a:off x="1180857" y="3607095"/>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はし</a:t>
              </a:r>
            </a:p>
          </p:txBody>
        </p:sp>
        <p:sp>
          <p:nvSpPr>
            <p:cNvPr id="90" name="テキスト ボックス 89">
              <a:extLst>
                <a:ext uri="{FF2B5EF4-FFF2-40B4-BE49-F238E27FC236}">
                  <a16:creationId xmlns:a16="http://schemas.microsoft.com/office/drawing/2014/main" id="{390886AF-A47D-453B-A087-D188F8A31F46}"/>
                </a:ext>
              </a:extLst>
            </p:cNvPr>
            <p:cNvSpPr txBox="1"/>
            <p:nvPr/>
          </p:nvSpPr>
          <p:spPr>
            <a:xfrm>
              <a:off x="1635112" y="3607095"/>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
          <p:nvSpPr>
            <p:cNvPr id="91" name="テキスト ボックス 90">
              <a:extLst>
                <a:ext uri="{FF2B5EF4-FFF2-40B4-BE49-F238E27FC236}">
                  <a16:creationId xmlns:a16="http://schemas.microsoft.com/office/drawing/2014/main" id="{C6A38088-7676-4902-807F-3D36AC4DC46E}"/>
                </a:ext>
              </a:extLst>
            </p:cNvPr>
            <p:cNvSpPr txBox="1"/>
            <p:nvPr/>
          </p:nvSpPr>
          <p:spPr>
            <a:xfrm>
              <a:off x="2702942" y="3607095"/>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ひつよう</a:t>
              </a:r>
            </a:p>
          </p:txBody>
        </p:sp>
        <p:sp>
          <p:nvSpPr>
            <p:cNvPr id="92" name="テキスト ボックス 91">
              <a:extLst>
                <a:ext uri="{FF2B5EF4-FFF2-40B4-BE49-F238E27FC236}">
                  <a16:creationId xmlns:a16="http://schemas.microsoft.com/office/drawing/2014/main" id="{A1737710-38BC-4594-9875-7B1CC6859F54}"/>
                </a:ext>
              </a:extLst>
            </p:cNvPr>
            <p:cNvSpPr txBox="1"/>
            <p:nvPr/>
          </p:nvSpPr>
          <p:spPr>
            <a:xfrm>
              <a:off x="5727895" y="3603678"/>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a:t>
              </a:r>
            </a:p>
          </p:txBody>
        </p:sp>
        <p:sp>
          <p:nvSpPr>
            <p:cNvPr id="93" name="テキスト ボックス 92">
              <a:extLst>
                <a:ext uri="{FF2B5EF4-FFF2-40B4-BE49-F238E27FC236}">
                  <a16:creationId xmlns:a16="http://schemas.microsoft.com/office/drawing/2014/main" id="{A63AE341-E50E-431B-B4FE-7E46AD04ACAB}"/>
                </a:ext>
              </a:extLst>
            </p:cNvPr>
            <p:cNvSpPr txBox="1"/>
            <p:nvPr/>
          </p:nvSpPr>
          <p:spPr>
            <a:xfrm>
              <a:off x="6081712" y="3603678"/>
              <a:ext cx="114903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もの いちらん</a:t>
              </a:r>
            </a:p>
          </p:txBody>
        </p:sp>
        <p:sp>
          <p:nvSpPr>
            <p:cNvPr id="96" name="テキスト ボックス 95">
              <a:extLst>
                <a:ext uri="{FF2B5EF4-FFF2-40B4-BE49-F238E27FC236}">
                  <a16:creationId xmlns:a16="http://schemas.microsoft.com/office/drawing/2014/main" id="{7D5A9A3B-69E0-47DB-AC6D-1742156C5235}"/>
                </a:ext>
              </a:extLst>
            </p:cNvPr>
            <p:cNvSpPr txBox="1"/>
            <p:nvPr/>
          </p:nvSpPr>
          <p:spPr>
            <a:xfrm>
              <a:off x="7642015" y="3603678"/>
              <a:ext cx="266920" cy="254472"/>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a:t>
              </a:r>
            </a:p>
          </p:txBody>
        </p:sp>
        <p:sp>
          <p:nvSpPr>
            <p:cNvPr id="97" name="テキスト ボックス 96">
              <a:extLst>
                <a:ext uri="{FF2B5EF4-FFF2-40B4-BE49-F238E27FC236}">
                  <a16:creationId xmlns:a16="http://schemas.microsoft.com/office/drawing/2014/main" id="{5D14F512-1A80-4562-893A-1EE44B898A24}"/>
                </a:ext>
              </a:extLst>
            </p:cNvPr>
            <p:cNvSpPr txBox="1"/>
            <p:nvPr/>
          </p:nvSpPr>
          <p:spPr>
            <a:xfrm>
              <a:off x="8091601" y="3603678"/>
              <a:ext cx="266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p>
          </p:txBody>
        </p:sp>
        <p:sp>
          <p:nvSpPr>
            <p:cNvPr id="98" name="テキスト ボックス 97">
              <a:extLst>
                <a:ext uri="{FF2B5EF4-FFF2-40B4-BE49-F238E27FC236}">
                  <a16:creationId xmlns:a16="http://schemas.microsoft.com/office/drawing/2014/main" id="{EAD20430-05CD-41A1-B2A6-5C4B510B663E}"/>
                </a:ext>
              </a:extLst>
            </p:cNvPr>
            <p:cNvSpPr txBox="1"/>
            <p:nvPr/>
          </p:nvSpPr>
          <p:spPr>
            <a:xfrm>
              <a:off x="2576848" y="4156700"/>
              <a:ext cx="100473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 じゅんび</a:t>
              </a:r>
            </a:p>
          </p:txBody>
        </p:sp>
        <p:pic>
          <p:nvPicPr>
            <p:cNvPr id="99" name="図 98">
              <a:extLst>
                <a:ext uri="{FF2B5EF4-FFF2-40B4-BE49-F238E27FC236}">
                  <a16:creationId xmlns:a16="http://schemas.microsoft.com/office/drawing/2014/main" id="{586B5D0B-5E38-4C1C-8E5C-F3CC3EBDFC69}"/>
                </a:ext>
              </a:extLst>
            </p:cNvPr>
            <p:cNvPicPr>
              <a:picLocks noChangeAspect="1"/>
            </p:cNvPicPr>
            <p:nvPr/>
          </p:nvPicPr>
          <p:blipFill>
            <a:blip r:embed="rId5"/>
            <a:stretch>
              <a:fillRect/>
            </a:stretch>
          </p:blipFill>
          <p:spPr>
            <a:xfrm>
              <a:off x="1235031" y="3098736"/>
              <a:ext cx="3531783" cy="587697"/>
            </a:xfrm>
            <a:prstGeom prst="rect">
              <a:avLst/>
            </a:prstGeom>
          </p:spPr>
        </p:pic>
        <p:pic>
          <p:nvPicPr>
            <p:cNvPr id="100" name="図 99">
              <a:extLst>
                <a:ext uri="{FF2B5EF4-FFF2-40B4-BE49-F238E27FC236}">
                  <a16:creationId xmlns:a16="http://schemas.microsoft.com/office/drawing/2014/main" id="{51BD33EB-4D22-450F-AC84-F7561FF761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314" y="3022782"/>
              <a:ext cx="739603" cy="739603"/>
            </a:xfrm>
            <a:prstGeom prst="rect">
              <a:avLst/>
            </a:prstGeom>
          </p:spPr>
        </p:pic>
        <p:sp>
          <p:nvSpPr>
            <p:cNvPr id="101" name="テキスト ボックス 100">
              <a:extLst>
                <a:ext uri="{FF2B5EF4-FFF2-40B4-BE49-F238E27FC236}">
                  <a16:creationId xmlns:a16="http://schemas.microsoft.com/office/drawing/2014/main" id="{D8BFCCD0-8FF8-4D51-AED9-B25F3FB5F89A}"/>
                </a:ext>
              </a:extLst>
            </p:cNvPr>
            <p:cNvSpPr txBox="1"/>
            <p:nvPr/>
          </p:nvSpPr>
          <p:spPr>
            <a:xfrm>
              <a:off x="6185710" y="307191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つか</a:t>
              </a:r>
            </a:p>
          </p:txBody>
        </p:sp>
        <p:sp>
          <p:nvSpPr>
            <p:cNvPr id="102" name="テキスト ボックス 101">
              <a:extLst>
                <a:ext uri="{FF2B5EF4-FFF2-40B4-BE49-F238E27FC236}">
                  <a16:creationId xmlns:a16="http://schemas.microsoft.com/office/drawing/2014/main" id="{E0577A1A-BB84-4AAA-9C7B-C0C3FF2DC137}"/>
                </a:ext>
              </a:extLst>
            </p:cNvPr>
            <p:cNvSpPr txBox="1"/>
            <p:nvPr/>
          </p:nvSpPr>
          <p:spPr>
            <a:xfrm>
              <a:off x="6920770" y="4162071"/>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つか</a:t>
              </a:r>
            </a:p>
          </p:txBody>
        </p:sp>
        <p:sp>
          <p:nvSpPr>
            <p:cNvPr id="103" name="テキスト ボックス 102">
              <a:extLst>
                <a:ext uri="{FF2B5EF4-FFF2-40B4-BE49-F238E27FC236}">
                  <a16:creationId xmlns:a16="http://schemas.microsoft.com/office/drawing/2014/main" id="{9C2B660B-AF76-4D0C-A4F2-343BB3C45BDC}"/>
                </a:ext>
              </a:extLst>
            </p:cNvPr>
            <p:cNvSpPr txBox="1"/>
            <p:nvPr/>
          </p:nvSpPr>
          <p:spPr>
            <a:xfrm>
              <a:off x="7534245" y="4162070"/>
              <a:ext cx="85225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じょうたい</a:t>
              </a:r>
            </a:p>
          </p:txBody>
        </p:sp>
        <p:sp>
          <p:nvSpPr>
            <p:cNvPr id="43" name="テキスト ボックス 42">
              <a:extLst>
                <a:ext uri="{FF2B5EF4-FFF2-40B4-BE49-F238E27FC236}">
                  <a16:creationId xmlns:a16="http://schemas.microsoft.com/office/drawing/2014/main" id="{3C5FF1E3-4022-4115-8016-E75D261B34DB}"/>
                </a:ext>
              </a:extLst>
            </p:cNvPr>
            <p:cNvSpPr txBox="1"/>
            <p:nvPr/>
          </p:nvSpPr>
          <p:spPr>
            <a:xfrm>
              <a:off x="5556934" y="4168074"/>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a:t>
              </a:r>
            </a:p>
          </p:txBody>
        </p:sp>
        <p:sp>
          <p:nvSpPr>
            <p:cNvPr id="44" name="テキスト ボックス 43">
              <a:extLst>
                <a:ext uri="{FF2B5EF4-FFF2-40B4-BE49-F238E27FC236}">
                  <a16:creationId xmlns:a16="http://schemas.microsoft.com/office/drawing/2014/main" id="{E42ECE43-6537-4AB0-A35C-9D2DC546913F}"/>
                </a:ext>
              </a:extLst>
            </p:cNvPr>
            <p:cNvSpPr txBox="1"/>
            <p:nvPr/>
          </p:nvSpPr>
          <p:spPr>
            <a:xfrm>
              <a:off x="6017662" y="4168074"/>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もの</a:t>
              </a:r>
            </a:p>
          </p:txBody>
        </p:sp>
      </p:grpSp>
      <p:sp>
        <p:nvSpPr>
          <p:cNvPr id="49" name="テキスト ボックス 48">
            <a:extLst>
              <a:ext uri="{FF2B5EF4-FFF2-40B4-BE49-F238E27FC236}">
                <a16:creationId xmlns:a16="http://schemas.microsoft.com/office/drawing/2014/main" id="{B0248B1C-E648-F3EC-1FDC-029E50263559}"/>
              </a:ext>
            </a:extLst>
          </p:cNvPr>
          <p:cNvSpPr txBox="1"/>
          <p:nvPr/>
        </p:nvSpPr>
        <p:spPr>
          <a:xfrm>
            <a:off x="2452861" y="3168250"/>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こ</a:t>
            </a:r>
          </a:p>
        </p:txBody>
      </p:sp>
      <p:sp>
        <p:nvSpPr>
          <p:cNvPr id="50" name="テキスト ボックス 49">
            <a:extLst>
              <a:ext uri="{FF2B5EF4-FFF2-40B4-BE49-F238E27FC236}">
                <a16:creationId xmlns:a16="http://schemas.microsoft.com/office/drawing/2014/main" id="{668BBBAE-726D-FDC7-2D11-E6E1C0AF83BF}"/>
              </a:ext>
            </a:extLst>
          </p:cNvPr>
          <p:cNvSpPr txBox="1"/>
          <p:nvPr/>
        </p:nvSpPr>
        <p:spPr>
          <a:xfrm>
            <a:off x="2729406" y="3168250"/>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じぶん</a:t>
            </a:r>
          </a:p>
        </p:txBody>
      </p:sp>
      <p:sp>
        <p:nvSpPr>
          <p:cNvPr id="51" name="テキスト ボックス 50">
            <a:extLst>
              <a:ext uri="{FF2B5EF4-FFF2-40B4-BE49-F238E27FC236}">
                <a16:creationId xmlns:a16="http://schemas.microsoft.com/office/drawing/2014/main" id="{CBEF6233-CDA8-9842-8295-8EA19F70EAA0}"/>
              </a:ext>
            </a:extLst>
          </p:cNvPr>
          <p:cNvSpPr txBox="1"/>
          <p:nvPr/>
        </p:nvSpPr>
        <p:spPr>
          <a:xfrm>
            <a:off x="3634977" y="316825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ばん</a:t>
            </a:r>
          </a:p>
        </p:txBody>
      </p:sp>
      <p:sp>
        <p:nvSpPr>
          <p:cNvPr id="52" name="テキスト ボックス 51">
            <a:extLst>
              <a:ext uri="{FF2B5EF4-FFF2-40B4-BE49-F238E27FC236}">
                <a16:creationId xmlns:a16="http://schemas.microsoft.com/office/drawing/2014/main" id="{37F8718E-2812-A091-B77B-C6659092635B}"/>
              </a:ext>
            </a:extLst>
          </p:cNvPr>
          <p:cNvSpPr txBox="1"/>
          <p:nvPr/>
        </p:nvSpPr>
        <p:spPr>
          <a:xfrm>
            <a:off x="3823116" y="3168250"/>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せってい</a:t>
            </a:r>
          </a:p>
        </p:txBody>
      </p:sp>
      <p:sp>
        <p:nvSpPr>
          <p:cNvPr id="53" name="テキスト ボックス 52">
            <a:extLst>
              <a:ext uri="{FF2B5EF4-FFF2-40B4-BE49-F238E27FC236}">
                <a16:creationId xmlns:a16="http://schemas.microsoft.com/office/drawing/2014/main" id="{1E894418-14F8-9D7B-E59E-73253222F442}"/>
              </a:ext>
            </a:extLst>
          </p:cNvPr>
          <p:cNvSpPr txBox="1"/>
          <p:nvPr/>
        </p:nvSpPr>
        <p:spPr>
          <a:xfrm>
            <a:off x="1786964" y="4782959"/>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54" name="テキスト ボックス 53">
            <a:extLst>
              <a:ext uri="{FF2B5EF4-FFF2-40B4-BE49-F238E27FC236}">
                <a16:creationId xmlns:a16="http://schemas.microsoft.com/office/drawing/2014/main" id="{C75B0899-D56E-F1C0-021D-146B9487489A}"/>
              </a:ext>
            </a:extLst>
          </p:cNvPr>
          <p:cNvSpPr txBox="1"/>
          <p:nvPr/>
        </p:nvSpPr>
        <p:spPr>
          <a:xfrm>
            <a:off x="2452861" y="4782959"/>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Tree>
    <p:extLst>
      <p:ext uri="{BB962C8B-B14F-4D97-AF65-F5344CB8AC3E}">
        <p14:creationId xmlns:p14="http://schemas.microsoft.com/office/powerpoint/2010/main" val="28320488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．氷の壁の向こう側を観察しよう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878888" y="381881"/>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47945" y="380187"/>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かべ</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2181298" y="370700"/>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む</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2995497" y="380187"/>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がわ</a:t>
            </a:r>
          </a:p>
        </p:txBody>
      </p:sp>
      <p:sp>
        <p:nvSpPr>
          <p:cNvPr id="36" name="テキスト ボックス 35">
            <a:extLst>
              <a:ext uri="{FF2B5EF4-FFF2-40B4-BE49-F238E27FC236}">
                <a16:creationId xmlns:a16="http://schemas.microsoft.com/office/drawing/2014/main" id="{29DAAC48-E343-4E61-8086-5F4F4E546AE3}"/>
              </a:ext>
            </a:extLst>
          </p:cNvPr>
          <p:cNvSpPr txBox="1"/>
          <p:nvPr/>
        </p:nvSpPr>
        <p:spPr>
          <a:xfrm>
            <a:off x="3646737" y="382686"/>
            <a:ext cx="772090"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かんさつ</a:t>
            </a:r>
          </a:p>
        </p:txBody>
      </p:sp>
      <p:sp>
        <p:nvSpPr>
          <p:cNvPr id="60" name="テキスト ボックス 59">
            <a:extLst>
              <a:ext uri="{FF2B5EF4-FFF2-40B4-BE49-F238E27FC236}">
                <a16:creationId xmlns:a16="http://schemas.microsoft.com/office/drawing/2014/main" id="{4F76092A-E0C2-4768-8F35-D179B0E0D476}"/>
              </a:ext>
            </a:extLst>
          </p:cNvPr>
          <p:cNvSpPr txBox="1"/>
          <p:nvPr/>
        </p:nvSpPr>
        <p:spPr>
          <a:xfrm>
            <a:off x="1145013" y="3695682"/>
            <a:ext cx="7249985"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プレイヤーが登れるように、はしごを</a:t>
            </a:r>
            <a:r>
              <a:rPr kumimoji="1" lang="en-US" altLang="ja-JP" dirty="0">
                <a:solidFill>
                  <a:srgbClr val="575E75"/>
                </a:solidFill>
                <a:latin typeface="メイリオ" panose="020B0604030504040204" pitchFamily="50" charset="-128"/>
                <a:ea typeface="メイリオ" panose="020B0604030504040204" pitchFamily="50" charset="-128"/>
              </a:rPr>
              <a:t>10</a:t>
            </a:r>
            <a:r>
              <a:rPr kumimoji="1" lang="ja-JP" altLang="en-US" dirty="0">
                <a:solidFill>
                  <a:srgbClr val="575E75"/>
                </a:solidFill>
                <a:latin typeface="メイリオ" panose="020B0604030504040204" pitchFamily="50" charset="-128"/>
                <a:ea typeface="メイリオ" panose="020B0604030504040204" pitchFamily="50" charset="-128"/>
              </a:rPr>
              <a:t>ブロック分掛ける。</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62" name="テキスト ボックス 61">
            <a:extLst>
              <a:ext uri="{FF2B5EF4-FFF2-40B4-BE49-F238E27FC236}">
                <a16:creationId xmlns:a16="http://schemas.microsoft.com/office/drawing/2014/main" id="{2B181605-52C6-4839-81EF-F5E3D360CEDE}"/>
              </a:ext>
            </a:extLst>
          </p:cNvPr>
          <p:cNvSpPr txBox="1"/>
          <p:nvPr/>
        </p:nvSpPr>
        <p:spPr>
          <a:xfrm>
            <a:off x="6194798" y="3738001"/>
            <a:ext cx="6428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ぶん か</a:t>
            </a:r>
          </a:p>
        </p:txBody>
      </p:sp>
      <p:sp>
        <p:nvSpPr>
          <p:cNvPr id="73" name="テキスト ボックス 72">
            <a:extLst>
              <a:ext uri="{FF2B5EF4-FFF2-40B4-BE49-F238E27FC236}">
                <a16:creationId xmlns:a16="http://schemas.microsoft.com/office/drawing/2014/main" id="{84E57C54-2BED-4EEE-8A4F-D7B6E4B8E56C}"/>
              </a:ext>
            </a:extLst>
          </p:cNvPr>
          <p:cNvSpPr txBox="1"/>
          <p:nvPr/>
        </p:nvSpPr>
        <p:spPr>
          <a:xfrm>
            <a:off x="2494251" y="3738001"/>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のぼ</a:t>
            </a:r>
          </a:p>
        </p:txBody>
      </p:sp>
      <p:pic>
        <p:nvPicPr>
          <p:cNvPr id="81" name="図 80">
            <a:extLst>
              <a:ext uri="{FF2B5EF4-FFF2-40B4-BE49-F238E27FC236}">
                <a16:creationId xmlns:a16="http://schemas.microsoft.com/office/drawing/2014/main" id="{533F5C32-A800-469E-AC2C-E728430371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653" y="3661043"/>
            <a:ext cx="739603" cy="739603"/>
          </a:xfrm>
          <a:prstGeom prst="rect">
            <a:avLst/>
          </a:prstGeom>
        </p:spPr>
      </p:pic>
      <p:sp>
        <p:nvSpPr>
          <p:cNvPr id="83" name="テキスト ボックス 82">
            <a:extLst>
              <a:ext uri="{FF2B5EF4-FFF2-40B4-BE49-F238E27FC236}">
                <a16:creationId xmlns:a16="http://schemas.microsoft.com/office/drawing/2014/main" id="{295C00DE-DC1A-42E9-98F6-2C280CDB3050}"/>
              </a:ext>
            </a:extLst>
          </p:cNvPr>
          <p:cNvSpPr txBox="1"/>
          <p:nvPr/>
        </p:nvSpPr>
        <p:spPr>
          <a:xfrm>
            <a:off x="1145013" y="3053427"/>
            <a:ext cx="7249985"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エージェントは塔のてっぺんから一旦降りる。</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86" name="テキスト ボックス 85">
            <a:extLst>
              <a:ext uri="{FF2B5EF4-FFF2-40B4-BE49-F238E27FC236}">
                <a16:creationId xmlns:a16="http://schemas.microsoft.com/office/drawing/2014/main" id="{0CB17FC0-98DD-4454-A60B-D93DE1B47144}"/>
              </a:ext>
            </a:extLst>
          </p:cNvPr>
          <p:cNvSpPr txBox="1"/>
          <p:nvPr/>
        </p:nvSpPr>
        <p:spPr>
          <a:xfrm>
            <a:off x="2727709" y="3104624"/>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とう</a:t>
            </a:r>
          </a:p>
        </p:txBody>
      </p:sp>
      <p:pic>
        <p:nvPicPr>
          <p:cNvPr id="88" name="図 87">
            <a:extLst>
              <a:ext uri="{FF2B5EF4-FFF2-40B4-BE49-F238E27FC236}">
                <a16:creationId xmlns:a16="http://schemas.microsoft.com/office/drawing/2014/main" id="{72751625-19CE-4A06-BAE1-A658EE4C06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653" y="3018788"/>
            <a:ext cx="739603" cy="739603"/>
          </a:xfrm>
          <a:prstGeom prst="rect">
            <a:avLst/>
          </a:prstGeom>
        </p:spPr>
      </p:pic>
      <p:sp>
        <p:nvSpPr>
          <p:cNvPr id="93" name="テキスト ボックス 92">
            <a:extLst>
              <a:ext uri="{FF2B5EF4-FFF2-40B4-BE49-F238E27FC236}">
                <a16:creationId xmlns:a16="http://schemas.microsoft.com/office/drawing/2014/main" id="{E26A9CFF-8D48-4087-AF41-299D38ACDF6D}"/>
              </a:ext>
            </a:extLst>
          </p:cNvPr>
          <p:cNvSpPr txBox="1"/>
          <p:nvPr/>
        </p:nvSpPr>
        <p:spPr>
          <a:xfrm>
            <a:off x="4501659" y="3112093"/>
            <a:ext cx="93764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いったん お</a:t>
            </a:r>
          </a:p>
        </p:txBody>
      </p:sp>
      <p:pic>
        <p:nvPicPr>
          <p:cNvPr id="98" name="図 97">
            <a:extLst>
              <a:ext uri="{FF2B5EF4-FFF2-40B4-BE49-F238E27FC236}">
                <a16:creationId xmlns:a16="http://schemas.microsoft.com/office/drawing/2014/main" id="{21013DE6-01CD-4CEB-85AE-D4C7EBCD3768}"/>
              </a:ext>
            </a:extLst>
          </p:cNvPr>
          <p:cNvPicPr>
            <a:picLocks noChangeAspect="1"/>
          </p:cNvPicPr>
          <p:nvPr/>
        </p:nvPicPr>
        <p:blipFill>
          <a:blip r:embed="rId3"/>
          <a:srcRect/>
          <a:stretch/>
        </p:blipFill>
        <p:spPr>
          <a:xfrm>
            <a:off x="325857" y="1810070"/>
            <a:ext cx="8717872" cy="997384"/>
          </a:xfrm>
          <a:prstGeom prst="rect">
            <a:avLst/>
          </a:prstGeom>
        </p:spPr>
      </p:pic>
      <p:sp>
        <p:nvSpPr>
          <p:cNvPr id="283" name="吹き出し: 角を丸めた四角形 282">
            <a:extLst>
              <a:ext uri="{FF2B5EF4-FFF2-40B4-BE49-F238E27FC236}">
                <a16:creationId xmlns:a16="http://schemas.microsoft.com/office/drawing/2014/main" id="{734C1E64-8145-48B7-A668-41552932593C}"/>
              </a:ext>
            </a:extLst>
          </p:cNvPr>
          <p:cNvSpPr/>
          <p:nvPr/>
        </p:nvSpPr>
        <p:spPr>
          <a:xfrm>
            <a:off x="2128438" y="4896116"/>
            <a:ext cx="5825697" cy="1015663"/>
          </a:xfrm>
          <a:prstGeom prst="wedgeRoundRectCallout">
            <a:avLst>
              <a:gd name="adj1" fmla="val -52666"/>
              <a:gd name="adj2" fmla="val -16744"/>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pic>
        <p:nvPicPr>
          <p:cNvPr id="284" name="図 283">
            <a:extLst>
              <a:ext uri="{FF2B5EF4-FFF2-40B4-BE49-F238E27FC236}">
                <a16:creationId xmlns:a16="http://schemas.microsoft.com/office/drawing/2014/main" id="{B69FB65A-9D25-4AA1-80E3-4FA68F83ADA5}"/>
              </a:ext>
            </a:extLst>
          </p:cNvPr>
          <p:cNvPicPr>
            <a:picLocks noChangeAspect="1"/>
          </p:cNvPicPr>
          <p:nvPr/>
        </p:nvPicPr>
        <p:blipFill>
          <a:blip r:embed="rId4"/>
          <a:stretch>
            <a:fillRect/>
          </a:stretch>
        </p:blipFill>
        <p:spPr>
          <a:xfrm>
            <a:off x="932893" y="4760668"/>
            <a:ext cx="874350" cy="1481302"/>
          </a:xfrm>
          <a:prstGeom prst="rect">
            <a:avLst/>
          </a:prstGeom>
        </p:spPr>
      </p:pic>
      <p:sp>
        <p:nvSpPr>
          <p:cNvPr id="285" name="テキスト ボックス 284">
            <a:extLst>
              <a:ext uri="{FF2B5EF4-FFF2-40B4-BE49-F238E27FC236}">
                <a16:creationId xmlns:a16="http://schemas.microsoft.com/office/drawing/2014/main" id="{98E00329-A439-442D-8AA3-CAF0429FD957}"/>
              </a:ext>
            </a:extLst>
          </p:cNvPr>
          <p:cNvSpPr txBox="1"/>
          <p:nvPr/>
        </p:nvSpPr>
        <p:spPr>
          <a:xfrm>
            <a:off x="2338460" y="4884675"/>
            <a:ext cx="5615675" cy="1015663"/>
          </a:xfrm>
          <a:prstGeom prst="rect">
            <a:avLst/>
          </a:prstGeom>
          <a:noFill/>
        </p:spPr>
        <p:txBody>
          <a:bodyPr wrap="square" rtlCol="0">
            <a:spAutoFit/>
          </a:bodyPr>
          <a:lstStyle/>
          <a:p>
            <a:pPr>
              <a:lnSpc>
                <a:spcPct val="200000"/>
              </a:lnSpc>
            </a:pPr>
            <a:r>
              <a:rPr kumimoji="1" lang="en-US" altLang="ja-JP" sz="1600" dirty="0">
                <a:solidFill>
                  <a:srgbClr val="575E75"/>
                </a:solidFill>
                <a:latin typeface="メイリオ" panose="020B0604030504040204" pitchFamily="50" charset="-128"/>
                <a:ea typeface="メイリオ" panose="020B0604030504040204" pitchFamily="50" charset="-128"/>
              </a:rPr>
              <a:t>2</a:t>
            </a:r>
            <a:r>
              <a:rPr kumimoji="1" lang="ja-JP" altLang="en-US" sz="1600" dirty="0">
                <a:solidFill>
                  <a:srgbClr val="575E75"/>
                </a:solidFill>
                <a:latin typeface="メイリオ" panose="020B0604030504040204" pitchFamily="50" charset="-128"/>
                <a:ea typeface="メイリオ" panose="020B0604030504040204" pitchFamily="50" charset="-128"/>
              </a:rPr>
              <a:t>つの指令が必要になるね。</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それぞれのプログラムについてもう少し考えてみよう！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287" name="テキスト ボックス 286">
            <a:extLst>
              <a:ext uri="{FF2B5EF4-FFF2-40B4-BE49-F238E27FC236}">
                <a16:creationId xmlns:a16="http://schemas.microsoft.com/office/drawing/2014/main" id="{83D2352D-3600-46DB-9FF7-A4826B1E0FF7}"/>
              </a:ext>
            </a:extLst>
          </p:cNvPr>
          <p:cNvSpPr txBox="1"/>
          <p:nvPr/>
        </p:nvSpPr>
        <p:spPr>
          <a:xfrm>
            <a:off x="5900635" y="5419297"/>
            <a:ext cx="5711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かんが</a:t>
            </a:r>
            <a:endParaRPr kumimoji="1" lang="ja-JP" altLang="en-US" sz="900" dirty="0">
              <a:latin typeface="メイリオ" panose="020B0604030504040204" pitchFamily="50" charset="-128"/>
              <a:ea typeface="メイリオ" panose="020B0604030504040204" pitchFamily="50" charset="-128"/>
            </a:endParaRPr>
          </a:p>
        </p:txBody>
      </p:sp>
      <p:sp>
        <p:nvSpPr>
          <p:cNvPr id="288" name="テキスト ボックス 287">
            <a:extLst>
              <a:ext uri="{FF2B5EF4-FFF2-40B4-BE49-F238E27FC236}">
                <a16:creationId xmlns:a16="http://schemas.microsoft.com/office/drawing/2014/main" id="{8917F21A-91DC-4F2D-B165-3C26CD4374D5}"/>
              </a:ext>
            </a:extLst>
          </p:cNvPr>
          <p:cNvSpPr txBox="1"/>
          <p:nvPr/>
        </p:nvSpPr>
        <p:spPr>
          <a:xfrm>
            <a:off x="2854673" y="4940424"/>
            <a:ext cx="591313"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しれい</a:t>
            </a:r>
            <a:endParaRPr kumimoji="1" lang="ja-JP" altLang="en-US" sz="900" dirty="0">
              <a:latin typeface="メイリオ" panose="020B0604030504040204" pitchFamily="50" charset="-128"/>
              <a:ea typeface="メイリオ" panose="020B0604030504040204" pitchFamily="50" charset="-128"/>
            </a:endParaRPr>
          </a:p>
        </p:txBody>
      </p:sp>
      <p:sp>
        <p:nvSpPr>
          <p:cNvPr id="289" name="テキスト ボックス 288">
            <a:extLst>
              <a:ext uri="{FF2B5EF4-FFF2-40B4-BE49-F238E27FC236}">
                <a16:creationId xmlns:a16="http://schemas.microsoft.com/office/drawing/2014/main" id="{674AEF76-5C87-41EC-9B4C-7CF781755573}"/>
              </a:ext>
            </a:extLst>
          </p:cNvPr>
          <p:cNvSpPr txBox="1"/>
          <p:nvPr/>
        </p:nvSpPr>
        <p:spPr>
          <a:xfrm>
            <a:off x="3430894" y="4933102"/>
            <a:ext cx="69285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ひつよう</a:t>
            </a:r>
            <a:endParaRPr kumimoji="1" lang="ja-JP" altLang="en-US" sz="900" dirty="0">
              <a:latin typeface="メイリオ" panose="020B0604030504040204" pitchFamily="50" charset="-128"/>
              <a:ea typeface="メイリオ" panose="020B0604030504040204" pitchFamily="50" charset="-128"/>
            </a:endParaRPr>
          </a:p>
        </p:txBody>
      </p:sp>
      <p:sp>
        <p:nvSpPr>
          <p:cNvPr id="290" name="テキスト ボックス 289">
            <a:extLst>
              <a:ext uri="{FF2B5EF4-FFF2-40B4-BE49-F238E27FC236}">
                <a16:creationId xmlns:a16="http://schemas.microsoft.com/office/drawing/2014/main" id="{EEFDAB68-5FE0-4151-9F60-059713F80FA3}"/>
              </a:ext>
            </a:extLst>
          </p:cNvPr>
          <p:cNvSpPr txBox="1"/>
          <p:nvPr/>
        </p:nvSpPr>
        <p:spPr>
          <a:xfrm>
            <a:off x="5510377" y="5421860"/>
            <a:ext cx="47707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すこ</a:t>
            </a:r>
            <a:endParaRPr kumimoji="1" lang="ja-JP" altLang="en-US" sz="9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4274892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．氷の壁の向こう側を観察しよう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878888" y="381881"/>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47945" y="380187"/>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かべ</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2181298" y="370700"/>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む</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2995497" y="380187"/>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がわ</a:t>
            </a:r>
          </a:p>
        </p:txBody>
      </p:sp>
      <p:sp>
        <p:nvSpPr>
          <p:cNvPr id="36" name="テキスト ボックス 35">
            <a:extLst>
              <a:ext uri="{FF2B5EF4-FFF2-40B4-BE49-F238E27FC236}">
                <a16:creationId xmlns:a16="http://schemas.microsoft.com/office/drawing/2014/main" id="{29DAAC48-E343-4E61-8086-5F4F4E546AE3}"/>
              </a:ext>
            </a:extLst>
          </p:cNvPr>
          <p:cNvSpPr txBox="1"/>
          <p:nvPr/>
        </p:nvSpPr>
        <p:spPr>
          <a:xfrm>
            <a:off x="3646737" y="382686"/>
            <a:ext cx="772090"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かんさつ</a:t>
            </a:r>
          </a:p>
        </p:txBody>
      </p:sp>
      <p:sp>
        <p:nvSpPr>
          <p:cNvPr id="38" name="テキスト ボックス 37">
            <a:extLst>
              <a:ext uri="{FF2B5EF4-FFF2-40B4-BE49-F238E27FC236}">
                <a16:creationId xmlns:a16="http://schemas.microsoft.com/office/drawing/2014/main" id="{C4D3C490-65CC-4C7F-8F90-8A6875D6F71A}"/>
              </a:ext>
            </a:extLst>
          </p:cNvPr>
          <p:cNvSpPr txBox="1"/>
          <p:nvPr/>
        </p:nvSpPr>
        <p:spPr>
          <a:xfrm>
            <a:off x="724456" y="1395981"/>
            <a:ext cx="6288007"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1. </a:t>
            </a:r>
            <a:r>
              <a:rPr lang="ja-JP" altLang="en-US" b="1" dirty="0">
                <a:solidFill>
                  <a:srgbClr val="575E75"/>
                </a:solidFill>
                <a:latin typeface="メイリオ" panose="020B0604030504040204" pitchFamily="50" charset="-128"/>
                <a:ea typeface="メイリオ" panose="020B0604030504040204" pitchFamily="50" charset="-128"/>
              </a:rPr>
              <a:t>プレイヤーがエージェントを動かすための指令を出す。</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51AA6933-3E92-4266-A986-10A8EF0C5B80}"/>
              </a:ext>
            </a:extLst>
          </p:cNvPr>
          <p:cNvSpPr txBox="1"/>
          <p:nvPr/>
        </p:nvSpPr>
        <p:spPr>
          <a:xfrm>
            <a:off x="724456" y="1880831"/>
            <a:ext cx="8167506" cy="1131079"/>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2. </a:t>
            </a:r>
            <a:r>
              <a:rPr lang="ja-JP" altLang="en-US" b="1" dirty="0">
                <a:solidFill>
                  <a:srgbClr val="575E75"/>
                </a:solidFill>
                <a:latin typeface="メイリオ" panose="020B0604030504040204" pitchFamily="50" charset="-128"/>
                <a:ea typeface="メイリオ" panose="020B0604030504040204" pitchFamily="50" charset="-128"/>
              </a:rPr>
              <a:t>エージェントは塔を作るために必要な材料を</a:t>
            </a:r>
            <a:endParaRPr lang="en-US" altLang="ja-JP" b="1"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　インベントリ（持ち物一覧）から取り出して、スロットに</a:t>
            </a:r>
            <a:r>
              <a:rPr lang="en-US" altLang="ja-JP" b="1" dirty="0">
                <a:solidFill>
                  <a:srgbClr val="575E75"/>
                </a:solidFill>
                <a:latin typeface="メイリオ" panose="020B0604030504040204" pitchFamily="50" charset="-128"/>
                <a:ea typeface="メイリオ" panose="020B0604030504040204" pitchFamily="50" charset="-128"/>
              </a:rPr>
              <a:t>64</a:t>
            </a:r>
            <a:r>
              <a:rPr lang="ja-JP" altLang="en-US" b="1" dirty="0">
                <a:solidFill>
                  <a:srgbClr val="575E75"/>
                </a:solidFill>
                <a:latin typeface="メイリオ" panose="020B0604030504040204" pitchFamily="50" charset="-128"/>
                <a:ea typeface="メイリオ" panose="020B0604030504040204" pitchFamily="50" charset="-128"/>
              </a:rPr>
              <a:t>個準備する。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AD46DE07-FFAA-40AB-A0DE-E2FA0E5B5796}"/>
              </a:ext>
            </a:extLst>
          </p:cNvPr>
          <p:cNvSpPr txBox="1"/>
          <p:nvPr/>
        </p:nvSpPr>
        <p:spPr>
          <a:xfrm>
            <a:off x="5402349" y="1464619"/>
            <a:ext cx="60686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しれい</a:t>
            </a:r>
          </a:p>
        </p:txBody>
      </p:sp>
      <p:sp>
        <p:nvSpPr>
          <p:cNvPr id="41" name="テキスト ボックス 40">
            <a:extLst>
              <a:ext uri="{FF2B5EF4-FFF2-40B4-BE49-F238E27FC236}">
                <a16:creationId xmlns:a16="http://schemas.microsoft.com/office/drawing/2014/main" id="{1624BF31-8A51-48DA-834D-7EE0FF5EC5B3}"/>
              </a:ext>
            </a:extLst>
          </p:cNvPr>
          <p:cNvSpPr txBox="1"/>
          <p:nvPr/>
        </p:nvSpPr>
        <p:spPr>
          <a:xfrm>
            <a:off x="3976516" y="1455137"/>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p>
        </p:txBody>
      </p:sp>
      <p:sp>
        <p:nvSpPr>
          <p:cNvPr id="42" name="テキスト ボックス 41">
            <a:extLst>
              <a:ext uri="{FF2B5EF4-FFF2-40B4-BE49-F238E27FC236}">
                <a16:creationId xmlns:a16="http://schemas.microsoft.com/office/drawing/2014/main" id="{8D1DC2E4-4A01-4EBF-B334-CE003D5D3462}"/>
              </a:ext>
            </a:extLst>
          </p:cNvPr>
          <p:cNvSpPr txBox="1"/>
          <p:nvPr/>
        </p:nvSpPr>
        <p:spPr>
          <a:xfrm>
            <a:off x="6032105" y="1463515"/>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p>
        </p:txBody>
      </p:sp>
      <p:sp>
        <p:nvSpPr>
          <p:cNvPr id="43" name="テキスト ボックス 42">
            <a:extLst>
              <a:ext uri="{FF2B5EF4-FFF2-40B4-BE49-F238E27FC236}">
                <a16:creationId xmlns:a16="http://schemas.microsoft.com/office/drawing/2014/main" id="{B0BB4D98-4682-4290-B362-19F645541952}"/>
              </a:ext>
            </a:extLst>
          </p:cNvPr>
          <p:cNvSpPr txBox="1"/>
          <p:nvPr/>
        </p:nvSpPr>
        <p:spPr>
          <a:xfrm>
            <a:off x="4801584" y="1964270"/>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ざいりょう</a:t>
            </a:r>
          </a:p>
        </p:txBody>
      </p:sp>
      <p:sp>
        <p:nvSpPr>
          <p:cNvPr id="44" name="テキスト ボックス 43">
            <a:extLst>
              <a:ext uri="{FF2B5EF4-FFF2-40B4-BE49-F238E27FC236}">
                <a16:creationId xmlns:a16="http://schemas.microsoft.com/office/drawing/2014/main" id="{FCA26D43-6476-4FB5-BF5D-6BC03B2AE9E7}"/>
              </a:ext>
            </a:extLst>
          </p:cNvPr>
          <p:cNvSpPr txBox="1"/>
          <p:nvPr/>
        </p:nvSpPr>
        <p:spPr>
          <a:xfrm>
            <a:off x="2628215" y="1964270"/>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とう</a:t>
            </a:r>
          </a:p>
        </p:txBody>
      </p:sp>
      <p:sp>
        <p:nvSpPr>
          <p:cNvPr id="45" name="テキスト ボックス 44">
            <a:extLst>
              <a:ext uri="{FF2B5EF4-FFF2-40B4-BE49-F238E27FC236}">
                <a16:creationId xmlns:a16="http://schemas.microsoft.com/office/drawing/2014/main" id="{6D50512A-C34B-4805-9F67-1EDF65E0B713}"/>
              </a:ext>
            </a:extLst>
          </p:cNvPr>
          <p:cNvSpPr txBox="1"/>
          <p:nvPr/>
        </p:nvSpPr>
        <p:spPr>
          <a:xfrm>
            <a:off x="3082470" y="1964270"/>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
        <p:nvSpPr>
          <p:cNvPr id="46" name="テキスト ボックス 45">
            <a:extLst>
              <a:ext uri="{FF2B5EF4-FFF2-40B4-BE49-F238E27FC236}">
                <a16:creationId xmlns:a16="http://schemas.microsoft.com/office/drawing/2014/main" id="{6C0C810D-BADC-47F1-9A8A-3F9A9DBD8C40}"/>
              </a:ext>
            </a:extLst>
          </p:cNvPr>
          <p:cNvSpPr txBox="1"/>
          <p:nvPr/>
        </p:nvSpPr>
        <p:spPr>
          <a:xfrm>
            <a:off x="4150300" y="1964270"/>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ひつよう</a:t>
            </a:r>
          </a:p>
        </p:txBody>
      </p:sp>
      <p:sp>
        <p:nvSpPr>
          <p:cNvPr id="47" name="テキスト ボックス 46">
            <a:extLst>
              <a:ext uri="{FF2B5EF4-FFF2-40B4-BE49-F238E27FC236}">
                <a16:creationId xmlns:a16="http://schemas.microsoft.com/office/drawing/2014/main" id="{DBA80037-20D6-493A-AE4E-792034808D3D}"/>
              </a:ext>
            </a:extLst>
          </p:cNvPr>
          <p:cNvSpPr txBox="1"/>
          <p:nvPr/>
        </p:nvSpPr>
        <p:spPr>
          <a:xfrm>
            <a:off x="2540918" y="2492125"/>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a:t>
            </a:r>
          </a:p>
        </p:txBody>
      </p:sp>
      <p:sp>
        <p:nvSpPr>
          <p:cNvPr id="48" name="テキスト ボックス 47">
            <a:extLst>
              <a:ext uri="{FF2B5EF4-FFF2-40B4-BE49-F238E27FC236}">
                <a16:creationId xmlns:a16="http://schemas.microsoft.com/office/drawing/2014/main" id="{6C079C7F-9DD6-4BA5-9369-5A471C05ACE1}"/>
              </a:ext>
            </a:extLst>
          </p:cNvPr>
          <p:cNvSpPr txBox="1"/>
          <p:nvPr/>
        </p:nvSpPr>
        <p:spPr>
          <a:xfrm>
            <a:off x="2868101" y="2492125"/>
            <a:ext cx="114903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もの いちらん</a:t>
            </a:r>
          </a:p>
        </p:txBody>
      </p:sp>
      <p:sp>
        <p:nvSpPr>
          <p:cNvPr id="51" name="テキスト ボックス 50">
            <a:extLst>
              <a:ext uri="{FF2B5EF4-FFF2-40B4-BE49-F238E27FC236}">
                <a16:creationId xmlns:a16="http://schemas.microsoft.com/office/drawing/2014/main" id="{579FD5AC-688F-4B36-ADDE-FE3367085D1A}"/>
              </a:ext>
            </a:extLst>
          </p:cNvPr>
          <p:cNvSpPr txBox="1"/>
          <p:nvPr/>
        </p:nvSpPr>
        <p:spPr>
          <a:xfrm>
            <a:off x="4439979" y="2492125"/>
            <a:ext cx="266920" cy="254472"/>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a:t>
            </a:r>
          </a:p>
        </p:txBody>
      </p:sp>
      <p:sp>
        <p:nvSpPr>
          <p:cNvPr id="59" name="テキスト ボックス 58">
            <a:extLst>
              <a:ext uri="{FF2B5EF4-FFF2-40B4-BE49-F238E27FC236}">
                <a16:creationId xmlns:a16="http://schemas.microsoft.com/office/drawing/2014/main" id="{D3F5FE1F-2C1A-42B0-8FB9-91905921C450}"/>
              </a:ext>
            </a:extLst>
          </p:cNvPr>
          <p:cNvSpPr txBox="1"/>
          <p:nvPr/>
        </p:nvSpPr>
        <p:spPr>
          <a:xfrm>
            <a:off x="4901140" y="2492125"/>
            <a:ext cx="266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p>
        </p:txBody>
      </p:sp>
      <p:sp>
        <p:nvSpPr>
          <p:cNvPr id="61" name="テキスト ボックス 60">
            <a:extLst>
              <a:ext uri="{FF2B5EF4-FFF2-40B4-BE49-F238E27FC236}">
                <a16:creationId xmlns:a16="http://schemas.microsoft.com/office/drawing/2014/main" id="{7513272E-B203-436A-9C69-A1D1E184325E}"/>
              </a:ext>
            </a:extLst>
          </p:cNvPr>
          <p:cNvSpPr txBox="1"/>
          <p:nvPr/>
        </p:nvSpPr>
        <p:spPr>
          <a:xfrm>
            <a:off x="7185331" y="2481671"/>
            <a:ext cx="100473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 じゅんび</a:t>
            </a:r>
          </a:p>
        </p:txBody>
      </p:sp>
      <p:sp>
        <p:nvSpPr>
          <p:cNvPr id="63" name="テキスト ボックス 62">
            <a:extLst>
              <a:ext uri="{FF2B5EF4-FFF2-40B4-BE49-F238E27FC236}">
                <a16:creationId xmlns:a16="http://schemas.microsoft.com/office/drawing/2014/main" id="{15662779-A63A-49CC-AB5F-27712CD58C85}"/>
              </a:ext>
            </a:extLst>
          </p:cNvPr>
          <p:cNvSpPr txBox="1"/>
          <p:nvPr/>
        </p:nvSpPr>
        <p:spPr>
          <a:xfrm>
            <a:off x="717831" y="2906102"/>
            <a:ext cx="8167506"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3. </a:t>
            </a:r>
            <a:r>
              <a:rPr lang="ja-JP" altLang="en-US" b="1" dirty="0">
                <a:solidFill>
                  <a:srgbClr val="575E75"/>
                </a:solidFill>
                <a:latin typeface="メイリオ" panose="020B0604030504040204" pitchFamily="50" charset="-128"/>
                <a:ea typeface="メイリオ" panose="020B0604030504040204" pitchFamily="50" charset="-128"/>
              </a:rPr>
              <a:t>エージェントは塔を作る。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65" name="テキスト ボックス 64">
            <a:extLst>
              <a:ext uri="{FF2B5EF4-FFF2-40B4-BE49-F238E27FC236}">
                <a16:creationId xmlns:a16="http://schemas.microsoft.com/office/drawing/2014/main" id="{A16B5924-6E17-4615-8754-97D8AB8B6A77}"/>
              </a:ext>
            </a:extLst>
          </p:cNvPr>
          <p:cNvSpPr txBox="1"/>
          <p:nvPr/>
        </p:nvSpPr>
        <p:spPr>
          <a:xfrm>
            <a:off x="2612745" y="2965214"/>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とう</a:t>
            </a:r>
          </a:p>
        </p:txBody>
      </p:sp>
      <p:sp>
        <p:nvSpPr>
          <p:cNvPr id="66" name="テキスト ボックス 65">
            <a:extLst>
              <a:ext uri="{FF2B5EF4-FFF2-40B4-BE49-F238E27FC236}">
                <a16:creationId xmlns:a16="http://schemas.microsoft.com/office/drawing/2014/main" id="{EFEE2FF7-D366-4D6A-81A3-57B062FC59CF}"/>
              </a:ext>
            </a:extLst>
          </p:cNvPr>
          <p:cNvSpPr txBox="1"/>
          <p:nvPr/>
        </p:nvSpPr>
        <p:spPr>
          <a:xfrm>
            <a:off x="2031272" y="3495812"/>
            <a:ext cx="6924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ぜんぽう</a:t>
            </a:r>
          </a:p>
        </p:txBody>
      </p:sp>
      <p:sp>
        <p:nvSpPr>
          <p:cNvPr id="67" name="テキスト ボックス 66">
            <a:extLst>
              <a:ext uri="{FF2B5EF4-FFF2-40B4-BE49-F238E27FC236}">
                <a16:creationId xmlns:a16="http://schemas.microsoft.com/office/drawing/2014/main" id="{B19AF6D8-8592-4B26-9F64-9092ADFD6D08}"/>
              </a:ext>
            </a:extLst>
          </p:cNvPr>
          <p:cNvSpPr txBox="1"/>
          <p:nvPr/>
        </p:nvSpPr>
        <p:spPr>
          <a:xfrm>
            <a:off x="5327652" y="3601713"/>
            <a:ext cx="3770849"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の部分を</a:t>
            </a:r>
            <a:r>
              <a:rPr lang="en-US" altLang="ja-JP" dirty="0">
                <a:solidFill>
                  <a:srgbClr val="575E75"/>
                </a:solidFill>
                <a:latin typeface="メイリオ" panose="020B0604030504040204" pitchFamily="50" charset="-128"/>
                <a:ea typeface="メイリオ" panose="020B0604030504040204" pitchFamily="50" charset="-128"/>
              </a:rPr>
              <a:t>10</a:t>
            </a:r>
            <a:r>
              <a:rPr lang="ja-JP" altLang="en-US" dirty="0">
                <a:solidFill>
                  <a:srgbClr val="575E75"/>
                </a:solidFill>
                <a:latin typeface="メイリオ" panose="020B0604030504040204" pitchFamily="50" charset="-128"/>
                <a:ea typeface="メイリオ" panose="020B0604030504040204" pitchFamily="50" charset="-128"/>
              </a:rPr>
              <a:t>回繰り返す。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69" name="テキスト ボックス 68">
            <a:extLst>
              <a:ext uri="{FF2B5EF4-FFF2-40B4-BE49-F238E27FC236}">
                <a16:creationId xmlns:a16="http://schemas.microsoft.com/office/drawing/2014/main" id="{A29E9299-E076-42FC-8D90-A4148BF0D563}"/>
              </a:ext>
            </a:extLst>
          </p:cNvPr>
          <p:cNvSpPr txBox="1"/>
          <p:nvPr/>
        </p:nvSpPr>
        <p:spPr>
          <a:xfrm>
            <a:off x="1436942" y="3436341"/>
            <a:ext cx="3555065" cy="1131079"/>
          </a:xfrm>
          <a:prstGeom prst="rect">
            <a:avLst/>
          </a:prstGeom>
          <a:noFill/>
        </p:spPr>
        <p:txBody>
          <a:bodyPr wrap="square" rtlCol="0">
            <a:spAutoFit/>
          </a:bodyPr>
          <a:lstStyle/>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3-1</a:t>
            </a:r>
            <a:r>
              <a:rPr lang="ja-JP" altLang="en-US" dirty="0">
                <a:solidFill>
                  <a:srgbClr val="575E75"/>
                </a:solidFill>
                <a:latin typeface="メイリオ" panose="020B0604030504040204" pitchFamily="50" charset="-128"/>
                <a:ea typeface="メイリオ" panose="020B0604030504040204" pitchFamily="50" charset="-128"/>
              </a:rPr>
              <a:t>．前方と左右に材料を置く。</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3-2</a:t>
            </a:r>
            <a:r>
              <a:rPr lang="ja-JP" altLang="en-US" dirty="0">
                <a:solidFill>
                  <a:srgbClr val="575E75"/>
                </a:solidFill>
                <a:latin typeface="メイリオ" panose="020B0604030504040204" pitchFamily="50" charset="-128"/>
                <a:ea typeface="メイリオ" panose="020B0604030504040204" pitchFamily="50" charset="-128"/>
              </a:rPr>
              <a:t>．</a:t>
            </a:r>
            <a:r>
              <a:rPr kumimoji="1" lang="en-US" altLang="ja-JP" dirty="0">
                <a:solidFill>
                  <a:srgbClr val="575E75"/>
                </a:solidFill>
                <a:latin typeface="メイリオ" panose="020B0604030504040204" pitchFamily="50" charset="-128"/>
                <a:ea typeface="メイリオ" panose="020B0604030504040204" pitchFamily="50" charset="-128"/>
              </a:rPr>
              <a:t>1</a:t>
            </a:r>
            <a:r>
              <a:rPr kumimoji="1" lang="ja-JP" altLang="en-US" dirty="0">
                <a:solidFill>
                  <a:srgbClr val="575E75"/>
                </a:solidFill>
                <a:latin typeface="メイリオ" panose="020B0604030504040204" pitchFamily="50" charset="-128"/>
                <a:ea typeface="メイリオ" panose="020B0604030504040204" pitchFamily="50" charset="-128"/>
              </a:rPr>
              <a:t>ブロック分上に移動する。</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71" name="正方形/長方形 70">
            <a:extLst>
              <a:ext uri="{FF2B5EF4-FFF2-40B4-BE49-F238E27FC236}">
                <a16:creationId xmlns:a16="http://schemas.microsoft.com/office/drawing/2014/main" id="{B569A66D-7976-4381-9F5F-4F10D41B24FE}"/>
              </a:ext>
            </a:extLst>
          </p:cNvPr>
          <p:cNvSpPr/>
          <p:nvPr/>
        </p:nvSpPr>
        <p:spPr>
          <a:xfrm>
            <a:off x="1340447" y="3460988"/>
            <a:ext cx="3770849" cy="1131079"/>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5" name="テキスト ボックス 74">
            <a:extLst>
              <a:ext uri="{FF2B5EF4-FFF2-40B4-BE49-F238E27FC236}">
                <a16:creationId xmlns:a16="http://schemas.microsoft.com/office/drawing/2014/main" id="{A6EE8EC3-5363-4763-8533-CE6728C27A7B}"/>
              </a:ext>
            </a:extLst>
          </p:cNvPr>
          <p:cNvSpPr txBox="1"/>
          <p:nvPr/>
        </p:nvSpPr>
        <p:spPr>
          <a:xfrm>
            <a:off x="3790930" y="4043381"/>
            <a:ext cx="61859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77" name="テキスト ボックス 76">
            <a:extLst>
              <a:ext uri="{FF2B5EF4-FFF2-40B4-BE49-F238E27FC236}">
                <a16:creationId xmlns:a16="http://schemas.microsoft.com/office/drawing/2014/main" id="{07BB7420-1CD8-43E1-B456-EAD3B956BDCD}"/>
              </a:ext>
            </a:extLst>
          </p:cNvPr>
          <p:cNvSpPr txBox="1"/>
          <p:nvPr/>
        </p:nvSpPr>
        <p:spPr>
          <a:xfrm>
            <a:off x="3050351" y="4047725"/>
            <a:ext cx="7610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ぶん うえ</a:t>
            </a:r>
          </a:p>
        </p:txBody>
      </p:sp>
      <p:sp>
        <p:nvSpPr>
          <p:cNvPr id="78" name="テキスト ボックス 77">
            <a:extLst>
              <a:ext uri="{FF2B5EF4-FFF2-40B4-BE49-F238E27FC236}">
                <a16:creationId xmlns:a16="http://schemas.microsoft.com/office/drawing/2014/main" id="{8E7BC18E-2217-43C7-B4CB-1B517E51B001}"/>
              </a:ext>
            </a:extLst>
          </p:cNvPr>
          <p:cNvSpPr txBox="1"/>
          <p:nvPr/>
        </p:nvSpPr>
        <p:spPr>
          <a:xfrm>
            <a:off x="6471535" y="3671455"/>
            <a:ext cx="6023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sp>
        <p:nvSpPr>
          <p:cNvPr id="79" name="正方形/長方形 78">
            <a:extLst>
              <a:ext uri="{FF2B5EF4-FFF2-40B4-BE49-F238E27FC236}">
                <a16:creationId xmlns:a16="http://schemas.microsoft.com/office/drawing/2014/main" id="{A0756822-1307-4ADC-8B25-4ED4EA6CB6B5}"/>
              </a:ext>
            </a:extLst>
          </p:cNvPr>
          <p:cNvSpPr/>
          <p:nvPr/>
        </p:nvSpPr>
        <p:spPr>
          <a:xfrm>
            <a:off x="5438309" y="3738812"/>
            <a:ext cx="873024" cy="398674"/>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4" name="テキスト ボックス 83">
            <a:extLst>
              <a:ext uri="{FF2B5EF4-FFF2-40B4-BE49-F238E27FC236}">
                <a16:creationId xmlns:a16="http://schemas.microsoft.com/office/drawing/2014/main" id="{60A73977-A6FF-415E-995A-410229BFDDC3}"/>
              </a:ext>
            </a:extLst>
          </p:cNvPr>
          <p:cNvSpPr txBox="1"/>
          <p:nvPr/>
        </p:nvSpPr>
        <p:spPr>
          <a:xfrm>
            <a:off x="3336703" y="3495812"/>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ざいりょう</a:t>
            </a:r>
          </a:p>
        </p:txBody>
      </p:sp>
      <p:sp>
        <p:nvSpPr>
          <p:cNvPr id="85" name="テキスト ボックス 84">
            <a:extLst>
              <a:ext uri="{FF2B5EF4-FFF2-40B4-BE49-F238E27FC236}">
                <a16:creationId xmlns:a16="http://schemas.microsoft.com/office/drawing/2014/main" id="{71C002E7-C6B5-4077-AF9C-D2637945E103}"/>
              </a:ext>
            </a:extLst>
          </p:cNvPr>
          <p:cNvSpPr txBox="1"/>
          <p:nvPr/>
        </p:nvSpPr>
        <p:spPr>
          <a:xfrm>
            <a:off x="7332742" y="3661799"/>
            <a:ext cx="72939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 く </a:t>
            </a:r>
          </a:p>
        </p:txBody>
      </p:sp>
      <p:sp>
        <p:nvSpPr>
          <p:cNvPr id="87" name="テキスト ボックス 86">
            <a:extLst>
              <a:ext uri="{FF2B5EF4-FFF2-40B4-BE49-F238E27FC236}">
                <a16:creationId xmlns:a16="http://schemas.microsoft.com/office/drawing/2014/main" id="{E854B0C1-5005-424E-B657-E2892F53DCA9}"/>
              </a:ext>
            </a:extLst>
          </p:cNvPr>
          <p:cNvSpPr txBox="1"/>
          <p:nvPr/>
        </p:nvSpPr>
        <p:spPr>
          <a:xfrm>
            <a:off x="8103371" y="3657987"/>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かえ</a:t>
            </a:r>
          </a:p>
        </p:txBody>
      </p:sp>
      <p:sp>
        <p:nvSpPr>
          <p:cNvPr id="90" name="テキスト ボックス 89">
            <a:extLst>
              <a:ext uri="{FF2B5EF4-FFF2-40B4-BE49-F238E27FC236}">
                <a16:creationId xmlns:a16="http://schemas.microsoft.com/office/drawing/2014/main" id="{B9688B9A-97D2-4E6B-BC02-9EFB45D926B1}"/>
              </a:ext>
            </a:extLst>
          </p:cNvPr>
          <p:cNvSpPr txBox="1"/>
          <p:nvPr/>
        </p:nvSpPr>
        <p:spPr>
          <a:xfrm>
            <a:off x="331586" y="899238"/>
            <a:ext cx="6288007"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①塔を建てるプログラム</a:t>
            </a:r>
            <a:r>
              <a:rPr lang="en-US" altLang="ja-JP" b="1" dirty="0">
                <a:solidFill>
                  <a:srgbClr val="575E75"/>
                </a:solidFill>
                <a:latin typeface="メイリオ" panose="020B0604030504040204" pitchFamily="50" charset="-128"/>
                <a:ea typeface="メイリオ" panose="020B0604030504040204" pitchFamily="50" charset="-128"/>
              </a:rPr>
              <a:t>】</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101" name="テキスト ボックス 100">
            <a:extLst>
              <a:ext uri="{FF2B5EF4-FFF2-40B4-BE49-F238E27FC236}">
                <a16:creationId xmlns:a16="http://schemas.microsoft.com/office/drawing/2014/main" id="{6DB618DB-BAC2-4D9F-981A-9C719E2EB3C9}"/>
              </a:ext>
            </a:extLst>
          </p:cNvPr>
          <p:cNvSpPr txBox="1"/>
          <p:nvPr/>
        </p:nvSpPr>
        <p:spPr>
          <a:xfrm>
            <a:off x="778303" y="968191"/>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とう</a:t>
            </a:r>
          </a:p>
        </p:txBody>
      </p:sp>
      <p:sp>
        <p:nvSpPr>
          <p:cNvPr id="102" name="テキスト ボックス 101">
            <a:extLst>
              <a:ext uri="{FF2B5EF4-FFF2-40B4-BE49-F238E27FC236}">
                <a16:creationId xmlns:a16="http://schemas.microsoft.com/office/drawing/2014/main" id="{920E050E-4D34-4EB5-A58A-A1F0EBEB41AD}"/>
              </a:ext>
            </a:extLst>
          </p:cNvPr>
          <p:cNvSpPr txBox="1"/>
          <p:nvPr/>
        </p:nvSpPr>
        <p:spPr>
          <a:xfrm>
            <a:off x="1207730" y="960666"/>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a:t>
            </a:r>
          </a:p>
        </p:txBody>
      </p:sp>
      <p:sp>
        <p:nvSpPr>
          <p:cNvPr id="103" name="テキスト ボックス 102">
            <a:extLst>
              <a:ext uri="{FF2B5EF4-FFF2-40B4-BE49-F238E27FC236}">
                <a16:creationId xmlns:a16="http://schemas.microsoft.com/office/drawing/2014/main" id="{9CA0E87B-91F4-4DF3-B53B-373D6C736493}"/>
              </a:ext>
            </a:extLst>
          </p:cNvPr>
          <p:cNvSpPr txBox="1"/>
          <p:nvPr/>
        </p:nvSpPr>
        <p:spPr>
          <a:xfrm>
            <a:off x="2718624" y="3495812"/>
            <a:ext cx="6924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さゆう</a:t>
            </a:r>
          </a:p>
        </p:txBody>
      </p:sp>
      <p:sp>
        <p:nvSpPr>
          <p:cNvPr id="104" name="テキスト ボックス 103">
            <a:extLst>
              <a:ext uri="{FF2B5EF4-FFF2-40B4-BE49-F238E27FC236}">
                <a16:creationId xmlns:a16="http://schemas.microsoft.com/office/drawing/2014/main" id="{3FC281C2-C8C8-4961-BE46-4719CEBEAD3E}"/>
              </a:ext>
            </a:extLst>
          </p:cNvPr>
          <p:cNvSpPr txBox="1"/>
          <p:nvPr/>
        </p:nvSpPr>
        <p:spPr>
          <a:xfrm>
            <a:off x="4063416" y="3495812"/>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105" name="テキスト ボックス 104">
            <a:extLst>
              <a:ext uri="{FF2B5EF4-FFF2-40B4-BE49-F238E27FC236}">
                <a16:creationId xmlns:a16="http://schemas.microsoft.com/office/drawing/2014/main" id="{9CAD9D7D-FAF3-4E5F-A7C5-42D332CC550A}"/>
              </a:ext>
            </a:extLst>
          </p:cNvPr>
          <p:cNvSpPr txBox="1"/>
          <p:nvPr/>
        </p:nvSpPr>
        <p:spPr>
          <a:xfrm>
            <a:off x="3066133" y="2965459"/>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
        <p:nvSpPr>
          <p:cNvPr id="106" name="テキスト ボックス 105">
            <a:extLst>
              <a:ext uri="{FF2B5EF4-FFF2-40B4-BE49-F238E27FC236}">
                <a16:creationId xmlns:a16="http://schemas.microsoft.com/office/drawing/2014/main" id="{155EB683-AC81-42C5-9441-547018B7B5F1}"/>
              </a:ext>
            </a:extLst>
          </p:cNvPr>
          <p:cNvSpPr txBox="1"/>
          <p:nvPr/>
        </p:nvSpPr>
        <p:spPr>
          <a:xfrm>
            <a:off x="728296" y="4637162"/>
            <a:ext cx="5210865"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4. </a:t>
            </a:r>
            <a:r>
              <a:rPr lang="ja-JP" altLang="en-US" b="1" dirty="0">
                <a:solidFill>
                  <a:srgbClr val="575E75"/>
                </a:solidFill>
                <a:latin typeface="メイリオ" panose="020B0604030504040204" pitchFamily="50" charset="-128"/>
                <a:ea typeface="メイリオ" panose="020B0604030504040204" pitchFamily="50" charset="-128"/>
              </a:rPr>
              <a:t>エージェントは塔のてっぺんから降りる。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107" name="テキスト ボックス 106">
            <a:extLst>
              <a:ext uri="{FF2B5EF4-FFF2-40B4-BE49-F238E27FC236}">
                <a16:creationId xmlns:a16="http://schemas.microsoft.com/office/drawing/2014/main" id="{5F46B798-543A-42C3-B227-9C6FFF5A9369}"/>
              </a:ext>
            </a:extLst>
          </p:cNvPr>
          <p:cNvSpPr txBox="1"/>
          <p:nvPr/>
        </p:nvSpPr>
        <p:spPr>
          <a:xfrm>
            <a:off x="2623210" y="4696274"/>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とう</a:t>
            </a:r>
          </a:p>
        </p:txBody>
      </p:sp>
      <p:sp>
        <p:nvSpPr>
          <p:cNvPr id="108" name="テキスト ボックス 107">
            <a:extLst>
              <a:ext uri="{FF2B5EF4-FFF2-40B4-BE49-F238E27FC236}">
                <a16:creationId xmlns:a16="http://schemas.microsoft.com/office/drawing/2014/main" id="{1D9DCAE0-929F-4757-B75F-137BB86C7A21}"/>
              </a:ext>
            </a:extLst>
          </p:cNvPr>
          <p:cNvSpPr txBox="1"/>
          <p:nvPr/>
        </p:nvSpPr>
        <p:spPr>
          <a:xfrm>
            <a:off x="4447786" y="471609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grpSp>
        <p:nvGrpSpPr>
          <p:cNvPr id="109" name="グループ化 108">
            <a:extLst>
              <a:ext uri="{FF2B5EF4-FFF2-40B4-BE49-F238E27FC236}">
                <a16:creationId xmlns:a16="http://schemas.microsoft.com/office/drawing/2014/main" id="{ECC4EF91-0449-473E-A892-CF38EF87426B}"/>
              </a:ext>
            </a:extLst>
          </p:cNvPr>
          <p:cNvGrpSpPr/>
          <p:nvPr/>
        </p:nvGrpSpPr>
        <p:grpSpPr>
          <a:xfrm>
            <a:off x="431096" y="5402863"/>
            <a:ext cx="836469" cy="862626"/>
            <a:chOff x="1006570" y="5060198"/>
            <a:chExt cx="836469" cy="862626"/>
          </a:xfrm>
        </p:grpSpPr>
        <p:pic>
          <p:nvPicPr>
            <p:cNvPr id="110" name="図 109">
              <a:extLst>
                <a:ext uri="{FF2B5EF4-FFF2-40B4-BE49-F238E27FC236}">
                  <a16:creationId xmlns:a16="http://schemas.microsoft.com/office/drawing/2014/main" id="{AC5A39CE-85AB-46A9-9EDD-978A175D9EAA}"/>
                </a:ext>
              </a:extLst>
            </p:cNvPr>
            <p:cNvPicPr>
              <a:picLocks noChangeAspect="1"/>
            </p:cNvPicPr>
            <p:nvPr/>
          </p:nvPicPr>
          <p:blipFill>
            <a:blip r:embed="rId2">
              <a:duotone>
                <a:schemeClr val="accent1">
                  <a:shade val="45000"/>
                  <a:satMod val="135000"/>
                </a:schemeClr>
                <a:prstClr val="white"/>
              </a:duotone>
            </a:blip>
            <a:stretch>
              <a:fillRect/>
            </a:stretch>
          </p:blipFill>
          <p:spPr>
            <a:xfrm>
              <a:off x="1252851" y="5060198"/>
              <a:ext cx="590188" cy="680191"/>
            </a:xfrm>
            <a:prstGeom prst="rect">
              <a:avLst/>
            </a:prstGeom>
          </p:spPr>
        </p:pic>
        <p:pic>
          <p:nvPicPr>
            <p:cNvPr id="111" name="図 110">
              <a:extLst>
                <a:ext uri="{FF2B5EF4-FFF2-40B4-BE49-F238E27FC236}">
                  <a16:creationId xmlns:a16="http://schemas.microsoft.com/office/drawing/2014/main" id="{CBF6D43E-AA93-4683-B016-4A0B21272CEB}"/>
                </a:ext>
              </a:extLst>
            </p:cNvPr>
            <p:cNvPicPr>
              <a:picLocks noChangeAspect="1"/>
            </p:cNvPicPr>
            <p:nvPr/>
          </p:nvPicPr>
          <p:blipFill>
            <a:blip r:embed="rId3"/>
            <a:stretch>
              <a:fillRect/>
            </a:stretch>
          </p:blipFill>
          <p:spPr>
            <a:xfrm>
              <a:off x="1006570" y="5409171"/>
              <a:ext cx="287761" cy="513653"/>
            </a:xfrm>
            <a:prstGeom prst="rect">
              <a:avLst/>
            </a:prstGeom>
          </p:spPr>
        </p:pic>
      </p:grpSp>
      <p:grpSp>
        <p:nvGrpSpPr>
          <p:cNvPr id="112" name="グループ化 111">
            <a:extLst>
              <a:ext uri="{FF2B5EF4-FFF2-40B4-BE49-F238E27FC236}">
                <a16:creationId xmlns:a16="http://schemas.microsoft.com/office/drawing/2014/main" id="{F1952BD9-F358-499B-894A-6A869EF9EF9C}"/>
              </a:ext>
            </a:extLst>
          </p:cNvPr>
          <p:cNvGrpSpPr/>
          <p:nvPr/>
        </p:nvGrpSpPr>
        <p:grpSpPr>
          <a:xfrm>
            <a:off x="2010332" y="5376529"/>
            <a:ext cx="836469" cy="1020286"/>
            <a:chOff x="2655559" y="5186961"/>
            <a:chExt cx="836469" cy="1020286"/>
          </a:xfrm>
        </p:grpSpPr>
        <p:pic>
          <p:nvPicPr>
            <p:cNvPr id="113" name="図 112">
              <a:extLst>
                <a:ext uri="{FF2B5EF4-FFF2-40B4-BE49-F238E27FC236}">
                  <a16:creationId xmlns:a16="http://schemas.microsoft.com/office/drawing/2014/main" id="{997DD660-9458-42EC-8724-9221C76F388B}"/>
                </a:ext>
              </a:extLst>
            </p:cNvPr>
            <p:cNvPicPr>
              <a:picLocks noChangeAspect="1"/>
            </p:cNvPicPr>
            <p:nvPr/>
          </p:nvPicPr>
          <p:blipFill>
            <a:blip r:embed="rId2"/>
            <a:stretch>
              <a:fillRect/>
            </a:stretch>
          </p:blipFill>
          <p:spPr>
            <a:xfrm>
              <a:off x="2901840" y="5186961"/>
              <a:ext cx="590188" cy="680191"/>
            </a:xfrm>
            <a:prstGeom prst="rect">
              <a:avLst/>
            </a:prstGeom>
          </p:spPr>
        </p:pic>
        <p:pic>
          <p:nvPicPr>
            <p:cNvPr id="114" name="図 113">
              <a:extLst>
                <a:ext uri="{FF2B5EF4-FFF2-40B4-BE49-F238E27FC236}">
                  <a16:creationId xmlns:a16="http://schemas.microsoft.com/office/drawing/2014/main" id="{FAD7D770-9D40-423B-85DA-8A0F5A279E6E}"/>
                </a:ext>
              </a:extLst>
            </p:cNvPr>
            <p:cNvPicPr>
              <a:picLocks noChangeAspect="1"/>
            </p:cNvPicPr>
            <p:nvPr/>
          </p:nvPicPr>
          <p:blipFill>
            <a:blip r:embed="rId3"/>
            <a:stretch>
              <a:fillRect/>
            </a:stretch>
          </p:blipFill>
          <p:spPr>
            <a:xfrm>
              <a:off x="2655559" y="5535934"/>
              <a:ext cx="287761" cy="513653"/>
            </a:xfrm>
            <a:prstGeom prst="rect">
              <a:avLst/>
            </a:prstGeom>
          </p:spPr>
        </p:pic>
        <p:pic>
          <p:nvPicPr>
            <p:cNvPr id="115" name="図 114">
              <a:extLst>
                <a:ext uri="{FF2B5EF4-FFF2-40B4-BE49-F238E27FC236}">
                  <a16:creationId xmlns:a16="http://schemas.microsoft.com/office/drawing/2014/main" id="{97075DCD-1DA6-413C-9BD9-A0DC48802A58}"/>
                </a:ext>
              </a:extLst>
            </p:cNvPr>
            <p:cNvPicPr>
              <a:picLocks noChangeAspect="1"/>
            </p:cNvPicPr>
            <p:nvPr/>
          </p:nvPicPr>
          <p:blipFill>
            <a:blip r:embed="rId2">
              <a:duotone>
                <a:schemeClr val="accent1">
                  <a:shade val="45000"/>
                  <a:satMod val="135000"/>
                </a:schemeClr>
                <a:prstClr val="white"/>
              </a:duotone>
            </a:blip>
            <a:stretch>
              <a:fillRect/>
            </a:stretch>
          </p:blipFill>
          <p:spPr>
            <a:xfrm>
              <a:off x="2901840" y="5527056"/>
              <a:ext cx="590188" cy="680191"/>
            </a:xfrm>
            <a:prstGeom prst="rect">
              <a:avLst/>
            </a:prstGeom>
          </p:spPr>
        </p:pic>
      </p:grpSp>
      <p:grpSp>
        <p:nvGrpSpPr>
          <p:cNvPr id="116" name="グループ化 115">
            <a:extLst>
              <a:ext uri="{FF2B5EF4-FFF2-40B4-BE49-F238E27FC236}">
                <a16:creationId xmlns:a16="http://schemas.microsoft.com/office/drawing/2014/main" id="{125357A7-5C70-49DD-B672-53C6945B1E76}"/>
              </a:ext>
            </a:extLst>
          </p:cNvPr>
          <p:cNvGrpSpPr/>
          <p:nvPr/>
        </p:nvGrpSpPr>
        <p:grpSpPr>
          <a:xfrm>
            <a:off x="3645476" y="5472185"/>
            <a:ext cx="1165401" cy="1020286"/>
            <a:chOff x="4013640" y="5247837"/>
            <a:chExt cx="1165401" cy="1020286"/>
          </a:xfrm>
        </p:grpSpPr>
        <p:pic>
          <p:nvPicPr>
            <p:cNvPr id="117" name="図 116">
              <a:extLst>
                <a:ext uri="{FF2B5EF4-FFF2-40B4-BE49-F238E27FC236}">
                  <a16:creationId xmlns:a16="http://schemas.microsoft.com/office/drawing/2014/main" id="{EE6E9BB9-6AF0-4EFE-8DDD-B2BE589D38FA}"/>
                </a:ext>
              </a:extLst>
            </p:cNvPr>
            <p:cNvPicPr>
              <a:picLocks noChangeAspect="1"/>
            </p:cNvPicPr>
            <p:nvPr/>
          </p:nvPicPr>
          <p:blipFill>
            <a:blip r:embed="rId2">
              <a:duotone>
                <a:schemeClr val="accent1">
                  <a:shade val="45000"/>
                  <a:satMod val="135000"/>
                </a:schemeClr>
                <a:prstClr val="white"/>
              </a:duotone>
            </a:blip>
            <a:stretch>
              <a:fillRect/>
            </a:stretch>
          </p:blipFill>
          <p:spPr>
            <a:xfrm>
              <a:off x="4013640" y="5256715"/>
              <a:ext cx="590188" cy="680191"/>
            </a:xfrm>
            <a:prstGeom prst="rect">
              <a:avLst/>
            </a:prstGeom>
          </p:spPr>
        </p:pic>
        <p:pic>
          <p:nvPicPr>
            <p:cNvPr id="118" name="図 117">
              <a:extLst>
                <a:ext uri="{FF2B5EF4-FFF2-40B4-BE49-F238E27FC236}">
                  <a16:creationId xmlns:a16="http://schemas.microsoft.com/office/drawing/2014/main" id="{390200B9-2C7A-4C02-AE18-81246F0555AE}"/>
                </a:ext>
              </a:extLst>
            </p:cNvPr>
            <p:cNvPicPr>
              <a:picLocks noChangeAspect="1"/>
            </p:cNvPicPr>
            <p:nvPr/>
          </p:nvPicPr>
          <p:blipFill>
            <a:blip r:embed="rId2"/>
            <a:stretch>
              <a:fillRect/>
            </a:stretch>
          </p:blipFill>
          <p:spPr>
            <a:xfrm>
              <a:off x="4588853" y="5247837"/>
              <a:ext cx="590188" cy="680191"/>
            </a:xfrm>
            <a:prstGeom prst="rect">
              <a:avLst/>
            </a:prstGeom>
          </p:spPr>
        </p:pic>
        <p:pic>
          <p:nvPicPr>
            <p:cNvPr id="119" name="図 118">
              <a:extLst>
                <a:ext uri="{FF2B5EF4-FFF2-40B4-BE49-F238E27FC236}">
                  <a16:creationId xmlns:a16="http://schemas.microsoft.com/office/drawing/2014/main" id="{465F8159-5FA8-4A93-92DB-8927F40EC911}"/>
                </a:ext>
              </a:extLst>
            </p:cNvPr>
            <p:cNvPicPr>
              <a:picLocks noChangeAspect="1"/>
            </p:cNvPicPr>
            <p:nvPr/>
          </p:nvPicPr>
          <p:blipFill>
            <a:blip r:embed="rId3"/>
            <a:stretch>
              <a:fillRect/>
            </a:stretch>
          </p:blipFill>
          <p:spPr>
            <a:xfrm>
              <a:off x="4342572" y="5596810"/>
              <a:ext cx="287761" cy="513653"/>
            </a:xfrm>
            <a:prstGeom prst="rect">
              <a:avLst/>
            </a:prstGeom>
          </p:spPr>
        </p:pic>
        <p:pic>
          <p:nvPicPr>
            <p:cNvPr id="120" name="図 119">
              <a:extLst>
                <a:ext uri="{FF2B5EF4-FFF2-40B4-BE49-F238E27FC236}">
                  <a16:creationId xmlns:a16="http://schemas.microsoft.com/office/drawing/2014/main" id="{451EA5E5-D7D2-494F-9650-7B2DD8E9DDBF}"/>
                </a:ext>
              </a:extLst>
            </p:cNvPr>
            <p:cNvPicPr>
              <a:picLocks noChangeAspect="1"/>
            </p:cNvPicPr>
            <p:nvPr/>
          </p:nvPicPr>
          <p:blipFill>
            <a:blip r:embed="rId2"/>
            <a:stretch>
              <a:fillRect/>
            </a:stretch>
          </p:blipFill>
          <p:spPr>
            <a:xfrm>
              <a:off x="4588853" y="5587932"/>
              <a:ext cx="590188" cy="680191"/>
            </a:xfrm>
            <a:prstGeom prst="rect">
              <a:avLst/>
            </a:prstGeom>
          </p:spPr>
        </p:pic>
      </p:grpSp>
      <p:grpSp>
        <p:nvGrpSpPr>
          <p:cNvPr id="121" name="グループ化 120">
            <a:extLst>
              <a:ext uri="{FF2B5EF4-FFF2-40B4-BE49-F238E27FC236}">
                <a16:creationId xmlns:a16="http://schemas.microsoft.com/office/drawing/2014/main" id="{185042FF-3D93-43BA-9FD3-A6C23D6ED2C2}"/>
              </a:ext>
            </a:extLst>
          </p:cNvPr>
          <p:cNvGrpSpPr/>
          <p:nvPr/>
        </p:nvGrpSpPr>
        <p:grpSpPr>
          <a:xfrm>
            <a:off x="7392603" y="5157064"/>
            <a:ext cx="1176144" cy="1360382"/>
            <a:chOff x="6328255" y="3868714"/>
            <a:chExt cx="1176144" cy="1360382"/>
          </a:xfrm>
        </p:grpSpPr>
        <p:pic>
          <p:nvPicPr>
            <p:cNvPr id="122" name="図 121">
              <a:extLst>
                <a:ext uri="{FF2B5EF4-FFF2-40B4-BE49-F238E27FC236}">
                  <a16:creationId xmlns:a16="http://schemas.microsoft.com/office/drawing/2014/main" id="{1E552D0E-B9D9-4F14-8004-F49C714D4026}"/>
                </a:ext>
              </a:extLst>
            </p:cNvPr>
            <p:cNvPicPr>
              <a:picLocks noChangeAspect="1"/>
            </p:cNvPicPr>
            <p:nvPr/>
          </p:nvPicPr>
          <p:blipFill>
            <a:blip r:embed="rId2"/>
            <a:stretch>
              <a:fillRect/>
            </a:stretch>
          </p:blipFill>
          <p:spPr>
            <a:xfrm>
              <a:off x="6328255" y="4217688"/>
              <a:ext cx="590188" cy="680191"/>
            </a:xfrm>
            <a:prstGeom prst="rect">
              <a:avLst/>
            </a:prstGeom>
          </p:spPr>
        </p:pic>
        <p:pic>
          <p:nvPicPr>
            <p:cNvPr id="123" name="図 122">
              <a:extLst>
                <a:ext uri="{FF2B5EF4-FFF2-40B4-BE49-F238E27FC236}">
                  <a16:creationId xmlns:a16="http://schemas.microsoft.com/office/drawing/2014/main" id="{25325FD7-BEC1-46F2-8B64-97C01E41429C}"/>
                </a:ext>
              </a:extLst>
            </p:cNvPr>
            <p:cNvPicPr>
              <a:picLocks noChangeAspect="1"/>
            </p:cNvPicPr>
            <p:nvPr/>
          </p:nvPicPr>
          <p:blipFill>
            <a:blip r:embed="rId2"/>
            <a:stretch>
              <a:fillRect/>
            </a:stretch>
          </p:blipFill>
          <p:spPr>
            <a:xfrm>
              <a:off x="6903468" y="4208810"/>
              <a:ext cx="590188" cy="680191"/>
            </a:xfrm>
            <a:prstGeom prst="rect">
              <a:avLst/>
            </a:prstGeom>
          </p:spPr>
        </p:pic>
        <p:pic>
          <p:nvPicPr>
            <p:cNvPr id="124" name="図 123">
              <a:extLst>
                <a:ext uri="{FF2B5EF4-FFF2-40B4-BE49-F238E27FC236}">
                  <a16:creationId xmlns:a16="http://schemas.microsoft.com/office/drawing/2014/main" id="{74D8C4F6-5BF9-4F81-9FBF-2DB487A03798}"/>
                </a:ext>
              </a:extLst>
            </p:cNvPr>
            <p:cNvPicPr>
              <a:picLocks noChangeAspect="1"/>
            </p:cNvPicPr>
            <p:nvPr/>
          </p:nvPicPr>
          <p:blipFill>
            <a:blip r:embed="rId3"/>
            <a:stretch>
              <a:fillRect/>
            </a:stretch>
          </p:blipFill>
          <p:spPr>
            <a:xfrm>
              <a:off x="6658508" y="4090029"/>
              <a:ext cx="287761" cy="513653"/>
            </a:xfrm>
            <a:prstGeom prst="rect">
              <a:avLst/>
            </a:prstGeom>
          </p:spPr>
        </p:pic>
        <p:pic>
          <p:nvPicPr>
            <p:cNvPr id="125" name="図 124">
              <a:extLst>
                <a:ext uri="{FF2B5EF4-FFF2-40B4-BE49-F238E27FC236}">
                  <a16:creationId xmlns:a16="http://schemas.microsoft.com/office/drawing/2014/main" id="{691672BA-868C-4FF8-8F05-23F39637493B}"/>
                </a:ext>
              </a:extLst>
            </p:cNvPr>
            <p:cNvPicPr>
              <a:picLocks noChangeAspect="1"/>
            </p:cNvPicPr>
            <p:nvPr/>
          </p:nvPicPr>
          <p:blipFill>
            <a:blip r:embed="rId2"/>
            <a:stretch>
              <a:fillRect/>
            </a:stretch>
          </p:blipFill>
          <p:spPr>
            <a:xfrm>
              <a:off x="6903468" y="4548905"/>
              <a:ext cx="590188" cy="680191"/>
            </a:xfrm>
            <a:prstGeom prst="rect">
              <a:avLst/>
            </a:prstGeom>
          </p:spPr>
        </p:pic>
        <p:pic>
          <p:nvPicPr>
            <p:cNvPr id="126" name="図 125">
              <a:extLst>
                <a:ext uri="{FF2B5EF4-FFF2-40B4-BE49-F238E27FC236}">
                  <a16:creationId xmlns:a16="http://schemas.microsoft.com/office/drawing/2014/main" id="{A5424D7C-E018-44F1-8245-F5272FFD6E52}"/>
                </a:ext>
              </a:extLst>
            </p:cNvPr>
            <p:cNvPicPr>
              <a:picLocks noChangeAspect="1"/>
            </p:cNvPicPr>
            <p:nvPr/>
          </p:nvPicPr>
          <p:blipFill>
            <a:blip r:embed="rId2">
              <a:duotone>
                <a:schemeClr val="accent1">
                  <a:shade val="45000"/>
                  <a:satMod val="135000"/>
                </a:schemeClr>
                <a:prstClr val="white"/>
              </a:duotone>
            </a:blip>
            <a:stretch>
              <a:fillRect/>
            </a:stretch>
          </p:blipFill>
          <p:spPr>
            <a:xfrm>
              <a:off x="6914211" y="3868714"/>
              <a:ext cx="590188" cy="680191"/>
            </a:xfrm>
            <a:prstGeom prst="rect">
              <a:avLst/>
            </a:prstGeom>
          </p:spPr>
        </p:pic>
      </p:grpSp>
      <p:sp>
        <p:nvSpPr>
          <p:cNvPr id="127" name="矢印: 右 126">
            <a:extLst>
              <a:ext uri="{FF2B5EF4-FFF2-40B4-BE49-F238E27FC236}">
                <a16:creationId xmlns:a16="http://schemas.microsoft.com/office/drawing/2014/main" id="{7FEB8164-99B9-47CE-96D5-E1C37F1AA58E}"/>
              </a:ext>
            </a:extLst>
          </p:cNvPr>
          <p:cNvSpPr/>
          <p:nvPr/>
        </p:nvSpPr>
        <p:spPr>
          <a:xfrm>
            <a:off x="1496268" y="5555432"/>
            <a:ext cx="420363" cy="427392"/>
          </a:xfrm>
          <a:prstGeom prst="rightArrow">
            <a:avLst/>
          </a:prstGeom>
          <a:solidFill>
            <a:schemeClr val="accent6"/>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grpSp>
        <p:nvGrpSpPr>
          <p:cNvPr id="128" name="グループ化 127">
            <a:extLst>
              <a:ext uri="{FF2B5EF4-FFF2-40B4-BE49-F238E27FC236}">
                <a16:creationId xmlns:a16="http://schemas.microsoft.com/office/drawing/2014/main" id="{27D058BE-E9A3-439D-9279-BD55F789CE7B}"/>
              </a:ext>
            </a:extLst>
          </p:cNvPr>
          <p:cNvGrpSpPr/>
          <p:nvPr/>
        </p:nvGrpSpPr>
        <p:grpSpPr>
          <a:xfrm>
            <a:off x="5537753" y="5375300"/>
            <a:ext cx="1165401" cy="1139067"/>
            <a:chOff x="4727134" y="4081151"/>
            <a:chExt cx="1165401" cy="1139067"/>
          </a:xfrm>
        </p:grpSpPr>
        <p:grpSp>
          <p:nvGrpSpPr>
            <p:cNvPr id="129" name="グループ化 128">
              <a:extLst>
                <a:ext uri="{FF2B5EF4-FFF2-40B4-BE49-F238E27FC236}">
                  <a16:creationId xmlns:a16="http://schemas.microsoft.com/office/drawing/2014/main" id="{7BEE2725-53BC-4F26-8268-F765FC9A7B77}"/>
                </a:ext>
              </a:extLst>
            </p:cNvPr>
            <p:cNvGrpSpPr/>
            <p:nvPr/>
          </p:nvGrpSpPr>
          <p:grpSpPr>
            <a:xfrm>
              <a:off x="4727134" y="4081151"/>
              <a:ext cx="1165401" cy="1139067"/>
              <a:chOff x="4727134" y="4081151"/>
              <a:chExt cx="1165401" cy="1139067"/>
            </a:xfrm>
          </p:grpSpPr>
          <p:pic>
            <p:nvPicPr>
              <p:cNvPr id="131" name="図 130">
                <a:extLst>
                  <a:ext uri="{FF2B5EF4-FFF2-40B4-BE49-F238E27FC236}">
                    <a16:creationId xmlns:a16="http://schemas.microsoft.com/office/drawing/2014/main" id="{3013EDB6-20FB-4A2E-9EAE-1D60A082A2F9}"/>
                  </a:ext>
                </a:extLst>
              </p:cNvPr>
              <p:cNvPicPr>
                <a:picLocks noChangeAspect="1"/>
              </p:cNvPicPr>
              <p:nvPr/>
            </p:nvPicPr>
            <p:blipFill>
              <a:blip r:embed="rId2"/>
              <a:stretch>
                <a:fillRect/>
              </a:stretch>
            </p:blipFill>
            <p:spPr>
              <a:xfrm>
                <a:off x="4727134" y="4208810"/>
                <a:ext cx="590188" cy="680191"/>
              </a:xfrm>
              <a:prstGeom prst="rect">
                <a:avLst/>
              </a:prstGeom>
            </p:spPr>
          </p:pic>
          <p:pic>
            <p:nvPicPr>
              <p:cNvPr id="132" name="図 131">
                <a:extLst>
                  <a:ext uri="{FF2B5EF4-FFF2-40B4-BE49-F238E27FC236}">
                    <a16:creationId xmlns:a16="http://schemas.microsoft.com/office/drawing/2014/main" id="{34FB3D31-0BCA-4373-810A-FA6572D4C7AB}"/>
                  </a:ext>
                </a:extLst>
              </p:cNvPr>
              <p:cNvPicPr>
                <a:picLocks noChangeAspect="1"/>
              </p:cNvPicPr>
              <p:nvPr/>
            </p:nvPicPr>
            <p:blipFill>
              <a:blip r:embed="rId2"/>
              <a:stretch>
                <a:fillRect/>
              </a:stretch>
            </p:blipFill>
            <p:spPr>
              <a:xfrm>
                <a:off x="5302347" y="4199932"/>
                <a:ext cx="590188" cy="680191"/>
              </a:xfrm>
              <a:prstGeom prst="rect">
                <a:avLst/>
              </a:prstGeom>
            </p:spPr>
          </p:pic>
          <p:pic>
            <p:nvPicPr>
              <p:cNvPr id="133" name="図 132">
                <a:extLst>
                  <a:ext uri="{FF2B5EF4-FFF2-40B4-BE49-F238E27FC236}">
                    <a16:creationId xmlns:a16="http://schemas.microsoft.com/office/drawing/2014/main" id="{217092D5-D47D-402A-A163-98C5CDE0C678}"/>
                  </a:ext>
                </a:extLst>
              </p:cNvPr>
              <p:cNvPicPr>
                <a:picLocks noChangeAspect="1"/>
              </p:cNvPicPr>
              <p:nvPr/>
            </p:nvPicPr>
            <p:blipFill>
              <a:blip r:embed="rId3"/>
              <a:stretch>
                <a:fillRect/>
              </a:stretch>
            </p:blipFill>
            <p:spPr>
              <a:xfrm>
                <a:off x="5057387" y="4081151"/>
                <a:ext cx="287761" cy="513653"/>
              </a:xfrm>
              <a:prstGeom prst="rect">
                <a:avLst/>
              </a:prstGeom>
            </p:spPr>
          </p:pic>
          <p:pic>
            <p:nvPicPr>
              <p:cNvPr id="134" name="図 133">
                <a:extLst>
                  <a:ext uri="{FF2B5EF4-FFF2-40B4-BE49-F238E27FC236}">
                    <a16:creationId xmlns:a16="http://schemas.microsoft.com/office/drawing/2014/main" id="{6FDC13AA-190B-4BB8-A337-6A4E70C609BE}"/>
                  </a:ext>
                </a:extLst>
              </p:cNvPr>
              <p:cNvPicPr>
                <a:picLocks noChangeAspect="1"/>
              </p:cNvPicPr>
              <p:nvPr/>
            </p:nvPicPr>
            <p:blipFill>
              <a:blip r:embed="rId2"/>
              <a:stretch>
                <a:fillRect/>
              </a:stretch>
            </p:blipFill>
            <p:spPr>
              <a:xfrm>
                <a:off x="5302347" y="4540027"/>
                <a:ext cx="590188" cy="680191"/>
              </a:xfrm>
              <a:prstGeom prst="rect">
                <a:avLst/>
              </a:prstGeom>
            </p:spPr>
          </p:pic>
        </p:grpSp>
        <p:sp>
          <p:nvSpPr>
            <p:cNvPr id="130" name="矢印: 右 129">
              <a:extLst>
                <a:ext uri="{FF2B5EF4-FFF2-40B4-BE49-F238E27FC236}">
                  <a16:creationId xmlns:a16="http://schemas.microsoft.com/office/drawing/2014/main" id="{359401CB-5446-4AAF-A918-0445D6749459}"/>
                </a:ext>
              </a:extLst>
            </p:cNvPr>
            <p:cNvSpPr/>
            <p:nvPr/>
          </p:nvSpPr>
          <p:spPr>
            <a:xfrm rot="16200000">
              <a:off x="5007455" y="4600118"/>
              <a:ext cx="361390" cy="367433"/>
            </a:xfrm>
            <a:prstGeom prst="rightArrow">
              <a:avLst/>
            </a:prstGeom>
            <a:solidFill>
              <a:schemeClr val="accent1"/>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grpSp>
      <p:sp>
        <p:nvSpPr>
          <p:cNvPr id="135" name="矢印: 右 134">
            <a:extLst>
              <a:ext uri="{FF2B5EF4-FFF2-40B4-BE49-F238E27FC236}">
                <a16:creationId xmlns:a16="http://schemas.microsoft.com/office/drawing/2014/main" id="{B3875B5D-88BA-44C6-B670-E9E27E991039}"/>
              </a:ext>
            </a:extLst>
          </p:cNvPr>
          <p:cNvSpPr/>
          <p:nvPr/>
        </p:nvSpPr>
        <p:spPr>
          <a:xfrm>
            <a:off x="3096768" y="5581270"/>
            <a:ext cx="420363" cy="427392"/>
          </a:xfrm>
          <a:prstGeom prst="rightArrow">
            <a:avLst/>
          </a:prstGeom>
          <a:solidFill>
            <a:schemeClr val="accent6"/>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136" name="矢印: 右 135">
            <a:extLst>
              <a:ext uri="{FF2B5EF4-FFF2-40B4-BE49-F238E27FC236}">
                <a16:creationId xmlns:a16="http://schemas.microsoft.com/office/drawing/2014/main" id="{A18F5036-84A8-4F0A-80E2-DEB617673569}"/>
              </a:ext>
            </a:extLst>
          </p:cNvPr>
          <p:cNvSpPr/>
          <p:nvPr/>
        </p:nvSpPr>
        <p:spPr>
          <a:xfrm>
            <a:off x="5024602" y="5609999"/>
            <a:ext cx="420363" cy="427392"/>
          </a:xfrm>
          <a:prstGeom prst="rightArrow">
            <a:avLst/>
          </a:prstGeom>
          <a:solidFill>
            <a:schemeClr val="accent6"/>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137" name="矢印: 右 136">
            <a:extLst>
              <a:ext uri="{FF2B5EF4-FFF2-40B4-BE49-F238E27FC236}">
                <a16:creationId xmlns:a16="http://schemas.microsoft.com/office/drawing/2014/main" id="{BFFD78D0-EAF4-49FA-B85C-9DDA8DB8398F}"/>
              </a:ext>
            </a:extLst>
          </p:cNvPr>
          <p:cNvSpPr/>
          <p:nvPr/>
        </p:nvSpPr>
        <p:spPr>
          <a:xfrm>
            <a:off x="6871935" y="5609999"/>
            <a:ext cx="420363" cy="427392"/>
          </a:xfrm>
          <a:prstGeom prst="rightArrow">
            <a:avLst/>
          </a:prstGeom>
          <a:solidFill>
            <a:schemeClr val="accent6"/>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40150516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．氷の壁の向こう側を観察しよう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878888" y="381881"/>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47945" y="380187"/>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かべ</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2181298" y="370700"/>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む</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2995497" y="380187"/>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がわ</a:t>
            </a:r>
          </a:p>
        </p:txBody>
      </p:sp>
      <p:sp>
        <p:nvSpPr>
          <p:cNvPr id="36" name="テキスト ボックス 35">
            <a:extLst>
              <a:ext uri="{FF2B5EF4-FFF2-40B4-BE49-F238E27FC236}">
                <a16:creationId xmlns:a16="http://schemas.microsoft.com/office/drawing/2014/main" id="{29DAAC48-E343-4E61-8086-5F4F4E546AE3}"/>
              </a:ext>
            </a:extLst>
          </p:cNvPr>
          <p:cNvSpPr txBox="1"/>
          <p:nvPr/>
        </p:nvSpPr>
        <p:spPr>
          <a:xfrm>
            <a:off x="3646737" y="382686"/>
            <a:ext cx="772090"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かんさつ</a:t>
            </a:r>
          </a:p>
        </p:txBody>
      </p:sp>
      <p:sp>
        <p:nvSpPr>
          <p:cNvPr id="38" name="テキスト ボックス 37">
            <a:extLst>
              <a:ext uri="{FF2B5EF4-FFF2-40B4-BE49-F238E27FC236}">
                <a16:creationId xmlns:a16="http://schemas.microsoft.com/office/drawing/2014/main" id="{C4D3C490-65CC-4C7F-8F90-8A6875D6F71A}"/>
              </a:ext>
            </a:extLst>
          </p:cNvPr>
          <p:cNvSpPr txBox="1"/>
          <p:nvPr/>
        </p:nvSpPr>
        <p:spPr>
          <a:xfrm>
            <a:off x="724456" y="1280568"/>
            <a:ext cx="6288007"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1. </a:t>
            </a:r>
            <a:r>
              <a:rPr lang="ja-JP" altLang="en-US" b="1" dirty="0">
                <a:solidFill>
                  <a:srgbClr val="575E75"/>
                </a:solidFill>
                <a:latin typeface="メイリオ" panose="020B0604030504040204" pitchFamily="50" charset="-128"/>
                <a:ea typeface="メイリオ" panose="020B0604030504040204" pitchFamily="50" charset="-128"/>
              </a:rPr>
              <a:t>プレイヤーがエージェントを動かすための指令を出す。</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51AA6933-3E92-4266-A986-10A8EF0C5B80}"/>
              </a:ext>
            </a:extLst>
          </p:cNvPr>
          <p:cNvSpPr txBox="1"/>
          <p:nvPr/>
        </p:nvSpPr>
        <p:spPr>
          <a:xfrm>
            <a:off x="724456" y="1765418"/>
            <a:ext cx="8167506" cy="1131079"/>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2. </a:t>
            </a:r>
            <a:r>
              <a:rPr lang="ja-JP" altLang="en-US" b="1" dirty="0">
                <a:solidFill>
                  <a:srgbClr val="575E75"/>
                </a:solidFill>
                <a:latin typeface="メイリオ" panose="020B0604030504040204" pitchFamily="50" charset="-128"/>
                <a:ea typeface="メイリオ" panose="020B0604030504040204" pitchFamily="50" charset="-128"/>
              </a:rPr>
              <a:t>エージェントははしごを作るために必要な材料を</a:t>
            </a:r>
            <a:endParaRPr lang="en-US" altLang="ja-JP" b="1"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　インベントリ（持ち物一覧）から取り出して、スロットに</a:t>
            </a:r>
            <a:r>
              <a:rPr lang="en-US" altLang="ja-JP" b="1" dirty="0">
                <a:solidFill>
                  <a:srgbClr val="575E75"/>
                </a:solidFill>
                <a:latin typeface="メイリオ" panose="020B0604030504040204" pitchFamily="50" charset="-128"/>
                <a:ea typeface="メイリオ" panose="020B0604030504040204" pitchFamily="50" charset="-128"/>
              </a:rPr>
              <a:t>64</a:t>
            </a:r>
            <a:r>
              <a:rPr lang="ja-JP" altLang="en-US" b="1" dirty="0">
                <a:solidFill>
                  <a:srgbClr val="575E75"/>
                </a:solidFill>
                <a:latin typeface="メイリオ" panose="020B0604030504040204" pitchFamily="50" charset="-128"/>
                <a:ea typeface="メイリオ" panose="020B0604030504040204" pitchFamily="50" charset="-128"/>
              </a:rPr>
              <a:t>個準備する。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AD46DE07-FFAA-40AB-A0DE-E2FA0E5B5796}"/>
              </a:ext>
            </a:extLst>
          </p:cNvPr>
          <p:cNvSpPr txBox="1"/>
          <p:nvPr/>
        </p:nvSpPr>
        <p:spPr>
          <a:xfrm>
            <a:off x="5402349" y="1349206"/>
            <a:ext cx="60686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しれい</a:t>
            </a:r>
          </a:p>
        </p:txBody>
      </p:sp>
      <p:sp>
        <p:nvSpPr>
          <p:cNvPr id="41" name="テキスト ボックス 40">
            <a:extLst>
              <a:ext uri="{FF2B5EF4-FFF2-40B4-BE49-F238E27FC236}">
                <a16:creationId xmlns:a16="http://schemas.microsoft.com/office/drawing/2014/main" id="{1624BF31-8A51-48DA-834D-7EE0FF5EC5B3}"/>
              </a:ext>
            </a:extLst>
          </p:cNvPr>
          <p:cNvSpPr txBox="1"/>
          <p:nvPr/>
        </p:nvSpPr>
        <p:spPr>
          <a:xfrm>
            <a:off x="3976516" y="1339724"/>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p>
        </p:txBody>
      </p:sp>
      <p:sp>
        <p:nvSpPr>
          <p:cNvPr id="42" name="テキスト ボックス 41">
            <a:extLst>
              <a:ext uri="{FF2B5EF4-FFF2-40B4-BE49-F238E27FC236}">
                <a16:creationId xmlns:a16="http://schemas.microsoft.com/office/drawing/2014/main" id="{8D1DC2E4-4A01-4EBF-B334-CE003D5D3462}"/>
              </a:ext>
            </a:extLst>
          </p:cNvPr>
          <p:cNvSpPr txBox="1"/>
          <p:nvPr/>
        </p:nvSpPr>
        <p:spPr>
          <a:xfrm>
            <a:off x="6032105" y="1348102"/>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p>
        </p:txBody>
      </p:sp>
      <p:sp>
        <p:nvSpPr>
          <p:cNvPr id="43" name="テキスト ボックス 42">
            <a:extLst>
              <a:ext uri="{FF2B5EF4-FFF2-40B4-BE49-F238E27FC236}">
                <a16:creationId xmlns:a16="http://schemas.microsoft.com/office/drawing/2014/main" id="{B0BB4D98-4682-4290-B362-19F645541952}"/>
              </a:ext>
            </a:extLst>
          </p:cNvPr>
          <p:cNvSpPr txBox="1"/>
          <p:nvPr/>
        </p:nvSpPr>
        <p:spPr>
          <a:xfrm>
            <a:off x="5263222" y="1848857"/>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ざいりょう</a:t>
            </a:r>
          </a:p>
        </p:txBody>
      </p:sp>
      <p:sp>
        <p:nvSpPr>
          <p:cNvPr id="45" name="テキスト ボックス 44">
            <a:extLst>
              <a:ext uri="{FF2B5EF4-FFF2-40B4-BE49-F238E27FC236}">
                <a16:creationId xmlns:a16="http://schemas.microsoft.com/office/drawing/2014/main" id="{6D50512A-C34B-4805-9F67-1EDF65E0B713}"/>
              </a:ext>
            </a:extLst>
          </p:cNvPr>
          <p:cNvSpPr txBox="1"/>
          <p:nvPr/>
        </p:nvSpPr>
        <p:spPr>
          <a:xfrm>
            <a:off x="3544108" y="1848857"/>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
        <p:nvSpPr>
          <p:cNvPr id="46" name="テキスト ボックス 45">
            <a:extLst>
              <a:ext uri="{FF2B5EF4-FFF2-40B4-BE49-F238E27FC236}">
                <a16:creationId xmlns:a16="http://schemas.microsoft.com/office/drawing/2014/main" id="{6C0C810D-BADC-47F1-9A8A-3F9A9DBD8C40}"/>
              </a:ext>
            </a:extLst>
          </p:cNvPr>
          <p:cNvSpPr txBox="1"/>
          <p:nvPr/>
        </p:nvSpPr>
        <p:spPr>
          <a:xfrm>
            <a:off x="4611938" y="1848857"/>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ひつよう</a:t>
            </a:r>
          </a:p>
        </p:txBody>
      </p:sp>
      <p:sp>
        <p:nvSpPr>
          <p:cNvPr id="47" name="テキスト ボックス 46">
            <a:extLst>
              <a:ext uri="{FF2B5EF4-FFF2-40B4-BE49-F238E27FC236}">
                <a16:creationId xmlns:a16="http://schemas.microsoft.com/office/drawing/2014/main" id="{DBA80037-20D6-493A-AE4E-792034808D3D}"/>
              </a:ext>
            </a:extLst>
          </p:cNvPr>
          <p:cNvSpPr txBox="1"/>
          <p:nvPr/>
        </p:nvSpPr>
        <p:spPr>
          <a:xfrm>
            <a:off x="2540918" y="2376712"/>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a:t>
            </a:r>
          </a:p>
        </p:txBody>
      </p:sp>
      <p:sp>
        <p:nvSpPr>
          <p:cNvPr id="48" name="テキスト ボックス 47">
            <a:extLst>
              <a:ext uri="{FF2B5EF4-FFF2-40B4-BE49-F238E27FC236}">
                <a16:creationId xmlns:a16="http://schemas.microsoft.com/office/drawing/2014/main" id="{6C079C7F-9DD6-4BA5-9369-5A471C05ACE1}"/>
              </a:ext>
            </a:extLst>
          </p:cNvPr>
          <p:cNvSpPr txBox="1"/>
          <p:nvPr/>
        </p:nvSpPr>
        <p:spPr>
          <a:xfrm>
            <a:off x="2868101" y="2376712"/>
            <a:ext cx="114903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もの いちらん</a:t>
            </a:r>
          </a:p>
        </p:txBody>
      </p:sp>
      <p:sp>
        <p:nvSpPr>
          <p:cNvPr id="51" name="テキスト ボックス 50">
            <a:extLst>
              <a:ext uri="{FF2B5EF4-FFF2-40B4-BE49-F238E27FC236}">
                <a16:creationId xmlns:a16="http://schemas.microsoft.com/office/drawing/2014/main" id="{579FD5AC-688F-4B36-ADDE-FE3367085D1A}"/>
              </a:ext>
            </a:extLst>
          </p:cNvPr>
          <p:cNvSpPr txBox="1"/>
          <p:nvPr/>
        </p:nvSpPr>
        <p:spPr>
          <a:xfrm>
            <a:off x="4428404" y="2376712"/>
            <a:ext cx="266920" cy="254472"/>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a:t>
            </a:r>
          </a:p>
        </p:txBody>
      </p:sp>
      <p:sp>
        <p:nvSpPr>
          <p:cNvPr id="59" name="テキスト ボックス 58">
            <a:extLst>
              <a:ext uri="{FF2B5EF4-FFF2-40B4-BE49-F238E27FC236}">
                <a16:creationId xmlns:a16="http://schemas.microsoft.com/office/drawing/2014/main" id="{D3F5FE1F-2C1A-42B0-8FB9-91905921C450}"/>
              </a:ext>
            </a:extLst>
          </p:cNvPr>
          <p:cNvSpPr txBox="1"/>
          <p:nvPr/>
        </p:nvSpPr>
        <p:spPr>
          <a:xfrm>
            <a:off x="4877990" y="2376712"/>
            <a:ext cx="266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p>
        </p:txBody>
      </p:sp>
      <p:sp>
        <p:nvSpPr>
          <p:cNvPr id="61" name="テキスト ボックス 60">
            <a:extLst>
              <a:ext uri="{FF2B5EF4-FFF2-40B4-BE49-F238E27FC236}">
                <a16:creationId xmlns:a16="http://schemas.microsoft.com/office/drawing/2014/main" id="{7513272E-B203-436A-9C69-A1D1E184325E}"/>
              </a:ext>
            </a:extLst>
          </p:cNvPr>
          <p:cNvSpPr txBox="1"/>
          <p:nvPr/>
        </p:nvSpPr>
        <p:spPr>
          <a:xfrm>
            <a:off x="7137900" y="2376712"/>
            <a:ext cx="100473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 じゅんび</a:t>
            </a:r>
          </a:p>
        </p:txBody>
      </p:sp>
      <p:sp>
        <p:nvSpPr>
          <p:cNvPr id="63" name="テキスト ボックス 62">
            <a:extLst>
              <a:ext uri="{FF2B5EF4-FFF2-40B4-BE49-F238E27FC236}">
                <a16:creationId xmlns:a16="http://schemas.microsoft.com/office/drawing/2014/main" id="{15662779-A63A-49CC-AB5F-27712CD58C85}"/>
              </a:ext>
            </a:extLst>
          </p:cNvPr>
          <p:cNvSpPr txBox="1"/>
          <p:nvPr/>
        </p:nvSpPr>
        <p:spPr>
          <a:xfrm>
            <a:off x="717831" y="2790689"/>
            <a:ext cx="8167506"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3. </a:t>
            </a:r>
            <a:r>
              <a:rPr lang="ja-JP" altLang="en-US" b="1" dirty="0">
                <a:solidFill>
                  <a:srgbClr val="575E75"/>
                </a:solidFill>
                <a:latin typeface="メイリオ" panose="020B0604030504040204" pitchFamily="50" charset="-128"/>
                <a:ea typeface="メイリオ" panose="020B0604030504040204" pitchFamily="50" charset="-128"/>
              </a:rPr>
              <a:t>エージェントははしごを作る。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66" name="テキスト ボックス 65">
            <a:extLst>
              <a:ext uri="{FF2B5EF4-FFF2-40B4-BE49-F238E27FC236}">
                <a16:creationId xmlns:a16="http://schemas.microsoft.com/office/drawing/2014/main" id="{EFEE2FF7-D366-4D6A-81A3-57B062FC59CF}"/>
              </a:ext>
            </a:extLst>
          </p:cNvPr>
          <p:cNvSpPr txBox="1"/>
          <p:nvPr/>
        </p:nvSpPr>
        <p:spPr>
          <a:xfrm>
            <a:off x="2031272" y="3380399"/>
            <a:ext cx="6924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ぜんぽう</a:t>
            </a:r>
          </a:p>
        </p:txBody>
      </p:sp>
      <p:sp>
        <p:nvSpPr>
          <p:cNvPr id="67" name="テキスト ボックス 66">
            <a:extLst>
              <a:ext uri="{FF2B5EF4-FFF2-40B4-BE49-F238E27FC236}">
                <a16:creationId xmlns:a16="http://schemas.microsoft.com/office/drawing/2014/main" id="{B19AF6D8-8592-4B26-9F64-9092ADFD6D08}"/>
              </a:ext>
            </a:extLst>
          </p:cNvPr>
          <p:cNvSpPr txBox="1"/>
          <p:nvPr/>
        </p:nvSpPr>
        <p:spPr>
          <a:xfrm>
            <a:off x="5327652" y="3486300"/>
            <a:ext cx="3770849"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の部分を</a:t>
            </a:r>
            <a:r>
              <a:rPr lang="en-US" altLang="ja-JP" dirty="0">
                <a:solidFill>
                  <a:srgbClr val="575E75"/>
                </a:solidFill>
                <a:latin typeface="メイリオ" panose="020B0604030504040204" pitchFamily="50" charset="-128"/>
                <a:ea typeface="メイリオ" panose="020B0604030504040204" pitchFamily="50" charset="-128"/>
              </a:rPr>
              <a:t>10</a:t>
            </a:r>
            <a:r>
              <a:rPr lang="ja-JP" altLang="en-US" dirty="0">
                <a:solidFill>
                  <a:srgbClr val="575E75"/>
                </a:solidFill>
                <a:latin typeface="メイリオ" panose="020B0604030504040204" pitchFamily="50" charset="-128"/>
                <a:ea typeface="メイリオ" panose="020B0604030504040204" pitchFamily="50" charset="-128"/>
              </a:rPr>
              <a:t>回繰り返す。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69" name="テキスト ボックス 68">
            <a:extLst>
              <a:ext uri="{FF2B5EF4-FFF2-40B4-BE49-F238E27FC236}">
                <a16:creationId xmlns:a16="http://schemas.microsoft.com/office/drawing/2014/main" id="{A29E9299-E076-42FC-8D90-A4148BF0D563}"/>
              </a:ext>
            </a:extLst>
          </p:cNvPr>
          <p:cNvSpPr txBox="1"/>
          <p:nvPr/>
        </p:nvSpPr>
        <p:spPr>
          <a:xfrm>
            <a:off x="1436942" y="3320928"/>
            <a:ext cx="3555065" cy="1131079"/>
          </a:xfrm>
          <a:prstGeom prst="rect">
            <a:avLst/>
          </a:prstGeom>
          <a:noFill/>
        </p:spPr>
        <p:txBody>
          <a:bodyPr wrap="square" rtlCol="0">
            <a:spAutoFit/>
          </a:bodyPr>
          <a:lstStyle/>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3-1</a:t>
            </a:r>
            <a:r>
              <a:rPr lang="ja-JP" altLang="en-US" dirty="0">
                <a:solidFill>
                  <a:srgbClr val="575E75"/>
                </a:solidFill>
                <a:latin typeface="メイリオ" panose="020B0604030504040204" pitchFamily="50" charset="-128"/>
                <a:ea typeface="メイリオ" panose="020B0604030504040204" pitchFamily="50" charset="-128"/>
              </a:rPr>
              <a:t>．前方に材料を置く。</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3-2</a:t>
            </a:r>
            <a:r>
              <a:rPr lang="ja-JP" altLang="en-US" dirty="0">
                <a:solidFill>
                  <a:srgbClr val="575E75"/>
                </a:solidFill>
                <a:latin typeface="メイリオ" panose="020B0604030504040204" pitchFamily="50" charset="-128"/>
                <a:ea typeface="メイリオ" panose="020B0604030504040204" pitchFamily="50" charset="-128"/>
              </a:rPr>
              <a:t>．</a:t>
            </a:r>
            <a:r>
              <a:rPr kumimoji="1" lang="en-US" altLang="ja-JP" dirty="0">
                <a:solidFill>
                  <a:srgbClr val="575E75"/>
                </a:solidFill>
                <a:latin typeface="メイリオ" panose="020B0604030504040204" pitchFamily="50" charset="-128"/>
                <a:ea typeface="メイリオ" panose="020B0604030504040204" pitchFamily="50" charset="-128"/>
              </a:rPr>
              <a:t>1</a:t>
            </a:r>
            <a:r>
              <a:rPr kumimoji="1" lang="ja-JP" altLang="en-US" dirty="0">
                <a:solidFill>
                  <a:srgbClr val="575E75"/>
                </a:solidFill>
                <a:latin typeface="メイリオ" panose="020B0604030504040204" pitchFamily="50" charset="-128"/>
                <a:ea typeface="メイリオ" panose="020B0604030504040204" pitchFamily="50" charset="-128"/>
              </a:rPr>
              <a:t>ブロック分上に移動する。</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71" name="正方形/長方形 70">
            <a:extLst>
              <a:ext uri="{FF2B5EF4-FFF2-40B4-BE49-F238E27FC236}">
                <a16:creationId xmlns:a16="http://schemas.microsoft.com/office/drawing/2014/main" id="{B569A66D-7976-4381-9F5F-4F10D41B24FE}"/>
              </a:ext>
            </a:extLst>
          </p:cNvPr>
          <p:cNvSpPr/>
          <p:nvPr/>
        </p:nvSpPr>
        <p:spPr>
          <a:xfrm>
            <a:off x="1340447" y="3345575"/>
            <a:ext cx="3770849" cy="1131079"/>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5" name="テキスト ボックス 74">
            <a:extLst>
              <a:ext uri="{FF2B5EF4-FFF2-40B4-BE49-F238E27FC236}">
                <a16:creationId xmlns:a16="http://schemas.microsoft.com/office/drawing/2014/main" id="{A6EE8EC3-5363-4763-8533-CE6728C27A7B}"/>
              </a:ext>
            </a:extLst>
          </p:cNvPr>
          <p:cNvSpPr txBox="1"/>
          <p:nvPr/>
        </p:nvSpPr>
        <p:spPr>
          <a:xfrm>
            <a:off x="3790930" y="3927968"/>
            <a:ext cx="61859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77" name="テキスト ボックス 76">
            <a:extLst>
              <a:ext uri="{FF2B5EF4-FFF2-40B4-BE49-F238E27FC236}">
                <a16:creationId xmlns:a16="http://schemas.microsoft.com/office/drawing/2014/main" id="{07BB7420-1CD8-43E1-B456-EAD3B956BDCD}"/>
              </a:ext>
            </a:extLst>
          </p:cNvPr>
          <p:cNvSpPr txBox="1"/>
          <p:nvPr/>
        </p:nvSpPr>
        <p:spPr>
          <a:xfrm>
            <a:off x="3076985" y="3932312"/>
            <a:ext cx="761097" cy="246221"/>
          </a:xfrm>
          <a:prstGeom prst="rect">
            <a:avLst/>
          </a:prstGeom>
          <a:noFill/>
        </p:spPr>
        <p:txBody>
          <a:bodyPr wrap="square" rtlCol="0">
            <a:spAutoFit/>
          </a:bodyPr>
          <a:lstStyle/>
          <a:p>
            <a:pPr algn="ctr"/>
            <a:r>
              <a:rPr kumimoji="1" lang="ja-JP" altLang="en-US" sz="1000">
                <a:solidFill>
                  <a:srgbClr val="575E75"/>
                </a:solidFill>
                <a:latin typeface="メイリオ" panose="020B0604030504040204" pitchFamily="50" charset="-128"/>
                <a:ea typeface="メイリオ" panose="020B0604030504040204" pitchFamily="50" charset="-128"/>
              </a:rPr>
              <a:t>ぶん うえ</a:t>
            </a:r>
            <a:endParaRPr kumimoji="1" lang="ja-JP" altLang="en-US" sz="1000" dirty="0">
              <a:solidFill>
                <a:srgbClr val="575E75"/>
              </a:solidFill>
              <a:latin typeface="メイリオ" panose="020B0604030504040204" pitchFamily="50" charset="-128"/>
              <a:ea typeface="メイリオ" panose="020B0604030504040204" pitchFamily="50" charset="-128"/>
            </a:endParaRPr>
          </a:p>
        </p:txBody>
      </p:sp>
      <p:sp>
        <p:nvSpPr>
          <p:cNvPr id="78" name="テキスト ボックス 77">
            <a:extLst>
              <a:ext uri="{FF2B5EF4-FFF2-40B4-BE49-F238E27FC236}">
                <a16:creationId xmlns:a16="http://schemas.microsoft.com/office/drawing/2014/main" id="{8E7BC18E-2217-43C7-B4CB-1B517E51B001}"/>
              </a:ext>
            </a:extLst>
          </p:cNvPr>
          <p:cNvSpPr txBox="1"/>
          <p:nvPr/>
        </p:nvSpPr>
        <p:spPr>
          <a:xfrm>
            <a:off x="6471535" y="3556042"/>
            <a:ext cx="6023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sp>
        <p:nvSpPr>
          <p:cNvPr id="79" name="正方形/長方形 78">
            <a:extLst>
              <a:ext uri="{FF2B5EF4-FFF2-40B4-BE49-F238E27FC236}">
                <a16:creationId xmlns:a16="http://schemas.microsoft.com/office/drawing/2014/main" id="{A0756822-1307-4ADC-8B25-4ED4EA6CB6B5}"/>
              </a:ext>
            </a:extLst>
          </p:cNvPr>
          <p:cNvSpPr/>
          <p:nvPr/>
        </p:nvSpPr>
        <p:spPr>
          <a:xfrm>
            <a:off x="5438309" y="3623399"/>
            <a:ext cx="873024" cy="398674"/>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4" name="テキスト ボックス 83">
            <a:extLst>
              <a:ext uri="{FF2B5EF4-FFF2-40B4-BE49-F238E27FC236}">
                <a16:creationId xmlns:a16="http://schemas.microsoft.com/office/drawing/2014/main" id="{60A73977-A6FF-415E-995A-410229BFDDC3}"/>
              </a:ext>
            </a:extLst>
          </p:cNvPr>
          <p:cNvSpPr txBox="1"/>
          <p:nvPr/>
        </p:nvSpPr>
        <p:spPr>
          <a:xfrm>
            <a:off x="2653118" y="3380399"/>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ざいりょう</a:t>
            </a:r>
          </a:p>
        </p:txBody>
      </p:sp>
      <p:sp>
        <p:nvSpPr>
          <p:cNvPr id="85" name="テキスト ボックス 84">
            <a:extLst>
              <a:ext uri="{FF2B5EF4-FFF2-40B4-BE49-F238E27FC236}">
                <a16:creationId xmlns:a16="http://schemas.microsoft.com/office/drawing/2014/main" id="{71C002E7-C6B5-4077-AF9C-D2637945E103}"/>
              </a:ext>
            </a:extLst>
          </p:cNvPr>
          <p:cNvSpPr txBox="1"/>
          <p:nvPr/>
        </p:nvSpPr>
        <p:spPr>
          <a:xfrm>
            <a:off x="7332742" y="3546386"/>
            <a:ext cx="72939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 く </a:t>
            </a:r>
          </a:p>
        </p:txBody>
      </p:sp>
      <p:sp>
        <p:nvSpPr>
          <p:cNvPr id="87" name="テキスト ボックス 86">
            <a:extLst>
              <a:ext uri="{FF2B5EF4-FFF2-40B4-BE49-F238E27FC236}">
                <a16:creationId xmlns:a16="http://schemas.microsoft.com/office/drawing/2014/main" id="{E854B0C1-5005-424E-B657-E2892F53DCA9}"/>
              </a:ext>
            </a:extLst>
          </p:cNvPr>
          <p:cNvSpPr txBox="1"/>
          <p:nvPr/>
        </p:nvSpPr>
        <p:spPr>
          <a:xfrm>
            <a:off x="8103371" y="3542574"/>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かえ</a:t>
            </a:r>
          </a:p>
        </p:txBody>
      </p:sp>
      <p:sp>
        <p:nvSpPr>
          <p:cNvPr id="90" name="テキスト ボックス 89">
            <a:extLst>
              <a:ext uri="{FF2B5EF4-FFF2-40B4-BE49-F238E27FC236}">
                <a16:creationId xmlns:a16="http://schemas.microsoft.com/office/drawing/2014/main" id="{B9688B9A-97D2-4E6B-BC02-9EFB45D926B1}"/>
              </a:ext>
            </a:extLst>
          </p:cNvPr>
          <p:cNvSpPr txBox="1"/>
          <p:nvPr/>
        </p:nvSpPr>
        <p:spPr>
          <a:xfrm>
            <a:off x="331586" y="899238"/>
            <a:ext cx="6288007"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②はしごを掛けるプログラム</a:t>
            </a:r>
            <a:r>
              <a:rPr lang="en-US" altLang="ja-JP" b="1" dirty="0">
                <a:solidFill>
                  <a:srgbClr val="575E75"/>
                </a:solidFill>
                <a:latin typeface="メイリオ" panose="020B0604030504040204" pitchFamily="50" charset="-128"/>
                <a:ea typeface="メイリオ" panose="020B0604030504040204" pitchFamily="50" charset="-128"/>
              </a:rPr>
              <a:t>】</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102" name="テキスト ボックス 101">
            <a:extLst>
              <a:ext uri="{FF2B5EF4-FFF2-40B4-BE49-F238E27FC236}">
                <a16:creationId xmlns:a16="http://schemas.microsoft.com/office/drawing/2014/main" id="{920E050E-4D34-4EB5-A58A-A1F0EBEB41AD}"/>
              </a:ext>
            </a:extLst>
          </p:cNvPr>
          <p:cNvSpPr txBox="1"/>
          <p:nvPr/>
        </p:nvSpPr>
        <p:spPr>
          <a:xfrm>
            <a:off x="1660497" y="960666"/>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104" name="テキスト ボックス 103">
            <a:extLst>
              <a:ext uri="{FF2B5EF4-FFF2-40B4-BE49-F238E27FC236}">
                <a16:creationId xmlns:a16="http://schemas.microsoft.com/office/drawing/2014/main" id="{3FC281C2-C8C8-4961-BE46-4719CEBEAD3E}"/>
              </a:ext>
            </a:extLst>
          </p:cNvPr>
          <p:cNvSpPr txBox="1"/>
          <p:nvPr/>
        </p:nvSpPr>
        <p:spPr>
          <a:xfrm>
            <a:off x="3379831" y="3380399"/>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105" name="テキスト ボックス 104">
            <a:extLst>
              <a:ext uri="{FF2B5EF4-FFF2-40B4-BE49-F238E27FC236}">
                <a16:creationId xmlns:a16="http://schemas.microsoft.com/office/drawing/2014/main" id="{9CAD9D7D-FAF3-4E5F-A7C5-42D332CC550A}"/>
              </a:ext>
            </a:extLst>
          </p:cNvPr>
          <p:cNvSpPr txBox="1"/>
          <p:nvPr/>
        </p:nvSpPr>
        <p:spPr>
          <a:xfrm>
            <a:off x="3527771" y="2850046"/>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
        <p:nvSpPr>
          <p:cNvPr id="106" name="テキスト ボックス 105">
            <a:extLst>
              <a:ext uri="{FF2B5EF4-FFF2-40B4-BE49-F238E27FC236}">
                <a16:creationId xmlns:a16="http://schemas.microsoft.com/office/drawing/2014/main" id="{155EB683-AC81-42C5-9441-547018B7B5F1}"/>
              </a:ext>
            </a:extLst>
          </p:cNvPr>
          <p:cNvSpPr txBox="1"/>
          <p:nvPr/>
        </p:nvSpPr>
        <p:spPr>
          <a:xfrm>
            <a:off x="728296" y="4432972"/>
            <a:ext cx="5210865"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4. </a:t>
            </a:r>
            <a:r>
              <a:rPr lang="ja-JP" altLang="en-US" b="1" dirty="0">
                <a:solidFill>
                  <a:srgbClr val="575E75"/>
                </a:solidFill>
                <a:latin typeface="メイリオ" panose="020B0604030504040204" pitchFamily="50" charset="-128"/>
                <a:ea typeface="メイリオ" panose="020B0604030504040204" pitchFamily="50" charset="-128"/>
              </a:rPr>
              <a:t>エージェントは塔のてっぺんから降りる。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107" name="テキスト ボックス 106">
            <a:extLst>
              <a:ext uri="{FF2B5EF4-FFF2-40B4-BE49-F238E27FC236}">
                <a16:creationId xmlns:a16="http://schemas.microsoft.com/office/drawing/2014/main" id="{5F46B798-543A-42C3-B227-9C6FFF5A9369}"/>
              </a:ext>
            </a:extLst>
          </p:cNvPr>
          <p:cNvSpPr txBox="1"/>
          <p:nvPr/>
        </p:nvSpPr>
        <p:spPr>
          <a:xfrm>
            <a:off x="2623210" y="4492084"/>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とう</a:t>
            </a:r>
          </a:p>
        </p:txBody>
      </p:sp>
      <p:sp>
        <p:nvSpPr>
          <p:cNvPr id="108" name="テキスト ボックス 107">
            <a:extLst>
              <a:ext uri="{FF2B5EF4-FFF2-40B4-BE49-F238E27FC236}">
                <a16:creationId xmlns:a16="http://schemas.microsoft.com/office/drawing/2014/main" id="{1D9DCAE0-929F-4757-B75F-137BB86C7A21}"/>
              </a:ext>
            </a:extLst>
          </p:cNvPr>
          <p:cNvSpPr txBox="1"/>
          <p:nvPr/>
        </p:nvSpPr>
        <p:spPr>
          <a:xfrm>
            <a:off x="4447786" y="451190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grpSp>
        <p:nvGrpSpPr>
          <p:cNvPr id="60" name="グループ化 59">
            <a:extLst>
              <a:ext uri="{FF2B5EF4-FFF2-40B4-BE49-F238E27FC236}">
                <a16:creationId xmlns:a16="http://schemas.microsoft.com/office/drawing/2014/main" id="{F15BEAFF-619B-4AD4-9210-FC451A6A03D2}"/>
              </a:ext>
            </a:extLst>
          </p:cNvPr>
          <p:cNvGrpSpPr/>
          <p:nvPr/>
        </p:nvGrpSpPr>
        <p:grpSpPr>
          <a:xfrm>
            <a:off x="286338" y="4943760"/>
            <a:ext cx="1166989" cy="1726211"/>
            <a:chOff x="429024" y="4946278"/>
            <a:chExt cx="1166989" cy="1726211"/>
          </a:xfrm>
        </p:grpSpPr>
        <p:grpSp>
          <p:nvGrpSpPr>
            <p:cNvPr id="62" name="グループ化 61">
              <a:extLst>
                <a:ext uri="{FF2B5EF4-FFF2-40B4-BE49-F238E27FC236}">
                  <a16:creationId xmlns:a16="http://schemas.microsoft.com/office/drawing/2014/main" id="{0BC7CB8A-466F-4A7D-AD1C-633867A3A4A5}"/>
                </a:ext>
              </a:extLst>
            </p:cNvPr>
            <p:cNvGrpSpPr/>
            <p:nvPr/>
          </p:nvGrpSpPr>
          <p:grpSpPr>
            <a:xfrm>
              <a:off x="429024" y="5635347"/>
              <a:ext cx="1165401" cy="689069"/>
              <a:chOff x="429024" y="5635347"/>
              <a:chExt cx="1165401" cy="689069"/>
            </a:xfrm>
          </p:grpSpPr>
          <p:pic>
            <p:nvPicPr>
              <p:cNvPr id="91" name="図 90">
                <a:extLst>
                  <a:ext uri="{FF2B5EF4-FFF2-40B4-BE49-F238E27FC236}">
                    <a16:creationId xmlns:a16="http://schemas.microsoft.com/office/drawing/2014/main" id="{EE92A327-2EC1-4299-863A-EE75192754F9}"/>
                  </a:ext>
                </a:extLst>
              </p:cNvPr>
              <p:cNvPicPr>
                <a:picLocks noChangeAspect="1"/>
              </p:cNvPicPr>
              <p:nvPr/>
            </p:nvPicPr>
            <p:blipFill>
              <a:blip r:embed="rId2"/>
              <a:stretch>
                <a:fillRect/>
              </a:stretch>
            </p:blipFill>
            <p:spPr>
              <a:xfrm>
                <a:off x="429024" y="5644225"/>
                <a:ext cx="590188" cy="680191"/>
              </a:xfrm>
              <a:prstGeom prst="rect">
                <a:avLst/>
              </a:prstGeom>
            </p:spPr>
          </p:pic>
          <p:pic>
            <p:nvPicPr>
              <p:cNvPr id="92" name="図 91">
                <a:extLst>
                  <a:ext uri="{FF2B5EF4-FFF2-40B4-BE49-F238E27FC236}">
                    <a16:creationId xmlns:a16="http://schemas.microsoft.com/office/drawing/2014/main" id="{BD7E572B-2D9E-4AC1-BCAD-FFE11D648485}"/>
                  </a:ext>
                </a:extLst>
              </p:cNvPr>
              <p:cNvPicPr>
                <a:picLocks noChangeAspect="1"/>
              </p:cNvPicPr>
              <p:nvPr/>
            </p:nvPicPr>
            <p:blipFill>
              <a:blip r:embed="rId2"/>
              <a:stretch>
                <a:fillRect/>
              </a:stretch>
            </p:blipFill>
            <p:spPr>
              <a:xfrm>
                <a:off x="1004237" y="5635347"/>
                <a:ext cx="590188" cy="680191"/>
              </a:xfrm>
              <a:prstGeom prst="rect">
                <a:avLst/>
              </a:prstGeom>
            </p:spPr>
          </p:pic>
        </p:grpSp>
        <p:grpSp>
          <p:nvGrpSpPr>
            <p:cNvPr id="64" name="グループ化 63">
              <a:extLst>
                <a:ext uri="{FF2B5EF4-FFF2-40B4-BE49-F238E27FC236}">
                  <a16:creationId xmlns:a16="http://schemas.microsoft.com/office/drawing/2014/main" id="{1BC2ED80-E0F1-4394-B319-A247B8C66420}"/>
                </a:ext>
              </a:extLst>
            </p:cNvPr>
            <p:cNvGrpSpPr/>
            <p:nvPr/>
          </p:nvGrpSpPr>
          <p:grpSpPr>
            <a:xfrm>
              <a:off x="430612" y="5291858"/>
              <a:ext cx="1165401" cy="689069"/>
              <a:chOff x="437902" y="5635347"/>
              <a:chExt cx="1165401" cy="689069"/>
            </a:xfrm>
          </p:grpSpPr>
          <p:pic>
            <p:nvPicPr>
              <p:cNvPr id="88" name="図 87">
                <a:extLst>
                  <a:ext uri="{FF2B5EF4-FFF2-40B4-BE49-F238E27FC236}">
                    <a16:creationId xmlns:a16="http://schemas.microsoft.com/office/drawing/2014/main" id="{C66ECA53-306E-4EAB-A077-AC98F24FEA79}"/>
                  </a:ext>
                </a:extLst>
              </p:cNvPr>
              <p:cNvPicPr>
                <a:picLocks noChangeAspect="1"/>
              </p:cNvPicPr>
              <p:nvPr/>
            </p:nvPicPr>
            <p:blipFill>
              <a:blip r:embed="rId2"/>
              <a:stretch>
                <a:fillRect/>
              </a:stretch>
            </p:blipFill>
            <p:spPr>
              <a:xfrm>
                <a:off x="437902" y="5644225"/>
                <a:ext cx="590188" cy="680191"/>
              </a:xfrm>
              <a:prstGeom prst="rect">
                <a:avLst/>
              </a:prstGeom>
            </p:spPr>
          </p:pic>
          <p:pic>
            <p:nvPicPr>
              <p:cNvPr id="89" name="図 88">
                <a:extLst>
                  <a:ext uri="{FF2B5EF4-FFF2-40B4-BE49-F238E27FC236}">
                    <a16:creationId xmlns:a16="http://schemas.microsoft.com/office/drawing/2014/main" id="{F5D48B31-CC34-4B9A-8968-DA1E415F419A}"/>
                  </a:ext>
                </a:extLst>
              </p:cNvPr>
              <p:cNvPicPr>
                <a:picLocks noChangeAspect="1"/>
              </p:cNvPicPr>
              <p:nvPr/>
            </p:nvPicPr>
            <p:blipFill>
              <a:blip r:embed="rId2"/>
              <a:stretch>
                <a:fillRect/>
              </a:stretch>
            </p:blipFill>
            <p:spPr>
              <a:xfrm>
                <a:off x="1013115" y="5635347"/>
                <a:ext cx="590188" cy="680191"/>
              </a:xfrm>
              <a:prstGeom prst="rect">
                <a:avLst/>
              </a:prstGeom>
            </p:spPr>
          </p:pic>
        </p:grpSp>
        <p:grpSp>
          <p:nvGrpSpPr>
            <p:cNvPr id="68" name="グループ化 67">
              <a:extLst>
                <a:ext uri="{FF2B5EF4-FFF2-40B4-BE49-F238E27FC236}">
                  <a16:creationId xmlns:a16="http://schemas.microsoft.com/office/drawing/2014/main" id="{3D5C9254-A728-45DA-A5AC-D6FDC7AB7A3A}"/>
                </a:ext>
              </a:extLst>
            </p:cNvPr>
            <p:cNvGrpSpPr/>
            <p:nvPr/>
          </p:nvGrpSpPr>
          <p:grpSpPr>
            <a:xfrm>
              <a:off x="430612" y="4946278"/>
              <a:ext cx="1165401" cy="689069"/>
              <a:chOff x="437902" y="5635347"/>
              <a:chExt cx="1165401" cy="689069"/>
            </a:xfrm>
          </p:grpSpPr>
          <p:pic>
            <p:nvPicPr>
              <p:cNvPr id="83" name="図 82">
                <a:extLst>
                  <a:ext uri="{FF2B5EF4-FFF2-40B4-BE49-F238E27FC236}">
                    <a16:creationId xmlns:a16="http://schemas.microsoft.com/office/drawing/2014/main" id="{A75E55F3-F9B2-4D8C-AFF5-AA9592B586BA}"/>
                  </a:ext>
                </a:extLst>
              </p:cNvPr>
              <p:cNvPicPr>
                <a:picLocks noChangeAspect="1"/>
              </p:cNvPicPr>
              <p:nvPr/>
            </p:nvPicPr>
            <p:blipFill>
              <a:blip r:embed="rId2"/>
              <a:stretch>
                <a:fillRect/>
              </a:stretch>
            </p:blipFill>
            <p:spPr>
              <a:xfrm>
                <a:off x="437902" y="5644225"/>
                <a:ext cx="590188" cy="680191"/>
              </a:xfrm>
              <a:prstGeom prst="rect">
                <a:avLst/>
              </a:prstGeom>
            </p:spPr>
          </p:pic>
          <p:pic>
            <p:nvPicPr>
              <p:cNvPr id="86" name="図 85">
                <a:extLst>
                  <a:ext uri="{FF2B5EF4-FFF2-40B4-BE49-F238E27FC236}">
                    <a16:creationId xmlns:a16="http://schemas.microsoft.com/office/drawing/2014/main" id="{8A26B572-C346-4E61-A6B1-B081C568A454}"/>
                  </a:ext>
                </a:extLst>
              </p:cNvPr>
              <p:cNvPicPr>
                <a:picLocks noChangeAspect="1"/>
              </p:cNvPicPr>
              <p:nvPr/>
            </p:nvPicPr>
            <p:blipFill>
              <a:blip r:embed="rId2"/>
              <a:stretch>
                <a:fillRect/>
              </a:stretch>
            </p:blipFill>
            <p:spPr>
              <a:xfrm>
                <a:off x="1013115" y="5635347"/>
                <a:ext cx="590188" cy="680191"/>
              </a:xfrm>
              <a:prstGeom prst="rect">
                <a:avLst/>
              </a:prstGeom>
            </p:spPr>
          </p:pic>
        </p:grpSp>
        <p:grpSp>
          <p:nvGrpSpPr>
            <p:cNvPr id="70" name="グループ化 69">
              <a:extLst>
                <a:ext uri="{FF2B5EF4-FFF2-40B4-BE49-F238E27FC236}">
                  <a16:creationId xmlns:a16="http://schemas.microsoft.com/office/drawing/2014/main" id="{0FFF4546-338E-4B99-939A-B0F53E340C51}"/>
                </a:ext>
              </a:extLst>
            </p:cNvPr>
            <p:cNvGrpSpPr/>
            <p:nvPr/>
          </p:nvGrpSpPr>
          <p:grpSpPr>
            <a:xfrm>
              <a:off x="1026364" y="5852170"/>
              <a:ext cx="215676" cy="411412"/>
              <a:chOff x="1026364" y="5852170"/>
              <a:chExt cx="215676" cy="411412"/>
            </a:xfrm>
          </p:grpSpPr>
          <p:cxnSp>
            <p:nvCxnSpPr>
              <p:cNvPr id="74" name="直線コネクタ 73">
                <a:extLst>
                  <a:ext uri="{FF2B5EF4-FFF2-40B4-BE49-F238E27FC236}">
                    <a16:creationId xmlns:a16="http://schemas.microsoft.com/office/drawing/2014/main" id="{D19BFB0B-F6E3-44B2-9D56-6E0A42AECB38}"/>
                  </a:ext>
                </a:extLst>
              </p:cNvPr>
              <p:cNvCxnSpPr>
                <a:cxnSpLocks/>
              </p:cNvCxnSpPr>
              <p:nvPr/>
            </p:nvCxnSpPr>
            <p:spPr>
              <a:xfrm>
                <a:off x="1061338" y="5852170"/>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76" name="直線コネクタ 75">
                <a:extLst>
                  <a:ext uri="{FF2B5EF4-FFF2-40B4-BE49-F238E27FC236}">
                    <a16:creationId xmlns:a16="http://schemas.microsoft.com/office/drawing/2014/main" id="{D32571FB-ACE8-4455-AAF5-0726418C0A79}"/>
                  </a:ext>
                </a:extLst>
              </p:cNvPr>
              <p:cNvCxnSpPr>
                <a:cxnSpLocks/>
              </p:cNvCxnSpPr>
              <p:nvPr/>
            </p:nvCxnSpPr>
            <p:spPr>
              <a:xfrm>
                <a:off x="1204860" y="5942424"/>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80" name="直線コネクタ 79">
                <a:extLst>
                  <a:ext uri="{FF2B5EF4-FFF2-40B4-BE49-F238E27FC236}">
                    <a16:creationId xmlns:a16="http://schemas.microsoft.com/office/drawing/2014/main" id="{16F59952-D223-4F26-B157-940CDAC2860A}"/>
                  </a:ext>
                </a:extLst>
              </p:cNvPr>
              <p:cNvCxnSpPr>
                <a:cxnSpLocks/>
              </p:cNvCxnSpPr>
              <p:nvPr/>
            </p:nvCxnSpPr>
            <p:spPr>
              <a:xfrm flipH="1" flipV="1">
                <a:off x="1029270" y="5925568"/>
                <a:ext cx="208277" cy="101705"/>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81" name="直線コネクタ 80">
                <a:extLst>
                  <a:ext uri="{FF2B5EF4-FFF2-40B4-BE49-F238E27FC236}">
                    <a16:creationId xmlns:a16="http://schemas.microsoft.com/office/drawing/2014/main" id="{7E22F390-9A46-438C-B784-19558CA8C145}"/>
                  </a:ext>
                </a:extLst>
              </p:cNvPr>
              <p:cNvCxnSpPr>
                <a:cxnSpLocks/>
              </p:cNvCxnSpPr>
              <p:nvPr/>
            </p:nvCxnSpPr>
            <p:spPr>
              <a:xfrm flipH="1" flipV="1">
                <a:off x="1033763" y="6005980"/>
                <a:ext cx="208277" cy="101705"/>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82" name="直線コネクタ 81">
                <a:extLst>
                  <a:ext uri="{FF2B5EF4-FFF2-40B4-BE49-F238E27FC236}">
                    <a16:creationId xmlns:a16="http://schemas.microsoft.com/office/drawing/2014/main" id="{591DEF2D-5CB2-4226-84FC-B8E6510B41E8}"/>
                  </a:ext>
                </a:extLst>
              </p:cNvPr>
              <p:cNvCxnSpPr>
                <a:cxnSpLocks/>
              </p:cNvCxnSpPr>
              <p:nvPr/>
            </p:nvCxnSpPr>
            <p:spPr>
              <a:xfrm flipH="1" flipV="1">
                <a:off x="1026364" y="6105113"/>
                <a:ext cx="208277" cy="101705"/>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grpSp>
        <p:pic>
          <p:nvPicPr>
            <p:cNvPr id="72" name="図 71">
              <a:extLst>
                <a:ext uri="{FF2B5EF4-FFF2-40B4-BE49-F238E27FC236}">
                  <a16:creationId xmlns:a16="http://schemas.microsoft.com/office/drawing/2014/main" id="{6AAD2DCD-7397-4D48-8CD7-4FC7963C562C}"/>
                </a:ext>
              </a:extLst>
            </p:cNvPr>
            <p:cNvPicPr>
              <a:picLocks noChangeAspect="1"/>
            </p:cNvPicPr>
            <p:nvPr/>
          </p:nvPicPr>
          <p:blipFill>
            <a:blip r:embed="rId3"/>
            <a:stretch>
              <a:fillRect/>
            </a:stretch>
          </p:blipFill>
          <p:spPr>
            <a:xfrm>
              <a:off x="806417" y="5962466"/>
              <a:ext cx="287761" cy="513653"/>
            </a:xfrm>
            <a:prstGeom prst="rect">
              <a:avLst/>
            </a:prstGeom>
          </p:spPr>
        </p:pic>
        <p:pic>
          <p:nvPicPr>
            <p:cNvPr id="73" name="図 72">
              <a:extLst>
                <a:ext uri="{FF2B5EF4-FFF2-40B4-BE49-F238E27FC236}">
                  <a16:creationId xmlns:a16="http://schemas.microsoft.com/office/drawing/2014/main" id="{D7A18A0D-56F6-4512-A31F-7D3C69F55C7A}"/>
                </a:ext>
              </a:extLst>
            </p:cNvPr>
            <p:cNvPicPr>
              <a:picLocks noChangeAspect="1"/>
            </p:cNvPicPr>
            <p:nvPr/>
          </p:nvPicPr>
          <p:blipFill>
            <a:blip r:embed="rId2"/>
            <a:stretch>
              <a:fillRect/>
            </a:stretch>
          </p:blipFill>
          <p:spPr>
            <a:xfrm>
              <a:off x="1004237" y="5992298"/>
              <a:ext cx="590188" cy="680191"/>
            </a:xfrm>
            <a:prstGeom prst="rect">
              <a:avLst/>
            </a:prstGeom>
          </p:spPr>
        </p:pic>
      </p:grpSp>
      <p:grpSp>
        <p:nvGrpSpPr>
          <p:cNvPr id="93" name="グループ化 92">
            <a:extLst>
              <a:ext uri="{FF2B5EF4-FFF2-40B4-BE49-F238E27FC236}">
                <a16:creationId xmlns:a16="http://schemas.microsoft.com/office/drawing/2014/main" id="{49A5D29A-1AEF-48DF-BA5E-234446FC71B8}"/>
              </a:ext>
            </a:extLst>
          </p:cNvPr>
          <p:cNvGrpSpPr/>
          <p:nvPr/>
        </p:nvGrpSpPr>
        <p:grpSpPr>
          <a:xfrm>
            <a:off x="2068943" y="4986546"/>
            <a:ext cx="1166989" cy="1726211"/>
            <a:chOff x="2141724" y="4993669"/>
            <a:chExt cx="1166989" cy="1726211"/>
          </a:xfrm>
        </p:grpSpPr>
        <p:grpSp>
          <p:nvGrpSpPr>
            <p:cNvPr id="94" name="グループ化 93">
              <a:extLst>
                <a:ext uri="{FF2B5EF4-FFF2-40B4-BE49-F238E27FC236}">
                  <a16:creationId xmlns:a16="http://schemas.microsoft.com/office/drawing/2014/main" id="{0D619242-16C0-40BB-B73A-C5100ED2153B}"/>
                </a:ext>
              </a:extLst>
            </p:cNvPr>
            <p:cNvGrpSpPr/>
            <p:nvPr/>
          </p:nvGrpSpPr>
          <p:grpSpPr>
            <a:xfrm>
              <a:off x="2141724" y="5682738"/>
              <a:ext cx="1165401" cy="689069"/>
              <a:chOff x="429024" y="5635347"/>
              <a:chExt cx="1165401" cy="689069"/>
            </a:xfrm>
          </p:grpSpPr>
          <p:pic>
            <p:nvPicPr>
              <p:cNvPr id="118" name="図 117">
                <a:extLst>
                  <a:ext uri="{FF2B5EF4-FFF2-40B4-BE49-F238E27FC236}">
                    <a16:creationId xmlns:a16="http://schemas.microsoft.com/office/drawing/2014/main" id="{DF6928EF-12F4-43D2-A30F-D7C8CD4FA4DD}"/>
                  </a:ext>
                </a:extLst>
              </p:cNvPr>
              <p:cNvPicPr>
                <a:picLocks noChangeAspect="1"/>
              </p:cNvPicPr>
              <p:nvPr/>
            </p:nvPicPr>
            <p:blipFill>
              <a:blip r:embed="rId2"/>
              <a:stretch>
                <a:fillRect/>
              </a:stretch>
            </p:blipFill>
            <p:spPr>
              <a:xfrm>
                <a:off x="429024" y="5644225"/>
                <a:ext cx="590188" cy="680191"/>
              </a:xfrm>
              <a:prstGeom prst="rect">
                <a:avLst/>
              </a:prstGeom>
            </p:spPr>
          </p:pic>
          <p:pic>
            <p:nvPicPr>
              <p:cNvPr id="119" name="図 118">
                <a:extLst>
                  <a:ext uri="{FF2B5EF4-FFF2-40B4-BE49-F238E27FC236}">
                    <a16:creationId xmlns:a16="http://schemas.microsoft.com/office/drawing/2014/main" id="{7F8C3747-6571-45EA-8CBF-000BEF5DDEF4}"/>
                  </a:ext>
                </a:extLst>
              </p:cNvPr>
              <p:cNvPicPr>
                <a:picLocks noChangeAspect="1"/>
              </p:cNvPicPr>
              <p:nvPr/>
            </p:nvPicPr>
            <p:blipFill>
              <a:blip r:embed="rId2"/>
              <a:stretch>
                <a:fillRect/>
              </a:stretch>
            </p:blipFill>
            <p:spPr>
              <a:xfrm>
                <a:off x="1004237" y="5635347"/>
                <a:ext cx="590188" cy="680191"/>
              </a:xfrm>
              <a:prstGeom prst="rect">
                <a:avLst/>
              </a:prstGeom>
            </p:spPr>
          </p:pic>
        </p:grpSp>
        <p:grpSp>
          <p:nvGrpSpPr>
            <p:cNvPr id="95" name="グループ化 94">
              <a:extLst>
                <a:ext uri="{FF2B5EF4-FFF2-40B4-BE49-F238E27FC236}">
                  <a16:creationId xmlns:a16="http://schemas.microsoft.com/office/drawing/2014/main" id="{EB6417CA-192A-4E5E-8FA6-D37EE7EED073}"/>
                </a:ext>
              </a:extLst>
            </p:cNvPr>
            <p:cNvGrpSpPr/>
            <p:nvPr/>
          </p:nvGrpSpPr>
          <p:grpSpPr>
            <a:xfrm>
              <a:off x="2143312" y="5339249"/>
              <a:ext cx="1165401" cy="689069"/>
              <a:chOff x="437902" y="5635347"/>
              <a:chExt cx="1165401" cy="689069"/>
            </a:xfrm>
          </p:grpSpPr>
          <p:pic>
            <p:nvPicPr>
              <p:cNvPr id="116" name="図 115">
                <a:extLst>
                  <a:ext uri="{FF2B5EF4-FFF2-40B4-BE49-F238E27FC236}">
                    <a16:creationId xmlns:a16="http://schemas.microsoft.com/office/drawing/2014/main" id="{A6C6B241-13A4-4BE9-AC63-17890319F396}"/>
                  </a:ext>
                </a:extLst>
              </p:cNvPr>
              <p:cNvPicPr>
                <a:picLocks noChangeAspect="1"/>
              </p:cNvPicPr>
              <p:nvPr/>
            </p:nvPicPr>
            <p:blipFill>
              <a:blip r:embed="rId2"/>
              <a:stretch>
                <a:fillRect/>
              </a:stretch>
            </p:blipFill>
            <p:spPr>
              <a:xfrm>
                <a:off x="437902" y="5644225"/>
                <a:ext cx="590188" cy="680191"/>
              </a:xfrm>
              <a:prstGeom prst="rect">
                <a:avLst/>
              </a:prstGeom>
            </p:spPr>
          </p:pic>
          <p:pic>
            <p:nvPicPr>
              <p:cNvPr id="117" name="図 116">
                <a:extLst>
                  <a:ext uri="{FF2B5EF4-FFF2-40B4-BE49-F238E27FC236}">
                    <a16:creationId xmlns:a16="http://schemas.microsoft.com/office/drawing/2014/main" id="{B38A7CBB-0D92-4DD0-A87E-7B000AE34966}"/>
                  </a:ext>
                </a:extLst>
              </p:cNvPr>
              <p:cNvPicPr>
                <a:picLocks noChangeAspect="1"/>
              </p:cNvPicPr>
              <p:nvPr/>
            </p:nvPicPr>
            <p:blipFill>
              <a:blip r:embed="rId2"/>
              <a:stretch>
                <a:fillRect/>
              </a:stretch>
            </p:blipFill>
            <p:spPr>
              <a:xfrm>
                <a:off x="1013115" y="5635347"/>
                <a:ext cx="590188" cy="680191"/>
              </a:xfrm>
              <a:prstGeom prst="rect">
                <a:avLst/>
              </a:prstGeom>
            </p:spPr>
          </p:pic>
        </p:grpSp>
        <p:grpSp>
          <p:nvGrpSpPr>
            <p:cNvPr id="96" name="グループ化 95">
              <a:extLst>
                <a:ext uri="{FF2B5EF4-FFF2-40B4-BE49-F238E27FC236}">
                  <a16:creationId xmlns:a16="http://schemas.microsoft.com/office/drawing/2014/main" id="{EC35BE64-A6D1-4560-8D35-CD99D6ADA435}"/>
                </a:ext>
              </a:extLst>
            </p:cNvPr>
            <p:cNvGrpSpPr/>
            <p:nvPr/>
          </p:nvGrpSpPr>
          <p:grpSpPr>
            <a:xfrm>
              <a:off x="2143312" y="4993669"/>
              <a:ext cx="1165401" cy="689069"/>
              <a:chOff x="437902" y="5635347"/>
              <a:chExt cx="1165401" cy="689069"/>
            </a:xfrm>
          </p:grpSpPr>
          <p:pic>
            <p:nvPicPr>
              <p:cNvPr id="114" name="図 113">
                <a:extLst>
                  <a:ext uri="{FF2B5EF4-FFF2-40B4-BE49-F238E27FC236}">
                    <a16:creationId xmlns:a16="http://schemas.microsoft.com/office/drawing/2014/main" id="{BD460152-652B-435B-92A9-7C720CE1BB64}"/>
                  </a:ext>
                </a:extLst>
              </p:cNvPr>
              <p:cNvPicPr>
                <a:picLocks noChangeAspect="1"/>
              </p:cNvPicPr>
              <p:nvPr/>
            </p:nvPicPr>
            <p:blipFill>
              <a:blip r:embed="rId2"/>
              <a:stretch>
                <a:fillRect/>
              </a:stretch>
            </p:blipFill>
            <p:spPr>
              <a:xfrm>
                <a:off x="437902" y="5644225"/>
                <a:ext cx="590188" cy="680191"/>
              </a:xfrm>
              <a:prstGeom prst="rect">
                <a:avLst/>
              </a:prstGeom>
            </p:spPr>
          </p:pic>
          <p:pic>
            <p:nvPicPr>
              <p:cNvPr id="115" name="図 114">
                <a:extLst>
                  <a:ext uri="{FF2B5EF4-FFF2-40B4-BE49-F238E27FC236}">
                    <a16:creationId xmlns:a16="http://schemas.microsoft.com/office/drawing/2014/main" id="{B608C330-2AEA-460B-9498-0177B6250F4F}"/>
                  </a:ext>
                </a:extLst>
              </p:cNvPr>
              <p:cNvPicPr>
                <a:picLocks noChangeAspect="1"/>
              </p:cNvPicPr>
              <p:nvPr/>
            </p:nvPicPr>
            <p:blipFill>
              <a:blip r:embed="rId2"/>
              <a:stretch>
                <a:fillRect/>
              </a:stretch>
            </p:blipFill>
            <p:spPr>
              <a:xfrm>
                <a:off x="1013115" y="5635347"/>
                <a:ext cx="590188" cy="680191"/>
              </a:xfrm>
              <a:prstGeom prst="rect">
                <a:avLst/>
              </a:prstGeom>
            </p:spPr>
          </p:pic>
        </p:grpSp>
        <p:grpSp>
          <p:nvGrpSpPr>
            <p:cNvPr id="97" name="グループ化 96">
              <a:extLst>
                <a:ext uri="{FF2B5EF4-FFF2-40B4-BE49-F238E27FC236}">
                  <a16:creationId xmlns:a16="http://schemas.microsoft.com/office/drawing/2014/main" id="{40D0F939-F6F1-4701-9B6D-0BA68438DD5B}"/>
                </a:ext>
              </a:extLst>
            </p:cNvPr>
            <p:cNvGrpSpPr/>
            <p:nvPr/>
          </p:nvGrpSpPr>
          <p:grpSpPr>
            <a:xfrm>
              <a:off x="2739064" y="5899561"/>
              <a:ext cx="215676" cy="411412"/>
              <a:chOff x="1026364" y="5852170"/>
              <a:chExt cx="215676" cy="411412"/>
            </a:xfrm>
          </p:grpSpPr>
          <p:cxnSp>
            <p:nvCxnSpPr>
              <p:cNvPr id="109" name="直線コネクタ 108">
                <a:extLst>
                  <a:ext uri="{FF2B5EF4-FFF2-40B4-BE49-F238E27FC236}">
                    <a16:creationId xmlns:a16="http://schemas.microsoft.com/office/drawing/2014/main" id="{E293F8B7-A5B3-4F63-93D1-9C9DC43C72E9}"/>
                  </a:ext>
                </a:extLst>
              </p:cNvPr>
              <p:cNvCxnSpPr>
                <a:cxnSpLocks/>
              </p:cNvCxnSpPr>
              <p:nvPr/>
            </p:nvCxnSpPr>
            <p:spPr>
              <a:xfrm>
                <a:off x="1061338" y="5852170"/>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110" name="直線コネクタ 109">
                <a:extLst>
                  <a:ext uri="{FF2B5EF4-FFF2-40B4-BE49-F238E27FC236}">
                    <a16:creationId xmlns:a16="http://schemas.microsoft.com/office/drawing/2014/main" id="{9EF7A3B8-E93C-42FD-9225-5AEA32F72D45}"/>
                  </a:ext>
                </a:extLst>
              </p:cNvPr>
              <p:cNvCxnSpPr>
                <a:cxnSpLocks/>
              </p:cNvCxnSpPr>
              <p:nvPr/>
            </p:nvCxnSpPr>
            <p:spPr>
              <a:xfrm>
                <a:off x="1204860" y="5942424"/>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111" name="直線コネクタ 110">
                <a:extLst>
                  <a:ext uri="{FF2B5EF4-FFF2-40B4-BE49-F238E27FC236}">
                    <a16:creationId xmlns:a16="http://schemas.microsoft.com/office/drawing/2014/main" id="{127A68BC-9420-4BEC-BA45-7B5BD9458F83}"/>
                  </a:ext>
                </a:extLst>
              </p:cNvPr>
              <p:cNvCxnSpPr>
                <a:cxnSpLocks/>
              </p:cNvCxnSpPr>
              <p:nvPr/>
            </p:nvCxnSpPr>
            <p:spPr>
              <a:xfrm flipH="1" flipV="1">
                <a:off x="1029270" y="5925568"/>
                <a:ext cx="208277" cy="101705"/>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112" name="直線コネクタ 111">
                <a:extLst>
                  <a:ext uri="{FF2B5EF4-FFF2-40B4-BE49-F238E27FC236}">
                    <a16:creationId xmlns:a16="http://schemas.microsoft.com/office/drawing/2014/main" id="{C59AEFC7-0BA4-46D6-82DF-51C754018F5E}"/>
                  </a:ext>
                </a:extLst>
              </p:cNvPr>
              <p:cNvCxnSpPr>
                <a:cxnSpLocks/>
              </p:cNvCxnSpPr>
              <p:nvPr/>
            </p:nvCxnSpPr>
            <p:spPr>
              <a:xfrm flipH="1" flipV="1">
                <a:off x="1033763" y="6005980"/>
                <a:ext cx="208277" cy="101705"/>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113" name="直線コネクタ 112">
                <a:extLst>
                  <a:ext uri="{FF2B5EF4-FFF2-40B4-BE49-F238E27FC236}">
                    <a16:creationId xmlns:a16="http://schemas.microsoft.com/office/drawing/2014/main" id="{CDFA602B-939E-4F9B-B2A4-2D3A13FBF5CB}"/>
                  </a:ext>
                </a:extLst>
              </p:cNvPr>
              <p:cNvCxnSpPr>
                <a:cxnSpLocks/>
              </p:cNvCxnSpPr>
              <p:nvPr/>
            </p:nvCxnSpPr>
            <p:spPr>
              <a:xfrm flipH="1" flipV="1">
                <a:off x="1026364" y="6105113"/>
                <a:ext cx="208277" cy="101705"/>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grpSp>
        <p:pic>
          <p:nvPicPr>
            <p:cNvPr id="98" name="図 97">
              <a:extLst>
                <a:ext uri="{FF2B5EF4-FFF2-40B4-BE49-F238E27FC236}">
                  <a16:creationId xmlns:a16="http://schemas.microsoft.com/office/drawing/2014/main" id="{080ACB54-CD85-4C8D-B397-130C8B227D53}"/>
                </a:ext>
              </a:extLst>
            </p:cNvPr>
            <p:cNvPicPr>
              <a:picLocks noChangeAspect="1"/>
            </p:cNvPicPr>
            <p:nvPr/>
          </p:nvPicPr>
          <p:blipFill>
            <a:blip r:embed="rId3"/>
            <a:stretch>
              <a:fillRect/>
            </a:stretch>
          </p:blipFill>
          <p:spPr>
            <a:xfrm>
              <a:off x="2503129" y="5584339"/>
              <a:ext cx="287761" cy="513653"/>
            </a:xfrm>
            <a:prstGeom prst="rect">
              <a:avLst/>
            </a:prstGeom>
          </p:spPr>
        </p:pic>
        <p:pic>
          <p:nvPicPr>
            <p:cNvPr id="99" name="図 98">
              <a:extLst>
                <a:ext uri="{FF2B5EF4-FFF2-40B4-BE49-F238E27FC236}">
                  <a16:creationId xmlns:a16="http://schemas.microsoft.com/office/drawing/2014/main" id="{283074A4-189D-4DEC-97AF-4CAAF91CE8CC}"/>
                </a:ext>
              </a:extLst>
            </p:cNvPr>
            <p:cNvPicPr>
              <a:picLocks noChangeAspect="1"/>
            </p:cNvPicPr>
            <p:nvPr/>
          </p:nvPicPr>
          <p:blipFill>
            <a:blip r:embed="rId2"/>
            <a:stretch>
              <a:fillRect/>
            </a:stretch>
          </p:blipFill>
          <p:spPr>
            <a:xfrm>
              <a:off x="2716937" y="6039689"/>
              <a:ext cx="590188" cy="680191"/>
            </a:xfrm>
            <a:prstGeom prst="rect">
              <a:avLst/>
            </a:prstGeom>
          </p:spPr>
        </p:pic>
        <p:sp>
          <p:nvSpPr>
            <p:cNvPr id="100" name="矢印: 右 99">
              <a:extLst>
                <a:ext uri="{FF2B5EF4-FFF2-40B4-BE49-F238E27FC236}">
                  <a16:creationId xmlns:a16="http://schemas.microsoft.com/office/drawing/2014/main" id="{7EBD2EA0-CF1B-4742-BDE8-D0E885591662}"/>
                </a:ext>
              </a:extLst>
            </p:cNvPr>
            <p:cNvSpPr/>
            <p:nvPr/>
          </p:nvSpPr>
          <p:spPr>
            <a:xfrm rot="16200000">
              <a:off x="2455883" y="6045084"/>
              <a:ext cx="361390" cy="367433"/>
            </a:xfrm>
            <a:prstGeom prst="rightArrow">
              <a:avLst/>
            </a:prstGeom>
            <a:solidFill>
              <a:schemeClr val="accent1"/>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grpSp>
      <p:grpSp>
        <p:nvGrpSpPr>
          <p:cNvPr id="120" name="グループ化 119">
            <a:extLst>
              <a:ext uri="{FF2B5EF4-FFF2-40B4-BE49-F238E27FC236}">
                <a16:creationId xmlns:a16="http://schemas.microsoft.com/office/drawing/2014/main" id="{098ABA16-89A0-4647-8130-0A3E0C346268}"/>
              </a:ext>
            </a:extLst>
          </p:cNvPr>
          <p:cNvGrpSpPr/>
          <p:nvPr/>
        </p:nvGrpSpPr>
        <p:grpSpPr>
          <a:xfrm>
            <a:off x="3854424" y="5002547"/>
            <a:ext cx="1166989" cy="1726211"/>
            <a:chOff x="3854424" y="5002547"/>
            <a:chExt cx="1166989" cy="1726211"/>
          </a:xfrm>
        </p:grpSpPr>
        <p:grpSp>
          <p:nvGrpSpPr>
            <p:cNvPr id="121" name="グループ化 120">
              <a:extLst>
                <a:ext uri="{FF2B5EF4-FFF2-40B4-BE49-F238E27FC236}">
                  <a16:creationId xmlns:a16="http://schemas.microsoft.com/office/drawing/2014/main" id="{6DFD09AE-FA1F-4B4E-81CC-72F800C9CE25}"/>
                </a:ext>
              </a:extLst>
            </p:cNvPr>
            <p:cNvGrpSpPr/>
            <p:nvPr/>
          </p:nvGrpSpPr>
          <p:grpSpPr>
            <a:xfrm>
              <a:off x="3854424" y="5691616"/>
              <a:ext cx="1165401" cy="689069"/>
              <a:chOff x="429024" y="5635347"/>
              <a:chExt cx="1165401" cy="689069"/>
            </a:xfrm>
          </p:grpSpPr>
          <p:pic>
            <p:nvPicPr>
              <p:cNvPr id="142" name="図 141">
                <a:extLst>
                  <a:ext uri="{FF2B5EF4-FFF2-40B4-BE49-F238E27FC236}">
                    <a16:creationId xmlns:a16="http://schemas.microsoft.com/office/drawing/2014/main" id="{F375D448-42EF-432D-9E36-073C4F99E03E}"/>
                  </a:ext>
                </a:extLst>
              </p:cNvPr>
              <p:cNvPicPr>
                <a:picLocks noChangeAspect="1"/>
              </p:cNvPicPr>
              <p:nvPr/>
            </p:nvPicPr>
            <p:blipFill>
              <a:blip r:embed="rId2"/>
              <a:stretch>
                <a:fillRect/>
              </a:stretch>
            </p:blipFill>
            <p:spPr>
              <a:xfrm>
                <a:off x="429024" y="5644225"/>
                <a:ext cx="590188" cy="680191"/>
              </a:xfrm>
              <a:prstGeom prst="rect">
                <a:avLst/>
              </a:prstGeom>
            </p:spPr>
          </p:pic>
          <p:pic>
            <p:nvPicPr>
              <p:cNvPr id="143" name="図 142">
                <a:extLst>
                  <a:ext uri="{FF2B5EF4-FFF2-40B4-BE49-F238E27FC236}">
                    <a16:creationId xmlns:a16="http://schemas.microsoft.com/office/drawing/2014/main" id="{F9CA5963-D68C-4FAE-AA58-00780E0C1F53}"/>
                  </a:ext>
                </a:extLst>
              </p:cNvPr>
              <p:cNvPicPr>
                <a:picLocks noChangeAspect="1"/>
              </p:cNvPicPr>
              <p:nvPr/>
            </p:nvPicPr>
            <p:blipFill>
              <a:blip r:embed="rId2"/>
              <a:stretch>
                <a:fillRect/>
              </a:stretch>
            </p:blipFill>
            <p:spPr>
              <a:xfrm>
                <a:off x="1004237" y="5635347"/>
                <a:ext cx="590188" cy="680191"/>
              </a:xfrm>
              <a:prstGeom prst="rect">
                <a:avLst/>
              </a:prstGeom>
            </p:spPr>
          </p:pic>
        </p:grpSp>
        <p:grpSp>
          <p:nvGrpSpPr>
            <p:cNvPr id="122" name="グループ化 121">
              <a:extLst>
                <a:ext uri="{FF2B5EF4-FFF2-40B4-BE49-F238E27FC236}">
                  <a16:creationId xmlns:a16="http://schemas.microsoft.com/office/drawing/2014/main" id="{F16B9F9D-4B88-494C-852B-9EFE9F29F591}"/>
                </a:ext>
              </a:extLst>
            </p:cNvPr>
            <p:cNvGrpSpPr/>
            <p:nvPr/>
          </p:nvGrpSpPr>
          <p:grpSpPr>
            <a:xfrm>
              <a:off x="3856012" y="5348127"/>
              <a:ext cx="1165401" cy="689069"/>
              <a:chOff x="437902" y="5635347"/>
              <a:chExt cx="1165401" cy="689069"/>
            </a:xfrm>
          </p:grpSpPr>
          <p:pic>
            <p:nvPicPr>
              <p:cNvPr id="140" name="図 139">
                <a:extLst>
                  <a:ext uri="{FF2B5EF4-FFF2-40B4-BE49-F238E27FC236}">
                    <a16:creationId xmlns:a16="http://schemas.microsoft.com/office/drawing/2014/main" id="{B6F2680C-E39E-4875-82C5-25C22112D697}"/>
                  </a:ext>
                </a:extLst>
              </p:cNvPr>
              <p:cNvPicPr>
                <a:picLocks noChangeAspect="1"/>
              </p:cNvPicPr>
              <p:nvPr/>
            </p:nvPicPr>
            <p:blipFill>
              <a:blip r:embed="rId2"/>
              <a:stretch>
                <a:fillRect/>
              </a:stretch>
            </p:blipFill>
            <p:spPr>
              <a:xfrm>
                <a:off x="437902" y="5644225"/>
                <a:ext cx="590188" cy="680191"/>
              </a:xfrm>
              <a:prstGeom prst="rect">
                <a:avLst/>
              </a:prstGeom>
            </p:spPr>
          </p:pic>
          <p:pic>
            <p:nvPicPr>
              <p:cNvPr id="141" name="図 140">
                <a:extLst>
                  <a:ext uri="{FF2B5EF4-FFF2-40B4-BE49-F238E27FC236}">
                    <a16:creationId xmlns:a16="http://schemas.microsoft.com/office/drawing/2014/main" id="{9B9A3675-962C-436B-8298-D80F2A0FDDEB}"/>
                  </a:ext>
                </a:extLst>
              </p:cNvPr>
              <p:cNvPicPr>
                <a:picLocks noChangeAspect="1"/>
              </p:cNvPicPr>
              <p:nvPr/>
            </p:nvPicPr>
            <p:blipFill>
              <a:blip r:embed="rId2"/>
              <a:stretch>
                <a:fillRect/>
              </a:stretch>
            </p:blipFill>
            <p:spPr>
              <a:xfrm>
                <a:off x="1013115" y="5635347"/>
                <a:ext cx="590188" cy="680191"/>
              </a:xfrm>
              <a:prstGeom prst="rect">
                <a:avLst/>
              </a:prstGeom>
            </p:spPr>
          </p:pic>
        </p:grpSp>
        <p:grpSp>
          <p:nvGrpSpPr>
            <p:cNvPr id="123" name="グループ化 122">
              <a:extLst>
                <a:ext uri="{FF2B5EF4-FFF2-40B4-BE49-F238E27FC236}">
                  <a16:creationId xmlns:a16="http://schemas.microsoft.com/office/drawing/2014/main" id="{9E733403-0129-462C-868D-14F3E3E3080C}"/>
                </a:ext>
              </a:extLst>
            </p:cNvPr>
            <p:cNvGrpSpPr/>
            <p:nvPr/>
          </p:nvGrpSpPr>
          <p:grpSpPr>
            <a:xfrm>
              <a:off x="3856012" y="5002547"/>
              <a:ext cx="1165401" cy="689069"/>
              <a:chOff x="437902" y="5635347"/>
              <a:chExt cx="1165401" cy="689069"/>
            </a:xfrm>
          </p:grpSpPr>
          <p:pic>
            <p:nvPicPr>
              <p:cNvPr id="138" name="図 137">
                <a:extLst>
                  <a:ext uri="{FF2B5EF4-FFF2-40B4-BE49-F238E27FC236}">
                    <a16:creationId xmlns:a16="http://schemas.microsoft.com/office/drawing/2014/main" id="{B3E15680-4E10-4681-A6E0-CA81799D7865}"/>
                  </a:ext>
                </a:extLst>
              </p:cNvPr>
              <p:cNvPicPr>
                <a:picLocks noChangeAspect="1"/>
              </p:cNvPicPr>
              <p:nvPr/>
            </p:nvPicPr>
            <p:blipFill>
              <a:blip r:embed="rId2"/>
              <a:stretch>
                <a:fillRect/>
              </a:stretch>
            </p:blipFill>
            <p:spPr>
              <a:xfrm>
                <a:off x="437902" y="5644225"/>
                <a:ext cx="590188" cy="680191"/>
              </a:xfrm>
              <a:prstGeom prst="rect">
                <a:avLst/>
              </a:prstGeom>
            </p:spPr>
          </p:pic>
          <p:pic>
            <p:nvPicPr>
              <p:cNvPr id="139" name="図 138">
                <a:extLst>
                  <a:ext uri="{FF2B5EF4-FFF2-40B4-BE49-F238E27FC236}">
                    <a16:creationId xmlns:a16="http://schemas.microsoft.com/office/drawing/2014/main" id="{43C023A1-CFE4-4981-A0A5-377E9E92E649}"/>
                  </a:ext>
                </a:extLst>
              </p:cNvPr>
              <p:cNvPicPr>
                <a:picLocks noChangeAspect="1"/>
              </p:cNvPicPr>
              <p:nvPr/>
            </p:nvPicPr>
            <p:blipFill>
              <a:blip r:embed="rId2"/>
              <a:stretch>
                <a:fillRect/>
              </a:stretch>
            </p:blipFill>
            <p:spPr>
              <a:xfrm>
                <a:off x="1013115" y="5635347"/>
                <a:ext cx="590188" cy="680191"/>
              </a:xfrm>
              <a:prstGeom prst="rect">
                <a:avLst/>
              </a:prstGeom>
            </p:spPr>
          </p:pic>
        </p:grpSp>
        <p:grpSp>
          <p:nvGrpSpPr>
            <p:cNvPr id="124" name="グループ化 123">
              <a:extLst>
                <a:ext uri="{FF2B5EF4-FFF2-40B4-BE49-F238E27FC236}">
                  <a16:creationId xmlns:a16="http://schemas.microsoft.com/office/drawing/2014/main" id="{A5462049-4DCC-448C-BA0F-C03AC98731E8}"/>
                </a:ext>
              </a:extLst>
            </p:cNvPr>
            <p:cNvGrpSpPr/>
            <p:nvPr/>
          </p:nvGrpSpPr>
          <p:grpSpPr>
            <a:xfrm>
              <a:off x="4451764" y="5908439"/>
              <a:ext cx="215676" cy="411412"/>
              <a:chOff x="1026364" y="5852170"/>
              <a:chExt cx="215676" cy="411412"/>
            </a:xfrm>
          </p:grpSpPr>
          <p:cxnSp>
            <p:nvCxnSpPr>
              <p:cNvPr id="133" name="直線コネクタ 132">
                <a:extLst>
                  <a:ext uri="{FF2B5EF4-FFF2-40B4-BE49-F238E27FC236}">
                    <a16:creationId xmlns:a16="http://schemas.microsoft.com/office/drawing/2014/main" id="{4DBD1496-3A7A-40DA-A996-08156C0CC5B2}"/>
                  </a:ext>
                </a:extLst>
              </p:cNvPr>
              <p:cNvCxnSpPr>
                <a:cxnSpLocks/>
              </p:cNvCxnSpPr>
              <p:nvPr/>
            </p:nvCxnSpPr>
            <p:spPr>
              <a:xfrm>
                <a:off x="1061338" y="5852170"/>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134" name="直線コネクタ 133">
                <a:extLst>
                  <a:ext uri="{FF2B5EF4-FFF2-40B4-BE49-F238E27FC236}">
                    <a16:creationId xmlns:a16="http://schemas.microsoft.com/office/drawing/2014/main" id="{AC4A5F89-0F41-4F7F-93FD-C10170A5CC75}"/>
                  </a:ext>
                </a:extLst>
              </p:cNvPr>
              <p:cNvCxnSpPr>
                <a:cxnSpLocks/>
              </p:cNvCxnSpPr>
              <p:nvPr/>
            </p:nvCxnSpPr>
            <p:spPr>
              <a:xfrm>
                <a:off x="1204860" y="5942424"/>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135" name="直線コネクタ 134">
                <a:extLst>
                  <a:ext uri="{FF2B5EF4-FFF2-40B4-BE49-F238E27FC236}">
                    <a16:creationId xmlns:a16="http://schemas.microsoft.com/office/drawing/2014/main" id="{E38F506E-C46A-421C-926C-8017D93CB44A}"/>
                  </a:ext>
                </a:extLst>
              </p:cNvPr>
              <p:cNvCxnSpPr>
                <a:cxnSpLocks/>
              </p:cNvCxnSpPr>
              <p:nvPr/>
            </p:nvCxnSpPr>
            <p:spPr>
              <a:xfrm flipH="1" flipV="1">
                <a:off x="1029270" y="5925568"/>
                <a:ext cx="208277" cy="101705"/>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136" name="直線コネクタ 135">
                <a:extLst>
                  <a:ext uri="{FF2B5EF4-FFF2-40B4-BE49-F238E27FC236}">
                    <a16:creationId xmlns:a16="http://schemas.microsoft.com/office/drawing/2014/main" id="{CDB20DCA-FE45-44B6-AD68-03B8535E5341}"/>
                  </a:ext>
                </a:extLst>
              </p:cNvPr>
              <p:cNvCxnSpPr>
                <a:cxnSpLocks/>
              </p:cNvCxnSpPr>
              <p:nvPr/>
            </p:nvCxnSpPr>
            <p:spPr>
              <a:xfrm flipH="1" flipV="1">
                <a:off x="1033763" y="6005980"/>
                <a:ext cx="208277" cy="101705"/>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137" name="直線コネクタ 136">
                <a:extLst>
                  <a:ext uri="{FF2B5EF4-FFF2-40B4-BE49-F238E27FC236}">
                    <a16:creationId xmlns:a16="http://schemas.microsoft.com/office/drawing/2014/main" id="{D42731B5-B27C-44BA-9400-AA2F4F300B33}"/>
                  </a:ext>
                </a:extLst>
              </p:cNvPr>
              <p:cNvCxnSpPr>
                <a:cxnSpLocks/>
              </p:cNvCxnSpPr>
              <p:nvPr/>
            </p:nvCxnSpPr>
            <p:spPr>
              <a:xfrm flipH="1" flipV="1">
                <a:off x="1026364" y="6105113"/>
                <a:ext cx="208277" cy="101705"/>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grpSp>
        <p:pic>
          <p:nvPicPr>
            <p:cNvPr id="125" name="図 124">
              <a:extLst>
                <a:ext uri="{FF2B5EF4-FFF2-40B4-BE49-F238E27FC236}">
                  <a16:creationId xmlns:a16="http://schemas.microsoft.com/office/drawing/2014/main" id="{27F1DB2A-5C58-49DB-BA79-3700C99C6D4D}"/>
                </a:ext>
              </a:extLst>
            </p:cNvPr>
            <p:cNvPicPr>
              <a:picLocks noChangeAspect="1"/>
            </p:cNvPicPr>
            <p:nvPr/>
          </p:nvPicPr>
          <p:blipFill>
            <a:blip r:embed="rId3"/>
            <a:stretch>
              <a:fillRect/>
            </a:stretch>
          </p:blipFill>
          <p:spPr>
            <a:xfrm>
              <a:off x="4215829" y="5593217"/>
              <a:ext cx="287761" cy="513653"/>
            </a:xfrm>
            <a:prstGeom prst="rect">
              <a:avLst/>
            </a:prstGeom>
          </p:spPr>
        </p:pic>
        <p:pic>
          <p:nvPicPr>
            <p:cNvPr id="126" name="図 125">
              <a:extLst>
                <a:ext uri="{FF2B5EF4-FFF2-40B4-BE49-F238E27FC236}">
                  <a16:creationId xmlns:a16="http://schemas.microsoft.com/office/drawing/2014/main" id="{8355716B-C39E-436D-BB24-77E1BD22FF4E}"/>
                </a:ext>
              </a:extLst>
            </p:cNvPr>
            <p:cNvPicPr>
              <a:picLocks noChangeAspect="1"/>
            </p:cNvPicPr>
            <p:nvPr/>
          </p:nvPicPr>
          <p:blipFill>
            <a:blip r:embed="rId2"/>
            <a:stretch>
              <a:fillRect/>
            </a:stretch>
          </p:blipFill>
          <p:spPr>
            <a:xfrm>
              <a:off x="4429637" y="6048567"/>
              <a:ext cx="590188" cy="680191"/>
            </a:xfrm>
            <a:prstGeom prst="rect">
              <a:avLst/>
            </a:prstGeom>
          </p:spPr>
        </p:pic>
        <p:grpSp>
          <p:nvGrpSpPr>
            <p:cNvPr id="127" name="グループ化 126">
              <a:extLst>
                <a:ext uri="{FF2B5EF4-FFF2-40B4-BE49-F238E27FC236}">
                  <a16:creationId xmlns:a16="http://schemas.microsoft.com/office/drawing/2014/main" id="{25E3C17D-DA55-462B-819D-BAE139767B16}"/>
                </a:ext>
              </a:extLst>
            </p:cNvPr>
            <p:cNvGrpSpPr/>
            <p:nvPr/>
          </p:nvGrpSpPr>
          <p:grpSpPr>
            <a:xfrm>
              <a:off x="4462121" y="5563691"/>
              <a:ext cx="215676" cy="411412"/>
              <a:chOff x="1026364" y="5852170"/>
              <a:chExt cx="215676" cy="411412"/>
            </a:xfrm>
          </p:grpSpPr>
          <p:cxnSp>
            <p:nvCxnSpPr>
              <p:cNvPr id="128" name="直線コネクタ 127">
                <a:extLst>
                  <a:ext uri="{FF2B5EF4-FFF2-40B4-BE49-F238E27FC236}">
                    <a16:creationId xmlns:a16="http://schemas.microsoft.com/office/drawing/2014/main" id="{0877A5EE-369C-437D-9BC8-134AE83D6F80}"/>
                  </a:ext>
                </a:extLst>
              </p:cNvPr>
              <p:cNvCxnSpPr>
                <a:cxnSpLocks/>
              </p:cNvCxnSpPr>
              <p:nvPr/>
            </p:nvCxnSpPr>
            <p:spPr>
              <a:xfrm>
                <a:off x="1061338" y="5852170"/>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129" name="直線コネクタ 128">
                <a:extLst>
                  <a:ext uri="{FF2B5EF4-FFF2-40B4-BE49-F238E27FC236}">
                    <a16:creationId xmlns:a16="http://schemas.microsoft.com/office/drawing/2014/main" id="{5ED1C035-2BAD-4AA1-BB87-2D695AF435AF}"/>
                  </a:ext>
                </a:extLst>
              </p:cNvPr>
              <p:cNvCxnSpPr>
                <a:cxnSpLocks/>
              </p:cNvCxnSpPr>
              <p:nvPr/>
            </p:nvCxnSpPr>
            <p:spPr>
              <a:xfrm>
                <a:off x="1204860" y="5942424"/>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130" name="直線コネクタ 129">
                <a:extLst>
                  <a:ext uri="{FF2B5EF4-FFF2-40B4-BE49-F238E27FC236}">
                    <a16:creationId xmlns:a16="http://schemas.microsoft.com/office/drawing/2014/main" id="{A8D4CCD8-82C8-4E68-B8A9-7BDC060065AC}"/>
                  </a:ext>
                </a:extLst>
              </p:cNvPr>
              <p:cNvCxnSpPr>
                <a:cxnSpLocks/>
              </p:cNvCxnSpPr>
              <p:nvPr/>
            </p:nvCxnSpPr>
            <p:spPr>
              <a:xfrm flipH="1" flipV="1">
                <a:off x="1029270" y="5925568"/>
                <a:ext cx="208277" cy="101705"/>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131" name="直線コネクタ 130">
                <a:extLst>
                  <a:ext uri="{FF2B5EF4-FFF2-40B4-BE49-F238E27FC236}">
                    <a16:creationId xmlns:a16="http://schemas.microsoft.com/office/drawing/2014/main" id="{D9CBACF4-887C-47CF-B8E2-96BF929A8F41}"/>
                  </a:ext>
                </a:extLst>
              </p:cNvPr>
              <p:cNvCxnSpPr>
                <a:cxnSpLocks/>
              </p:cNvCxnSpPr>
              <p:nvPr/>
            </p:nvCxnSpPr>
            <p:spPr>
              <a:xfrm flipH="1" flipV="1">
                <a:off x="1033763" y="6005980"/>
                <a:ext cx="208277" cy="101705"/>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132" name="直線コネクタ 131">
                <a:extLst>
                  <a:ext uri="{FF2B5EF4-FFF2-40B4-BE49-F238E27FC236}">
                    <a16:creationId xmlns:a16="http://schemas.microsoft.com/office/drawing/2014/main" id="{13CFF35C-AFF6-4715-9A0A-B160C8ECCEAA}"/>
                  </a:ext>
                </a:extLst>
              </p:cNvPr>
              <p:cNvCxnSpPr>
                <a:cxnSpLocks/>
              </p:cNvCxnSpPr>
              <p:nvPr/>
            </p:nvCxnSpPr>
            <p:spPr>
              <a:xfrm flipH="1" flipV="1">
                <a:off x="1026364" y="6105113"/>
                <a:ext cx="208277" cy="101705"/>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grpSp>
      </p:grpSp>
      <p:grpSp>
        <p:nvGrpSpPr>
          <p:cNvPr id="144" name="グループ化 143">
            <a:extLst>
              <a:ext uri="{FF2B5EF4-FFF2-40B4-BE49-F238E27FC236}">
                <a16:creationId xmlns:a16="http://schemas.microsoft.com/office/drawing/2014/main" id="{F5D2B769-4A2B-428C-857B-962D2180B848}"/>
              </a:ext>
            </a:extLst>
          </p:cNvPr>
          <p:cNvGrpSpPr/>
          <p:nvPr/>
        </p:nvGrpSpPr>
        <p:grpSpPr>
          <a:xfrm>
            <a:off x="5618220" y="5041060"/>
            <a:ext cx="1166989" cy="1726211"/>
            <a:chOff x="5618220" y="5041060"/>
            <a:chExt cx="1166989" cy="1726211"/>
          </a:xfrm>
        </p:grpSpPr>
        <p:grpSp>
          <p:nvGrpSpPr>
            <p:cNvPr id="145" name="グループ化 144">
              <a:extLst>
                <a:ext uri="{FF2B5EF4-FFF2-40B4-BE49-F238E27FC236}">
                  <a16:creationId xmlns:a16="http://schemas.microsoft.com/office/drawing/2014/main" id="{B215A198-A7BA-4BD8-96FB-17B565836188}"/>
                </a:ext>
              </a:extLst>
            </p:cNvPr>
            <p:cNvGrpSpPr/>
            <p:nvPr/>
          </p:nvGrpSpPr>
          <p:grpSpPr>
            <a:xfrm>
              <a:off x="5618220" y="5730129"/>
              <a:ext cx="1165401" cy="689069"/>
              <a:chOff x="429024" y="5635347"/>
              <a:chExt cx="1165401" cy="689069"/>
            </a:xfrm>
          </p:grpSpPr>
          <p:pic>
            <p:nvPicPr>
              <p:cNvPr id="167" name="図 166">
                <a:extLst>
                  <a:ext uri="{FF2B5EF4-FFF2-40B4-BE49-F238E27FC236}">
                    <a16:creationId xmlns:a16="http://schemas.microsoft.com/office/drawing/2014/main" id="{7F60AF9B-F073-43A4-AE2E-E8D93CF9C4E5}"/>
                  </a:ext>
                </a:extLst>
              </p:cNvPr>
              <p:cNvPicPr>
                <a:picLocks noChangeAspect="1"/>
              </p:cNvPicPr>
              <p:nvPr/>
            </p:nvPicPr>
            <p:blipFill>
              <a:blip r:embed="rId2"/>
              <a:stretch>
                <a:fillRect/>
              </a:stretch>
            </p:blipFill>
            <p:spPr>
              <a:xfrm>
                <a:off x="429024" y="5644225"/>
                <a:ext cx="590188" cy="680191"/>
              </a:xfrm>
              <a:prstGeom prst="rect">
                <a:avLst/>
              </a:prstGeom>
            </p:spPr>
          </p:pic>
          <p:pic>
            <p:nvPicPr>
              <p:cNvPr id="168" name="図 167">
                <a:extLst>
                  <a:ext uri="{FF2B5EF4-FFF2-40B4-BE49-F238E27FC236}">
                    <a16:creationId xmlns:a16="http://schemas.microsoft.com/office/drawing/2014/main" id="{CAD25DD8-648E-483D-A689-3DEB819BEE93}"/>
                  </a:ext>
                </a:extLst>
              </p:cNvPr>
              <p:cNvPicPr>
                <a:picLocks noChangeAspect="1"/>
              </p:cNvPicPr>
              <p:nvPr/>
            </p:nvPicPr>
            <p:blipFill>
              <a:blip r:embed="rId2"/>
              <a:stretch>
                <a:fillRect/>
              </a:stretch>
            </p:blipFill>
            <p:spPr>
              <a:xfrm>
                <a:off x="1004237" y="5635347"/>
                <a:ext cx="590188" cy="680191"/>
              </a:xfrm>
              <a:prstGeom prst="rect">
                <a:avLst/>
              </a:prstGeom>
            </p:spPr>
          </p:pic>
        </p:grpSp>
        <p:grpSp>
          <p:nvGrpSpPr>
            <p:cNvPr id="146" name="グループ化 145">
              <a:extLst>
                <a:ext uri="{FF2B5EF4-FFF2-40B4-BE49-F238E27FC236}">
                  <a16:creationId xmlns:a16="http://schemas.microsoft.com/office/drawing/2014/main" id="{621E5683-2795-4FBF-8DDF-745E222583E3}"/>
                </a:ext>
              </a:extLst>
            </p:cNvPr>
            <p:cNvGrpSpPr/>
            <p:nvPr/>
          </p:nvGrpSpPr>
          <p:grpSpPr>
            <a:xfrm>
              <a:off x="5619808" y="5386640"/>
              <a:ext cx="1165401" cy="689069"/>
              <a:chOff x="437902" y="5635347"/>
              <a:chExt cx="1165401" cy="689069"/>
            </a:xfrm>
          </p:grpSpPr>
          <p:pic>
            <p:nvPicPr>
              <p:cNvPr id="165" name="図 164">
                <a:extLst>
                  <a:ext uri="{FF2B5EF4-FFF2-40B4-BE49-F238E27FC236}">
                    <a16:creationId xmlns:a16="http://schemas.microsoft.com/office/drawing/2014/main" id="{7B0908FE-6665-4E65-BD19-F33C37BCC957}"/>
                  </a:ext>
                </a:extLst>
              </p:cNvPr>
              <p:cNvPicPr>
                <a:picLocks noChangeAspect="1"/>
              </p:cNvPicPr>
              <p:nvPr/>
            </p:nvPicPr>
            <p:blipFill>
              <a:blip r:embed="rId2"/>
              <a:stretch>
                <a:fillRect/>
              </a:stretch>
            </p:blipFill>
            <p:spPr>
              <a:xfrm>
                <a:off x="437902" y="5644225"/>
                <a:ext cx="590188" cy="680191"/>
              </a:xfrm>
              <a:prstGeom prst="rect">
                <a:avLst/>
              </a:prstGeom>
            </p:spPr>
          </p:pic>
          <p:pic>
            <p:nvPicPr>
              <p:cNvPr id="166" name="図 165">
                <a:extLst>
                  <a:ext uri="{FF2B5EF4-FFF2-40B4-BE49-F238E27FC236}">
                    <a16:creationId xmlns:a16="http://schemas.microsoft.com/office/drawing/2014/main" id="{97B6F19C-06A0-4557-9D14-3EEE3F304347}"/>
                  </a:ext>
                </a:extLst>
              </p:cNvPr>
              <p:cNvPicPr>
                <a:picLocks noChangeAspect="1"/>
              </p:cNvPicPr>
              <p:nvPr/>
            </p:nvPicPr>
            <p:blipFill>
              <a:blip r:embed="rId2"/>
              <a:stretch>
                <a:fillRect/>
              </a:stretch>
            </p:blipFill>
            <p:spPr>
              <a:xfrm>
                <a:off x="1013115" y="5635347"/>
                <a:ext cx="590188" cy="680191"/>
              </a:xfrm>
              <a:prstGeom prst="rect">
                <a:avLst/>
              </a:prstGeom>
            </p:spPr>
          </p:pic>
        </p:grpSp>
        <p:grpSp>
          <p:nvGrpSpPr>
            <p:cNvPr id="147" name="グループ化 146">
              <a:extLst>
                <a:ext uri="{FF2B5EF4-FFF2-40B4-BE49-F238E27FC236}">
                  <a16:creationId xmlns:a16="http://schemas.microsoft.com/office/drawing/2014/main" id="{E1846133-4356-445A-B736-7BECE8F08408}"/>
                </a:ext>
              </a:extLst>
            </p:cNvPr>
            <p:cNvGrpSpPr/>
            <p:nvPr/>
          </p:nvGrpSpPr>
          <p:grpSpPr>
            <a:xfrm>
              <a:off x="5619808" y="5041060"/>
              <a:ext cx="1165401" cy="689069"/>
              <a:chOff x="437902" y="5635347"/>
              <a:chExt cx="1165401" cy="689069"/>
            </a:xfrm>
          </p:grpSpPr>
          <p:pic>
            <p:nvPicPr>
              <p:cNvPr id="163" name="図 162">
                <a:extLst>
                  <a:ext uri="{FF2B5EF4-FFF2-40B4-BE49-F238E27FC236}">
                    <a16:creationId xmlns:a16="http://schemas.microsoft.com/office/drawing/2014/main" id="{9ABDF71E-BDE4-412D-AD81-B75743D1D4FF}"/>
                  </a:ext>
                </a:extLst>
              </p:cNvPr>
              <p:cNvPicPr>
                <a:picLocks noChangeAspect="1"/>
              </p:cNvPicPr>
              <p:nvPr/>
            </p:nvPicPr>
            <p:blipFill>
              <a:blip r:embed="rId2"/>
              <a:stretch>
                <a:fillRect/>
              </a:stretch>
            </p:blipFill>
            <p:spPr>
              <a:xfrm>
                <a:off x="437902" y="5644225"/>
                <a:ext cx="590188" cy="680191"/>
              </a:xfrm>
              <a:prstGeom prst="rect">
                <a:avLst/>
              </a:prstGeom>
            </p:spPr>
          </p:pic>
          <p:pic>
            <p:nvPicPr>
              <p:cNvPr id="164" name="図 163">
                <a:extLst>
                  <a:ext uri="{FF2B5EF4-FFF2-40B4-BE49-F238E27FC236}">
                    <a16:creationId xmlns:a16="http://schemas.microsoft.com/office/drawing/2014/main" id="{3D320392-4AEE-487A-A0BE-9A7757F5CF8A}"/>
                  </a:ext>
                </a:extLst>
              </p:cNvPr>
              <p:cNvPicPr>
                <a:picLocks noChangeAspect="1"/>
              </p:cNvPicPr>
              <p:nvPr/>
            </p:nvPicPr>
            <p:blipFill>
              <a:blip r:embed="rId2"/>
              <a:stretch>
                <a:fillRect/>
              </a:stretch>
            </p:blipFill>
            <p:spPr>
              <a:xfrm>
                <a:off x="1013115" y="5635347"/>
                <a:ext cx="590188" cy="680191"/>
              </a:xfrm>
              <a:prstGeom prst="rect">
                <a:avLst/>
              </a:prstGeom>
            </p:spPr>
          </p:pic>
        </p:grpSp>
        <p:grpSp>
          <p:nvGrpSpPr>
            <p:cNvPr id="148" name="グループ化 147">
              <a:extLst>
                <a:ext uri="{FF2B5EF4-FFF2-40B4-BE49-F238E27FC236}">
                  <a16:creationId xmlns:a16="http://schemas.microsoft.com/office/drawing/2014/main" id="{11BA7EE8-D25F-4812-AD2C-CD1614ACA269}"/>
                </a:ext>
              </a:extLst>
            </p:cNvPr>
            <p:cNvGrpSpPr/>
            <p:nvPr/>
          </p:nvGrpSpPr>
          <p:grpSpPr>
            <a:xfrm>
              <a:off x="6215560" y="5946952"/>
              <a:ext cx="215676" cy="411412"/>
              <a:chOff x="1026364" y="5852170"/>
              <a:chExt cx="215676" cy="411412"/>
            </a:xfrm>
          </p:grpSpPr>
          <p:cxnSp>
            <p:nvCxnSpPr>
              <p:cNvPr id="158" name="直線コネクタ 157">
                <a:extLst>
                  <a:ext uri="{FF2B5EF4-FFF2-40B4-BE49-F238E27FC236}">
                    <a16:creationId xmlns:a16="http://schemas.microsoft.com/office/drawing/2014/main" id="{5A052CB0-7527-4AD6-8966-852527485003}"/>
                  </a:ext>
                </a:extLst>
              </p:cNvPr>
              <p:cNvCxnSpPr>
                <a:cxnSpLocks/>
              </p:cNvCxnSpPr>
              <p:nvPr/>
            </p:nvCxnSpPr>
            <p:spPr>
              <a:xfrm>
                <a:off x="1061338" y="5852170"/>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159" name="直線コネクタ 158">
                <a:extLst>
                  <a:ext uri="{FF2B5EF4-FFF2-40B4-BE49-F238E27FC236}">
                    <a16:creationId xmlns:a16="http://schemas.microsoft.com/office/drawing/2014/main" id="{FBF5BE42-6F67-497D-8354-740FC29747E8}"/>
                  </a:ext>
                </a:extLst>
              </p:cNvPr>
              <p:cNvCxnSpPr>
                <a:cxnSpLocks/>
              </p:cNvCxnSpPr>
              <p:nvPr/>
            </p:nvCxnSpPr>
            <p:spPr>
              <a:xfrm>
                <a:off x="1204860" y="5942424"/>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160" name="直線コネクタ 159">
                <a:extLst>
                  <a:ext uri="{FF2B5EF4-FFF2-40B4-BE49-F238E27FC236}">
                    <a16:creationId xmlns:a16="http://schemas.microsoft.com/office/drawing/2014/main" id="{7F74F6C5-D629-41E8-864B-57CC3768C62A}"/>
                  </a:ext>
                </a:extLst>
              </p:cNvPr>
              <p:cNvCxnSpPr>
                <a:cxnSpLocks/>
              </p:cNvCxnSpPr>
              <p:nvPr/>
            </p:nvCxnSpPr>
            <p:spPr>
              <a:xfrm flipH="1" flipV="1">
                <a:off x="1029270" y="5925568"/>
                <a:ext cx="208277" cy="101705"/>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161" name="直線コネクタ 160">
                <a:extLst>
                  <a:ext uri="{FF2B5EF4-FFF2-40B4-BE49-F238E27FC236}">
                    <a16:creationId xmlns:a16="http://schemas.microsoft.com/office/drawing/2014/main" id="{57F2903B-8A9B-4CD8-9141-009F0B94C06A}"/>
                  </a:ext>
                </a:extLst>
              </p:cNvPr>
              <p:cNvCxnSpPr>
                <a:cxnSpLocks/>
              </p:cNvCxnSpPr>
              <p:nvPr/>
            </p:nvCxnSpPr>
            <p:spPr>
              <a:xfrm flipH="1" flipV="1">
                <a:off x="1033763" y="6005980"/>
                <a:ext cx="208277" cy="101705"/>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162" name="直線コネクタ 161">
                <a:extLst>
                  <a:ext uri="{FF2B5EF4-FFF2-40B4-BE49-F238E27FC236}">
                    <a16:creationId xmlns:a16="http://schemas.microsoft.com/office/drawing/2014/main" id="{FB17525B-09E0-4418-934B-D860622072A9}"/>
                  </a:ext>
                </a:extLst>
              </p:cNvPr>
              <p:cNvCxnSpPr>
                <a:cxnSpLocks/>
              </p:cNvCxnSpPr>
              <p:nvPr/>
            </p:nvCxnSpPr>
            <p:spPr>
              <a:xfrm flipH="1" flipV="1">
                <a:off x="1026364" y="6105113"/>
                <a:ext cx="208277" cy="101705"/>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grpSp>
        <p:pic>
          <p:nvPicPr>
            <p:cNvPr id="149" name="図 148">
              <a:extLst>
                <a:ext uri="{FF2B5EF4-FFF2-40B4-BE49-F238E27FC236}">
                  <a16:creationId xmlns:a16="http://schemas.microsoft.com/office/drawing/2014/main" id="{FDB286FE-8EE4-44F6-98FB-623BD10B0985}"/>
                </a:ext>
              </a:extLst>
            </p:cNvPr>
            <p:cNvPicPr>
              <a:picLocks noChangeAspect="1"/>
            </p:cNvPicPr>
            <p:nvPr/>
          </p:nvPicPr>
          <p:blipFill>
            <a:blip r:embed="rId2"/>
            <a:stretch>
              <a:fillRect/>
            </a:stretch>
          </p:blipFill>
          <p:spPr>
            <a:xfrm>
              <a:off x="6193433" y="6087080"/>
              <a:ext cx="590188" cy="680191"/>
            </a:xfrm>
            <a:prstGeom prst="rect">
              <a:avLst/>
            </a:prstGeom>
          </p:spPr>
        </p:pic>
        <p:grpSp>
          <p:nvGrpSpPr>
            <p:cNvPr id="150" name="グループ化 149">
              <a:extLst>
                <a:ext uri="{FF2B5EF4-FFF2-40B4-BE49-F238E27FC236}">
                  <a16:creationId xmlns:a16="http://schemas.microsoft.com/office/drawing/2014/main" id="{EDE75368-0592-4EEF-9EBE-8563D0F7B86D}"/>
                </a:ext>
              </a:extLst>
            </p:cNvPr>
            <p:cNvGrpSpPr/>
            <p:nvPr/>
          </p:nvGrpSpPr>
          <p:grpSpPr>
            <a:xfrm>
              <a:off x="6225917" y="5602204"/>
              <a:ext cx="215676" cy="411412"/>
              <a:chOff x="1026364" y="5852170"/>
              <a:chExt cx="215676" cy="411412"/>
            </a:xfrm>
          </p:grpSpPr>
          <p:cxnSp>
            <p:nvCxnSpPr>
              <p:cNvPr id="153" name="直線コネクタ 152">
                <a:extLst>
                  <a:ext uri="{FF2B5EF4-FFF2-40B4-BE49-F238E27FC236}">
                    <a16:creationId xmlns:a16="http://schemas.microsoft.com/office/drawing/2014/main" id="{4C30CA08-8D57-4CF5-AF66-F9E022BEA8DA}"/>
                  </a:ext>
                </a:extLst>
              </p:cNvPr>
              <p:cNvCxnSpPr>
                <a:cxnSpLocks/>
              </p:cNvCxnSpPr>
              <p:nvPr/>
            </p:nvCxnSpPr>
            <p:spPr>
              <a:xfrm>
                <a:off x="1061338" y="5852170"/>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154" name="直線コネクタ 153">
                <a:extLst>
                  <a:ext uri="{FF2B5EF4-FFF2-40B4-BE49-F238E27FC236}">
                    <a16:creationId xmlns:a16="http://schemas.microsoft.com/office/drawing/2014/main" id="{BBE518D1-B8D6-4752-A276-3CB28BF71E09}"/>
                  </a:ext>
                </a:extLst>
              </p:cNvPr>
              <p:cNvCxnSpPr>
                <a:cxnSpLocks/>
              </p:cNvCxnSpPr>
              <p:nvPr/>
            </p:nvCxnSpPr>
            <p:spPr>
              <a:xfrm>
                <a:off x="1204860" y="5942424"/>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155" name="直線コネクタ 154">
                <a:extLst>
                  <a:ext uri="{FF2B5EF4-FFF2-40B4-BE49-F238E27FC236}">
                    <a16:creationId xmlns:a16="http://schemas.microsoft.com/office/drawing/2014/main" id="{85E9649F-3C96-4330-BDE3-5AAE4A8B6C8A}"/>
                  </a:ext>
                </a:extLst>
              </p:cNvPr>
              <p:cNvCxnSpPr>
                <a:cxnSpLocks/>
              </p:cNvCxnSpPr>
              <p:nvPr/>
            </p:nvCxnSpPr>
            <p:spPr>
              <a:xfrm flipH="1" flipV="1">
                <a:off x="1029270" y="5925568"/>
                <a:ext cx="208277" cy="101705"/>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156" name="直線コネクタ 155">
                <a:extLst>
                  <a:ext uri="{FF2B5EF4-FFF2-40B4-BE49-F238E27FC236}">
                    <a16:creationId xmlns:a16="http://schemas.microsoft.com/office/drawing/2014/main" id="{1ADA0B53-482B-46DD-B90B-4A7AAD820075}"/>
                  </a:ext>
                </a:extLst>
              </p:cNvPr>
              <p:cNvCxnSpPr>
                <a:cxnSpLocks/>
              </p:cNvCxnSpPr>
              <p:nvPr/>
            </p:nvCxnSpPr>
            <p:spPr>
              <a:xfrm flipH="1" flipV="1">
                <a:off x="1033763" y="6005980"/>
                <a:ext cx="208277" cy="101705"/>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157" name="直線コネクタ 156">
                <a:extLst>
                  <a:ext uri="{FF2B5EF4-FFF2-40B4-BE49-F238E27FC236}">
                    <a16:creationId xmlns:a16="http://schemas.microsoft.com/office/drawing/2014/main" id="{D402A61D-5AEC-466B-ADCE-AF16E825B7E4}"/>
                  </a:ext>
                </a:extLst>
              </p:cNvPr>
              <p:cNvCxnSpPr>
                <a:cxnSpLocks/>
              </p:cNvCxnSpPr>
              <p:nvPr/>
            </p:nvCxnSpPr>
            <p:spPr>
              <a:xfrm flipH="1" flipV="1">
                <a:off x="1026364" y="6105113"/>
                <a:ext cx="208277" cy="101705"/>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grpSp>
        <p:pic>
          <p:nvPicPr>
            <p:cNvPr id="151" name="図 150">
              <a:extLst>
                <a:ext uri="{FF2B5EF4-FFF2-40B4-BE49-F238E27FC236}">
                  <a16:creationId xmlns:a16="http://schemas.microsoft.com/office/drawing/2014/main" id="{A2829C9C-32F3-40FA-90EF-9A9BB730A517}"/>
                </a:ext>
              </a:extLst>
            </p:cNvPr>
            <p:cNvPicPr>
              <a:picLocks noChangeAspect="1"/>
            </p:cNvPicPr>
            <p:nvPr/>
          </p:nvPicPr>
          <p:blipFill>
            <a:blip r:embed="rId3"/>
            <a:stretch>
              <a:fillRect/>
            </a:stretch>
          </p:blipFill>
          <p:spPr>
            <a:xfrm>
              <a:off x="5954140" y="5257671"/>
              <a:ext cx="287761" cy="513653"/>
            </a:xfrm>
            <a:prstGeom prst="rect">
              <a:avLst/>
            </a:prstGeom>
          </p:spPr>
        </p:pic>
        <p:sp>
          <p:nvSpPr>
            <p:cNvPr id="152" name="矢印: 右 151">
              <a:extLst>
                <a:ext uri="{FF2B5EF4-FFF2-40B4-BE49-F238E27FC236}">
                  <a16:creationId xmlns:a16="http://schemas.microsoft.com/office/drawing/2014/main" id="{7436CE39-002B-4770-9E3B-089990916C1D}"/>
                </a:ext>
              </a:extLst>
            </p:cNvPr>
            <p:cNvSpPr/>
            <p:nvPr/>
          </p:nvSpPr>
          <p:spPr>
            <a:xfrm rot="16200000">
              <a:off x="5936821" y="5744186"/>
              <a:ext cx="361390" cy="367433"/>
            </a:xfrm>
            <a:prstGeom prst="rightArrow">
              <a:avLst/>
            </a:prstGeom>
            <a:solidFill>
              <a:schemeClr val="accent1"/>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grpSp>
      <p:grpSp>
        <p:nvGrpSpPr>
          <p:cNvPr id="169" name="グループ化 168">
            <a:extLst>
              <a:ext uri="{FF2B5EF4-FFF2-40B4-BE49-F238E27FC236}">
                <a16:creationId xmlns:a16="http://schemas.microsoft.com/office/drawing/2014/main" id="{76373F7D-625D-4149-99F8-B69E9987B5E5}"/>
              </a:ext>
            </a:extLst>
          </p:cNvPr>
          <p:cNvGrpSpPr/>
          <p:nvPr/>
        </p:nvGrpSpPr>
        <p:grpSpPr>
          <a:xfrm>
            <a:off x="7356439" y="5003592"/>
            <a:ext cx="1166989" cy="1726211"/>
            <a:chOff x="7356439" y="5003592"/>
            <a:chExt cx="1166989" cy="1726211"/>
          </a:xfrm>
        </p:grpSpPr>
        <p:grpSp>
          <p:nvGrpSpPr>
            <p:cNvPr id="170" name="グループ化 169">
              <a:extLst>
                <a:ext uri="{FF2B5EF4-FFF2-40B4-BE49-F238E27FC236}">
                  <a16:creationId xmlns:a16="http://schemas.microsoft.com/office/drawing/2014/main" id="{7793D117-C15E-46BB-A916-04F97D00CBA3}"/>
                </a:ext>
              </a:extLst>
            </p:cNvPr>
            <p:cNvGrpSpPr/>
            <p:nvPr/>
          </p:nvGrpSpPr>
          <p:grpSpPr>
            <a:xfrm>
              <a:off x="7356439" y="5692661"/>
              <a:ext cx="1165401" cy="689069"/>
              <a:chOff x="429024" y="5635347"/>
              <a:chExt cx="1165401" cy="689069"/>
            </a:xfrm>
          </p:grpSpPr>
          <p:pic>
            <p:nvPicPr>
              <p:cNvPr id="197" name="図 196">
                <a:extLst>
                  <a:ext uri="{FF2B5EF4-FFF2-40B4-BE49-F238E27FC236}">
                    <a16:creationId xmlns:a16="http://schemas.microsoft.com/office/drawing/2014/main" id="{00183D5B-C114-4437-B9A2-553C5D171F1E}"/>
                  </a:ext>
                </a:extLst>
              </p:cNvPr>
              <p:cNvPicPr>
                <a:picLocks noChangeAspect="1"/>
              </p:cNvPicPr>
              <p:nvPr/>
            </p:nvPicPr>
            <p:blipFill>
              <a:blip r:embed="rId2"/>
              <a:stretch>
                <a:fillRect/>
              </a:stretch>
            </p:blipFill>
            <p:spPr>
              <a:xfrm>
                <a:off x="429024" y="5644225"/>
                <a:ext cx="590188" cy="680191"/>
              </a:xfrm>
              <a:prstGeom prst="rect">
                <a:avLst/>
              </a:prstGeom>
            </p:spPr>
          </p:pic>
          <p:pic>
            <p:nvPicPr>
              <p:cNvPr id="198" name="図 197">
                <a:extLst>
                  <a:ext uri="{FF2B5EF4-FFF2-40B4-BE49-F238E27FC236}">
                    <a16:creationId xmlns:a16="http://schemas.microsoft.com/office/drawing/2014/main" id="{353E15A9-A76F-4847-AAAE-E8EFE0932DE7}"/>
                  </a:ext>
                </a:extLst>
              </p:cNvPr>
              <p:cNvPicPr>
                <a:picLocks noChangeAspect="1"/>
              </p:cNvPicPr>
              <p:nvPr/>
            </p:nvPicPr>
            <p:blipFill>
              <a:blip r:embed="rId2"/>
              <a:stretch>
                <a:fillRect/>
              </a:stretch>
            </p:blipFill>
            <p:spPr>
              <a:xfrm>
                <a:off x="1004237" y="5635347"/>
                <a:ext cx="590188" cy="680191"/>
              </a:xfrm>
              <a:prstGeom prst="rect">
                <a:avLst/>
              </a:prstGeom>
            </p:spPr>
          </p:pic>
        </p:grpSp>
        <p:grpSp>
          <p:nvGrpSpPr>
            <p:cNvPr id="171" name="グループ化 170">
              <a:extLst>
                <a:ext uri="{FF2B5EF4-FFF2-40B4-BE49-F238E27FC236}">
                  <a16:creationId xmlns:a16="http://schemas.microsoft.com/office/drawing/2014/main" id="{CF7E2F72-B056-4AC3-A911-B1AFDF47D312}"/>
                </a:ext>
              </a:extLst>
            </p:cNvPr>
            <p:cNvGrpSpPr/>
            <p:nvPr/>
          </p:nvGrpSpPr>
          <p:grpSpPr>
            <a:xfrm>
              <a:off x="7358027" y="5349172"/>
              <a:ext cx="1165401" cy="689069"/>
              <a:chOff x="437902" y="5635347"/>
              <a:chExt cx="1165401" cy="689069"/>
            </a:xfrm>
          </p:grpSpPr>
          <p:pic>
            <p:nvPicPr>
              <p:cNvPr id="195" name="図 194">
                <a:extLst>
                  <a:ext uri="{FF2B5EF4-FFF2-40B4-BE49-F238E27FC236}">
                    <a16:creationId xmlns:a16="http://schemas.microsoft.com/office/drawing/2014/main" id="{2E1F080F-B59B-43E3-B2F5-246E13FD3592}"/>
                  </a:ext>
                </a:extLst>
              </p:cNvPr>
              <p:cNvPicPr>
                <a:picLocks noChangeAspect="1"/>
              </p:cNvPicPr>
              <p:nvPr/>
            </p:nvPicPr>
            <p:blipFill>
              <a:blip r:embed="rId2"/>
              <a:stretch>
                <a:fillRect/>
              </a:stretch>
            </p:blipFill>
            <p:spPr>
              <a:xfrm>
                <a:off x="437902" y="5644225"/>
                <a:ext cx="590188" cy="680191"/>
              </a:xfrm>
              <a:prstGeom prst="rect">
                <a:avLst/>
              </a:prstGeom>
            </p:spPr>
          </p:pic>
          <p:pic>
            <p:nvPicPr>
              <p:cNvPr id="196" name="図 195">
                <a:extLst>
                  <a:ext uri="{FF2B5EF4-FFF2-40B4-BE49-F238E27FC236}">
                    <a16:creationId xmlns:a16="http://schemas.microsoft.com/office/drawing/2014/main" id="{A52AD42E-5FF8-4235-84B0-7139B43438F3}"/>
                  </a:ext>
                </a:extLst>
              </p:cNvPr>
              <p:cNvPicPr>
                <a:picLocks noChangeAspect="1"/>
              </p:cNvPicPr>
              <p:nvPr/>
            </p:nvPicPr>
            <p:blipFill>
              <a:blip r:embed="rId2"/>
              <a:stretch>
                <a:fillRect/>
              </a:stretch>
            </p:blipFill>
            <p:spPr>
              <a:xfrm>
                <a:off x="1013115" y="5635347"/>
                <a:ext cx="590188" cy="680191"/>
              </a:xfrm>
              <a:prstGeom prst="rect">
                <a:avLst/>
              </a:prstGeom>
            </p:spPr>
          </p:pic>
        </p:grpSp>
        <p:grpSp>
          <p:nvGrpSpPr>
            <p:cNvPr id="172" name="グループ化 171">
              <a:extLst>
                <a:ext uri="{FF2B5EF4-FFF2-40B4-BE49-F238E27FC236}">
                  <a16:creationId xmlns:a16="http://schemas.microsoft.com/office/drawing/2014/main" id="{E4882C72-6809-4207-B3EB-BF5ECAC6BB30}"/>
                </a:ext>
              </a:extLst>
            </p:cNvPr>
            <p:cNvGrpSpPr/>
            <p:nvPr/>
          </p:nvGrpSpPr>
          <p:grpSpPr>
            <a:xfrm>
              <a:off x="7358027" y="5003592"/>
              <a:ext cx="1165401" cy="689069"/>
              <a:chOff x="437902" y="5635347"/>
              <a:chExt cx="1165401" cy="689069"/>
            </a:xfrm>
          </p:grpSpPr>
          <p:pic>
            <p:nvPicPr>
              <p:cNvPr id="193" name="図 192">
                <a:extLst>
                  <a:ext uri="{FF2B5EF4-FFF2-40B4-BE49-F238E27FC236}">
                    <a16:creationId xmlns:a16="http://schemas.microsoft.com/office/drawing/2014/main" id="{08993E94-C96F-4BF5-A3F5-6E444BF48E56}"/>
                  </a:ext>
                </a:extLst>
              </p:cNvPr>
              <p:cNvPicPr>
                <a:picLocks noChangeAspect="1"/>
              </p:cNvPicPr>
              <p:nvPr/>
            </p:nvPicPr>
            <p:blipFill>
              <a:blip r:embed="rId2"/>
              <a:stretch>
                <a:fillRect/>
              </a:stretch>
            </p:blipFill>
            <p:spPr>
              <a:xfrm>
                <a:off x="437902" y="5644225"/>
                <a:ext cx="590188" cy="680191"/>
              </a:xfrm>
              <a:prstGeom prst="rect">
                <a:avLst/>
              </a:prstGeom>
            </p:spPr>
          </p:pic>
          <p:pic>
            <p:nvPicPr>
              <p:cNvPr id="194" name="図 193">
                <a:extLst>
                  <a:ext uri="{FF2B5EF4-FFF2-40B4-BE49-F238E27FC236}">
                    <a16:creationId xmlns:a16="http://schemas.microsoft.com/office/drawing/2014/main" id="{3B662543-7923-4870-A568-ACEB47C2B810}"/>
                  </a:ext>
                </a:extLst>
              </p:cNvPr>
              <p:cNvPicPr>
                <a:picLocks noChangeAspect="1"/>
              </p:cNvPicPr>
              <p:nvPr/>
            </p:nvPicPr>
            <p:blipFill>
              <a:blip r:embed="rId2"/>
              <a:stretch>
                <a:fillRect/>
              </a:stretch>
            </p:blipFill>
            <p:spPr>
              <a:xfrm>
                <a:off x="1013115" y="5635347"/>
                <a:ext cx="590188" cy="680191"/>
              </a:xfrm>
              <a:prstGeom prst="rect">
                <a:avLst/>
              </a:prstGeom>
            </p:spPr>
          </p:pic>
        </p:grpSp>
        <p:grpSp>
          <p:nvGrpSpPr>
            <p:cNvPr id="173" name="グループ化 172">
              <a:extLst>
                <a:ext uri="{FF2B5EF4-FFF2-40B4-BE49-F238E27FC236}">
                  <a16:creationId xmlns:a16="http://schemas.microsoft.com/office/drawing/2014/main" id="{CCAC835D-20C9-426A-8278-2B62C5885420}"/>
                </a:ext>
              </a:extLst>
            </p:cNvPr>
            <p:cNvGrpSpPr/>
            <p:nvPr/>
          </p:nvGrpSpPr>
          <p:grpSpPr>
            <a:xfrm>
              <a:off x="7953779" y="5909484"/>
              <a:ext cx="215676" cy="411412"/>
              <a:chOff x="1026364" y="5852170"/>
              <a:chExt cx="215676" cy="411412"/>
            </a:xfrm>
          </p:grpSpPr>
          <p:cxnSp>
            <p:nvCxnSpPr>
              <p:cNvPr id="188" name="直線コネクタ 187">
                <a:extLst>
                  <a:ext uri="{FF2B5EF4-FFF2-40B4-BE49-F238E27FC236}">
                    <a16:creationId xmlns:a16="http://schemas.microsoft.com/office/drawing/2014/main" id="{0CC8CC44-08CF-4EBA-B664-FB2AF1CB4DC6}"/>
                  </a:ext>
                </a:extLst>
              </p:cNvPr>
              <p:cNvCxnSpPr>
                <a:cxnSpLocks/>
              </p:cNvCxnSpPr>
              <p:nvPr/>
            </p:nvCxnSpPr>
            <p:spPr>
              <a:xfrm>
                <a:off x="1061338" y="5852170"/>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189" name="直線コネクタ 188">
                <a:extLst>
                  <a:ext uri="{FF2B5EF4-FFF2-40B4-BE49-F238E27FC236}">
                    <a16:creationId xmlns:a16="http://schemas.microsoft.com/office/drawing/2014/main" id="{91EB891E-6602-462A-BF6A-5DDC930B4A02}"/>
                  </a:ext>
                </a:extLst>
              </p:cNvPr>
              <p:cNvCxnSpPr>
                <a:cxnSpLocks/>
              </p:cNvCxnSpPr>
              <p:nvPr/>
            </p:nvCxnSpPr>
            <p:spPr>
              <a:xfrm>
                <a:off x="1204860" y="5942424"/>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190" name="直線コネクタ 189">
                <a:extLst>
                  <a:ext uri="{FF2B5EF4-FFF2-40B4-BE49-F238E27FC236}">
                    <a16:creationId xmlns:a16="http://schemas.microsoft.com/office/drawing/2014/main" id="{3DBF0D3E-C75C-494B-9940-FAA3D34C8765}"/>
                  </a:ext>
                </a:extLst>
              </p:cNvPr>
              <p:cNvCxnSpPr>
                <a:cxnSpLocks/>
              </p:cNvCxnSpPr>
              <p:nvPr/>
            </p:nvCxnSpPr>
            <p:spPr>
              <a:xfrm flipH="1" flipV="1">
                <a:off x="1029270" y="5925568"/>
                <a:ext cx="208277" cy="101705"/>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191" name="直線コネクタ 190">
                <a:extLst>
                  <a:ext uri="{FF2B5EF4-FFF2-40B4-BE49-F238E27FC236}">
                    <a16:creationId xmlns:a16="http://schemas.microsoft.com/office/drawing/2014/main" id="{8B462E9B-3681-4B4D-B24E-59590FAB198C}"/>
                  </a:ext>
                </a:extLst>
              </p:cNvPr>
              <p:cNvCxnSpPr>
                <a:cxnSpLocks/>
              </p:cNvCxnSpPr>
              <p:nvPr/>
            </p:nvCxnSpPr>
            <p:spPr>
              <a:xfrm flipH="1" flipV="1">
                <a:off x="1033763" y="6005980"/>
                <a:ext cx="208277" cy="101705"/>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192" name="直線コネクタ 191">
                <a:extLst>
                  <a:ext uri="{FF2B5EF4-FFF2-40B4-BE49-F238E27FC236}">
                    <a16:creationId xmlns:a16="http://schemas.microsoft.com/office/drawing/2014/main" id="{12DF5A0D-33E1-4AD3-BF51-0D11BF78FCDE}"/>
                  </a:ext>
                </a:extLst>
              </p:cNvPr>
              <p:cNvCxnSpPr>
                <a:cxnSpLocks/>
              </p:cNvCxnSpPr>
              <p:nvPr/>
            </p:nvCxnSpPr>
            <p:spPr>
              <a:xfrm flipH="1" flipV="1">
                <a:off x="1026364" y="6105113"/>
                <a:ext cx="208277" cy="101705"/>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grpSp>
        <p:pic>
          <p:nvPicPr>
            <p:cNvPr id="174" name="図 173">
              <a:extLst>
                <a:ext uri="{FF2B5EF4-FFF2-40B4-BE49-F238E27FC236}">
                  <a16:creationId xmlns:a16="http://schemas.microsoft.com/office/drawing/2014/main" id="{2CD592E7-F64B-4CED-8EF8-59BFAF5D8E2D}"/>
                </a:ext>
              </a:extLst>
            </p:cNvPr>
            <p:cNvPicPr>
              <a:picLocks noChangeAspect="1"/>
            </p:cNvPicPr>
            <p:nvPr/>
          </p:nvPicPr>
          <p:blipFill>
            <a:blip r:embed="rId2"/>
            <a:stretch>
              <a:fillRect/>
            </a:stretch>
          </p:blipFill>
          <p:spPr>
            <a:xfrm>
              <a:off x="7931652" y="6049612"/>
              <a:ext cx="590188" cy="680191"/>
            </a:xfrm>
            <a:prstGeom prst="rect">
              <a:avLst/>
            </a:prstGeom>
          </p:spPr>
        </p:pic>
        <p:grpSp>
          <p:nvGrpSpPr>
            <p:cNvPr id="175" name="グループ化 174">
              <a:extLst>
                <a:ext uri="{FF2B5EF4-FFF2-40B4-BE49-F238E27FC236}">
                  <a16:creationId xmlns:a16="http://schemas.microsoft.com/office/drawing/2014/main" id="{CBA2316C-ECA8-49EF-AA37-5597979C3BA9}"/>
                </a:ext>
              </a:extLst>
            </p:cNvPr>
            <p:cNvGrpSpPr/>
            <p:nvPr/>
          </p:nvGrpSpPr>
          <p:grpSpPr>
            <a:xfrm>
              <a:off x="7964136" y="5564736"/>
              <a:ext cx="215676" cy="411412"/>
              <a:chOff x="1026364" y="5852170"/>
              <a:chExt cx="215676" cy="411412"/>
            </a:xfrm>
          </p:grpSpPr>
          <p:cxnSp>
            <p:nvCxnSpPr>
              <p:cNvPr id="183" name="直線コネクタ 182">
                <a:extLst>
                  <a:ext uri="{FF2B5EF4-FFF2-40B4-BE49-F238E27FC236}">
                    <a16:creationId xmlns:a16="http://schemas.microsoft.com/office/drawing/2014/main" id="{B81661E7-84A7-4340-8BE1-2CB89762F54D}"/>
                  </a:ext>
                </a:extLst>
              </p:cNvPr>
              <p:cNvCxnSpPr>
                <a:cxnSpLocks/>
              </p:cNvCxnSpPr>
              <p:nvPr/>
            </p:nvCxnSpPr>
            <p:spPr>
              <a:xfrm>
                <a:off x="1061338" y="5852170"/>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184" name="直線コネクタ 183">
                <a:extLst>
                  <a:ext uri="{FF2B5EF4-FFF2-40B4-BE49-F238E27FC236}">
                    <a16:creationId xmlns:a16="http://schemas.microsoft.com/office/drawing/2014/main" id="{8EABCF84-2D5E-4A8B-AFC8-5A20A1B2BA6E}"/>
                  </a:ext>
                </a:extLst>
              </p:cNvPr>
              <p:cNvCxnSpPr>
                <a:cxnSpLocks/>
              </p:cNvCxnSpPr>
              <p:nvPr/>
            </p:nvCxnSpPr>
            <p:spPr>
              <a:xfrm>
                <a:off x="1204860" y="5942424"/>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185" name="直線コネクタ 184">
                <a:extLst>
                  <a:ext uri="{FF2B5EF4-FFF2-40B4-BE49-F238E27FC236}">
                    <a16:creationId xmlns:a16="http://schemas.microsoft.com/office/drawing/2014/main" id="{59FB5C52-B00C-4374-B3F5-CF6F61EE3455}"/>
                  </a:ext>
                </a:extLst>
              </p:cNvPr>
              <p:cNvCxnSpPr>
                <a:cxnSpLocks/>
              </p:cNvCxnSpPr>
              <p:nvPr/>
            </p:nvCxnSpPr>
            <p:spPr>
              <a:xfrm flipH="1" flipV="1">
                <a:off x="1029270" y="5925568"/>
                <a:ext cx="208277" cy="101705"/>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186" name="直線コネクタ 185">
                <a:extLst>
                  <a:ext uri="{FF2B5EF4-FFF2-40B4-BE49-F238E27FC236}">
                    <a16:creationId xmlns:a16="http://schemas.microsoft.com/office/drawing/2014/main" id="{BC9D60C9-2140-45E0-B340-55D525B9D73E}"/>
                  </a:ext>
                </a:extLst>
              </p:cNvPr>
              <p:cNvCxnSpPr>
                <a:cxnSpLocks/>
              </p:cNvCxnSpPr>
              <p:nvPr/>
            </p:nvCxnSpPr>
            <p:spPr>
              <a:xfrm flipH="1" flipV="1">
                <a:off x="1033763" y="6005980"/>
                <a:ext cx="208277" cy="101705"/>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187" name="直線コネクタ 186">
                <a:extLst>
                  <a:ext uri="{FF2B5EF4-FFF2-40B4-BE49-F238E27FC236}">
                    <a16:creationId xmlns:a16="http://schemas.microsoft.com/office/drawing/2014/main" id="{D1566499-C825-43CA-9DC1-342408B5F55D}"/>
                  </a:ext>
                </a:extLst>
              </p:cNvPr>
              <p:cNvCxnSpPr>
                <a:cxnSpLocks/>
              </p:cNvCxnSpPr>
              <p:nvPr/>
            </p:nvCxnSpPr>
            <p:spPr>
              <a:xfrm flipH="1" flipV="1">
                <a:off x="1026364" y="6105113"/>
                <a:ext cx="208277" cy="101705"/>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grpSp>
        <p:grpSp>
          <p:nvGrpSpPr>
            <p:cNvPr id="176" name="グループ化 175">
              <a:extLst>
                <a:ext uri="{FF2B5EF4-FFF2-40B4-BE49-F238E27FC236}">
                  <a16:creationId xmlns:a16="http://schemas.microsoft.com/office/drawing/2014/main" id="{CE168EEA-71E0-4A83-A7D4-CE53C00726E6}"/>
                </a:ext>
              </a:extLst>
            </p:cNvPr>
            <p:cNvGrpSpPr/>
            <p:nvPr/>
          </p:nvGrpSpPr>
          <p:grpSpPr>
            <a:xfrm>
              <a:off x="7964136" y="5220203"/>
              <a:ext cx="215676" cy="411412"/>
              <a:chOff x="1026364" y="5852170"/>
              <a:chExt cx="215676" cy="411412"/>
            </a:xfrm>
          </p:grpSpPr>
          <p:cxnSp>
            <p:nvCxnSpPr>
              <p:cNvPr id="178" name="直線コネクタ 177">
                <a:extLst>
                  <a:ext uri="{FF2B5EF4-FFF2-40B4-BE49-F238E27FC236}">
                    <a16:creationId xmlns:a16="http://schemas.microsoft.com/office/drawing/2014/main" id="{03A55A49-874F-405D-AB3C-A9B48956AFD5}"/>
                  </a:ext>
                </a:extLst>
              </p:cNvPr>
              <p:cNvCxnSpPr>
                <a:cxnSpLocks/>
              </p:cNvCxnSpPr>
              <p:nvPr/>
            </p:nvCxnSpPr>
            <p:spPr>
              <a:xfrm>
                <a:off x="1061338" y="5852170"/>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179" name="直線コネクタ 178">
                <a:extLst>
                  <a:ext uri="{FF2B5EF4-FFF2-40B4-BE49-F238E27FC236}">
                    <a16:creationId xmlns:a16="http://schemas.microsoft.com/office/drawing/2014/main" id="{E24C7A34-F3E9-4196-9D68-5D4105477FC7}"/>
                  </a:ext>
                </a:extLst>
              </p:cNvPr>
              <p:cNvCxnSpPr>
                <a:cxnSpLocks/>
              </p:cNvCxnSpPr>
              <p:nvPr/>
            </p:nvCxnSpPr>
            <p:spPr>
              <a:xfrm>
                <a:off x="1204860" y="5942424"/>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180" name="直線コネクタ 179">
                <a:extLst>
                  <a:ext uri="{FF2B5EF4-FFF2-40B4-BE49-F238E27FC236}">
                    <a16:creationId xmlns:a16="http://schemas.microsoft.com/office/drawing/2014/main" id="{A5B683DF-2F0D-4B40-8B0A-0CA898295EB3}"/>
                  </a:ext>
                </a:extLst>
              </p:cNvPr>
              <p:cNvCxnSpPr>
                <a:cxnSpLocks/>
              </p:cNvCxnSpPr>
              <p:nvPr/>
            </p:nvCxnSpPr>
            <p:spPr>
              <a:xfrm flipH="1" flipV="1">
                <a:off x="1029270" y="5925568"/>
                <a:ext cx="208277" cy="101705"/>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181" name="直線コネクタ 180">
                <a:extLst>
                  <a:ext uri="{FF2B5EF4-FFF2-40B4-BE49-F238E27FC236}">
                    <a16:creationId xmlns:a16="http://schemas.microsoft.com/office/drawing/2014/main" id="{AC83A658-5E25-4E8F-9E95-D74BB8F4F6F5}"/>
                  </a:ext>
                </a:extLst>
              </p:cNvPr>
              <p:cNvCxnSpPr>
                <a:cxnSpLocks/>
              </p:cNvCxnSpPr>
              <p:nvPr/>
            </p:nvCxnSpPr>
            <p:spPr>
              <a:xfrm flipH="1" flipV="1">
                <a:off x="1033763" y="6005980"/>
                <a:ext cx="208277" cy="101705"/>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182" name="直線コネクタ 181">
                <a:extLst>
                  <a:ext uri="{FF2B5EF4-FFF2-40B4-BE49-F238E27FC236}">
                    <a16:creationId xmlns:a16="http://schemas.microsoft.com/office/drawing/2014/main" id="{02D1CB10-F68D-49C8-889F-BDC8E7A15945}"/>
                  </a:ext>
                </a:extLst>
              </p:cNvPr>
              <p:cNvCxnSpPr>
                <a:cxnSpLocks/>
              </p:cNvCxnSpPr>
              <p:nvPr/>
            </p:nvCxnSpPr>
            <p:spPr>
              <a:xfrm flipH="1" flipV="1">
                <a:off x="1026364" y="6105113"/>
                <a:ext cx="208277" cy="101705"/>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grpSp>
        <p:pic>
          <p:nvPicPr>
            <p:cNvPr id="177" name="図 176">
              <a:extLst>
                <a:ext uri="{FF2B5EF4-FFF2-40B4-BE49-F238E27FC236}">
                  <a16:creationId xmlns:a16="http://schemas.microsoft.com/office/drawing/2014/main" id="{84FB1DC7-788D-4BAF-B4E5-692BA0AADB9C}"/>
                </a:ext>
              </a:extLst>
            </p:cNvPr>
            <p:cNvPicPr>
              <a:picLocks noChangeAspect="1"/>
            </p:cNvPicPr>
            <p:nvPr/>
          </p:nvPicPr>
          <p:blipFill>
            <a:blip r:embed="rId3"/>
            <a:stretch>
              <a:fillRect/>
            </a:stretch>
          </p:blipFill>
          <p:spPr>
            <a:xfrm>
              <a:off x="7692359" y="5220203"/>
              <a:ext cx="287761" cy="513653"/>
            </a:xfrm>
            <a:prstGeom prst="rect">
              <a:avLst/>
            </a:prstGeom>
          </p:spPr>
        </p:pic>
      </p:grpSp>
      <p:sp>
        <p:nvSpPr>
          <p:cNvPr id="199" name="矢印: 右 198">
            <a:extLst>
              <a:ext uri="{FF2B5EF4-FFF2-40B4-BE49-F238E27FC236}">
                <a16:creationId xmlns:a16="http://schemas.microsoft.com/office/drawing/2014/main" id="{267669C4-E9EA-42E6-B069-6AE1A816475D}"/>
              </a:ext>
            </a:extLst>
          </p:cNvPr>
          <p:cNvSpPr/>
          <p:nvPr/>
        </p:nvSpPr>
        <p:spPr>
          <a:xfrm>
            <a:off x="1534583" y="5441123"/>
            <a:ext cx="420363" cy="427392"/>
          </a:xfrm>
          <a:prstGeom prst="rightArrow">
            <a:avLst/>
          </a:prstGeom>
          <a:solidFill>
            <a:schemeClr val="accent6"/>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200" name="矢印: 右 199">
            <a:extLst>
              <a:ext uri="{FF2B5EF4-FFF2-40B4-BE49-F238E27FC236}">
                <a16:creationId xmlns:a16="http://schemas.microsoft.com/office/drawing/2014/main" id="{F078F507-87E3-41FA-BC3E-F80F17BED240}"/>
              </a:ext>
            </a:extLst>
          </p:cNvPr>
          <p:cNvSpPr/>
          <p:nvPr/>
        </p:nvSpPr>
        <p:spPr>
          <a:xfrm>
            <a:off x="3345045" y="5510574"/>
            <a:ext cx="420363" cy="427392"/>
          </a:xfrm>
          <a:prstGeom prst="rightArrow">
            <a:avLst/>
          </a:prstGeom>
          <a:solidFill>
            <a:schemeClr val="accent6"/>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201" name="矢印: 右 200">
            <a:extLst>
              <a:ext uri="{FF2B5EF4-FFF2-40B4-BE49-F238E27FC236}">
                <a16:creationId xmlns:a16="http://schemas.microsoft.com/office/drawing/2014/main" id="{FE65EF2E-57DA-43B2-8EDB-4B7A5BEDF225}"/>
              </a:ext>
            </a:extLst>
          </p:cNvPr>
          <p:cNvSpPr/>
          <p:nvPr/>
        </p:nvSpPr>
        <p:spPr>
          <a:xfrm>
            <a:off x="5123634" y="5545532"/>
            <a:ext cx="420363" cy="427392"/>
          </a:xfrm>
          <a:prstGeom prst="rightArrow">
            <a:avLst/>
          </a:prstGeom>
          <a:solidFill>
            <a:schemeClr val="accent6"/>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202" name="矢印: 右 201">
            <a:extLst>
              <a:ext uri="{FF2B5EF4-FFF2-40B4-BE49-F238E27FC236}">
                <a16:creationId xmlns:a16="http://schemas.microsoft.com/office/drawing/2014/main" id="{4B55BA3E-5D26-4E38-B9E0-7999CAD98D14}"/>
              </a:ext>
            </a:extLst>
          </p:cNvPr>
          <p:cNvSpPr/>
          <p:nvPr/>
        </p:nvSpPr>
        <p:spPr>
          <a:xfrm>
            <a:off x="6872463" y="5562388"/>
            <a:ext cx="420363" cy="427392"/>
          </a:xfrm>
          <a:prstGeom prst="rightArrow">
            <a:avLst/>
          </a:prstGeom>
          <a:solidFill>
            <a:schemeClr val="accent6"/>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8974302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9AD7252B-5544-4046-B12E-21C1BFE231C6}"/>
              </a:ext>
            </a:extLst>
          </p:cNvPr>
          <p:cNvPicPr>
            <a:picLocks noChangeAspect="1"/>
          </p:cNvPicPr>
          <p:nvPr/>
        </p:nvPicPr>
        <p:blipFill rotWithShape="1">
          <a:blip r:embed="rId2"/>
          <a:srcRect t="33799"/>
          <a:stretch/>
        </p:blipFill>
        <p:spPr>
          <a:xfrm>
            <a:off x="834250" y="2230694"/>
            <a:ext cx="7769213" cy="3353980"/>
          </a:xfrm>
          <a:prstGeom prst="rect">
            <a:avLst/>
          </a:prstGeom>
        </p:spPr>
      </p:pic>
      <p:sp>
        <p:nvSpPr>
          <p:cNvPr id="84" name="吹き出し: 角を丸めた四角形 83">
            <a:extLst>
              <a:ext uri="{FF2B5EF4-FFF2-40B4-BE49-F238E27FC236}">
                <a16:creationId xmlns:a16="http://schemas.microsoft.com/office/drawing/2014/main" id="{AB9E4A97-04F0-4AD0-9531-3BB67B8FEF50}"/>
              </a:ext>
            </a:extLst>
          </p:cNvPr>
          <p:cNvSpPr/>
          <p:nvPr/>
        </p:nvSpPr>
        <p:spPr>
          <a:xfrm>
            <a:off x="1812307" y="4934019"/>
            <a:ext cx="6535449" cy="1696548"/>
          </a:xfrm>
          <a:prstGeom prst="wedgeRoundRectCallout">
            <a:avLst>
              <a:gd name="adj1" fmla="val -52666"/>
              <a:gd name="adj2" fmla="val -16744"/>
              <a:gd name="adj3" fmla="val 16667"/>
            </a:avLst>
          </a:prstGeom>
          <a:solidFill>
            <a:schemeClr val="bg1"/>
          </a:solid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．氷の壁の向こう側を観察しよう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878888" y="381881"/>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47945" y="380187"/>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かべ</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2181298" y="370700"/>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む</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2995497" y="380187"/>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がわ</a:t>
            </a:r>
          </a:p>
        </p:txBody>
      </p:sp>
      <p:sp>
        <p:nvSpPr>
          <p:cNvPr id="36" name="テキスト ボックス 35">
            <a:extLst>
              <a:ext uri="{FF2B5EF4-FFF2-40B4-BE49-F238E27FC236}">
                <a16:creationId xmlns:a16="http://schemas.microsoft.com/office/drawing/2014/main" id="{29DAAC48-E343-4E61-8086-5F4F4E546AE3}"/>
              </a:ext>
            </a:extLst>
          </p:cNvPr>
          <p:cNvSpPr txBox="1"/>
          <p:nvPr/>
        </p:nvSpPr>
        <p:spPr>
          <a:xfrm>
            <a:off x="3646737" y="382686"/>
            <a:ext cx="772090"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かんさつ</a:t>
            </a:r>
          </a:p>
        </p:txBody>
      </p:sp>
      <p:sp>
        <p:nvSpPr>
          <p:cNvPr id="38" name="テキスト ボックス 37">
            <a:extLst>
              <a:ext uri="{FF2B5EF4-FFF2-40B4-BE49-F238E27FC236}">
                <a16:creationId xmlns:a16="http://schemas.microsoft.com/office/drawing/2014/main" id="{78FB3276-221B-4DEB-A416-78E94F1DA846}"/>
              </a:ext>
            </a:extLst>
          </p:cNvPr>
          <p:cNvSpPr txBox="1"/>
          <p:nvPr/>
        </p:nvSpPr>
        <p:spPr>
          <a:xfrm>
            <a:off x="428624" y="1028826"/>
            <a:ext cx="8715375"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今回のミッションでは、最初に準備されているブロックは使わないので、</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2</a:t>
            </a:r>
            <a:r>
              <a:rPr lang="ja-JP" altLang="en-US" i="0" dirty="0">
                <a:solidFill>
                  <a:srgbClr val="575E75"/>
                </a:solidFill>
                <a:effectLst/>
                <a:latin typeface="メイリオ" panose="020B0604030504040204" pitchFamily="50" charset="-128"/>
                <a:ea typeface="メイリオ" panose="020B0604030504040204" pitchFamily="50" charset="-128"/>
              </a:rPr>
              <a:t>つともプログラミングエリアから削除します。</a:t>
            </a:r>
            <a:endParaRPr kumimoji="1" lang="ja-JP" altLang="en-US"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E0B43DEB-B011-463B-8655-FFBC3C93F878}"/>
              </a:ext>
            </a:extLst>
          </p:cNvPr>
          <p:cNvSpPr txBox="1"/>
          <p:nvPr/>
        </p:nvSpPr>
        <p:spPr>
          <a:xfrm>
            <a:off x="386909" y="1082151"/>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こんかい</a:t>
            </a:r>
          </a:p>
        </p:txBody>
      </p:sp>
      <p:sp>
        <p:nvSpPr>
          <p:cNvPr id="40" name="テキスト ボックス 39">
            <a:extLst>
              <a:ext uri="{FF2B5EF4-FFF2-40B4-BE49-F238E27FC236}">
                <a16:creationId xmlns:a16="http://schemas.microsoft.com/office/drawing/2014/main" id="{A25F6C71-67ED-4B6E-AB92-47E40E098DC9}"/>
              </a:ext>
            </a:extLst>
          </p:cNvPr>
          <p:cNvSpPr txBox="1"/>
          <p:nvPr/>
        </p:nvSpPr>
        <p:spPr>
          <a:xfrm>
            <a:off x="3538624" y="1099615"/>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じゅんび</a:t>
            </a:r>
          </a:p>
        </p:txBody>
      </p:sp>
      <p:sp>
        <p:nvSpPr>
          <p:cNvPr id="41" name="テキスト ボックス 40">
            <a:extLst>
              <a:ext uri="{FF2B5EF4-FFF2-40B4-BE49-F238E27FC236}">
                <a16:creationId xmlns:a16="http://schemas.microsoft.com/office/drawing/2014/main" id="{3DBE9B1E-B2F4-4FEC-BEA0-D6E0859A5A8D}"/>
              </a:ext>
            </a:extLst>
          </p:cNvPr>
          <p:cNvSpPr txBox="1"/>
          <p:nvPr/>
        </p:nvSpPr>
        <p:spPr>
          <a:xfrm>
            <a:off x="6338907" y="1090104"/>
            <a:ext cx="4790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つか</a:t>
            </a:r>
          </a:p>
        </p:txBody>
      </p:sp>
      <p:sp>
        <p:nvSpPr>
          <p:cNvPr id="44" name="テキスト ボックス 43">
            <a:extLst>
              <a:ext uri="{FF2B5EF4-FFF2-40B4-BE49-F238E27FC236}">
                <a16:creationId xmlns:a16="http://schemas.microsoft.com/office/drawing/2014/main" id="{44FA7F29-FE3C-496A-A058-8FA983396492}"/>
              </a:ext>
            </a:extLst>
          </p:cNvPr>
          <p:cNvSpPr txBox="1"/>
          <p:nvPr/>
        </p:nvSpPr>
        <p:spPr>
          <a:xfrm>
            <a:off x="2906218" y="1100949"/>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さいしょ</a:t>
            </a:r>
          </a:p>
        </p:txBody>
      </p:sp>
      <p:sp>
        <p:nvSpPr>
          <p:cNvPr id="45" name="テキスト ボックス 44">
            <a:extLst>
              <a:ext uri="{FF2B5EF4-FFF2-40B4-BE49-F238E27FC236}">
                <a16:creationId xmlns:a16="http://schemas.microsoft.com/office/drawing/2014/main" id="{77D4C805-63F5-4F4D-96D3-B1E88BB0AD99}"/>
              </a:ext>
            </a:extLst>
          </p:cNvPr>
          <p:cNvSpPr txBox="1"/>
          <p:nvPr/>
        </p:nvSpPr>
        <p:spPr>
          <a:xfrm>
            <a:off x="3940835" y="1658359"/>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さくじょ</a:t>
            </a:r>
          </a:p>
        </p:txBody>
      </p:sp>
      <p:grpSp>
        <p:nvGrpSpPr>
          <p:cNvPr id="46" name="グループ化 45">
            <a:extLst>
              <a:ext uri="{FF2B5EF4-FFF2-40B4-BE49-F238E27FC236}">
                <a16:creationId xmlns:a16="http://schemas.microsoft.com/office/drawing/2014/main" id="{CA19FB9E-1562-4245-B6E9-E9CF189ACAB7}"/>
              </a:ext>
            </a:extLst>
          </p:cNvPr>
          <p:cNvGrpSpPr/>
          <p:nvPr/>
        </p:nvGrpSpPr>
        <p:grpSpPr>
          <a:xfrm>
            <a:off x="2289246" y="3246213"/>
            <a:ext cx="1010358" cy="1010358"/>
            <a:chOff x="1252039" y="3292623"/>
            <a:chExt cx="1604985" cy="1604985"/>
          </a:xfrm>
        </p:grpSpPr>
        <p:sp>
          <p:nvSpPr>
            <p:cNvPr id="47" name="楕円 46">
              <a:extLst>
                <a:ext uri="{FF2B5EF4-FFF2-40B4-BE49-F238E27FC236}">
                  <a16:creationId xmlns:a16="http://schemas.microsoft.com/office/drawing/2014/main" id="{ECBF6D70-0CDC-4F22-86F4-E2ABCFE182D5}"/>
                </a:ext>
              </a:extLst>
            </p:cNvPr>
            <p:cNvSpPr/>
            <p:nvPr/>
          </p:nvSpPr>
          <p:spPr>
            <a:xfrm>
              <a:off x="1252039" y="3292623"/>
              <a:ext cx="1604985" cy="1604985"/>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grpSp>
          <p:nvGrpSpPr>
            <p:cNvPr id="48" name="グループ化 47">
              <a:extLst>
                <a:ext uri="{FF2B5EF4-FFF2-40B4-BE49-F238E27FC236}">
                  <a16:creationId xmlns:a16="http://schemas.microsoft.com/office/drawing/2014/main" id="{DDAB0B0D-B12A-4FD3-BFAB-1248796C5146}"/>
                </a:ext>
              </a:extLst>
            </p:cNvPr>
            <p:cNvGrpSpPr/>
            <p:nvPr/>
          </p:nvGrpSpPr>
          <p:grpSpPr>
            <a:xfrm>
              <a:off x="1484038" y="3524622"/>
              <a:ext cx="1140985" cy="1140985"/>
              <a:chOff x="1464149" y="3562244"/>
              <a:chExt cx="1140985" cy="1140985"/>
            </a:xfrm>
          </p:grpSpPr>
          <p:pic>
            <p:nvPicPr>
              <p:cNvPr id="51" name="図 50">
                <a:extLst>
                  <a:ext uri="{FF2B5EF4-FFF2-40B4-BE49-F238E27FC236}">
                    <a16:creationId xmlns:a16="http://schemas.microsoft.com/office/drawing/2014/main" id="{EC41FC82-413E-4F03-8570-3D434330B796}"/>
                  </a:ext>
                </a:extLst>
              </p:cNvPr>
              <p:cNvPicPr>
                <a:picLocks noChangeAspect="1"/>
              </p:cNvPicPr>
              <p:nvPr/>
            </p:nvPicPr>
            <p:blipFill>
              <a:blip r:embed="rId3">
                <a:duotone>
                  <a:schemeClr val="accent2">
                    <a:shade val="45000"/>
                    <a:satMod val="135000"/>
                  </a:schemeClr>
                  <a:prstClr val="white"/>
                </a:duotone>
              </a:blip>
              <a:stretch>
                <a:fillRect/>
              </a:stretch>
            </p:blipFill>
            <p:spPr>
              <a:xfrm>
                <a:off x="1464149" y="3562244"/>
                <a:ext cx="1140985" cy="1140985"/>
              </a:xfrm>
              <a:prstGeom prst="rect">
                <a:avLst/>
              </a:prstGeom>
            </p:spPr>
          </p:pic>
          <p:grpSp>
            <p:nvGrpSpPr>
              <p:cNvPr id="59" name="グループ化 58">
                <a:extLst>
                  <a:ext uri="{FF2B5EF4-FFF2-40B4-BE49-F238E27FC236}">
                    <a16:creationId xmlns:a16="http://schemas.microsoft.com/office/drawing/2014/main" id="{F5BAB126-0923-4F76-838D-6871C22F6486}"/>
                  </a:ext>
                </a:extLst>
              </p:cNvPr>
              <p:cNvGrpSpPr/>
              <p:nvPr/>
            </p:nvGrpSpPr>
            <p:grpSpPr>
              <a:xfrm>
                <a:off x="1464149" y="3562244"/>
                <a:ext cx="651892" cy="605666"/>
                <a:chOff x="-1628439" y="3256120"/>
                <a:chExt cx="651892" cy="605666"/>
              </a:xfrm>
            </p:grpSpPr>
            <p:pic>
              <p:nvPicPr>
                <p:cNvPr id="61" name="図 60">
                  <a:extLst>
                    <a:ext uri="{FF2B5EF4-FFF2-40B4-BE49-F238E27FC236}">
                      <a16:creationId xmlns:a16="http://schemas.microsoft.com/office/drawing/2014/main" id="{A5122067-52F0-45DD-B3B3-A06DF4DF8CE6}"/>
                    </a:ext>
                  </a:extLst>
                </p:cNvPr>
                <p:cNvPicPr>
                  <a:picLocks noChangeAspect="1"/>
                </p:cNvPicPr>
                <p:nvPr/>
              </p:nvPicPr>
              <p:blipFill rotWithShape="1">
                <a:blip r:embed="rId3">
                  <a:duotone>
                    <a:schemeClr val="accent1">
                      <a:shade val="45000"/>
                      <a:satMod val="135000"/>
                    </a:schemeClr>
                    <a:prstClr val="white"/>
                  </a:duotone>
                </a:blip>
                <a:srcRect t="-1" r="50646" b="46918"/>
                <a:stretch/>
              </p:blipFill>
              <p:spPr>
                <a:xfrm>
                  <a:off x="-1628439" y="3256120"/>
                  <a:ext cx="563120" cy="605666"/>
                </a:xfrm>
                <a:prstGeom prst="rect">
                  <a:avLst/>
                </a:prstGeom>
              </p:spPr>
            </p:pic>
            <p:sp>
              <p:nvSpPr>
                <p:cNvPr id="63" name="四角形: 角を丸くする 62">
                  <a:extLst>
                    <a:ext uri="{FF2B5EF4-FFF2-40B4-BE49-F238E27FC236}">
                      <a16:creationId xmlns:a16="http://schemas.microsoft.com/office/drawing/2014/main" id="{74FEFE7B-4DC6-440F-8557-07FD88A20C85}"/>
                    </a:ext>
                  </a:extLst>
                </p:cNvPr>
                <p:cNvSpPr/>
                <p:nvPr/>
              </p:nvSpPr>
              <p:spPr>
                <a:xfrm>
                  <a:off x="-1136343" y="3523441"/>
                  <a:ext cx="159796" cy="299542"/>
                </a:xfrm>
                <a:prstGeom prst="roundRect">
                  <a:avLst>
                    <a:gd name="adj" fmla="val 50000"/>
                  </a:avLst>
                </a:prstGeom>
                <a:solidFill>
                  <a:srgbClr val="A5B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grpSp>
      <p:grpSp>
        <p:nvGrpSpPr>
          <p:cNvPr id="65" name="グループ化 64">
            <a:extLst>
              <a:ext uri="{FF2B5EF4-FFF2-40B4-BE49-F238E27FC236}">
                <a16:creationId xmlns:a16="http://schemas.microsoft.com/office/drawing/2014/main" id="{5A85CEA9-A86A-488E-A278-B308A803FC37}"/>
              </a:ext>
            </a:extLst>
          </p:cNvPr>
          <p:cNvGrpSpPr/>
          <p:nvPr/>
        </p:nvGrpSpPr>
        <p:grpSpPr>
          <a:xfrm>
            <a:off x="6349473" y="3334353"/>
            <a:ext cx="922218" cy="922218"/>
            <a:chOff x="1252039" y="3292623"/>
            <a:chExt cx="1604985" cy="1604985"/>
          </a:xfrm>
        </p:grpSpPr>
        <p:sp>
          <p:nvSpPr>
            <p:cNvPr id="66" name="楕円 65">
              <a:extLst>
                <a:ext uri="{FF2B5EF4-FFF2-40B4-BE49-F238E27FC236}">
                  <a16:creationId xmlns:a16="http://schemas.microsoft.com/office/drawing/2014/main" id="{339DC65F-B695-40CB-8B26-145975E1DC35}"/>
                </a:ext>
              </a:extLst>
            </p:cNvPr>
            <p:cNvSpPr/>
            <p:nvPr/>
          </p:nvSpPr>
          <p:spPr>
            <a:xfrm>
              <a:off x="1252039" y="3292623"/>
              <a:ext cx="1604985" cy="1604985"/>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pic>
          <p:nvPicPr>
            <p:cNvPr id="67" name="図 66">
              <a:extLst>
                <a:ext uri="{FF2B5EF4-FFF2-40B4-BE49-F238E27FC236}">
                  <a16:creationId xmlns:a16="http://schemas.microsoft.com/office/drawing/2014/main" id="{7B18839B-A8E0-4A9E-B201-E78887C61909}"/>
                </a:ext>
              </a:extLst>
            </p:cNvPr>
            <p:cNvPicPr>
              <a:picLocks noChangeAspect="1"/>
            </p:cNvPicPr>
            <p:nvPr/>
          </p:nvPicPr>
          <p:blipFill>
            <a:blip r:embed="rId3">
              <a:duotone>
                <a:schemeClr val="accent2">
                  <a:shade val="45000"/>
                  <a:satMod val="135000"/>
                </a:schemeClr>
                <a:prstClr val="white"/>
              </a:duotone>
            </a:blip>
            <a:stretch>
              <a:fillRect/>
            </a:stretch>
          </p:blipFill>
          <p:spPr>
            <a:xfrm>
              <a:off x="1484038" y="3524622"/>
              <a:ext cx="1140985" cy="1140985"/>
            </a:xfrm>
            <a:prstGeom prst="rect">
              <a:avLst/>
            </a:prstGeom>
          </p:spPr>
        </p:pic>
        <p:grpSp>
          <p:nvGrpSpPr>
            <p:cNvPr id="69" name="グループ化 68">
              <a:extLst>
                <a:ext uri="{FF2B5EF4-FFF2-40B4-BE49-F238E27FC236}">
                  <a16:creationId xmlns:a16="http://schemas.microsoft.com/office/drawing/2014/main" id="{A27E8B70-4BE7-4E05-811B-FECE38A55C32}"/>
                </a:ext>
              </a:extLst>
            </p:cNvPr>
            <p:cNvGrpSpPr/>
            <p:nvPr/>
          </p:nvGrpSpPr>
          <p:grpSpPr>
            <a:xfrm>
              <a:off x="1974100" y="3524622"/>
              <a:ext cx="650923" cy="605666"/>
              <a:chOff x="-1136343" y="3250741"/>
              <a:chExt cx="650923" cy="605666"/>
            </a:xfrm>
          </p:grpSpPr>
          <p:pic>
            <p:nvPicPr>
              <p:cNvPr id="70" name="図 69">
                <a:extLst>
                  <a:ext uri="{FF2B5EF4-FFF2-40B4-BE49-F238E27FC236}">
                    <a16:creationId xmlns:a16="http://schemas.microsoft.com/office/drawing/2014/main" id="{2C1B4805-EDF2-4C9E-9AEB-E4EB7F71CA25}"/>
                  </a:ext>
                </a:extLst>
              </p:cNvPr>
              <p:cNvPicPr>
                <a:picLocks noChangeAspect="1"/>
              </p:cNvPicPr>
              <p:nvPr/>
            </p:nvPicPr>
            <p:blipFill rotWithShape="1">
              <a:blip r:embed="rId3">
                <a:duotone>
                  <a:schemeClr val="accent1">
                    <a:shade val="45000"/>
                    <a:satMod val="135000"/>
                  </a:schemeClr>
                  <a:prstClr val="white"/>
                </a:duotone>
              </a:blip>
              <a:srcRect t="-1" r="50646" b="46918"/>
              <a:stretch/>
            </p:blipFill>
            <p:spPr>
              <a:xfrm flipH="1">
                <a:off x="-1048540" y="3250741"/>
                <a:ext cx="563120" cy="605666"/>
              </a:xfrm>
              <a:prstGeom prst="rect">
                <a:avLst/>
              </a:prstGeom>
            </p:spPr>
          </p:pic>
          <p:sp>
            <p:nvSpPr>
              <p:cNvPr id="71" name="四角形: 角を丸くする 70">
                <a:extLst>
                  <a:ext uri="{FF2B5EF4-FFF2-40B4-BE49-F238E27FC236}">
                    <a16:creationId xmlns:a16="http://schemas.microsoft.com/office/drawing/2014/main" id="{09006CE0-46C4-4C64-AC08-99300402A615}"/>
                  </a:ext>
                </a:extLst>
              </p:cNvPr>
              <p:cNvSpPr/>
              <p:nvPr/>
            </p:nvSpPr>
            <p:spPr>
              <a:xfrm>
                <a:off x="-1136343" y="3523441"/>
                <a:ext cx="159796" cy="299542"/>
              </a:xfrm>
              <a:prstGeom prst="roundRect">
                <a:avLst>
                  <a:gd name="adj" fmla="val 50000"/>
                </a:avLst>
              </a:prstGeom>
              <a:solidFill>
                <a:srgbClr val="A5B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sp>
        <p:nvSpPr>
          <p:cNvPr id="6" name="円弧 5">
            <a:extLst>
              <a:ext uri="{FF2B5EF4-FFF2-40B4-BE49-F238E27FC236}">
                <a16:creationId xmlns:a16="http://schemas.microsoft.com/office/drawing/2014/main" id="{FDB2A83B-FB86-48B5-9764-FA9F39F083BF}"/>
              </a:ext>
            </a:extLst>
          </p:cNvPr>
          <p:cNvSpPr/>
          <p:nvPr/>
        </p:nvSpPr>
        <p:spPr>
          <a:xfrm>
            <a:off x="1957530" y="3246213"/>
            <a:ext cx="1010358" cy="1203082"/>
          </a:xfrm>
          <a:prstGeom prst="arc">
            <a:avLst>
              <a:gd name="adj1" fmla="val 10784304"/>
              <a:gd name="adj2" fmla="val 15903057"/>
            </a:avLst>
          </a:prstGeom>
          <a:ln w="38100">
            <a:solidFill>
              <a:srgbClr val="FF0000"/>
            </a:solidFill>
            <a:headEnd type="triangle" w="lg" len="lg"/>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75" name="正方形/長方形 74">
            <a:extLst>
              <a:ext uri="{FF2B5EF4-FFF2-40B4-BE49-F238E27FC236}">
                <a16:creationId xmlns:a16="http://schemas.microsoft.com/office/drawing/2014/main" id="{0950DDE5-F1A1-42B5-A2C1-DB2BE255981E}"/>
              </a:ext>
            </a:extLst>
          </p:cNvPr>
          <p:cNvSpPr/>
          <p:nvPr/>
        </p:nvSpPr>
        <p:spPr>
          <a:xfrm>
            <a:off x="5365186" y="4145147"/>
            <a:ext cx="840979" cy="255728"/>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6" name="テキスト ボックス 75">
            <a:extLst>
              <a:ext uri="{FF2B5EF4-FFF2-40B4-BE49-F238E27FC236}">
                <a16:creationId xmlns:a16="http://schemas.microsoft.com/office/drawing/2014/main" id="{5FCA406A-0284-497D-8B00-BB0F4FE54DF4}"/>
              </a:ext>
            </a:extLst>
          </p:cNvPr>
          <p:cNvSpPr txBox="1"/>
          <p:nvPr/>
        </p:nvSpPr>
        <p:spPr>
          <a:xfrm>
            <a:off x="1882145" y="4934844"/>
            <a:ext cx="6465611" cy="1508105"/>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ブロックをツールボックスにドラッグアンドドロップ、</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またはブロックを右クリックして「ブロックを削除する」を選ぶと</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プログラミングエリアから削除されるよ！</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77" name="テキスト ボックス 76">
            <a:extLst>
              <a:ext uri="{FF2B5EF4-FFF2-40B4-BE49-F238E27FC236}">
                <a16:creationId xmlns:a16="http://schemas.microsoft.com/office/drawing/2014/main" id="{F9B9BE31-EF1C-429D-B055-D0B0CD7BB1E6}"/>
              </a:ext>
            </a:extLst>
          </p:cNvPr>
          <p:cNvSpPr txBox="1"/>
          <p:nvPr/>
        </p:nvSpPr>
        <p:spPr>
          <a:xfrm>
            <a:off x="4220020" y="5969812"/>
            <a:ext cx="735344"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さくじょ</a:t>
            </a:r>
            <a:endParaRPr kumimoji="1" lang="ja-JP" altLang="en-US" sz="900" dirty="0">
              <a:latin typeface="メイリオ" panose="020B0604030504040204" pitchFamily="50" charset="-128"/>
              <a:ea typeface="メイリオ" panose="020B0604030504040204" pitchFamily="50" charset="-128"/>
            </a:endParaRPr>
          </a:p>
        </p:txBody>
      </p:sp>
      <p:sp>
        <p:nvSpPr>
          <p:cNvPr id="78" name="テキスト ボックス 77">
            <a:extLst>
              <a:ext uri="{FF2B5EF4-FFF2-40B4-BE49-F238E27FC236}">
                <a16:creationId xmlns:a16="http://schemas.microsoft.com/office/drawing/2014/main" id="{A7B6A7EB-A997-4A2C-840E-54765713E89C}"/>
              </a:ext>
            </a:extLst>
          </p:cNvPr>
          <p:cNvSpPr txBox="1"/>
          <p:nvPr/>
        </p:nvSpPr>
        <p:spPr>
          <a:xfrm>
            <a:off x="6073280" y="5475047"/>
            <a:ext cx="735344"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さくじょ</a:t>
            </a:r>
            <a:endParaRPr kumimoji="1" lang="ja-JP" altLang="en-US" sz="900" dirty="0">
              <a:latin typeface="メイリオ" panose="020B0604030504040204" pitchFamily="50" charset="-128"/>
              <a:ea typeface="メイリオ" panose="020B0604030504040204" pitchFamily="50" charset="-128"/>
            </a:endParaRPr>
          </a:p>
        </p:txBody>
      </p:sp>
      <p:sp>
        <p:nvSpPr>
          <p:cNvPr id="79" name="テキスト ボックス 78">
            <a:extLst>
              <a:ext uri="{FF2B5EF4-FFF2-40B4-BE49-F238E27FC236}">
                <a16:creationId xmlns:a16="http://schemas.microsoft.com/office/drawing/2014/main" id="{25EA1DF3-94A6-484A-8433-260E43BC25D2}"/>
              </a:ext>
            </a:extLst>
          </p:cNvPr>
          <p:cNvSpPr txBox="1"/>
          <p:nvPr/>
        </p:nvSpPr>
        <p:spPr>
          <a:xfrm>
            <a:off x="7339146" y="5469258"/>
            <a:ext cx="45708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えら</a:t>
            </a:r>
            <a:endParaRPr kumimoji="1" lang="ja-JP" altLang="en-US" sz="900" dirty="0">
              <a:latin typeface="メイリオ" panose="020B0604030504040204" pitchFamily="50" charset="-128"/>
              <a:ea typeface="メイリオ" panose="020B0604030504040204" pitchFamily="50" charset="-128"/>
            </a:endParaRPr>
          </a:p>
        </p:txBody>
      </p:sp>
      <p:sp>
        <p:nvSpPr>
          <p:cNvPr id="82" name="テキスト ボックス 81">
            <a:extLst>
              <a:ext uri="{FF2B5EF4-FFF2-40B4-BE49-F238E27FC236}">
                <a16:creationId xmlns:a16="http://schemas.microsoft.com/office/drawing/2014/main" id="{5F256C3F-6BE8-4F12-9EF3-FF8D07DEC4D1}"/>
              </a:ext>
            </a:extLst>
          </p:cNvPr>
          <p:cNvSpPr txBox="1"/>
          <p:nvPr/>
        </p:nvSpPr>
        <p:spPr>
          <a:xfrm>
            <a:off x="3479529" y="5470720"/>
            <a:ext cx="45708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みぎ</a:t>
            </a:r>
            <a:endParaRPr kumimoji="1" lang="ja-JP" altLang="en-US" sz="900" dirty="0">
              <a:latin typeface="メイリオ" panose="020B0604030504040204" pitchFamily="50" charset="-128"/>
              <a:ea typeface="メイリオ" panose="020B0604030504040204" pitchFamily="50" charset="-128"/>
            </a:endParaRPr>
          </a:p>
        </p:txBody>
      </p:sp>
      <p:pic>
        <p:nvPicPr>
          <p:cNvPr id="85" name="図 84">
            <a:extLst>
              <a:ext uri="{FF2B5EF4-FFF2-40B4-BE49-F238E27FC236}">
                <a16:creationId xmlns:a16="http://schemas.microsoft.com/office/drawing/2014/main" id="{B015D168-8657-42B9-B90F-259C25ACF70F}"/>
              </a:ext>
            </a:extLst>
          </p:cNvPr>
          <p:cNvPicPr>
            <a:picLocks noChangeAspect="1"/>
          </p:cNvPicPr>
          <p:nvPr/>
        </p:nvPicPr>
        <p:blipFill>
          <a:blip r:embed="rId4"/>
          <a:stretch>
            <a:fillRect/>
          </a:stretch>
        </p:blipFill>
        <p:spPr>
          <a:xfrm>
            <a:off x="318567" y="4883251"/>
            <a:ext cx="1031367" cy="1747316"/>
          </a:xfrm>
          <a:prstGeom prst="rect">
            <a:avLst/>
          </a:prstGeom>
        </p:spPr>
      </p:pic>
      <p:sp>
        <p:nvSpPr>
          <p:cNvPr id="37" name="テキスト ボックス 36">
            <a:extLst>
              <a:ext uri="{FF2B5EF4-FFF2-40B4-BE49-F238E27FC236}">
                <a16:creationId xmlns:a16="http://schemas.microsoft.com/office/drawing/2014/main" id="{8BB0D867-E365-7A22-D73D-F9FE46A04B12}"/>
              </a:ext>
            </a:extLst>
          </p:cNvPr>
          <p:cNvSpPr txBox="1"/>
          <p:nvPr/>
        </p:nvSpPr>
        <p:spPr>
          <a:xfrm>
            <a:off x="4632198" y="2502546"/>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42" name="テキスト ボックス 41">
            <a:extLst>
              <a:ext uri="{FF2B5EF4-FFF2-40B4-BE49-F238E27FC236}">
                <a16:creationId xmlns:a16="http://schemas.microsoft.com/office/drawing/2014/main" id="{7CF6A9A6-FE89-7CB4-DC91-57BD23BC6A5D}"/>
              </a:ext>
            </a:extLst>
          </p:cNvPr>
          <p:cNvSpPr txBox="1"/>
          <p:nvPr/>
        </p:nvSpPr>
        <p:spPr>
          <a:xfrm>
            <a:off x="5114950" y="250254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Tree>
    <p:extLst>
      <p:ext uri="{BB962C8B-B14F-4D97-AF65-F5344CB8AC3E}">
        <p14:creationId xmlns:p14="http://schemas.microsoft.com/office/powerpoint/2010/main" val="37843923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．氷の壁の向こう側を観察しよう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878888" y="381881"/>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47945" y="380187"/>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かべ</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2181298" y="370700"/>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む</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2995497" y="380187"/>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がわ</a:t>
            </a:r>
          </a:p>
        </p:txBody>
      </p:sp>
      <p:sp>
        <p:nvSpPr>
          <p:cNvPr id="36" name="テキスト ボックス 35">
            <a:extLst>
              <a:ext uri="{FF2B5EF4-FFF2-40B4-BE49-F238E27FC236}">
                <a16:creationId xmlns:a16="http://schemas.microsoft.com/office/drawing/2014/main" id="{29DAAC48-E343-4E61-8086-5F4F4E546AE3}"/>
              </a:ext>
            </a:extLst>
          </p:cNvPr>
          <p:cNvSpPr txBox="1"/>
          <p:nvPr/>
        </p:nvSpPr>
        <p:spPr>
          <a:xfrm>
            <a:off x="3646737" y="382686"/>
            <a:ext cx="772090"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かんさつ</a:t>
            </a:r>
          </a:p>
        </p:txBody>
      </p:sp>
      <p:sp>
        <p:nvSpPr>
          <p:cNvPr id="37" name="テキスト ボックス 36">
            <a:extLst>
              <a:ext uri="{FF2B5EF4-FFF2-40B4-BE49-F238E27FC236}">
                <a16:creationId xmlns:a16="http://schemas.microsoft.com/office/drawing/2014/main" id="{6D6D9678-9C56-4207-B134-94A5E10FD875}"/>
              </a:ext>
            </a:extLst>
          </p:cNvPr>
          <p:cNvSpPr txBox="1"/>
          <p:nvPr/>
        </p:nvSpPr>
        <p:spPr>
          <a:xfrm>
            <a:off x="331586" y="899238"/>
            <a:ext cx="6288007"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①塔を建てるプログラム</a:t>
            </a:r>
            <a:r>
              <a:rPr lang="en-US" altLang="ja-JP" b="1" dirty="0">
                <a:solidFill>
                  <a:srgbClr val="575E75"/>
                </a:solidFill>
                <a:latin typeface="メイリオ" panose="020B0604030504040204" pitchFamily="50" charset="-128"/>
                <a:ea typeface="メイリオ" panose="020B0604030504040204" pitchFamily="50" charset="-128"/>
              </a:rPr>
              <a:t>】</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D482F9B9-DF8C-4B0B-BFFD-03572810747F}"/>
              </a:ext>
            </a:extLst>
          </p:cNvPr>
          <p:cNvSpPr txBox="1"/>
          <p:nvPr/>
        </p:nvSpPr>
        <p:spPr>
          <a:xfrm>
            <a:off x="778303" y="968191"/>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とう</a:t>
            </a:r>
          </a:p>
        </p:txBody>
      </p:sp>
      <p:sp>
        <p:nvSpPr>
          <p:cNvPr id="43" name="テキスト ボックス 42">
            <a:extLst>
              <a:ext uri="{FF2B5EF4-FFF2-40B4-BE49-F238E27FC236}">
                <a16:creationId xmlns:a16="http://schemas.microsoft.com/office/drawing/2014/main" id="{BC1D0C97-35A8-490F-B458-EC9FC180F801}"/>
              </a:ext>
            </a:extLst>
          </p:cNvPr>
          <p:cNvSpPr txBox="1"/>
          <p:nvPr/>
        </p:nvSpPr>
        <p:spPr>
          <a:xfrm>
            <a:off x="1207730" y="960666"/>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a:t>
            </a:r>
          </a:p>
        </p:txBody>
      </p:sp>
      <p:pic>
        <p:nvPicPr>
          <p:cNvPr id="3" name="図 2">
            <a:extLst>
              <a:ext uri="{FF2B5EF4-FFF2-40B4-BE49-F238E27FC236}">
                <a16:creationId xmlns:a16="http://schemas.microsoft.com/office/drawing/2014/main" id="{EA4681BF-4444-4B25-A8D0-4F83A0B394F0}"/>
              </a:ext>
            </a:extLst>
          </p:cNvPr>
          <p:cNvPicPr>
            <a:picLocks noChangeAspect="1"/>
          </p:cNvPicPr>
          <p:nvPr/>
        </p:nvPicPr>
        <p:blipFill rotWithShape="1">
          <a:blip r:embed="rId2"/>
          <a:srcRect b="47152"/>
          <a:stretch/>
        </p:blipFill>
        <p:spPr>
          <a:xfrm>
            <a:off x="4501397" y="4002895"/>
            <a:ext cx="2506364" cy="1393852"/>
          </a:xfrm>
          <a:prstGeom prst="rect">
            <a:avLst/>
          </a:prstGeom>
          <a:ln w="28575">
            <a:solidFill>
              <a:srgbClr val="FFC000"/>
            </a:solidFill>
          </a:ln>
        </p:spPr>
      </p:pic>
      <p:pic>
        <p:nvPicPr>
          <p:cNvPr id="13" name="図 12">
            <a:extLst>
              <a:ext uri="{FF2B5EF4-FFF2-40B4-BE49-F238E27FC236}">
                <a16:creationId xmlns:a16="http://schemas.microsoft.com/office/drawing/2014/main" id="{5B043B68-8C39-4325-9926-A51711E77EFD}"/>
              </a:ext>
            </a:extLst>
          </p:cNvPr>
          <p:cNvPicPr>
            <a:picLocks noChangeAspect="1"/>
          </p:cNvPicPr>
          <p:nvPr/>
        </p:nvPicPr>
        <p:blipFill>
          <a:blip r:embed="rId3"/>
          <a:srcRect/>
          <a:stretch/>
        </p:blipFill>
        <p:spPr>
          <a:xfrm>
            <a:off x="981842" y="1650888"/>
            <a:ext cx="4505952" cy="3733782"/>
          </a:xfrm>
          <a:prstGeom prst="rect">
            <a:avLst/>
          </a:prstGeom>
        </p:spPr>
      </p:pic>
      <p:pic>
        <p:nvPicPr>
          <p:cNvPr id="49" name="図 48">
            <a:extLst>
              <a:ext uri="{FF2B5EF4-FFF2-40B4-BE49-F238E27FC236}">
                <a16:creationId xmlns:a16="http://schemas.microsoft.com/office/drawing/2014/main" id="{B415A9C8-9742-4FDC-BBC4-6DB1DE68C18F}"/>
              </a:ext>
            </a:extLst>
          </p:cNvPr>
          <p:cNvPicPr>
            <a:picLocks noChangeAspect="1"/>
          </p:cNvPicPr>
          <p:nvPr/>
        </p:nvPicPr>
        <p:blipFill>
          <a:blip r:embed="rId4"/>
          <a:srcRect/>
          <a:stretch/>
        </p:blipFill>
        <p:spPr>
          <a:xfrm>
            <a:off x="142142" y="1613956"/>
            <a:ext cx="514082" cy="514082"/>
          </a:xfrm>
          <a:prstGeom prst="rect">
            <a:avLst/>
          </a:prstGeom>
          <a:ln w="28575">
            <a:solidFill>
              <a:schemeClr val="accent5"/>
            </a:solidFill>
          </a:ln>
        </p:spPr>
      </p:pic>
      <p:cxnSp>
        <p:nvCxnSpPr>
          <p:cNvPr id="50" name="直線矢印コネクタ 49">
            <a:extLst>
              <a:ext uri="{FF2B5EF4-FFF2-40B4-BE49-F238E27FC236}">
                <a16:creationId xmlns:a16="http://schemas.microsoft.com/office/drawing/2014/main" id="{B699626F-BAB4-4F02-8B40-DC2D78D84A74}"/>
              </a:ext>
            </a:extLst>
          </p:cNvPr>
          <p:cNvCxnSpPr>
            <a:cxnSpLocks/>
          </p:cNvCxnSpPr>
          <p:nvPr/>
        </p:nvCxnSpPr>
        <p:spPr>
          <a:xfrm>
            <a:off x="679545" y="1876329"/>
            <a:ext cx="328931"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53" name="正方形/長方形 52">
            <a:extLst>
              <a:ext uri="{FF2B5EF4-FFF2-40B4-BE49-F238E27FC236}">
                <a16:creationId xmlns:a16="http://schemas.microsoft.com/office/drawing/2014/main" id="{1EC6C08D-8862-4330-BEF8-320C63305A7B}"/>
              </a:ext>
            </a:extLst>
          </p:cNvPr>
          <p:cNvSpPr/>
          <p:nvPr/>
        </p:nvSpPr>
        <p:spPr>
          <a:xfrm>
            <a:off x="1121826" y="2619759"/>
            <a:ext cx="3041894" cy="2525958"/>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4" name="テキスト ボックス 53">
            <a:extLst>
              <a:ext uri="{FF2B5EF4-FFF2-40B4-BE49-F238E27FC236}">
                <a16:creationId xmlns:a16="http://schemas.microsoft.com/office/drawing/2014/main" id="{11D6050E-ECCF-484F-B1DE-5CAEC9475143}"/>
              </a:ext>
            </a:extLst>
          </p:cNvPr>
          <p:cNvSpPr txBox="1"/>
          <p:nvPr/>
        </p:nvSpPr>
        <p:spPr>
          <a:xfrm>
            <a:off x="3193557" y="2767067"/>
            <a:ext cx="5859281"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プレイヤー</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a:t>
            </a:r>
            <a:r>
              <a:rPr lang="en-US" altLang="ja-JP" b="1" dirty="0">
                <a:solidFill>
                  <a:srgbClr val="575E75"/>
                </a:solidFill>
                <a:latin typeface="メイリオ" panose="020B0604030504040204" pitchFamily="50" charset="-128"/>
                <a:ea typeface="メイリオ" panose="020B0604030504040204" pitchFamily="50" charset="-128"/>
              </a:rPr>
              <a:t>tower</a:t>
            </a:r>
            <a:r>
              <a:rPr lang="ja-JP" altLang="en-US" dirty="0">
                <a:solidFill>
                  <a:srgbClr val="575E75"/>
                </a:solidFill>
                <a:latin typeface="メイリオ" panose="020B0604030504040204" pitchFamily="50" charset="-128"/>
                <a:ea typeface="メイリオ" panose="020B0604030504040204" pitchFamily="50" charset="-128"/>
              </a:rPr>
              <a:t>」と半角小文字で入力する。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1FC3ED1D-33F5-4C0F-8D19-3BE93C2B5F0D}"/>
              </a:ext>
            </a:extLst>
          </p:cNvPr>
          <p:cNvSpPr txBox="1"/>
          <p:nvPr/>
        </p:nvSpPr>
        <p:spPr>
          <a:xfrm>
            <a:off x="7939890" y="2826937"/>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16" name="図 15">
            <a:extLst>
              <a:ext uri="{FF2B5EF4-FFF2-40B4-BE49-F238E27FC236}">
                <a16:creationId xmlns:a16="http://schemas.microsoft.com/office/drawing/2014/main" id="{3A6853BC-EA91-4B2D-82C6-EE4B2CE61D04}"/>
              </a:ext>
            </a:extLst>
          </p:cNvPr>
          <p:cNvPicPr>
            <a:picLocks noChangeAspect="1"/>
          </p:cNvPicPr>
          <p:nvPr/>
        </p:nvPicPr>
        <p:blipFill>
          <a:blip r:embed="rId5"/>
          <a:stretch>
            <a:fillRect/>
          </a:stretch>
        </p:blipFill>
        <p:spPr>
          <a:xfrm>
            <a:off x="5462935" y="2617581"/>
            <a:ext cx="2326034" cy="840130"/>
          </a:xfrm>
          <a:prstGeom prst="rect">
            <a:avLst/>
          </a:prstGeom>
        </p:spPr>
      </p:pic>
      <p:sp>
        <p:nvSpPr>
          <p:cNvPr id="56" name="テキスト ボックス 55">
            <a:extLst>
              <a:ext uri="{FF2B5EF4-FFF2-40B4-BE49-F238E27FC236}">
                <a16:creationId xmlns:a16="http://schemas.microsoft.com/office/drawing/2014/main" id="{1082934A-F12F-4AD6-B0CF-68E97FADD8D1}"/>
              </a:ext>
            </a:extLst>
          </p:cNvPr>
          <p:cNvSpPr txBox="1"/>
          <p:nvPr/>
        </p:nvSpPr>
        <p:spPr>
          <a:xfrm>
            <a:off x="4605125" y="3390866"/>
            <a:ext cx="1180730"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はんかくこもじ</a:t>
            </a:r>
            <a:endParaRPr kumimoji="1" lang="ja-JP" altLang="en-US" sz="1000" dirty="0">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10D5D5EF-A2E3-4B71-8F5C-ECDB6ABA9986}"/>
              </a:ext>
            </a:extLst>
          </p:cNvPr>
          <p:cNvSpPr txBox="1"/>
          <p:nvPr/>
        </p:nvSpPr>
        <p:spPr>
          <a:xfrm>
            <a:off x="5759444" y="3392285"/>
            <a:ext cx="10029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endParaRPr kumimoji="1" lang="ja-JP" altLang="en-US" sz="1000" dirty="0">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0BA022F1-8394-45B9-AC71-F9882AC1A903}"/>
              </a:ext>
            </a:extLst>
          </p:cNvPr>
          <p:cNvSpPr txBox="1"/>
          <p:nvPr/>
        </p:nvSpPr>
        <p:spPr>
          <a:xfrm>
            <a:off x="420051" y="5432904"/>
            <a:ext cx="8295324"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　　　　　　　　　　　　　　　　　のブロックを選び、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材料の▼を押して「</a:t>
            </a:r>
            <a:r>
              <a:rPr kumimoji="1" lang="ja-JP" altLang="en-US" b="1" dirty="0">
                <a:solidFill>
                  <a:srgbClr val="575E75"/>
                </a:solidFill>
                <a:latin typeface="メイリオ" panose="020B0604030504040204" pitchFamily="50" charset="-128"/>
                <a:ea typeface="メイリオ" panose="020B0604030504040204" pitchFamily="50" charset="-128"/>
              </a:rPr>
              <a:t>樫の木材</a:t>
            </a:r>
            <a:r>
              <a:rPr kumimoji="1" lang="ja-JP" altLang="en-US" dirty="0">
                <a:solidFill>
                  <a:srgbClr val="575E75"/>
                </a:solidFill>
                <a:latin typeface="メイリオ" panose="020B0604030504040204" pitchFamily="50" charset="-128"/>
                <a:ea typeface="メイリオ" panose="020B0604030504040204" pitchFamily="50" charset="-128"/>
              </a:rPr>
              <a:t>」、数を「</a:t>
            </a:r>
            <a:r>
              <a:rPr kumimoji="1" lang="en-US" altLang="ja-JP" b="1" dirty="0">
                <a:solidFill>
                  <a:srgbClr val="575E75"/>
                </a:solidFill>
                <a:latin typeface="メイリオ" panose="020B0604030504040204" pitchFamily="50" charset="-128"/>
                <a:ea typeface="メイリオ" panose="020B0604030504040204" pitchFamily="50" charset="-128"/>
              </a:rPr>
              <a:t>64</a:t>
            </a:r>
            <a:r>
              <a:rPr kumimoji="1" lang="ja-JP" altLang="en-US" b="1" dirty="0">
                <a:solidFill>
                  <a:srgbClr val="575E75"/>
                </a:solidFill>
                <a:latin typeface="メイリオ" panose="020B0604030504040204" pitchFamily="50" charset="-128"/>
                <a:ea typeface="メイリオ" panose="020B0604030504040204" pitchFamily="50" charset="-128"/>
              </a:rPr>
              <a:t>個</a:t>
            </a:r>
            <a:r>
              <a:rPr kumimoji="1" lang="ja-JP" altLang="en-US" dirty="0">
                <a:solidFill>
                  <a:srgbClr val="575E75"/>
                </a:solidFill>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60" name="テキスト ボックス 59">
            <a:extLst>
              <a:ext uri="{FF2B5EF4-FFF2-40B4-BE49-F238E27FC236}">
                <a16:creationId xmlns:a16="http://schemas.microsoft.com/office/drawing/2014/main" id="{4B1E0B79-3B73-42FD-A9CE-0D2FDB56881F}"/>
              </a:ext>
            </a:extLst>
          </p:cNvPr>
          <p:cNvSpPr txBox="1"/>
          <p:nvPr/>
        </p:nvSpPr>
        <p:spPr>
          <a:xfrm>
            <a:off x="5513028" y="6053545"/>
            <a:ext cx="7038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62" name="テキスト ボックス 61">
            <a:extLst>
              <a:ext uri="{FF2B5EF4-FFF2-40B4-BE49-F238E27FC236}">
                <a16:creationId xmlns:a16="http://schemas.microsoft.com/office/drawing/2014/main" id="{18072697-5F87-47C9-8AE6-6FCE7F788468}"/>
              </a:ext>
            </a:extLst>
          </p:cNvPr>
          <p:cNvSpPr txBox="1"/>
          <p:nvPr/>
        </p:nvSpPr>
        <p:spPr>
          <a:xfrm>
            <a:off x="4783626" y="6053812"/>
            <a:ext cx="5340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a:t>
            </a:r>
          </a:p>
        </p:txBody>
      </p:sp>
      <p:pic>
        <p:nvPicPr>
          <p:cNvPr id="64" name="図 63">
            <a:extLst>
              <a:ext uri="{FF2B5EF4-FFF2-40B4-BE49-F238E27FC236}">
                <a16:creationId xmlns:a16="http://schemas.microsoft.com/office/drawing/2014/main" id="{F42FFA5C-F02F-4D8E-AF5A-3503AFBDA8DE}"/>
              </a:ext>
            </a:extLst>
          </p:cNvPr>
          <p:cNvPicPr>
            <a:picLocks noChangeAspect="1"/>
          </p:cNvPicPr>
          <p:nvPr/>
        </p:nvPicPr>
        <p:blipFill>
          <a:blip r:embed="rId6"/>
          <a:stretch>
            <a:fillRect/>
          </a:stretch>
        </p:blipFill>
        <p:spPr>
          <a:xfrm>
            <a:off x="2825514" y="5497104"/>
            <a:ext cx="3794079" cy="561862"/>
          </a:xfrm>
          <a:prstGeom prst="rect">
            <a:avLst/>
          </a:prstGeom>
        </p:spPr>
      </p:pic>
      <p:sp>
        <p:nvSpPr>
          <p:cNvPr id="68" name="テキスト ボックス 67">
            <a:extLst>
              <a:ext uri="{FF2B5EF4-FFF2-40B4-BE49-F238E27FC236}">
                <a16:creationId xmlns:a16="http://schemas.microsoft.com/office/drawing/2014/main" id="{C46025EA-9044-4B4F-AA66-73254B59A23F}"/>
              </a:ext>
            </a:extLst>
          </p:cNvPr>
          <p:cNvSpPr txBox="1"/>
          <p:nvPr/>
        </p:nvSpPr>
        <p:spPr>
          <a:xfrm>
            <a:off x="355673" y="6053545"/>
            <a:ext cx="90774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ざいりょう</a:t>
            </a:r>
          </a:p>
        </p:txBody>
      </p:sp>
      <p:sp>
        <p:nvSpPr>
          <p:cNvPr id="72" name="テキスト ボックス 71">
            <a:extLst>
              <a:ext uri="{FF2B5EF4-FFF2-40B4-BE49-F238E27FC236}">
                <a16:creationId xmlns:a16="http://schemas.microsoft.com/office/drawing/2014/main" id="{E7459BB9-129B-4AEF-AE1E-9F1AEAF86233}"/>
              </a:ext>
            </a:extLst>
          </p:cNvPr>
          <p:cNvSpPr txBox="1"/>
          <p:nvPr/>
        </p:nvSpPr>
        <p:spPr>
          <a:xfrm>
            <a:off x="3802280" y="6053545"/>
            <a:ext cx="534091" cy="255366"/>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かず</a:t>
            </a:r>
          </a:p>
        </p:txBody>
      </p:sp>
      <p:sp>
        <p:nvSpPr>
          <p:cNvPr id="73" name="テキスト ボックス 72">
            <a:extLst>
              <a:ext uri="{FF2B5EF4-FFF2-40B4-BE49-F238E27FC236}">
                <a16:creationId xmlns:a16="http://schemas.microsoft.com/office/drawing/2014/main" id="{FA154111-FD5F-431C-B0C2-01168DF9A1BB}"/>
              </a:ext>
            </a:extLst>
          </p:cNvPr>
          <p:cNvSpPr txBox="1"/>
          <p:nvPr/>
        </p:nvSpPr>
        <p:spPr>
          <a:xfrm>
            <a:off x="7931446" y="5497104"/>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80" name="テキスト ボックス 79">
            <a:extLst>
              <a:ext uri="{FF2B5EF4-FFF2-40B4-BE49-F238E27FC236}">
                <a16:creationId xmlns:a16="http://schemas.microsoft.com/office/drawing/2014/main" id="{5B16016A-58D2-44AC-89E4-B9682C28459D}"/>
              </a:ext>
            </a:extLst>
          </p:cNvPr>
          <p:cNvSpPr txBox="1"/>
          <p:nvPr/>
        </p:nvSpPr>
        <p:spPr>
          <a:xfrm>
            <a:off x="2905414" y="6053545"/>
            <a:ext cx="70196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もくざい</a:t>
            </a:r>
          </a:p>
        </p:txBody>
      </p:sp>
      <p:sp>
        <p:nvSpPr>
          <p:cNvPr id="81" name="テキスト ボックス 80">
            <a:extLst>
              <a:ext uri="{FF2B5EF4-FFF2-40B4-BE49-F238E27FC236}">
                <a16:creationId xmlns:a16="http://schemas.microsoft.com/office/drawing/2014/main" id="{9DC05840-32AF-408C-B718-75BF3205A69A}"/>
              </a:ext>
            </a:extLst>
          </p:cNvPr>
          <p:cNvSpPr txBox="1"/>
          <p:nvPr/>
        </p:nvSpPr>
        <p:spPr>
          <a:xfrm>
            <a:off x="2406416" y="6053545"/>
            <a:ext cx="534091" cy="255366"/>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かし</a:t>
            </a:r>
          </a:p>
        </p:txBody>
      </p:sp>
      <p:sp>
        <p:nvSpPr>
          <p:cNvPr id="83" name="テキスト ボックス 82">
            <a:extLst>
              <a:ext uri="{FF2B5EF4-FFF2-40B4-BE49-F238E27FC236}">
                <a16:creationId xmlns:a16="http://schemas.microsoft.com/office/drawing/2014/main" id="{0920765E-DFBA-4407-A973-7EC90D1A3432}"/>
              </a:ext>
            </a:extLst>
          </p:cNvPr>
          <p:cNvSpPr txBox="1"/>
          <p:nvPr/>
        </p:nvSpPr>
        <p:spPr>
          <a:xfrm>
            <a:off x="1521357" y="6053545"/>
            <a:ext cx="534091" cy="255366"/>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cxnSp>
        <p:nvCxnSpPr>
          <p:cNvPr id="86" name="直線矢印コネクタ 85">
            <a:extLst>
              <a:ext uri="{FF2B5EF4-FFF2-40B4-BE49-F238E27FC236}">
                <a16:creationId xmlns:a16="http://schemas.microsoft.com/office/drawing/2014/main" id="{11682AD0-A12B-49A0-98A9-1CCC132ABBEF}"/>
              </a:ext>
            </a:extLst>
          </p:cNvPr>
          <p:cNvCxnSpPr>
            <a:cxnSpLocks/>
          </p:cNvCxnSpPr>
          <p:nvPr/>
        </p:nvCxnSpPr>
        <p:spPr>
          <a:xfrm flipV="1">
            <a:off x="3978260" y="5061005"/>
            <a:ext cx="468036" cy="440284"/>
          </a:xfrm>
          <a:prstGeom prst="straightConnector1">
            <a:avLst/>
          </a:prstGeom>
          <a:ln w="28575">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sp>
        <p:nvSpPr>
          <p:cNvPr id="87" name="四角形: 角を丸くする 86">
            <a:extLst>
              <a:ext uri="{FF2B5EF4-FFF2-40B4-BE49-F238E27FC236}">
                <a16:creationId xmlns:a16="http://schemas.microsoft.com/office/drawing/2014/main" id="{7B666CCC-DF26-44F3-B659-306A68DDACFC}"/>
              </a:ext>
            </a:extLst>
          </p:cNvPr>
          <p:cNvSpPr/>
          <p:nvPr/>
        </p:nvSpPr>
        <p:spPr>
          <a:xfrm>
            <a:off x="1872325" y="2106511"/>
            <a:ext cx="657811" cy="466804"/>
          </a:xfrm>
          <a:prstGeom prst="roundRect">
            <a:avLst>
              <a:gd name="adj" fmla="val 42393"/>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8" name="四角形: 角を丸くする 87">
            <a:extLst>
              <a:ext uri="{FF2B5EF4-FFF2-40B4-BE49-F238E27FC236}">
                <a16:creationId xmlns:a16="http://schemas.microsoft.com/office/drawing/2014/main" id="{795F6B53-D6F2-49F5-8653-C3A21C65DBAF}"/>
              </a:ext>
            </a:extLst>
          </p:cNvPr>
          <p:cNvSpPr/>
          <p:nvPr/>
        </p:nvSpPr>
        <p:spPr>
          <a:xfrm>
            <a:off x="2674881" y="2138748"/>
            <a:ext cx="396793" cy="400268"/>
          </a:xfrm>
          <a:prstGeom prst="roundRect">
            <a:avLst>
              <a:gd name="adj" fmla="val 50000"/>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89" name="直線矢印コネクタ 88">
            <a:extLst>
              <a:ext uri="{FF2B5EF4-FFF2-40B4-BE49-F238E27FC236}">
                <a16:creationId xmlns:a16="http://schemas.microsoft.com/office/drawing/2014/main" id="{6AD259E1-4A3D-4FE2-B6BA-C08AB22C5408}"/>
              </a:ext>
            </a:extLst>
          </p:cNvPr>
          <p:cNvCxnSpPr>
            <a:cxnSpLocks/>
          </p:cNvCxnSpPr>
          <p:nvPr/>
        </p:nvCxnSpPr>
        <p:spPr>
          <a:xfrm>
            <a:off x="656223" y="2348325"/>
            <a:ext cx="451011"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90" name="図 89">
            <a:extLst>
              <a:ext uri="{FF2B5EF4-FFF2-40B4-BE49-F238E27FC236}">
                <a16:creationId xmlns:a16="http://schemas.microsoft.com/office/drawing/2014/main" id="{B984CCE6-6177-4CE9-B3C6-D6F296C57D2E}"/>
              </a:ext>
            </a:extLst>
          </p:cNvPr>
          <p:cNvPicPr>
            <a:picLocks noChangeAspect="1"/>
          </p:cNvPicPr>
          <p:nvPr/>
        </p:nvPicPr>
        <p:blipFill>
          <a:blip r:embed="rId7"/>
          <a:stretch>
            <a:fillRect/>
          </a:stretch>
        </p:blipFill>
        <p:spPr>
          <a:xfrm>
            <a:off x="153357" y="2192956"/>
            <a:ext cx="494313" cy="472343"/>
          </a:xfrm>
          <a:prstGeom prst="rect">
            <a:avLst/>
          </a:prstGeom>
          <a:ln w="28575">
            <a:solidFill>
              <a:schemeClr val="accent1"/>
            </a:solidFill>
          </a:ln>
        </p:spPr>
      </p:pic>
      <p:sp>
        <p:nvSpPr>
          <p:cNvPr id="38" name="テキスト ボックス 37">
            <a:extLst>
              <a:ext uri="{FF2B5EF4-FFF2-40B4-BE49-F238E27FC236}">
                <a16:creationId xmlns:a16="http://schemas.microsoft.com/office/drawing/2014/main" id="{91471300-1D88-0AE4-7B68-13D69E7589C5}"/>
              </a:ext>
            </a:extLst>
          </p:cNvPr>
          <p:cNvSpPr txBox="1"/>
          <p:nvPr/>
        </p:nvSpPr>
        <p:spPr>
          <a:xfrm>
            <a:off x="2351147" y="1699861"/>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39" name="テキスト ボックス 38">
            <a:extLst>
              <a:ext uri="{FF2B5EF4-FFF2-40B4-BE49-F238E27FC236}">
                <a16:creationId xmlns:a16="http://schemas.microsoft.com/office/drawing/2014/main" id="{24B40CE4-1658-BB56-D977-03C336D8808E}"/>
              </a:ext>
            </a:extLst>
          </p:cNvPr>
          <p:cNvSpPr txBox="1"/>
          <p:nvPr/>
        </p:nvSpPr>
        <p:spPr>
          <a:xfrm>
            <a:off x="2932843" y="1684122"/>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40" name="テキスト ボックス 39">
            <a:extLst>
              <a:ext uri="{FF2B5EF4-FFF2-40B4-BE49-F238E27FC236}">
                <a16:creationId xmlns:a16="http://schemas.microsoft.com/office/drawing/2014/main" id="{BFDAA0DC-7B26-033B-2268-3609E2F60775}"/>
              </a:ext>
            </a:extLst>
          </p:cNvPr>
          <p:cNvSpPr txBox="1"/>
          <p:nvPr/>
        </p:nvSpPr>
        <p:spPr>
          <a:xfrm>
            <a:off x="3005450" y="2121424"/>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こ</a:t>
            </a:r>
          </a:p>
        </p:txBody>
      </p:sp>
      <p:sp>
        <p:nvSpPr>
          <p:cNvPr id="41" name="テキスト ボックス 40">
            <a:extLst>
              <a:ext uri="{FF2B5EF4-FFF2-40B4-BE49-F238E27FC236}">
                <a16:creationId xmlns:a16="http://schemas.microsoft.com/office/drawing/2014/main" id="{635BA204-2953-D1C8-1997-566D8339817C}"/>
              </a:ext>
            </a:extLst>
          </p:cNvPr>
          <p:cNvSpPr txBox="1"/>
          <p:nvPr/>
        </p:nvSpPr>
        <p:spPr>
          <a:xfrm>
            <a:off x="3290549" y="2142788"/>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じぶん</a:t>
            </a:r>
          </a:p>
        </p:txBody>
      </p:sp>
      <p:sp>
        <p:nvSpPr>
          <p:cNvPr id="44" name="テキスト ボックス 43">
            <a:extLst>
              <a:ext uri="{FF2B5EF4-FFF2-40B4-BE49-F238E27FC236}">
                <a16:creationId xmlns:a16="http://schemas.microsoft.com/office/drawing/2014/main" id="{86E2E030-9BDD-741B-AE7A-0B02BD123225}"/>
              </a:ext>
            </a:extLst>
          </p:cNvPr>
          <p:cNvSpPr txBox="1"/>
          <p:nvPr/>
        </p:nvSpPr>
        <p:spPr>
          <a:xfrm>
            <a:off x="4427643" y="215331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ばん</a:t>
            </a:r>
          </a:p>
        </p:txBody>
      </p:sp>
      <p:sp>
        <p:nvSpPr>
          <p:cNvPr id="45" name="テキスト ボックス 44">
            <a:extLst>
              <a:ext uri="{FF2B5EF4-FFF2-40B4-BE49-F238E27FC236}">
                <a16:creationId xmlns:a16="http://schemas.microsoft.com/office/drawing/2014/main" id="{B9A2FFD4-3E22-FC2C-7CDE-9DB7865629F2}"/>
              </a:ext>
            </a:extLst>
          </p:cNvPr>
          <p:cNvSpPr txBox="1"/>
          <p:nvPr/>
        </p:nvSpPr>
        <p:spPr>
          <a:xfrm>
            <a:off x="4669006" y="2153311"/>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せってい</a:t>
            </a:r>
          </a:p>
        </p:txBody>
      </p:sp>
      <p:sp>
        <p:nvSpPr>
          <p:cNvPr id="46" name="テキスト ボックス 45">
            <a:extLst>
              <a:ext uri="{FF2B5EF4-FFF2-40B4-BE49-F238E27FC236}">
                <a16:creationId xmlns:a16="http://schemas.microsoft.com/office/drawing/2014/main" id="{D75FFE84-CD99-319E-9B40-9D27B0DD694E}"/>
              </a:ext>
            </a:extLst>
          </p:cNvPr>
          <p:cNvSpPr txBox="1"/>
          <p:nvPr/>
        </p:nvSpPr>
        <p:spPr>
          <a:xfrm>
            <a:off x="6769172" y="2627994"/>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47" name="テキスト ボックス 46">
            <a:extLst>
              <a:ext uri="{FF2B5EF4-FFF2-40B4-BE49-F238E27FC236}">
                <a16:creationId xmlns:a16="http://schemas.microsoft.com/office/drawing/2014/main" id="{2A7375D6-2CC3-53CF-C8D0-41F52B109136}"/>
              </a:ext>
            </a:extLst>
          </p:cNvPr>
          <p:cNvSpPr txBox="1"/>
          <p:nvPr/>
        </p:nvSpPr>
        <p:spPr>
          <a:xfrm>
            <a:off x="7220971" y="262452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48" name="テキスト ボックス 47">
            <a:extLst>
              <a:ext uri="{FF2B5EF4-FFF2-40B4-BE49-F238E27FC236}">
                <a16:creationId xmlns:a16="http://schemas.microsoft.com/office/drawing/2014/main" id="{97D3D12B-869A-4DCA-9898-36110E78A53C}"/>
              </a:ext>
            </a:extLst>
          </p:cNvPr>
          <p:cNvSpPr txBox="1"/>
          <p:nvPr/>
        </p:nvSpPr>
        <p:spPr>
          <a:xfrm>
            <a:off x="4504587" y="5556922"/>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こ</a:t>
            </a:r>
          </a:p>
        </p:txBody>
      </p:sp>
      <p:sp>
        <p:nvSpPr>
          <p:cNvPr id="51" name="テキスト ボックス 50">
            <a:extLst>
              <a:ext uri="{FF2B5EF4-FFF2-40B4-BE49-F238E27FC236}">
                <a16:creationId xmlns:a16="http://schemas.microsoft.com/office/drawing/2014/main" id="{8E6E6E9F-56C2-612F-40CC-E5F336C5D95B}"/>
              </a:ext>
            </a:extLst>
          </p:cNvPr>
          <p:cNvSpPr txBox="1"/>
          <p:nvPr/>
        </p:nvSpPr>
        <p:spPr>
          <a:xfrm>
            <a:off x="4771834" y="5566255"/>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じぶん</a:t>
            </a:r>
          </a:p>
        </p:txBody>
      </p:sp>
      <p:sp>
        <p:nvSpPr>
          <p:cNvPr id="52" name="テキスト ボックス 51">
            <a:extLst>
              <a:ext uri="{FF2B5EF4-FFF2-40B4-BE49-F238E27FC236}">
                <a16:creationId xmlns:a16="http://schemas.microsoft.com/office/drawing/2014/main" id="{2CCEDED1-48D3-C9F0-D53D-BA530C22F757}"/>
              </a:ext>
            </a:extLst>
          </p:cNvPr>
          <p:cNvSpPr txBox="1"/>
          <p:nvPr/>
        </p:nvSpPr>
        <p:spPr>
          <a:xfrm>
            <a:off x="5784643" y="556625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ばん</a:t>
            </a:r>
          </a:p>
        </p:txBody>
      </p:sp>
      <p:sp>
        <p:nvSpPr>
          <p:cNvPr id="59" name="テキスト ボックス 58">
            <a:extLst>
              <a:ext uri="{FF2B5EF4-FFF2-40B4-BE49-F238E27FC236}">
                <a16:creationId xmlns:a16="http://schemas.microsoft.com/office/drawing/2014/main" id="{126ACF5B-A338-234B-1BFA-591A26573C20}"/>
              </a:ext>
            </a:extLst>
          </p:cNvPr>
          <p:cNvSpPr txBox="1"/>
          <p:nvPr/>
        </p:nvSpPr>
        <p:spPr>
          <a:xfrm>
            <a:off x="5990345" y="5566255"/>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せってい</a:t>
            </a:r>
          </a:p>
        </p:txBody>
      </p:sp>
    </p:spTree>
    <p:extLst>
      <p:ext uri="{BB962C8B-B14F-4D97-AF65-F5344CB8AC3E}">
        <p14:creationId xmlns:p14="http://schemas.microsoft.com/office/powerpoint/2010/main" val="38533722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．氷の壁の向こう側を観察しよう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878888" y="381881"/>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47945" y="380187"/>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かべ</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2181298" y="370700"/>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む</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2995497" y="380187"/>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がわ</a:t>
            </a:r>
          </a:p>
        </p:txBody>
      </p:sp>
      <p:sp>
        <p:nvSpPr>
          <p:cNvPr id="36" name="テキスト ボックス 35">
            <a:extLst>
              <a:ext uri="{FF2B5EF4-FFF2-40B4-BE49-F238E27FC236}">
                <a16:creationId xmlns:a16="http://schemas.microsoft.com/office/drawing/2014/main" id="{29DAAC48-E343-4E61-8086-5F4F4E546AE3}"/>
              </a:ext>
            </a:extLst>
          </p:cNvPr>
          <p:cNvSpPr txBox="1"/>
          <p:nvPr/>
        </p:nvSpPr>
        <p:spPr>
          <a:xfrm>
            <a:off x="3646737" y="382686"/>
            <a:ext cx="772090"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かんさつ</a:t>
            </a:r>
          </a:p>
        </p:txBody>
      </p:sp>
      <p:pic>
        <p:nvPicPr>
          <p:cNvPr id="13" name="図 12">
            <a:extLst>
              <a:ext uri="{FF2B5EF4-FFF2-40B4-BE49-F238E27FC236}">
                <a16:creationId xmlns:a16="http://schemas.microsoft.com/office/drawing/2014/main" id="{5B043B68-8C39-4325-9926-A51711E77EFD}"/>
              </a:ext>
            </a:extLst>
          </p:cNvPr>
          <p:cNvPicPr>
            <a:picLocks noChangeAspect="1"/>
          </p:cNvPicPr>
          <p:nvPr/>
        </p:nvPicPr>
        <p:blipFill>
          <a:blip r:embed="rId2"/>
          <a:srcRect/>
          <a:stretch/>
        </p:blipFill>
        <p:spPr>
          <a:xfrm>
            <a:off x="972964" y="1153737"/>
            <a:ext cx="4505952" cy="3733782"/>
          </a:xfrm>
          <a:prstGeom prst="rect">
            <a:avLst/>
          </a:prstGeom>
        </p:spPr>
      </p:pic>
      <p:sp>
        <p:nvSpPr>
          <p:cNvPr id="53" name="正方形/長方形 52">
            <a:extLst>
              <a:ext uri="{FF2B5EF4-FFF2-40B4-BE49-F238E27FC236}">
                <a16:creationId xmlns:a16="http://schemas.microsoft.com/office/drawing/2014/main" id="{1EC6C08D-8862-4330-BEF8-320C63305A7B}"/>
              </a:ext>
            </a:extLst>
          </p:cNvPr>
          <p:cNvSpPr/>
          <p:nvPr/>
        </p:nvSpPr>
        <p:spPr>
          <a:xfrm>
            <a:off x="1081760" y="4203504"/>
            <a:ext cx="3041894" cy="440284"/>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89" name="直線矢印コネクタ 88">
            <a:extLst>
              <a:ext uri="{FF2B5EF4-FFF2-40B4-BE49-F238E27FC236}">
                <a16:creationId xmlns:a16="http://schemas.microsoft.com/office/drawing/2014/main" id="{6AD259E1-4A3D-4FE2-B6BA-C08AB22C5408}"/>
              </a:ext>
            </a:extLst>
          </p:cNvPr>
          <p:cNvCxnSpPr>
            <a:cxnSpLocks/>
          </p:cNvCxnSpPr>
          <p:nvPr/>
        </p:nvCxnSpPr>
        <p:spPr>
          <a:xfrm>
            <a:off x="623189" y="2901075"/>
            <a:ext cx="640224"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90" name="図 89">
            <a:extLst>
              <a:ext uri="{FF2B5EF4-FFF2-40B4-BE49-F238E27FC236}">
                <a16:creationId xmlns:a16="http://schemas.microsoft.com/office/drawing/2014/main" id="{B984CCE6-6177-4CE9-B3C6-D6F296C57D2E}"/>
              </a:ext>
            </a:extLst>
          </p:cNvPr>
          <p:cNvPicPr>
            <a:picLocks noChangeAspect="1"/>
          </p:cNvPicPr>
          <p:nvPr/>
        </p:nvPicPr>
        <p:blipFill>
          <a:blip r:embed="rId3"/>
          <a:stretch>
            <a:fillRect/>
          </a:stretch>
        </p:blipFill>
        <p:spPr>
          <a:xfrm>
            <a:off x="183879" y="2745706"/>
            <a:ext cx="472345" cy="451351"/>
          </a:xfrm>
          <a:prstGeom prst="rect">
            <a:avLst/>
          </a:prstGeom>
          <a:ln w="28575">
            <a:solidFill>
              <a:schemeClr val="accent1"/>
            </a:solidFill>
          </a:ln>
        </p:spPr>
      </p:pic>
      <p:pic>
        <p:nvPicPr>
          <p:cNvPr id="38" name="図 37">
            <a:extLst>
              <a:ext uri="{FF2B5EF4-FFF2-40B4-BE49-F238E27FC236}">
                <a16:creationId xmlns:a16="http://schemas.microsoft.com/office/drawing/2014/main" id="{015152D1-6B72-4DA1-A65D-59259129CFCE}"/>
              </a:ext>
            </a:extLst>
          </p:cNvPr>
          <p:cNvPicPr>
            <a:picLocks noChangeAspect="1"/>
          </p:cNvPicPr>
          <p:nvPr/>
        </p:nvPicPr>
        <p:blipFill>
          <a:blip r:embed="rId4"/>
          <a:srcRect/>
          <a:stretch/>
        </p:blipFill>
        <p:spPr>
          <a:xfrm>
            <a:off x="183881" y="2058903"/>
            <a:ext cx="472343" cy="448726"/>
          </a:xfrm>
          <a:prstGeom prst="rect">
            <a:avLst/>
          </a:prstGeom>
          <a:ln w="28575">
            <a:solidFill>
              <a:schemeClr val="accent2"/>
            </a:solidFill>
          </a:ln>
        </p:spPr>
      </p:pic>
      <p:cxnSp>
        <p:nvCxnSpPr>
          <p:cNvPr id="39" name="直線矢印コネクタ 38">
            <a:extLst>
              <a:ext uri="{FF2B5EF4-FFF2-40B4-BE49-F238E27FC236}">
                <a16:creationId xmlns:a16="http://schemas.microsoft.com/office/drawing/2014/main" id="{CE1CC752-03FA-40AF-8E83-75D66AFC9EB6}"/>
              </a:ext>
            </a:extLst>
          </p:cNvPr>
          <p:cNvCxnSpPr>
            <a:cxnSpLocks/>
          </p:cNvCxnSpPr>
          <p:nvPr/>
        </p:nvCxnSpPr>
        <p:spPr>
          <a:xfrm>
            <a:off x="688419" y="2279009"/>
            <a:ext cx="462032" cy="4257"/>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8" name="グループ化 7">
            <a:extLst>
              <a:ext uri="{FF2B5EF4-FFF2-40B4-BE49-F238E27FC236}">
                <a16:creationId xmlns:a16="http://schemas.microsoft.com/office/drawing/2014/main" id="{CC23CC37-342C-4DB4-A4DC-AE6A8B318D18}"/>
              </a:ext>
            </a:extLst>
          </p:cNvPr>
          <p:cNvGrpSpPr/>
          <p:nvPr/>
        </p:nvGrpSpPr>
        <p:grpSpPr>
          <a:xfrm>
            <a:off x="4351506" y="2398450"/>
            <a:ext cx="3979600" cy="1502079"/>
            <a:chOff x="5201763" y="1216847"/>
            <a:chExt cx="3979600" cy="1502079"/>
          </a:xfrm>
        </p:grpSpPr>
        <p:sp>
          <p:nvSpPr>
            <p:cNvPr id="41" name="テキスト ボックス 40">
              <a:extLst>
                <a:ext uri="{FF2B5EF4-FFF2-40B4-BE49-F238E27FC236}">
                  <a16:creationId xmlns:a16="http://schemas.microsoft.com/office/drawing/2014/main" id="{5E107765-C076-45B0-8B2A-784967B9002F}"/>
                </a:ext>
              </a:extLst>
            </p:cNvPr>
            <p:cNvSpPr txBox="1"/>
            <p:nvPr/>
          </p:nvSpPr>
          <p:spPr>
            <a:xfrm>
              <a:off x="5201763" y="1587847"/>
              <a:ext cx="3979600"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ループ</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a:t>
              </a:r>
              <a:r>
                <a:rPr lang="en-US" altLang="ja-JP" b="1" dirty="0">
                  <a:solidFill>
                    <a:srgbClr val="575E75"/>
                  </a:solidFill>
                  <a:latin typeface="メイリオ" panose="020B0604030504040204" pitchFamily="50" charset="-128"/>
                  <a:ea typeface="メイリオ" panose="020B0604030504040204" pitchFamily="50" charset="-128"/>
                </a:rPr>
                <a:t>10</a:t>
              </a:r>
              <a:r>
                <a:rPr lang="ja-JP" altLang="en-US" b="1" dirty="0">
                  <a:solidFill>
                    <a:srgbClr val="575E75"/>
                  </a:solidFill>
                  <a:latin typeface="メイリオ" panose="020B0604030504040204" pitchFamily="50" charset="-128"/>
                  <a:ea typeface="メイリオ" panose="020B0604030504040204" pitchFamily="50" charset="-128"/>
                </a:rPr>
                <a:t>回</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81F66220-FF74-41B2-A8E4-714FB88DCD5C}"/>
                </a:ext>
              </a:extLst>
            </p:cNvPr>
            <p:cNvSpPr txBox="1"/>
            <p:nvPr/>
          </p:nvSpPr>
          <p:spPr>
            <a:xfrm>
              <a:off x="8343263" y="1643750"/>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3AC14E26-34D1-4A9A-88BE-74D37FB1710F}"/>
                </a:ext>
              </a:extLst>
            </p:cNvPr>
            <p:cNvSpPr txBox="1"/>
            <p:nvPr/>
          </p:nvSpPr>
          <p:spPr>
            <a:xfrm>
              <a:off x="6376554" y="2211646"/>
              <a:ext cx="726978" cy="24764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0D060442-8F2E-482F-8417-479BA6CCF2D8}"/>
                </a:ext>
              </a:extLst>
            </p:cNvPr>
            <p:cNvSpPr txBox="1"/>
            <p:nvPr/>
          </p:nvSpPr>
          <p:spPr>
            <a:xfrm>
              <a:off x="5716998" y="2210128"/>
              <a:ext cx="45492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a:t>
              </a:r>
              <a:endParaRPr kumimoji="1" lang="ja-JP" altLang="en-US" sz="1000" dirty="0">
                <a:latin typeface="メイリオ" panose="020B0604030504040204" pitchFamily="50" charset="-128"/>
                <a:ea typeface="メイリオ" panose="020B0604030504040204" pitchFamily="50" charset="-128"/>
              </a:endParaRPr>
            </a:p>
          </p:txBody>
        </p:sp>
        <p:pic>
          <p:nvPicPr>
            <p:cNvPr id="7" name="図 6">
              <a:extLst>
                <a:ext uri="{FF2B5EF4-FFF2-40B4-BE49-F238E27FC236}">
                  <a16:creationId xmlns:a16="http://schemas.microsoft.com/office/drawing/2014/main" id="{193FB8AE-CF83-41BB-A48C-AA3CF50D5785}"/>
                </a:ext>
              </a:extLst>
            </p:cNvPr>
            <p:cNvPicPr>
              <a:picLocks noChangeAspect="1"/>
            </p:cNvPicPr>
            <p:nvPr/>
          </p:nvPicPr>
          <p:blipFill>
            <a:blip r:embed="rId5"/>
            <a:stretch>
              <a:fillRect/>
            </a:stretch>
          </p:blipFill>
          <p:spPr>
            <a:xfrm>
              <a:off x="6860290" y="1216847"/>
              <a:ext cx="1463167" cy="1044030"/>
            </a:xfrm>
            <a:prstGeom prst="rect">
              <a:avLst/>
            </a:prstGeom>
          </p:spPr>
        </p:pic>
      </p:grpSp>
      <p:sp>
        <p:nvSpPr>
          <p:cNvPr id="65" name="テキスト ボックス 64">
            <a:extLst>
              <a:ext uri="{FF2B5EF4-FFF2-40B4-BE49-F238E27FC236}">
                <a16:creationId xmlns:a16="http://schemas.microsoft.com/office/drawing/2014/main" id="{E01825BE-4178-4067-916D-6496FFD6A5D6}"/>
              </a:ext>
            </a:extLst>
          </p:cNvPr>
          <p:cNvSpPr txBox="1"/>
          <p:nvPr/>
        </p:nvSpPr>
        <p:spPr>
          <a:xfrm>
            <a:off x="321668" y="6227342"/>
            <a:ext cx="853547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r>
              <a:rPr lang="ja-JP" altLang="en-US" b="1" i="0" dirty="0">
                <a:solidFill>
                  <a:srgbClr val="575E75"/>
                </a:solidFill>
                <a:effectLst/>
                <a:latin typeface="メイリオ" panose="020B0604030504040204" pitchFamily="50" charset="-128"/>
                <a:ea typeface="メイリオ" panose="020B0604030504040204" pitchFamily="50" charset="-128"/>
              </a:rPr>
              <a:t>上</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6" name="テキスト ボックス 65">
            <a:extLst>
              <a:ext uri="{FF2B5EF4-FFF2-40B4-BE49-F238E27FC236}">
                <a16:creationId xmlns:a16="http://schemas.microsoft.com/office/drawing/2014/main" id="{E34E61CF-5ED8-4121-B5A2-832C5CD9C352}"/>
              </a:ext>
            </a:extLst>
          </p:cNvPr>
          <p:cNvSpPr txBox="1"/>
          <p:nvPr/>
        </p:nvSpPr>
        <p:spPr>
          <a:xfrm>
            <a:off x="5990146" y="629824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67" name="図 66">
            <a:extLst>
              <a:ext uri="{FF2B5EF4-FFF2-40B4-BE49-F238E27FC236}">
                <a16:creationId xmlns:a16="http://schemas.microsoft.com/office/drawing/2014/main" id="{9A9C35F0-B962-41E4-AE26-10350A2BE3B0}"/>
              </a:ext>
            </a:extLst>
          </p:cNvPr>
          <p:cNvPicPr>
            <a:picLocks noChangeAspect="1"/>
          </p:cNvPicPr>
          <p:nvPr/>
        </p:nvPicPr>
        <p:blipFill>
          <a:blip r:embed="rId6"/>
          <a:stretch>
            <a:fillRect/>
          </a:stretch>
        </p:blipFill>
        <p:spPr>
          <a:xfrm>
            <a:off x="2708277" y="6293975"/>
            <a:ext cx="3132091" cy="579170"/>
          </a:xfrm>
          <a:prstGeom prst="rect">
            <a:avLst/>
          </a:prstGeom>
        </p:spPr>
      </p:pic>
      <p:sp>
        <p:nvSpPr>
          <p:cNvPr id="51" name="テキスト ボックス 50">
            <a:extLst>
              <a:ext uri="{FF2B5EF4-FFF2-40B4-BE49-F238E27FC236}">
                <a16:creationId xmlns:a16="http://schemas.microsoft.com/office/drawing/2014/main" id="{81BCBA6F-E0EA-43FE-9E21-352ED642ED66}"/>
              </a:ext>
            </a:extLst>
          </p:cNvPr>
          <p:cNvSpPr txBox="1"/>
          <p:nvPr/>
        </p:nvSpPr>
        <p:spPr>
          <a:xfrm>
            <a:off x="321668" y="5243519"/>
            <a:ext cx="7410782"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　　　　　　　　　　を</a:t>
            </a:r>
            <a:r>
              <a:rPr lang="en-US" altLang="ja-JP" i="0" dirty="0">
                <a:solidFill>
                  <a:srgbClr val="575E75"/>
                </a:solidFill>
                <a:effectLst/>
                <a:latin typeface="メイリオ" panose="020B0604030504040204" pitchFamily="50" charset="-128"/>
                <a:ea typeface="メイリオ" panose="020B0604030504040204" pitchFamily="50" charset="-128"/>
              </a:rPr>
              <a:t>3</a:t>
            </a:r>
            <a:r>
              <a:rPr lang="ja-JP" altLang="en-US" i="0" dirty="0">
                <a:solidFill>
                  <a:srgbClr val="575E75"/>
                </a:solidFill>
                <a:effectLst/>
                <a:latin typeface="メイリオ" panose="020B0604030504040204" pitchFamily="50" charset="-128"/>
                <a:ea typeface="メイリオ" panose="020B0604030504040204" pitchFamily="50" charset="-128"/>
              </a:rPr>
              <a:t>つ選び、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i="0" dirty="0">
                <a:solidFill>
                  <a:srgbClr val="575E75"/>
                </a:solidFill>
                <a:effectLst/>
                <a:latin typeface="メイリオ" panose="020B0604030504040204" pitchFamily="50" charset="-128"/>
                <a:ea typeface="メイリオ" panose="020B0604030504040204" pitchFamily="50" charset="-128"/>
              </a:rPr>
              <a:t>　　　　　　　　　　　　　　「</a:t>
            </a:r>
            <a:r>
              <a:rPr kumimoji="1" lang="ja-JP" altLang="en-US" b="1" i="0" dirty="0">
                <a:solidFill>
                  <a:srgbClr val="575E75"/>
                </a:solidFill>
                <a:effectLst/>
                <a:latin typeface="メイリオ" panose="020B0604030504040204" pitchFamily="50" charset="-128"/>
                <a:ea typeface="メイリオ" panose="020B0604030504040204" pitchFamily="50" charset="-128"/>
              </a:rPr>
              <a:t>前</a:t>
            </a:r>
            <a:r>
              <a:rPr kumimoji="1" lang="ja-JP" altLang="en-US" i="0" dirty="0">
                <a:solidFill>
                  <a:srgbClr val="575E75"/>
                </a:solidFill>
                <a:effectLst/>
                <a:latin typeface="メイリオ" panose="020B0604030504040204" pitchFamily="50" charset="-128"/>
                <a:ea typeface="メイリオ" panose="020B0604030504040204" pitchFamily="50" charset="-128"/>
              </a:rPr>
              <a:t>」「</a:t>
            </a:r>
            <a:r>
              <a:rPr kumimoji="1" lang="ja-JP" altLang="en-US" b="1" i="0" dirty="0">
                <a:solidFill>
                  <a:srgbClr val="575E75"/>
                </a:solidFill>
                <a:effectLst/>
                <a:latin typeface="メイリオ" panose="020B0604030504040204" pitchFamily="50" charset="-128"/>
                <a:ea typeface="メイリオ" panose="020B0604030504040204" pitchFamily="50" charset="-128"/>
              </a:rPr>
              <a:t>右</a:t>
            </a:r>
            <a:r>
              <a:rPr kumimoji="1" lang="ja-JP" altLang="en-US" i="0" dirty="0">
                <a:solidFill>
                  <a:srgbClr val="575E75"/>
                </a:solidFill>
                <a:effectLst/>
                <a:latin typeface="メイリオ" panose="020B0604030504040204" pitchFamily="50" charset="-128"/>
                <a:ea typeface="メイリオ" panose="020B0604030504040204" pitchFamily="50" charset="-128"/>
              </a:rPr>
              <a:t>」「</a:t>
            </a:r>
            <a:r>
              <a:rPr kumimoji="1" lang="ja-JP" altLang="en-US" b="1" i="0" dirty="0">
                <a:solidFill>
                  <a:srgbClr val="575E75"/>
                </a:solidFill>
                <a:effectLst/>
                <a:latin typeface="メイリオ" panose="020B0604030504040204" pitchFamily="50" charset="-128"/>
                <a:ea typeface="メイリオ" panose="020B0604030504040204" pitchFamily="50" charset="-128"/>
              </a:rPr>
              <a:t>左</a:t>
            </a:r>
            <a:r>
              <a:rPr kumimoji="1" lang="ja-JP" altLang="en-US" i="0" dirty="0">
                <a:solidFill>
                  <a:srgbClr val="575E75"/>
                </a:solidFill>
                <a:effectLst/>
                <a:latin typeface="メイリオ" panose="020B0604030504040204" pitchFamily="50" charset="-128"/>
                <a:ea typeface="メイリオ" panose="020B0604030504040204" pitchFamily="50" charset="-128"/>
              </a:rPr>
              <a:t>」の順に設定する。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51E36B5E-4909-4E2D-ADC8-EC3AE27E9A07}"/>
              </a:ext>
            </a:extLst>
          </p:cNvPr>
          <p:cNvSpPr txBox="1"/>
          <p:nvPr/>
        </p:nvSpPr>
        <p:spPr>
          <a:xfrm>
            <a:off x="5448117" y="5304179"/>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59" name="テキスト ボックス 58">
            <a:extLst>
              <a:ext uri="{FF2B5EF4-FFF2-40B4-BE49-F238E27FC236}">
                <a16:creationId xmlns:a16="http://schemas.microsoft.com/office/drawing/2014/main" id="{AD46967B-FCD6-47AB-AD66-4E7D68304C19}"/>
              </a:ext>
            </a:extLst>
          </p:cNvPr>
          <p:cNvSpPr txBox="1"/>
          <p:nvPr/>
        </p:nvSpPr>
        <p:spPr>
          <a:xfrm>
            <a:off x="4371708" y="5857228"/>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endParaRPr kumimoji="1" lang="ja-JP" altLang="en-US" sz="1000" dirty="0">
              <a:latin typeface="メイリオ" panose="020B0604030504040204" pitchFamily="50" charset="-128"/>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3602A875-2DEC-4788-B00B-FE2ECA5C3BA8}"/>
              </a:ext>
            </a:extLst>
          </p:cNvPr>
          <p:cNvSpPr txBox="1"/>
          <p:nvPr/>
        </p:nvSpPr>
        <p:spPr>
          <a:xfrm>
            <a:off x="3707377" y="5857228"/>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まえ</a:t>
            </a:r>
            <a:endParaRPr kumimoji="1" lang="ja-JP" altLang="en-US" sz="1000" dirty="0">
              <a:latin typeface="メイリオ" panose="020B0604030504040204" pitchFamily="50" charset="-128"/>
              <a:ea typeface="メイリオ" panose="020B0604030504040204" pitchFamily="50" charset="-128"/>
            </a:endParaRPr>
          </a:p>
        </p:txBody>
      </p:sp>
      <p:pic>
        <p:nvPicPr>
          <p:cNvPr id="63" name="図 62">
            <a:extLst>
              <a:ext uri="{FF2B5EF4-FFF2-40B4-BE49-F238E27FC236}">
                <a16:creationId xmlns:a16="http://schemas.microsoft.com/office/drawing/2014/main" id="{36EF4FAD-5E91-432A-BAD1-A45A1B860EFA}"/>
              </a:ext>
            </a:extLst>
          </p:cNvPr>
          <p:cNvPicPr>
            <a:picLocks noChangeAspect="1"/>
          </p:cNvPicPr>
          <p:nvPr/>
        </p:nvPicPr>
        <p:blipFill>
          <a:blip r:embed="rId7"/>
          <a:stretch>
            <a:fillRect/>
          </a:stretch>
        </p:blipFill>
        <p:spPr>
          <a:xfrm>
            <a:off x="2786851" y="5345506"/>
            <a:ext cx="2194750" cy="563929"/>
          </a:xfrm>
          <a:prstGeom prst="rect">
            <a:avLst/>
          </a:prstGeom>
        </p:spPr>
      </p:pic>
      <p:sp>
        <p:nvSpPr>
          <p:cNvPr id="69" name="テキスト ボックス 68">
            <a:extLst>
              <a:ext uri="{FF2B5EF4-FFF2-40B4-BE49-F238E27FC236}">
                <a16:creationId xmlns:a16="http://schemas.microsoft.com/office/drawing/2014/main" id="{54C595B9-A8D8-4D33-8599-D345E15ACBF4}"/>
              </a:ext>
            </a:extLst>
          </p:cNvPr>
          <p:cNvSpPr txBox="1"/>
          <p:nvPr/>
        </p:nvSpPr>
        <p:spPr>
          <a:xfrm>
            <a:off x="5040199" y="5857228"/>
            <a:ext cx="59115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ひだり</a:t>
            </a:r>
            <a:endParaRPr kumimoji="1" lang="ja-JP" altLang="en-US" sz="1000" dirty="0">
              <a:latin typeface="メイリオ" panose="020B0604030504040204" pitchFamily="50" charset="-128"/>
              <a:ea typeface="メイリオ" panose="020B0604030504040204" pitchFamily="50" charset="-128"/>
            </a:endParaRPr>
          </a:p>
        </p:txBody>
      </p:sp>
      <p:sp>
        <p:nvSpPr>
          <p:cNvPr id="70" name="テキスト ボックス 69">
            <a:extLst>
              <a:ext uri="{FF2B5EF4-FFF2-40B4-BE49-F238E27FC236}">
                <a16:creationId xmlns:a16="http://schemas.microsoft.com/office/drawing/2014/main" id="{476B9D4C-DB75-425E-83B3-3C8A19D2EAAF}"/>
              </a:ext>
            </a:extLst>
          </p:cNvPr>
          <p:cNvSpPr txBox="1"/>
          <p:nvPr/>
        </p:nvSpPr>
        <p:spPr>
          <a:xfrm>
            <a:off x="5731099" y="5857228"/>
            <a:ext cx="59115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a:t>
            </a:r>
            <a:endParaRPr kumimoji="1" lang="ja-JP" altLang="en-US" sz="1000" dirty="0">
              <a:latin typeface="メイリオ" panose="020B0604030504040204" pitchFamily="50" charset="-128"/>
              <a:ea typeface="メイリオ" panose="020B0604030504040204" pitchFamily="50" charset="-128"/>
            </a:endParaRPr>
          </a:p>
        </p:txBody>
      </p:sp>
      <p:sp>
        <p:nvSpPr>
          <p:cNvPr id="71" name="テキスト ボックス 70">
            <a:extLst>
              <a:ext uri="{FF2B5EF4-FFF2-40B4-BE49-F238E27FC236}">
                <a16:creationId xmlns:a16="http://schemas.microsoft.com/office/drawing/2014/main" id="{45D1D688-2D7A-4DA5-9087-C75053F82D2C}"/>
              </a:ext>
            </a:extLst>
          </p:cNvPr>
          <p:cNvSpPr txBox="1"/>
          <p:nvPr/>
        </p:nvSpPr>
        <p:spPr>
          <a:xfrm>
            <a:off x="6215993" y="5857228"/>
            <a:ext cx="7269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せってい</a:t>
            </a:r>
            <a:endParaRPr kumimoji="1" lang="ja-JP" altLang="en-US" sz="1000" dirty="0">
              <a:latin typeface="メイリオ" panose="020B0604030504040204" pitchFamily="50" charset="-128"/>
              <a:ea typeface="メイリオ" panose="020B0604030504040204" pitchFamily="50" charset="-128"/>
            </a:endParaRPr>
          </a:p>
        </p:txBody>
      </p:sp>
      <p:sp>
        <p:nvSpPr>
          <p:cNvPr id="75" name="テキスト ボックス 74">
            <a:extLst>
              <a:ext uri="{FF2B5EF4-FFF2-40B4-BE49-F238E27FC236}">
                <a16:creationId xmlns:a16="http://schemas.microsoft.com/office/drawing/2014/main" id="{5B46578D-F217-4261-9DC5-D10B12FB57E8}"/>
              </a:ext>
            </a:extLst>
          </p:cNvPr>
          <p:cNvSpPr txBox="1"/>
          <p:nvPr/>
        </p:nvSpPr>
        <p:spPr>
          <a:xfrm>
            <a:off x="7318392" y="6291802"/>
            <a:ext cx="726978" cy="24764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76" name="テキスト ボックス 75">
            <a:extLst>
              <a:ext uri="{FF2B5EF4-FFF2-40B4-BE49-F238E27FC236}">
                <a16:creationId xmlns:a16="http://schemas.microsoft.com/office/drawing/2014/main" id="{58489226-F041-42C4-B54E-DED57B2DB1A6}"/>
              </a:ext>
            </a:extLst>
          </p:cNvPr>
          <p:cNvSpPr txBox="1"/>
          <p:nvPr/>
        </p:nvSpPr>
        <p:spPr>
          <a:xfrm>
            <a:off x="6645243" y="6291802"/>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うえ</a:t>
            </a:r>
            <a:endParaRPr kumimoji="1" lang="ja-JP" altLang="en-US" sz="1000" dirty="0">
              <a:latin typeface="メイリオ" panose="020B0604030504040204" pitchFamily="50" charset="-128"/>
              <a:ea typeface="メイリオ" panose="020B0604030504040204" pitchFamily="50" charset="-128"/>
            </a:endParaRPr>
          </a:p>
        </p:txBody>
      </p:sp>
      <p:sp>
        <p:nvSpPr>
          <p:cNvPr id="77" name="テキスト ボックス 76">
            <a:extLst>
              <a:ext uri="{FF2B5EF4-FFF2-40B4-BE49-F238E27FC236}">
                <a16:creationId xmlns:a16="http://schemas.microsoft.com/office/drawing/2014/main" id="{F057511E-1CB7-4A69-BD59-5B17595E1832}"/>
              </a:ext>
            </a:extLst>
          </p:cNvPr>
          <p:cNvSpPr txBox="1"/>
          <p:nvPr/>
        </p:nvSpPr>
        <p:spPr>
          <a:xfrm>
            <a:off x="179899" y="4771254"/>
            <a:ext cx="853547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繰り返しブロックの中には、次のようにブロックを設定する。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78" name="テキスト ボックス 77">
            <a:extLst>
              <a:ext uri="{FF2B5EF4-FFF2-40B4-BE49-F238E27FC236}">
                <a16:creationId xmlns:a16="http://schemas.microsoft.com/office/drawing/2014/main" id="{E15F343D-E73C-401D-82B4-E3FB9301B3DB}"/>
              </a:ext>
            </a:extLst>
          </p:cNvPr>
          <p:cNvSpPr txBox="1"/>
          <p:nvPr/>
        </p:nvSpPr>
        <p:spPr>
          <a:xfrm>
            <a:off x="575193" y="4845130"/>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かえ</a:t>
            </a:r>
            <a:endParaRPr kumimoji="1" lang="ja-JP" altLang="en-US" sz="1000" dirty="0">
              <a:latin typeface="メイリオ" panose="020B0604030504040204" pitchFamily="50" charset="-128"/>
              <a:ea typeface="メイリオ" panose="020B0604030504040204" pitchFamily="50" charset="-128"/>
            </a:endParaRPr>
          </a:p>
        </p:txBody>
      </p:sp>
      <p:sp>
        <p:nvSpPr>
          <p:cNvPr id="79" name="テキスト ボックス 78">
            <a:extLst>
              <a:ext uri="{FF2B5EF4-FFF2-40B4-BE49-F238E27FC236}">
                <a16:creationId xmlns:a16="http://schemas.microsoft.com/office/drawing/2014/main" id="{4A64C00B-EE93-49D6-9D69-D19FE151DFCE}"/>
              </a:ext>
            </a:extLst>
          </p:cNvPr>
          <p:cNvSpPr txBox="1"/>
          <p:nvPr/>
        </p:nvSpPr>
        <p:spPr>
          <a:xfrm>
            <a:off x="196693" y="4845130"/>
            <a:ext cx="32505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く</a:t>
            </a:r>
            <a:endParaRPr kumimoji="1" lang="ja-JP" altLang="en-US" sz="1000" dirty="0">
              <a:latin typeface="メイリオ" panose="020B0604030504040204" pitchFamily="50" charset="-128"/>
              <a:ea typeface="メイリオ" panose="020B0604030504040204" pitchFamily="50" charset="-128"/>
            </a:endParaRPr>
          </a:p>
        </p:txBody>
      </p:sp>
      <p:sp>
        <p:nvSpPr>
          <p:cNvPr id="82" name="テキスト ボックス 81">
            <a:extLst>
              <a:ext uri="{FF2B5EF4-FFF2-40B4-BE49-F238E27FC236}">
                <a16:creationId xmlns:a16="http://schemas.microsoft.com/office/drawing/2014/main" id="{2669105D-0010-4887-84D4-ECE89C3DA1C4}"/>
              </a:ext>
            </a:extLst>
          </p:cNvPr>
          <p:cNvSpPr txBox="1"/>
          <p:nvPr/>
        </p:nvSpPr>
        <p:spPr>
          <a:xfrm>
            <a:off x="2183586" y="4845130"/>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なか</a:t>
            </a:r>
            <a:endParaRPr kumimoji="1" lang="ja-JP" altLang="en-US" sz="1000" dirty="0">
              <a:latin typeface="メイリオ" panose="020B0604030504040204" pitchFamily="50" charset="-128"/>
              <a:ea typeface="メイリオ" panose="020B0604030504040204" pitchFamily="50" charset="-128"/>
            </a:endParaRPr>
          </a:p>
        </p:txBody>
      </p:sp>
      <p:sp>
        <p:nvSpPr>
          <p:cNvPr id="84" name="テキスト ボックス 83">
            <a:extLst>
              <a:ext uri="{FF2B5EF4-FFF2-40B4-BE49-F238E27FC236}">
                <a16:creationId xmlns:a16="http://schemas.microsoft.com/office/drawing/2014/main" id="{26DCA919-D2C5-4CA2-84DD-A38D18FCCA03}"/>
              </a:ext>
            </a:extLst>
          </p:cNvPr>
          <p:cNvSpPr txBox="1"/>
          <p:nvPr/>
        </p:nvSpPr>
        <p:spPr>
          <a:xfrm>
            <a:off x="3103405" y="4845130"/>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つぎ</a:t>
            </a:r>
            <a:endParaRPr kumimoji="1" lang="ja-JP" altLang="en-US" sz="1000" dirty="0">
              <a:latin typeface="メイリオ" panose="020B0604030504040204" pitchFamily="50" charset="-128"/>
              <a:ea typeface="メイリオ" panose="020B0604030504040204" pitchFamily="50" charset="-128"/>
            </a:endParaRPr>
          </a:p>
        </p:txBody>
      </p:sp>
      <p:sp>
        <p:nvSpPr>
          <p:cNvPr id="85" name="テキスト ボックス 84">
            <a:extLst>
              <a:ext uri="{FF2B5EF4-FFF2-40B4-BE49-F238E27FC236}">
                <a16:creationId xmlns:a16="http://schemas.microsoft.com/office/drawing/2014/main" id="{DD98F06B-384E-4F1C-9BA7-BDAEED636923}"/>
              </a:ext>
            </a:extLst>
          </p:cNvPr>
          <p:cNvSpPr txBox="1"/>
          <p:nvPr/>
        </p:nvSpPr>
        <p:spPr>
          <a:xfrm>
            <a:off x="5387777" y="4845130"/>
            <a:ext cx="7269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せってい</a:t>
            </a:r>
            <a:endParaRPr kumimoji="1" lang="ja-JP" altLang="en-US" sz="1000" dirty="0">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89338749-337C-9FB1-E76B-97ACB9988513}"/>
              </a:ext>
            </a:extLst>
          </p:cNvPr>
          <p:cNvSpPr txBox="1"/>
          <p:nvPr/>
        </p:nvSpPr>
        <p:spPr>
          <a:xfrm>
            <a:off x="2416520" y="1180377"/>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42" name="テキスト ボックス 41">
            <a:extLst>
              <a:ext uri="{FF2B5EF4-FFF2-40B4-BE49-F238E27FC236}">
                <a16:creationId xmlns:a16="http://schemas.microsoft.com/office/drawing/2014/main" id="{15B6F893-DACA-AF1A-798F-2338E2CDD68B}"/>
              </a:ext>
            </a:extLst>
          </p:cNvPr>
          <p:cNvSpPr txBox="1"/>
          <p:nvPr/>
        </p:nvSpPr>
        <p:spPr>
          <a:xfrm>
            <a:off x="2917265" y="118641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43" name="テキスト ボックス 42">
            <a:extLst>
              <a:ext uri="{FF2B5EF4-FFF2-40B4-BE49-F238E27FC236}">
                <a16:creationId xmlns:a16="http://schemas.microsoft.com/office/drawing/2014/main" id="{F75A6272-DAAD-D34F-1223-EB33F9C0091F}"/>
              </a:ext>
            </a:extLst>
          </p:cNvPr>
          <p:cNvSpPr txBox="1"/>
          <p:nvPr/>
        </p:nvSpPr>
        <p:spPr>
          <a:xfrm>
            <a:off x="2983028" y="1662157"/>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こ</a:t>
            </a:r>
          </a:p>
        </p:txBody>
      </p:sp>
      <p:sp>
        <p:nvSpPr>
          <p:cNvPr id="45" name="テキスト ボックス 44">
            <a:extLst>
              <a:ext uri="{FF2B5EF4-FFF2-40B4-BE49-F238E27FC236}">
                <a16:creationId xmlns:a16="http://schemas.microsoft.com/office/drawing/2014/main" id="{052854B7-A077-3D5D-75A9-FB4F4F418DE1}"/>
              </a:ext>
            </a:extLst>
          </p:cNvPr>
          <p:cNvSpPr txBox="1"/>
          <p:nvPr/>
        </p:nvSpPr>
        <p:spPr>
          <a:xfrm>
            <a:off x="3292019" y="1662157"/>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じぶん</a:t>
            </a:r>
          </a:p>
        </p:txBody>
      </p:sp>
      <p:sp>
        <p:nvSpPr>
          <p:cNvPr id="48" name="テキスト ボックス 47">
            <a:extLst>
              <a:ext uri="{FF2B5EF4-FFF2-40B4-BE49-F238E27FC236}">
                <a16:creationId xmlns:a16="http://schemas.microsoft.com/office/drawing/2014/main" id="{8D259DDD-438E-1CB2-3B03-30F155D2D3DE}"/>
              </a:ext>
            </a:extLst>
          </p:cNvPr>
          <p:cNvSpPr txBox="1"/>
          <p:nvPr/>
        </p:nvSpPr>
        <p:spPr>
          <a:xfrm>
            <a:off x="4418827" y="166215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ばん</a:t>
            </a:r>
          </a:p>
        </p:txBody>
      </p:sp>
      <p:sp>
        <p:nvSpPr>
          <p:cNvPr id="49" name="テキスト ボックス 48">
            <a:extLst>
              <a:ext uri="{FF2B5EF4-FFF2-40B4-BE49-F238E27FC236}">
                <a16:creationId xmlns:a16="http://schemas.microsoft.com/office/drawing/2014/main" id="{6F47562F-F3E8-C2C2-BED3-10048F3005E6}"/>
              </a:ext>
            </a:extLst>
          </p:cNvPr>
          <p:cNvSpPr txBox="1"/>
          <p:nvPr/>
        </p:nvSpPr>
        <p:spPr>
          <a:xfrm>
            <a:off x="4642127" y="1662157"/>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せってい</a:t>
            </a:r>
          </a:p>
        </p:txBody>
      </p:sp>
      <p:sp>
        <p:nvSpPr>
          <p:cNvPr id="50" name="テキスト ボックス 49">
            <a:extLst>
              <a:ext uri="{FF2B5EF4-FFF2-40B4-BE49-F238E27FC236}">
                <a16:creationId xmlns:a16="http://schemas.microsoft.com/office/drawing/2014/main" id="{D76B2121-FE4B-FC31-C6D3-108A511B1FB1}"/>
              </a:ext>
            </a:extLst>
          </p:cNvPr>
          <p:cNvSpPr txBox="1"/>
          <p:nvPr/>
        </p:nvSpPr>
        <p:spPr>
          <a:xfrm>
            <a:off x="1960267" y="207966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かい</a:t>
            </a:r>
          </a:p>
        </p:txBody>
      </p:sp>
      <p:sp>
        <p:nvSpPr>
          <p:cNvPr id="54" name="テキスト ボックス 53">
            <a:extLst>
              <a:ext uri="{FF2B5EF4-FFF2-40B4-BE49-F238E27FC236}">
                <a16:creationId xmlns:a16="http://schemas.microsoft.com/office/drawing/2014/main" id="{556C09F9-C4E5-3064-5D61-D369F968427C}"/>
              </a:ext>
            </a:extLst>
          </p:cNvPr>
          <p:cNvSpPr txBox="1"/>
          <p:nvPr/>
        </p:nvSpPr>
        <p:spPr>
          <a:xfrm>
            <a:off x="2577472" y="2448867"/>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55" name="テキスト ボックス 54">
            <a:extLst>
              <a:ext uri="{FF2B5EF4-FFF2-40B4-BE49-F238E27FC236}">
                <a16:creationId xmlns:a16="http://schemas.microsoft.com/office/drawing/2014/main" id="{69ADFAC8-6715-BAF0-7E33-89350D708BD3}"/>
              </a:ext>
            </a:extLst>
          </p:cNvPr>
          <p:cNvSpPr txBox="1"/>
          <p:nvPr/>
        </p:nvSpPr>
        <p:spPr>
          <a:xfrm>
            <a:off x="2545849" y="2829976"/>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56" name="テキスト ボックス 55">
            <a:extLst>
              <a:ext uri="{FF2B5EF4-FFF2-40B4-BE49-F238E27FC236}">
                <a16:creationId xmlns:a16="http://schemas.microsoft.com/office/drawing/2014/main" id="{B7C6C17E-FBC1-4882-B78E-F284568A8A52}"/>
              </a:ext>
            </a:extLst>
          </p:cNvPr>
          <p:cNvSpPr txBox="1"/>
          <p:nvPr/>
        </p:nvSpPr>
        <p:spPr>
          <a:xfrm>
            <a:off x="2545849" y="3185976"/>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57" name="テキスト ボックス 56">
            <a:extLst>
              <a:ext uri="{FF2B5EF4-FFF2-40B4-BE49-F238E27FC236}">
                <a16:creationId xmlns:a16="http://schemas.microsoft.com/office/drawing/2014/main" id="{4C5BFC1F-8EE4-02A2-D8F9-D5C79F523228}"/>
              </a:ext>
            </a:extLst>
          </p:cNvPr>
          <p:cNvSpPr txBox="1"/>
          <p:nvPr/>
        </p:nvSpPr>
        <p:spPr>
          <a:xfrm>
            <a:off x="3292019" y="3579335"/>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58" name="テキスト ボックス 57">
            <a:extLst>
              <a:ext uri="{FF2B5EF4-FFF2-40B4-BE49-F238E27FC236}">
                <a16:creationId xmlns:a16="http://schemas.microsoft.com/office/drawing/2014/main" id="{64A3EC91-8C6D-AC25-7D81-552FAC6C9A6B}"/>
              </a:ext>
            </a:extLst>
          </p:cNvPr>
          <p:cNvSpPr txBox="1"/>
          <p:nvPr/>
        </p:nvSpPr>
        <p:spPr>
          <a:xfrm>
            <a:off x="7016805" y="2406784"/>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かい</a:t>
            </a:r>
          </a:p>
        </p:txBody>
      </p:sp>
      <p:sp>
        <p:nvSpPr>
          <p:cNvPr id="60" name="テキスト ボックス 59">
            <a:extLst>
              <a:ext uri="{FF2B5EF4-FFF2-40B4-BE49-F238E27FC236}">
                <a16:creationId xmlns:a16="http://schemas.microsoft.com/office/drawing/2014/main" id="{4D3B9B7A-626B-884A-0024-2D79C47159DE}"/>
              </a:ext>
            </a:extLst>
          </p:cNvPr>
          <p:cNvSpPr txBox="1"/>
          <p:nvPr/>
        </p:nvSpPr>
        <p:spPr>
          <a:xfrm>
            <a:off x="1984344" y="245959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62" name="テキスト ボックス 61">
            <a:extLst>
              <a:ext uri="{FF2B5EF4-FFF2-40B4-BE49-F238E27FC236}">
                <a16:creationId xmlns:a16="http://schemas.microsoft.com/office/drawing/2014/main" id="{88E9B276-23D7-17A1-90C1-EC542A431474}"/>
              </a:ext>
            </a:extLst>
          </p:cNvPr>
          <p:cNvSpPr txBox="1"/>
          <p:nvPr/>
        </p:nvSpPr>
        <p:spPr>
          <a:xfrm>
            <a:off x="1984344" y="282920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64" name="テキスト ボックス 63">
            <a:extLst>
              <a:ext uri="{FF2B5EF4-FFF2-40B4-BE49-F238E27FC236}">
                <a16:creationId xmlns:a16="http://schemas.microsoft.com/office/drawing/2014/main" id="{1FFEE625-AAE8-743F-C2BF-E28F23304563}"/>
              </a:ext>
            </a:extLst>
          </p:cNvPr>
          <p:cNvSpPr txBox="1"/>
          <p:nvPr/>
        </p:nvSpPr>
        <p:spPr>
          <a:xfrm>
            <a:off x="1954549" y="3177824"/>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68" name="テキスト ボックス 67">
            <a:extLst>
              <a:ext uri="{FF2B5EF4-FFF2-40B4-BE49-F238E27FC236}">
                <a16:creationId xmlns:a16="http://schemas.microsoft.com/office/drawing/2014/main" id="{138207D7-33B7-3FEA-1918-F0CEC2173FF1}"/>
              </a:ext>
            </a:extLst>
          </p:cNvPr>
          <p:cNvSpPr txBox="1"/>
          <p:nvPr/>
        </p:nvSpPr>
        <p:spPr>
          <a:xfrm>
            <a:off x="1960267" y="355682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うえ</a:t>
            </a:r>
          </a:p>
        </p:txBody>
      </p:sp>
      <p:sp>
        <p:nvSpPr>
          <p:cNvPr id="72" name="テキスト ボックス 71">
            <a:extLst>
              <a:ext uri="{FF2B5EF4-FFF2-40B4-BE49-F238E27FC236}">
                <a16:creationId xmlns:a16="http://schemas.microsoft.com/office/drawing/2014/main" id="{9E6E16F2-2B31-8487-2261-947997243155}"/>
              </a:ext>
            </a:extLst>
          </p:cNvPr>
          <p:cNvSpPr txBox="1"/>
          <p:nvPr/>
        </p:nvSpPr>
        <p:spPr>
          <a:xfrm>
            <a:off x="4294379" y="5361077"/>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73" name="テキスト ボックス 72">
            <a:extLst>
              <a:ext uri="{FF2B5EF4-FFF2-40B4-BE49-F238E27FC236}">
                <a16:creationId xmlns:a16="http://schemas.microsoft.com/office/drawing/2014/main" id="{10E34E34-89C0-6AAD-248D-9A83DBB3C898}"/>
              </a:ext>
            </a:extLst>
          </p:cNvPr>
          <p:cNvSpPr txBox="1"/>
          <p:nvPr/>
        </p:nvSpPr>
        <p:spPr>
          <a:xfrm>
            <a:off x="3644244" y="536107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74" name="テキスト ボックス 73">
            <a:extLst>
              <a:ext uri="{FF2B5EF4-FFF2-40B4-BE49-F238E27FC236}">
                <a16:creationId xmlns:a16="http://schemas.microsoft.com/office/drawing/2014/main" id="{C7D5F93A-038A-EBB6-07E3-903677C998AB}"/>
              </a:ext>
            </a:extLst>
          </p:cNvPr>
          <p:cNvSpPr txBox="1"/>
          <p:nvPr/>
        </p:nvSpPr>
        <p:spPr>
          <a:xfrm>
            <a:off x="3557755" y="634210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80" name="テキスト ボックス 79">
            <a:extLst>
              <a:ext uri="{FF2B5EF4-FFF2-40B4-BE49-F238E27FC236}">
                <a16:creationId xmlns:a16="http://schemas.microsoft.com/office/drawing/2014/main" id="{792E0796-8BB1-10F4-2CB8-AE69771F971B}"/>
              </a:ext>
            </a:extLst>
          </p:cNvPr>
          <p:cNvSpPr txBox="1"/>
          <p:nvPr/>
        </p:nvSpPr>
        <p:spPr>
          <a:xfrm>
            <a:off x="5071934" y="6342100"/>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Tree>
    <p:extLst>
      <p:ext uri="{BB962C8B-B14F-4D97-AF65-F5344CB8AC3E}">
        <p14:creationId xmlns:p14="http://schemas.microsoft.com/office/powerpoint/2010/main" val="34598594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図 21">
            <a:extLst>
              <a:ext uri="{FF2B5EF4-FFF2-40B4-BE49-F238E27FC236}">
                <a16:creationId xmlns:a16="http://schemas.microsoft.com/office/drawing/2014/main" id="{DC2E005C-A260-4097-9ECE-5A36C5CBE3B2}"/>
              </a:ext>
            </a:extLst>
          </p:cNvPr>
          <p:cNvPicPr>
            <a:picLocks noChangeAspect="1"/>
          </p:cNvPicPr>
          <p:nvPr/>
        </p:nvPicPr>
        <p:blipFill>
          <a:blip r:embed="rId2"/>
          <a:srcRect/>
          <a:stretch/>
        </p:blipFill>
        <p:spPr>
          <a:xfrm>
            <a:off x="972964" y="1153737"/>
            <a:ext cx="4505952" cy="3733782"/>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．氷の壁の向こう側を観察しよう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878888" y="381881"/>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47945" y="380187"/>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かべ</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2181298" y="370700"/>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む</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2995497" y="380187"/>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がわ</a:t>
            </a:r>
          </a:p>
        </p:txBody>
      </p:sp>
      <p:sp>
        <p:nvSpPr>
          <p:cNvPr id="36" name="テキスト ボックス 35">
            <a:extLst>
              <a:ext uri="{FF2B5EF4-FFF2-40B4-BE49-F238E27FC236}">
                <a16:creationId xmlns:a16="http://schemas.microsoft.com/office/drawing/2014/main" id="{29DAAC48-E343-4E61-8086-5F4F4E546AE3}"/>
              </a:ext>
            </a:extLst>
          </p:cNvPr>
          <p:cNvSpPr txBox="1"/>
          <p:nvPr/>
        </p:nvSpPr>
        <p:spPr>
          <a:xfrm>
            <a:off x="3646737" y="382686"/>
            <a:ext cx="772090"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かんさつ</a:t>
            </a:r>
          </a:p>
        </p:txBody>
      </p:sp>
      <p:cxnSp>
        <p:nvCxnSpPr>
          <p:cNvPr id="89" name="直線矢印コネクタ 88">
            <a:extLst>
              <a:ext uri="{FF2B5EF4-FFF2-40B4-BE49-F238E27FC236}">
                <a16:creationId xmlns:a16="http://schemas.microsoft.com/office/drawing/2014/main" id="{6AD259E1-4A3D-4FE2-B6BA-C08AB22C5408}"/>
              </a:ext>
            </a:extLst>
          </p:cNvPr>
          <p:cNvCxnSpPr>
            <a:cxnSpLocks/>
          </p:cNvCxnSpPr>
          <p:nvPr/>
        </p:nvCxnSpPr>
        <p:spPr>
          <a:xfrm flipV="1">
            <a:off x="656224" y="4404314"/>
            <a:ext cx="509827" cy="2027"/>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90" name="図 89">
            <a:extLst>
              <a:ext uri="{FF2B5EF4-FFF2-40B4-BE49-F238E27FC236}">
                <a16:creationId xmlns:a16="http://schemas.microsoft.com/office/drawing/2014/main" id="{B984CCE6-6177-4CE9-B3C6-D6F296C57D2E}"/>
              </a:ext>
            </a:extLst>
          </p:cNvPr>
          <p:cNvPicPr>
            <a:picLocks noChangeAspect="1"/>
          </p:cNvPicPr>
          <p:nvPr/>
        </p:nvPicPr>
        <p:blipFill>
          <a:blip r:embed="rId3"/>
          <a:stretch>
            <a:fillRect/>
          </a:stretch>
        </p:blipFill>
        <p:spPr>
          <a:xfrm>
            <a:off x="219980" y="4179951"/>
            <a:ext cx="472345" cy="451351"/>
          </a:xfrm>
          <a:prstGeom prst="rect">
            <a:avLst/>
          </a:prstGeom>
          <a:ln w="28575">
            <a:solidFill>
              <a:schemeClr val="accent1"/>
            </a:solidFill>
          </a:ln>
        </p:spPr>
      </p:pic>
      <p:sp>
        <p:nvSpPr>
          <p:cNvPr id="65" name="テキスト ボックス 64">
            <a:extLst>
              <a:ext uri="{FF2B5EF4-FFF2-40B4-BE49-F238E27FC236}">
                <a16:creationId xmlns:a16="http://schemas.microsoft.com/office/drawing/2014/main" id="{E01825BE-4178-4067-916D-6496FFD6A5D6}"/>
              </a:ext>
            </a:extLst>
          </p:cNvPr>
          <p:cNvSpPr txBox="1"/>
          <p:nvPr/>
        </p:nvSpPr>
        <p:spPr>
          <a:xfrm>
            <a:off x="4686755" y="3242027"/>
            <a:ext cx="4237265" cy="1685077"/>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b="1" i="0" dirty="0">
                <a:solidFill>
                  <a:srgbClr val="575E75"/>
                </a:solidFill>
                <a:effectLst/>
                <a:latin typeface="メイリオ" panose="020B0604030504040204" pitchFamily="50" charset="-128"/>
                <a:ea typeface="メイリオ" panose="020B0604030504040204" pitchFamily="50" charset="-128"/>
              </a:rPr>
              <a:t>下に</a:t>
            </a:r>
            <a:r>
              <a:rPr lang="en-US" altLang="ja-JP" b="1" i="0" dirty="0">
                <a:solidFill>
                  <a:srgbClr val="575E75"/>
                </a:solidFill>
                <a:effectLst/>
                <a:latin typeface="メイリオ" panose="020B0604030504040204" pitchFamily="50" charset="-128"/>
                <a:ea typeface="メイリオ" panose="020B0604030504040204" pitchFamily="50" charset="-128"/>
              </a:rPr>
              <a:t>10</a:t>
            </a:r>
            <a:r>
              <a:rPr lang="ja-JP" altLang="en-US" b="1" i="0" dirty="0">
                <a:solidFill>
                  <a:srgbClr val="575E75"/>
                </a:solidFill>
                <a:effectLst/>
                <a:latin typeface="メイリオ" panose="020B0604030504040204" pitchFamily="50" charset="-128"/>
                <a:ea typeface="メイリオ" panose="020B0604030504040204" pitchFamily="50" charset="-128"/>
              </a:rPr>
              <a:t>ブロック</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6" name="テキスト ボックス 65">
            <a:extLst>
              <a:ext uri="{FF2B5EF4-FFF2-40B4-BE49-F238E27FC236}">
                <a16:creationId xmlns:a16="http://schemas.microsoft.com/office/drawing/2014/main" id="{E34E61CF-5ED8-4121-B5A2-832C5CD9C352}"/>
              </a:ext>
            </a:extLst>
          </p:cNvPr>
          <p:cNvSpPr txBox="1"/>
          <p:nvPr/>
        </p:nvSpPr>
        <p:spPr>
          <a:xfrm>
            <a:off x="8074928" y="385712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67" name="図 66">
            <a:extLst>
              <a:ext uri="{FF2B5EF4-FFF2-40B4-BE49-F238E27FC236}">
                <a16:creationId xmlns:a16="http://schemas.microsoft.com/office/drawing/2014/main" id="{9A9C35F0-B962-41E4-AE26-10350A2BE3B0}"/>
              </a:ext>
            </a:extLst>
          </p:cNvPr>
          <p:cNvPicPr>
            <a:picLocks noChangeAspect="1"/>
          </p:cNvPicPr>
          <p:nvPr/>
        </p:nvPicPr>
        <p:blipFill>
          <a:blip r:embed="rId4"/>
          <a:stretch>
            <a:fillRect/>
          </a:stretch>
        </p:blipFill>
        <p:spPr>
          <a:xfrm>
            <a:off x="4832552" y="3848248"/>
            <a:ext cx="3132091" cy="579170"/>
          </a:xfrm>
          <a:prstGeom prst="rect">
            <a:avLst/>
          </a:prstGeom>
        </p:spPr>
      </p:pic>
      <p:sp>
        <p:nvSpPr>
          <p:cNvPr id="75" name="テキスト ボックス 74">
            <a:extLst>
              <a:ext uri="{FF2B5EF4-FFF2-40B4-BE49-F238E27FC236}">
                <a16:creationId xmlns:a16="http://schemas.microsoft.com/office/drawing/2014/main" id="{5B46578D-F217-4261-9DC5-D10B12FB57E8}"/>
              </a:ext>
            </a:extLst>
          </p:cNvPr>
          <p:cNvSpPr txBox="1"/>
          <p:nvPr/>
        </p:nvSpPr>
        <p:spPr>
          <a:xfrm>
            <a:off x="6984028" y="4406427"/>
            <a:ext cx="726978" cy="24764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76" name="テキスト ボックス 75">
            <a:extLst>
              <a:ext uri="{FF2B5EF4-FFF2-40B4-BE49-F238E27FC236}">
                <a16:creationId xmlns:a16="http://schemas.microsoft.com/office/drawing/2014/main" id="{58489226-F041-42C4-B54E-DED57B2DB1A6}"/>
              </a:ext>
            </a:extLst>
          </p:cNvPr>
          <p:cNvSpPr txBox="1"/>
          <p:nvPr/>
        </p:nvSpPr>
        <p:spPr>
          <a:xfrm>
            <a:off x="4841430" y="4406427"/>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endParaRPr kumimoji="1" lang="ja-JP" altLang="en-US" sz="1000" dirty="0">
              <a:latin typeface="メイリオ" panose="020B0604030504040204" pitchFamily="50" charset="-128"/>
              <a:ea typeface="メイリオ" panose="020B0604030504040204" pitchFamily="50" charset="-128"/>
            </a:endParaRPr>
          </a:p>
        </p:txBody>
      </p:sp>
      <p:sp>
        <p:nvSpPr>
          <p:cNvPr id="43" name="吹き出し: 角を丸めた四角形 42">
            <a:extLst>
              <a:ext uri="{FF2B5EF4-FFF2-40B4-BE49-F238E27FC236}">
                <a16:creationId xmlns:a16="http://schemas.microsoft.com/office/drawing/2014/main" id="{CE40C1F0-F157-45BA-AFBD-59477C52F147}"/>
              </a:ext>
            </a:extLst>
          </p:cNvPr>
          <p:cNvSpPr/>
          <p:nvPr/>
        </p:nvSpPr>
        <p:spPr>
          <a:xfrm>
            <a:off x="972964" y="5381549"/>
            <a:ext cx="5889860" cy="1015662"/>
          </a:xfrm>
          <a:prstGeom prst="wedgeRoundRectCallout">
            <a:avLst>
              <a:gd name="adj1" fmla="val 55073"/>
              <a:gd name="adj2" fmla="val -6325"/>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48" name="テキスト ボックス 47">
            <a:extLst>
              <a:ext uri="{FF2B5EF4-FFF2-40B4-BE49-F238E27FC236}">
                <a16:creationId xmlns:a16="http://schemas.microsoft.com/office/drawing/2014/main" id="{0AFFD4D5-38E2-45D1-A282-B87871B6E440}"/>
              </a:ext>
            </a:extLst>
          </p:cNvPr>
          <p:cNvSpPr txBox="1"/>
          <p:nvPr/>
        </p:nvSpPr>
        <p:spPr>
          <a:xfrm>
            <a:off x="1003843" y="5352131"/>
            <a:ext cx="6288991" cy="1015663"/>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次ははしごを掛けるプログラムだよ。</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プログラミングエリアに二つ目のプログラムを作ってみよう！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DCB4A2B0-D0CD-4798-AA6F-D6F827255151}"/>
              </a:ext>
            </a:extLst>
          </p:cNvPr>
          <p:cNvSpPr txBox="1"/>
          <p:nvPr/>
        </p:nvSpPr>
        <p:spPr>
          <a:xfrm>
            <a:off x="976929" y="5418412"/>
            <a:ext cx="44405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つぎ</a:t>
            </a:r>
            <a:endParaRPr kumimoji="1" lang="ja-JP" altLang="en-US" sz="900" dirty="0">
              <a:latin typeface="メイリオ" panose="020B0604030504040204" pitchFamily="50" charset="-128"/>
              <a:ea typeface="メイリオ" panose="020B0604030504040204" pitchFamily="50" charset="-128"/>
            </a:endParaRPr>
          </a:p>
        </p:txBody>
      </p:sp>
      <p:sp>
        <p:nvSpPr>
          <p:cNvPr id="54" name="テキスト ボックス 53">
            <a:extLst>
              <a:ext uri="{FF2B5EF4-FFF2-40B4-BE49-F238E27FC236}">
                <a16:creationId xmlns:a16="http://schemas.microsoft.com/office/drawing/2014/main" id="{16DC4B88-2A6D-4D72-B4C9-51E04026C581}"/>
              </a:ext>
            </a:extLst>
          </p:cNvPr>
          <p:cNvSpPr txBox="1"/>
          <p:nvPr/>
        </p:nvSpPr>
        <p:spPr>
          <a:xfrm>
            <a:off x="2235178" y="5400558"/>
            <a:ext cx="303854"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a:t>
            </a:r>
            <a:endParaRPr kumimoji="1" lang="ja-JP" altLang="en-US" sz="900" dirty="0">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8CB41DB1-8337-4543-A86C-225F8BC2631C}"/>
              </a:ext>
            </a:extLst>
          </p:cNvPr>
          <p:cNvSpPr txBox="1"/>
          <p:nvPr/>
        </p:nvSpPr>
        <p:spPr>
          <a:xfrm>
            <a:off x="5222241" y="5905442"/>
            <a:ext cx="47707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つく</a:t>
            </a:r>
            <a:endParaRPr kumimoji="1" lang="ja-JP" altLang="en-US" sz="900" dirty="0">
              <a:latin typeface="メイリオ" panose="020B0604030504040204" pitchFamily="50" charset="-128"/>
              <a:ea typeface="メイリオ" panose="020B0604030504040204" pitchFamily="50" charset="-128"/>
            </a:endParaRPr>
          </a:p>
        </p:txBody>
      </p:sp>
      <p:pic>
        <p:nvPicPr>
          <p:cNvPr id="56" name="図 55">
            <a:extLst>
              <a:ext uri="{FF2B5EF4-FFF2-40B4-BE49-F238E27FC236}">
                <a16:creationId xmlns:a16="http://schemas.microsoft.com/office/drawing/2014/main" id="{5DB95C0E-0C06-4469-BD14-3EA4BE0B89DD}"/>
              </a:ext>
            </a:extLst>
          </p:cNvPr>
          <p:cNvPicPr>
            <a:picLocks noChangeAspect="1"/>
          </p:cNvPicPr>
          <p:nvPr/>
        </p:nvPicPr>
        <p:blipFill>
          <a:blip r:embed="rId5"/>
          <a:stretch>
            <a:fillRect/>
          </a:stretch>
        </p:blipFill>
        <p:spPr>
          <a:xfrm>
            <a:off x="7144719" y="5054342"/>
            <a:ext cx="995438" cy="1586338"/>
          </a:xfrm>
          <a:prstGeom prst="rect">
            <a:avLst/>
          </a:prstGeom>
        </p:spPr>
      </p:pic>
      <p:sp>
        <p:nvSpPr>
          <p:cNvPr id="23" name="テキスト ボックス 22">
            <a:extLst>
              <a:ext uri="{FF2B5EF4-FFF2-40B4-BE49-F238E27FC236}">
                <a16:creationId xmlns:a16="http://schemas.microsoft.com/office/drawing/2014/main" id="{BE9E44B6-0CAE-4B5F-879F-AA965C9C4CD9}"/>
              </a:ext>
            </a:extLst>
          </p:cNvPr>
          <p:cNvSpPr txBox="1"/>
          <p:nvPr/>
        </p:nvSpPr>
        <p:spPr>
          <a:xfrm>
            <a:off x="3190800" y="5905442"/>
            <a:ext cx="47707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ふた</a:t>
            </a:r>
            <a:endParaRPr kumimoji="1" lang="ja-JP" altLang="en-US" sz="900" dirty="0">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0225E6A3-A9FE-4CDF-A9E4-67AF38320C32}"/>
              </a:ext>
            </a:extLst>
          </p:cNvPr>
          <p:cNvSpPr txBox="1"/>
          <p:nvPr/>
        </p:nvSpPr>
        <p:spPr>
          <a:xfrm>
            <a:off x="3593469" y="5887686"/>
            <a:ext cx="47707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め</a:t>
            </a:r>
            <a:endParaRPr kumimoji="1" lang="ja-JP" altLang="en-US" sz="900" dirty="0">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D618B9DA-4773-00AB-78BA-630A5799B995}"/>
              </a:ext>
            </a:extLst>
          </p:cNvPr>
          <p:cNvSpPr txBox="1"/>
          <p:nvPr/>
        </p:nvSpPr>
        <p:spPr>
          <a:xfrm>
            <a:off x="2416520" y="1180377"/>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26" name="テキスト ボックス 25">
            <a:extLst>
              <a:ext uri="{FF2B5EF4-FFF2-40B4-BE49-F238E27FC236}">
                <a16:creationId xmlns:a16="http://schemas.microsoft.com/office/drawing/2014/main" id="{EED343ED-7CA5-7924-DC96-EE8E1FB25EE9}"/>
              </a:ext>
            </a:extLst>
          </p:cNvPr>
          <p:cNvSpPr txBox="1"/>
          <p:nvPr/>
        </p:nvSpPr>
        <p:spPr>
          <a:xfrm>
            <a:off x="2917265" y="118641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27" name="テキスト ボックス 26">
            <a:extLst>
              <a:ext uri="{FF2B5EF4-FFF2-40B4-BE49-F238E27FC236}">
                <a16:creationId xmlns:a16="http://schemas.microsoft.com/office/drawing/2014/main" id="{5526653E-94F7-ED3D-51E5-A1C77841113E}"/>
              </a:ext>
            </a:extLst>
          </p:cNvPr>
          <p:cNvSpPr txBox="1"/>
          <p:nvPr/>
        </p:nvSpPr>
        <p:spPr>
          <a:xfrm>
            <a:off x="2983028" y="1662157"/>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こ</a:t>
            </a:r>
          </a:p>
        </p:txBody>
      </p:sp>
      <p:sp>
        <p:nvSpPr>
          <p:cNvPr id="29" name="テキスト ボックス 28">
            <a:extLst>
              <a:ext uri="{FF2B5EF4-FFF2-40B4-BE49-F238E27FC236}">
                <a16:creationId xmlns:a16="http://schemas.microsoft.com/office/drawing/2014/main" id="{FEAE0DA7-67AA-9E34-1EBB-B4DC7A22E1C1}"/>
              </a:ext>
            </a:extLst>
          </p:cNvPr>
          <p:cNvSpPr txBox="1"/>
          <p:nvPr/>
        </p:nvSpPr>
        <p:spPr>
          <a:xfrm>
            <a:off x="3292019" y="1662157"/>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じぶん</a:t>
            </a:r>
          </a:p>
        </p:txBody>
      </p:sp>
      <p:sp>
        <p:nvSpPr>
          <p:cNvPr id="31" name="テキスト ボックス 30">
            <a:extLst>
              <a:ext uri="{FF2B5EF4-FFF2-40B4-BE49-F238E27FC236}">
                <a16:creationId xmlns:a16="http://schemas.microsoft.com/office/drawing/2014/main" id="{B69F2E52-91FE-10ED-0E0B-4896045F394E}"/>
              </a:ext>
            </a:extLst>
          </p:cNvPr>
          <p:cNvSpPr txBox="1"/>
          <p:nvPr/>
        </p:nvSpPr>
        <p:spPr>
          <a:xfrm>
            <a:off x="4418827" y="166215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ばん</a:t>
            </a:r>
          </a:p>
        </p:txBody>
      </p:sp>
      <p:sp>
        <p:nvSpPr>
          <p:cNvPr id="32" name="テキスト ボックス 31">
            <a:extLst>
              <a:ext uri="{FF2B5EF4-FFF2-40B4-BE49-F238E27FC236}">
                <a16:creationId xmlns:a16="http://schemas.microsoft.com/office/drawing/2014/main" id="{7DB2A07C-9A80-9D71-C65B-0A6DC76AA91A}"/>
              </a:ext>
            </a:extLst>
          </p:cNvPr>
          <p:cNvSpPr txBox="1"/>
          <p:nvPr/>
        </p:nvSpPr>
        <p:spPr>
          <a:xfrm>
            <a:off x="4642127" y="1662157"/>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せってい</a:t>
            </a:r>
          </a:p>
        </p:txBody>
      </p:sp>
      <p:sp>
        <p:nvSpPr>
          <p:cNvPr id="33" name="テキスト ボックス 32">
            <a:extLst>
              <a:ext uri="{FF2B5EF4-FFF2-40B4-BE49-F238E27FC236}">
                <a16:creationId xmlns:a16="http://schemas.microsoft.com/office/drawing/2014/main" id="{197363AE-16F7-471D-E784-3618588AFAFF}"/>
              </a:ext>
            </a:extLst>
          </p:cNvPr>
          <p:cNvSpPr txBox="1"/>
          <p:nvPr/>
        </p:nvSpPr>
        <p:spPr>
          <a:xfrm>
            <a:off x="2577472" y="2448867"/>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34" name="テキスト ボックス 33">
            <a:extLst>
              <a:ext uri="{FF2B5EF4-FFF2-40B4-BE49-F238E27FC236}">
                <a16:creationId xmlns:a16="http://schemas.microsoft.com/office/drawing/2014/main" id="{3763BF45-4B82-D18E-43CC-EAB452477C00}"/>
              </a:ext>
            </a:extLst>
          </p:cNvPr>
          <p:cNvSpPr txBox="1"/>
          <p:nvPr/>
        </p:nvSpPr>
        <p:spPr>
          <a:xfrm>
            <a:off x="2545849" y="2829976"/>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37" name="テキスト ボックス 36">
            <a:extLst>
              <a:ext uri="{FF2B5EF4-FFF2-40B4-BE49-F238E27FC236}">
                <a16:creationId xmlns:a16="http://schemas.microsoft.com/office/drawing/2014/main" id="{2F868458-04BD-B2B6-7718-852AE6F8FF09}"/>
              </a:ext>
            </a:extLst>
          </p:cNvPr>
          <p:cNvSpPr txBox="1"/>
          <p:nvPr/>
        </p:nvSpPr>
        <p:spPr>
          <a:xfrm>
            <a:off x="2545849" y="3185976"/>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38" name="テキスト ボックス 37">
            <a:extLst>
              <a:ext uri="{FF2B5EF4-FFF2-40B4-BE49-F238E27FC236}">
                <a16:creationId xmlns:a16="http://schemas.microsoft.com/office/drawing/2014/main" id="{6D33CCE8-9748-3E03-9093-CDBB25E2C97E}"/>
              </a:ext>
            </a:extLst>
          </p:cNvPr>
          <p:cNvSpPr txBox="1"/>
          <p:nvPr/>
        </p:nvSpPr>
        <p:spPr>
          <a:xfrm>
            <a:off x="3292019" y="3579335"/>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39" name="テキスト ボックス 38">
            <a:extLst>
              <a:ext uri="{FF2B5EF4-FFF2-40B4-BE49-F238E27FC236}">
                <a16:creationId xmlns:a16="http://schemas.microsoft.com/office/drawing/2014/main" id="{6A3FE116-7E60-39F7-9636-2064610B0E8F}"/>
              </a:ext>
            </a:extLst>
          </p:cNvPr>
          <p:cNvSpPr txBox="1"/>
          <p:nvPr/>
        </p:nvSpPr>
        <p:spPr>
          <a:xfrm>
            <a:off x="1984344" y="245959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0" name="テキスト ボックス 39">
            <a:extLst>
              <a:ext uri="{FF2B5EF4-FFF2-40B4-BE49-F238E27FC236}">
                <a16:creationId xmlns:a16="http://schemas.microsoft.com/office/drawing/2014/main" id="{2924A5E5-8F17-B909-7101-44C3DBE27FC9}"/>
              </a:ext>
            </a:extLst>
          </p:cNvPr>
          <p:cNvSpPr txBox="1"/>
          <p:nvPr/>
        </p:nvSpPr>
        <p:spPr>
          <a:xfrm>
            <a:off x="1984344" y="282920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41" name="テキスト ボックス 40">
            <a:extLst>
              <a:ext uri="{FF2B5EF4-FFF2-40B4-BE49-F238E27FC236}">
                <a16:creationId xmlns:a16="http://schemas.microsoft.com/office/drawing/2014/main" id="{7BF41C56-93FA-9677-362A-FF23C1FC79ED}"/>
              </a:ext>
            </a:extLst>
          </p:cNvPr>
          <p:cNvSpPr txBox="1"/>
          <p:nvPr/>
        </p:nvSpPr>
        <p:spPr>
          <a:xfrm>
            <a:off x="1954549" y="3177824"/>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42" name="テキスト ボックス 41">
            <a:extLst>
              <a:ext uri="{FF2B5EF4-FFF2-40B4-BE49-F238E27FC236}">
                <a16:creationId xmlns:a16="http://schemas.microsoft.com/office/drawing/2014/main" id="{581CA1B2-7D44-F8CC-6D8E-A4A3E1B262EA}"/>
              </a:ext>
            </a:extLst>
          </p:cNvPr>
          <p:cNvSpPr txBox="1"/>
          <p:nvPr/>
        </p:nvSpPr>
        <p:spPr>
          <a:xfrm>
            <a:off x="1960267" y="355682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うえ</a:t>
            </a:r>
          </a:p>
        </p:txBody>
      </p:sp>
      <p:sp>
        <p:nvSpPr>
          <p:cNvPr id="44" name="テキスト ボックス 43">
            <a:extLst>
              <a:ext uri="{FF2B5EF4-FFF2-40B4-BE49-F238E27FC236}">
                <a16:creationId xmlns:a16="http://schemas.microsoft.com/office/drawing/2014/main" id="{D7AFD163-FAC4-12DF-4A60-14DC46B2FA79}"/>
              </a:ext>
            </a:extLst>
          </p:cNvPr>
          <p:cNvSpPr txBox="1"/>
          <p:nvPr/>
        </p:nvSpPr>
        <p:spPr>
          <a:xfrm>
            <a:off x="1960267" y="207966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かい</a:t>
            </a:r>
          </a:p>
        </p:txBody>
      </p:sp>
      <p:sp>
        <p:nvSpPr>
          <p:cNvPr id="45" name="テキスト ボックス 44">
            <a:extLst>
              <a:ext uri="{FF2B5EF4-FFF2-40B4-BE49-F238E27FC236}">
                <a16:creationId xmlns:a16="http://schemas.microsoft.com/office/drawing/2014/main" id="{625258C4-C9E3-6ADE-2AC0-1F4811D11B9D}"/>
              </a:ext>
            </a:extLst>
          </p:cNvPr>
          <p:cNvSpPr txBox="1"/>
          <p:nvPr/>
        </p:nvSpPr>
        <p:spPr>
          <a:xfrm>
            <a:off x="3123126" y="4172026"/>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46" name="テキスト ボックス 45">
            <a:extLst>
              <a:ext uri="{FF2B5EF4-FFF2-40B4-BE49-F238E27FC236}">
                <a16:creationId xmlns:a16="http://schemas.microsoft.com/office/drawing/2014/main" id="{C0A5ABD4-2863-CA4D-4201-72254050EDC0}"/>
              </a:ext>
            </a:extLst>
          </p:cNvPr>
          <p:cNvSpPr txBox="1"/>
          <p:nvPr/>
        </p:nvSpPr>
        <p:spPr>
          <a:xfrm>
            <a:off x="1840456" y="416314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49" name="テキスト ボックス 48">
            <a:extLst>
              <a:ext uri="{FF2B5EF4-FFF2-40B4-BE49-F238E27FC236}">
                <a16:creationId xmlns:a16="http://schemas.microsoft.com/office/drawing/2014/main" id="{A828F63A-A6EB-7E3C-ABEB-1E3CDB0B6A46}"/>
              </a:ext>
            </a:extLst>
          </p:cNvPr>
          <p:cNvSpPr txBox="1"/>
          <p:nvPr/>
        </p:nvSpPr>
        <p:spPr>
          <a:xfrm>
            <a:off x="5699318" y="390260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51" name="テキスト ボックス 50">
            <a:extLst>
              <a:ext uri="{FF2B5EF4-FFF2-40B4-BE49-F238E27FC236}">
                <a16:creationId xmlns:a16="http://schemas.microsoft.com/office/drawing/2014/main" id="{44D34336-A964-2B67-B9E8-0710192E4B05}"/>
              </a:ext>
            </a:extLst>
          </p:cNvPr>
          <p:cNvSpPr txBox="1"/>
          <p:nvPr/>
        </p:nvSpPr>
        <p:spPr>
          <a:xfrm>
            <a:off x="7171534" y="3902603"/>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Tree>
    <p:extLst>
      <p:ext uri="{BB962C8B-B14F-4D97-AF65-F5344CB8AC3E}">
        <p14:creationId xmlns:p14="http://schemas.microsoft.com/office/powerpoint/2010/main" val="14139707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a:t>
            </a:r>
            <a:r>
              <a:rPr lang="ja-JP" altLang="en-US" dirty="0"/>
              <a:t>参考</a:t>
            </a:r>
            <a:r>
              <a:rPr lang="en-US" altLang="ja-JP" dirty="0"/>
              <a:t>】</a:t>
            </a:r>
            <a:r>
              <a:rPr lang="ja-JP" altLang="en-US" dirty="0"/>
              <a:t>プログラムエリアの拡大・縮小</a:t>
            </a:r>
          </a:p>
        </p:txBody>
      </p:sp>
      <p:sp>
        <p:nvSpPr>
          <p:cNvPr id="42" name="テキスト ボックス 41">
            <a:extLst>
              <a:ext uri="{FF2B5EF4-FFF2-40B4-BE49-F238E27FC236}">
                <a16:creationId xmlns:a16="http://schemas.microsoft.com/office/drawing/2014/main" id="{C4A1C047-F355-4735-982E-527AA6730DFC}"/>
              </a:ext>
            </a:extLst>
          </p:cNvPr>
          <p:cNvSpPr txBox="1"/>
          <p:nvPr/>
        </p:nvSpPr>
        <p:spPr>
          <a:xfrm>
            <a:off x="334734" y="932720"/>
            <a:ext cx="8560691" cy="523220"/>
          </a:xfrm>
          <a:prstGeom prst="rect">
            <a:avLst/>
          </a:prstGeom>
          <a:noFill/>
        </p:spPr>
        <p:txBody>
          <a:bodyPr wrap="square" rtlCol="0">
            <a:spAutoFit/>
          </a:bodyPr>
          <a:lstStyle/>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プログラミングエリアの右・下のスクロールバーを動かすと、空き部分を広く表示できます。</a:t>
            </a:r>
            <a:endParaRPr kumimoji="1" lang="ja-JP" altLang="en-US" sz="1600" dirty="0">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93F6B759-268F-4DFB-9041-DF0FC763D574}"/>
              </a:ext>
            </a:extLst>
          </p:cNvPr>
          <p:cNvSpPr txBox="1"/>
          <p:nvPr/>
        </p:nvSpPr>
        <p:spPr>
          <a:xfrm>
            <a:off x="7427610" y="976112"/>
            <a:ext cx="686884"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ひょうじ</a:t>
            </a:r>
          </a:p>
        </p:txBody>
      </p:sp>
      <p:sp>
        <p:nvSpPr>
          <p:cNvPr id="19" name="テキスト ボックス 18">
            <a:extLst>
              <a:ext uri="{FF2B5EF4-FFF2-40B4-BE49-F238E27FC236}">
                <a16:creationId xmlns:a16="http://schemas.microsoft.com/office/drawing/2014/main" id="{172A8419-0074-419D-9EBE-6B43A3B4CF8B}"/>
              </a:ext>
            </a:extLst>
          </p:cNvPr>
          <p:cNvSpPr txBox="1"/>
          <p:nvPr/>
        </p:nvSpPr>
        <p:spPr>
          <a:xfrm>
            <a:off x="522999" y="391317"/>
            <a:ext cx="75382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さんこう</a:t>
            </a:r>
          </a:p>
        </p:txBody>
      </p:sp>
      <p:sp>
        <p:nvSpPr>
          <p:cNvPr id="20" name="テキスト ボックス 19">
            <a:extLst>
              <a:ext uri="{FF2B5EF4-FFF2-40B4-BE49-F238E27FC236}">
                <a16:creationId xmlns:a16="http://schemas.microsoft.com/office/drawing/2014/main" id="{50499C01-49C3-4EC4-9604-5F1C84B37DA9}"/>
              </a:ext>
            </a:extLst>
          </p:cNvPr>
          <p:cNvSpPr txBox="1"/>
          <p:nvPr/>
        </p:nvSpPr>
        <p:spPr>
          <a:xfrm>
            <a:off x="3851077" y="383838"/>
            <a:ext cx="78329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かくだい</a:t>
            </a:r>
          </a:p>
        </p:txBody>
      </p:sp>
      <p:sp>
        <p:nvSpPr>
          <p:cNvPr id="21" name="テキスト ボックス 20">
            <a:extLst>
              <a:ext uri="{FF2B5EF4-FFF2-40B4-BE49-F238E27FC236}">
                <a16:creationId xmlns:a16="http://schemas.microsoft.com/office/drawing/2014/main" id="{785C5CB9-B058-4F21-AFA8-352C5F46C5AD}"/>
              </a:ext>
            </a:extLst>
          </p:cNvPr>
          <p:cNvSpPr txBox="1"/>
          <p:nvPr/>
        </p:nvSpPr>
        <p:spPr>
          <a:xfrm>
            <a:off x="4634370" y="383839"/>
            <a:ext cx="94359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しゅくしょう</a:t>
            </a:r>
          </a:p>
        </p:txBody>
      </p:sp>
      <p:sp>
        <p:nvSpPr>
          <p:cNvPr id="15" name="テキスト ボックス 14">
            <a:extLst>
              <a:ext uri="{FF2B5EF4-FFF2-40B4-BE49-F238E27FC236}">
                <a16:creationId xmlns:a16="http://schemas.microsoft.com/office/drawing/2014/main" id="{CC3A15FD-2776-4C64-8448-E664B15B1B93}"/>
              </a:ext>
            </a:extLst>
          </p:cNvPr>
          <p:cNvSpPr txBox="1"/>
          <p:nvPr/>
        </p:nvSpPr>
        <p:spPr>
          <a:xfrm>
            <a:off x="6422899" y="976112"/>
            <a:ext cx="52801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ぶぶん</a:t>
            </a:r>
          </a:p>
        </p:txBody>
      </p:sp>
      <p:sp>
        <p:nvSpPr>
          <p:cNvPr id="18" name="テキスト ボックス 17">
            <a:extLst>
              <a:ext uri="{FF2B5EF4-FFF2-40B4-BE49-F238E27FC236}">
                <a16:creationId xmlns:a16="http://schemas.microsoft.com/office/drawing/2014/main" id="{3B286ABE-E254-4AE8-BEA4-F210255A5F0D}"/>
              </a:ext>
            </a:extLst>
          </p:cNvPr>
          <p:cNvSpPr txBox="1"/>
          <p:nvPr/>
        </p:nvSpPr>
        <p:spPr>
          <a:xfrm>
            <a:off x="2551804" y="976112"/>
            <a:ext cx="415428"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みぎ</a:t>
            </a:r>
          </a:p>
        </p:txBody>
      </p:sp>
      <p:pic>
        <p:nvPicPr>
          <p:cNvPr id="4" name="図 3">
            <a:extLst>
              <a:ext uri="{FF2B5EF4-FFF2-40B4-BE49-F238E27FC236}">
                <a16:creationId xmlns:a16="http://schemas.microsoft.com/office/drawing/2014/main" id="{32848AEE-DCF1-4936-96F1-018390B444AF}"/>
              </a:ext>
            </a:extLst>
          </p:cNvPr>
          <p:cNvPicPr>
            <a:picLocks noChangeAspect="1"/>
          </p:cNvPicPr>
          <p:nvPr/>
        </p:nvPicPr>
        <p:blipFill rotWithShape="1">
          <a:blip r:embed="rId2"/>
          <a:srcRect l="16116" t="34883"/>
          <a:stretch/>
        </p:blipFill>
        <p:spPr>
          <a:xfrm>
            <a:off x="25526" y="1401675"/>
            <a:ext cx="4499529" cy="2270376"/>
          </a:xfrm>
          <a:prstGeom prst="rect">
            <a:avLst/>
          </a:prstGeom>
        </p:spPr>
      </p:pic>
      <p:pic>
        <p:nvPicPr>
          <p:cNvPr id="8" name="図 7">
            <a:extLst>
              <a:ext uri="{FF2B5EF4-FFF2-40B4-BE49-F238E27FC236}">
                <a16:creationId xmlns:a16="http://schemas.microsoft.com/office/drawing/2014/main" id="{71C27DA3-C25D-479B-BBEC-C7C9F92D08D9}"/>
              </a:ext>
            </a:extLst>
          </p:cNvPr>
          <p:cNvPicPr>
            <a:picLocks noChangeAspect="1"/>
          </p:cNvPicPr>
          <p:nvPr/>
        </p:nvPicPr>
        <p:blipFill>
          <a:blip r:embed="rId3"/>
          <a:stretch>
            <a:fillRect/>
          </a:stretch>
        </p:blipFill>
        <p:spPr>
          <a:xfrm>
            <a:off x="4627010" y="1401675"/>
            <a:ext cx="4476745" cy="2270376"/>
          </a:xfrm>
          <a:prstGeom prst="rect">
            <a:avLst/>
          </a:prstGeom>
        </p:spPr>
      </p:pic>
      <p:cxnSp>
        <p:nvCxnSpPr>
          <p:cNvPr id="24" name="直線矢印コネクタ 23">
            <a:extLst>
              <a:ext uri="{FF2B5EF4-FFF2-40B4-BE49-F238E27FC236}">
                <a16:creationId xmlns:a16="http://schemas.microsoft.com/office/drawing/2014/main" id="{B7C78604-2990-474C-8B31-E2CDBB377F96}"/>
              </a:ext>
            </a:extLst>
          </p:cNvPr>
          <p:cNvCxnSpPr>
            <a:cxnSpLocks/>
          </p:cNvCxnSpPr>
          <p:nvPr/>
        </p:nvCxnSpPr>
        <p:spPr>
          <a:xfrm>
            <a:off x="2023735" y="3540627"/>
            <a:ext cx="735783" cy="0"/>
          </a:xfrm>
          <a:prstGeom prst="straightConnector1">
            <a:avLst/>
          </a:prstGeom>
          <a:ln w="28575">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0" name="直線矢印コネクタ 29">
            <a:extLst>
              <a:ext uri="{FF2B5EF4-FFF2-40B4-BE49-F238E27FC236}">
                <a16:creationId xmlns:a16="http://schemas.microsoft.com/office/drawing/2014/main" id="{3D1510F5-F22B-4864-B9B2-9C8F446364F4}"/>
              </a:ext>
            </a:extLst>
          </p:cNvPr>
          <p:cNvCxnSpPr>
            <a:cxnSpLocks/>
          </p:cNvCxnSpPr>
          <p:nvPr/>
        </p:nvCxnSpPr>
        <p:spPr>
          <a:xfrm>
            <a:off x="4304785" y="2185210"/>
            <a:ext cx="0" cy="557906"/>
          </a:xfrm>
          <a:prstGeom prst="straightConnector1">
            <a:avLst/>
          </a:prstGeom>
          <a:ln w="28575">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sp>
        <p:nvSpPr>
          <p:cNvPr id="31" name="矢印: 右 30">
            <a:extLst>
              <a:ext uri="{FF2B5EF4-FFF2-40B4-BE49-F238E27FC236}">
                <a16:creationId xmlns:a16="http://schemas.microsoft.com/office/drawing/2014/main" id="{3CAAF8CE-53F5-470C-9B61-7DC6BFF2647F}"/>
              </a:ext>
            </a:extLst>
          </p:cNvPr>
          <p:cNvSpPr/>
          <p:nvPr/>
        </p:nvSpPr>
        <p:spPr>
          <a:xfrm>
            <a:off x="4525281" y="2204611"/>
            <a:ext cx="499164" cy="557907"/>
          </a:xfrm>
          <a:prstGeom prst="rightArrow">
            <a:avLst/>
          </a:prstGeom>
          <a:solidFill>
            <a:schemeClr val="accent2"/>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11" name="正方形/長方形 10">
            <a:extLst>
              <a:ext uri="{FF2B5EF4-FFF2-40B4-BE49-F238E27FC236}">
                <a16:creationId xmlns:a16="http://schemas.microsoft.com/office/drawing/2014/main" id="{D413D0CB-5D0D-4711-BE1E-7F35E9D64D76}"/>
              </a:ext>
            </a:extLst>
          </p:cNvPr>
          <p:cNvSpPr/>
          <p:nvPr/>
        </p:nvSpPr>
        <p:spPr>
          <a:xfrm>
            <a:off x="6011700" y="1474997"/>
            <a:ext cx="2876365" cy="1624614"/>
          </a:xfrm>
          <a:prstGeom prst="rect">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3" name="テキスト ボックス 32">
            <a:extLst>
              <a:ext uri="{FF2B5EF4-FFF2-40B4-BE49-F238E27FC236}">
                <a16:creationId xmlns:a16="http://schemas.microsoft.com/office/drawing/2014/main" id="{C000A019-2C72-4051-8CEB-3FE551333357}"/>
              </a:ext>
            </a:extLst>
          </p:cNvPr>
          <p:cNvSpPr txBox="1"/>
          <p:nvPr/>
        </p:nvSpPr>
        <p:spPr>
          <a:xfrm>
            <a:off x="2967232" y="976112"/>
            <a:ext cx="415428"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した</a:t>
            </a:r>
          </a:p>
        </p:txBody>
      </p:sp>
      <p:sp>
        <p:nvSpPr>
          <p:cNvPr id="34" name="テキスト ボックス 33">
            <a:extLst>
              <a:ext uri="{FF2B5EF4-FFF2-40B4-BE49-F238E27FC236}">
                <a16:creationId xmlns:a16="http://schemas.microsoft.com/office/drawing/2014/main" id="{B440887E-9334-4D24-B019-BC0F8E02DD94}"/>
              </a:ext>
            </a:extLst>
          </p:cNvPr>
          <p:cNvSpPr txBox="1"/>
          <p:nvPr/>
        </p:nvSpPr>
        <p:spPr>
          <a:xfrm>
            <a:off x="5010447" y="976112"/>
            <a:ext cx="415428"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うご</a:t>
            </a:r>
          </a:p>
        </p:txBody>
      </p:sp>
      <p:sp>
        <p:nvSpPr>
          <p:cNvPr id="35" name="テキスト ボックス 34">
            <a:extLst>
              <a:ext uri="{FF2B5EF4-FFF2-40B4-BE49-F238E27FC236}">
                <a16:creationId xmlns:a16="http://schemas.microsoft.com/office/drawing/2014/main" id="{7003FF57-DE20-4CF8-8D8B-9DC2D13A8074}"/>
              </a:ext>
            </a:extLst>
          </p:cNvPr>
          <p:cNvSpPr txBox="1"/>
          <p:nvPr/>
        </p:nvSpPr>
        <p:spPr>
          <a:xfrm>
            <a:off x="6015158" y="976112"/>
            <a:ext cx="415428"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あ</a:t>
            </a:r>
          </a:p>
        </p:txBody>
      </p:sp>
      <p:sp>
        <p:nvSpPr>
          <p:cNvPr id="36" name="テキスト ボックス 35">
            <a:extLst>
              <a:ext uri="{FF2B5EF4-FFF2-40B4-BE49-F238E27FC236}">
                <a16:creationId xmlns:a16="http://schemas.microsoft.com/office/drawing/2014/main" id="{F1A0D05E-1E93-4E33-BC05-474A2F873C32}"/>
              </a:ext>
            </a:extLst>
          </p:cNvPr>
          <p:cNvSpPr txBox="1"/>
          <p:nvPr/>
        </p:nvSpPr>
        <p:spPr>
          <a:xfrm>
            <a:off x="7011791" y="976112"/>
            <a:ext cx="415428"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ひろ</a:t>
            </a:r>
          </a:p>
        </p:txBody>
      </p:sp>
      <p:sp>
        <p:nvSpPr>
          <p:cNvPr id="37" name="テキスト ボックス 36">
            <a:extLst>
              <a:ext uri="{FF2B5EF4-FFF2-40B4-BE49-F238E27FC236}">
                <a16:creationId xmlns:a16="http://schemas.microsoft.com/office/drawing/2014/main" id="{186B2647-FA66-4660-8381-FCF826CDE6B0}"/>
              </a:ext>
            </a:extLst>
          </p:cNvPr>
          <p:cNvSpPr txBox="1"/>
          <p:nvPr/>
        </p:nvSpPr>
        <p:spPr>
          <a:xfrm>
            <a:off x="213063" y="3666351"/>
            <a:ext cx="8719885" cy="523220"/>
          </a:xfrm>
          <a:prstGeom prst="rect">
            <a:avLst/>
          </a:prstGeom>
          <a:noFill/>
        </p:spPr>
        <p:txBody>
          <a:bodyPr wrap="square" rtlCol="0">
            <a:spAutoFit/>
          </a:bodyPr>
          <a:lstStyle/>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　　ボタンを押すと全体が縮小されます。プログラミングエリアを広く使うことができます。</a:t>
            </a:r>
            <a:endParaRPr kumimoji="1" lang="ja-JP" altLang="en-US" sz="1600" dirty="0">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807F0171-F3ED-42F7-8234-4343ADBD0565}"/>
              </a:ext>
            </a:extLst>
          </p:cNvPr>
          <p:cNvSpPr txBox="1"/>
          <p:nvPr/>
        </p:nvSpPr>
        <p:spPr>
          <a:xfrm>
            <a:off x="1981581" y="3717741"/>
            <a:ext cx="686884"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ぜんたい</a:t>
            </a:r>
          </a:p>
        </p:txBody>
      </p:sp>
      <p:sp>
        <p:nvSpPr>
          <p:cNvPr id="44" name="テキスト ボックス 43">
            <a:extLst>
              <a:ext uri="{FF2B5EF4-FFF2-40B4-BE49-F238E27FC236}">
                <a16:creationId xmlns:a16="http://schemas.microsoft.com/office/drawing/2014/main" id="{05B6007A-BC63-448A-B113-E195E8D84E15}"/>
              </a:ext>
            </a:extLst>
          </p:cNvPr>
          <p:cNvSpPr txBox="1"/>
          <p:nvPr/>
        </p:nvSpPr>
        <p:spPr>
          <a:xfrm>
            <a:off x="6285016" y="3725444"/>
            <a:ext cx="415428"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ひろ</a:t>
            </a:r>
          </a:p>
        </p:txBody>
      </p:sp>
      <p:sp>
        <p:nvSpPr>
          <p:cNvPr id="46" name="テキスト ボックス 45">
            <a:extLst>
              <a:ext uri="{FF2B5EF4-FFF2-40B4-BE49-F238E27FC236}">
                <a16:creationId xmlns:a16="http://schemas.microsoft.com/office/drawing/2014/main" id="{DA3E987A-DC1E-4C1A-AF6F-C9AC6A052601}"/>
              </a:ext>
            </a:extLst>
          </p:cNvPr>
          <p:cNvSpPr txBox="1"/>
          <p:nvPr/>
        </p:nvSpPr>
        <p:spPr>
          <a:xfrm>
            <a:off x="1411083" y="3717741"/>
            <a:ext cx="415428"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お</a:t>
            </a:r>
          </a:p>
        </p:txBody>
      </p:sp>
      <p:sp>
        <p:nvSpPr>
          <p:cNvPr id="47" name="テキスト ボックス 46">
            <a:extLst>
              <a:ext uri="{FF2B5EF4-FFF2-40B4-BE49-F238E27FC236}">
                <a16:creationId xmlns:a16="http://schemas.microsoft.com/office/drawing/2014/main" id="{D78580D2-6E6C-4D11-A1D3-AFBC29907AE3}"/>
              </a:ext>
            </a:extLst>
          </p:cNvPr>
          <p:cNvSpPr txBox="1"/>
          <p:nvPr/>
        </p:nvSpPr>
        <p:spPr>
          <a:xfrm>
            <a:off x="6692655" y="3726619"/>
            <a:ext cx="415428"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つか</a:t>
            </a:r>
          </a:p>
        </p:txBody>
      </p:sp>
      <p:sp>
        <p:nvSpPr>
          <p:cNvPr id="48" name="テキスト ボックス 47">
            <a:extLst>
              <a:ext uri="{FF2B5EF4-FFF2-40B4-BE49-F238E27FC236}">
                <a16:creationId xmlns:a16="http://schemas.microsoft.com/office/drawing/2014/main" id="{2CE7E8EE-11AD-4118-AAEA-D5D557A287D5}"/>
              </a:ext>
            </a:extLst>
          </p:cNvPr>
          <p:cNvSpPr txBox="1"/>
          <p:nvPr/>
        </p:nvSpPr>
        <p:spPr>
          <a:xfrm>
            <a:off x="2452975" y="3717741"/>
            <a:ext cx="95583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しゅくしょう</a:t>
            </a:r>
          </a:p>
        </p:txBody>
      </p:sp>
      <p:pic>
        <p:nvPicPr>
          <p:cNvPr id="13" name="図 12">
            <a:extLst>
              <a:ext uri="{FF2B5EF4-FFF2-40B4-BE49-F238E27FC236}">
                <a16:creationId xmlns:a16="http://schemas.microsoft.com/office/drawing/2014/main" id="{627B5173-D269-4F44-9430-CFF6B10D7515}"/>
              </a:ext>
            </a:extLst>
          </p:cNvPr>
          <p:cNvPicPr>
            <a:picLocks noChangeAspect="1"/>
          </p:cNvPicPr>
          <p:nvPr/>
        </p:nvPicPr>
        <p:blipFill rotWithShape="1">
          <a:blip r:embed="rId4"/>
          <a:srcRect r="49679"/>
          <a:stretch/>
        </p:blipFill>
        <p:spPr>
          <a:xfrm>
            <a:off x="319242" y="3770941"/>
            <a:ext cx="333059" cy="346695"/>
          </a:xfrm>
          <a:prstGeom prst="rect">
            <a:avLst/>
          </a:prstGeom>
        </p:spPr>
      </p:pic>
      <p:pic>
        <p:nvPicPr>
          <p:cNvPr id="22" name="図 21">
            <a:extLst>
              <a:ext uri="{FF2B5EF4-FFF2-40B4-BE49-F238E27FC236}">
                <a16:creationId xmlns:a16="http://schemas.microsoft.com/office/drawing/2014/main" id="{2CDF37FA-A5F9-4597-8306-0F4B309F5FA1}"/>
              </a:ext>
            </a:extLst>
          </p:cNvPr>
          <p:cNvPicPr>
            <a:picLocks noChangeAspect="1"/>
          </p:cNvPicPr>
          <p:nvPr/>
        </p:nvPicPr>
        <p:blipFill>
          <a:blip r:embed="rId5"/>
          <a:stretch>
            <a:fillRect/>
          </a:stretch>
        </p:blipFill>
        <p:spPr>
          <a:xfrm>
            <a:off x="0" y="4141006"/>
            <a:ext cx="4529324" cy="2270376"/>
          </a:xfrm>
          <a:prstGeom prst="rect">
            <a:avLst/>
          </a:prstGeom>
        </p:spPr>
      </p:pic>
      <p:pic>
        <p:nvPicPr>
          <p:cNvPr id="49" name="図 48">
            <a:extLst>
              <a:ext uri="{FF2B5EF4-FFF2-40B4-BE49-F238E27FC236}">
                <a16:creationId xmlns:a16="http://schemas.microsoft.com/office/drawing/2014/main" id="{7770737A-1F78-4E2E-8442-FF0560278DEC}"/>
              </a:ext>
            </a:extLst>
          </p:cNvPr>
          <p:cNvPicPr>
            <a:picLocks noChangeAspect="1"/>
          </p:cNvPicPr>
          <p:nvPr/>
        </p:nvPicPr>
        <p:blipFill>
          <a:blip r:embed="rId6"/>
          <a:stretch>
            <a:fillRect/>
          </a:stretch>
        </p:blipFill>
        <p:spPr>
          <a:xfrm>
            <a:off x="4578947" y="4141006"/>
            <a:ext cx="4506641" cy="2270376"/>
          </a:xfrm>
          <a:prstGeom prst="rect">
            <a:avLst/>
          </a:prstGeom>
        </p:spPr>
      </p:pic>
      <p:sp>
        <p:nvSpPr>
          <p:cNvPr id="50" name="矢印: 右 49">
            <a:extLst>
              <a:ext uri="{FF2B5EF4-FFF2-40B4-BE49-F238E27FC236}">
                <a16:creationId xmlns:a16="http://schemas.microsoft.com/office/drawing/2014/main" id="{EC393B84-A28A-46B6-9C9F-EF24C8A24714}"/>
              </a:ext>
            </a:extLst>
          </p:cNvPr>
          <p:cNvSpPr/>
          <p:nvPr/>
        </p:nvSpPr>
        <p:spPr>
          <a:xfrm>
            <a:off x="4525281" y="4997239"/>
            <a:ext cx="499164" cy="557907"/>
          </a:xfrm>
          <a:prstGeom prst="rightArrow">
            <a:avLst/>
          </a:prstGeom>
          <a:solidFill>
            <a:schemeClr val="accent2"/>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52" name="吹き出し: 角を丸めた四角形 51">
            <a:extLst>
              <a:ext uri="{FF2B5EF4-FFF2-40B4-BE49-F238E27FC236}">
                <a16:creationId xmlns:a16="http://schemas.microsoft.com/office/drawing/2014/main" id="{81B8BBFD-4071-41E0-9C79-2B01CB4517CC}"/>
              </a:ext>
            </a:extLst>
          </p:cNvPr>
          <p:cNvSpPr/>
          <p:nvPr/>
        </p:nvSpPr>
        <p:spPr>
          <a:xfrm>
            <a:off x="7016888" y="5136548"/>
            <a:ext cx="1866439" cy="740006"/>
          </a:xfrm>
          <a:prstGeom prst="wedgeRoundRectCallout">
            <a:avLst>
              <a:gd name="adj1" fmla="val 17021"/>
              <a:gd name="adj2" fmla="val 69338"/>
              <a:gd name="adj3" fmla="val 16667"/>
            </a:avLst>
          </a:prstGeom>
          <a:solidFill>
            <a:schemeClr val="bg1"/>
          </a:solid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sz="2000">
              <a:solidFill>
                <a:schemeClr val="tx1"/>
              </a:solidFill>
            </a:endParaRPr>
          </a:p>
        </p:txBody>
      </p:sp>
      <p:sp>
        <p:nvSpPr>
          <p:cNvPr id="53" name="テキスト ボックス 52">
            <a:extLst>
              <a:ext uri="{FF2B5EF4-FFF2-40B4-BE49-F238E27FC236}">
                <a16:creationId xmlns:a16="http://schemas.microsoft.com/office/drawing/2014/main" id="{A09B656A-1421-46E1-BB43-DCD8224682B1}"/>
              </a:ext>
            </a:extLst>
          </p:cNvPr>
          <p:cNvSpPr txBox="1"/>
          <p:nvPr/>
        </p:nvSpPr>
        <p:spPr>
          <a:xfrm>
            <a:off x="7467703" y="5136548"/>
            <a:ext cx="1465247" cy="784830"/>
          </a:xfrm>
          <a:prstGeom prst="rect">
            <a:avLst/>
          </a:prstGeom>
          <a:noFill/>
        </p:spPr>
        <p:txBody>
          <a:bodyPr wrap="square" rtlCol="0">
            <a:spAutoFit/>
          </a:bodyPr>
          <a:lstStyle/>
          <a:p>
            <a:pPr>
              <a:lnSpc>
                <a:spcPct val="200000"/>
              </a:lnSpc>
            </a:pPr>
            <a:r>
              <a:rPr kumimoji="1" lang="ja-JP" altLang="en-US" sz="1200" dirty="0">
                <a:solidFill>
                  <a:srgbClr val="575E75"/>
                </a:solidFill>
                <a:latin typeface="メイリオ" panose="020B0604030504040204" pitchFamily="50" charset="-128"/>
                <a:ea typeface="メイリオ" panose="020B0604030504040204" pitchFamily="50" charset="-128"/>
              </a:rPr>
              <a:t>を押すと全体が</a:t>
            </a:r>
            <a:endParaRPr kumimoji="1" lang="en-US" altLang="ja-JP" sz="12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200" dirty="0">
                <a:solidFill>
                  <a:srgbClr val="575E75"/>
                </a:solidFill>
                <a:latin typeface="メイリオ" panose="020B0604030504040204" pitchFamily="50" charset="-128"/>
                <a:ea typeface="メイリオ" panose="020B0604030504040204" pitchFamily="50" charset="-128"/>
              </a:rPr>
              <a:t>拡大されます。</a:t>
            </a:r>
            <a:endParaRPr kumimoji="1" lang="en-US" altLang="ja-JP" sz="1200" dirty="0">
              <a:solidFill>
                <a:srgbClr val="575E75"/>
              </a:solidFill>
              <a:latin typeface="メイリオ" panose="020B0604030504040204" pitchFamily="50" charset="-128"/>
              <a:ea typeface="メイリオ" panose="020B0604030504040204" pitchFamily="50" charset="-128"/>
            </a:endParaRPr>
          </a:p>
        </p:txBody>
      </p:sp>
      <p:sp>
        <p:nvSpPr>
          <p:cNvPr id="55" name="正方形/長方形 54">
            <a:extLst>
              <a:ext uri="{FF2B5EF4-FFF2-40B4-BE49-F238E27FC236}">
                <a16:creationId xmlns:a16="http://schemas.microsoft.com/office/drawing/2014/main" id="{3994C37E-5275-4AFC-B8CC-E93B596E89B8}"/>
              </a:ext>
            </a:extLst>
          </p:cNvPr>
          <p:cNvSpPr/>
          <p:nvPr/>
        </p:nvSpPr>
        <p:spPr>
          <a:xfrm>
            <a:off x="8142234" y="6018570"/>
            <a:ext cx="309363" cy="304010"/>
          </a:xfrm>
          <a:prstGeom prst="rect">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6" name="正方形/長方形 55">
            <a:extLst>
              <a:ext uri="{FF2B5EF4-FFF2-40B4-BE49-F238E27FC236}">
                <a16:creationId xmlns:a16="http://schemas.microsoft.com/office/drawing/2014/main" id="{410F5661-37AE-4DD5-9242-E56737794439}"/>
              </a:ext>
            </a:extLst>
          </p:cNvPr>
          <p:cNvSpPr/>
          <p:nvPr/>
        </p:nvSpPr>
        <p:spPr>
          <a:xfrm>
            <a:off x="3357134" y="6019107"/>
            <a:ext cx="309363" cy="304010"/>
          </a:xfrm>
          <a:prstGeom prst="rect">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57" name="図 56">
            <a:extLst>
              <a:ext uri="{FF2B5EF4-FFF2-40B4-BE49-F238E27FC236}">
                <a16:creationId xmlns:a16="http://schemas.microsoft.com/office/drawing/2014/main" id="{67ABB689-1C94-42E9-BBDD-195F4150EE24}"/>
              </a:ext>
            </a:extLst>
          </p:cNvPr>
          <p:cNvPicPr>
            <a:picLocks noChangeAspect="1"/>
          </p:cNvPicPr>
          <p:nvPr/>
        </p:nvPicPr>
        <p:blipFill rotWithShape="1">
          <a:blip r:embed="rId4"/>
          <a:srcRect l="49679"/>
          <a:stretch/>
        </p:blipFill>
        <p:spPr>
          <a:xfrm>
            <a:off x="7148535" y="5293359"/>
            <a:ext cx="333059" cy="346695"/>
          </a:xfrm>
          <a:prstGeom prst="rect">
            <a:avLst/>
          </a:prstGeom>
        </p:spPr>
      </p:pic>
      <p:sp>
        <p:nvSpPr>
          <p:cNvPr id="58" name="テキスト ボックス 57">
            <a:extLst>
              <a:ext uri="{FF2B5EF4-FFF2-40B4-BE49-F238E27FC236}">
                <a16:creationId xmlns:a16="http://schemas.microsoft.com/office/drawing/2014/main" id="{30CF22DF-2D72-4630-854F-E3E517097504}"/>
              </a:ext>
            </a:extLst>
          </p:cNvPr>
          <p:cNvSpPr txBox="1"/>
          <p:nvPr/>
        </p:nvSpPr>
        <p:spPr>
          <a:xfrm>
            <a:off x="8007724" y="5176759"/>
            <a:ext cx="62365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ぜんたい</a:t>
            </a:r>
          </a:p>
        </p:txBody>
      </p:sp>
      <p:sp>
        <p:nvSpPr>
          <p:cNvPr id="59" name="テキスト ボックス 58">
            <a:extLst>
              <a:ext uri="{FF2B5EF4-FFF2-40B4-BE49-F238E27FC236}">
                <a16:creationId xmlns:a16="http://schemas.microsoft.com/office/drawing/2014/main" id="{95E4B6A2-CFAD-42E6-A1D3-ACB5BAF2B528}"/>
              </a:ext>
            </a:extLst>
          </p:cNvPr>
          <p:cNvSpPr txBox="1"/>
          <p:nvPr/>
        </p:nvSpPr>
        <p:spPr>
          <a:xfrm>
            <a:off x="7643422" y="5168471"/>
            <a:ext cx="31467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お</a:t>
            </a:r>
          </a:p>
        </p:txBody>
      </p:sp>
      <p:sp>
        <p:nvSpPr>
          <p:cNvPr id="60" name="テキスト ボックス 59">
            <a:extLst>
              <a:ext uri="{FF2B5EF4-FFF2-40B4-BE49-F238E27FC236}">
                <a16:creationId xmlns:a16="http://schemas.microsoft.com/office/drawing/2014/main" id="{54A88FB0-03D1-4A15-A410-B9D1A8042ECF}"/>
              </a:ext>
            </a:extLst>
          </p:cNvPr>
          <p:cNvSpPr txBox="1"/>
          <p:nvPr/>
        </p:nvSpPr>
        <p:spPr>
          <a:xfrm>
            <a:off x="7374076" y="5532332"/>
            <a:ext cx="68688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かくだい</a:t>
            </a:r>
          </a:p>
        </p:txBody>
      </p:sp>
      <p:sp>
        <p:nvSpPr>
          <p:cNvPr id="39" name="テキスト ボックス 38">
            <a:extLst>
              <a:ext uri="{FF2B5EF4-FFF2-40B4-BE49-F238E27FC236}">
                <a16:creationId xmlns:a16="http://schemas.microsoft.com/office/drawing/2014/main" id="{EDBDC073-5B86-4060-B3B0-1E4F13A0EB6D}"/>
              </a:ext>
            </a:extLst>
          </p:cNvPr>
          <p:cNvSpPr txBox="1"/>
          <p:nvPr/>
        </p:nvSpPr>
        <p:spPr>
          <a:xfrm>
            <a:off x="1713546" y="6388641"/>
            <a:ext cx="6889275" cy="469359"/>
          </a:xfrm>
          <a:prstGeom prst="rect">
            <a:avLst/>
          </a:prstGeom>
          <a:noFill/>
        </p:spPr>
        <p:txBody>
          <a:bodyPr wrap="square" rtlCol="0">
            <a:spAutoFit/>
          </a:bodyPr>
          <a:lstStyle/>
          <a:p>
            <a:pPr algn="r">
              <a:lnSpc>
                <a:spcPct val="200000"/>
              </a:lnSpc>
            </a:pPr>
            <a:r>
              <a:rPr lang="ja-JP" altLang="en-US" sz="1400" dirty="0">
                <a:solidFill>
                  <a:srgbClr val="575E75"/>
                </a:solidFill>
                <a:latin typeface="メイリオ" panose="020B0604030504040204" pitchFamily="50" charset="-128"/>
                <a:ea typeface="メイリオ" panose="020B0604030504040204" pitchFamily="50" charset="-128"/>
              </a:rPr>
              <a:t>（</a:t>
            </a:r>
            <a:r>
              <a:rPr lang="en-US" altLang="ja-JP" sz="1400" dirty="0">
                <a:solidFill>
                  <a:srgbClr val="575E75"/>
                </a:solidFill>
                <a:latin typeface="メイリオ" panose="020B0604030504040204" pitchFamily="50" charset="-128"/>
                <a:ea typeface="メイリオ" panose="020B0604030504040204" pitchFamily="50" charset="-128"/>
              </a:rPr>
              <a:t>ctrl</a:t>
            </a:r>
            <a:r>
              <a:rPr lang="ja-JP" altLang="en-US" sz="1400" dirty="0">
                <a:solidFill>
                  <a:srgbClr val="575E75"/>
                </a:solidFill>
                <a:latin typeface="メイリオ" panose="020B0604030504040204" pitchFamily="50" charset="-128"/>
                <a:ea typeface="メイリオ" panose="020B0604030504040204" pitchFamily="50" charset="-128"/>
              </a:rPr>
              <a:t>キーを押しながらマウスホイールを回すことでも、拡大・縮小ができます。）</a:t>
            </a:r>
            <a:endParaRPr kumimoji="1" lang="ja-JP" altLang="en-US" sz="1400" dirty="0">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EAB5FF8E-EC1F-4385-8527-C27C667A45A8}"/>
              </a:ext>
            </a:extLst>
          </p:cNvPr>
          <p:cNvSpPr txBox="1"/>
          <p:nvPr/>
        </p:nvSpPr>
        <p:spPr>
          <a:xfrm>
            <a:off x="6239843" y="6436491"/>
            <a:ext cx="62365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かくだい</a:t>
            </a:r>
          </a:p>
        </p:txBody>
      </p:sp>
      <p:sp>
        <p:nvSpPr>
          <p:cNvPr id="41" name="テキスト ボックス 40">
            <a:extLst>
              <a:ext uri="{FF2B5EF4-FFF2-40B4-BE49-F238E27FC236}">
                <a16:creationId xmlns:a16="http://schemas.microsoft.com/office/drawing/2014/main" id="{F387A286-FBC5-47EF-A1B7-3AE3B5C86B48}"/>
              </a:ext>
            </a:extLst>
          </p:cNvPr>
          <p:cNvSpPr txBox="1"/>
          <p:nvPr/>
        </p:nvSpPr>
        <p:spPr>
          <a:xfrm>
            <a:off x="6643191" y="6427613"/>
            <a:ext cx="86706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しゅくしょう</a:t>
            </a:r>
          </a:p>
        </p:txBody>
      </p:sp>
      <p:sp>
        <p:nvSpPr>
          <p:cNvPr id="43" name="テキスト ボックス 42">
            <a:extLst>
              <a:ext uri="{FF2B5EF4-FFF2-40B4-BE49-F238E27FC236}">
                <a16:creationId xmlns:a16="http://schemas.microsoft.com/office/drawing/2014/main" id="{307D9825-C591-4843-9B0F-D81C1A4CE12D}"/>
              </a:ext>
            </a:extLst>
          </p:cNvPr>
          <p:cNvSpPr txBox="1"/>
          <p:nvPr/>
        </p:nvSpPr>
        <p:spPr>
          <a:xfrm>
            <a:off x="2759518" y="6411382"/>
            <a:ext cx="31467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お</a:t>
            </a:r>
          </a:p>
        </p:txBody>
      </p:sp>
      <p:sp>
        <p:nvSpPr>
          <p:cNvPr id="51" name="テキスト ボックス 50">
            <a:extLst>
              <a:ext uri="{FF2B5EF4-FFF2-40B4-BE49-F238E27FC236}">
                <a16:creationId xmlns:a16="http://schemas.microsoft.com/office/drawing/2014/main" id="{7EAB539F-FEDE-4EEF-9F9F-C64B26973B08}"/>
              </a:ext>
            </a:extLst>
          </p:cNvPr>
          <p:cNvSpPr txBox="1"/>
          <p:nvPr/>
        </p:nvSpPr>
        <p:spPr>
          <a:xfrm>
            <a:off x="4980920" y="6437003"/>
            <a:ext cx="48980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まわ</a:t>
            </a:r>
          </a:p>
        </p:txBody>
      </p:sp>
    </p:spTree>
    <p:extLst>
      <p:ext uri="{BB962C8B-B14F-4D97-AF65-F5344CB8AC3E}">
        <p14:creationId xmlns:p14="http://schemas.microsoft.com/office/powerpoint/2010/main" val="14272815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図 37">
            <a:extLst>
              <a:ext uri="{FF2B5EF4-FFF2-40B4-BE49-F238E27FC236}">
                <a16:creationId xmlns:a16="http://schemas.microsoft.com/office/drawing/2014/main" id="{D94C957D-460D-4499-A09D-9BB5CE10B6C1}"/>
              </a:ext>
            </a:extLst>
          </p:cNvPr>
          <p:cNvPicPr>
            <a:picLocks noChangeAspect="1"/>
          </p:cNvPicPr>
          <p:nvPr/>
        </p:nvPicPr>
        <p:blipFill rotWithShape="1">
          <a:blip r:embed="rId2"/>
          <a:srcRect b="48772"/>
          <a:stretch/>
        </p:blipFill>
        <p:spPr>
          <a:xfrm>
            <a:off x="4488285" y="3984264"/>
            <a:ext cx="2898239" cy="1448639"/>
          </a:xfrm>
          <a:prstGeom prst="rect">
            <a:avLst/>
          </a:prstGeom>
          <a:ln w="28575">
            <a:solidFill>
              <a:srgbClr val="FFC000"/>
            </a:solidFill>
          </a:ln>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．氷の壁の向こう側を観察しよう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878888" y="381881"/>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47945" y="380187"/>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かべ</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2181298" y="370700"/>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む</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2995497" y="380187"/>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がわ</a:t>
            </a:r>
          </a:p>
        </p:txBody>
      </p:sp>
      <p:sp>
        <p:nvSpPr>
          <p:cNvPr id="36" name="テキスト ボックス 35">
            <a:extLst>
              <a:ext uri="{FF2B5EF4-FFF2-40B4-BE49-F238E27FC236}">
                <a16:creationId xmlns:a16="http://schemas.microsoft.com/office/drawing/2014/main" id="{29DAAC48-E343-4E61-8086-5F4F4E546AE3}"/>
              </a:ext>
            </a:extLst>
          </p:cNvPr>
          <p:cNvSpPr txBox="1"/>
          <p:nvPr/>
        </p:nvSpPr>
        <p:spPr>
          <a:xfrm>
            <a:off x="3646737" y="382686"/>
            <a:ext cx="772090"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かんさつ</a:t>
            </a:r>
          </a:p>
        </p:txBody>
      </p:sp>
      <p:sp>
        <p:nvSpPr>
          <p:cNvPr id="37" name="テキスト ボックス 36">
            <a:extLst>
              <a:ext uri="{FF2B5EF4-FFF2-40B4-BE49-F238E27FC236}">
                <a16:creationId xmlns:a16="http://schemas.microsoft.com/office/drawing/2014/main" id="{6D6D9678-9C56-4207-B134-94A5E10FD875}"/>
              </a:ext>
            </a:extLst>
          </p:cNvPr>
          <p:cNvSpPr txBox="1"/>
          <p:nvPr/>
        </p:nvSpPr>
        <p:spPr>
          <a:xfrm>
            <a:off x="331586" y="899238"/>
            <a:ext cx="6288007"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②はしごを掛けるプログラム</a:t>
            </a:r>
            <a:r>
              <a:rPr lang="en-US" altLang="ja-JP" b="1" dirty="0">
                <a:solidFill>
                  <a:srgbClr val="575E75"/>
                </a:solidFill>
                <a:latin typeface="メイリオ" panose="020B0604030504040204" pitchFamily="50" charset="-128"/>
                <a:ea typeface="メイリオ" panose="020B0604030504040204" pitchFamily="50" charset="-128"/>
              </a:rPr>
              <a:t>】</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BC1D0C97-35A8-490F-B458-EC9FC180F801}"/>
              </a:ext>
            </a:extLst>
          </p:cNvPr>
          <p:cNvSpPr txBox="1"/>
          <p:nvPr/>
        </p:nvSpPr>
        <p:spPr>
          <a:xfrm>
            <a:off x="1677663" y="967908"/>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pic>
        <p:nvPicPr>
          <p:cNvPr id="13" name="図 12">
            <a:extLst>
              <a:ext uri="{FF2B5EF4-FFF2-40B4-BE49-F238E27FC236}">
                <a16:creationId xmlns:a16="http://schemas.microsoft.com/office/drawing/2014/main" id="{5B043B68-8C39-4325-9926-A51711E77EFD}"/>
              </a:ext>
            </a:extLst>
          </p:cNvPr>
          <p:cNvPicPr>
            <a:picLocks noChangeAspect="1"/>
          </p:cNvPicPr>
          <p:nvPr/>
        </p:nvPicPr>
        <p:blipFill>
          <a:blip r:embed="rId3"/>
          <a:srcRect/>
          <a:stretch/>
        </p:blipFill>
        <p:spPr>
          <a:xfrm>
            <a:off x="966135" y="1655694"/>
            <a:ext cx="4501854" cy="3759683"/>
          </a:xfrm>
          <a:prstGeom prst="rect">
            <a:avLst/>
          </a:prstGeom>
        </p:spPr>
      </p:pic>
      <p:pic>
        <p:nvPicPr>
          <p:cNvPr id="49" name="図 48">
            <a:extLst>
              <a:ext uri="{FF2B5EF4-FFF2-40B4-BE49-F238E27FC236}">
                <a16:creationId xmlns:a16="http://schemas.microsoft.com/office/drawing/2014/main" id="{B415A9C8-9742-4FDC-BBC4-6DB1DE68C18F}"/>
              </a:ext>
            </a:extLst>
          </p:cNvPr>
          <p:cNvPicPr>
            <a:picLocks noChangeAspect="1"/>
          </p:cNvPicPr>
          <p:nvPr/>
        </p:nvPicPr>
        <p:blipFill>
          <a:blip r:embed="rId4"/>
          <a:srcRect/>
          <a:stretch/>
        </p:blipFill>
        <p:spPr>
          <a:xfrm>
            <a:off x="142142" y="1613956"/>
            <a:ext cx="514082" cy="514082"/>
          </a:xfrm>
          <a:prstGeom prst="rect">
            <a:avLst/>
          </a:prstGeom>
          <a:ln w="28575">
            <a:solidFill>
              <a:schemeClr val="accent5"/>
            </a:solidFill>
          </a:ln>
        </p:spPr>
      </p:pic>
      <p:cxnSp>
        <p:nvCxnSpPr>
          <p:cNvPr id="50" name="直線矢印コネクタ 49">
            <a:extLst>
              <a:ext uri="{FF2B5EF4-FFF2-40B4-BE49-F238E27FC236}">
                <a16:creationId xmlns:a16="http://schemas.microsoft.com/office/drawing/2014/main" id="{B699626F-BAB4-4F02-8B40-DC2D78D84A74}"/>
              </a:ext>
            </a:extLst>
          </p:cNvPr>
          <p:cNvCxnSpPr>
            <a:cxnSpLocks/>
          </p:cNvCxnSpPr>
          <p:nvPr/>
        </p:nvCxnSpPr>
        <p:spPr>
          <a:xfrm>
            <a:off x="679545" y="1876329"/>
            <a:ext cx="328931"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53" name="正方形/長方形 52">
            <a:extLst>
              <a:ext uri="{FF2B5EF4-FFF2-40B4-BE49-F238E27FC236}">
                <a16:creationId xmlns:a16="http://schemas.microsoft.com/office/drawing/2014/main" id="{1EC6C08D-8862-4330-BEF8-320C63305A7B}"/>
              </a:ext>
            </a:extLst>
          </p:cNvPr>
          <p:cNvSpPr/>
          <p:nvPr/>
        </p:nvSpPr>
        <p:spPr>
          <a:xfrm>
            <a:off x="1121826" y="2619759"/>
            <a:ext cx="3041894" cy="2525958"/>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4" name="テキスト ボックス 53">
            <a:extLst>
              <a:ext uri="{FF2B5EF4-FFF2-40B4-BE49-F238E27FC236}">
                <a16:creationId xmlns:a16="http://schemas.microsoft.com/office/drawing/2014/main" id="{11D6050E-ECCF-484F-B1DE-5CAEC9475143}"/>
              </a:ext>
            </a:extLst>
          </p:cNvPr>
          <p:cNvSpPr txBox="1"/>
          <p:nvPr/>
        </p:nvSpPr>
        <p:spPr>
          <a:xfrm>
            <a:off x="3481565" y="2617793"/>
            <a:ext cx="5662436" cy="1131079"/>
          </a:xfrm>
          <a:prstGeom prst="rect">
            <a:avLst/>
          </a:prstGeom>
          <a:solidFill>
            <a:schemeClr val="bg1"/>
          </a:solid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プレイヤー</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a:t>
            </a:r>
            <a:r>
              <a:rPr lang="en-US" altLang="ja-JP" b="1" dirty="0">
                <a:solidFill>
                  <a:srgbClr val="575E75"/>
                </a:solidFill>
                <a:latin typeface="メイリオ" panose="020B0604030504040204" pitchFamily="50" charset="-128"/>
                <a:ea typeface="メイリオ" panose="020B0604030504040204" pitchFamily="50" charset="-128"/>
              </a:rPr>
              <a:t>ladder</a:t>
            </a:r>
            <a:r>
              <a:rPr lang="ja-JP" altLang="en-US" dirty="0">
                <a:solidFill>
                  <a:srgbClr val="575E75"/>
                </a:solidFill>
                <a:latin typeface="メイリオ" panose="020B0604030504040204" pitchFamily="50" charset="-128"/>
                <a:ea typeface="メイリオ" panose="020B0604030504040204" pitchFamily="50" charset="-128"/>
              </a:rPr>
              <a:t>」と半角小文字で入力する。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1FC3ED1D-33F5-4C0F-8D19-3BE93C2B5F0D}"/>
              </a:ext>
            </a:extLst>
          </p:cNvPr>
          <p:cNvSpPr txBox="1"/>
          <p:nvPr/>
        </p:nvSpPr>
        <p:spPr>
          <a:xfrm>
            <a:off x="8227897" y="2677663"/>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16" name="図 15">
            <a:extLst>
              <a:ext uri="{FF2B5EF4-FFF2-40B4-BE49-F238E27FC236}">
                <a16:creationId xmlns:a16="http://schemas.microsoft.com/office/drawing/2014/main" id="{3A6853BC-EA91-4B2D-82C6-EE4B2CE61D04}"/>
              </a:ext>
            </a:extLst>
          </p:cNvPr>
          <p:cNvPicPr>
            <a:picLocks noChangeAspect="1"/>
          </p:cNvPicPr>
          <p:nvPr/>
        </p:nvPicPr>
        <p:blipFill>
          <a:blip r:embed="rId5"/>
          <a:stretch>
            <a:fillRect/>
          </a:stretch>
        </p:blipFill>
        <p:spPr>
          <a:xfrm>
            <a:off x="5750942" y="2468307"/>
            <a:ext cx="2326034" cy="840130"/>
          </a:xfrm>
          <a:prstGeom prst="rect">
            <a:avLst/>
          </a:prstGeom>
        </p:spPr>
      </p:pic>
      <p:sp>
        <p:nvSpPr>
          <p:cNvPr id="56" name="テキスト ボックス 55">
            <a:extLst>
              <a:ext uri="{FF2B5EF4-FFF2-40B4-BE49-F238E27FC236}">
                <a16:creationId xmlns:a16="http://schemas.microsoft.com/office/drawing/2014/main" id="{1082934A-F12F-4AD6-B0CF-68E97FADD8D1}"/>
              </a:ext>
            </a:extLst>
          </p:cNvPr>
          <p:cNvSpPr txBox="1"/>
          <p:nvPr/>
        </p:nvSpPr>
        <p:spPr>
          <a:xfrm>
            <a:off x="4982583" y="3241591"/>
            <a:ext cx="1180730"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はんかくこもじ</a:t>
            </a:r>
            <a:endParaRPr kumimoji="1" lang="ja-JP" altLang="en-US" sz="1000" dirty="0">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10D5D5EF-A2E3-4B71-8F5C-ECDB6ABA9986}"/>
              </a:ext>
            </a:extLst>
          </p:cNvPr>
          <p:cNvSpPr txBox="1"/>
          <p:nvPr/>
        </p:nvSpPr>
        <p:spPr>
          <a:xfrm>
            <a:off x="6112328" y="3241592"/>
            <a:ext cx="10029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endParaRPr kumimoji="1" lang="ja-JP" altLang="en-US" sz="1000" dirty="0">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0BA022F1-8394-45B9-AC71-F9882AC1A903}"/>
              </a:ext>
            </a:extLst>
          </p:cNvPr>
          <p:cNvSpPr txBox="1"/>
          <p:nvPr/>
        </p:nvSpPr>
        <p:spPr>
          <a:xfrm>
            <a:off x="420051" y="5432904"/>
            <a:ext cx="8295324"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　　　　　　　　　　　　　　　　　のブロックを選び、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材料の▼を押して「</a:t>
            </a:r>
            <a:r>
              <a:rPr kumimoji="1" lang="ja-JP" altLang="en-US" b="1" dirty="0">
                <a:solidFill>
                  <a:srgbClr val="575E75"/>
                </a:solidFill>
                <a:latin typeface="メイリオ" panose="020B0604030504040204" pitchFamily="50" charset="-128"/>
                <a:ea typeface="メイリオ" panose="020B0604030504040204" pitchFamily="50" charset="-128"/>
              </a:rPr>
              <a:t>はしご</a:t>
            </a:r>
            <a:r>
              <a:rPr kumimoji="1" lang="ja-JP" altLang="en-US" dirty="0">
                <a:solidFill>
                  <a:srgbClr val="575E75"/>
                </a:solidFill>
                <a:latin typeface="メイリオ" panose="020B0604030504040204" pitchFamily="50" charset="-128"/>
                <a:ea typeface="メイリオ" panose="020B0604030504040204" pitchFamily="50" charset="-128"/>
              </a:rPr>
              <a:t>」、数を「</a:t>
            </a:r>
            <a:r>
              <a:rPr kumimoji="1" lang="en-US" altLang="ja-JP" b="1" dirty="0">
                <a:solidFill>
                  <a:srgbClr val="575E75"/>
                </a:solidFill>
                <a:latin typeface="メイリオ" panose="020B0604030504040204" pitchFamily="50" charset="-128"/>
                <a:ea typeface="メイリオ" panose="020B0604030504040204" pitchFamily="50" charset="-128"/>
              </a:rPr>
              <a:t>64</a:t>
            </a:r>
            <a:r>
              <a:rPr kumimoji="1" lang="ja-JP" altLang="en-US" b="1" dirty="0">
                <a:solidFill>
                  <a:srgbClr val="575E75"/>
                </a:solidFill>
                <a:latin typeface="メイリオ" panose="020B0604030504040204" pitchFamily="50" charset="-128"/>
                <a:ea typeface="メイリオ" panose="020B0604030504040204" pitchFamily="50" charset="-128"/>
              </a:rPr>
              <a:t>個</a:t>
            </a:r>
            <a:r>
              <a:rPr kumimoji="1" lang="ja-JP" altLang="en-US" dirty="0">
                <a:solidFill>
                  <a:srgbClr val="575E75"/>
                </a:solidFill>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60" name="テキスト ボックス 59">
            <a:extLst>
              <a:ext uri="{FF2B5EF4-FFF2-40B4-BE49-F238E27FC236}">
                <a16:creationId xmlns:a16="http://schemas.microsoft.com/office/drawing/2014/main" id="{4B1E0B79-3B73-42FD-A9CE-0D2FDB56881F}"/>
              </a:ext>
            </a:extLst>
          </p:cNvPr>
          <p:cNvSpPr txBox="1"/>
          <p:nvPr/>
        </p:nvSpPr>
        <p:spPr>
          <a:xfrm>
            <a:off x="5255573" y="6053545"/>
            <a:ext cx="7038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62" name="テキスト ボックス 61">
            <a:extLst>
              <a:ext uri="{FF2B5EF4-FFF2-40B4-BE49-F238E27FC236}">
                <a16:creationId xmlns:a16="http://schemas.microsoft.com/office/drawing/2014/main" id="{18072697-5F87-47C9-8AE6-6FCE7F788468}"/>
              </a:ext>
            </a:extLst>
          </p:cNvPr>
          <p:cNvSpPr txBox="1"/>
          <p:nvPr/>
        </p:nvSpPr>
        <p:spPr>
          <a:xfrm>
            <a:off x="4553089" y="6053545"/>
            <a:ext cx="5340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a:t>
            </a:r>
          </a:p>
        </p:txBody>
      </p:sp>
      <p:pic>
        <p:nvPicPr>
          <p:cNvPr id="64" name="図 63">
            <a:extLst>
              <a:ext uri="{FF2B5EF4-FFF2-40B4-BE49-F238E27FC236}">
                <a16:creationId xmlns:a16="http://schemas.microsoft.com/office/drawing/2014/main" id="{F42FFA5C-F02F-4D8E-AF5A-3503AFBDA8DE}"/>
              </a:ext>
            </a:extLst>
          </p:cNvPr>
          <p:cNvPicPr>
            <a:picLocks noChangeAspect="1"/>
          </p:cNvPicPr>
          <p:nvPr/>
        </p:nvPicPr>
        <p:blipFill>
          <a:blip r:embed="rId6"/>
          <a:stretch>
            <a:fillRect/>
          </a:stretch>
        </p:blipFill>
        <p:spPr>
          <a:xfrm>
            <a:off x="2825514" y="5497104"/>
            <a:ext cx="3794079" cy="561862"/>
          </a:xfrm>
          <a:prstGeom prst="rect">
            <a:avLst/>
          </a:prstGeom>
        </p:spPr>
      </p:pic>
      <p:sp>
        <p:nvSpPr>
          <p:cNvPr id="68" name="テキスト ボックス 67">
            <a:extLst>
              <a:ext uri="{FF2B5EF4-FFF2-40B4-BE49-F238E27FC236}">
                <a16:creationId xmlns:a16="http://schemas.microsoft.com/office/drawing/2014/main" id="{C46025EA-9044-4B4F-AA66-73254B59A23F}"/>
              </a:ext>
            </a:extLst>
          </p:cNvPr>
          <p:cNvSpPr txBox="1"/>
          <p:nvPr/>
        </p:nvSpPr>
        <p:spPr>
          <a:xfrm>
            <a:off x="355673" y="6053545"/>
            <a:ext cx="90774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ざいりょう</a:t>
            </a:r>
          </a:p>
        </p:txBody>
      </p:sp>
      <p:sp>
        <p:nvSpPr>
          <p:cNvPr id="72" name="テキスト ボックス 71">
            <a:extLst>
              <a:ext uri="{FF2B5EF4-FFF2-40B4-BE49-F238E27FC236}">
                <a16:creationId xmlns:a16="http://schemas.microsoft.com/office/drawing/2014/main" id="{E7459BB9-129B-4AEF-AE1E-9F1AEAF86233}"/>
              </a:ext>
            </a:extLst>
          </p:cNvPr>
          <p:cNvSpPr txBox="1"/>
          <p:nvPr/>
        </p:nvSpPr>
        <p:spPr>
          <a:xfrm>
            <a:off x="3571459" y="6053545"/>
            <a:ext cx="534091" cy="255366"/>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かず</a:t>
            </a:r>
          </a:p>
        </p:txBody>
      </p:sp>
      <p:sp>
        <p:nvSpPr>
          <p:cNvPr id="73" name="テキスト ボックス 72">
            <a:extLst>
              <a:ext uri="{FF2B5EF4-FFF2-40B4-BE49-F238E27FC236}">
                <a16:creationId xmlns:a16="http://schemas.microsoft.com/office/drawing/2014/main" id="{FA154111-FD5F-431C-B0C2-01168DF9A1BB}"/>
              </a:ext>
            </a:extLst>
          </p:cNvPr>
          <p:cNvSpPr txBox="1"/>
          <p:nvPr/>
        </p:nvSpPr>
        <p:spPr>
          <a:xfrm>
            <a:off x="7931446" y="5497104"/>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83" name="テキスト ボックス 82">
            <a:extLst>
              <a:ext uri="{FF2B5EF4-FFF2-40B4-BE49-F238E27FC236}">
                <a16:creationId xmlns:a16="http://schemas.microsoft.com/office/drawing/2014/main" id="{0920765E-DFBA-4407-A973-7EC90D1A3432}"/>
              </a:ext>
            </a:extLst>
          </p:cNvPr>
          <p:cNvSpPr txBox="1"/>
          <p:nvPr/>
        </p:nvSpPr>
        <p:spPr>
          <a:xfrm>
            <a:off x="1521357" y="6053545"/>
            <a:ext cx="534091" cy="255366"/>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cxnSp>
        <p:nvCxnSpPr>
          <p:cNvPr id="86" name="直線矢印コネクタ 85">
            <a:extLst>
              <a:ext uri="{FF2B5EF4-FFF2-40B4-BE49-F238E27FC236}">
                <a16:creationId xmlns:a16="http://schemas.microsoft.com/office/drawing/2014/main" id="{11682AD0-A12B-49A0-98A9-1CCC132ABBEF}"/>
              </a:ext>
            </a:extLst>
          </p:cNvPr>
          <p:cNvCxnSpPr>
            <a:cxnSpLocks/>
          </p:cNvCxnSpPr>
          <p:nvPr/>
        </p:nvCxnSpPr>
        <p:spPr>
          <a:xfrm flipV="1">
            <a:off x="3978260" y="5061005"/>
            <a:ext cx="468036" cy="440284"/>
          </a:xfrm>
          <a:prstGeom prst="straightConnector1">
            <a:avLst/>
          </a:prstGeom>
          <a:ln w="28575">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sp>
        <p:nvSpPr>
          <p:cNvPr id="87" name="四角形: 角を丸くする 86">
            <a:extLst>
              <a:ext uri="{FF2B5EF4-FFF2-40B4-BE49-F238E27FC236}">
                <a16:creationId xmlns:a16="http://schemas.microsoft.com/office/drawing/2014/main" id="{7B666CCC-DF26-44F3-B659-306A68DDACFC}"/>
              </a:ext>
            </a:extLst>
          </p:cNvPr>
          <p:cNvSpPr/>
          <p:nvPr/>
        </p:nvSpPr>
        <p:spPr>
          <a:xfrm>
            <a:off x="1845691" y="2124267"/>
            <a:ext cx="657811" cy="466804"/>
          </a:xfrm>
          <a:prstGeom prst="roundRect">
            <a:avLst>
              <a:gd name="adj" fmla="val 42393"/>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8" name="四角形: 角を丸くする 87">
            <a:extLst>
              <a:ext uri="{FF2B5EF4-FFF2-40B4-BE49-F238E27FC236}">
                <a16:creationId xmlns:a16="http://schemas.microsoft.com/office/drawing/2014/main" id="{795F6B53-D6F2-49F5-8653-C3A21C65DBAF}"/>
              </a:ext>
            </a:extLst>
          </p:cNvPr>
          <p:cNvSpPr/>
          <p:nvPr/>
        </p:nvSpPr>
        <p:spPr>
          <a:xfrm>
            <a:off x="2666003" y="2147626"/>
            <a:ext cx="396793" cy="400268"/>
          </a:xfrm>
          <a:prstGeom prst="roundRect">
            <a:avLst>
              <a:gd name="adj" fmla="val 50000"/>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89" name="直線矢印コネクタ 88">
            <a:extLst>
              <a:ext uri="{FF2B5EF4-FFF2-40B4-BE49-F238E27FC236}">
                <a16:creationId xmlns:a16="http://schemas.microsoft.com/office/drawing/2014/main" id="{6AD259E1-4A3D-4FE2-B6BA-C08AB22C5408}"/>
              </a:ext>
            </a:extLst>
          </p:cNvPr>
          <p:cNvCxnSpPr>
            <a:cxnSpLocks/>
          </p:cNvCxnSpPr>
          <p:nvPr/>
        </p:nvCxnSpPr>
        <p:spPr>
          <a:xfrm>
            <a:off x="656223" y="2348325"/>
            <a:ext cx="451011"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90" name="図 89">
            <a:extLst>
              <a:ext uri="{FF2B5EF4-FFF2-40B4-BE49-F238E27FC236}">
                <a16:creationId xmlns:a16="http://schemas.microsoft.com/office/drawing/2014/main" id="{B984CCE6-6177-4CE9-B3C6-D6F296C57D2E}"/>
              </a:ext>
            </a:extLst>
          </p:cNvPr>
          <p:cNvPicPr>
            <a:picLocks noChangeAspect="1"/>
          </p:cNvPicPr>
          <p:nvPr/>
        </p:nvPicPr>
        <p:blipFill>
          <a:blip r:embed="rId7"/>
          <a:stretch>
            <a:fillRect/>
          </a:stretch>
        </p:blipFill>
        <p:spPr>
          <a:xfrm>
            <a:off x="153357" y="2192956"/>
            <a:ext cx="494313" cy="472343"/>
          </a:xfrm>
          <a:prstGeom prst="rect">
            <a:avLst/>
          </a:prstGeom>
          <a:ln w="28575">
            <a:solidFill>
              <a:schemeClr val="accent1"/>
            </a:solidFill>
          </a:ln>
        </p:spPr>
      </p:pic>
      <p:sp>
        <p:nvSpPr>
          <p:cNvPr id="33" name="テキスト ボックス 32">
            <a:extLst>
              <a:ext uri="{FF2B5EF4-FFF2-40B4-BE49-F238E27FC236}">
                <a16:creationId xmlns:a16="http://schemas.microsoft.com/office/drawing/2014/main" id="{611D4042-92B2-F88B-571A-7CB36C55F589}"/>
              </a:ext>
            </a:extLst>
          </p:cNvPr>
          <p:cNvSpPr txBox="1"/>
          <p:nvPr/>
        </p:nvSpPr>
        <p:spPr>
          <a:xfrm>
            <a:off x="2964516" y="2141503"/>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こ</a:t>
            </a:r>
          </a:p>
        </p:txBody>
      </p:sp>
      <p:sp>
        <p:nvSpPr>
          <p:cNvPr id="34" name="テキスト ボックス 33">
            <a:extLst>
              <a:ext uri="{FF2B5EF4-FFF2-40B4-BE49-F238E27FC236}">
                <a16:creationId xmlns:a16="http://schemas.microsoft.com/office/drawing/2014/main" id="{7BFC5CC3-E483-C792-A33B-9ED546CDB7E4}"/>
              </a:ext>
            </a:extLst>
          </p:cNvPr>
          <p:cNvSpPr txBox="1"/>
          <p:nvPr/>
        </p:nvSpPr>
        <p:spPr>
          <a:xfrm>
            <a:off x="3273507" y="2141503"/>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じぶん</a:t>
            </a:r>
          </a:p>
        </p:txBody>
      </p:sp>
      <p:sp>
        <p:nvSpPr>
          <p:cNvPr id="39" name="テキスト ボックス 38">
            <a:extLst>
              <a:ext uri="{FF2B5EF4-FFF2-40B4-BE49-F238E27FC236}">
                <a16:creationId xmlns:a16="http://schemas.microsoft.com/office/drawing/2014/main" id="{18196B81-5148-1CF0-BFE6-B4629D5287FA}"/>
              </a:ext>
            </a:extLst>
          </p:cNvPr>
          <p:cNvSpPr txBox="1"/>
          <p:nvPr/>
        </p:nvSpPr>
        <p:spPr>
          <a:xfrm>
            <a:off x="4400315" y="214150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ばん</a:t>
            </a:r>
          </a:p>
        </p:txBody>
      </p:sp>
      <p:sp>
        <p:nvSpPr>
          <p:cNvPr id="40" name="テキスト ボックス 39">
            <a:extLst>
              <a:ext uri="{FF2B5EF4-FFF2-40B4-BE49-F238E27FC236}">
                <a16:creationId xmlns:a16="http://schemas.microsoft.com/office/drawing/2014/main" id="{E67C86FE-8082-CF40-1E32-6F2A1F6472D0}"/>
              </a:ext>
            </a:extLst>
          </p:cNvPr>
          <p:cNvSpPr txBox="1"/>
          <p:nvPr/>
        </p:nvSpPr>
        <p:spPr>
          <a:xfrm>
            <a:off x="4623615" y="2141503"/>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せってい</a:t>
            </a:r>
          </a:p>
        </p:txBody>
      </p:sp>
      <p:sp>
        <p:nvSpPr>
          <p:cNvPr id="41" name="テキスト ボックス 40">
            <a:extLst>
              <a:ext uri="{FF2B5EF4-FFF2-40B4-BE49-F238E27FC236}">
                <a16:creationId xmlns:a16="http://schemas.microsoft.com/office/drawing/2014/main" id="{C2CED6B8-B5B0-84E2-C102-10F00A8DF923}"/>
              </a:ext>
            </a:extLst>
          </p:cNvPr>
          <p:cNvSpPr txBox="1"/>
          <p:nvPr/>
        </p:nvSpPr>
        <p:spPr>
          <a:xfrm>
            <a:off x="2539167" y="1706249"/>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42" name="テキスト ボックス 41">
            <a:extLst>
              <a:ext uri="{FF2B5EF4-FFF2-40B4-BE49-F238E27FC236}">
                <a16:creationId xmlns:a16="http://schemas.microsoft.com/office/drawing/2014/main" id="{8CD3B32B-1EB9-C563-EADD-D9131BD49E93}"/>
              </a:ext>
            </a:extLst>
          </p:cNvPr>
          <p:cNvSpPr txBox="1"/>
          <p:nvPr/>
        </p:nvSpPr>
        <p:spPr>
          <a:xfrm>
            <a:off x="3039912" y="171228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44" name="テキスト ボックス 43">
            <a:extLst>
              <a:ext uri="{FF2B5EF4-FFF2-40B4-BE49-F238E27FC236}">
                <a16:creationId xmlns:a16="http://schemas.microsoft.com/office/drawing/2014/main" id="{106BC769-27DF-916C-F5F8-512B3A354B9C}"/>
              </a:ext>
            </a:extLst>
          </p:cNvPr>
          <p:cNvSpPr txBox="1"/>
          <p:nvPr/>
        </p:nvSpPr>
        <p:spPr>
          <a:xfrm>
            <a:off x="7101037" y="2477138"/>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45" name="テキスト ボックス 44">
            <a:extLst>
              <a:ext uri="{FF2B5EF4-FFF2-40B4-BE49-F238E27FC236}">
                <a16:creationId xmlns:a16="http://schemas.microsoft.com/office/drawing/2014/main" id="{79518EFC-F6B7-1D63-3A2B-3C2A4674C01C}"/>
              </a:ext>
            </a:extLst>
          </p:cNvPr>
          <p:cNvSpPr txBox="1"/>
          <p:nvPr/>
        </p:nvSpPr>
        <p:spPr>
          <a:xfrm>
            <a:off x="7601782" y="2483172"/>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46" name="テキスト ボックス 45">
            <a:extLst>
              <a:ext uri="{FF2B5EF4-FFF2-40B4-BE49-F238E27FC236}">
                <a16:creationId xmlns:a16="http://schemas.microsoft.com/office/drawing/2014/main" id="{FC84E2DE-6F91-07E1-737F-F0F99AA03442}"/>
              </a:ext>
            </a:extLst>
          </p:cNvPr>
          <p:cNvSpPr txBox="1"/>
          <p:nvPr/>
        </p:nvSpPr>
        <p:spPr>
          <a:xfrm>
            <a:off x="4502504" y="5549998"/>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こ</a:t>
            </a:r>
          </a:p>
        </p:txBody>
      </p:sp>
      <p:sp>
        <p:nvSpPr>
          <p:cNvPr id="47" name="テキスト ボックス 46">
            <a:extLst>
              <a:ext uri="{FF2B5EF4-FFF2-40B4-BE49-F238E27FC236}">
                <a16:creationId xmlns:a16="http://schemas.microsoft.com/office/drawing/2014/main" id="{54191287-6182-1262-BAF3-2309E006C148}"/>
              </a:ext>
            </a:extLst>
          </p:cNvPr>
          <p:cNvSpPr txBox="1"/>
          <p:nvPr/>
        </p:nvSpPr>
        <p:spPr>
          <a:xfrm>
            <a:off x="4738869" y="5561152"/>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じぶん</a:t>
            </a:r>
          </a:p>
        </p:txBody>
      </p:sp>
      <p:sp>
        <p:nvSpPr>
          <p:cNvPr id="48" name="テキスト ボックス 47">
            <a:extLst>
              <a:ext uri="{FF2B5EF4-FFF2-40B4-BE49-F238E27FC236}">
                <a16:creationId xmlns:a16="http://schemas.microsoft.com/office/drawing/2014/main" id="{43525121-4F01-CBB4-C618-B37E6832CB54}"/>
              </a:ext>
            </a:extLst>
          </p:cNvPr>
          <p:cNvSpPr txBox="1"/>
          <p:nvPr/>
        </p:nvSpPr>
        <p:spPr>
          <a:xfrm>
            <a:off x="5788596" y="5558659"/>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ばん</a:t>
            </a:r>
          </a:p>
        </p:txBody>
      </p:sp>
      <p:sp>
        <p:nvSpPr>
          <p:cNvPr id="51" name="テキスト ボックス 50">
            <a:extLst>
              <a:ext uri="{FF2B5EF4-FFF2-40B4-BE49-F238E27FC236}">
                <a16:creationId xmlns:a16="http://schemas.microsoft.com/office/drawing/2014/main" id="{3452B479-7746-B539-5197-380C2E9AAFD8}"/>
              </a:ext>
            </a:extLst>
          </p:cNvPr>
          <p:cNvSpPr txBox="1"/>
          <p:nvPr/>
        </p:nvSpPr>
        <p:spPr>
          <a:xfrm>
            <a:off x="6002474" y="5558659"/>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せってい</a:t>
            </a:r>
          </a:p>
        </p:txBody>
      </p:sp>
    </p:spTree>
    <p:extLst>
      <p:ext uri="{BB962C8B-B14F-4D97-AF65-F5344CB8AC3E}">
        <p14:creationId xmlns:p14="http://schemas.microsoft.com/office/powerpoint/2010/main" val="25262931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図 39">
            <a:extLst>
              <a:ext uri="{FF2B5EF4-FFF2-40B4-BE49-F238E27FC236}">
                <a16:creationId xmlns:a16="http://schemas.microsoft.com/office/drawing/2014/main" id="{0EE844EE-5AC2-4A55-A88F-DC07C06BEA63}"/>
              </a:ext>
            </a:extLst>
          </p:cNvPr>
          <p:cNvPicPr>
            <a:picLocks noChangeAspect="1"/>
          </p:cNvPicPr>
          <p:nvPr/>
        </p:nvPicPr>
        <p:blipFill>
          <a:blip r:embed="rId2"/>
          <a:srcRect/>
          <a:stretch/>
        </p:blipFill>
        <p:spPr>
          <a:xfrm>
            <a:off x="992510" y="1137214"/>
            <a:ext cx="4501854" cy="3759683"/>
          </a:xfrm>
          <a:prstGeom prst="rect">
            <a:avLst/>
          </a:prstGeom>
        </p:spPr>
      </p:pic>
      <p:sp>
        <p:nvSpPr>
          <p:cNvPr id="42" name="正方形/長方形 41">
            <a:extLst>
              <a:ext uri="{FF2B5EF4-FFF2-40B4-BE49-F238E27FC236}">
                <a16:creationId xmlns:a16="http://schemas.microsoft.com/office/drawing/2014/main" id="{01EFC9CD-EB33-46FB-8246-EE3AB6325453}"/>
              </a:ext>
            </a:extLst>
          </p:cNvPr>
          <p:cNvSpPr/>
          <p:nvPr/>
        </p:nvSpPr>
        <p:spPr>
          <a:xfrm>
            <a:off x="1148201" y="3425061"/>
            <a:ext cx="3041894" cy="1202176"/>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．氷の壁の向こう側を観察しよう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878888" y="381881"/>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47945" y="380187"/>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かべ</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2181298" y="370700"/>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む</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2995497" y="380187"/>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がわ</a:t>
            </a:r>
          </a:p>
        </p:txBody>
      </p:sp>
      <p:sp>
        <p:nvSpPr>
          <p:cNvPr id="36" name="テキスト ボックス 35">
            <a:extLst>
              <a:ext uri="{FF2B5EF4-FFF2-40B4-BE49-F238E27FC236}">
                <a16:creationId xmlns:a16="http://schemas.microsoft.com/office/drawing/2014/main" id="{29DAAC48-E343-4E61-8086-5F4F4E546AE3}"/>
              </a:ext>
            </a:extLst>
          </p:cNvPr>
          <p:cNvSpPr txBox="1"/>
          <p:nvPr/>
        </p:nvSpPr>
        <p:spPr>
          <a:xfrm>
            <a:off x="3646737" y="382686"/>
            <a:ext cx="772090"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かんさつ</a:t>
            </a:r>
          </a:p>
        </p:txBody>
      </p:sp>
      <p:cxnSp>
        <p:nvCxnSpPr>
          <p:cNvPr id="89" name="直線矢印コネクタ 88">
            <a:extLst>
              <a:ext uri="{FF2B5EF4-FFF2-40B4-BE49-F238E27FC236}">
                <a16:creationId xmlns:a16="http://schemas.microsoft.com/office/drawing/2014/main" id="{6AD259E1-4A3D-4FE2-B6BA-C08AB22C5408}"/>
              </a:ext>
            </a:extLst>
          </p:cNvPr>
          <p:cNvCxnSpPr>
            <a:cxnSpLocks/>
          </p:cNvCxnSpPr>
          <p:nvPr/>
        </p:nvCxnSpPr>
        <p:spPr>
          <a:xfrm>
            <a:off x="623189" y="2901075"/>
            <a:ext cx="640224"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90" name="図 89">
            <a:extLst>
              <a:ext uri="{FF2B5EF4-FFF2-40B4-BE49-F238E27FC236}">
                <a16:creationId xmlns:a16="http://schemas.microsoft.com/office/drawing/2014/main" id="{B984CCE6-6177-4CE9-B3C6-D6F296C57D2E}"/>
              </a:ext>
            </a:extLst>
          </p:cNvPr>
          <p:cNvPicPr>
            <a:picLocks noChangeAspect="1"/>
          </p:cNvPicPr>
          <p:nvPr/>
        </p:nvPicPr>
        <p:blipFill>
          <a:blip r:embed="rId3"/>
          <a:stretch>
            <a:fillRect/>
          </a:stretch>
        </p:blipFill>
        <p:spPr>
          <a:xfrm>
            <a:off x="183879" y="2745706"/>
            <a:ext cx="472345" cy="451351"/>
          </a:xfrm>
          <a:prstGeom prst="rect">
            <a:avLst/>
          </a:prstGeom>
          <a:ln w="28575">
            <a:solidFill>
              <a:schemeClr val="accent1"/>
            </a:solidFill>
          </a:ln>
        </p:spPr>
      </p:pic>
      <p:pic>
        <p:nvPicPr>
          <p:cNvPr id="38" name="図 37">
            <a:extLst>
              <a:ext uri="{FF2B5EF4-FFF2-40B4-BE49-F238E27FC236}">
                <a16:creationId xmlns:a16="http://schemas.microsoft.com/office/drawing/2014/main" id="{015152D1-6B72-4DA1-A65D-59259129CFCE}"/>
              </a:ext>
            </a:extLst>
          </p:cNvPr>
          <p:cNvPicPr>
            <a:picLocks noChangeAspect="1"/>
          </p:cNvPicPr>
          <p:nvPr/>
        </p:nvPicPr>
        <p:blipFill>
          <a:blip r:embed="rId4"/>
          <a:srcRect/>
          <a:stretch/>
        </p:blipFill>
        <p:spPr>
          <a:xfrm>
            <a:off x="183881" y="2058903"/>
            <a:ext cx="472343" cy="448726"/>
          </a:xfrm>
          <a:prstGeom prst="rect">
            <a:avLst/>
          </a:prstGeom>
          <a:ln w="28575">
            <a:solidFill>
              <a:schemeClr val="accent2"/>
            </a:solidFill>
          </a:ln>
        </p:spPr>
      </p:pic>
      <p:cxnSp>
        <p:nvCxnSpPr>
          <p:cNvPr id="39" name="直線矢印コネクタ 38">
            <a:extLst>
              <a:ext uri="{FF2B5EF4-FFF2-40B4-BE49-F238E27FC236}">
                <a16:creationId xmlns:a16="http://schemas.microsoft.com/office/drawing/2014/main" id="{CE1CC752-03FA-40AF-8E83-75D66AFC9EB6}"/>
              </a:ext>
            </a:extLst>
          </p:cNvPr>
          <p:cNvCxnSpPr>
            <a:cxnSpLocks/>
          </p:cNvCxnSpPr>
          <p:nvPr/>
        </p:nvCxnSpPr>
        <p:spPr>
          <a:xfrm>
            <a:off x="688419" y="2279009"/>
            <a:ext cx="462032" cy="4257"/>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8" name="グループ化 7">
            <a:extLst>
              <a:ext uri="{FF2B5EF4-FFF2-40B4-BE49-F238E27FC236}">
                <a16:creationId xmlns:a16="http://schemas.microsoft.com/office/drawing/2014/main" id="{CC23CC37-342C-4DB4-A4DC-AE6A8B318D18}"/>
              </a:ext>
            </a:extLst>
          </p:cNvPr>
          <p:cNvGrpSpPr/>
          <p:nvPr/>
        </p:nvGrpSpPr>
        <p:grpSpPr>
          <a:xfrm>
            <a:off x="4351506" y="2398450"/>
            <a:ext cx="3979600" cy="1502079"/>
            <a:chOff x="5201763" y="1216847"/>
            <a:chExt cx="3979600" cy="1502079"/>
          </a:xfrm>
        </p:grpSpPr>
        <p:sp>
          <p:nvSpPr>
            <p:cNvPr id="41" name="テキスト ボックス 40">
              <a:extLst>
                <a:ext uri="{FF2B5EF4-FFF2-40B4-BE49-F238E27FC236}">
                  <a16:creationId xmlns:a16="http://schemas.microsoft.com/office/drawing/2014/main" id="{5E107765-C076-45B0-8B2A-784967B9002F}"/>
                </a:ext>
              </a:extLst>
            </p:cNvPr>
            <p:cNvSpPr txBox="1"/>
            <p:nvPr/>
          </p:nvSpPr>
          <p:spPr>
            <a:xfrm>
              <a:off x="5201763" y="1587847"/>
              <a:ext cx="3979600"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ループ</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a:t>
              </a:r>
              <a:r>
                <a:rPr lang="en-US" altLang="ja-JP" b="1" dirty="0">
                  <a:solidFill>
                    <a:srgbClr val="575E75"/>
                  </a:solidFill>
                  <a:latin typeface="メイリオ" panose="020B0604030504040204" pitchFamily="50" charset="-128"/>
                  <a:ea typeface="メイリオ" panose="020B0604030504040204" pitchFamily="50" charset="-128"/>
                </a:rPr>
                <a:t>10</a:t>
              </a:r>
              <a:r>
                <a:rPr lang="ja-JP" altLang="en-US" b="1" dirty="0">
                  <a:solidFill>
                    <a:srgbClr val="575E75"/>
                  </a:solidFill>
                  <a:latin typeface="メイリオ" panose="020B0604030504040204" pitchFamily="50" charset="-128"/>
                  <a:ea typeface="メイリオ" panose="020B0604030504040204" pitchFamily="50" charset="-128"/>
                </a:rPr>
                <a:t>回</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81F66220-FF74-41B2-A8E4-714FB88DCD5C}"/>
                </a:ext>
              </a:extLst>
            </p:cNvPr>
            <p:cNvSpPr txBox="1"/>
            <p:nvPr/>
          </p:nvSpPr>
          <p:spPr>
            <a:xfrm>
              <a:off x="8343263" y="1643750"/>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3AC14E26-34D1-4A9A-88BE-74D37FB1710F}"/>
                </a:ext>
              </a:extLst>
            </p:cNvPr>
            <p:cNvSpPr txBox="1"/>
            <p:nvPr/>
          </p:nvSpPr>
          <p:spPr>
            <a:xfrm>
              <a:off x="6376554" y="2211646"/>
              <a:ext cx="726978" cy="24764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0D060442-8F2E-482F-8417-479BA6CCF2D8}"/>
                </a:ext>
              </a:extLst>
            </p:cNvPr>
            <p:cNvSpPr txBox="1"/>
            <p:nvPr/>
          </p:nvSpPr>
          <p:spPr>
            <a:xfrm>
              <a:off x="5716998" y="2210128"/>
              <a:ext cx="45492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a:t>
              </a:r>
              <a:endParaRPr kumimoji="1" lang="ja-JP" altLang="en-US" sz="1000" dirty="0">
                <a:latin typeface="メイリオ" panose="020B0604030504040204" pitchFamily="50" charset="-128"/>
                <a:ea typeface="メイリオ" panose="020B0604030504040204" pitchFamily="50" charset="-128"/>
              </a:endParaRPr>
            </a:p>
          </p:txBody>
        </p:sp>
        <p:pic>
          <p:nvPicPr>
            <p:cNvPr id="7" name="図 6">
              <a:extLst>
                <a:ext uri="{FF2B5EF4-FFF2-40B4-BE49-F238E27FC236}">
                  <a16:creationId xmlns:a16="http://schemas.microsoft.com/office/drawing/2014/main" id="{193FB8AE-CF83-41BB-A48C-AA3CF50D5785}"/>
                </a:ext>
              </a:extLst>
            </p:cNvPr>
            <p:cNvPicPr>
              <a:picLocks noChangeAspect="1"/>
            </p:cNvPicPr>
            <p:nvPr/>
          </p:nvPicPr>
          <p:blipFill>
            <a:blip r:embed="rId5"/>
            <a:stretch>
              <a:fillRect/>
            </a:stretch>
          </p:blipFill>
          <p:spPr>
            <a:xfrm>
              <a:off x="6860290" y="1216847"/>
              <a:ext cx="1463167" cy="1044030"/>
            </a:xfrm>
            <a:prstGeom prst="rect">
              <a:avLst/>
            </a:prstGeom>
          </p:spPr>
        </p:pic>
      </p:grpSp>
      <p:sp>
        <p:nvSpPr>
          <p:cNvPr id="65" name="テキスト ボックス 64">
            <a:extLst>
              <a:ext uri="{FF2B5EF4-FFF2-40B4-BE49-F238E27FC236}">
                <a16:creationId xmlns:a16="http://schemas.microsoft.com/office/drawing/2014/main" id="{E01825BE-4178-4067-916D-6496FFD6A5D6}"/>
              </a:ext>
            </a:extLst>
          </p:cNvPr>
          <p:cNvSpPr txBox="1"/>
          <p:nvPr/>
        </p:nvSpPr>
        <p:spPr>
          <a:xfrm>
            <a:off x="321668" y="6067543"/>
            <a:ext cx="853547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r>
              <a:rPr lang="ja-JP" altLang="en-US" b="1" i="0" dirty="0">
                <a:solidFill>
                  <a:srgbClr val="575E75"/>
                </a:solidFill>
                <a:effectLst/>
                <a:latin typeface="メイリオ" panose="020B0604030504040204" pitchFamily="50" charset="-128"/>
                <a:ea typeface="メイリオ" panose="020B0604030504040204" pitchFamily="50" charset="-128"/>
              </a:rPr>
              <a:t>上</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6" name="テキスト ボックス 65">
            <a:extLst>
              <a:ext uri="{FF2B5EF4-FFF2-40B4-BE49-F238E27FC236}">
                <a16:creationId xmlns:a16="http://schemas.microsoft.com/office/drawing/2014/main" id="{E34E61CF-5ED8-4121-B5A2-832C5CD9C352}"/>
              </a:ext>
            </a:extLst>
          </p:cNvPr>
          <p:cNvSpPr txBox="1"/>
          <p:nvPr/>
        </p:nvSpPr>
        <p:spPr>
          <a:xfrm>
            <a:off x="5990146" y="6138447"/>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67" name="図 66">
            <a:extLst>
              <a:ext uri="{FF2B5EF4-FFF2-40B4-BE49-F238E27FC236}">
                <a16:creationId xmlns:a16="http://schemas.microsoft.com/office/drawing/2014/main" id="{9A9C35F0-B962-41E4-AE26-10350A2BE3B0}"/>
              </a:ext>
            </a:extLst>
          </p:cNvPr>
          <p:cNvPicPr>
            <a:picLocks noChangeAspect="1"/>
          </p:cNvPicPr>
          <p:nvPr/>
        </p:nvPicPr>
        <p:blipFill>
          <a:blip r:embed="rId6"/>
          <a:stretch>
            <a:fillRect/>
          </a:stretch>
        </p:blipFill>
        <p:spPr>
          <a:xfrm>
            <a:off x="2708277" y="6134176"/>
            <a:ext cx="3132091" cy="579170"/>
          </a:xfrm>
          <a:prstGeom prst="rect">
            <a:avLst/>
          </a:prstGeom>
        </p:spPr>
      </p:pic>
      <p:sp>
        <p:nvSpPr>
          <p:cNvPr id="51" name="テキスト ボックス 50">
            <a:extLst>
              <a:ext uri="{FF2B5EF4-FFF2-40B4-BE49-F238E27FC236}">
                <a16:creationId xmlns:a16="http://schemas.microsoft.com/office/drawing/2014/main" id="{81BCBA6F-E0EA-43FE-9E21-352ED642ED66}"/>
              </a:ext>
            </a:extLst>
          </p:cNvPr>
          <p:cNvSpPr txBox="1"/>
          <p:nvPr/>
        </p:nvSpPr>
        <p:spPr>
          <a:xfrm>
            <a:off x="321667" y="5447705"/>
            <a:ext cx="5667289"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51E36B5E-4909-4E2D-ADC8-EC3AE27E9A07}"/>
              </a:ext>
            </a:extLst>
          </p:cNvPr>
          <p:cNvSpPr txBox="1"/>
          <p:nvPr/>
        </p:nvSpPr>
        <p:spPr>
          <a:xfrm>
            <a:off x="5072334" y="5509670"/>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63" name="図 62">
            <a:extLst>
              <a:ext uri="{FF2B5EF4-FFF2-40B4-BE49-F238E27FC236}">
                <a16:creationId xmlns:a16="http://schemas.microsoft.com/office/drawing/2014/main" id="{36EF4FAD-5E91-432A-BAD1-A45A1B860EFA}"/>
              </a:ext>
            </a:extLst>
          </p:cNvPr>
          <p:cNvPicPr>
            <a:picLocks noChangeAspect="1"/>
          </p:cNvPicPr>
          <p:nvPr/>
        </p:nvPicPr>
        <p:blipFill>
          <a:blip r:embed="rId7"/>
          <a:stretch>
            <a:fillRect/>
          </a:stretch>
        </p:blipFill>
        <p:spPr>
          <a:xfrm>
            <a:off x="2786851" y="5549692"/>
            <a:ext cx="2194750" cy="563929"/>
          </a:xfrm>
          <a:prstGeom prst="rect">
            <a:avLst/>
          </a:prstGeom>
        </p:spPr>
      </p:pic>
      <p:sp>
        <p:nvSpPr>
          <p:cNvPr id="75" name="テキスト ボックス 74">
            <a:extLst>
              <a:ext uri="{FF2B5EF4-FFF2-40B4-BE49-F238E27FC236}">
                <a16:creationId xmlns:a16="http://schemas.microsoft.com/office/drawing/2014/main" id="{5B46578D-F217-4261-9DC5-D10B12FB57E8}"/>
              </a:ext>
            </a:extLst>
          </p:cNvPr>
          <p:cNvSpPr txBox="1"/>
          <p:nvPr/>
        </p:nvSpPr>
        <p:spPr>
          <a:xfrm>
            <a:off x="7318392" y="6132003"/>
            <a:ext cx="726978" cy="24764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76" name="テキスト ボックス 75">
            <a:extLst>
              <a:ext uri="{FF2B5EF4-FFF2-40B4-BE49-F238E27FC236}">
                <a16:creationId xmlns:a16="http://schemas.microsoft.com/office/drawing/2014/main" id="{58489226-F041-42C4-B54E-DED57B2DB1A6}"/>
              </a:ext>
            </a:extLst>
          </p:cNvPr>
          <p:cNvSpPr txBox="1"/>
          <p:nvPr/>
        </p:nvSpPr>
        <p:spPr>
          <a:xfrm>
            <a:off x="6645243" y="6132003"/>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うえ</a:t>
            </a:r>
            <a:endParaRPr kumimoji="1" lang="ja-JP" altLang="en-US" sz="1000" dirty="0">
              <a:latin typeface="メイリオ" panose="020B0604030504040204" pitchFamily="50" charset="-128"/>
              <a:ea typeface="メイリオ" panose="020B0604030504040204" pitchFamily="50" charset="-128"/>
            </a:endParaRPr>
          </a:p>
        </p:txBody>
      </p:sp>
      <p:sp>
        <p:nvSpPr>
          <p:cNvPr id="77" name="テキスト ボックス 76">
            <a:extLst>
              <a:ext uri="{FF2B5EF4-FFF2-40B4-BE49-F238E27FC236}">
                <a16:creationId xmlns:a16="http://schemas.microsoft.com/office/drawing/2014/main" id="{F057511E-1CB7-4A69-BD59-5B17595E1832}"/>
              </a:ext>
            </a:extLst>
          </p:cNvPr>
          <p:cNvSpPr txBox="1"/>
          <p:nvPr/>
        </p:nvSpPr>
        <p:spPr>
          <a:xfrm>
            <a:off x="179899" y="4975440"/>
            <a:ext cx="8535476" cy="577081"/>
          </a:xfrm>
          <a:prstGeom prst="rect">
            <a:avLst/>
          </a:prstGeom>
          <a:noFill/>
        </p:spPr>
        <p:txBody>
          <a:bodyPr wrap="square" rtlCol="0">
            <a:spAutoFit/>
          </a:bodyPr>
          <a:lstStyle/>
          <a:p>
            <a:pPr>
              <a:lnSpc>
                <a:spcPct val="200000"/>
              </a:lnSpc>
            </a:pPr>
            <a:r>
              <a:rPr lang="ja-JP" altLang="en-US" i="0">
                <a:solidFill>
                  <a:srgbClr val="575E75"/>
                </a:solidFill>
                <a:effectLst/>
                <a:latin typeface="メイリオ" panose="020B0604030504040204" pitchFamily="50" charset="-128"/>
                <a:ea typeface="メイリオ" panose="020B0604030504040204" pitchFamily="50" charset="-128"/>
              </a:rPr>
              <a:t>繰り返しブロックの中には、次のようにブロックを設定する。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78" name="テキスト ボックス 77">
            <a:extLst>
              <a:ext uri="{FF2B5EF4-FFF2-40B4-BE49-F238E27FC236}">
                <a16:creationId xmlns:a16="http://schemas.microsoft.com/office/drawing/2014/main" id="{E15F343D-E73C-401D-82B4-E3FB9301B3DB}"/>
              </a:ext>
            </a:extLst>
          </p:cNvPr>
          <p:cNvSpPr txBox="1"/>
          <p:nvPr/>
        </p:nvSpPr>
        <p:spPr>
          <a:xfrm>
            <a:off x="575193" y="504931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かえ</a:t>
            </a:r>
            <a:endParaRPr kumimoji="1" lang="ja-JP" altLang="en-US" sz="1000" dirty="0">
              <a:latin typeface="メイリオ" panose="020B0604030504040204" pitchFamily="50" charset="-128"/>
              <a:ea typeface="メイリオ" panose="020B0604030504040204" pitchFamily="50" charset="-128"/>
            </a:endParaRPr>
          </a:p>
        </p:txBody>
      </p:sp>
      <p:sp>
        <p:nvSpPr>
          <p:cNvPr id="79" name="テキスト ボックス 78">
            <a:extLst>
              <a:ext uri="{FF2B5EF4-FFF2-40B4-BE49-F238E27FC236}">
                <a16:creationId xmlns:a16="http://schemas.microsoft.com/office/drawing/2014/main" id="{4A64C00B-EE93-49D6-9D69-D19FE151DFCE}"/>
              </a:ext>
            </a:extLst>
          </p:cNvPr>
          <p:cNvSpPr txBox="1"/>
          <p:nvPr/>
        </p:nvSpPr>
        <p:spPr>
          <a:xfrm>
            <a:off x="196693" y="5049316"/>
            <a:ext cx="32505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く</a:t>
            </a:r>
            <a:endParaRPr kumimoji="1" lang="ja-JP" altLang="en-US" sz="1000" dirty="0">
              <a:latin typeface="メイリオ" panose="020B0604030504040204" pitchFamily="50" charset="-128"/>
              <a:ea typeface="メイリオ" panose="020B0604030504040204" pitchFamily="50" charset="-128"/>
            </a:endParaRPr>
          </a:p>
        </p:txBody>
      </p:sp>
      <p:sp>
        <p:nvSpPr>
          <p:cNvPr id="82" name="テキスト ボックス 81">
            <a:extLst>
              <a:ext uri="{FF2B5EF4-FFF2-40B4-BE49-F238E27FC236}">
                <a16:creationId xmlns:a16="http://schemas.microsoft.com/office/drawing/2014/main" id="{2669105D-0010-4887-84D4-ECE89C3DA1C4}"/>
              </a:ext>
            </a:extLst>
          </p:cNvPr>
          <p:cNvSpPr txBox="1"/>
          <p:nvPr/>
        </p:nvSpPr>
        <p:spPr>
          <a:xfrm>
            <a:off x="2183586" y="504931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なか</a:t>
            </a:r>
            <a:endParaRPr kumimoji="1" lang="ja-JP" altLang="en-US" sz="1000" dirty="0">
              <a:latin typeface="メイリオ" panose="020B0604030504040204" pitchFamily="50" charset="-128"/>
              <a:ea typeface="メイリオ" panose="020B0604030504040204" pitchFamily="50" charset="-128"/>
            </a:endParaRPr>
          </a:p>
        </p:txBody>
      </p:sp>
      <p:sp>
        <p:nvSpPr>
          <p:cNvPr id="84" name="テキスト ボックス 83">
            <a:extLst>
              <a:ext uri="{FF2B5EF4-FFF2-40B4-BE49-F238E27FC236}">
                <a16:creationId xmlns:a16="http://schemas.microsoft.com/office/drawing/2014/main" id="{26DCA919-D2C5-4CA2-84DD-A38D18FCCA03}"/>
              </a:ext>
            </a:extLst>
          </p:cNvPr>
          <p:cNvSpPr txBox="1"/>
          <p:nvPr/>
        </p:nvSpPr>
        <p:spPr>
          <a:xfrm>
            <a:off x="3103405" y="504931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つぎ</a:t>
            </a:r>
            <a:endParaRPr kumimoji="1" lang="ja-JP" altLang="en-US" sz="1000" dirty="0">
              <a:latin typeface="メイリオ" panose="020B0604030504040204" pitchFamily="50" charset="-128"/>
              <a:ea typeface="メイリオ" panose="020B0604030504040204" pitchFamily="50" charset="-128"/>
            </a:endParaRPr>
          </a:p>
        </p:txBody>
      </p:sp>
      <p:sp>
        <p:nvSpPr>
          <p:cNvPr id="85" name="テキスト ボックス 84">
            <a:extLst>
              <a:ext uri="{FF2B5EF4-FFF2-40B4-BE49-F238E27FC236}">
                <a16:creationId xmlns:a16="http://schemas.microsoft.com/office/drawing/2014/main" id="{DD98F06B-384E-4F1C-9BA7-BDAEED636923}"/>
              </a:ext>
            </a:extLst>
          </p:cNvPr>
          <p:cNvSpPr txBox="1"/>
          <p:nvPr/>
        </p:nvSpPr>
        <p:spPr>
          <a:xfrm>
            <a:off x="5387777" y="5049316"/>
            <a:ext cx="7269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せってい</a:t>
            </a:r>
            <a:endParaRPr kumimoji="1" lang="ja-JP" altLang="en-US" sz="1000"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811571D9-D7E5-C440-B94E-CC401D1F593C}"/>
              </a:ext>
            </a:extLst>
          </p:cNvPr>
          <p:cNvSpPr txBox="1"/>
          <p:nvPr/>
        </p:nvSpPr>
        <p:spPr>
          <a:xfrm>
            <a:off x="3018753" y="1636407"/>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こ</a:t>
            </a:r>
          </a:p>
        </p:txBody>
      </p:sp>
      <p:sp>
        <p:nvSpPr>
          <p:cNvPr id="37" name="テキスト ボックス 36">
            <a:extLst>
              <a:ext uri="{FF2B5EF4-FFF2-40B4-BE49-F238E27FC236}">
                <a16:creationId xmlns:a16="http://schemas.microsoft.com/office/drawing/2014/main" id="{FD3B2A08-95C2-DF32-9958-FDB92F0F54DB}"/>
              </a:ext>
            </a:extLst>
          </p:cNvPr>
          <p:cNvSpPr txBox="1"/>
          <p:nvPr/>
        </p:nvSpPr>
        <p:spPr>
          <a:xfrm>
            <a:off x="3327744" y="1636407"/>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じぶん</a:t>
            </a:r>
          </a:p>
        </p:txBody>
      </p:sp>
      <p:sp>
        <p:nvSpPr>
          <p:cNvPr id="43" name="テキスト ボックス 42">
            <a:extLst>
              <a:ext uri="{FF2B5EF4-FFF2-40B4-BE49-F238E27FC236}">
                <a16:creationId xmlns:a16="http://schemas.microsoft.com/office/drawing/2014/main" id="{F80B4F82-8F32-0613-1F42-F895D59C9761}"/>
              </a:ext>
            </a:extLst>
          </p:cNvPr>
          <p:cNvSpPr txBox="1"/>
          <p:nvPr/>
        </p:nvSpPr>
        <p:spPr>
          <a:xfrm>
            <a:off x="4454552" y="163640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ばん</a:t>
            </a:r>
          </a:p>
        </p:txBody>
      </p:sp>
      <p:sp>
        <p:nvSpPr>
          <p:cNvPr id="45" name="テキスト ボックス 44">
            <a:extLst>
              <a:ext uri="{FF2B5EF4-FFF2-40B4-BE49-F238E27FC236}">
                <a16:creationId xmlns:a16="http://schemas.microsoft.com/office/drawing/2014/main" id="{9F164D67-0544-79E2-6A4E-76D21788184A}"/>
              </a:ext>
            </a:extLst>
          </p:cNvPr>
          <p:cNvSpPr txBox="1"/>
          <p:nvPr/>
        </p:nvSpPr>
        <p:spPr>
          <a:xfrm>
            <a:off x="4677852" y="1636407"/>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せってい</a:t>
            </a:r>
          </a:p>
        </p:txBody>
      </p:sp>
      <p:sp>
        <p:nvSpPr>
          <p:cNvPr id="48" name="テキスト ボックス 47">
            <a:extLst>
              <a:ext uri="{FF2B5EF4-FFF2-40B4-BE49-F238E27FC236}">
                <a16:creationId xmlns:a16="http://schemas.microsoft.com/office/drawing/2014/main" id="{8479AFB9-9F3E-1C1D-3463-515B15F2BC65}"/>
              </a:ext>
            </a:extLst>
          </p:cNvPr>
          <p:cNvSpPr txBox="1"/>
          <p:nvPr/>
        </p:nvSpPr>
        <p:spPr>
          <a:xfrm>
            <a:off x="2610341" y="1178264"/>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49" name="テキスト ボックス 48">
            <a:extLst>
              <a:ext uri="{FF2B5EF4-FFF2-40B4-BE49-F238E27FC236}">
                <a16:creationId xmlns:a16="http://schemas.microsoft.com/office/drawing/2014/main" id="{7AE20BBD-BB41-458A-C9AB-86569D086665}"/>
              </a:ext>
            </a:extLst>
          </p:cNvPr>
          <p:cNvSpPr txBox="1"/>
          <p:nvPr/>
        </p:nvSpPr>
        <p:spPr>
          <a:xfrm>
            <a:off x="3111086" y="118429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50" name="テキスト ボックス 49">
            <a:extLst>
              <a:ext uri="{FF2B5EF4-FFF2-40B4-BE49-F238E27FC236}">
                <a16:creationId xmlns:a16="http://schemas.microsoft.com/office/drawing/2014/main" id="{37F2B5DD-05F9-E952-F7D1-E1BF1E79D527}"/>
              </a:ext>
            </a:extLst>
          </p:cNvPr>
          <p:cNvSpPr txBox="1"/>
          <p:nvPr/>
        </p:nvSpPr>
        <p:spPr>
          <a:xfrm>
            <a:off x="2577472" y="2448867"/>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53" name="テキスト ボックス 52">
            <a:extLst>
              <a:ext uri="{FF2B5EF4-FFF2-40B4-BE49-F238E27FC236}">
                <a16:creationId xmlns:a16="http://schemas.microsoft.com/office/drawing/2014/main" id="{DBE76F5A-2115-2785-40E8-F5B593F2E85B}"/>
              </a:ext>
            </a:extLst>
          </p:cNvPr>
          <p:cNvSpPr txBox="1"/>
          <p:nvPr/>
        </p:nvSpPr>
        <p:spPr>
          <a:xfrm>
            <a:off x="1984344" y="245959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54" name="テキスト ボックス 53">
            <a:extLst>
              <a:ext uri="{FF2B5EF4-FFF2-40B4-BE49-F238E27FC236}">
                <a16:creationId xmlns:a16="http://schemas.microsoft.com/office/drawing/2014/main" id="{9A7D825D-E2C5-0421-18F7-37D751846DA5}"/>
              </a:ext>
            </a:extLst>
          </p:cNvPr>
          <p:cNvSpPr txBox="1"/>
          <p:nvPr/>
        </p:nvSpPr>
        <p:spPr>
          <a:xfrm>
            <a:off x="3325836" y="2843213"/>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55" name="テキスト ボックス 54">
            <a:extLst>
              <a:ext uri="{FF2B5EF4-FFF2-40B4-BE49-F238E27FC236}">
                <a16:creationId xmlns:a16="http://schemas.microsoft.com/office/drawing/2014/main" id="{63F97A42-9B45-2EA3-17BD-B011331B9706}"/>
              </a:ext>
            </a:extLst>
          </p:cNvPr>
          <p:cNvSpPr txBox="1"/>
          <p:nvPr/>
        </p:nvSpPr>
        <p:spPr>
          <a:xfrm>
            <a:off x="1994084" y="282070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うえ</a:t>
            </a:r>
          </a:p>
        </p:txBody>
      </p:sp>
      <p:sp>
        <p:nvSpPr>
          <p:cNvPr id="56" name="テキスト ボックス 55">
            <a:extLst>
              <a:ext uri="{FF2B5EF4-FFF2-40B4-BE49-F238E27FC236}">
                <a16:creationId xmlns:a16="http://schemas.microsoft.com/office/drawing/2014/main" id="{2DFD3D42-5065-8BAF-9361-42C91023255D}"/>
              </a:ext>
            </a:extLst>
          </p:cNvPr>
          <p:cNvSpPr txBox="1"/>
          <p:nvPr/>
        </p:nvSpPr>
        <p:spPr>
          <a:xfrm>
            <a:off x="1960267" y="207966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かい</a:t>
            </a:r>
          </a:p>
        </p:txBody>
      </p:sp>
      <p:sp>
        <p:nvSpPr>
          <p:cNvPr id="57" name="テキスト ボックス 56">
            <a:extLst>
              <a:ext uri="{FF2B5EF4-FFF2-40B4-BE49-F238E27FC236}">
                <a16:creationId xmlns:a16="http://schemas.microsoft.com/office/drawing/2014/main" id="{208A5FE4-FCE0-3097-62F7-8085DDE1E2DF}"/>
              </a:ext>
            </a:extLst>
          </p:cNvPr>
          <p:cNvSpPr txBox="1"/>
          <p:nvPr/>
        </p:nvSpPr>
        <p:spPr>
          <a:xfrm>
            <a:off x="6975272" y="241071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かい</a:t>
            </a:r>
          </a:p>
        </p:txBody>
      </p:sp>
      <p:sp>
        <p:nvSpPr>
          <p:cNvPr id="58" name="テキスト ボックス 57">
            <a:extLst>
              <a:ext uri="{FF2B5EF4-FFF2-40B4-BE49-F238E27FC236}">
                <a16:creationId xmlns:a16="http://schemas.microsoft.com/office/drawing/2014/main" id="{C096A551-0D71-89F2-DC9A-4D8104837DEC}"/>
              </a:ext>
            </a:extLst>
          </p:cNvPr>
          <p:cNvSpPr txBox="1"/>
          <p:nvPr/>
        </p:nvSpPr>
        <p:spPr>
          <a:xfrm>
            <a:off x="4288022" y="5583021"/>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59" name="テキスト ボックス 58">
            <a:extLst>
              <a:ext uri="{FF2B5EF4-FFF2-40B4-BE49-F238E27FC236}">
                <a16:creationId xmlns:a16="http://schemas.microsoft.com/office/drawing/2014/main" id="{A62879A7-ED0B-5B39-40F3-D6BE0A084745}"/>
              </a:ext>
            </a:extLst>
          </p:cNvPr>
          <p:cNvSpPr txBox="1"/>
          <p:nvPr/>
        </p:nvSpPr>
        <p:spPr>
          <a:xfrm>
            <a:off x="3640466" y="558302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60" name="テキスト ボックス 59">
            <a:extLst>
              <a:ext uri="{FF2B5EF4-FFF2-40B4-BE49-F238E27FC236}">
                <a16:creationId xmlns:a16="http://schemas.microsoft.com/office/drawing/2014/main" id="{6E5C482D-D9CB-5B8C-9457-945BC9EC81A6}"/>
              </a:ext>
            </a:extLst>
          </p:cNvPr>
          <p:cNvSpPr txBox="1"/>
          <p:nvPr/>
        </p:nvSpPr>
        <p:spPr>
          <a:xfrm>
            <a:off x="5063163" y="6190608"/>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61" name="テキスト ボックス 60">
            <a:extLst>
              <a:ext uri="{FF2B5EF4-FFF2-40B4-BE49-F238E27FC236}">
                <a16:creationId xmlns:a16="http://schemas.microsoft.com/office/drawing/2014/main" id="{BE1A670B-B434-82DB-ABEA-5D8843CFFB0A}"/>
              </a:ext>
            </a:extLst>
          </p:cNvPr>
          <p:cNvSpPr txBox="1"/>
          <p:nvPr/>
        </p:nvSpPr>
        <p:spPr>
          <a:xfrm>
            <a:off x="3573515" y="619060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Tree>
    <p:extLst>
      <p:ext uri="{BB962C8B-B14F-4D97-AF65-F5344CB8AC3E}">
        <p14:creationId xmlns:p14="http://schemas.microsoft.com/office/powerpoint/2010/main" val="38665905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図 21">
            <a:extLst>
              <a:ext uri="{FF2B5EF4-FFF2-40B4-BE49-F238E27FC236}">
                <a16:creationId xmlns:a16="http://schemas.microsoft.com/office/drawing/2014/main" id="{9C2FCA77-C372-45F9-95F7-57B4B1DD55C9}"/>
              </a:ext>
            </a:extLst>
          </p:cNvPr>
          <p:cNvPicPr>
            <a:picLocks noChangeAspect="1"/>
          </p:cNvPicPr>
          <p:nvPr/>
        </p:nvPicPr>
        <p:blipFill>
          <a:blip r:embed="rId2"/>
          <a:srcRect/>
          <a:stretch/>
        </p:blipFill>
        <p:spPr>
          <a:xfrm>
            <a:off x="992510" y="1137214"/>
            <a:ext cx="4501854" cy="3759683"/>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．氷の壁の向こう側を観察しよう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878888" y="381881"/>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47945" y="380187"/>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かべ</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2181298" y="370700"/>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む</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2995497" y="380187"/>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がわ</a:t>
            </a:r>
          </a:p>
        </p:txBody>
      </p:sp>
      <p:sp>
        <p:nvSpPr>
          <p:cNvPr id="36" name="テキスト ボックス 35">
            <a:extLst>
              <a:ext uri="{FF2B5EF4-FFF2-40B4-BE49-F238E27FC236}">
                <a16:creationId xmlns:a16="http://schemas.microsoft.com/office/drawing/2014/main" id="{29DAAC48-E343-4E61-8086-5F4F4E546AE3}"/>
              </a:ext>
            </a:extLst>
          </p:cNvPr>
          <p:cNvSpPr txBox="1"/>
          <p:nvPr/>
        </p:nvSpPr>
        <p:spPr>
          <a:xfrm>
            <a:off x="3646737" y="382686"/>
            <a:ext cx="772090"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かんさつ</a:t>
            </a:r>
          </a:p>
        </p:txBody>
      </p:sp>
      <p:cxnSp>
        <p:nvCxnSpPr>
          <p:cNvPr id="89" name="直線矢印コネクタ 88">
            <a:extLst>
              <a:ext uri="{FF2B5EF4-FFF2-40B4-BE49-F238E27FC236}">
                <a16:creationId xmlns:a16="http://schemas.microsoft.com/office/drawing/2014/main" id="{6AD259E1-4A3D-4FE2-B6BA-C08AB22C5408}"/>
              </a:ext>
            </a:extLst>
          </p:cNvPr>
          <p:cNvCxnSpPr>
            <a:cxnSpLocks/>
          </p:cNvCxnSpPr>
          <p:nvPr/>
        </p:nvCxnSpPr>
        <p:spPr>
          <a:xfrm flipV="1">
            <a:off x="656224" y="3694099"/>
            <a:ext cx="509827" cy="2027"/>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90" name="図 89">
            <a:extLst>
              <a:ext uri="{FF2B5EF4-FFF2-40B4-BE49-F238E27FC236}">
                <a16:creationId xmlns:a16="http://schemas.microsoft.com/office/drawing/2014/main" id="{B984CCE6-6177-4CE9-B3C6-D6F296C57D2E}"/>
              </a:ext>
            </a:extLst>
          </p:cNvPr>
          <p:cNvPicPr>
            <a:picLocks noChangeAspect="1"/>
          </p:cNvPicPr>
          <p:nvPr/>
        </p:nvPicPr>
        <p:blipFill>
          <a:blip r:embed="rId3"/>
          <a:stretch>
            <a:fillRect/>
          </a:stretch>
        </p:blipFill>
        <p:spPr>
          <a:xfrm>
            <a:off x="219980" y="3469736"/>
            <a:ext cx="472345" cy="451351"/>
          </a:xfrm>
          <a:prstGeom prst="rect">
            <a:avLst/>
          </a:prstGeom>
          <a:ln w="28575">
            <a:solidFill>
              <a:schemeClr val="accent1"/>
            </a:solidFill>
          </a:ln>
        </p:spPr>
      </p:pic>
      <p:sp>
        <p:nvSpPr>
          <p:cNvPr id="65" name="テキスト ボックス 64">
            <a:extLst>
              <a:ext uri="{FF2B5EF4-FFF2-40B4-BE49-F238E27FC236}">
                <a16:creationId xmlns:a16="http://schemas.microsoft.com/office/drawing/2014/main" id="{E01825BE-4178-4067-916D-6496FFD6A5D6}"/>
              </a:ext>
            </a:extLst>
          </p:cNvPr>
          <p:cNvSpPr txBox="1"/>
          <p:nvPr/>
        </p:nvSpPr>
        <p:spPr>
          <a:xfrm>
            <a:off x="4572000" y="2284345"/>
            <a:ext cx="4237265" cy="1685077"/>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b="1" i="0" dirty="0">
                <a:solidFill>
                  <a:srgbClr val="575E75"/>
                </a:solidFill>
                <a:effectLst/>
                <a:latin typeface="メイリオ" panose="020B0604030504040204" pitchFamily="50" charset="-128"/>
                <a:ea typeface="メイリオ" panose="020B0604030504040204" pitchFamily="50" charset="-128"/>
              </a:rPr>
              <a:t>下に</a:t>
            </a:r>
            <a:r>
              <a:rPr lang="en-US" altLang="ja-JP" b="1" i="0" dirty="0">
                <a:solidFill>
                  <a:srgbClr val="575E75"/>
                </a:solidFill>
                <a:effectLst/>
                <a:latin typeface="メイリオ" panose="020B0604030504040204" pitchFamily="50" charset="-128"/>
                <a:ea typeface="メイリオ" panose="020B0604030504040204" pitchFamily="50" charset="-128"/>
              </a:rPr>
              <a:t>10</a:t>
            </a:r>
            <a:r>
              <a:rPr lang="ja-JP" altLang="en-US" b="1" i="0" dirty="0">
                <a:solidFill>
                  <a:srgbClr val="575E75"/>
                </a:solidFill>
                <a:effectLst/>
                <a:latin typeface="メイリオ" panose="020B0604030504040204" pitchFamily="50" charset="-128"/>
                <a:ea typeface="メイリオ" panose="020B0604030504040204" pitchFamily="50" charset="-128"/>
              </a:rPr>
              <a:t>ブロック</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6" name="テキスト ボックス 65">
            <a:extLst>
              <a:ext uri="{FF2B5EF4-FFF2-40B4-BE49-F238E27FC236}">
                <a16:creationId xmlns:a16="http://schemas.microsoft.com/office/drawing/2014/main" id="{E34E61CF-5ED8-4121-B5A2-832C5CD9C352}"/>
              </a:ext>
            </a:extLst>
          </p:cNvPr>
          <p:cNvSpPr txBox="1"/>
          <p:nvPr/>
        </p:nvSpPr>
        <p:spPr>
          <a:xfrm>
            <a:off x="7960173" y="2899444"/>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67" name="図 66">
            <a:extLst>
              <a:ext uri="{FF2B5EF4-FFF2-40B4-BE49-F238E27FC236}">
                <a16:creationId xmlns:a16="http://schemas.microsoft.com/office/drawing/2014/main" id="{9A9C35F0-B962-41E4-AE26-10350A2BE3B0}"/>
              </a:ext>
            </a:extLst>
          </p:cNvPr>
          <p:cNvPicPr>
            <a:picLocks noChangeAspect="1"/>
          </p:cNvPicPr>
          <p:nvPr/>
        </p:nvPicPr>
        <p:blipFill>
          <a:blip r:embed="rId4"/>
          <a:stretch>
            <a:fillRect/>
          </a:stretch>
        </p:blipFill>
        <p:spPr>
          <a:xfrm>
            <a:off x="4717797" y="2890566"/>
            <a:ext cx="3132091" cy="579170"/>
          </a:xfrm>
          <a:prstGeom prst="rect">
            <a:avLst/>
          </a:prstGeom>
        </p:spPr>
      </p:pic>
      <p:sp>
        <p:nvSpPr>
          <p:cNvPr id="75" name="テキスト ボックス 74">
            <a:extLst>
              <a:ext uri="{FF2B5EF4-FFF2-40B4-BE49-F238E27FC236}">
                <a16:creationId xmlns:a16="http://schemas.microsoft.com/office/drawing/2014/main" id="{5B46578D-F217-4261-9DC5-D10B12FB57E8}"/>
              </a:ext>
            </a:extLst>
          </p:cNvPr>
          <p:cNvSpPr txBox="1"/>
          <p:nvPr/>
        </p:nvSpPr>
        <p:spPr>
          <a:xfrm>
            <a:off x="6869273" y="3448745"/>
            <a:ext cx="726978" cy="24764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76" name="テキスト ボックス 75">
            <a:extLst>
              <a:ext uri="{FF2B5EF4-FFF2-40B4-BE49-F238E27FC236}">
                <a16:creationId xmlns:a16="http://schemas.microsoft.com/office/drawing/2014/main" id="{58489226-F041-42C4-B54E-DED57B2DB1A6}"/>
              </a:ext>
            </a:extLst>
          </p:cNvPr>
          <p:cNvSpPr txBox="1"/>
          <p:nvPr/>
        </p:nvSpPr>
        <p:spPr>
          <a:xfrm>
            <a:off x="4726675" y="3448745"/>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endParaRPr kumimoji="1" lang="ja-JP" altLang="en-US" sz="1000" dirty="0">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DB2A372B-7A43-4EE6-811A-B6BE9D4E8C06}"/>
              </a:ext>
            </a:extLst>
          </p:cNvPr>
          <p:cNvSpPr txBox="1"/>
          <p:nvPr/>
        </p:nvSpPr>
        <p:spPr>
          <a:xfrm>
            <a:off x="451331" y="4753958"/>
            <a:ext cx="8479606" cy="1685077"/>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実行時にプレイヤーとぶつからないように、エージェントの位置を調整する。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　　　　　　　　　　　　　　を</a:t>
            </a:r>
            <a:r>
              <a:rPr lang="en-US" altLang="ja-JP" i="0" dirty="0">
                <a:solidFill>
                  <a:srgbClr val="575E75"/>
                </a:solidFill>
                <a:effectLst/>
                <a:latin typeface="メイリオ" panose="020B0604030504040204" pitchFamily="50" charset="-128"/>
                <a:ea typeface="メイリオ" panose="020B0604030504040204" pitchFamily="50" charset="-128"/>
              </a:rPr>
              <a:t>2</a:t>
            </a:r>
            <a:r>
              <a:rPr lang="ja-JP" altLang="en-US" i="0" dirty="0">
                <a:solidFill>
                  <a:srgbClr val="575E75"/>
                </a:solidFill>
                <a:effectLst/>
                <a:latin typeface="メイリオ" panose="020B0604030504040204" pitchFamily="50" charset="-128"/>
                <a:ea typeface="メイリオ" panose="020B0604030504040204" pitchFamily="50" charset="-128"/>
              </a:rPr>
              <a:t>つ選び、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それぞれ「</a:t>
            </a:r>
            <a:r>
              <a:rPr lang="ja-JP" altLang="en-US" b="1" i="0" dirty="0">
                <a:solidFill>
                  <a:srgbClr val="575E75"/>
                </a:solidFill>
                <a:effectLst/>
                <a:latin typeface="メイリオ" panose="020B0604030504040204" pitchFamily="50" charset="-128"/>
                <a:ea typeface="メイリオ" panose="020B0604030504040204" pitchFamily="50" charset="-128"/>
              </a:rPr>
              <a:t>後ろに</a:t>
            </a:r>
            <a:r>
              <a:rPr lang="en-US" altLang="ja-JP" b="1" i="0" dirty="0">
                <a:solidFill>
                  <a:srgbClr val="575E75"/>
                </a:solidFill>
                <a:effectLst/>
                <a:latin typeface="メイリオ" panose="020B0604030504040204" pitchFamily="50" charset="-128"/>
                <a:ea typeface="メイリオ" panose="020B0604030504040204" pitchFamily="50" charset="-128"/>
              </a:rPr>
              <a:t>2</a:t>
            </a:r>
            <a:r>
              <a:rPr lang="ja-JP" altLang="en-US" b="1" i="0" dirty="0">
                <a:solidFill>
                  <a:srgbClr val="575E75"/>
                </a:solidFill>
                <a:effectLst/>
                <a:latin typeface="メイリオ" panose="020B0604030504040204" pitchFamily="50" charset="-128"/>
                <a:ea typeface="メイリオ" panose="020B0604030504040204" pitchFamily="50" charset="-128"/>
              </a:rPr>
              <a:t>ブロック</a:t>
            </a:r>
            <a:r>
              <a:rPr lang="ja-JP" altLang="en-US" i="0" dirty="0">
                <a:solidFill>
                  <a:srgbClr val="575E75"/>
                </a:solidFill>
                <a:effectLst/>
                <a:latin typeface="メイリオ" panose="020B0604030504040204" pitchFamily="50" charset="-128"/>
                <a:ea typeface="メイリオ" panose="020B0604030504040204" pitchFamily="50" charset="-128"/>
              </a:rPr>
              <a:t>」 「</a:t>
            </a:r>
            <a:r>
              <a:rPr lang="ja-JP" altLang="en-US" b="1" i="0" dirty="0">
                <a:solidFill>
                  <a:srgbClr val="575E75"/>
                </a:solidFill>
                <a:effectLst/>
                <a:latin typeface="メイリオ" panose="020B0604030504040204" pitchFamily="50" charset="-128"/>
                <a:ea typeface="メイリオ" panose="020B0604030504040204" pitchFamily="50" charset="-128"/>
              </a:rPr>
              <a:t>左に</a:t>
            </a:r>
            <a:r>
              <a:rPr lang="en-US" altLang="ja-JP" b="1" i="0" dirty="0">
                <a:solidFill>
                  <a:srgbClr val="575E75"/>
                </a:solidFill>
                <a:effectLst/>
                <a:latin typeface="メイリオ" panose="020B0604030504040204" pitchFamily="50" charset="-128"/>
                <a:ea typeface="メイリオ" panose="020B0604030504040204" pitchFamily="50" charset="-128"/>
              </a:rPr>
              <a:t>1</a:t>
            </a:r>
            <a:r>
              <a:rPr lang="ja-JP" altLang="en-US" b="1" i="0" dirty="0">
                <a:solidFill>
                  <a:srgbClr val="575E75"/>
                </a:solidFill>
                <a:effectLst/>
                <a:latin typeface="メイリオ" panose="020B0604030504040204" pitchFamily="50" charset="-128"/>
                <a:ea typeface="メイリオ" panose="020B0604030504040204" pitchFamily="50" charset="-128"/>
              </a:rPr>
              <a:t>ブロック</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E0535F97-F7AF-4303-9D54-29CEFCB01D51}"/>
              </a:ext>
            </a:extLst>
          </p:cNvPr>
          <p:cNvSpPr txBox="1"/>
          <p:nvPr/>
        </p:nvSpPr>
        <p:spPr>
          <a:xfrm>
            <a:off x="6487144" y="5368031"/>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25" name="図 24">
            <a:extLst>
              <a:ext uri="{FF2B5EF4-FFF2-40B4-BE49-F238E27FC236}">
                <a16:creationId xmlns:a16="http://schemas.microsoft.com/office/drawing/2014/main" id="{BBD1BF6D-F57F-4B7F-ADC9-E6206734758B}"/>
              </a:ext>
            </a:extLst>
          </p:cNvPr>
          <p:cNvPicPr>
            <a:picLocks noChangeAspect="1"/>
          </p:cNvPicPr>
          <p:nvPr/>
        </p:nvPicPr>
        <p:blipFill>
          <a:blip r:embed="rId4"/>
          <a:stretch>
            <a:fillRect/>
          </a:stretch>
        </p:blipFill>
        <p:spPr>
          <a:xfrm>
            <a:off x="2799330" y="5391848"/>
            <a:ext cx="3132091" cy="579170"/>
          </a:xfrm>
          <a:prstGeom prst="rect">
            <a:avLst/>
          </a:prstGeom>
        </p:spPr>
      </p:pic>
      <p:sp>
        <p:nvSpPr>
          <p:cNvPr id="26" name="テキスト ボックス 25">
            <a:extLst>
              <a:ext uri="{FF2B5EF4-FFF2-40B4-BE49-F238E27FC236}">
                <a16:creationId xmlns:a16="http://schemas.microsoft.com/office/drawing/2014/main" id="{29F8BC52-ACCA-4D74-BB6A-8327E0E545BB}"/>
              </a:ext>
            </a:extLst>
          </p:cNvPr>
          <p:cNvSpPr txBox="1"/>
          <p:nvPr/>
        </p:nvSpPr>
        <p:spPr>
          <a:xfrm>
            <a:off x="5828303" y="5936295"/>
            <a:ext cx="726978" cy="24764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FD7B96DB-1BA7-43AF-B58E-391B64C066B7}"/>
              </a:ext>
            </a:extLst>
          </p:cNvPr>
          <p:cNvSpPr txBox="1"/>
          <p:nvPr/>
        </p:nvSpPr>
        <p:spPr>
          <a:xfrm>
            <a:off x="3753687" y="5936295"/>
            <a:ext cx="7269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ひだり</a:t>
            </a:r>
            <a:endParaRPr kumimoji="1" lang="ja-JP" altLang="en-US" sz="1000"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12F04676-14D1-478C-807F-1BCC01390071}"/>
              </a:ext>
            </a:extLst>
          </p:cNvPr>
          <p:cNvSpPr txBox="1"/>
          <p:nvPr/>
        </p:nvSpPr>
        <p:spPr>
          <a:xfrm>
            <a:off x="1553672" y="5936294"/>
            <a:ext cx="50594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うし</a:t>
            </a:r>
            <a:endParaRPr kumimoji="1" lang="ja-JP" altLang="en-US" sz="1000"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28DA066D-1FAD-40D8-BF4D-5581250EEBE7}"/>
              </a:ext>
            </a:extLst>
          </p:cNvPr>
          <p:cNvSpPr txBox="1"/>
          <p:nvPr/>
        </p:nvSpPr>
        <p:spPr>
          <a:xfrm>
            <a:off x="449861" y="4807982"/>
            <a:ext cx="83739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じっこうじ</a:t>
            </a:r>
            <a:endParaRPr kumimoji="1" lang="ja-JP" altLang="en-US" sz="1000"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C050F2BD-3312-4C34-A70F-ACC73A19B72C}"/>
              </a:ext>
            </a:extLst>
          </p:cNvPr>
          <p:cNvSpPr txBox="1"/>
          <p:nvPr/>
        </p:nvSpPr>
        <p:spPr>
          <a:xfrm>
            <a:off x="6664698" y="4807982"/>
            <a:ext cx="540839"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いち</a:t>
            </a:r>
            <a:endParaRPr kumimoji="1" lang="ja-JP" altLang="en-US" sz="10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F32B7E73-53CC-470F-ACA2-4DCD9266F9DF}"/>
              </a:ext>
            </a:extLst>
          </p:cNvPr>
          <p:cNvSpPr txBox="1"/>
          <p:nvPr/>
        </p:nvSpPr>
        <p:spPr>
          <a:xfrm>
            <a:off x="7233195" y="4807982"/>
            <a:ext cx="85436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ちょうせい</a:t>
            </a:r>
            <a:endParaRPr kumimoji="1" lang="ja-JP" altLang="en-US" sz="1000" dirty="0">
              <a:latin typeface="メイリオ" panose="020B0604030504040204" pitchFamily="50" charset="-128"/>
              <a:ea typeface="メイリオ" panose="020B0604030504040204" pitchFamily="50" charset="-128"/>
            </a:endParaRPr>
          </a:p>
        </p:txBody>
      </p:sp>
      <p:grpSp>
        <p:nvGrpSpPr>
          <p:cNvPr id="34" name="グループ化 33">
            <a:extLst>
              <a:ext uri="{FF2B5EF4-FFF2-40B4-BE49-F238E27FC236}">
                <a16:creationId xmlns:a16="http://schemas.microsoft.com/office/drawing/2014/main" id="{1A72D8FD-F1FA-4765-A03E-314653F904CD}"/>
              </a:ext>
            </a:extLst>
          </p:cNvPr>
          <p:cNvGrpSpPr/>
          <p:nvPr/>
        </p:nvGrpSpPr>
        <p:grpSpPr>
          <a:xfrm>
            <a:off x="7371734" y="5391848"/>
            <a:ext cx="1215452" cy="1215452"/>
            <a:chOff x="5638108" y="5543188"/>
            <a:chExt cx="1215452" cy="1215452"/>
          </a:xfrm>
        </p:grpSpPr>
        <p:sp>
          <p:nvSpPr>
            <p:cNvPr id="37" name="楕円 36">
              <a:extLst>
                <a:ext uri="{FF2B5EF4-FFF2-40B4-BE49-F238E27FC236}">
                  <a16:creationId xmlns:a16="http://schemas.microsoft.com/office/drawing/2014/main" id="{0AE712AE-BFCF-464C-9C20-921806CB3108}"/>
                </a:ext>
              </a:extLst>
            </p:cNvPr>
            <p:cNvSpPr/>
            <p:nvPr/>
          </p:nvSpPr>
          <p:spPr>
            <a:xfrm>
              <a:off x="5638108" y="5543188"/>
              <a:ext cx="1215452" cy="1215452"/>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pic>
          <p:nvPicPr>
            <p:cNvPr id="38" name="図 37">
              <a:extLst>
                <a:ext uri="{FF2B5EF4-FFF2-40B4-BE49-F238E27FC236}">
                  <a16:creationId xmlns:a16="http://schemas.microsoft.com/office/drawing/2014/main" id="{1F3E4EA1-893E-4B98-B882-626962D41B9D}"/>
                </a:ext>
              </a:extLst>
            </p:cNvPr>
            <p:cNvPicPr>
              <a:picLocks noChangeAspect="1"/>
            </p:cNvPicPr>
            <p:nvPr/>
          </p:nvPicPr>
          <p:blipFill rotWithShape="1">
            <a:blip r:embed="rId5"/>
            <a:srcRect l="9416" t="9912" r="9339" b="10536"/>
            <a:stretch/>
          </p:blipFill>
          <p:spPr>
            <a:xfrm>
              <a:off x="5938259" y="5686636"/>
              <a:ext cx="613737" cy="572336"/>
            </a:xfrm>
            <a:prstGeom prst="rect">
              <a:avLst/>
            </a:prstGeom>
          </p:spPr>
        </p:pic>
        <p:sp>
          <p:nvSpPr>
            <p:cNvPr id="39" name="テキスト ボックス 38">
              <a:extLst>
                <a:ext uri="{FF2B5EF4-FFF2-40B4-BE49-F238E27FC236}">
                  <a16:creationId xmlns:a16="http://schemas.microsoft.com/office/drawing/2014/main" id="{E21DAD90-1D93-4273-A774-44436BE35169}"/>
                </a:ext>
              </a:extLst>
            </p:cNvPr>
            <p:cNvSpPr txBox="1"/>
            <p:nvPr/>
          </p:nvSpPr>
          <p:spPr>
            <a:xfrm>
              <a:off x="5849364" y="6204182"/>
              <a:ext cx="791529" cy="523220"/>
            </a:xfrm>
            <a:prstGeom prst="rect">
              <a:avLst/>
            </a:prstGeom>
            <a:noFill/>
          </p:spPr>
          <p:txBody>
            <a:bodyPr wrap="square" rtlCol="0">
              <a:spAutoFit/>
            </a:bodyPr>
            <a:lstStyle/>
            <a:p>
              <a:pPr algn="ctr">
                <a:lnSpc>
                  <a:spcPct val="200000"/>
                </a:lnSpc>
              </a:pPr>
              <a:r>
                <a:rPr lang="ja-JP" altLang="en-US" sz="1600" b="1" i="0" dirty="0">
                  <a:solidFill>
                    <a:srgbClr val="79AE02"/>
                  </a:solidFill>
                  <a:effectLst/>
                  <a:latin typeface="メイリオ" panose="020B0604030504040204" pitchFamily="50" charset="-128"/>
                  <a:ea typeface="メイリオ" panose="020B0604030504040204" pitchFamily="50" charset="-128"/>
                </a:rPr>
                <a:t>再生</a:t>
              </a:r>
              <a:endParaRPr kumimoji="1" lang="ja-JP" altLang="en-US" sz="1600" b="1" dirty="0">
                <a:solidFill>
                  <a:srgbClr val="79AE02"/>
                </a:solidFill>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BEF02938-7A44-4DCE-91D9-18ECEB312425}"/>
                </a:ext>
              </a:extLst>
            </p:cNvPr>
            <p:cNvSpPr txBox="1"/>
            <p:nvPr/>
          </p:nvSpPr>
          <p:spPr>
            <a:xfrm>
              <a:off x="5883336" y="6258972"/>
              <a:ext cx="703893" cy="215444"/>
            </a:xfrm>
            <a:prstGeom prst="rect">
              <a:avLst/>
            </a:prstGeom>
            <a:noFill/>
          </p:spPr>
          <p:txBody>
            <a:bodyPr wrap="square" rtlCol="0">
              <a:spAutoFit/>
            </a:bodyPr>
            <a:lstStyle/>
            <a:p>
              <a:pPr algn="ctr"/>
              <a:r>
                <a:rPr kumimoji="1" lang="ja-JP" altLang="en-US" sz="800" dirty="0">
                  <a:solidFill>
                    <a:srgbClr val="79AE02"/>
                  </a:solidFill>
                  <a:latin typeface="メイリオ" panose="020B0604030504040204" pitchFamily="50" charset="-128"/>
                  <a:ea typeface="メイリオ" panose="020B0604030504040204" pitchFamily="50" charset="-128"/>
                </a:rPr>
                <a:t>さいせい</a:t>
              </a:r>
            </a:p>
          </p:txBody>
        </p:sp>
      </p:grpSp>
      <p:sp>
        <p:nvSpPr>
          <p:cNvPr id="41" name="テキスト ボックス 40">
            <a:extLst>
              <a:ext uri="{FF2B5EF4-FFF2-40B4-BE49-F238E27FC236}">
                <a16:creationId xmlns:a16="http://schemas.microsoft.com/office/drawing/2014/main" id="{E7C7DC1C-C7D8-424D-D84B-217369F264D2}"/>
              </a:ext>
            </a:extLst>
          </p:cNvPr>
          <p:cNvSpPr txBox="1"/>
          <p:nvPr/>
        </p:nvSpPr>
        <p:spPr>
          <a:xfrm>
            <a:off x="2610341" y="1178264"/>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42" name="テキスト ボックス 41">
            <a:extLst>
              <a:ext uri="{FF2B5EF4-FFF2-40B4-BE49-F238E27FC236}">
                <a16:creationId xmlns:a16="http://schemas.microsoft.com/office/drawing/2014/main" id="{FD5BF8A6-024C-1B4A-0446-CC62FE6C929A}"/>
              </a:ext>
            </a:extLst>
          </p:cNvPr>
          <p:cNvSpPr txBox="1"/>
          <p:nvPr/>
        </p:nvSpPr>
        <p:spPr>
          <a:xfrm>
            <a:off x="3111086" y="118429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43" name="テキスト ボックス 42">
            <a:extLst>
              <a:ext uri="{FF2B5EF4-FFF2-40B4-BE49-F238E27FC236}">
                <a16:creationId xmlns:a16="http://schemas.microsoft.com/office/drawing/2014/main" id="{E817A836-3028-6DD8-1B42-98C82C90345D}"/>
              </a:ext>
            </a:extLst>
          </p:cNvPr>
          <p:cNvSpPr txBox="1"/>
          <p:nvPr/>
        </p:nvSpPr>
        <p:spPr>
          <a:xfrm>
            <a:off x="3018753" y="1636407"/>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こ</a:t>
            </a:r>
          </a:p>
        </p:txBody>
      </p:sp>
      <p:sp>
        <p:nvSpPr>
          <p:cNvPr id="44" name="テキスト ボックス 43">
            <a:extLst>
              <a:ext uri="{FF2B5EF4-FFF2-40B4-BE49-F238E27FC236}">
                <a16:creationId xmlns:a16="http://schemas.microsoft.com/office/drawing/2014/main" id="{76628745-43FE-9EF6-930E-F78701B07437}"/>
              </a:ext>
            </a:extLst>
          </p:cNvPr>
          <p:cNvSpPr txBox="1"/>
          <p:nvPr/>
        </p:nvSpPr>
        <p:spPr>
          <a:xfrm>
            <a:off x="3327744" y="1636407"/>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じぶん</a:t>
            </a:r>
          </a:p>
        </p:txBody>
      </p:sp>
      <p:sp>
        <p:nvSpPr>
          <p:cNvPr id="45" name="テキスト ボックス 44">
            <a:extLst>
              <a:ext uri="{FF2B5EF4-FFF2-40B4-BE49-F238E27FC236}">
                <a16:creationId xmlns:a16="http://schemas.microsoft.com/office/drawing/2014/main" id="{9F8FD49F-7FEA-77FF-CF11-68223650B325}"/>
              </a:ext>
            </a:extLst>
          </p:cNvPr>
          <p:cNvSpPr txBox="1"/>
          <p:nvPr/>
        </p:nvSpPr>
        <p:spPr>
          <a:xfrm>
            <a:off x="4454552" y="163640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ばん</a:t>
            </a:r>
          </a:p>
        </p:txBody>
      </p:sp>
      <p:sp>
        <p:nvSpPr>
          <p:cNvPr id="46" name="テキスト ボックス 45">
            <a:extLst>
              <a:ext uri="{FF2B5EF4-FFF2-40B4-BE49-F238E27FC236}">
                <a16:creationId xmlns:a16="http://schemas.microsoft.com/office/drawing/2014/main" id="{D8E9B728-00C3-56C1-A5F4-4CAC538CAA03}"/>
              </a:ext>
            </a:extLst>
          </p:cNvPr>
          <p:cNvSpPr txBox="1"/>
          <p:nvPr/>
        </p:nvSpPr>
        <p:spPr>
          <a:xfrm>
            <a:off x="4677852" y="1636407"/>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せってい</a:t>
            </a:r>
          </a:p>
        </p:txBody>
      </p:sp>
      <p:sp>
        <p:nvSpPr>
          <p:cNvPr id="47" name="テキスト ボックス 46">
            <a:extLst>
              <a:ext uri="{FF2B5EF4-FFF2-40B4-BE49-F238E27FC236}">
                <a16:creationId xmlns:a16="http://schemas.microsoft.com/office/drawing/2014/main" id="{568C9C90-93F2-4196-9DA9-87AE508A15D7}"/>
              </a:ext>
            </a:extLst>
          </p:cNvPr>
          <p:cNvSpPr txBox="1"/>
          <p:nvPr/>
        </p:nvSpPr>
        <p:spPr>
          <a:xfrm>
            <a:off x="2577472" y="2448867"/>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48" name="テキスト ボックス 47">
            <a:extLst>
              <a:ext uri="{FF2B5EF4-FFF2-40B4-BE49-F238E27FC236}">
                <a16:creationId xmlns:a16="http://schemas.microsoft.com/office/drawing/2014/main" id="{0148888A-EA9C-89C7-AD3E-5391B742ACB1}"/>
              </a:ext>
            </a:extLst>
          </p:cNvPr>
          <p:cNvSpPr txBox="1"/>
          <p:nvPr/>
        </p:nvSpPr>
        <p:spPr>
          <a:xfrm>
            <a:off x="1984344" y="245959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9" name="テキスト ボックス 48">
            <a:extLst>
              <a:ext uri="{FF2B5EF4-FFF2-40B4-BE49-F238E27FC236}">
                <a16:creationId xmlns:a16="http://schemas.microsoft.com/office/drawing/2014/main" id="{4069FEEF-D899-6CE4-6A83-30853BEA2B5B}"/>
              </a:ext>
            </a:extLst>
          </p:cNvPr>
          <p:cNvSpPr txBox="1"/>
          <p:nvPr/>
        </p:nvSpPr>
        <p:spPr>
          <a:xfrm>
            <a:off x="3325836" y="2843213"/>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50" name="テキスト ボックス 49">
            <a:extLst>
              <a:ext uri="{FF2B5EF4-FFF2-40B4-BE49-F238E27FC236}">
                <a16:creationId xmlns:a16="http://schemas.microsoft.com/office/drawing/2014/main" id="{4478C209-E03B-97FA-B141-1EB479607CAA}"/>
              </a:ext>
            </a:extLst>
          </p:cNvPr>
          <p:cNvSpPr txBox="1"/>
          <p:nvPr/>
        </p:nvSpPr>
        <p:spPr>
          <a:xfrm>
            <a:off x="1994084" y="282070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うえ</a:t>
            </a:r>
          </a:p>
        </p:txBody>
      </p:sp>
      <p:sp>
        <p:nvSpPr>
          <p:cNvPr id="51" name="テキスト ボックス 50">
            <a:extLst>
              <a:ext uri="{FF2B5EF4-FFF2-40B4-BE49-F238E27FC236}">
                <a16:creationId xmlns:a16="http://schemas.microsoft.com/office/drawing/2014/main" id="{5F6C4391-03B4-3E42-BC93-1FEFDF2C1750}"/>
              </a:ext>
            </a:extLst>
          </p:cNvPr>
          <p:cNvSpPr txBox="1"/>
          <p:nvPr/>
        </p:nvSpPr>
        <p:spPr>
          <a:xfrm>
            <a:off x="1960267" y="207966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かい</a:t>
            </a:r>
          </a:p>
        </p:txBody>
      </p:sp>
      <p:sp>
        <p:nvSpPr>
          <p:cNvPr id="57" name="テキスト ボックス 56">
            <a:extLst>
              <a:ext uri="{FF2B5EF4-FFF2-40B4-BE49-F238E27FC236}">
                <a16:creationId xmlns:a16="http://schemas.microsoft.com/office/drawing/2014/main" id="{6D4C8E15-1A26-FFAC-8669-91EEA15A8107}"/>
              </a:ext>
            </a:extLst>
          </p:cNvPr>
          <p:cNvSpPr txBox="1"/>
          <p:nvPr/>
        </p:nvSpPr>
        <p:spPr>
          <a:xfrm>
            <a:off x="5571700" y="295385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58" name="テキスト ボックス 57">
            <a:extLst>
              <a:ext uri="{FF2B5EF4-FFF2-40B4-BE49-F238E27FC236}">
                <a16:creationId xmlns:a16="http://schemas.microsoft.com/office/drawing/2014/main" id="{0FF66004-A72C-B876-2AC9-22D8CC4627ED}"/>
              </a:ext>
            </a:extLst>
          </p:cNvPr>
          <p:cNvSpPr txBox="1"/>
          <p:nvPr/>
        </p:nvSpPr>
        <p:spPr>
          <a:xfrm>
            <a:off x="7027983" y="2926434"/>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59" name="テキスト ボックス 58">
            <a:extLst>
              <a:ext uri="{FF2B5EF4-FFF2-40B4-BE49-F238E27FC236}">
                <a16:creationId xmlns:a16="http://schemas.microsoft.com/office/drawing/2014/main" id="{ED1B6E8E-49D1-23B3-0CCB-94BED1D04697}"/>
              </a:ext>
            </a:extLst>
          </p:cNvPr>
          <p:cNvSpPr txBox="1"/>
          <p:nvPr/>
        </p:nvSpPr>
        <p:spPr>
          <a:xfrm>
            <a:off x="3686744" y="544846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60" name="テキスト ボックス 59">
            <a:extLst>
              <a:ext uri="{FF2B5EF4-FFF2-40B4-BE49-F238E27FC236}">
                <a16:creationId xmlns:a16="http://schemas.microsoft.com/office/drawing/2014/main" id="{E91650FD-46C9-C85F-5F7D-55C1428F3495}"/>
              </a:ext>
            </a:extLst>
          </p:cNvPr>
          <p:cNvSpPr txBox="1"/>
          <p:nvPr/>
        </p:nvSpPr>
        <p:spPr>
          <a:xfrm>
            <a:off x="5143027" y="5421045"/>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61" name="テキスト ボックス 60">
            <a:extLst>
              <a:ext uri="{FF2B5EF4-FFF2-40B4-BE49-F238E27FC236}">
                <a16:creationId xmlns:a16="http://schemas.microsoft.com/office/drawing/2014/main" id="{6509732F-7A35-BB7C-D095-058F68220F5F}"/>
              </a:ext>
            </a:extLst>
          </p:cNvPr>
          <p:cNvSpPr txBox="1"/>
          <p:nvPr/>
        </p:nvSpPr>
        <p:spPr>
          <a:xfrm>
            <a:off x="3197125" y="3433117"/>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62" name="テキスト ボックス 61">
            <a:extLst>
              <a:ext uri="{FF2B5EF4-FFF2-40B4-BE49-F238E27FC236}">
                <a16:creationId xmlns:a16="http://schemas.microsoft.com/office/drawing/2014/main" id="{BCA62743-398B-94F6-2CFE-CBA86D844A76}"/>
              </a:ext>
            </a:extLst>
          </p:cNvPr>
          <p:cNvSpPr txBox="1"/>
          <p:nvPr/>
        </p:nvSpPr>
        <p:spPr>
          <a:xfrm>
            <a:off x="3256672" y="3792893"/>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63" name="テキスト ボックス 62">
            <a:extLst>
              <a:ext uri="{FF2B5EF4-FFF2-40B4-BE49-F238E27FC236}">
                <a16:creationId xmlns:a16="http://schemas.microsoft.com/office/drawing/2014/main" id="{CD04052B-A92A-ECA0-FCBB-54CE8AAD4B7B}"/>
              </a:ext>
            </a:extLst>
          </p:cNvPr>
          <p:cNvSpPr txBox="1"/>
          <p:nvPr/>
        </p:nvSpPr>
        <p:spPr>
          <a:xfrm>
            <a:off x="3193857" y="4164054"/>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64" name="テキスト ボックス 63">
            <a:extLst>
              <a:ext uri="{FF2B5EF4-FFF2-40B4-BE49-F238E27FC236}">
                <a16:creationId xmlns:a16="http://schemas.microsoft.com/office/drawing/2014/main" id="{FCB472B8-B504-AC57-C063-325BAD9118AB}"/>
              </a:ext>
            </a:extLst>
          </p:cNvPr>
          <p:cNvSpPr txBox="1"/>
          <p:nvPr/>
        </p:nvSpPr>
        <p:spPr>
          <a:xfrm>
            <a:off x="1857514" y="341060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68" name="テキスト ボックス 67">
            <a:extLst>
              <a:ext uri="{FF2B5EF4-FFF2-40B4-BE49-F238E27FC236}">
                <a16:creationId xmlns:a16="http://schemas.microsoft.com/office/drawing/2014/main" id="{EB325B8B-3477-D5F0-5088-96EE0438D100}"/>
              </a:ext>
            </a:extLst>
          </p:cNvPr>
          <p:cNvSpPr txBox="1"/>
          <p:nvPr/>
        </p:nvSpPr>
        <p:spPr>
          <a:xfrm>
            <a:off x="1854765" y="377171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うし</a:t>
            </a:r>
          </a:p>
        </p:txBody>
      </p:sp>
      <p:sp>
        <p:nvSpPr>
          <p:cNvPr id="69" name="テキスト ボックス 68">
            <a:extLst>
              <a:ext uri="{FF2B5EF4-FFF2-40B4-BE49-F238E27FC236}">
                <a16:creationId xmlns:a16="http://schemas.microsoft.com/office/drawing/2014/main" id="{0C72BD71-B70F-94CE-1F6F-050D9C4D7B14}"/>
              </a:ext>
            </a:extLst>
          </p:cNvPr>
          <p:cNvSpPr txBox="1"/>
          <p:nvPr/>
        </p:nvSpPr>
        <p:spPr>
          <a:xfrm>
            <a:off x="1867586" y="4177024"/>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Tree>
    <p:extLst>
      <p:ext uri="{BB962C8B-B14F-4D97-AF65-F5344CB8AC3E}">
        <p14:creationId xmlns:p14="http://schemas.microsoft.com/office/powerpoint/2010/main" val="29014306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．氷の壁の向こう側を観察しよう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878888" y="381881"/>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47945" y="380187"/>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かべ</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2181298" y="370700"/>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む</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2995497" y="380187"/>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がわ</a:t>
            </a:r>
          </a:p>
        </p:txBody>
      </p:sp>
      <p:sp>
        <p:nvSpPr>
          <p:cNvPr id="36" name="テキスト ボックス 35">
            <a:extLst>
              <a:ext uri="{FF2B5EF4-FFF2-40B4-BE49-F238E27FC236}">
                <a16:creationId xmlns:a16="http://schemas.microsoft.com/office/drawing/2014/main" id="{29DAAC48-E343-4E61-8086-5F4F4E546AE3}"/>
              </a:ext>
            </a:extLst>
          </p:cNvPr>
          <p:cNvSpPr txBox="1"/>
          <p:nvPr/>
        </p:nvSpPr>
        <p:spPr>
          <a:xfrm>
            <a:off x="3646737" y="382686"/>
            <a:ext cx="772090"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かんさつ</a:t>
            </a:r>
          </a:p>
        </p:txBody>
      </p:sp>
      <p:pic>
        <p:nvPicPr>
          <p:cNvPr id="13" name="図 12">
            <a:extLst>
              <a:ext uri="{FF2B5EF4-FFF2-40B4-BE49-F238E27FC236}">
                <a16:creationId xmlns:a16="http://schemas.microsoft.com/office/drawing/2014/main" id="{5F1898EF-A5D7-4665-ABC9-99718780475B}"/>
              </a:ext>
            </a:extLst>
          </p:cNvPr>
          <p:cNvPicPr>
            <a:picLocks noChangeAspect="1"/>
          </p:cNvPicPr>
          <p:nvPr/>
        </p:nvPicPr>
        <p:blipFill>
          <a:blip r:embed="rId2"/>
          <a:srcRect/>
          <a:stretch/>
        </p:blipFill>
        <p:spPr>
          <a:xfrm>
            <a:off x="942622" y="2142067"/>
            <a:ext cx="7107735" cy="4635044"/>
          </a:xfrm>
          <a:prstGeom prst="rect">
            <a:avLst/>
          </a:prstGeom>
        </p:spPr>
      </p:pic>
      <p:sp>
        <p:nvSpPr>
          <p:cNvPr id="14" name="テキスト ボックス 13">
            <a:extLst>
              <a:ext uri="{FF2B5EF4-FFF2-40B4-BE49-F238E27FC236}">
                <a16:creationId xmlns:a16="http://schemas.microsoft.com/office/drawing/2014/main" id="{4098C54A-52D5-4D50-88C4-91A64C591C2B}"/>
              </a:ext>
            </a:extLst>
          </p:cNvPr>
          <p:cNvSpPr txBox="1"/>
          <p:nvPr/>
        </p:nvSpPr>
        <p:spPr>
          <a:xfrm>
            <a:off x="725198" y="1010988"/>
            <a:ext cx="7695272" cy="1131079"/>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T</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キーを押してチャット画面を開きます。</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en-US" altLang="ja-JP" dirty="0">
                <a:solidFill>
                  <a:srgbClr val="575E75"/>
                </a:solidFill>
                <a:latin typeface="メイリオ" panose="020B0604030504040204" pitchFamily="50" charset="-128"/>
                <a:ea typeface="メイリオ" panose="020B0604030504040204" pitchFamily="50" charset="-128"/>
              </a:rPr>
              <a:t>tower</a:t>
            </a:r>
            <a:r>
              <a:rPr kumimoji="1" lang="ja-JP" altLang="en-US" dirty="0">
                <a:solidFill>
                  <a:srgbClr val="575E75"/>
                </a:solidFill>
                <a:latin typeface="メイリオ" panose="020B0604030504040204" pitchFamily="50" charset="-128"/>
                <a:ea typeface="メイリオ" panose="020B0604030504040204" pitchFamily="50" charset="-128"/>
              </a:rPr>
              <a:t>」とコマンドを入力して、矢印ボタンを押します。</a:t>
            </a:r>
            <a:endParaRPr kumimoji="1" lang="ja-JP" altLang="en-US" dirty="0">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3EE7BF2A-966C-4582-B4EB-DE2DF21C2C27}"/>
              </a:ext>
            </a:extLst>
          </p:cNvPr>
          <p:cNvSpPr txBox="1"/>
          <p:nvPr/>
        </p:nvSpPr>
        <p:spPr>
          <a:xfrm>
            <a:off x="3799470" y="1079358"/>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ひら</a:t>
            </a:r>
          </a:p>
        </p:txBody>
      </p:sp>
      <p:sp>
        <p:nvSpPr>
          <p:cNvPr id="16" name="テキスト ボックス 15">
            <a:extLst>
              <a:ext uri="{FF2B5EF4-FFF2-40B4-BE49-F238E27FC236}">
                <a16:creationId xmlns:a16="http://schemas.microsoft.com/office/drawing/2014/main" id="{1DAA6037-9C02-446F-8FFE-438171082A2D}"/>
              </a:ext>
            </a:extLst>
          </p:cNvPr>
          <p:cNvSpPr txBox="1"/>
          <p:nvPr/>
        </p:nvSpPr>
        <p:spPr>
          <a:xfrm>
            <a:off x="3143313" y="1079359"/>
            <a:ext cx="6275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17" name="テキスト ボックス 16">
            <a:extLst>
              <a:ext uri="{FF2B5EF4-FFF2-40B4-BE49-F238E27FC236}">
                <a16:creationId xmlns:a16="http://schemas.microsoft.com/office/drawing/2014/main" id="{EB47686B-9239-4B04-9CC5-7CCC43955447}"/>
              </a:ext>
            </a:extLst>
          </p:cNvPr>
          <p:cNvSpPr txBox="1"/>
          <p:nvPr/>
        </p:nvSpPr>
        <p:spPr>
          <a:xfrm>
            <a:off x="1588122" y="1079359"/>
            <a:ext cx="346134"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18" name="正方形/長方形 17">
            <a:extLst>
              <a:ext uri="{FF2B5EF4-FFF2-40B4-BE49-F238E27FC236}">
                <a16:creationId xmlns:a16="http://schemas.microsoft.com/office/drawing/2014/main" id="{7BB0B1B2-F95D-4D7A-BD73-8BD761784238}"/>
              </a:ext>
            </a:extLst>
          </p:cNvPr>
          <p:cNvSpPr/>
          <p:nvPr/>
        </p:nvSpPr>
        <p:spPr>
          <a:xfrm>
            <a:off x="2143541" y="6347533"/>
            <a:ext cx="5002983"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9" name="正方形/長方形 18">
            <a:extLst>
              <a:ext uri="{FF2B5EF4-FFF2-40B4-BE49-F238E27FC236}">
                <a16:creationId xmlns:a16="http://schemas.microsoft.com/office/drawing/2014/main" id="{19E9EAD6-34E4-41A8-ACCF-2F53EB89BE69}"/>
              </a:ext>
            </a:extLst>
          </p:cNvPr>
          <p:cNvSpPr/>
          <p:nvPr/>
        </p:nvSpPr>
        <p:spPr>
          <a:xfrm>
            <a:off x="7208668" y="6347533"/>
            <a:ext cx="866558"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0" name="吹き出し: 角を丸めた四角形 19">
            <a:extLst>
              <a:ext uri="{FF2B5EF4-FFF2-40B4-BE49-F238E27FC236}">
                <a16:creationId xmlns:a16="http://schemas.microsoft.com/office/drawing/2014/main" id="{7BB94308-83A5-4090-AF9F-85201FB9B62D}"/>
              </a:ext>
            </a:extLst>
          </p:cNvPr>
          <p:cNvSpPr/>
          <p:nvPr/>
        </p:nvSpPr>
        <p:spPr>
          <a:xfrm>
            <a:off x="2266606" y="5682644"/>
            <a:ext cx="1676334" cy="581187"/>
          </a:xfrm>
          <a:prstGeom prst="wedgeRoundRectCallout">
            <a:avLst>
              <a:gd name="adj1" fmla="val -26364"/>
              <a:gd name="adj2" fmla="val 85321"/>
              <a:gd name="adj3" fmla="val 16667"/>
            </a:avLst>
          </a:prstGeom>
          <a:solidFill>
            <a:schemeClr val="bg1"/>
          </a:solidFill>
          <a:ln w="1905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21" name="テキスト ボックス 20">
            <a:extLst>
              <a:ext uri="{FF2B5EF4-FFF2-40B4-BE49-F238E27FC236}">
                <a16:creationId xmlns:a16="http://schemas.microsoft.com/office/drawing/2014/main" id="{F2085048-5FDC-4A30-831D-C1F9A7F15B96}"/>
              </a:ext>
            </a:extLst>
          </p:cNvPr>
          <p:cNvSpPr txBox="1"/>
          <p:nvPr/>
        </p:nvSpPr>
        <p:spPr>
          <a:xfrm>
            <a:off x="2289965" y="5676170"/>
            <a:ext cx="1676334" cy="523220"/>
          </a:xfrm>
          <a:prstGeom prst="rect">
            <a:avLst/>
          </a:prstGeom>
          <a:noFill/>
        </p:spPr>
        <p:txBody>
          <a:bodyPr wrap="square" rtlCol="0">
            <a:spAutoFit/>
          </a:bodyPr>
          <a:lstStyle/>
          <a:p>
            <a:pPr>
              <a:lnSpc>
                <a:spcPct val="200000"/>
              </a:lnSpc>
            </a:pPr>
            <a:r>
              <a:rPr kumimoji="1" lang="en-US" altLang="ja-JP" sz="1600" b="1" dirty="0">
                <a:solidFill>
                  <a:srgbClr val="575E75"/>
                </a:solidFill>
                <a:latin typeface="メイリオ" panose="020B0604030504040204" pitchFamily="50" charset="-128"/>
                <a:ea typeface="メイリオ" panose="020B0604030504040204" pitchFamily="50" charset="-128"/>
              </a:rPr>
              <a:t>tower</a:t>
            </a:r>
            <a:r>
              <a:rPr kumimoji="1" lang="en-US" altLang="ja-JP" sz="1600" dirty="0">
                <a:solidFill>
                  <a:srgbClr val="575E75"/>
                </a:solidFill>
                <a:latin typeface="メイリオ" panose="020B0604030504040204" pitchFamily="50" charset="-128"/>
                <a:ea typeface="メイリオ" panose="020B0604030504040204" pitchFamily="50" charset="-128"/>
              </a:rPr>
              <a:t> </a:t>
            </a:r>
            <a:r>
              <a:rPr kumimoji="1" lang="ja-JP" altLang="en-US" sz="1600" dirty="0">
                <a:solidFill>
                  <a:srgbClr val="575E75"/>
                </a:solidFill>
                <a:latin typeface="メイリオ" panose="020B0604030504040204" pitchFamily="50" charset="-128"/>
                <a:ea typeface="メイリオ" panose="020B0604030504040204" pitchFamily="50" charset="-128"/>
              </a:rPr>
              <a:t>と入力</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2A7A72EB-7BA3-4468-92D8-8ED90769226E}"/>
              </a:ext>
            </a:extLst>
          </p:cNvPr>
          <p:cNvSpPr txBox="1"/>
          <p:nvPr/>
        </p:nvSpPr>
        <p:spPr>
          <a:xfrm>
            <a:off x="3104196" y="1627237"/>
            <a:ext cx="9683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p>
        </p:txBody>
      </p:sp>
      <p:sp>
        <p:nvSpPr>
          <p:cNvPr id="23" name="テキスト ボックス 22">
            <a:extLst>
              <a:ext uri="{FF2B5EF4-FFF2-40B4-BE49-F238E27FC236}">
                <a16:creationId xmlns:a16="http://schemas.microsoft.com/office/drawing/2014/main" id="{79C57869-3AAC-440C-936E-E5FF320A60A2}"/>
              </a:ext>
            </a:extLst>
          </p:cNvPr>
          <p:cNvSpPr txBox="1"/>
          <p:nvPr/>
        </p:nvSpPr>
        <p:spPr>
          <a:xfrm>
            <a:off x="4324682" y="1635026"/>
            <a:ext cx="7089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やじるし</a:t>
            </a:r>
          </a:p>
        </p:txBody>
      </p:sp>
      <p:sp>
        <p:nvSpPr>
          <p:cNvPr id="24" name="テキスト ボックス 23">
            <a:extLst>
              <a:ext uri="{FF2B5EF4-FFF2-40B4-BE49-F238E27FC236}">
                <a16:creationId xmlns:a16="http://schemas.microsoft.com/office/drawing/2014/main" id="{8B2E213A-62B0-4F12-B401-D64CA0D9188F}"/>
              </a:ext>
            </a:extLst>
          </p:cNvPr>
          <p:cNvSpPr txBox="1"/>
          <p:nvPr/>
        </p:nvSpPr>
        <p:spPr>
          <a:xfrm>
            <a:off x="5772784" y="1635027"/>
            <a:ext cx="2640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25" name="テキスト ボックス 24">
            <a:extLst>
              <a:ext uri="{FF2B5EF4-FFF2-40B4-BE49-F238E27FC236}">
                <a16:creationId xmlns:a16="http://schemas.microsoft.com/office/drawing/2014/main" id="{49FD108D-8B65-4EBB-A2C8-D711B513FE5E}"/>
              </a:ext>
            </a:extLst>
          </p:cNvPr>
          <p:cNvSpPr txBox="1"/>
          <p:nvPr/>
        </p:nvSpPr>
        <p:spPr>
          <a:xfrm>
            <a:off x="3029542" y="5757793"/>
            <a:ext cx="96830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にゅうりょく</a:t>
            </a:r>
          </a:p>
        </p:txBody>
      </p:sp>
    </p:spTree>
    <p:extLst>
      <p:ext uri="{BB962C8B-B14F-4D97-AF65-F5344CB8AC3E}">
        <p14:creationId xmlns:p14="http://schemas.microsoft.com/office/powerpoint/2010/main" val="9192195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テキスト ボックス 13">
            <a:extLst>
              <a:ext uri="{FF2B5EF4-FFF2-40B4-BE49-F238E27FC236}">
                <a16:creationId xmlns:a16="http://schemas.microsoft.com/office/drawing/2014/main" id="{B812920C-6C36-4FD5-BF9A-5E8B2A3FA59C}"/>
              </a:ext>
            </a:extLst>
          </p:cNvPr>
          <p:cNvSpPr txBox="1"/>
          <p:nvPr/>
        </p:nvSpPr>
        <p:spPr>
          <a:xfrm>
            <a:off x="724364" y="1035053"/>
            <a:ext cx="7695272" cy="1131079"/>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塔</a:t>
            </a:r>
            <a:r>
              <a:rPr lang="ja-JP" altLang="en-US" i="0" dirty="0">
                <a:solidFill>
                  <a:srgbClr val="575E75"/>
                </a:solidFill>
                <a:effectLst/>
                <a:latin typeface="メイリオ" panose="020B0604030504040204" pitchFamily="50" charset="-128"/>
                <a:ea typeface="メイリオ" panose="020B0604030504040204" pitchFamily="50" charset="-128"/>
              </a:rPr>
              <a:t>が完成しました！続けて</a:t>
            </a:r>
            <a:r>
              <a:rPr lang="en-US" altLang="ja-JP" i="0" dirty="0">
                <a:solidFill>
                  <a:srgbClr val="575E75"/>
                </a:solidFill>
                <a:effectLst/>
                <a:latin typeface="メイリオ" panose="020B0604030504040204" pitchFamily="50" charset="-128"/>
                <a:ea typeface="メイリオ" panose="020B0604030504040204" pitchFamily="50" charset="-128"/>
              </a:rPr>
              <a:t>T</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キーを押してチャット画面を開きます。</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en-US" altLang="ja-JP" dirty="0">
                <a:solidFill>
                  <a:srgbClr val="575E75"/>
                </a:solidFill>
                <a:latin typeface="メイリオ" panose="020B0604030504040204" pitchFamily="50" charset="-128"/>
                <a:ea typeface="メイリオ" panose="020B0604030504040204" pitchFamily="50" charset="-128"/>
              </a:rPr>
              <a:t>ladder</a:t>
            </a:r>
            <a:r>
              <a:rPr kumimoji="1" lang="ja-JP" altLang="en-US" dirty="0">
                <a:solidFill>
                  <a:srgbClr val="575E75"/>
                </a:solidFill>
                <a:latin typeface="メイリオ" panose="020B0604030504040204" pitchFamily="50" charset="-128"/>
                <a:ea typeface="メイリオ" panose="020B0604030504040204" pitchFamily="50" charset="-128"/>
              </a:rPr>
              <a:t>」とコマンドを入力して、矢印ボタンを押します。</a:t>
            </a:r>
            <a:endParaRPr kumimoji="1" lang="ja-JP" altLang="en-US" dirty="0">
              <a:latin typeface="メイリオ" panose="020B0604030504040204" pitchFamily="50" charset="-128"/>
              <a:ea typeface="メイリオ" panose="020B0604030504040204" pitchFamily="50" charset="-128"/>
            </a:endParaRPr>
          </a:p>
        </p:txBody>
      </p:sp>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．氷の壁の向こう側を観察しよう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878888" y="381881"/>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47945" y="380187"/>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かべ</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2181298" y="370700"/>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む</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2995497" y="380187"/>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がわ</a:t>
            </a:r>
          </a:p>
        </p:txBody>
      </p:sp>
      <p:sp>
        <p:nvSpPr>
          <p:cNvPr id="36" name="テキスト ボックス 35">
            <a:extLst>
              <a:ext uri="{FF2B5EF4-FFF2-40B4-BE49-F238E27FC236}">
                <a16:creationId xmlns:a16="http://schemas.microsoft.com/office/drawing/2014/main" id="{29DAAC48-E343-4E61-8086-5F4F4E546AE3}"/>
              </a:ext>
            </a:extLst>
          </p:cNvPr>
          <p:cNvSpPr txBox="1"/>
          <p:nvPr/>
        </p:nvSpPr>
        <p:spPr>
          <a:xfrm>
            <a:off x="3646737" y="382686"/>
            <a:ext cx="772090"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かんさつ</a:t>
            </a:r>
          </a:p>
        </p:txBody>
      </p:sp>
      <p:pic>
        <p:nvPicPr>
          <p:cNvPr id="26" name="図 25">
            <a:extLst>
              <a:ext uri="{FF2B5EF4-FFF2-40B4-BE49-F238E27FC236}">
                <a16:creationId xmlns:a16="http://schemas.microsoft.com/office/drawing/2014/main" id="{1AB6E7A5-7BDA-4923-9565-9BAE7680C8FB}"/>
              </a:ext>
            </a:extLst>
          </p:cNvPr>
          <p:cNvPicPr>
            <a:picLocks noChangeAspect="1"/>
          </p:cNvPicPr>
          <p:nvPr/>
        </p:nvPicPr>
        <p:blipFill>
          <a:blip r:embed="rId2"/>
          <a:srcRect/>
          <a:stretch/>
        </p:blipFill>
        <p:spPr>
          <a:xfrm>
            <a:off x="474752" y="2221442"/>
            <a:ext cx="3558030" cy="2320236"/>
          </a:xfrm>
          <a:prstGeom prst="rect">
            <a:avLst/>
          </a:prstGeom>
        </p:spPr>
      </p:pic>
      <p:sp>
        <p:nvSpPr>
          <p:cNvPr id="31" name="テキスト ボックス 30">
            <a:extLst>
              <a:ext uri="{FF2B5EF4-FFF2-40B4-BE49-F238E27FC236}">
                <a16:creationId xmlns:a16="http://schemas.microsoft.com/office/drawing/2014/main" id="{A409ED18-EA37-45C0-B4DE-75D01080473F}"/>
              </a:ext>
            </a:extLst>
          </p:cNvPr>
          <p:cNvSpPr txBox="1"/>
          <p:nvPr/>
        </p:nvSpPr>
        <p:spPr>
          <a:xfrm>
            <a:off x="1158635" y="1077774"/>
            <a:ext cx="71929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かんせい</a:t>
            </a:r>
          </a:p>
        </p:txBody>
      </p:sp>
      <p:sp>
        <p:nvSpPr>
          <p:cNvPr id="33" name="テキスト ボックス 32">
            <a:extLst>
              <a:ext uri="{FF2B5EF4-FFF2-40B4-BE49-F238E27FC236}">
                <a16:creationId xmlns:a16="http://schemas.microsoft.com/office/drawing/2014/main" id="{F6E07A02-2751-443F-AEB5-179F50E812BE}"/>
              </a:ext>
            </a:extLst>
          </p:cNvPr>
          <p:cNvSpPr txBox="1"/>
          <p:nvPr/>
        </p:nvSpPr>
        <p:spPr>
          <a:xfrm>
            <a:off x="723530" y="1077774"/>
            <a:ext cx="4468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とう</a:t>
            </a:r>
          </a:p>
        </p:txBody>
      </p:sp>
      <p:sp>
        <p:nvSpPr>
          <p:cNvPr id="15" name="テキスト ボックス 14">
            <a:extLst>
              <a:ext uri="{FF2B5EF4-FFF2-40B4-BE49-F238E27FC236}">
                <a16:creationId xmlns:a16="http://schemas.microsoft.com/office/drawing/2014/main" id="{BA17BF01-1849-4283-8969-0F68428C5D12}"/>
              </a:ext>
            </a:extLst>
          </p:cNvPr>
          <p:cNvSpPr txBox="1"/>
          <p:nvPr/>
        </p:nvSpPr>
        <p:spPr>
          <a:xfrm>
            <a:off x="6541834" y="1077774"/>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ひら</a:t>
            </a:r>
          </a:p>
        </p:txBody>
      </p:sp>
      <p:sp>
        <p:nvSpPr>
          <p:cNvPr id="16" name="テキスト ボックス 15">
            <a:extLst>
              <a:ext uri="{FF2B5EF4-FFF2-40B4-BE49-F238E27FC236}">
                <a16:creationId xmlns:a16="http://schemas.microsoft.com/office/drawing/2014/main" id="{144A1AC1-2DE0-47D2-B4DD-D3D5C0204CE1}"/>
              </a:ext>
            </a:extLst>
          </p:cNvPr>
          <p:cNvSpPr txBox="1"/>
          <p:nvPr/>
        </p:nvSpPr>
        <p:spPr>
          <a:xfrm>
            <a:off x="5885677" y="1077774"/>
            <a:ext cx="6275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17" name="テキスト ボックス 16">
            <a:extLst>
              <a:ext uri="{FF2B5EF4-FFF2-40B4-BE49-F238E27FC236}">
                <a16:creationId xmlns:a16="http://schemas.microsoft.com/office/drawing/2014/main" id="{E125DE9E-FF72-44E9-9BC2-AC0FBEE26D2C}"/>
              </a:ext>
            </a:extLst>
          </p:cNvPr>
          <p:cNvSpPr txBox="1"/>
          <p:nvPr/>
        </p:nvSpPr>
        <p:spPr>
          <a:xfrm>
            <a:off x="4321439" y="1077774"/>
            <a:ext cx="346134"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18" name="テキスト ボックス 17">
            <a:extLst>
              <a:ext uri="{FF2B5EF4-FFF2-40B4-BE49-F238E27FC236}">
                <a16:creationId xmlns:a16="http://schemas.microsoft.com/office/drawing/2014/main" id="{6CD7199F-41CA-482E-8EDA-D679F89CF465}"/>
              </a:ext>
            </a:extLst>
          </p:cNvPr>
          <p:cNvSpPr txBox="1"/>
          <p:nvPr/>
        </p:nvSpPr>
        <p:spPr>
          <a:xfrm>
            <a:off x="3138874" y="1651302"/>
            <a:ext cx="9683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p>
        </p:txBody>
      </p:sp>
      <p:sp>
        <p:nvSpPr>
          <p:cNvPr id="19" name="テキスト ボックス 18">
            <a:extLst>
              <a:ext uri="{FF2B5EF4-FFF2-40B4-BE49-F238E27FC236}">
                <a16:creationId xmlns:a16="http://schemas.microsoft.com/office/drawing/2014/main" id="{9D4AF21D-8A09-4BE2-A231-0462468C6CFD}"/>
              </a:ext>
            </a:extLst>
          </p:cNvPr>
          <p:cNvSpPr txBox="1"/>
          <p:nvPr/>
        </p:nvSpPr>
        <p:spPr>
          <a:xfrm>
            <a:off x="4359360" y="1659091"/>
            <a:ext cx="7089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やじるし</a:t>
            </a:r>
          </a:p>
        </p:txBody>
      </p:sp>
      <p:sp>
        <p:nvSpPr>
          <p:cNvPr id="20" name="テキスト ボックス 19">
            <a:extLst>
              <a:ext uri="{FF2B5EF4-FFF2-40B4-BE49-F238E27FC236}">
                <a16:creationId xmlns:a16="http://schemas.microsoft.com/office/drawing/2014/main" id="{DB46999B-32CB-47C3-A197-168BF328676D}"/>
              </a:ext>
            </a:extLst>
          </p:cNvPr>
          <p:cNvSpPr txBox="1"/>
          <p:nvPr/>
        </p:nvSpPr>
        <p:spPr>
          <a:xfrm>
            <a:off x="5807462" y="1659092"/>
            <a:ext cx="2640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22" name="テキスト ボックス 21">
            <a:extLst>
              <a:ext uri="{FF2B5EF4-FFF2-40B4-BE49-F238E27FC236}">
                <a16:creationId xmlns:a16="http://schemas.microsoft.com/office/drawing/2014/main" id="{A1AC5295-6326-4FB7-B2F2-C2DE91658960}"/>
              </a:ext>
            </a:extLst>
          </p:cNvPr>
          <p:cNvSpPr txBox="1"/>
          <p:nvPr/>
        </p:nvSpPr>
        <p:spPr>
          <a:xfrm>
            <a:off x="2772080" y="1077774"/>
            <a:ext cx="4468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つづ</a:t>
            </a:r>
          </a:p>
        </p:txBody>
      </p:sp>
      <p:pic>
        <p:nvPicPr>
          <p:cNvPr id="23" name="図 22">
            <a:extLst>
              <a:ext uri="{FF2B5EF4-FFF2-40B4-BE49-F238E27FC236}">
                <a16:creationId xmlns:a16="http://schemas.microsoft.com/office/drawing/2014/main" id="{A17952B6-64CF-4C21-A3F6-E782C27F9A59}"/>
              </a:ext>
            </a:extLst>
          </p:cNvPr>
          <p:cNvPicPr>
            <a:picLocks noChangeAspect="1"/>
          </p:cNvPicPr>
          <p:nvPr/>
        </p:nvPicPr>
        <p:blipFill>
          <a:blip r:embed="rId3"/>
          <a:srcRect/>
          <a:stretch/>
        </p:blipFill>
        <p:spPr>
          <a:xfrm>
            <a:off x="2724895" y="2894642"/>
            <a:ext cx="5810150" cy="3788873"/>
          </a:xfrm>
          <a:prstGeom prst="rect">
            <a:avLst/>
          </a:prstGeom>
        </p:spPr>
      </p:pic>
      <p:sp>
        <p:nvSpPr>
          <p:cNvPr id="24" name="正方形/長方形 23">
            <a:extLst>
              <a:ext uri="{FF2B5EF4-FFF2-40B4-BE49-F238E27FC236}">
                <a16:creationId xmlns:a16="http://schemas.microsoft.com/office/drawing/2014/main" id="{F750D2CE-561E-4CDC-9EF2-2FF22E9D53CE}"/>
              </a:ext>
            </a:extLst>
          </p:cNvPr>
          <p:cNvSpPr/>
          <p:nvPr/>
        </p:nvSpPr>
        <p:spPr>
          <a:xfrm>
            <a:off x="3708508" y="6356289"/>
            <a:ext cx="4130475" cy="334443"/>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5" name="正方形/長方形 24">
            <a:extLst>
              <a:ext uri="{FF2B5EF4-FFF2-40B4-BE49-F238E27FC236}">
                <a16:creationId xmlns:a16="http://schemas.microsoft.com/office/drawing/2014/main" id="{9F5786AF-B172-402A-8B24-6F96DBC3C001}"/>
              </a:ext>
            </a:extLst>
          </p:cNvPr>
          <p:cNvSpPr/>
          <p:nvPr/>
        </p:nvSpPr>
        <p:spPr>
          <a:xfrm>
            <a:off x="7872427" y="6352680"/>
            <a:ext cx="662619" cy="334443"/>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4" name="吹き出し: 角を丸めた四角形 33">
            <a:extLst>
              <a:ext uri="{FF2B5EF4-FFF2-40B4-BE49-F238E27FC236}">
                <a16:creationId xmlns:a16="http://schemas.microsoft.com/office/drawing/2014/main" id="{BEF7CECE-284A-4D77-B8BA-FF9294C271AB}"/>
              </a:ext>
            </a:extLst>
          </p:cNvPr>
          <p:cNvSpPr/>
          <p:nvPr/>
        </p:nvSpPr>
        <p:spPr>
          <a:xfrm>
            <a:off x="3663529" y="5365644"/>
            <a:ext cx="1676334" cy="581187"/>
          </a:xfrm>
          <a:prstGeom prst="wedgeRoundRectCallout">
            <a:avLst>
              <a:gd name="adj1" fmla="val -26364"/>
              <a:gd name="adj2" fmla="val 85321"/>
              <a:gd name="adj3" fmla="val 16667"/>
            </a:avLst>
          </a:prstGeom>
          <a:solidFill>
            <a:schemeClr val="bg1"/>
          </a:solidFill>
          <a:ln w="1905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37" name="テキスト ボックス 36">
            <a:extLst>
              <a:ext uri="{FF2B5EF4-FFF2-40B4-BE49-F238E27FC236}">
                <a16:creationId xmlns:a16="http://schemas.microsoft.com/office/drawing/2014/main" id="{CD832559-6B8E-4213-9F85-5B601E1E1475}"/>
              </a:ext>
            </a:extLst>
          </p:cNvPr>
          <p:cNvSpPr txBox="1"/>
          <p:nvPr/>
        </p:nvSpPr>
        <p:spPr>
          <a:xfrm>
            <a:off x="3686888" y="5359170"/>
            <a:ext cx="1676334" cy="523220"/>
          </a:xfrm>
          <a:prstGeom prst="rect">
            <a:avLst/>
          </a:prstGeom>
          <a:noFill/>
        </p:spPr>
        <p:txBody>
          <a:bodyPr wrap="square" rtlCol="0">
            <a:spAutoFit/>
          </a:bodyPr>
          <a:lstStyle/>
          <a:p>
            <a:pPr>
              <a:lnSpc>
                <a:spcPct val="200000"/>
              </a:lnSpc>
            </a:pPr>
            <a:r>
              <a:rPr kumimoji="1" lang="en-US" altLang="ja-JP" sz="1600" b="1" dirty="0">
                <a:solidFill>
                  <a:srgbClr val="575E75"/>
                </a:solidFill>
                <a:latin typeface="メイリオ" panose="020B0604030504040204" pitchFamily="50" charset="-128"/>
                <a:ea typeface="メイリオ" panose="020B0604030504040204" pitchFamily="50" charset="-128"/>
              </a:rPr>
              <a:t>ladder</a:t>
            </a:r>
            <a:r>
              <a:rPr kumimoji="1" lang="ja-JP" altLang="en-US" sz="1600" dirty="0">
                <a:solidFill>
                  <a:srgbClr val="575E75"/>
                </a:solidFill>
                <a:latin typeface="メイリオ" panose="020B0604030504040204" pitchFamily="50" charset="-128"/>
                <a:ea typeface="メイリオ" panose="020B0604030504040204" pitchFamily="50" charset="-128"/>
              </a:rPr>
              <a:t>と入力</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3621050B-604C-4E59-A557-B3936838548A}"/>
              </a:ext>
            </a:extLst>
          </p:cNvPr>
          <p:cNvSpPr txBox="1"/>
          <p:nvPr/>
        </p:nvSpPr>
        <p:spPr>
          <a:xfrm>
            <a:off x="4373197" y="5440793"/>
            <a:ext cx="96830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にゅうりょく</a:t>
            </a:r>
          </a:p>
        </p:txBody>
      </p:sp>
      <p:sp>
        <p:nvSpPr>
          <p:cNvPr id="39" name="矢印: 右 38">
            <a:extLst>
              <a:ext uri="{FF2B5EF4-FFF2-40B4-BE49-F238E27FC236}">
                <a16:creationId xmlns:a16="http://schemas.microsoft.com/office/drawing/2014/main" id="{8E15CB20-ED3E-4564-A5F7-217566CBB9E2}"/>
              </a:ext>
            </a:extLst>
          </p:cNvPr>
          <p:cNvSpPr/>
          <p:nvPr/>
        </p:nvSpPr>
        <p:spPr>
          <a:xfrm>
            <a:off x="2480732" y="3670509"/>
            <a:ext cx="738182" cy="750525"/>
          </a:xfrm>
          <a:prstGeom prst="rightArrow">
            <a:avLst/>
          </a:prstGeom>
          <a:solidFill>
            <a:schemeClr val="accent2"/>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31280362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．氷の壁の向こう側を観察しよう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878888" y="381881"/>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47945" y="380187"/>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かべ</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2181298" y="370700"/>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む</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2995497" y="380187"/>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がわ</a:t>
            </a:r>
          </a:p>
        </p:txBody>
      </p:sp>
      <p:sp>
        <p:nvSpPr>
          <p:cNvPr id="36" name="テキスト ボックス 35">
            <a:extLst>
              <a:ext uri="{FF2B5EF4-FFF2-40B4-BE49-F238E27FC236}">
                <a16:creationId xmlns:a16="http://schemas.microsoft.com/office/drawing/2014/main" id="{29DAAC48-E343-4E61-8086-5F4F4E546AE3}"/>
              </a:ext>
            </a:extLst>
          </p:cNvPr>
          <p:cNvSpPr txBox="1"/>
          <p:nvPr/>
        </p:nvSpPr>
        <p:spPr>
          <a:xfrm>
            <a:off x="3646737" y="382686"/>
            <a:ext cx="772090"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かんさつ</a:t>
            </a:r>
          </a:p>
        </p:txBody>
      </p:sp>
      <p:pic>
        <p:nvPicPr>
          <p:cNvPr id="26" name="図 25">
            <a:extLst>
              <a:ext uri="{FF2B5EF4-FFF2-40B4-BE49-F238E27FC236}">
                <a16:creationId xmlns:a16="http://schemas.microsoft.com/office/drawing/2014/main" id="{1AB6E7A5-7BDA-4923-9565-9BAE7680C8FB}"/>
              </a:ext>
            </a:extLst>
          </p:cNvPr>
          <p:cNvPicPr>
            <a:picLocks noChangeAspect="1"/>
          </p:cNvPicPr>
          <p:nvPr/>
        </p:nvPicPr>
        <p:blipFill>
          <a:blip r:embed="rId2"/>
          <a:srcRect/>
          <a:stretch/>
        </p:blipFill>
        <p:spPr>
          <a:xfrm>
            <a:off x="967025" y="2149584"/>
            <a:ext cx="7116058" cy="4625438"/>
          </a:xfrm>
          <a:prstGeom prst="rect">
            <a:avLst/>
          </a:prstGeom>
        </p:spPr>
      </p:pic>
      <p:sp>
        <p:nvSpPr>
          <p:cNvPr id="27" name="テキスト ボックス 26">
            <a:extLst>
              <a:ext uri="{FF2B5EF4-FFF2-40B4-BE49-F238E27FC236}">
                <a16:creationId xmlns:a16="http://schemas.microsoft.com/office/drawing/2014/main" id="{89CE7A33-5C94-40EE-AB18-7D9A0EB0D0DC}"/>
              </a:ext>
            </a:extLst>
          </p:cNvPr>
          <p:cNvSpPr txBox="1"/>
          <p:nvPr/>
        </p:nvSpPr>
        <p:spPr>
          <a:xfrm>
            <a:off x="725198" y="1010988"/>
            <a:ext cx="7695272"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塔とはしごが完成しました！登って壁の向こうを観察しましょう！</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観察できたら塔を降り、次のミッションに進みましょう！</a:t>
            </a:r>
            <a:endParaRPr kumimoji="1" lang="ja-JP" altLang="en-US"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A381EE47-9E47-46CB-A4A6-A7A85826A17B}"/>
              </a:ext>
            </a:extLst>
          </p:cNvPr>
          <p:cNvSpPr txBox="1"/>
          <p:nvPr/>
        </p:nvSpPr>
        <p:spPr>
          <a:xfrm>
            <a:off x="3202853" y="1632990"/>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つぎ</a:t>
            </a:r>
          </a:p>
        </p:txBody>
      </p:sp>
      <p:sp>
        <p:nvSpPr>
          <p:cNvPr id="31" name="テキスト ボックス 30">
            <a:extLst>
              <a:ext uri="{FF2B5EF4-FFF2-40B4-BE49-F238E27FC236}">
                <a16:creationId xmlns:a16="http://schemas.microsoft.com/office/drawing/2014/main" id="{A409ED18-EA37-45C0-B4DE-75D01080473F}"/>
              </a:ext>
            </a:extLst>
          </p:cNvPr>
          <p:cNvSpPr txBox="1"/>
          <p:nvPr/>
        </p:nvSpPr>
        <p:spPr>
          <a:xfrm>
            <a:off x="2030789" y="1079193"/>
            <a:ext cx="71929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かんせい</a:t>
            </a:r>
          </a:p>
        </p:txBody>
      </p:sp>
      <p:sp>
        <p:nvSpPr>
          <p:cNvPr id="32" name="テキスト ボックス 31">
            <a:extLst>
              <a:ext uri="{FF2B5EF4-FFF2-40B4-BE49-F238E27FC236}">
                <a16:creationId xmlns:a16="http://schemas.microsoft.com/office/drawing/2014/main" id="{290105BE-3E32-40C0-95C9-CB8F92C57448}"/>
              </a:ext>
            </a:extLst>
          </p:cNvPr>
          <p:cNvSpPr txBox="1"/>
          <p:nvPr/>
        </p:nvSpPr>
        <p:spPr>
          <a:xfrm>
            <a:off x="5030202" y="1632990"/>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すす</a:t>
            </a:r>
          </a:p>
        </p:txBody>
      </p:sp>
      <p:sp>
        <p:nvSpPr>
          <p:cNvPr id="33" name="テキスト ボックス 32">
            <a:extLst>
              <a:ext uri="{FF2B5EF4-FFF2-40B4-BE49-F238E27FC236}">
                <a16:creationId xmlns:a16="http://schemas.microsoft.com/office/drawing/2014/main" id="{F6E07A02-2751-443F-AEB5-179F50E812BE}"/>
              </a:ext>
            </a:extLst>
          </p:cNvPr>
          <p:cNvSpPr txBox="1"/>
          <p:nvPr/>
        </p:nvSpPr>
        <p:spPr>
          <a:xfrm>
            <a:off x="733898" y="1079193"/>
            <a:ext cx="4468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とう</a:t>
            </a:r>
          </a:p>
        </p:txBody>
      </p:sp>
      <p:sp>
        <p:nvSpPr>
          <p:cNvPr id="14" name="テキスト ボックス 13">
            <a:extLst>
              <a:ext uri="{FF2B5EF4-FFF2-40B4-BE49-F238E27FC236}">
                <a16:creationId xmlns:a16="http://schemas.microsoft.com/office/drawing/2014/main" id="{58C1CBC1-4660-418D-8517-9961FCAB9808}"/>
              </a:ext>
            </a:extLst>
          </p:cNvPr>
          <p:cNvSpPr txBox="1"/>
          <p:nvPr/>
        </p:nvSpPr>
        <p:spPr>
          <a:xfrm>
            <a:off x="3655615" y="1079193"/>
            <a:ext cx="4468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のぼ</a:t>
            </a:r>
          </a:p>
        </p:txBody>
      </p:sp>
      <p:sp>
        <p:nvSpPr>
          <p:cNvPr id="15" name="テキスト ボックス 14">
            <a:extLst>
              <a:ext uri="{FF2B5EF4-FFF2-40B4-BE49-F238E27FC236}">
                <a16:creationId xmlns:a16="http://schemas.microsoft.com/office/drawing/2014/main" id="{F642E600-2B20-46CD-9558-18B6D42E05D5}"/>
              </a:ext>
            </a:extLst>
          </p:cNvPr>
          <p:cNvSpPr txBox="1"/>
          <p:nvPr/>
        </p:nvSpPr>
        <p:spPr>
          <a:xfrm>
            <a:off x="4347381" y="1079193"/>
            <a:ext cx="4468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かべ</a:t>
            </a:r>
          </a:p>
        </p:txBody>
      </p:sp>
      <p:sp>
        <p:nvSpPr>
          <p:cNvPr id="16" name="テキスト ボックス 15">
            <a:extLst>
              <a:ext uri="{FF2B5EF4-FFF2-40B4-BE49-F238E27FC236}">
                <a16:creationId xmlns:a16="http://schemas.microsoft.com/office/drawing/2014/main" id="{889F8B12-D734-4177-B153-C115516A821E}"/>
              </a:ext>
            </a:extLst>
          </p:cNvPr>
          <p:cNvSpPr txBox="1"/>
          <p:nvPr/>
        </p:nvSpPr>
        <p:spPr>
          <a:xfrm>
            <a:off x="4794215" y="1079193"/>
            <a:ext cx="4468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17" name="テキスト ボックス 16">
            <a:extLst>
              <a:ext uri="{FF2B5EF4-FFF2-40B4-BE49-F238E27FC236}">
                <a16:creationId xmlns:a16="http://schemas.microsoft.com/office/drawing/2014/main" id="{EACF220C-57B7-471F-910B-72BB14BC08C3}"/>
              </a:ext>
            </a:extLst>
          </p:cNvPr>
          <p:cNvSpPr txBox="1"/>
          <p:nvPr/>
        </p:nvSpPr>
        <p:spPr>
          <a:xfrm>
            <a:off x="5744989" y="1079193"/>
            <a:ext cx="71929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かんさつ</a:t>
            </a:r>
          </a:p>
        </p:txBody>
      </p:sp>
      <p:sp>
        <p:nvSpPr>
          <p:cNvPr id="20" name="テキスト ボックス 19">
            <a:extLst>
              <a:ext uri="{FF2B5EF4-FFF2-40B4-BE49-F238E27FC236}">
                <a16:creationId xmlns:a16="http://schemas.microsoft.com/office/drawing/2014/main" id="{3E00BAF2-2F08-4AFD-BFF0-A933744A4121}"/>
              </a:ext>
            </a:extLst>
          </p:cNvPr>
          <p:cNvSpPr txBox="1"/>
          <p:nvPr/>
        </p:nvSpPr>
        <p:spPr>
          <a:xfrm>
            <a:off x="677428" y="1628542"/>
            <a:ext cx="71929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かんさつ</a:t>
            </a:r>
          </a:p>
        </p:txBody>
      </p:sp>
      <p:sp>
        <p:nvSpPr>
          <p:cNvPr id="21" name="テキスト ボックス 20">
            <a:extLst>
              <a:ext uri="{FF2B5EF4-FFF2-40B4-BE49-F238E27FC236}">
                <a16:creationId xmlns:a16="http://schemas.microsoft.com/office/drawing/2014/main" id="{A02331C0-43E4-463C-B0E8-DAD4389CE8EE}"/>
              </a:ext>
            </a:extLst>
          </p:cNvPr>
          <p:cNvSpPr txBox="1"/>
          <p:nvPr/>
        </p:nvSpPr>
        <p:spPr>
          <a:xfrm>
            <a:off x="2071932" y="1632989"/>
            <a:ext cx="4468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とう</a:t>
            </a:r>
          </a:p>
        </p:txBody>
      </p:sp>
      <p:sp>
        <p:nvSpPr>
          <p:cNvPr id="22" name="テキスト ボックス 21">
            <a:extLst>
              <a:ext uri="{FF2B5EF4-FFF2-40B4-BE49-F238E27FC236}">
                <a16:creationId xmlns:a16="http://schemas.microsoft.com/office/drawing/2014/main" id="{99D2D24D-861B-41FF-B190-720F9A369215}"/>
              </a:ext>
            </a:extLst>
          </p:cNvPr>
          <p:cNvSpPr txBox="1"/>
          <p:nvPr/>
        </p:nvSpPr>
        <p:spPr>
          <a:xfrm>
            <a:off x="2545157" y="1625089"/>
            <a:ext cx="4468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Tree>
    <p:extLst>
      <p:ext uri="{BB962C8B-B14F-4D97-AF65-F5344CB8AC3E}">
        <p14:creationId xmlns:p14="http://schemas.microsoft.com/office/powerpoint/2010/main" val="23877583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a:xfrm>
            <a:off x="522513" y="1336174"/>
            <a:ext cx="8284135" cy="746846"/>
          </a:xfrm>
        </p:spPr>
        <p:txBody>
          <a:bodyPr rtlCol="0"/>
          <a:lstStyle/>
          <a:p>
            <a:pPr rtl="0">
              <a:lnSpc>
                <a:spcPct val="150000"/>
              </a:lnSpc>
            </a:pPr>
            <a:r>
              <a:rPr lang="ja-JP" altLang="en-US" dirty="0"/>
              <a:t>ミッション</a:t>
            </a:r>
            <a:r>
              <a:rPr lang="en-US" altLang="ja-JP" dirty="0"/>
              <a:t>4</a:t>
            </a:r>
            <a:r>
              <a:rPr lang="ja-JP" altLang="en-US" dirty="0"/>
              <a:t>：</a:t>
            </a:r>
            <a:br>
              <a:rPr lang="en-US" altLang="ja-JP" dirty="0"/>
            </a:br>
            <a:r>
              <a:rPr lang="ja-JP" altLang="en-US" dirty="0"/>
              <a:t>　　子グマを氷の上にいる家族のもとに返そう</a:t>
            </a:r>
          </a:p>
        </p:txBody>
      </p:sp>
      <p:sp>
        <p:nvSpPr>
          <p:cNvPr id="7" name="テキスト ボックス 6">
            <a:extLst>
              <a:ext uri="{FF2B5EF4-FFF2-40B4-BE49-F238E27FC236}">
                <a16:creationId xmlns:a16="http://schemas.microsoft.com/office/drawing/2014/main" id="{DE0FA59A-AB55-46F2-BA50-DF440BB2E6D0}"/>
              </a:ext>
            </a:extLst>
          </p:cNvPr>
          <p:cNvSpPr txBox="1"/>
          <p:nvPr/>
        </p:nvSpPr>
        <p:spPr>
          <a:xfrm>
            <a:off x="3564698" y="2132004"/>
            <a:ext cx="527908"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うえ</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9" name="テキスト ボックス 8">
            <a:extLst>
              <a:ext uri="{FF2B5EF4-FFF2-40B4-BE49-F238E27FC236}">
                <a16:creationId xmlns:a16="http://schemas.microsoft.com/office/drawing/2014/main" id="{8A478411-E3DC-4D9A-912F-021F4DE750C1}"/>
              </a:ext>
            </a:extLst>
          </p:cNvPr>
          <p:cNvSpPr txBox="1"/>
          <p:nvPr/>
        </p:nvSpPr>
        <p:spPr>
          <a:xfrm>
            <a:off x="2638567" y="2132004"/>
            <a:ext cx="610659"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6" name="テキスト ボックス 5">
            <a:extLst>
              <a:ext uri="{FF2B5EF4-FFF2-40B4-BE49-F238E27FC236}">
                <a16:creationId xmlns:a16="http://schemas.microsoft.com/office/drawing/2014/main" id="{B08DEDBC-AA30-4FAD-8292-1FA5B8145685}"/>
              </a:ext>
            </a:extLst>
          </p:cNvPr>
          <p:cNvSpPr txBox="1"/>
          <p:nvPr/>
        </p:nvSpPr>
        <p:spPr>
          <a:xfrm>
            <a:off x="1180731" y="2132004"/>
            <a:ext cx="527908"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こ</a:t>
            </a:r>
          </a:p>
        </p:txBody>
      </p:sp>
      <p:sp>
        <p:nvSpPr>
          <p:cNvPr id="8" name="テキスト ボックス 7">
            <a:extLst>
              <a:ext uri="{FF2B5EF4-FFF2-40B4-BE49-F238E27FC236}">
                <a16:creationId xmlns:a16="http://schemas.microsoft.com/office/drawing/2014/main" id="{63AF0961-5311-410B-98C6-B63AD409985B}"/>
              </a:ext>
            </a:extLst>
          </p:cNvPr>
          <p:cNvSpPr txBox="1"/>
          <p:nvPr/>
        </p:nvSpPr>
        <p:spPr>
          <a:xfrm>
            <a:off x="7435361" y="2132004"/>
            <a:ext cx="527908" cy="307777"/>
          </a:xfrm>
          <a:prstGeom prst="rect">
            <a:avLst/>
          </a:prstGeom>
          <a:noFill/>
        </p:spPr>
        <p:txBody>
          <a:bodyPr wrap="square" rtlCol="0">
            <a:spAutoFit/>
          </a:bodyPr>
          <a:lstStyle/>
          <a:p>
            <a:pPr algn="ctr"/>
            <a:r>
              <a:rPr kumimoji="1" lang="ja-JP" altLang="en-US" sz="1400" b="1">
                <a:solidFill>
                  <a:schemeClr val="tx2">
                    <a:lumMod val="50000"/>
                  </a:schemeClr>
                </a:solidFill>
                <a:latin typeface="Meiryo UI" panose="020B0604030504040204" pitchFamily="50" charset="-128"/>
                <a:ea typeface="Meiryo UI" panose="020B0604030504040204" pitchFamily="50" charset="-128"/>
              </a:rPr>
              <a:t>かえ</a:t>
            </a:r>
            <a:endParaRPr kumimoji="1" lang="ja-JP" altLang="en-US" sz="1400" b="1" dirty="0">
              <a:solidFill>
                <a:schemeClr val="tx2">
                  <a:lumMod val="50000"/>
                </a:schemeClr>
              </a:solidFill>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B2BF5FE7-382A-4330-B229-DAE7BAA96B90}"/>
              </a:ext>
            </a:extLst>
          </p:cNvPr>
          <p:cNvSpPr txBox="1"/>
          <p:nvPr/>
        </p:nvSpPr>
        <p:spPr>
          <a:xfrm>
            <a:off x="5160774" y="2132004"/>
            <a:ext cx="805020"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かぞく</a:t>
            </a:r>
          </a:p>
        </p:txBody>
      </p:sp>
    </p:spTree>
    <p:extLst>
      <p:ext uri="{BB962C8B-B14F-4D97-AF65-F5344CB8AC3E}">
        <p14:creationId xmlns:p14="http://schemas.microsoft.com/office/powerpoint/2010/main" val="32009995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．子グマを氷の上にいる家族のもとに返そう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2054214"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2707345"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うえ</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895907"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5675848"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かえ</a:t>
            </a:r>
          </a:p>
        </p:txBody>
      </p:sp>
      <p:sp>
        <p:nvSpPr>
          <p:cNvPr id="36" name="テキスト ボックス 35">
            <a:extLst>
              <a:ext uri="{FF2B5EF4-FFF2-40B4-BE49-F238E27FC236}">
                <a16:creationId xmlns:a16="http://schemas.microsoft.com/office/drawing/2014/main" id="{29DAAC48-E343-4E61-8086-5F4F4E546AE3}"/>
              </a:ext>
            </a:extLst>
          </p:cNvPr>
          <p:cNvSpPr txBox="1"/>
          <p:nvPr/>
        </p:nvSpPr>
        <p:spPr>
          <a:xfrm>
            <a:off x="3957827" y="397943"/>
            <a:ext cx="61417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かぞく</a:t>
            </a:r>
          </a:p>
        </p:txBody>
      </p:sp>
      <p:sp>
        <p:nvSpPr>
          <p:cNvPr id="14" name="テキスト ボックス 13">
            <a:extLst>
              <a:ext uri="{FF2B5EF4-FFF2-40B4-BE49-F238E27FC236}">
                <a16:creationId xmlns:a16="http://schemas.microsoft.com/office/drawing/2014/main" id="{9001E1B5-2EAC-44D5-AB48-1199EFC1A53B}"/>
              </a:ext>
            </a:extLst>
          </p:cNvPr>
          <p:cNvSpPr txBox="1"/>
          <p:nvPr/>
        </p:nvSpPr>
        <p:spPr>
          <a:xfrm>
            <a:off x="120402" y="1009851"/>
            <a:ext cx="8810533" cy="577081"/>
          </a:xfrm>
          <a:prstGeom prst="rect">
            <a:avLst/>
          </a:prstGeom>
          <a:noFill/>
        </p:spPr>
        <p:txBody>
          <a:bodyPr wrap="square" rtlCol="0">
            <a:spAutoFit/>
          </a:bodyPr>
          <a:lstStyle/>
          <a:p>
            <a:pPr>
              <a:lnSpc>
                <a:spcPct val="200000"/>
              </a:lnSpc>
            </a:pP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i="0" dirty="0">
                <a:solidFill>
                  <a:srgbClr val="C00000"/>
                </a:solidFill>
                <a:effectLst/>
                <a:latin typeface="メイリオ" panose="020B0604030504040204" pitchFamily="50" charset="-128"/>
                <a:ea typeface="メイリオ" panose="020B0604030504040204" pitchFamily="50" charset="-128"/>
              </a:rPr>
              <a:t>ミッション！</a:t>
            </a: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dirty="0">
                <a:solidFill>
                  <a:srgbClr val="C00000"/>
                </a:solidFill>
                <a:latin typeface="メイリオ" panose="020B0604030504040204" pitchFamily="50" charset="-128"/>
                <a:ea typeface="メイリオ" panose="020B0604030504040204" pitchFamily="50" charset="-128"/>
              </a:rPr>
              <a:t>氷の隙間を埋めよう</a:t>
            </a:r>
            <a:r>
              <a:rPr lang="ja-JP" altLang="en-US" b="1" i="0" dirty="0">
                <a:solidFill>
                  <a:srgbClr val="C00000"/>
                </a:solidFill>
                <a:effectLst/>
                <a:latin typeface="メイリオ" panose="020B0604030504040204" pitchFamily="50" charset="-128"/>
                <a:ea typeface="メイリオ" panose="020B0604030504040204" pitchFamily="50" charset="-128"/>
              </a:rPr>
              <a:t>！</a:t>
            </a:r>
            <a:endParaRPr kumimoji="1" lang="ja-JP" altLang="en-US" b="1" dirty="0">
              <a:solidFill>
                <a:srgbClr val="C00000"/>
              </a:solidFill>
              <a:latin typeface="メイリオ" panose="020B0604030504040204" pitchFamily="50" charset="-128"/>
              <a:ea typeface="メイリオ" panose="020B0604030504040204" pitchFamily="50" charset="-128"/>
            </a:endParaRPr>
          </a:p>
        </p:txBody>
      </p:sp>
      <p:sp>
        <p:nvSpPr>
          <p:cNvPr id="16" name="テキスト ボックス 15">
            <a:extLst>
              <a:ext uri="{FF2B5EF4-FFF2-40B4-BE49-F238E27FC236}">
                <a16:creationId xmlns:a16="http://schemas.microsoft.com/office/drawing/2014/main" id="{E02BC288-4CA4-4289-97FE-CF40041FB3A5}"/>
              </a:ext>
            </a:extLst>
          </p:cNvPr>
          <p:cNvSpPr txBox="1"/>
          <p:nvPr/>
        </p:nvSpPr>
        <p:spPr>
          <a:xfrm>
            <a:off x="1860316" y="1061048"/>
            <a:ext cx="610809"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こおり</a:t>
            </a:r>
          </a:p>
        </p:txBody>
      </p:sp>
      <p:sp>
        <p:nvSpPr>
          <p:cNvPr id="17" name="テキスト ボックス 16">
            <a:extLst>
              <a:ext uri="{FF2B5EF4-FFF2-40B4-BE49-F238E27FC236}">
                <a16:creationId xmlns:a16="http://schemas.microsoft.com/office/drawing/2014/main" id="{5261EF24-E835-40A7-8495-164E389E7605}"/>
              </a:ext>
            </a:extLst>
          </p:cNvPr>
          <p:cNvSpPr txBox="1"/>
          <p:nvPr/>
        </p:nvSpPr>
        <p:spPr>
          <a:xfrm>
            <a:off x="642957" y="1457157"/>
            <a:ext cx="8072417" cy="1131079"/>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バラバラになった氷の上にいるホッキョクグマの家族をみつけました。</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氷の間に橋を架け、中央の島に家族が集まれるようにしましょう！</a:t>
            </a:r>
            <a:endParaRPr kumimoji="1" lang="ja-JP" altLang="en-US" dirty="0">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AB8EF137-306E-4720-A607-246A3953A23F}"/>
              </a:ext>
            </a:extLst>
          </p:cNvPr>
          <p:cNvSpPr txBox="1"/>
          <p:nvPr/>
        </p:nvSpPr>
        <p:spPr>
          <a:xfrm>
            <a:off x="2032642" y="2071772"/>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19" name="テキスト ボックス 18">
            <a:extLst>
              <a:ext uri="{FF2B5EF4-FFF2-40B4-BE49-F238E27FC236}">
                <a16:creationId xmlns:a16="http://schemas.microsoft.com/office/drawing/2014/main" id="{A0986B63-5CE6-42F5-8EEA-5447B779F7A5}"/>
              </a:ext>
            </a:extLst>
          </p:cNvPr>
          <p:cNvSpPr txBox="1"/>
          <p:nvPr/>
        </p:nvSpPr>
        <p:spPr>
          <a:xfrm>
            <a:off x="3370539" y="2071772"/>
            <a:ext cx="4469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しま</a:t>
            </a:r>
          </a:p>
        </p:txBody>
      </p:sp>
      <p:sp>
        <p:nvSpPr>
          <p:cNvPr id="20" name="テキスト ボックス 19">
            <a:extLst>
              <a:ext uri="{FF2B5EF4-FFF2-40B4-BE49-F238E27FC236}">
                <a16:creationId xmlns:a16="http://schemas.microsoft.com/office/drawing/2014/main" id="{DFBC0C67-F55D-4177-9A6C-B2E00D01A283}"/>
              </a:ext>
            </a:extLst>
          </p:cNvPr>
          <p:cNvSpPr txBox="1"/>
          <p:nvPr/>
        </p:nvSpPr>
        <p:spPr>
          <a:xfrm>
            <a:off x="5693603" y="1526109"/>
            <a:ext cx="59013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かぞく</a:t>
            </a:r>
          </a:p>
        </p:txBody>
      </p:sp>
      <p:sp>
        <p:nvSpPr>
          <p:cNvPr id="21" name="テキスト ボックス 20">
            <a:extLst>
              <a:ext uri="{FF2B5EF4-FFF2-40B4-BE49-F238E27FC236}">
                <a16:creationId xmlns:a16="http://schemas.microsoft.com/office/drawing/2014/main" id="{9CB1369A-BE35-4AFB-BD94-F025E074EE23}"/>
              </a:ext>
            </a:extLst>
          </p:cNvPr>
          <p:cNvSpPr txBox="1"/>
          <p:nvPr/>
        </p:nvSpPr>
        <p:spPr>
          <a:xfrm>
            <a:off x="1473548" y="2071772"/>
            <a:ext cx="55909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はし</a:t>
            </a:r>
          </a:p>
        </p:txBody>
      </p:sp>
      <p:sp>
        <p:nvSpPr>
          <p:cNvPr id="22" name="テキスト ボックス 21">
            <a:extLst>
              <a:ext uri="{FF2B5EF4-FFF2-40B4-BE49-F238E27FC236}">
                <a16:creationId xmlns:a16="http://schemas.microsoft.com/office/drawing/2014/main" id="{9A0F8516-E190-4174-8C80-38C09A867DCA}"/>
              </a:ext>
            </a:extLst>
          </p:cNvPr>
          <p:cNvSpPr txBox="1"/>
          <p:nvPr/>
        </p:nvSpPr>
        <p:spPr>
          <a:xfrm>
            <a:off x="2307141" y="1061048"/>
            <a:ext cx="748815"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すきま</a:t>
            </a:r>
          </a:p>
        </p:txBody>
      </p:sp>
      <p:sp>
        <p:nvSpPr>
          <p:cNvPr id="24" name="テキスト ボックス 23">
            <a:extLst>
              <a:ext uri="{FF2B5EF4-FFF2-40B4-BE49-F238E27FC236}">
                <a16:creationId xmlns:a16="http://schemas.microsoft.com/office/drawing/2014/main" id="{7CABC01D-722E-4FEA-B763-D934A6318FB6}"/>
              </a:ext>
            </a:extLst>
          </p:cNvPr>
          <p:cNvSpPr txBox="1"/>
          <p:nvPr/>
        </p:nvSpPr>
        <p:spPr>
          <a:xfrm>
            <a:off x="3156104" y="1061048"/>
            <a:ext cx="292133"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う</a:t>
            </a:r>
          </a:p>
        </p:txBody>
      </p:sp>
      <p:sp>
        <p:nvSpPr>
          <p:cNvPr id="34" name="テキスト ボックス 33">
            <a:extLst>
              <a:ext uri="{FF2B5EF4-FFF2-40B4-BE49-F238E27FC236}">
                <a16:creationId xmlns:a16="http://schemas.microsoft.com/office/drawing/2014/main" id="{DD59C660-71F2-492E-A2DE-2A742003C173}"/>
              </a:ext>
            </a:extLst>
          </p:cNvPr>
          <p:cNvSpPr txBox="1"/>
          <p:nvPr/>
        </p:nvSpPr>
        <p:spPr>
          <a:xfrm>
            <a:off x="4519516" y="2071772"/>
            <a:ext cx="45354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あつ</a:t>
            </a:r>
          </a:p>
        </p:txBody>
      </p:sp>
      <p:sp>
        <p:nvSpPr>
          <p:cNvPr id="37" name="テキスト ボックス 36">
            <a:extLst>
              <a:ext uri="{FF2B5EF4-FFF2-40B4-BE49-F238E27FC236}">
                <a16:creationId xmlns:a16="http://schemas.microsoft.com/office/drawing/2014/main" id="{BFAE1678-7128-4D3F-9CCE-503055529D1C}"/>
              </a:ext>
            </a:extLst>
          </p:cNvPr>
          <p:cNvSpPr txBox="1"/>
          <p:nvPr/>
        </p:nvSpPr>
        <p:spPr>
          <a:xfrm>
            <a:off x="2341526" y="1526109"/>
            <a:ext cx="71330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こおり</a:t>
            </a:r>
          </a:p>
        </p:txBody>
      </p:sp>
      <p:sp>
        <p:nvSpPr>
          <p:cNvPr id="38" name="テキスト ボックス 37">
            <a:extLst>
              <a:ext uri="{FF2B5EF4-FFF2-40B4-BE49-F238E27FC236}">
                <a16:creationId xmlns:a16="http://schemas.microsoft.com/office/drawing/2014/main" id="{7FEB9AAD-28F0-4A54-B262-026CFE635B41}"/>
              </a:ext>
            </a:extLst>
          </p:cNvPr>
          <p:cNvSpPr txBox="1"/>
          <p:nvPr/>
        </p:nvSpPr>
        <p:spPr>
          <a:xfrm>
            <a:off x="1630823" y="6295455"/>
            <a:ext cx="6175233"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左右の高台に移動して、氷の配置を観察してみよう！</a:t>
            </a:r>
            <a:endParaRPr kumimoji="1" lang="ja-JP" altLang="en-US"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D9C7741E-5A61-4AE8-B3C3-623DDB7B5BEB}"/>
              </a:ext>
            </a:extLst>
          </p:cNvPr>
          <p:cNvSpPr txBox="1"/>
          <p:nvPr/>
        </p:nvSpPr>
        <p:spPr>
          <a:xfrm>
            <a:off x="4584734" y="6350840"/>
            <a:ext cx="62904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はいち</a:t>
            </a:r>
          </a:p>
        </p:txBody>
      </p:sp>
      <p:sp>
        <p:nvSpPr>
          <p:cNvPr id="40" name="テキスト ボックス 39">
            <a:extLst>
              <a:ext uri="{FF2B5EF4-FFF2-40B4-BE49-F238E27FC236}">
                <a16:creationId xmlns:a16="http://schemas.microsoft.com/office/drawing/2014/main" id="{7B9D015A-B573-4698-9552-6F61ADAAE80E}"/>
              </a:ext>
            </a:extLst>
          </p:cNvPr>
          <p:cNvSpPr txBox="1"/>
          <p:nvPr/>
        </p:nvSpPr>
        <p:spPr>
          <a:xfrm>
            <a:off x="5225727" y="6350840"/>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かんさつ</a:t>
            </a:r>
          </a:p>
        </p:txBody>
      </p:sp>
      <p:sp>
        <p:nvSpPr>
          <p:cNvPr id="41" name="テキスト ボックス 40">
            <a:extLst>
              <a:ext uri="{FF2B5EF4-FFF2-40B4-BE49-F238E27FC236}">
                <a16:creationId xmlns:a16="http://schemas.microsoft.com/office/drawing/2014/main" id="{AA6BA5C8-7D4C-4DE7-BC58-983A4C7B2B66}"/>
              </a:ext>
            </a:extLst>
          </p:cNvPr>
          <p:cNvSpPr txBox="1"/>
          <p:nvPr/>
        </p:nvSpPr>
        <p:spPr>
          <a:xfrm>
            <a:off x="1630823" y="6350840"/>
            <a:ext cx="62904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さゆう</a:t>
            </a:r>
          </a:p>
        </p:txBody>
      </p:sp>
      <p:sp>
        <p:nvSpPr>
          <p:cNvPr id="45" name="テキスト ボックス 44">
            <a:extLst>
              <a:ext uri="{FF2B5EF4-FFF2-40B4-BE49-F238E27FC236}">
                <a16:creationId xmlns:a16="http://schemas.microsoft.com/office/drawing/2014/main" id="{43494B9D-0444-4AF8-A5CF-DEB133DA9E5E}"/>
              </a:ext>
            </a:extLst>
          </p:cNvPr>
          <p:cNvSpPr txBox="1"/>
          <p:nvPr/>
        </p:nvSpPr>
        <p:spPr>
          <a:xfrm>
            <a:off x="2645335" y="2071772"/>
            <a:ext cx="86988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ちゅうおう</a:t>
            </a:r>
          </a:p>
        </p:txBody>
      </p:sp>
      <p:sp>
        <p:nvSpPr>
          <p:cNvPr id="46" name="テキスト ボックス 45">
            <a:extLst>
              <a:ext uri="{FF2B5EF4-FFF2-40B4-BE49-F238E27FC236}">
                <a16:creationId xmlns:a16="http://schemas.microsoft.com/office/drawing/2014/main" id="{CDC5B3FE-3768-4D37-968E-9A34BE5604BC}"/>
              </a:ext>
            </a:extLst>
          </p:cNvPr>
          <p:cNvSpPr txBox="1"/>
          <p:nvPr/>
        </p:nvSpPr>
        <p:spPr>
          <a:xfrm>
            <a:off x="1028846" y="2071772"/>
            <a:ext cx="60284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あいだ</a:t>
            </a:r>
          </a:p>
        </p:txBody>
      </p:sp>
      <p:sp>
        <p:nvSpPr>
          <p:cNvPr id="47" name="テキスト ボックス 46">
            <a:extLst>
              <a:ext uri="{FF2B5EF4-FFF2-40B4-BE49-F238E27FC236}">
                <a16:creationId xmlns:a16="http://schemas.microsoft.com/office/drawing/2014/main" id="{A2866FB8-430B-4888-9CD0-C544372EF211}"/>
              </a:ext>
            </a:extLst>
          </p:cNvPr>
          <p:cNvSpPr txBox="1"/>
          <p:nvPr/>
        </p:nvSpPr>
        <p:spPr>
          <a:xfrm>
            <a:off x="2853707" y="1526109"/>
            <a:ext cx="55909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うえ</a:t>
            </a:r>
          </a:p>
        </p:txBody>
      </p:sp>
      <p:pic>
        <p:nvPicPr>
          <p:cNvPr id="3" name="図 2">
            <a:extLst>
              <a:ext uri="{FF2B5EF4-FFF2-40B4-BE49-F238E27FC236}">
                <a16:creationId xmlns:a16="http://schemas.microsoft.com/office/drawing/2014/main" id="{053716E7-8B77-4A04-8082-A9124892B306}"/>
              </a:ext>
            </a:extLst>
          </p:cNvPr>
          <p:cNvPicPr>
            <a:picLocks noChangeAspect="1"/>
          </p:cNvPicPr>
          <p:nvPr/>
        </p:nvPicPr>
        <p:blipFill>
          <a:blip r:embed="rId2"/>
          <a:stretch>
            <a:fillRect/>
          </a:stretch>
        </p:blipFill>
        <p:spPr>
          <a:xfrm>
            <a:off x="1480318" y="2534180"/>
            <a:ext cx="5877017" cy="3820061"/>
          </a:xfrm>
          <a:prstGeom prst="rect">
            <a:avLst/>
          </a:prstGeom>
        </p:spPr>
      </p:pic>
      <p:sp>
        <p:nvSpPr>
          <p:cNvPr id="48" name="テキスト ボックス 47">
            <a:extLst>
              <a:ext uri="{FF2B5EF4-FFF2-40B4-BE49-F238E27FC236}">
                <a16:creationId xmlns:a16="http://schemas.microsoft.com/office/drawing/2014/main" id="{06AE4568-8498-4DF4-96F5-8A3969D0421C}"/>
              </a:ext>
            </a:extLst>
          </p:cNvPr>
          <p:cNvSpPr txBox="1"/>
          <p:nvPr/>
        </p:nvSpPr>
        <p:spPr>
          <a:xfrm>
            <a:off x="567662" y="2071772"/>
            <a:ext cx="57243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こおり</a:t>
            </a:r>
          </a:p>
        </p:txBody>
      </p:sp>
      <p:sp>
        <p:nvSpPr>
          <p:cNvPr id="49" name="テキスト ボックス 48">
            <a:extLst>
              <a:ext uri="{FF2B5EF4-FFF2-40B4-BE49-F238E27FC236}">
                <a16:creationId xmlns:a16="http://schemas.microsoft.com/office/drawing/2014/main" id="{137221D0-0E56-4FB1-91AB-E456974FE21A}"/>
              </a:ext>
            </a:extLst>
          </p:cNvPr>
          <p:cNvSpPr txBox="1"/>
          <p:nvPr/>
        </p:nvSpPr>
        <p:spPr>
          <a:xfrm>
            <a:off x="3856724" y="2071772"/>
            <a:ext cx="59013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かぞく</a:t>
            </a:r>
          </a:p>
        </p:txBody>
      </p:sp>
      <p:sp>
        <p:nvSpPr>
          <p:cNvPr id="29" name="テキスト ボックス 28">
            <a:extLst>
              <a:ext uri="{FF2B5EF4-FFF2-40B4-BE49-F238E27FC236}">
                <a16:creationId xmlns:a16="http://schemas.microsoft.com/office/drawing/2014/main" id="{8C05CAF1-EFA0-42DB-83E2-3954011FFA8D}"/>
              </a:ext>
            </a:extLst>
          </p:cNvPr>
          <p:cNvSpPr txBox="1"/>
          <p:nvPr/>
        </p:nvSpPr>
        <p:spPr>
          <a:xfrm>
            <a:off x="2282819" y="6350840"/>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たかだい</a:t>
            </a:r>
          </a:p>
        </p:txBody>
      </p:sp>
      <p:sp>
        <p:nvSpPr>
          <p:cNvPr id="31" name="テキスト ボックス 30">
            <a:extLst>
              <a:ext uri="{FF2B5EF4-FFF2-40B4-BE49-F238E27FC236}">
                <a16:creationId xmlns:a16="http://schemas.microsoft.com/office/drawing/2014/main" id="{CFDD841D-377E-4D93-A498-4D6DEAC86DB1}"/>
              </a:ext>
            </a:extLst>
          </p:cNvPr>
          <p:cNvSpPr txBox="1"/>
          <p:nvPr/>
        </p:nvSpPr>
        <p:spPr>
          <a:xfrm>
            <a:off x="3041500" y="6350840"/>
            <a:ext cx="577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32" name="テキスト ボックス 31">
            <a:extLst>
              <a:ext uri="{FF2B5EF4-FFF2-40B4-BE49-F238E27FC236}">
                <a16:creationId xmlns:a16="http://schemas.microsoft.com/office/drawing/2014/main" id="{37067234-3814-48AB-87D7-4CDEAF9DB29C}"/>
              </a:ext>
            </a:extLst>
          </p:cNvPr>
          <p:cNvSpPr txBox="1"/>
          <p:nvPr/>
        </p:nvSpPr>
        <p:spPr>
          <a:xfrm>
            <a:off x="4065663" y="6350840"/>
            <a:ext cx="577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こおり</a:t>
            </a:r>
          </a:p>
        </p:txBody>
      </p:sp>
    </p:spTree>
    <p:extLst>
      <p:ext uri="{BB962C8B-B14F-4D97-AF65-F5344CB8AC3E}">
        <p14:creationId xmlns:p14="http://schemas.microsoft.com/office/powerpoint/2010/main" val="11751281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．子グマを氷の上にいる家族のもとに返そう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2054214"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2707345"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うえ</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895907"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5675848"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かえ</a:t>
            </a:r>
          </a:p>
        </p:txBody>
      </p:sp>
      <p:sp>
        <p:nvSpPr>
          <p:cNvPr id="36" name="テキスト ボックス 35">
            <a:extLst>
              <a:ext uri="{FF2B5EF4-FFF2-40B4-BE49-F238E27FC236}">
                <a16:creationId xmlns:a16="http://schemas.microsoft.com/office/drawing/2014/main" id="{29DAAC48-E343-4E61-8086-5F4F4E546AE3}"/>
              </a:ext>
            </a:extLst>
          </p:cNvPr>
          <p:cNvSpPr txBox="1"/>
          <p:nvPr/>
        </p:nvSpPr>
        <p:spPr>
          <a:xfrm>
            <a:off x="3957827" y="397943"/>
            <a:ext cx="61417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かぞく</a:t>
            </a:r>
          </a:p>
        </p:txBody>
      </p:sp>
      <p:pic>
        <p:nvPicPr>
          <p:cNvPr id="4" name="図 3">
            <a:extLst>
              <a:ext uri="{FF2B5EF4-FFF2-40B4-BE49-F238E27FC236}">
                <a16:creationId xmlns:a16="http://schemas.microsoft.com/office/drawing/2014/main" id="{555734D1-DEDB-42F7-A454-413BA3123EFB}"/>
              </a:ext>
            </a:extLst>
          </p:cNvPr>
          <p:cNvPicPr>
            <a:picLocks noChangeAspect="1"/>
          </p:cNvPicPr>
          <p:nvPr/>
        </p:nvPicPr>
        <p:blipFill>
          <a:blip r:embed="rId2"/>
          <a:stretch>
            <a:fillRect/>
          </a:stretch>
        </p:blipFill>
        <p:spPr>
          <a:xfrm>
            <a:off x="80041" y="1708169"/>
            <a:ext cx="4037125" cy="2624131"/>
          </a:xfrm>
          <a:prstGeom prst="rect">
            <a:avLst/>
          </a:prstGeom>
        </p:spPr>
      </p:pic>
      <p:sp>
        <p:nvSpPr>
          <p:cNvPr id="33" name="テキスト ボックス 32">
            <a:extLst>
              <a:ext uri="{FF2B5EF4-FFF2-40B4-BE49-F238E27FC236}">
                <a16:creationId xmlns:a16="http://schemas.microsoft.com/office/drawing/2014/main" id="{957E32FA-9975-435D-8935-3C1DC2233AE3}"/>
              </a:ext>
            </a:extLst>
          </p:cNvPr>
          <p:cNvSpPr txBox="1"/>
          <p:nvPr/>
        </p:nvSpPr>
        <p:spPr>
          <a:xfrm>
            <a:off x="302577" y="1036956"/>
            <a:ext cx="8072417"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エージェントとホッキョクグマの位置は下の図の通りです。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40B3D4E3-B110-4561-AD02-623418821B96}"/>
              </a:ext>
            </a:extLst>
          </p:cNvPr>
          <p:cNvSpPr txBox="1"/>
          <p:nvPr/>
        </p:nvSpPr>
        <p:spPr>
          <a:xfrm>
            <a:off x="4875273" y="1084682"/>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ず</a:t>
            </a:r>
          </a:p>
        </p:txBody>
      </p:sp>
      <p:sp>
        <p:nvSpPr>
          <p:cNvPr id="44" name="テキスト ボックス 43">
            <a:extLst>
              <a:ext uri="{FF2B5EF4-FFF2-40B4-BE49-F238E27FC236}">
                <a16:creationId xmlns:a16="http://schemas.microsoft.com/office/drawing/2014/main" id="{5DE2D0C8-4E53-427F-AE4C-22768D074C6F}"/>
              </a:ext>
            </a:extLst>
          </p:cNvPr>
          <p:cNvSpPr txBox="1"/>
          <p:nvPr/>
        </p:nvSpPr>
        <p:spPr>
          <a:xfrm>
            <a:off x="5283990" y="1088153"/>
            <a:ext cx="51649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とお</a:t>
            </a:r>
          </a:p>
        </p:txBody>
      </p:sp>
      <p:sp>
        <p:nvSpPr>
          <p:cNvPr id="52" name="テキスト ボックス 51">
            <a:extLst>
              <a:ext uri="{FF2B5EF4-FFF2-40B4-BE49-F238E27FC236}">
                <a16:creationId xmlns:a16="http://schemas.microsoft.com/office/drawing/2014/main" id="{F171092C-9501-42E9-AB20-5CA3417E55A2}"/>
              </a:ext>
            </a:extLst>
          </p:cNvPr>
          <p:cNvSpPr txBox="1"/>
          <p:nvPr/>
        </p:nvSpPr>
        <p:spPr>
          <a:xfrm>
            <a:off x="3785120" y="1097945"/>
            <a:ext cx="559094"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いち</a:t>
            </a:r>
          </a:p>
        </p:txBody>
      </p:sp>
      <p:sp>
        <p:nvSpPr>
          <p:cNvPr id="55" name="テキスト ボックス 54">
            <a:extLst>
              <a:ext uri="{FF2B5EF4-FFF2-40B4-BE49-F238E27FC236}">
                <a16:creationId xmlns:a16="http://schemas.microsoft.com/office/drawing/2014/main" id="{C77DC434-89C8-4BF6-83E9-B0234AEFDB72}"/>
              </a:ext>
            </a:extLst>
          </p:cNvPr>
          <p:cNvSpPr txBox="1"/>
          <p:nvPr/>
        </p:nvSpPr>
        <p:spPr>
          <a:xfrm>
            <a:off x="4338785" y="1086928"/>
            <a:ext cx="55909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p>
        </p:txBody>
      </p:sp>
      <p:pic>
        <p:nvPicPr>
          <p:cNvPr id="10" name="図 9">
            <a:extLst>
              <a:ext uri="{FF2B5EF4-FFF2-40B4-BE49-F238E27FC236}">
                <a16:creationId xmlns:a16="http://schemas.microsoft.com/office/drawing/2014/main" id="{BBC86D3F-3580-4F29-A70E-5FEDA663DE9E}"/>
              </a:ext>
            </a:extLst>
          </p:cNvPr>
          <p:cNvPicPr>
            <a:picLocks noChangeAspect="1"/>
          </p:cNvPicPr>
          <p:nvPr/>
        </p:nvPicPr>
        <p:blipFill rotWithShape="1">
          <a:blip r:embed="rId3"/>
          <a:srcRect l="16853" r="13715"/>
          <a:stretch/>
        </p:blipFill>
        <p:spPr>
          <a:xfrm>
            <a:off x="4178768" y="1708170"/>
            <a:ext cx="4854842" cy="3982006"/>
          </a:xfrm>
          <a:prstGeom prst="rect">
            <a:avLst/>
          </a:prstGeom>
        </p:spPr>
      </p:pic>
      <p:sp>
        <p:nvSpPr>
          <p:cNvPr id="58" name="楕円 57">
            <a:extLst>
              <a:ext uri="{FF2B5EF4-FFF2-40B4-BE49-F238E27FC236}">
                <a16:creationId xmlns:a16="http://schemas.microsoft.com/office/drawing/2014/main" id="{64EEA4F8-DCCC-41E3-9878-10EACF2F0F41}"/>
              </a:ext>
            </a:extLst>
          </p:cNvPr>
          <p:cNvSpPr/>
          <p:nvPr/>
        </p:nvSpPr>
        <p:spPr>
          <a:xfrm>
            <a:off x="93840" y="3020235"/>
            <a:ext cx="602385" cy="637363"/>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59" name="楕円 58">
            <a:extLst>
              <a:ext uri="{FF2B5EF4-FFF2-40B4-BE49-F238E27FC236}">
                <a16:creationId xmlns:a16="http://schemas.microsoft.com/office/drawing/2014/main" id="{53D6CC1D-49C3-47DB-893C-2D49A68C4674}"/>
              </a:ext>
            </a:extLst>
          </p:cNvPr>
          <p:cNvSpPr/>
          <p:nvPr/>
        </p:nvSpPr>
        <p:spPr>
          <a:xfrm>
            <a:off x="6123257" y="5113536"/>
            <a:ext cx="602385" cy="564716"/>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60" name="楕円 59">
            <a:extLst>
              <a:ext uri="{FF2B5EF4-FFF2-40B4-BE49-F238E27FC236}">
                <a16:creationId xmlns:a16="http://schemas.microsoft.com/office/drawing/2014/main" id="{4838E7B6-D642-4113-9F2F-745CD4770859}"/>
              </a:ext>
            </a:extLst>
          </p:cNvPr>
          <p:cNvSpPr/>
          <p:nvPr/>
        </p:nvSpPr>
        <p:spPr>
          <a:xfrm>
            <a:off x="7012505" y="4413679"/>
            <a:ext cx="897502" cy="904043"/>
          </a:xfrm>
          <a:prstGeom prst="ellipse">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61" name="楕円 60">
            <a:extLst>
              <a:ext uri="{FF2B5EF4-FFF2-40B4-BE49-F238E27FC236}">
                <a16:creationId xmlns:a16="http://schemas.microsoft.com/office/drawing/2014/main" id="{E8CBB54A-5DB9-4D86-8B35-F19D55552B62}"/>
              </a:ext>
            </a:extLst>
          </p:cNvPr>
          <p:cNvSpPr/>
          <p:nvPr/>
        </p:nvSpPr>
        <p:spPr>
          <a:xfrm>
            <a:off x="7012505" y="2374035"/>
            <a:ext cx="897502" cy="904043"/>
          </a:xfrm>
          <a:prstGeom prst="ellipse">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62" name="楕円 61">
            <a:extLst>
              <a:ext uri="{FF2B5EF4-FFF2-40B4-BE49-F238E27FC236}">
                <a16:creationId xmlns:a16="http://schemas.microsoft.com/office/drawing/2014/main" id="{351CCD1F-9EE1-47D7-9515-9ECC13586568}"/>
              </a:ext>
            </a:extLst>
          </p:cNvPr>
          <p:cNvSpPr/>
          <p:nvPr/>
        </p:nvSpPr>
        <p:spPr>
          <a:xfrm>
            <a:off x="4997641" y="2275640"/>
            <a:ext cx="897502" cy="904043"/>
          </a:xfrm>
          <a:prstGeom prst="ellipse">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63" name="楕円 62">
            <a:extLst>
              <a:ext uri="{FF2B5EF4-FFF2-40B4-BE49-F238E27FC236}">
                <a16:creationId xmlns:a16="http://schemas.microsoft.com/office/drawing/2014/main" id="{F86D8146-EF30-475B-BCEA-A8A4DA1AE701}"/>
              </a:ext>
            </a:extLst>
          </p:cNvPr>
          <p:cNvSpPr/>
          <p:nvPr/>
        </p:nvSpPr>
        <p:spPr>
          <a:xfrm>
            <a:off x="1201102" y="3179683"/>
            <a:ext cx="897502" cy="904043"/>
          </a:xfrm>
          <a:prstGeom prst="ellipse">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64" name="楕円 63">
            <a:extLst>
              <a:ext uri="{FF2B5EF4-FFF2-40B4-BE49-F238E27FC236}">
                <a16:creationId xmlns:a16="http://schemas.microsoft.com/office/drawing/2014/main" id="{B51B41B6-FA36-4D16-BF7A-CCCB46052359}"/>
              </a:ext>
            </a:extLst>
          </p:cNvPr>
          <p:cNvSpPr/>
          <p:nvPr/>
        </p:nvSpPr>
        <p:spPr>
          <a:xfrm>
            <a:off x="2871830" y="2568212"/>
            <a:ext cx="897502" cy="904043"/>
          </a:xfrm>
          <a:prstGeom prst="ellipse">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66" name="楕円 65">
            <a:extLst>
              <a:ext uri="{FF2B5EF4-FFF2-40B4-BE49-F238E27FC236}">
                <a16:creationId xmlns:a16="http://schemas.microsoft.com/office/drawing/2014/main" id="{E892BC5B-0AC8-4088-9233-28003743C18F}"/>
              </a:ext>
            </a:extLst>
          </p:cNvPr>
          <p:cNvSpPr/>
          <p:nvPr/>
        </p:nvSpPr>
        <p:spPr>
          <a:xfrm>
            <a:off x="1859174" y="2374035"/>
            <a:ext cx="462840" cy="466213"/>
          </a:xfrm>
          <a:prstGeom prst="ellipse">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67" name="テキスト ボックス 66">
            <a:extLst>
              <a:ext uri="{FF2B5EF4-FFF2-40B4-BE49-F238E27FC236}">
                <a16:creationId xmlns:a16="http://schemas.microsoft.com/office/drawing/2014/main" id="{2E2768C2-5A25-445E-BBB9-BFEF71F5C796}"/>
              </a:ext>
            </a:extLst>
          </p:cNvPr>
          <p:cNvSpPr txBox="1"/>
          <p:nvPr/>
        </p:nvSpPr>
        <p:spPr>
          <a:xfrm>
            <a:off x="93840" y="1820273"/>
            <a:ext cx="1663940" cy="523220"/>
          </a:xfrm>
          <a:prstGeom prst="rect">
            <a:avLst/>
          </a:prstGeom>
          <a:solidFill>
            <a:schemeClr val="bg1"/>
          </a:solidFill>
        </p:spPr>
        <p:txBody>
          <a:bodyPr wrap="square" rtlCol="0">
            <a:spAutoFit/>
          </a:bodyPr>
          <a:lstStyle/>
          <a:p>
            <a:pPr algn="ct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右から見た風景</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68" name="テキスト ボックス 67">
            <a:extLst>
              <a:ext uri="{FF2B5EF4-FFF2-40B4-BE49-F238E27FC236}">
                <a16:creationId xmlns:a16="http://schemas.microsoft.com/office/drawing/2014/main" id="{99174649-45B8-4A7C-ACF6-62A685D780E9}"/>
              </a:ext>
            </a:extLst>
          </p:cNvPr>
          <p:cNvSpPr txBox="1"/>
          <p:nvPr/>
        </p:nvSpPr>
        <p:spPr>
          <a:xfrm>
            <a:off x="5720238" y="1767481"/>
            <a:ext cx="1669858" cy="523220"/>
          </a:xfrm>
          <a:prstGeom prst="rect">
            <a:avLst/>
          </a:prstGeom>
          <a:solidFill>
            <a:schemeClr val="bg1"/>
          </a:solidFill>
        </p:spPr>
        <p:txBody>
          <a:bodyPr wrap="square" rtlCol="0">
            <a:spAutoFit/>
          </a:bodyPr>
          <a:lstStyle/>
          <a:p>
            <a:pPr algn="ct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上から見た風景</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69" name="テキスト ボックス 68">
            <a:extLst>
              <a:ext uri="{FF2B5EF4-FFF2-40B4-BE49-F238E27FC236}">
                <a16:creationId xmlns:a16="http://schemas.microsoft.com/office/drawing/2014/main" id="{A5E71D0E-D4ED-428C-BD28-226D255D0834}"/>
              </a:ext>
            </a:extLst>
          </p:cNvPr>
          <p:cNvSpPr txBox="1"/>
          <p:nvPr/>
        </p:nvSpPr>
        <p:spPr>
          <a:xfrm>
            <a:off x="79901" y="1859395"/>
            <a:ext cx="479394"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みぎ</a:t>
            </a:r>
          </a:p>
        </p:txBody>
      </p:sp>
      <p:sp>
        <p:nvSpPr>
          <p:cNvPr id="70" name="テキスト ボックス 69">
            <a:extLst>
              <a:ext uri="{FF2B5EF4-FFF2-40B4-BE49-F238E27FC236}">
                <a16:creationId xmlns:a16="http://schemas.microsoft.com/office/drawing/2014/main" id="{7DA2E4CA-A8C3-4EE7-8A2C-23ACF00CFEEC}"/>
              </a:ext>
            </a:extLst>
          </p:cNvPr>
          <p:cNvSpPr txBox="1"/>
          <p:nvPr/>
        </p:nvSpPr>
        <p:spPr>
          <a:xfrm>
            <a:off x="686113" y="1859395"/>
            <a:ext cx="479394"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み</a:t>
            </a:r>
          </a:p>
        </p:txBody>
      </p:sp>
      <p:sp>
        <p:nvSpPr>
          <p:cNvPr id="71" name="テキスト ボックス 70">
            <a:extLst>
              <a:ext uri="{FF2B5EF4-FFF2-40B4-BE49-F238E27FC236}">
                <a16:creationId xmlns:a16="http://schemas.microsoft.com/office/drawing/2014/main" id="{3C30229F-462F-4BF3-B7F5-50B85DAAF25F}"/>
              </a:ext>
            </a:extLst>
          </p:cNvPr>
          <p:cNvSpPr txBox="1"/>
          <p:nvPr/>
        </p:nvSpPr>
        <p:spPr>
          <a:xfrm>
            <a:off x="1096446" y="1859395"/>
            <a:ext cx="672738"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ふうけい</a:t>
            </a:r>
          </a:p>
        </p:txBody>
      </p:sp>
      <p:sp>
        <p:nvSpPr>
          <p:cNvPr id="72" name="テキスト ボックス 71">
            <a:extLst>
              <a:ext uri="{FF2B5EF4-FFF2-40B4-BE49-F238E27FC236}">
                <a16:creationId xmlns:a16="http://schemas.microsoft.com/office/drawing/2014/main" id="{ACE4CA08-01FF-4274-B609-3F431880AC95}"/>
              </a:ext>
            </a:extLst>
          </p:cNvPr>
          <p:cNvSpPr txBox="1"/>
          <p:nvPr/>
        </p:nvSpPr>
        <p:spPr>
          <a:xfrm>
            <a:off x="5719696" y="1829328"/>
            <a:ext cx="479394"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うえ</a:t>
            </a:r>
          </a:p>
        </p:txBody>
      </p:sp>
      <p:sp>
        <p:nvSpPr>
          <p:cNvPr id="73" name="テキスト ボックス 72">
            <a:extLst>
              <a:ext uri="{FF2B5EF4-FFF2-40B4-BE49-F238E27FC236}">
                <a16:creationId xmlns:a16="http://schemas.microsoft.com/office/drawing/2014/main" id="{4221810F-E27C-4D16-A391-6BEA185CDE5A}"/>
              </a:ext>
            </a:extLst>
          </p:cNvPr>
          <p:cNvSpPr txBox="1"/>
          <p:nvPr/>
        </p:nvSpPr>
        <p:spPr>
          <a:xfrm>
            <a:off x="6325908" y="1829328"/>
            <a:ext cx="479394"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み</a:t>
            </a:r>
          </a:p>
        </p:txBody>
      </p:sp>
      <p:sp>
        <p:nvSpPr>
          <p:cNvPr id="74" name="テキスト ボックス 73">
            <a:extLst>
              <a:ext uri="{FF2B5EF4-FFF2-40B4-BE49-F238E27FC236}">
                <a16:creationId xmlns:a16="http://schemas.microsoft.com/office/drawing/2014/main" id="{C902DA3B-141E-4274-AAFD-BB33667CE1E9}"/>
              </a:ext>
            </a:extLst>
          </p:cNvPr>
          <p:cNvSpPr txBox="1"/>
          <p:nvPr/>
        </p:nvSpPr>
        <p:spPr>
          <a:xfrm>
            <a:off x="6736241" y="1829328"/>
            <a:ext cx="672738"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ふうけい</a:t>
            </a:r>
          </a:p>
        </p:txBody>
      </p:sp>
      <p:sp>
        <p:nvSpPr>
          <p:cNvPr id="75" name="楕円 74">
            <a:extLst>
              <a:ext uri="{FF2B5EF4-FFF2-40B4-BE49-F238E27FC236}">
                <a16:creationId xmlns:a16="http://schemas.microsoft.com/office/drawing/2014/main" id="{AF28E641-3204-4F85-B7A5-627B62DF2BEF}"/>
              </a:ext>
            </a:extLst>
          </p:cNvPr>
          <p:cNvSpPr/>
          <p:nvPr/>
        </p:nvSpPr>
        <p:spPr>
          <a:xfrm>
            <a:off x="987404" y="4578866"/>
            <a:ext cx="339146" cy="358839"/>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76" name="テキスト ボックス 75">
            <a:extLst>
              <a:ext uri="{FF2B5EF4-FFF2-40B4-BE49-F238E27FC236}">
                <a16:creationId xmlns:a16="http://schemas.microsoft.com/office/drawing/2014/main" id="{1AA23380-2BC8-4F3D-9799-0BC1BA702897}"/>
              </a:ext>
            </a:extLst>
          </p:cNvPr>
          <p:cNvSpPr txBox="1"/>
          <p:nvPr/>
        </p:nvSpPr>
        <p:spPr>
          <a:xfrm>
            <a:off x="1453833" y="4383194"/>
            <a:ext cx="1828335"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エージェント</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77" name="楕円 76">
            <a:extLst>
              <a:ext uri="{FF2B5EF4-FFF2-40B4-BE49-F238E27FC236}">
                <a16:creationId xmlns:a16="http://schemas.microsoft.com/office/drawing/2014/main" id="{2EF65193-AC48-40A9-8419-CAB2BACCF75F}"/>
              </a:ext>
            </a:extLst>
          </p:cNvPr>
          <p:cNvSpPr/>
          <p:nvPr/>
        </p:nvSpPr>
        <p:spPr>
          <a:xfrm>
            <a:off x="987404" y="5117627"/>
            <a:ext cx="339146" cy="358839"/>
          </a:xfrm>
          <a:prstGeom prst="ellipse">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78" name="テキスト ボックス 77">
            <a:extLst>
              <a:ext uri="{FF2B5EF4-FFF2-40B4-BE49-F238E27FC236}">
                <a16:creationId xmlns:a16="http://schemas.microsoft.com/office/drawing/2014/main" id="{DA8B46D6-7B1A-4904-9774-BBCF7D47C141}"/>
              </a:ext>
            </a:extLst>
          </p:cNvPr>
          <p:cNvSpPr txBox="1"/>
          <p:nvPr/>
        </p:nvSpPr>
        <p:spPr>
          <a:xfrm>
            <a:off x="1453833" y="4921955"/>
            <a:ext cx="1828335"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ホッキョクグマ</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79" name="吹き出し: 角を丸めた四角形 78">
            <a:extLst>
              <a:ext uri="{FF2B5EF4-FFF2-40B4-BE49-F238E27FC236}">
                <a16:creationId xmlns:a16="http://schemas.microsoft.com/office/drawing/2014/main" id="{F7D5082E-A270-4155-954D-F61637B77F27}"/>
              </a:ext>
            </a:extLst>
          </p:cNvPr>
          <p:cNvSpPr/>
          <p:nvPr/>
        </p:nvSpPr>
        <p:spPr>
          <a:xfrm>
            <a:off x="2509074" y="6029512"/>
            <a:ext cx="4752343" cy="628451"/>
          </a:xfrm>
          <a:prstGeom prst="wedgeRoundRectCallout">
            <a:avLst>
              <a:gd name="adj1" fmla="val -52666"/>
              <a:gd name="adj2" fmla="val -16744"/>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80" name="テキスト ボックス 79">
            <a:extLst>
              <a:ext uri="{FF2B5EF4-FFF2-40B4-BE49-F238E27FC236}">
                <a16:creationId xmlns:a16="http://schemas.microsoft.com/office/drawing/2014/main" id="{735AEF15-D29B-439A-9CD1-BF45D476933B}"/>
              </a:ext>
            </a:extLst>
          </p:cNvPr>
          <p:cNvSpPr txBox="1"/>
          <p:nvPr/>
        </p:nvSpPr>
        <p:spPr>
          <a:xfrm>
            <a:off x="2534340" y="6045053"/>
            <a:ext cx="4727077" cy="523220"/>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どんな順番で橋を架けたらいいか考えてみよう！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81" name="テキスト ボックス 80">
            <a:extLst>
              <a:ext uri="{FF2B5EF4-FFF2-40B4-BE49-F238E27FC236}">
                <a16:creationId xmlns:a16="http://schemas.microsoft.com/office/drawing/2014/main" id="{996E18C2-4E7E-407B-B3CB-8C8BE88C1BD5}"/>
              </a:ext>
            </a:extLst>
          </p:cNvPr>
          <p:cNvSpPr txBox="1"/>
          <p:nvPr/>
        </p:nvSpPr>
        <p:spPr>
          <a:xfrm>
            <a:off x="5516901" y="6094920"/>
            <a:ext cx="579278"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かんが</a:t>
            </a:r>
            <a:endParaRPr kumimoji="1" lang="ja-JP" altLang="en-US" sz="900" dirty="0">
              <a:latin typeface="メイリオ" panose="020B0604030504040204" pitchFamily="50" charset="-128"/>
              <a:ea typeface="メイリオ" panose="020B0604030504040204" pitchFamily="50" charset="-128"/>
            </a:endParaRPr>
          </a:p>
        </p:txBody>
      </p:sp>
      <p:sp>
        <p:nvSpPr>
          <p:cNvPr id="82" name="テキスト ボックス 81">
            <a:extLst>
              <a:ext uri="{FF2B5EF4-FFF2-40B4-BE49-F238E27FC236}">
                <a16:creationId xmlns:a16="http://schemas.microsoft.com/office/drawing/2014/main" id="{E0943966-8B23-4CF9-9716-D8C4E39E902E}"/>
              </a:ext>
            </a:extLst>
          </p:cNvPr>
          <p:cNvSpPr txBox="1"/>
          <p:nvPr/>
        </p:nvSpPr>
        <p:spPr>
          <a:xfrm>
            <a:off x="3051468" y="6094920"/>
            <a:ext cx="82396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じゅんばん</a:t>
            </a:r>
            <a:endParaRPr kumimoji="1" lang="ja-JP" altLang="en-US" sz="900" dirty="0">
              <a:latin typeface="メイリオ" panose="020B0604030504040204" pitchFamily="50" charset="-128"/>
              <a:ea typeface="メイリオ" panose="020B0604030504040204" pitchFamily="50" charset="-128"/>
            </a:endParaRPr>
          </a:p>
        </p:txBody>
      </p:sp>
      <p:sp>
        <p:nvSpPr>
          <p:cNvPr id="83" name="テキスト ボックス 82">
            <a:extLst>
              <a:ext uri="{FF2B5EF4-FFF2-40B4-BE49-F238E27FC236}">
                <a16:creationId xmlns:a16="http://schemas.microsoft.com/office/drawing/2014/main" id="{E73D22EB-EAFA-416B-9A52-DF3CB3849791}"/>
              </a:ext>
            </a:extLst>
          </p:cNvPr>
          <p:cNvSpPr txBox="1"/>
          <p:nvPr/>
        </p:nvSpPr>
        <p:spPr>
          <a:xfrm>
            <a:off x="4119387" y="6094920"/>
            <a:ext cx="45708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a:t>
            </a:r>
            <a:endParaRPr kumimoji="1" lang="ja-JP" altLang="en-US" sz="900" dirty="0">
              <a:latin typeface="メイリオ" panose="020B0604030504040204" pitchFamily="50" charset="-128"/>
              <a:ea typeface="メイリオ" panose="020B0604030504040204" pitchFamily="50" charset="-128"/>
            </a:endParaRPr>
          </a:p>
        </p:txBody>
      </p:sp>
      <p:sp>
        <p:nvSpPr>
          <p:cNvPr id="84" name="テキスト ボックス 83">
            <a:extLst>
              <a:ext uri="{FF2B5EF4-FFF2-40B4-BE49-F238E27FC236}">
                <a16:creationId xmlns:a16="http://schemas.microsoft.com/office/drawing/2014/main" id="{EED4C608-8B57-413A-95FB-E55688D99C91}"/>
              </a:ext>
            </a:extLst>
          </p:cNvPr>
          <p:cNvSpPr txBox="1"/>
          <p:nvPr/>
        </p:nvSpPr>
        <p:spPr>
          <a:xfrm>
            <a:off x="3716996" y="6094920"/>
            <a:ext cx="45708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はし</a:t>
            </a:r>
            <a:endParaRPr kumimoji="1" lang="ja-JP" altLang="en-US" sz="900" dirty="0">
              <a:latin typeface="メイリオ" panose="020B0604030504040204" pitchFamily="50" charset="-128"/>
              <a:ea typeface="メイリオ" panose="020B0604030504040204" pitchFamily="50" charset="-128"/>
            </a:endParaRPr>
          </a:p>
        </p:txBody>
      </p:sp>
      <p:pic>
        <p:nvPicPr>
          <p:cNvPr id="85" name="図 84">
            <a:extLst>
              <a:ext uri="{FF2B5EF4-FFF2-40B4-BE49-F238E27FC236}">
                <a16:creationId xmlns:a16="http://schemas.microsoft.com/office/drawing/2014/main" id="{EB3FD4A8-FE98-44D2-99DD-3C561D06C7F0}"/>
              </a:ext>
            </a:extLst>
          </p:cNvPr>
          <p:cNvPicPr>
            <a:picLocks noChangeAspect="1"/>
          </p:cNvPicPr>
          <p:nvPr/>
        </p:nvPicPr>
        <p:blipFill>
          <a:blip r:embed="rId4"/>
          <a:stretch>
            <a:fillRect/>
          </a:stretch>
        </p:blipFill>
        <p:spPr>
          <a:xfrm>
            <a:off x="1553413" y="5541538"/>
            <a:ext cx="777052" cy="1316462"/>
          </a:xfrm>
          <a:prstGeom prst="rect">
            <a:avLst/>
          </a:prstGeom>
        </p:spPr>
      </p:pic>
    </p:spTree>
    <p:extLst>
      <p:ext uri="{BB962C8B-B14F-4D97-AF65-F5344CB8AC3E}">
        <p14:creationId xmlns:p14="http://schemas.microsoft.com/office/powerpoint/2010/main" val="4226871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．子グマを氷の上にいる家族のもとに返そう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2054214"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2707345"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うえ</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895907"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5675848"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かえ</a:t>
            </a:r>
          </a:p>
        </p:txBody>
      </p:sp>
      <p:sp>
        <p:nvSpPr>
          <p:cNvPr id="36" name="テキスト ボックス 35">
            <a:extLst>
              <a:ext uri="{FF2B5EF4-FFF2-40B4-BE49-F238E27FC236}">
                <a16:creationId xmlns:a16="http://schemas.microsoft.com/office/drawing/2014/main" id="{29DAAC48-E343-4E61-8086-5F4F4E546AE3}"/>
              </a:ext>
            </a:extLst>
          </p:cNvPr>
          <p:cNvSpPr txBox="1"/>
          <p:nvPr/>
        </p:nvSpPr>
        <p:spPr>
          <a:xfrm>
            <a:off x="3957827" y="397943"/>
            <a:ext cx="61417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かぞく</a:t>
            </a:r>
          </a:p>
        </p:txBody>
      </p:sp>
      <p:pic>
        <p:nvPicPr>
          <p:cNvPr id="10" name="図 9">
            <a:extLst>
              <a:ext uri="{FF2B5EF4-FFF2-40B4-BE49-F238E27FC236}">
                <a16:creationId xmlns:a16="http://schemas.microsoft.com/office/drawing/2014/main" id="{BBC86D3F-3580-4F29-A70E-5FEDA663DE9E}"/>
              </a:ext>
            </a:extLst>
          </p:cNvPr>
          <p:cNvPicPr>
            <a:picLocks noChangeAspect="1"/>
          </p:cNvPicPr>
          <p:nvPr/>
        </p:nvPicPr>
        <p:blipFill rotWithShape="1">
          <a:blip r:embed="rId2"/>
          <a:srcRect l="25631" t="9236" r="27619"/>
          <a:stretch/>
        </p:blipFill>
        <p:spPr>
          <a:xfrm>
            <a:off x="334735" y="1291566"/>
            <a:ext cx="4243699" cy="4692129"/>
          </a:xfrm>
          <a:prstGeom prst="rect">
            <a:avLst/>
          </a:prstGeom>
        </p:spPr>
      </p:pic>
      <p:sp>
        <p:nvSpPr>
          <p:cNvPr id="6" name="正方形/長方形 5">
            <a:extLst>
              <a:ext uri="{FF2B5EF4-FFF2-40B4-BE49-F238E27FC236}">
                <a16:creationId xmlns:a16="http://schemas.microsoft.com/office/drawing/2014/main" id="{0D5FDC48-2A76-4278-8B37-410FF4D1DC92}"/>
              </a:ext>
            </a:extLst>
          </p:cNvPr>
          <p:cNvSpPr/>
          <p:nvPr/>
        </p:nvSpPr>
        <p:spPr>
          <a:xfrm>
            <a:off x="2361289" y="5202315"/>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5" name="正方形/長方形 44">
            <a:extLst>
              <a:ext uri="{FF2B5EF4-FFF2-40B4-BE49-F238E27FC236}">
                <a16:creationId xmlns:a16="http://schemas.microsoft.com/office/drawing/2014/main" id="{CBD4C423-9FC6-48D4-BE6D-2A928C93BB0E}"/>
              </a:ext>
            </a:extLst>
          </p:cNvPr>
          <p:cNvSpPr/>
          <p:nvPr/>
        </p:nvSpPr>
        <p:spPr>
          <a:xfrm>
            <a:off x="2765671" y="4801886"/>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6" name="正方形/長方形 45">
            <a:extLst>
              <a:ext uri="{FF2B5EF4-FFF2-40B4-BE49-F238E27FC236}">
                <a16:creationId xmlns:a16="http://schemas.microsoft.com/office/drawing/2014/main" id="{9A5AA872-1B0A-4F30-8043-6CA32DAAE400}"/>
              </a:ext>
            </a:extLst>
          </p:cNvPr>
          <p:cNvSpPr/>
          <p:nvPr/>
        </p:nvSpPr>
        <p:spPr>
          <a:xfrm>
            <a:off x="2970030" y="4801886"/>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7" name="正方形/長方形 46">
            <a:extLst>
              <a:ext uri="{FF2B5EF4-FFF2-40B4-BE49-F238E27FC236}">
                <a16:creationId xmlns:a16="http://schemas.microsoft.com/office/drawing/2014/main" id="{36397950-E694-4C6D-AB1E-5D50D5595F4B}"/>
              </a:ext>
            </a:extLst>
          </p:cNvPr>
          <p:cNvSpPr/>
          <p:nvPr/>
        </p:nvSpPr>
        <p:spPr>
          <a:xfrm>
            <a:off x="3174389" y="4801886"/>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8" name="正方形/長方形 47">
            <a:extLst>
              <a:ext uri="{FF2B5EF4-FFF2-40B4-BE49-F238E27FC236}">
                <a16:creationId xmlns:a16="http://schemas.microsoft.com/office/drawing/2014/main" id="{33FE28C1-833E-48CC-90AD-3BA45318F4AD}"/>
              </a:ext>
            </a:extLst>
          </p:cNvPr>
          <p:cNvSpPr/>
          <p:nvPr/>
        </p:nvSpPr>
        <p:spPr>
          <a:xfrm>
            <a:off x="3384150" y="4801886"/>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9" name="正方形/長方形 48">
            <a:extLst>
              <a:ext uri="{FF2B5EF4-FFF2-40B4-BE49-F238E27FC236}">
                <a16:creationId xmlns:a16="http://schemas.microsoft.com/office/drawing/2014/main" id="{0B02222B-3E85-4D79-8506-93FE7415411E}"/>
              </a:ext>
            </a:extLst>
          </p:cNvPr>
          <p:cNvSpPr/>
          <p:nvPr/>
        </p:nvSpPr>
        <p:spPr>
          <a:xfrm>
            <a:off x="3794794" y="4397406"/>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0" name="正方形/長方形 49">
            <a:extLst>
              <a:ext uri="{FF2B5EF4-FFF2-40B4-BE49-F238E27FC236}">
                <a16:creationId xmlns:a16="http://schemas.microsoft.com/office/drawing/2014/main" id="{F18B12C9-DE40-4A05-84F4-65D9B032687A}"/>
              </a:ext>
            </a:extLst>
          </p:cNvPr>
          <p:cNvSpPr/>
          <p:nvPr/>
        </p:nvSpPr>
        <p:spPr>
          <a:xfrm>
            <a:off x="3794794" y="4193047"/>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1" name="正方形/長方形 50">
            <a:extLst>
              <a:ext uri="{FF2B5EF4-FFF2-40B4-BE49-F238E27FC236}">
                <a16:creationId xmlns:a16="http://schemas.microsoft.com/office/drawing/2014/main" id="{0817205D-824F-4937-AEF7-DE34FF3E02AD}"/>
              </a:ext>
            </a:extLst>
          </p:cNvPr>
          <p:cNvSpPr/>
          <p:nvPr/>
        </p:nvSpPr>
        <p:spPr>
          <a:xfrm>
            <a:off x="3794794" y="3988058"/>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3" name="正方形/長方形 52">
            <a:extLst>
              <a:ext uri="{FF2B5EF4-FFF2-40B4-BE49-F238E27FC236}">
                <a16:creationId xmlns:a16="http://schemas.microsoft.com/office/drawing/2014/main" id="{EA226296-5EFF-4AD9-9F10-86A2EE522BF4}"/>
              </a:ext>
            </a:extLst>
          </p:cNvPr>
          <p:cNvSpPr/>
          <p:nvPr/>
        </p:nvSpPr>
        <p:spPr>
          <a:xfrm>
            <a:off x="3794794" y="3783384"/>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4" name="正方形/長方形 53">
            <a:extLst>
              <a:ext uri="{FF2B5EF4-FFF2-40B4-BE49-F238E27FC236}">
                <a16:creationId xmlns:a16="http://schemas.microsoft.com/office/drawing/2014/main" id="{4B633F6D-EB52-4B33-9A73-C2D605B07C35}"/>
              </a:ext>
            </a:extLst>
          </p:cNvPr>
          <p:cNvSpPr/>
          <p:nvPr/>
        </p:nvSpPr>
        <p:spPr>
          <a:xfrm>
            <a:off x="3378748" y="3371126"/>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6" name="正方形/長方形 55">
            <a:extLst>
              <a:ext uri="{FF2B5EF4-FFF2-40B4-BE49-F238E27FC236}">
                <a16:creationId xmlns:a16="http://schemas.microsoft.com/office/drawing/2014/main" id="{33ABE3A5-767E-41BD-AAC1-8FE861C320B2}"/>
              </a:ext>
            </a:extLst>
          </p:cNvPr>
          <p:cNvSpPr/>
          <p:nvPr/>
        </p:nvSpPr>
        <p:spPr>
          <a:xfrm>
            <a:off x="3174388" y="3371126"/>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7" name="正方形/長方形 56">
            <a:extLst>
              <a:ext uri="{FF2B5EF4-FFF2-40B4-BE49-F238E27FC236}">
                <a16:creationId xmlns:a16="http://schemas.microsoft.com/office/drawing/2014/main" id="{7B33C160-86EE-4FBE-850F-7BEF73364227}"/>
              </a:ext>
            </a:extLst>
          </p:cNvPr>
          <p:cNvSpPr/>
          <p:nvPr/>
        </p:nvSpPr>
        <p:spPr>
          <a:xfrm>
            <a:off x="2970028" y="3371126"/>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8" name="正方形/長方形 87">
            <a:extLst>
              <a:ext uri="{FF2B5EF4-FFF2-40B4-BE49-F238E27FC236}">
                <a16:creationId xmlns:a16="http://schemas.microsoft.com/office/drawing/2014/main" id="{04D07A45-5ED6-4ABB-96E9-F6E993BF8D8A}"/>
              </a:ext>
            </a:extLst>
          </p:cNvPr>
          <p:cNvSpPr/>
          <p:nvPr/>
        </p:nvSpPr>
        <p:spPr>
          <a:xfrm>
            <a:off x="931847" y="2960702"/>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9" name="正方形/長方形 88">
            <a:extLst>
              <a:ext uri="{FF2B5EF4-FFF2-40B4-BE49-F238E27FC236}">
                <a16:creationId xmlns:a16="http://schemas.microsoft.com/office/drawing/2014/main" id="{6E61252C-D157-4DF7-98C3-0826F6F7E012}"/>
              </a:ext>
            </a:extLst>
          </p:cNvPr>
          <p:cNvSpPr/>
          <p:nvPr/>
        </p:nvSpPr>
        <p:spPr>
          <a:xfrm>
            <a:off x="931847" y="2756343"/>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0" name="正方形/長方形 89">
            <a:extLst>
              <a:ext uri="{FF2B5EF4-FFF2-40B4-BE49-F238E27FC236}">
                <a16:creationId xmlns:a16="http://schemas.microsoft.com/office/drawing/2014/main" id="{9137698F-4212-4BFF-8E1B-B7A88C89B76F}"/>
              </a:ext>
            </a:extLst>
          </p:cNvPr>
          <p:cNvSpPr/>
          <p:nvPr/>
        </p:nvSpPr>
        <p:spPr>
          <a:xfrm>
            <a:off x="931847" y="2551354"/>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1" name="正方形/長方形 90">
            <a:extLst>
              <a:ext uri="{FF2B5EF4-FFF2-40B4-BE49-F238E27FC236}">
                <a16:creationId xmlns:a16="http://schemas.microsoft.com/office/drawing/2014/main" id="{65E7EB81-36F9-47A4-A6D2-0B2FE9AAAB0E}"/>
              </a:ext>
            </a:extLst>
          </p:cNvPr>
          <p:cNvSpPr/>
          <p:nvPr/>
        </p:nvSpPr>
        <p:spPr>
          <a:xfrm>
            <a:off x="931847" y="2346680"/>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2" name="正方形/長方形 91">
            <a:extLst>
              <a:ext uri="{FF2B5EF4-FFF2-40B4-BE49-F238E27FC236}">
                <a16:creationId xmlns:a16="http://schemas.microsoft.com/office/drawing/2014/main" id="{84F3065B-8F68-4F78-929B-EBB37358FCCE}"/>
              </a:ext>
            </a:extLst>
          </p:cNvPr>
          <p:cNvSpPr/>
          <p:nvPr/>
        </p:nvSpPr>
        <p:spPr>
          <a:xfrm>
            <a:off x="1768411" y="1927170"/>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3" name="正方形/長方形 92">
            <a:extLst>
              <a:ext uri="{FF2B5EF4-FFF2-40B4-BE49-F238E27FC236}">
                <a16:creationId xmlns:a16="http://schemas.microsoft.com/office/drawing/2014/main" id="{ABA9A1AB-98EC-45FF-967A-4F3C1C097AB5}"/>
              </a:ext>
            </a:extLst>
          </p:cNvPr>
          <p:cNvSpPr/>
          <p:nvPr/>
        </p:nvSpPr>
        <p:spPr>
          <a:xfrm>
            <a:off x="1564051" y="1927170"/>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4" name="正方形/長方形 93">
            <a:extLst>
              <a:ext uri="{FF2B5EF4-FFF2-40B4-BE49-F238E27FC236}">
                <a16:creationId xmlns:a16="http://schemas.microsoft.com/office/drawing/2014/main" id="{3470BF4F-9E90-47BA-B57D-09BE87907B3B}"/>
              </a:ext>
            </a:extLst>
          </p:cNvPr>
          <p:cNvSpPr/>
          <p:nvPr/>
        </p:nvSpPr>
        <p:spPr>
          <a:xfrm>
            <a:off x="1359691" y="1927170"/>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5" name="正方形/長方形 94">
            <a:extLst>
              <a:ext uri="{FF2B5EF4-FFF2-40B4-BE49-F238E27FC236}">
                <a16:creationId xmlns:a16="http://schemas.microsoft.com/office/drawing/2014/main" id="{481F3AF1-4280-4ADB-AD92-320635EE316D}"/>
              </a:ext>
            </a:extLst>
          </p:cNvPr>
          <p:cNvSpPr/>
          <p:nvPr/>
        </p:nvSpPr>
        <p:spPr>
          <a:xfrm>
            <a:off x="1972772" y="1927170"/>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6" name="正方形/長方形 95">
            <a:extLst>
              <a:ext uri="{FF2B5EF4-FFF2-40B4-BE49-F238E27FC236}">
                <a16:creationId xmlns:a16="http://schemas.microsoft.com/office/drawing/2014/main" id="{D41A6F16-93AD-42DF-A971-31BB2400778D}"/>
              </a:ext>
            </a:extLst>
          </p:cNvPr>
          <p:cNvSpPr/>
          <p:nvPr/>
        </p:nvSpPr>
        <p:spPr>
          <a:xfrm>
            <a:off x="3175525" y="1927170"/>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7" name="正方形/長方形 96">
            <a:extLst>
              <a:ext uri="{FF2B5EF4-FFF2-40B4-BE49-F238E27FC236}">
                <a16:creationId xmlns:a16="http://schemas.microsoft.com/office/drawing/2014/main" id="{8AC584AD-0353-4355-903D-249B6AFBF802}"/>
              </a:ext>
            </a:extLst>
          </p:cNvPr>
          <p:cNvSpPr/>
          <p:nvPr/>
        </p:nvSpPr>
        <p:spPr>
          <a:xfrm>
            <a:off x="2971165" y="1927170"/>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8" name="正方形/長方形 97">
            <a:extLst>
              <a:ext uri="{FF2B5EF4-FFF2-40B4-BE49-F238E27FC236}">
                <a16:creationId xmlns:a16="http://schemas.microsoft.com/office/drawing/2014/main" id="{1EF75DD4-FB80-4307-A693-CE05CE1F58EC}"/>
              </a:ext>
            </a:extLst>
          </p:cNvPr>
          <p:cNvSpPr/>
          <p:nvPr/>
        </p:nvSpPr>
        <p:spPr>
          <a:xfrm>
            <a:off x="2766805" y="1927170"/>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9" name="正方形/長方形 98">
            <a:extLst>
              <a:ext uri="{FF2B5EF4-FFF2-40B4-BE49-F238E27FC236}">
                <a16:creationId xmlns:a16="http://schemas.microsoft.com/office/drawing/2014/main" id="{3B1A44CB-CD6D-4BA3-B265-FCA169AAFC63}"/>
              </a:ext>
            </a:extLst>
          </p:cNvPr>
          <p:cNvSpPr/>
          <p:nvPr/>
        </p:nvSpPr>
        <p:spPr>
          <a:xfrm>
            <a:off x="3379886" y="1927170"/>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0" name="正方形/長方形 99">
            <a:extLst>
              <a:ext uri="{FF2B5EF4-FFF2-40B4-BE49-F238E27FC236}">
                <a16:creationId xmlns:a16="http://schemas.microsoft.com/office/drawing/2014/main" id="{D2997DCB-D38B-4E57-913F-1F0B2381C504}"/>
              </a:ext>
            </a:extLst>
          </p:cNvPr>
          <p:cNvSpPr/>
          <p:nvPr/>
        </p:nvSpPr>
        <p:spPr>
          <a:xfrm>
            <a:off x="2361289" y="5004278"/>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1" name="正方形/長方形 100">
            <a:extLst>
              <a:ext uri="{FF2B5EF4-FFF2-40B4-BE49-F238E27FC236}">
                <a16:creationId xmlns:a16="http://schemas.microsoft.com/office/drawing/2014/main" id="{7D289F8A-294F-4B53-9752-21C8CFE4CC32}"/>
              </a:ext>
            </a:extLst>
          </p:cNvPr>
          <p:cNvSpPr/>
          <p:nvPr/>
        </p:nvSpPr>
        <p:spPr>
          <a:xfrm>
            <a:off x="2361289" y="4801886"/>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2" name="正方形/長方形 101">
            <a:extLst>
              <a:ext uri="{FF2B5EF4-FFF2-40B4-BE49-F238E27FC236}">
                <a16:creationId xmlns:a16="http://schemas.microsoft.com/office/drawing/2014/main" id="{D8C551F4-8F28-4C8A-B1AE-14847E557E48}"/>
              </a:ext>
            </a:extLst>
          </p:cNvPr>
          <p:cNvSpPr/>
          <p:nvPr/>
        </p:nvSpPr>
        <p:spPr>
          <a:xfrm>
            <a:off x="2564788" y="4801886"/>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3" name="正方形/長方形 102">
            <a:extLst>
              <a:ext uri="{FF2B5EF4-FFF2-40B4-BE49-F238E27FC236}">
                <a16:creationId xmlns:a16="http://schemas.microsoft.com/office/drawing/2014/main" id="{C866BE30-5A8C-47A5-A544-17248A2A2590}"/>
              </a:ext>
            </a:extLst>
          </p:cNvPr>
          <p:cNvSpPr/>
          <p:nvPr/>
        </p:nvSpPr>
        <p:spPr>
          <a:xfrm>
            <a:off x="3585033" y="4801886"/>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4" name="正方形/長方形 103">
            <a:extLst>
              <a:ext uri="{FF2B5EF4-FFF2-40B4-BE49-F238E27FC236}">
                <a16:creationId xmlns:a16="http://schemas.microsoft.com/office/drawing/2014/main" id="{D7E2F4E8-2AB0-4B16-9AF0-05FBE0072655}"/>
              </a:ext>
            </a:extLst>
          </p:cNvPr>
          <p:cNvSpPr/>
          <p:nvPr/>
        </p:nvSpPr>
        <p:spPr>
          <a:xfrm>
            <a:off x="3794794" y="4801886"/>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5" name="正方形/長方形 104">
            <a:extLst>
              <a:ext uri="{FF2B5EF4-FFF2-40B4-BE49-F238E27FC236}">
                <a16:creationId xmlns:a16="http://schemas.microsoft.com/office/drawing/2014/main" id="{2889E03B-5FFF-4E11-AEB8-E1E5E774D6E3}"/>
              </a:ext>
            </a:extLst>
          </p:cNvPr>
          <p:cNvSpPr/>
          <p:nvPr/>
        </p:nvSpPr>
        <p:spPr>
          <a:xfrm>
            <a:off x="3794794" y="4595115"/>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6" name="正方形/長方形 105">
            <a:extLst>
              <a:ext uri="{FF2B5EF4-FFF2-40B4-BE49-F238E27FC236}">
                <a16:creationId xmlns:a16="http://schemas.microsoft.com/office/drawing/2014/main" id="{9E8AB149-BF79-462A-BB50-1F8CE18C884A}"/>
              </a:ext>
            </a:extLst>
          </p:cNvPr>
          <p:cNvSpPr/>
          <p:nvPr/>
        </p:nvSpPr>
        <p:spPr>
          <a:xfrm>
            <a:off x="3794794" y="3576423"/>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7" name="正方形/長方形 106">
            <a:extLst>
              <a:ext uri="{FF2B5EF4-FFF2-40B4-BE49-F238E27FC236}">
                <a16:creationId xmlns:a16="http://schemas.microsoft.com/office/drawing/2014/main" id="{3DFFDD90-44D2-413C-867E-3DB31F419AFF}"/>
              </a:ext>
            </a:extLst>
          </p:cNvPr>
          <p:cNvSpPr/>
          <p:nvPr/>
        </p:nvSpPr>
        <p:spPr>
          <a:xfrm>
            <a:off x="3794794" y="3371126"/>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8" name="正方形/長方形 107">
            <a:extLst>
              <a:ext uri="{FF2B5EF4-FFF2-40B4-BE49-F238E27FC236}">
                <a16:creationId xmlns:a16="http://schemas.microsoft.com/office/drawing/2014/main" id="{CCC19F18-74D1-4D58-B763-E1C824E5A1FE}"/>
              </a:ext>
            </a:extLst>
          </p:cNvPr>
          <p:cNvSpPr/>
          <p:nvPr/>
        </p:nvSpPr>
        <p:spPr>
          <a:xfrm>
            <a:off x="3590435" y="3371126"/>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2" name="正方形/長方形 111">
            <a:extLst>
              <a:ext uri="{FF2B5EF4-FFF2-40B4-BE49-F238E27FC236}">
                <a16:creationId xmlns:a16="http://schemas.microsoft.com/office/drawing/2014/main" id="{E7275084-E920-447C-8877-23101DB50A59}"/>
              </a:ext>
            </a:extLst>
          </p:cNvPr>
          <p:cNvSpPr/>
          <p:nvPr/>
        </p:nvSpPr>
        <p:spPr>
          <a:xfrm>
            <a:off x="2160596" y="3371126"/>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3" name="正方形/長方形 112">
            <a:extLst>
              <a:ext uri="{FF2B5EF4-FFF2-40B4-BE49-F238E27FC236}">
                <a16:creationId xmlns:a16="http://schemas.microsoft.com/office/drawing/2014/main" id="{EF0690FA-3D3A-44C1-9302-04DD7872CE41}"/>
              </a:ext>
            </a:extLst>
          </p:cNvPr>
          <p:cNvSpPr/>
          <p:nvPr/>
        </p:nvSpPr>
        <p:spPr>
          <a:xfrm>
            <a:off x="2364095" y="3371126"/>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4" name="正方形/長方形 113">
            <a:extLst>
              <a:ext uri="{FF2B5EF4-FFF2-40B4-BE49-F238E27FC236}">
                <a16:creationId xmlns:a16="http://schemas.microsoft.com/office/drawing/2014/main" id="{E734689E-77E6-4CAC-89F6-DBA76D96FBF8}"/>
              </a:ext>
            </a:extLst>
          </p:cNvPr>
          <p:cNvSpPr/>
          <p:nvPr/>
        </p:nvSpPr>
        <p:spPr>
          <a:xfrm>
            <a:off x="2569073" y="3371126"/>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5" name="正方形/長方形 114">
            <a:extLst>
              <a:ext uri="{FF2B5EF4-FFF2-40B4-BE49-F238E27FC236}">
                <a16:creationId xmlns:a16="http://schemas.microsoft.com/office/drawing/2014/main" id="{F7888B70-7A8B-4499-8798-1B6E8FDC10EB}"/>
              </a:ext>
            </a:extLst>
          </p:cNvPr>
          <p:cNvSpPr/>
          <p:nvPr/>
        </p:nvSpPr>
        <p:spPr>
          <a:xfrm>
            <a:off x="2772572" y="3371126"/>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6" name="正方形/長方形 115">
            <a:extLst>
              <a:ext uri="{FF2B5EF4-FFF2-40B4-BE49-F238E27FC236}">
                <a16:creationId xmlns:a16="http://schemas.microsoft.com/office/drawing/2014/main" id="{53513085-2232-4780-9E2C-6D29F5AFCA33}"/>
              </a:ext>
            </a:extLst>
          </p:cNvPr>
          <p:cNvSpPr/>
          <p:nvPr/>
        </p:nvSpPr>
        <p:spPr>
          <a:xfrm>
            <a:off x="1738437" y="3371126"/>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7" name="正方形/長方形 116">
            <a:extLst>
              <a:ext uri="{FF2B5EF4-FFF2-40B4-BE49-F238E27FC236}">
                <a16:creationId xmlns:a16="http://schemas.microsoft.com/office/drawing/2014/main" id="{9BB586BE-F29E-4AC8-A59C-C00524F3F307}"/>
              </a:ext>
            </a:extLst>
          </p:cNvPr>
          <p:cNvSpPr/>
          <p:nvPr/>
        </p:nvSpPr>
        <p:spPr>
          <a:xfrm>
            <a:off x="1534077" y="3371126"/>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8" name="正方形/長方形 117">
            <a:extLst>
              <a:ext uri="{FF2B5EF4-FFF2-40B4-BE49-F238E27FC236}">
                <a16:creationId xmlns:a16="http://schemas.microsoft.com/office/drawing/2014/main" id="{CF956464-3400-4108-9359-BB3BBD60203E}"/>
              </a:ext>
            </a:extLst>
          </p:cNvPr>
          <p:cNvSpPr/>
          <p:nvPr/>
        </p:nvSpPr>
        <p:spPr>
          <a:xfrm>
            <a:off x="1329717" y="3371126"/>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9" name="正方形/長方形 118">
            <a:extLst>
              <a:ext uri="{FF2B5EF4-FFF2-40B4-BE49-F238E27FC236}">
                <a16:creationId xmlns:a16="http://schemas.microsoft.com/office/drawing/2014/main" id="{D64F75CD-E8BF-4A13-BD7C-22F2EA500F1F}"/>
              </a:ext>
            </a:extLst>
          </p:cNvPr>
          <p:cNvSpPr/>
          <p:nvPr/>
        </p:nvSpPr>
        <p:spPr>
          <a:xfrm>
            <a:off x="1950124" y="3371126"/>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0" name="正方形/長方形 119">
            <a:extLst>
              <a:ext uri="{FF2B5EF4-FFF2-40B4-BE49-F238E27FC236}">
                <a16:creationId xmlns:a16="http://schemas.microsoft.com/office/drawing/2014/main" id="{5CDB72EF-3DF9-4539-A9F0-A71B1A0B2DFA}"/>
              </a:ext>
            </a:extLst>
          </p:cNvPr>
          <p:cNvSpPr/>
          <p:nvPr/>
        </p:nvSpPr>
        <p:spPr>
          <a:xfrm>
            <a:off x="931847" y="3165061"/>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1" name="正方形/長方形 120">
            <a:extLst>
              <a:ext uri="{FF2B5EF4-FFF2-40B4-BE49-F238E27FC236}">
                <a16:creationId xmlns:a16="http://schemas.microsoft.com/office/drawing/2014/main" id="{A0700916-63E4-408D-A2B0-4BA8071BA7A9}"/>
              </a:ext>
            </a:extLst>
          </p:cNvPr>
          <p:cNvSpPr/>
          <p:nvPr/>
        </p:nvSpPr>
        <p:spPr>
          <a:xfrm>
            <a:off x="931847" y="3371126"/>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2" name="正方形/長方形 121">
            <a:extLst>
              <a:ext uri="{FF2B5EF4-FFF2-40B4-BE49-F238E27FC236}">
                <a16:creationId xmlns:a16="http://schemas.microsoft.com/office/drawing/2014/main" id="{5B066D3F-CA2F-42BD-B431-F7CEE5F808BE}"/>
              </a:ext>
            </a:extLst>
          </p:cNvPr>
          <p:cNvSpPr/>
          <p:nvPr/>
        </p:nvSpPr>
        <p:spPr>
          <a:xfrm>
            <a:off x="1132261" y="3371126"/>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3" name="正方形/長方形 122">
            <a:extLst>
              <a:ext uri="{FF2B5EF4-FFF2-40B4-BE49-F238E27FC236}">
                <a16:creationId xmlns:a16="http://schemas.microsoft.com/office/drawing/2014/main" id="{CE0D3246-D94A-4249-8FEE-F16E0037CEC5}"/>
              </a:ext>
            </a:extLst>
          </p:cNvPr>
          <p:cNvSpPr/>
          <p:nvPr/>
        </p:nvSpPr>
        <p:spPr>
          <a:xfrm>
            <a:off x="931847" y="1927170"/>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4" name="正方形/長方形 123">
            <a:extLst>
              <a:ext uri="{FF2B5EF4-FFF2-40B4-BE49-F238E27FC236}">
                <a16:creationId xmlns:a16="http://schemas.microsoft.com/office/drawing/2014/main" id="{A780800F-1775-42A2-B012-0DC334DCF3DD}"/>
              </a:ext>
            </a:extLst>
          </p:cNvPr>
          <p:cNvSpPr/>
          <p:nvPr/>
        </p:nvSpPr>
        <p:spPr>
          <a:xfrm>
            <a:off x="931847" y="2135012"/>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5" name="正方形/長方形 124">
            <a:extLst>
              <a:ext uri="{FF2B5EF4-FFF2-40B4-BE49-F238E27FC236}">
                <a16:creationId xmlns:a16="http://schemas.microsoft.com/office/drawing/2014/main" id="{0905F93C-FC9A-4C6E-A004-B45272ED21CF}"/>
              </a:ext>
            </a:extLst>
          </p:cNvPr>
          <p:cNvSpPr/>
          <p:nvPr/>
        </p:nvSpPr>
        <p:spPr>
          <a:xfrm>
            <a:off x="1147581" y="1927170"/>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 name="正方形/長方形 125">
            <a:extLst>
              <a:ext uri="{FF2B5EF4-FFF2-40B4-BE49-F238E27FC236}">
                <a16:creationId xmlns:a16="http://schemas.microsoft.com/office/drawing/2014/main" id="{6764B1DE-191A-42EB-820D-41450B60D335}"/>
              </a:ext>
            </a:extLst>
          </p:cNvPr>
          <p:cNvSpPr/>
          <p:nvPr/>
        </p:nvSpPr>
        <p:spPr>
          <a:xfrm>
            <a:off x="2177133" y="1927170"/>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7" name="正方形/長方形 126">
            <a:extLst>
              <a:ext uri="{FF2B5EF4-FFF2-40B4-BE49-F238E27FC236}">
                <a16:creationId xmlns:a16="http://schemas.microsoft.com/office/drawing/2014/main" id="{149A4C24-383D-4498-BD7B-A8F307D7B006}"/>
              </a:ext>
            </a:extLst>
          </p:cNvPr>
          <p:cNvSpPr/>
          <p:nvPr/>
        </p:nvSpPr>
        <p:spPr>
          <a:xfrm>
            <a:off x="2381494" y="1927170"/>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8" name="正方形/長方形 127">
            <a:extLst>
              <a:ext uri="{FF2B5EF4-FFF2-40B4-BE49-F238E27FC236}">
                <a16:creationId xmlns:a16="http://schemas.microsoft.com/office/drawing/2014/main" id="{CBEC14A3-36A3-4CE1-A0A3-D4B61C52C0AD}"/>
              </a:ext>
            </a:extLst>
          </p:cNvPr>
          <p:cNvSpPr/>
          <p:nvPr/>
        </p:nvSpPr>
        <p:spPr>
          <a:xfrm>
            <a:off x="2585855" y="1927170"/>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9" name="テキスト ボックス 128">
            <a:extLst>
              <a:ext uri="{FF2B5EF4-FFF2-40B4-BE49-F238E27FC236}">
                <a16:creationId xmlns:a16="http://schemas.microsoft.com/office/drawing/2014/main" id="{51370B68-FC4E-4319-92DB-E1594D807D59}"/>
              </a:ext>
            </a:extLst>
          </p:cNvPr>
          <p:cNvSpPr txBox="1"/>
          <p:nvPr/>
        </p:nvSpPr>
        <p:spPr>
          <a:xfrm>
            <a:off x="5257674" y="1792476"/>
            <a:ext cx="3655435"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資材を置いて移動する部分</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130" name="テキスト ボックス 129">
            <a:extLst>
              <a:ext uri="{FF2B5EF4-FFF2-40B4-BE49-F238E27FC236}">
                <a16:creationId xmlns:a16="http://schemas.microsoft.com/office/drawing/2014/main" id="{2C64A79C-5C41-4D71-B152-DBC6A8BF3C4F}"/>
              </a:ext>
            </a:extLst>
          </p:cNvPr>
          <p:cNvSpPr txBox="1"/>
          <p:nvPr/>
        </p:nvSpPr>
        <p:spPr>
          <a:xfrm>
            <a:off x="5947411" y="1845962"/>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132" name="テキスト ボックス 131">
            <a:extLst>
              <a:ext uri="{FF2B5EF4-FFF2-40B4-BE49-F238E27FC236}">
                <a16:creationId xmlns:a16="http://schemas.microsoft.com/office/drawing/2014/main" id="{4808E6C8-8152-47D5-B3E9-1FDC475FA620}"/>
              </a:ext>
            </a:extLst>
          </p:cNvPr>
          <p:cNvSpPr txBox="1"/>
          <p:nvPr/>
        </p:nvSpPr>
        <p:spPr>
          <a:xfrm>
            <a:off x="5248018" y="1845962"/>
            <a:ext cx="63180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しざい</a:t>
            </a:r>
          </a:p>
        </p:txBody>
      </p:sp>
      <p:sp>
        <p:nvSpPr>
          <p:cNvPr id="133" name="テキスト ボックス 132">
            <a:extLst>
              <a:ext uri="{FF2B5EF4-FFF2-40B4-BE49-F238E27FC236}">
                <a16:creationId xmlns:a16="http://schemas.microsoft.com/office/drawing/2014/main" id="{A3C1B0FB-8BD6-41DC-A4F3-7F220EC9DC12}"/>
              </a:ext>
            </a:extLst>
          </p:cNvPr>
          <p:cNvSpPr txBox="1"/>
          <p:nvPr/>
        </p:nvSpPr>
        <p:spPr>
          <a:xfrm>
            <a:off x="6582969" y="1845962"/>
            <a:ext cx="6993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134" name="テキスト ボックス 133">
            <a:extLst>
              <a:ext uri="{FF2B5EF4-FFF2-40B4-BE49-F238E27FC236}">
                <a16:creationId xmlns:a16="http://schemas.microsoft.com/office/drawing/2014/main" id="{3B00363D-8F79-4D39-8A22-946006A3527F}"/>
              </a:ext>
            </a:extLst>
          </p:cNvPr>
          <p:cNvSpPr txBox="1"/>
          <p:nvPr/>
        </p:nvSpPr>
        <p:spPr>
          <a:xfrm>
            <a:off x="5056224" y="3840496"/>
            <a:ext cx="3988314" cy="1131079"/>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移動しながらホッキョクグマのいる氷の島を結ぶ橋を作ろう！</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135" name="正方形/長方形 134">
            <a:extLst>
              <a:ext uri="{FF2B5EF4-FFF2-40B4-BE49-F238E27FC236}">
                <a16:creationId xmlns:a16="http://schemas.microsoft.com/office/drawing/2014/main" id="{FB7C3DEA-E4BB-4ADC-B97D-B584A25FE9E2}"/>
              </a:ext>
            </a:extLst>
          </p:cNvPr>
          <p:cNvSpPr/>
          <p:nvPr/>
        </p:nvSpPr>
        <p:spPr>
          <a:xfrm>
            <a:off x="4903817" y="1978876"/>
            <a:ext cx="342739" cy="34273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6" name="正方形/長方形 135">
            <a:extLst>
              <a:ext uri="{FF2B5EF4-FFF2-40B4-BE49-F238E27FC236}">
                <a16:creationId xmlns:a16="http://schemas.microsoft.com/office/drawing/2014/main" id="{5206C335-3884-45D0-814F-F2FA89D883F6}"/>
              </a:ext>
            </a:extLst>
          </p:cNvPr>
          <p:cNvSpPr/>
          <p:nvPr/>
        </p:nvSpPr>
        <p:spPr>
          <a:xfrm>
            <a:off x="3585331" y="1926498"/>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7" name="テキスト ボックス 136">
            <a:extLst>
              <a:ext uri="{FF2B5EF4-FFF2-40B4-BE49-F238E27FC236}">
                <a16:creationId xmlns:a16="http://schemas.microsoft.com/office/drawing/2014/main" id="{99D7C6E5-4C82-4B72-A91C-1AF8DE471FCC}"/>
              </a:ext>
            </a:extLst>
          </p:cNvPr>
          <p:cNvSpPr txBox="1"/>
          <p:nvPr/>
        </p:nvSpPr>
        <p:spPr>
          <a:xfrm>
            <a:off x="5257674" y="2322899"/>
            <a:ext cx="3655435"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資材を置かずに移動だけする部分</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138" name="正方形/長方形 137">
            <a:extLst>
              <a:ext uri="{FF2B5EF4-FFF2-40B4-BE49-F238E27FC236}">
                <a16:creationId xmlns:a16="http://schemas.microsoft.com/office/drawing/2014/main" id="{25D6AAB0-B771-4290-9E68-737F0943B47C}"/>
              </a:ext>
            </a:extLst>
          </p:cNvPr>
          <p:cNvSpPr/>
          <p:nvPr/>
        </p:nvSpPr>
        <p:spPr>
          <a:xfrm>
            <a:off x="4903817" y="2509299"/>
            <a:ext cx="342739" cy="34273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9" name="テキスト ボックス 138">
            <a:extLst>
              <a:ext uri="{FF2B5EF4-FFF2-40B4-BE49-F238E27FC236}">
                <a16:creationId xmlns:a16="http://schemas.microsoft.com/office/drawing/2014/main" id="{93B9803B-A660-4D99-B7A0-1E5B2014996A}"/>
              </a:ext>
            </a:extLst>
          </p:cNvPr>
          <p:cNvSpPr txBox="1"/>
          <p:nvPr/>
        </p:nvSpPr>
        <p:spPr>
          <a:xfrm>
            <a:off x="7479370" y="1845962"/>
            <a:ext cx="6993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sp>
        <p:nvSpPr>
          <p:cNvPr id="144" name="テキスト ボックス 143">
            <a:extLst>
              <a:ext uri="{FF2B5EF4-FFF2-40B4-BE49-F238E27FC236}">
                <a16:creationId xmlns:a16="http://schemas.microsoft.com/office/drawing/2014/main" id="{86217132-5E9C-41F2-8656-7F9D0406ECAC}"/>
              </a:ext>
            </a:extLst>
          </p:cNvPr>
          <p:cNvSpPr txBox="1"/>
          <p:nvPr/>
        </p:nvSpPr>
        <p:spPr>
          <a:xfrm>
            <a:off x="5947411" y="2395566"/>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145" name="テキスト ボックス 144">
            <a:extLst>
              <a:ext uri="{FF2B5EF4-FFF2-40B4-BE49-F238E27FC236}">
                <a16:creationId xmlns:a16="http://schemas.microsoft.com/office/drawing/2014/main" id="{B70041BE-91CE-4BEE-8FF1-AB92B793B550}"/>
              </a:ext>
            </a:extLst>
          </p:cNvPr>
          <p:cNvSpPr txBox="1"/>
          <p:nvPr/>
        </p:nvSpPr>
        <p:spPr>
          <a:xfrm>
            <a:off x="5248018" y="2395566"/>
            <a:ext cx="63180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しざい</a:t>
            </a:r>
          </a:p>
        </p:txBody>
      </p:sp>
      <p:sp>
        <p:nvSpPr>
          <p:cNvPr id="146" name="テキスト ボックス 145">
            <a:extLst>
              <a:ext uri="{FF2B5EF4-FFF2-40B4-BE49-F238E27FC236}">
                <a16:creationId xmlns:a16="http://schemas.microsoft.com/office/drawing/2014/main" id="{29813BD0-19DB-484E-AE5B-5F030373A8C1}"/>
              </a:ext>
            </a:extLst>
          </p:cNvPr>
          <p:cNvSpPr txBox="1"/>
          <p:nvPr/>
        </p:nvSpPr>
        <p:spPr>
          <a:xfrm>
            <a:off x="6813792" y="2395566"/>
            <a:ext cx="6993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147" name="テキスト ボックス 146">
            <a:extLst>
              <a:ext uri="{FF2B5EF4-FFF2-40B4-BE49-F238E27FC236}">
                <a16:creationId xmlns:a16="http://schemas.microsoft.com/office/drawing/2014/main" id="{AF9EB117-4388-4604-9EB7-A85D27515862}"/>
              </a:ext>
            </a:extLst>
          </p:cNvPr>
          <p:cNvSpPr txBox="1"/>
          <p:nvPr/>
        </p:nvSpPr>
        <p:spPr>
          <a:xfrm>
            <a:off x="8187877" y="2395566"/>
            <a:ext cx="6993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sp>
        <p:nvSpPr>
          <p:cNvPr id="148" name="テキスト ボックス 147">
            <a:extLst>
              <a:ext uri="{FF2B5EF4-FFF2-40B4-BE49-F238E27FC236}">
                <a16:creationId xmlns:a16="http://schemas.microsoft.com/office/drawing/2014/main" id="{C061961F-A794-432A-9369-6635D01D5C9B}"/>
              </a:ext>
            </a:extLst>
          </p:cNvPr>
          <p:cNvSpPr txBox="1"/>
          <p:nvPr/>
        </p:nvSpPr>
        <p:spPr>
          <a:xfrm>
            <a:off x="4991063" y="3898702"/>
            <a:ext cx="6993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149" name="テキスト ボックス 148">
            <a:extLst>
              <a:ext uri="{FF2B5EF4-FFF2-40B4-BE49-F238E27FC236}">
                <a16:creationId xmlns:a16="http://schemas.microsoft.com/office/drawing/2014/main" id="{4CC5480E-89DE-4100-83AE-E2BCA308268A}"/>
              </a:ext>
            </a:extLst>
          </p:cNvPr>
          <p:cNvSpPr txBox="1"/>
          <p:nvPr/>
        </p:nvSpPr>
        <p:spPr>
          <a:xfrm>
            <a:off x="4952821" y="4443145"/>
            <a:ext cx="63658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こおり</a:t>
            </a:r>
          </a:p>
        </p:txBody>
      </p:sp>
      <p:sp>
        <p:nvSpPr>
          <p:cNvPr id="150" name="テキスト ボックス 149">
            <a:extLst>
              <a:ext uri="{FF2B5EF4-FFF2-40B4-BE49-F238E27FC236}">
                <a16:creationId xmlns:a16="http://schemas.microsoft.com/office/drawing/2014/main" id="{63148CCD-0CF9-47FE-A3BF-202DF3061AD1}"/>
              </a:ext>
            </a:extLst>
          </p:cNvPr>
          <p:cNvSpPr txBox="1"/>
          <p:nvPr/>
        </p:nvSpPr>
        <p:spPr>
          <a:xfrm>
            <a:off x="5480351" y="4443145"/>
            <a:ext cx="4938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しま</a:t>
            </a:r>
          </a:p>
        </p:txBody>
      </p:sp>
      <p:sp>
        <p:nvSpPr>
          <p:cNvPr id="151" name="テキスト ボックス 150">
            <a:extLst>
              <a:ext uri="{FF2B5EF4-FFF2-40B4-BE49-F238E27FC236}">
                <a16:creationId xmlns:a16="http://schemas.microsoft.com/office/drawing/2014/main" id="{276B1A3B-4ACE-43BB-A9D4-ABB3C7E85866}"/>
              </a:ext>
            </a:extLst>
          </p:cNvPr>
          <p:cNvSpPr txBox="1"/>
          <p:nvPr/>
        </p:nvSpPr>
        <p:spPr>
          <a:xfrm>
            <a:off x="5946596" y="4443145"/>
            <a:ext cx="4938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むす</a:t>
            </a:r>
          </a:p>
        </p:txBody>
      </p:sp>
      <p:sp>
        <p:nvSpPr>
          <p:cNvPr id="152" name="テキスト ボックス 151">
            <a:extLst>
              <a:ext uri="{FF2B5EF4-FFF2-40B4-BE49-F238E27FC236}">
                <a16:creationId xmlns:a16="http://schemas.microsoft.com/office/drawing/2014/main" id="{100D1ABE-6D7C-41F6-9C08-DE6907611054}"/>
              </a:ext>
            </a:extLst>
          </p:cNvPr>
          <p:cNvSpPr txBox="1"/>
          <p:nvPr/>
        </p:nvSpPr>
        <p:spPr>
          <a:xfrm>
            <a:off x="6395085" y="4443145"/>
            <a:ext cx="4938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はし</a:t>
            </a:r>
          </a:p>
        </p:txBody>
      </p:sp>
      <p:sp>
        <p:nvSpPr>
          <p:cNvPr id="153" name="テキスト ボックス 152">
            <a:extLst>
              <a:ext uri="{FF2B5EF4-FFF2-40B4-BE49-F238E27FC236}">
                <a16:creationId xmlns:a16="http://schemas.microsoft.com/office/drawing/2014/main" id="{FBB9FD81-17EE-401F-9C33-2C9538F769D4}"/>
              </a:ext>
            </a:extLst>
          </p:cNvPr>
          <p:cNvSpPr txBox="1"/>
          <p:nvPr/>
        </p:nvSpPr>
        <p:spPr>
          <a:xfrm>
            <a:off x="6822231" y="4443145"/>
            <a:ext cx="4938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
        <p:nvSpPr>
          <p:cNvPr id="154" name="テキスト ボックス 153">
            <a:extLst>
              <a:ext uri="{FF2B5EF4-FFF2-40B4-BE49-F238E27FC236}">
                <a16:creationId xmlns:a16="http://schemas.microsoft.com/office/drawing/2014/main" id="{D28139B1-835B-4042-8454-36DB46DAD295}"/>
              </a:ext>
            </a:extLst>
          </p:cNvPr>
          <p:cNvSpPr txBox="1"/>
          <p:nvPr/>
        </p:nvSpPr>
        <p:spPr>
          <a:xfrm>
            <a:off x="1439034" y="6089737"/>
            <a:ext cx="6175233" cy="577081"/>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C</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キーを押して、コードビルダー画面を表示しましょう。</a:t>
            </a:r>
            <a:endParaRPr kumimoji="1" lang="ja-JP" altLang="en-US" dirty="0">
              <a:latin typeface="メイリオ" panose="020B0604030504040204" pitchFamily="50" charset="-128"/>
              <a:ea typeface="メイリオ" panose="020B0604030504040204" pitchFamily="50" charset="-128"/>
            </a:endParaRPr>
          </a:p>
        </p:txBody>
      </p:sp>
      <p:sp>
        <p:nvSpPr>
          <p:cNvPr id="155" name="テキスト ボックス 154">
            <a:extLst>
              <a:ext uri="{FF2B5EF4-FFF2-40B4-BE49-F238E27FC236}">
                <a16:creationId xmlns:a16="http://schemas.microsoft.com/office/drawing/2014/main" id="{76CE7803-FA62-4D98-9B96-05AB6B05501E}"/>
              </a:ext>
            </a:extLst>
          </p:cNvPr>
          <p:cNvSpPr txBox="1"/>
          <p:nvPr/>
        </p:nvSpPr>
        <p:spPr>
          <a:xfrm>
            <a:off x="4811321" y="6151876"/>
            <a:ext cx="62904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156" name="テキスト ボックス 155">
            <a:extLst>
              <a:ext uri="{FF2B5EF4-FFF2-40B4-BE49-F238E27FC236}">
                <a16:creationId xmlns:a16="http://schemas.microsoft.com/office/drawing/2014/main" id="{DBC0B398-D1E6-4D7B-8FD0-AD6B2FCA53DA}"/>
              </a:ext>
            </a:extLst>
          </p:cNvPr>
          <p:cNvSpPr txBox="1"/>
          <p:nvPr/>
        </p:nvSpPr>
        <p:spPr>
          <a:xfrm>
            <a:off x="5440365" y="6149641"/>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ひょうじ</a:t>
            </a:r>
          </a:p>
        </p:txBody>
      </p:sp>
      <p:sp>
        <p:nvSpPr>
          <p:cNvPr id="157" name="テキスト ボックス 156">
            <a:extLst>
              <a:ext uri="{FF2B5EF4-FFF2-40B4-BE49-F238E27FC236}">
                <a16:creationId xmlns:a16="http://schemas.microsoft.com/office/drawing/2014/main" id="{A8709373-A6E4-401B-93C1-5EACA74B569E}"/>
              </a:ext>
            </a:extLst>
          </p:cNvPr>
          <p:cNvSpPr txBox="1"/>
          <p:nvPr/>
        </p:nvSpPr>
        <p:spPr>
          <a:xfrm>
            <a:off x="2279349" y="6137497"/>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Tree>
    <p:extLst>
      <p:ext uri="{BB962C8B-B14F-4D97-AF65-F5344CB8AC3E}">
        <p14:creationId xmlns:p14="http://schemas.microsoft.com/office/powerpoint/2010/main" val="35941716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．子グマを氷の上にいる家族のもとに返そう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2054214"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2707345"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うえ</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895907"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5675848"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かえ</a:t>
            </a:r>
          </a:p>
        </p:txBody>
      </p:sp>
      <p:sp>
        <p:nvSpPr>
          <p:cNvPr id="36" name="テキスト ボックス 35">
            <a:extLst>
              <a:ext uri="{FF2B5EF4-FFF2-40B4-BE49-F238E27FC236}">
                <a16:creationId xmlns:a16="http://schemas.microsoft.com/office/drawing/2014/main" id="{29DAAC48-E343-4E61-8086-5F4F4E546AE3}"/>
              </a:ext>
            </a:extLst>
          </p:cNvPr>
          <p:cNvSpPr txBox="1"/>
          <p:nvPr/>
        </p:nvSpPr>
        <p:spPr>
          <a:xfrm>
            <a:off x="3957827" y="397943"/>
            <a:ext cx="61417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かぞく</a:t>
            </a:r>
          </a:p>
        </p:txBody>
      </p:sp>
      <p:pic>
        <p:nvPicPr>
          <p:cNvPr id="80" name="図 79">
            <a:extLst>
              <a:ext uri="{FF2B5EF4-FFF2-40B4-BE49-F238E27FC236}">
                <a16:creationId xmlns:a16="http://schemas.microsoft.com/office/drawing/2014/main" id="{616986EA-97A5-44CC-84C2-D2CF08AE9042}"/>
              </a:ext>
            </a:extLst>
          </p:cNvPr>
          <p:cNvPicPr>
            <a:picLocks noChangeAspect="1"/>
          </p:cNvPicPr>
          <p:nvPr/>
        </p:nvPicPr>
        <p:blipFill>
          <a:blip r:embed="rId2"/>
          <a:stretch>
            <a:fillRect/>
          </a:stretch>
        </p:blipFill>
        <p:spPr>
          <a:xfrm>
            <a:off x="334735" y="1315236"/>
            <a:ext cx="8687153" cy="466280"/>
          </a:xfrm>
          <a:prstGeom prst="rect">
            <a:avLst/>
          </a:prstGeom>
          <a:ln>
            <a:solidFill>
              <a:schemeClr val="bg1">
                <a:lumMod val="65000"/>
              </a:schemeClr>
            </a:solidFill>
          </a:ln>
        </p:spPr>
      </p:pic>
      <p:sp>
        <p:nvSpPr>
          <p:cNvPr id="141" name="テキスト ボックス 140">
            <a:extLst>
              <a:ext uri="{FF2B5EF4-FFF2-40B4-BE49-F238E27FC236}">
                <a16:creationId xmlns:a16="http://schemas.microsoft.com/office/drawing/2014/main" id="{B9F4C385-112A-471F-AEE5-A3D6DC7690D5}"/>
              </a:ext>
            </a:extLst>
          </p:cNvPr>
          <p:cNvSpPr txBox="1"/>
          <p:nvPr/>
        </p:nvSpPr>
        <p:spPr>
          <a:xfrm>
            <a:off x="978423" y="4047769"/>
            <a:ext cx="5871010" cy="1131079"/>
          </a:xfrm>
          <a:prstGeom prst="rect">
            <a:avLst/>
          </a:prstGeom>
          <a:noFill/>
        </p:spPr>
        <p:txBody>
          <a:bodyPr wrap="square" rtlCol="0">
            <a:spAutoFit/>
          </a:bodyPr>
          <a:lstStyle/>
          <a:p>
            <a:pPr>
              <a:lnSpc>
                <a:spcPct val="200000"/>
              </a:lnSpc>
            </a:pPr>
            <a:r>
              <a:rPr kumimoji="1" lang="en-US" altLang="ja-JP" dirty="0">
                <a:solidFill>
                  <a:srgbClr val="575E75"/>
                </a:solidFill>
                <a:latin typeface="メイリオ" panose="020B0604030504040204" pitchFamily="50" charset="-128"/>
                <a:ea typeface="メイリオ" panose="020B0604030504040204" pitchFamily="50" charset="-128"/>
              </a:rPr>
              <a:t>1</a:t>
            </a:r>
            <a:r>
              <a:rPr kumimoji="1" lang="ja-JP" altLang="en-US" dirty="0">
                <a:solidFill>
                  <a:srgbClr val="575E75"/>
                </a:solidFill>
                <a:latin typeface="メイリオ" panose="020B0604030504040204" pitchFamily="50" charset="-128"/>
                <a:ea typeface="メイリオ" panose="020B0604030504040204" pitchFamily="50" charset="-128"/>
              </a:rPr>
              <a:t>歩ずつ進み、立っている場所の下を調査する。</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下にブロックが無い場合は材料を置いて橋を作る。</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142" name="テキスト ボックス 141">
            <a:extLst>
              <a:ext uri="{FF2B5EF4-FFF2-40B4-BE49-F238E27FC236}">
                <a16:creationId xmlns:a16="http://schemas.microsoft.com/office/drawing/2014/main" id="{46A0C04F-24EC-474E-B76B-841CCE6C56E3}"/>
              </a:ext>
            </a:extLst>
          </p:cNvPr>
          <p:cNvSpPr txBox="1"/>
          <p:nvPr/>
        </p:nvSpPr>
        <p:spPr>
          <a:xfrm>
            <a:off x="3600429" y="4651613"/>
            <a:ext cx="8877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ざいりょう</a:t>
            </a:r>
          </a:p>
        </p:txBody>
      </p:sp>
      <p:sp>
        <p:nvSpPr>
          <p:cNvPr id="143" name="テキスト ボックス 142">
            <a:extLst>
              <a:ext uri="{FF2B5EF4-FFF2-40B4-BE49-F238E27FC236}">
                <a16:creationId xmlns:a16="http://schemas.microsoft.com/office/drawing/2014/main" id="{F04665DF-3B75-401D-B62A-00F708E8AF9E}"/>
              </a:ext>
            </a:extLst>
          </p:cNvPr>
          <p:cNvSpPr txBox="1"/>
          <p:nvPr/>
        </p:nvSpPr>
        <p:spPr>
          <a:xfrm>
            <a:off x="1784809" y="4102008"/>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すす</a:t>
            </a:r>
          </a:p>
        </p:txBody>
      </p:sp>
      <p:sp>
        <p:nvSpPr>
          <p:cNvPr id="154" name="テキスト ボックス 153">
            <a:extLst>
              <a:ext uri="{FF2B5EF4-FFF2-40B4-BE49-F238E27FC236}">
                <a16:creationId xmlns:a16="http://schemas.microsoft.com/office/drawing/2014/main" id="{4CD05A2B-A4A1-4F09-9480-DC0B81E503AC}"/>
              </a:ext>
            </a:extLst>
          </p:cNvPr>
          <p:cNvSpPr txBox="1"/>
          <p:nvPr/>
        </p:nvSpPr>
        <p:spPr>
          <a:xfrm>
            <a:off x="947605" y="465161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p>
        </p:txBody>
      </p:sp>
      <p:sp>
        <p:nvSpPr>
          <p:cNvPr id="155" name="テキスト ボックス 154">
            <a:extLst>
              <a:ext uri="{FF2B5EF4-FFF2-40B4-BE49-F238E27FC236}">
                <a16:creationId xmlns:a16="http://schemas.microsoft.com/office/drawing/2014/main" id="{D143780F-E2DA-4E3E-A525-F38EADB3125E}"/>
              </a:ext>
            </a:extLst>
          </p:cNvPr>
          <p:cNvSpPr txBox="1"/>
          <p:nvPr/>
        </p:nvSpPr>
        <p:spPr>
          <a:xfrm>
            <a:off x="2538303" y="465161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な</a:t>
            </a:r>
          </a:p>
        </p:txBody>
      </p:sp>
      <p:sp>
        <p:nvSpPr>
          <p:cNvPr id="156" name="テキスト ボックス 155">
            <a:extLst>
              <a:ext uri="{FF2B5EF4-FFF2-40B4-BE49-F238E27FC236}">
                <a16:creationId xmlns:a16="http://schemas.microsoft.com/office/drawing/2014/main" id="{4D94B0DB-F084-443A-8FF5-6904AA5EFE08}"/>
              </a:ext>
            </a:extLst>
          </p:cNvPr>
          <p:cNvSpPr txBox="1"/>
          <p:nvPr/>
        </p:nvSpPr>
        <p:spPr>
          <a:xfrm>
            <a:off x="2522794" y="4102008"/>
            <a:ext cx="3605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a:t>
            </a:r>
          </a:p>
        </p:txBody>
      </p:sp>
      <p:sp>
        <p:nvSpPr>
          <p:cNvPr id="157" name="テキスト ボックス 156">
            <a:extLst>
              <a:ext uri="{FF2B5EF4-FFF2-40B4-BE49-F238E27FC236}">
                <a16:creationId xmlns:a16="http://schemas.microsoft.com/office/drawing/2014/main" id="{E6524CBE-DC0A-4E69-9144-4B6563C8A041}"/>
              </a:ext>
            </a:extLst>
          </p:cNvPr>
          <p:cNvSpPr txBox="1"/>
          <p:nvPr/>
        </p:nvSpPr>
        <p:spPr>
          <a:xfrm>
            <a:off x="3677003" y="4102008"/>
            <a:ext cx="59488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ばしょ</a:t>
            </a:r>
          </a:p>
        </p:txBody>
      </p:sp>
      <p:sp>
        <p:nvSpPr>
          <p:cNvPr id="158" name="テキスト ボックス 157">
            <a:extLst>
              <a:ext uri="{FF2B5EF4-FFF2-40B4-BE49-F238E27FC236}">
                <a16:creationId xmlns:a16="http://schemas.microsoft.com/office/drawing/2014/main" id="{691AA9A0-9746-4EF8-AE0A-4513D5D8AEBF}"/>
              </a:ext>
            </a:extLst>
          </p:cNvPr>
          <p:cNvSpPr txBox="1"/>
          <p:nvPr/>
        </p:nvSpPr>
        <p:spPr>
          <a:xfrm>
            <a:off x="4302704" y="4102008"/>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p>
        </p:txBody>
      </p:sp>
      <p:sp>
        <p:nvSpPr>
          <p:cNvPr id="159" name="テキスト ボックス 158">
            <a:extLst>
              <a:ext uri="{FF2B5EF4-FFF2-40B4-BE49-F238E27FC236}">
                <a16:creationId xmlns:a16="http://schemas.microsoft.com/office/drawing/2014/main" id="{92BDAA88-B79F-4790-B8B6-92996CA99E67}"/>
              </a:ext>
            </a:extLst>
          </p:cNvPr>
          <p:cNvSpPr txBox="1"/>
          <p:nvPr/>
        </p:nvSpPr>
        <p:spPr>
          <a:xfrm>
            <a:off x="4657218" y="4102008"/>
            <a:ext cx="8877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ちょうさ</a:t>
            </a:r>
          </a:p>
        </p:txBody>
      </p:sp>
      <p:sp>
        <p:nvSpPr>
          <p:cNvPr id="160" name="テキスト ボックス 159">
            <a:extLst>
              <a:ext uri="{FF2B5EF4-FFF2-40B4-BE49-F238E27FC236}">
                <a16:creationId xmlns:a16="http://schemas.microsoft.com/office/drawing/2014/main" id="{670BE859-82FA-4AC1-A964-486FBAB4391B}"/>
              </a:ext>
            </a:extLst>
          </p:cNvPr>
          <p:cNvSpPr txBox="1"/>
          <p:nvPr/>
        </p:nvSpPr>
        <p:spPr>
          <a:xfrm>
            <a:off x="4437753" y="4651613"/>
            <a:ext cx="3605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161" name="テキスト ボックス 160">
            <a:extLst>
              <a:ext uri="{FF2B5EF4-FFF2-40B4-BE49-F238E27FC236}">
                <a16:creationId xmlns:a16="http://schemas.microsoft.com/office/drawing/2014/main" id="{ED470546-CA1D-4D1A-8417-60339209AA3F}"/>
              </a:ext>
            </a:extLst>
          </p:cNvPr>
          <p:cNvSpPr txBox="1"/>
          <p:nvPr/>
        </p:nvSpPr>
        <p:spPr>
          <a:xfrm>
            <a:off x="1139924" y="4102008"/>
            <a:ext cx="3605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ぽ</a:t>
            </a:r>
          </a:p>
        </p:txBody>
      </p:sp>
      <p:sp>
        <p:nvSpPr>
          <p:cNvPr id="162" name="テキスト ボックス 161">
            <a:extLst>
              <a:ext uri="{FF2B5EF4-FFF2-40B4-BE49-F238E27FC236}">
                <a16:creationId xmlns:a16="http://schemas.microsoft.com/office/drawing/2014/main" id="{937318D0-321C-4A1A-B9F3-FD35BD67F0FF}"/>
              </a:ext>
            </a:extLst>
          </p:cNvPr>
          <p:cNvSpPr txBox="1"/>
          <p:nvPr/>
        </p:nvSpPr>
        <p:spPr>
          <a:xfrm>
            <a:off x="5067060" y="465161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はし</a:t>
            </a:r>
          </a:p>
        </p:txBody>
      </p:sp>
      <p:sp>
        <p:nvSpPr>
          <p:cNvPr id="163" name="テキスト ボックス 162">
            <a:extLst>
              <a:ext uri="{FF2B5EF4-FFF2-40B4-BE49-F238E27FC236}">
                <a16:creationId xmlns:a16="http://schemas.microsoft.com/office/drawing/2014/main" id="{4D9607E8-E2A3-4AF2-80E9-A30A579B35AC}"/>
              </a:ext>
            </a:extLst>
          </p:cNvPr>
          <p:cNvSpPr txBox="1"/>
          <p:nvPr/>
        </p:nvSpPr>
        <p:spPr>
          <a:xfrm>
            <a:off x="5527623" y="465161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
        <p:nvSpPr>
          <p:cNvPr id="164" name="テキスト ボックス 163">
            <a:extLst>
              <a:ext uri="{FF2B5EF4-FFF2-40B4-BE49-F238E27FC236}">
                <a16:creationId xmlns:a16="http://schemas.microsoft.com/office/drawing/2014/main" id="{61018B70-D552-46C9-A87E-A250122A5183}"/>
              </a:ext>
            </a:extLst>
          </p:cNvPr>
          <p:cNvSpPr txBox="1"/>
          <p:nvPr/>
        </p:nvSpPr>
        <p:spPr>
          <a:xfrm>
            <a:off x="3070220" y="4651613"/>
            <a:ext cx="59488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ばあい</a:t>
            </a:r>
          </a:p>
        </p:txBody>
      </p:sp>
      <p:pic>
        <p:nvPicPr>
          <p:cNvPr id="165" name="図 164">
            <a:extLst>
              <a:ext uri="{FF2B5EF4-FFF2-40B4-BE49-F238E27FC236}">
                <a16:creationId xmlns:a16="http://schemas.microsoft.com/office/drawing/2014/main" id="{4FE5CD27-A7B4-4C9F-9901-0B356B74DD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253" y="4047769"/>
            <a:ext cx="739603" cy="739603"/>
          </a:xfrm>
          <a:prstGeom prst="rect">
            <a:avLst/>
          </a:prstGeom>
        </p:spPr>
      </p:pic>
      <p:sp>
        <p:nvSpPr>
          <p:cNvPr id="166" name="テキスト ボックス 165">
            <a:extLst>
              <a:ext uri="{FF2B5EF4-FFF2-40B4-BE49-F238E27FC236}">
                <a16:creationId xmlns:a16="http://schemas.microsoft.com/office/drawing/2014/main" id="{17DBC2BC-9752-4DE5-AC04-89C935538ADF}"/>
              </a:ext>
            </a:extLst>
          </p:cNvPr>
          <p:cNvSpPr txBox="1"/>
          <p:nvPr/>
        </p:nvSpPr>
        <p:spPr>
          <a:xfrm>
            <a:off x="978423" y="5409415"/>
            <a:ext cx="7437608" cy="1131079"/>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エージェントとホッキョクグマの配置図をもとに、</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前後左右、何歩進めばいいか考えてプログラムを作る。</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167" name="テキスト ボックス 166">
            <a:extLst>
              <a:ext uri="{FF2B5EF4-FFF2-40B4-BE49-F238E27FC236}">
                <a16:creationId xmlns:a16="http://schemas.microsoft.com/office/drawing/2014/main" id="{105A1DF1-49C8-4FB7-94EF-D083F22F7CCB}"/>
              </a:ext>
            </a:extLst>
          </p:cNvPr>
          <p:cNvSpPr txBox="1"/>
          <p:nvPr/>
        </p:nvSpPr>
        <p:spPr>
          <a:xfrm>
            <a:off x="1000873" y="6013259"/>
            <a:ext cx="1062087"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ぜんごさゆう</a:t>
            </a:r>
          </a:p>
        </p:txBody>
      </p:sp>
      <p:sp>
        <p:nvSpPr>
          <p:cNvPr id="168" name="テキスト ボックス 167">
            <a:extLst>
              <a:ext uri="{FF2B5EF4-FFF2-40B4-BE49-F238E27FC236}">
                <a16:creationId xmlns:a16="http://schemas.microsoft.com/office/drawing/2014/main" id="{F208B366-DDB0-4E62-99FB-AD8BC1BB4351}"/>
              </a:ext>
            </a:extLst>
          </p:cNvPr>
          <p:cNvSpPr txBox="1"/>
          <p:nvPr/>
        </p:nvSpPr>
        <p:spPr>
          <a:xfrm>
            <a:off x="2129053" y="6013259"/>
            <a:ext cx="8877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なんぽ すす</a:t>
            </a:r>
          </a:p>
        </p:txBody>
      </p:sp>
      <p:sp>
        <p:nvSpPr>
          <p:cNvPr id="169" name="テキスト ボックス 168">
            <a:extLst>
              <a:ext uri="{FF2B5EF4-FFF2-40B4-BE49-F238E27FC236}">
                <a16:creationId xmlns:a16="http://schemas.microsoft.com/office/drawing/2014/main" id="{CA80FC66-9C9D-4A83-A6D3-8DADA4545768}"/>
              </a:ext>
            </a:extLst>
          </p:cNvPr>
          <p:cNvSpPr txBox="1"/>
          <p:nvPr/>
        </p:nvSpPr>
        <p:spPr>
          <a:xfrm>
            <a:off x="4418347" y="5471047"/>
            <a:ext cx="810601"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はいちず</a:t>
            </a:r>
          </a:p>
        </p:txBody>
      </p:sp>
      <p:sp>
        <p:nvSpPr>
          <p:cNvPr id="170" name="テキスト ボックス 169">
            <a:extLst>
              <a:ext uri="{FF2B5EF4-FFF2-40B4-BE49-F238E27FC236}">
                <a16:creationId xmlns:a16="http://schemas.microsoft.com/office/drawing/2014/main" id="{E93AAF1C-99EC-4919-9B8F-3B15C642BCCA}"/>
              </a:ext>
            </a:extLst>
          </p:cNvPr>
          <p:cNvSpPr txBox="1"/>
          <p:nvPr/>
        </p:nvSpPr>
        <p:spPr>
          <a:xfrm>
            <a:off x="5954123" y="6013258"/>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
        <p:nvSpPr>
          <p:cNvPr id="171" name="テキスト ボックス 170">
            <a:extLst>
              <a:ext uri="{FF2B5EF4-FFF2-40B4-BE49-F238E27FC236}">
                <a16:creationId xmlns:a16="http://schemas.microsoft.com/office/drawing/2014/main" id="{04429F41-F8C0-4C4E-8AFC-573F6274F0BC}"/>
              </a:ext>
            </a:extLst>
          </p:cNvPr>
          <p:cNvSpPr txBox="1"/>
          <p:nvPr/>
        </p:nvSpPr>
        <p:spPr>
          <a:xfrm>
            <a:off x="3871511" y="6013259"/>
            <a:ext cx="59488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かんが</a:t>
            </a:r>
          </a:p>
        </p:txBody>
      </p:sp>
      <p:pic>
        <p:nvPicPr>
          <p:cNvPr id="172" name="図 171">
            <a:extLst>
              <a:ext uri="{FF2B5EF4-FFF2-40B4-BE49-F238E27FC236}">
                <a16:creationId xmlns:a16="http://schemas.microsoft.com/office/drawing/2014/main" id="{A5419DEB-3F57-4B0A-A8D5-2710F5DDE5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253" y="5409415"/>
            <a:ext cx="739603" cy="739603"/>
          </a:xfrm>
          <a:prstGeom prst="rect">
            <a:avLst/>
          </a:prstGeom>
        </p:spPr>
      </p:pic>
      <p:grpSp>
        <p:nvGrpSpPr>
          <p:cNvPr id="2" name="グループ化 1">
            <a:extLst>
              <a:ext uri="{FF2B5EF4-FFF2-40B4-BE49-F238E27FC236}">
                <a16:creationId xmlns:a16="http://schemas.microsoft.com/office/drawing/2014/main" id="{E575CFF0-481A-46C8-89E3-6DF681E81146}"/>
              </a:ext>
            </a:extLst>
          </p:cNvPr>
          <p:cNvGrpSpPr/>
          <p:nvPr/>
        </p:nvGrpSpPr>
        <p:grpSpPr>
          <a:xfrm>
            <a:off x="290253" y="2120940"/>
            <a:ext cx="8853747" cy="1685077"/>
            <a:chOff x="290253" y="2120940"/>
            <a:chExt cx="8853747" cy="1685077"/>
          </a:xfrm>
        </p:grpSpPr>
        <p:sp>
          <p:nvSpPr>
            <p:cNvPr id="44" name="テキスト ボックス 43">
              <a:extLst>
                <a:ext uri="{FF2B5EF4-FFF2-40B4-BE49-F238E27FC236}">
                  <a16:creationId xmlns:a16="http://schemas.microsoft.com/office/drawing/2014/main" id="{EFD59806-CB4D-48DF-B2E9-CFD20667A568}"/>
                </a:ext>
              </a:extLst>
            </p:cNvPr>
            <p:cNvSpPr txBox="1"/>
            <p:nvPr/>
          </p:nvSpPr>
          <p:spPr>
            <a:xfrm>
              <a:off x="966566" y="2120940"/>
              <a:ext cx="8177434" cy="1685077"/>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のブロックを使って、</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橋を作るために必要な材料をインベントリ（持ち物一覧）から取り出し、</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スロットに</a:t>
              </a:r>
              <a:r>
                <a:rPr lang="en-US" altLang="ja-JP" dirty="0">
                  <a:solidFill>
                    <a:srgbClr val="575E75"/>
                  </a:solidFill>
                  <a:latin typeface="メイリオ" panose="020B0604030504040204" pitchFamily="50" charset="-128"/>
                  <a:ea typeface="メイリオ" panose="020B0604030504040204" pitchFamily="50" charset="-128"/>
                </a:rPr>
                <a:t>64</a:t>
              </a:r>
              <a:r>
                <a:rPr lang="ja-JP" altLang="en-US" dirty="0">
                  <a:solidFill>
                    <a:srgbClr val="575E75"/>
                  </a:solidFill>
                  <a:latin typeface="メイリオ" panose="020B0604030504040204" pitchFamily="50" charset="-128"/>
                  <a:ea typeface="メイリオ" panose="020B0604030504040204" pitchFamily="50" charset="-128"/>
                </a:rPr>
                <a:t>個準備する（エージェントの持ち物として使える状態にする） 。</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5E0D6834-FF13-4BD1-AE67-F72D18307A86}"/>
                </a:ext>
              </a:extLst>
            </p:cNvPr>
            <p:cNvSpPr txBox="1"/>
            <p:nvPr/>
          </p:nvSpPr>
          <p:spPr>
            <a:xfrm>
              <a:off x="3190433" y="2728183"/>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ざいりょう</a:t>
              </a:r>
            </a:p>
          </p:txBody>
        </p:sp>
        <p:sp>
          <p:nvSpPr>
            <p:cNvPr id="46" name="テキスト ボックス 45">
              <a:extLst>
                <a:ext uri="{FF2B5EF4-FFF2-40B4-BE49-F238E27FC236}">
                  <a16:creationId xmlns:a16="http://schemas.microsoft.com/office/drawing/2014/main" id="{D66C7E09-CF0E-4FA8-B650-DC52717704DC}"/>
                </a:ext>
              </a:extLst>
            </p:cNvPr>
            <p:cNvSpPr txBox="1"/>
            <p:nvPr/>
          </p:nvSpPr>
          <p:spPr>
            <a:xfrm>
              <a:off x="963796" y="272818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はし</a:t>
              </a:r>
            </a:p>
          </p:txBody>
        </p:sp>
        <p:sp>
          <p:nvSpPr>
            <p:cNvPr id="47" name="テキスト ボックス 46">
              <a:extLst>
                <a:ext uri="{FF2B5EF4-FFF2-40B4-BE49-F238E27FC236}">
                  <a16:creationId xmlns:a16="http://schemas.microsoft.com/office/drawing/2014/main" id="{0AF14AF9-4825-4B08-B115-588B6D74A9C1}"/>
                </a:ext>
              </a:extLst>
            </p:cNvPr>
            <p:cNvSpPr txBox="1"/>
            <p:nvPr/>
          </p:nvSpPr>
          <p:spPr>
            <a:xfrm>
              <a:off x="1418051" y="272818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
          <p:nvSpPr>
            <p:cNvPr id="48" name="テキスト ボックス 47">
              <a:extLst>
                <a:ext uri="{FF2B5EF4-FFF2-40B4-BE49-F238E27FC236}">
                  <a16:creationId xmlns:a16="http://schemas.microsoft.com/office/drawing/2014/main" id="{778978D7-C650-4D55-A771-AA3E76BB3E90}"/>
                </a:ext>
              </a:extLst>
            </p:cNvPr>
            <p:cNvSpPr txBox="1"/>
            <p:nvPr/>
          </p:nvSpPr>
          <p:spPr>
            <a:xfrm>
              <a:off x="2485881" y="2728183"/>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ひつよう</a:t>
              </a:r>
            </a:p>
          </p:txBody>
        </p:sp>
        <p:sp>
          <p:nvSpPr>
            <p:cNvPr id="49" name="テキスト ボックス 48">
              <a:extLst>
                <a:ext uri="{FF2B5EF4-FFF2-40B4-BE49-F238E27FC236}">
                  <a16:creationId xmlns:a16="http://schemas.microsoft.com/office/drawing/2014/main" id="{BD87178B-2D72-446E-9C0E-207065D3945E}"/>
                </a:ext>
              </a:extLst>
            </p:cNvPr>
            <p:cNvSpPr txBox="1"/>
            <p:nvPr/>
          </p:nvSpPr>
          <p:spPr>
            <a:xfrm>
              <a:off x="5510834" y="2724766"/>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a:t>
              </a:r>
            </a:p>
          </p:txBody>
        </p:sp>
        <p:sp>
          <p:nvSpPr>
            <p:cNvPr id="50" name="テキスト ボックス 49">
              <a:extLst>
                <a:ext uri="{FF2B5EF4-FFF2-40B4-BE49-F238E27FC236}">
                  <a16:creationId xmlns:a16="http://schemas.microsoft.com/office/drawing/2014/main" id="{62B1CB83-6DBC-4A99-9226-8B6E232D05B5}"/>
                </a:ext>
              </a:extLst>
            </p:cNvPr>
            <p:cNvSpPr txBox="1"/>
            <p:nvPr/>
          </p:nvSpPr>
          <p:spPr>
            <a:xfrm>
              <a:off x="5864651" y="2724766"/>
              <a:ext cx="114903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もの いちらん</a:t>
              </a:r>
            </a:p>
          </p:txBody>
        </p:sp>
        <p:sp>
          <p:nvSpPr>
            <p:cNvPr id="51" name="テキスト ボックス 50">
              <a:extLst>
                <a:ext uri="{FF2B5EF4-FFF2-40B4-BE49-F238E27FC236}">
                  <a16:creationId xmlns:a16="http://schemas.microsoft.com/office/drawing/2014/main" id="{D4A75838-294C-4D48-9391-E8D6DC3407EF}"/>
                </a:ext>
              </a:extLst>
            </p:cNvPr>
            <p:cNvSpPr txBox="1"/>
            <p:nvPr/>
          </p:nvSpPr>
          <p:spPr>
            <a:xfrm>
              <a:off x="7424954" y="2724766"/>
              <a:ext cx="266920" cy="254472"/>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a:t>
              </a:r>
            </a:p>
          </p:txBody>
        </p:sp>
        <p:sp>
          <p:nvSpPr>
            <p:cNvPr id="52" name="テキスト ボックス 51">
              <a:extLst>
                <a:ext uri="{FF2B5EF4-FFF2-40B4-BE49-F238E27FC236}">
                  <a16:creationId xmlns:a16="http://schemas.microsoft.com/office/drawing/2014/main" id="{7C0A8D1E-D2A2-43DD-9779-A77DABA6ECB2}"/>
                </a:ext>
              </a:extLst>
            </p:cNvPr>
            <p:cNvSpPr txBox="1"/>
            <p:nvPr/>
          </p:nvSpPr>
          <p:spPr>
            <a:xfrm>
              <a:off x="7874540" y="2724766"/>
              <a:ext cx="266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p>
          </p:txBody>
        </p:sp>
        <p:sp>
          <p:nvSpPr>
            <p:cNvPr id="53" name="テキスト ボックス 52">
              <a:extLst>
                <a:ext uri="{FF2B5EF4-FFF2-40B4-BE49-F238E27FC236}">
                  <a16:creationId xmlns:a16="http://schemas.microsoft.com/office/drawing/2014/main" id="{67730ADF-6FA2-4B37-9C2B-620E8BD6EB55}"/>
                </a:ext>
              </a:extLst>
            </p:cNvPr>
            <p:cNvSpPr txBox="1"/>
            <p:nvPr/>
          </p:nvSpPr>
          <p:spPr>
            <a:xfrm>
              <a:off x="2359787" y="3277788"/>
              <a:ext cx="100473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 じゅんび</a:t>
              </a:r>
            </a:p>
          </p:txBody>
        </p:sp>
        <p:pic>
          <p:nvPicPr>
            <p:cNvPr id="54" name="図 53">
              <a:extLst>
                <a:ext uri="{FF2B5EF4-FFF2-40B4-BE49-F238E27FC236}">
                  <a16:creationId xmlns:a16="http://schemas.microsoft.com/office/drawing/2014/main" id="{3769B98F-A345-4B7F-9C9D-580B6950257B}"/>
                </a:ext>
              </a:extLst>
            </p:cNvPr>
            <p:cNvPicPr>
              <a:picLocks noChangeAspect="1"/>
            </p:cNvPicPr>
            <p:nvPr/>
          </p:nvPicPr>
          <p:blipFill>
            <a:blip r:embed="rId4"/>
            <a:stretch>
              <a:fillRect/>
            </a:stretch>
          </p:blipFill>
          <p:spPr>
            <a:xfrm>
              <a:off x="1017970" y="2219824"/>
              <a:ext cx="3531783" cy="587697"/>
            </a:xfrm>
            <a:prstGeom prst="rect">
              <a:avLst/>
            </a:prstGeom>
          </p:spPr>
        </p:pic>
        <p:pic>
          <p:nvPicPr>
            <p:cNvPr id="55" name="図 54">
              <a:extLst>
                <a:ext uri="{FF2B5EF4-FFF2-40B4-BE49-F238E27FC236}">
                  <a16:creationId xmlns:a16="http://schemas.microsoft.com/office/drawing/2014/main" id="{8F3793AE-A424-47AB-B196-B64646678B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253" y="2143870"/>
              <a:ext cx="739603" cy="739603"/>
            </a:xfrm>
            <a:prstGeom prst="rect">
              <a:avLst/>
            </a:prstGeom>
          </p:spPr>
        </p:pic>
        <p:sp>
          <p:nvSpPr>
            <p:cNvPr id="56" name="テキスト ボックス 55">
              <a:extLst>
                <a:ext uri="{FF2B5EF4-FFF2-40B4-BE49-F238E27FC236}">
                  <a16:creationId xmlns:a16="http://schemas.microsoft.com/office/drawing/2014/main" id="{3B0F84AC-68D8-4CA9-BF0B-D961A9BFC80D}"/>
                </a:ext>
              </a:extLst>
            </p:cNvPr>
            <p:cNvSpPr txBox="1"/>
            <p:nvPr/>
          </p:nvSpPr>
          <p:spPr>
            <a:xfrm>
              <a:off x="5968649" y="2193001"/>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つか</a:t>
              </a:r>
            </a:p>
          </p:txBody>
        </p:sp>
        <p:sp>
          <p:nvSpPr>
            <p:cNvPr id="57" name="テキスト ボックス 56">
              <a:extLst>
                <a:ext uri="{FF2B5EF4-FFF2-40B4-BE49-F238E27FC236}">
                  <a16:creationId xmlns:a16="http://schemas.microsoft.com/office/drawing/2014/main" id="{B00954E4-E8BA-461E-B914-484B4818471A}"/>
                </a:ext>
              </a:extLst>
            </p:cNvPr>
            <p:cNvSpPr txBox="1"/>
            <p:nvPr/>
          </p:nvSpPr>
          <p:spPr>
            <a:xfrm>
              <a:off x="6711703" y="3283166"/>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つか</a:t>
              </a:r>
            </a:p>
          </p:txBody>
        </p:sp>
        <p:sp>
          <p:nvSpPr>
            <p:cNvPr id="58" name="テキスト ボックス 57">
              <a:extLst>
                <a:ext uri="{FF2B5EF4-FFF2-40B4-BE49-F238E27FC236}">
                  <a16:creationId xmlns:a16="http://schemas.microsoft.com/office/drawing/2014/main" id="{6440785E-F9B7-43C8-A60A-6A175CBB657F}"/>
                </a:ext>
              </a:extLst>
            </p:cNvPr>
            <p:cNvSpPr txBox="1"/>
            <p:nvPr/>
          </p:nvSpPr>
          <p:spPr>
            <a:xfrm>
              <a:off x="7325178" y="3283165"/>
              <a:ext cx="85225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じょうたい</a:t>
              </a:r>
            </a:p>
          </p:txBody>
        </p:sp>
        <p:sp>
          <p:nvSpPr>
            <p:cNvPr id="59" name="テキスト ボックス 58">
              <a:extLst>
                <a:ext uri="{FF2B5EF4-FFF2-40B4-BE49-F238E27FC236}">
                  <a16:creationId xmlns:a16="http://schemas.microsoft.com/office/drawing/2014/main" id="{66ADC186-FEFF-4E00-B696-CE9B1FB27D82}"/>
                </a:ext>
              </a:extLst>
            </p:cNvPr>
            <p:cNvSpPr txBox="1"/>
            <p:nvPr/>
          </p:nvSpPr>
          <p:spPr>
            <a:xfrm>
              <a:off x="5319136" y="330375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a:t>
              </a:r>
            </a:p>
          </p:txBody>
        </p:sp>
        <p:sp>
          <p:nvSpPr>
            <p:cNvPr id="60" name="テキスト ボックス 59">
              <a:extLst>
                <a:ext uri="{FF2B5EF4-FFF2-40B4-BE49-F238E27FC236}">
                  <a16:creationId xmlns:a16="http://schemas.microsoft.com/office/drawing/2014/main" id="{75D002AA-E83E-44E7-A257-BCAD7B1331C1}"/>
                </a:ext>
              </a:extLst>
            </p:cNvPr>
            <p:cNvSpPr txBox="1"/>
            <p:nvPr/>
          </p:nvSpPr>
          <p:spPr>
            <a:xfrm>
              <a:off x="5802418" y="3301616"/>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もの</a:t>
              </a:r>
            </a:p>
          </p:txBody>
        </p:sp>
      </p:grpSp>
      <p:sp>
        <p:nvSpPr>
          <p:cNvPr id="61" name="テキスト ボックス 60">
            <a:extLst>
              <a:ext uri="{FF2B5EF4-FFF2-40B4-BE49-F238E27FC236}">
                <a16:creationId xmlns:a16="http://schemas.microsoft.com/office/drawing/2014/main" id="{DFC3FEFB-7726-860E-778E-9BBEA1FB75C4}"/>
              </a:ext>
            </a:extLst>
          </p:cNvPr>
          <p:cNvSpPr txBox="1"/>
          <p:nvPr/>
        </p:nvSpPr>
        <p:spPr>
          <a:xfrm>
            <a:off x="2570593" y="2293751"/>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こ</a:t>
            </a:r>
          </a:p>
        </p:txBody>
      </p:sp>
      <p:sp>
        <p:nvSpPr>
          <p:cNvPr id="62" name="テキスト ボックス 61">
            <a:extLst>
              <a:ext uri="{FF2B5EF4-FFF2-40B4-BE49-F238E27FC236}">
                <a16:creationId xmlns:a16="http://schemas.microsoft.com/office/drawing/2014/main" id="{A976ACEE-C49F-217E-13FD-8975FB651693}"/>
              </a:ext>
            </a:extLst>
          </p:cNvPr>
          <p:cNvSpPr txBox="1"/>
          <p:nvPr/>
        </p:nvSpPr>
        <p:spPr>
          <a:xfrm>
            <a:off x="2777382" y="2293751"/>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じぶん</a:t>
            </a:r>
          </a:p>
        </p:txBody>
      </p:sp>
      <p:sp>
        <p:nvSpPr>
          <p:cNvPr id="63" name="テキスト ボックス 62">
            <a:extLst>
              <a:ext uri="{FF2B5EF4-FFF2-40B4-BE49-F238E27FC236}">
                <a16:creationId xmlns:a16="http://schemas.microsoft.com/office/drawing/2014/main" id="{34D40C91-9E9B-D407-F11B-B133912084FD}"/>
              </a:ext>
            </a:extLst>
          </p:cNvPr>
          <p:cNvSpPr txBox="1"/>
          <p:nvPr/>
        </p:nvSpPr>
        <p:spPr>
          <a:xfrm>
            <a:off x="3738223" y="2304044"/>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ばん</a:t>
            </a:r>
          </a:p>
        </p:txBody>
      </p:sp>
      <p:sp>
        <p:nvSpPr>
          <p:cNvPr id="64" name="テキスト ボックス 63">
            <a:extLst>
              <a:ext uri="{FF2B5EF4-FFF2-40B4-BE49-F238E27FC236}">
                <a16:creationId xmlns:a16="http://schemas.microsoft.com/office/drawing/2014/main" id="{6CC9E607-9DAF-ABD9-7437-0AAC808B2FF6}"/>
              </a:ext>
            </a:extLst>
          </p:cNvPr>
          <p:cNvSpPr txBox="1"/>
          <p:nvPr/>
        </p:nvSpPr>
        <p:spPr>
          <a:xfrm>
            <a:off x="3973951" y="2293751"/>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せってい</a:t>
            </a:r>
          </a:p>
        </p:txBody>
      </p:sp>
    </p:spTree>
    <p:extLst>
      <p:ext uri="{BB962C8B-B14F-4D97-AF65-F5344CB8AC3E}">
        <p14:creationId xmlns:p14="http://schemas.microsoft.com/office/powerpoint/2010/main" val="1122229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．子グマを氷の上にいる家族のもとに返そう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2054214"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2707345"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うえ</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895907"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5675848"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かえ</a:t>
            </a:r>
          </a:p>
        </p:txBody>
      </p:sp>
      <p:sp>
        <p:nvSpPr>
          <p:cNvPr id="36" name="テキスト ボックス 35">
            <a:extLst>
              <a:ext uri="{FF2B5EF4-FFF2-40B4-BE49-F238E27FC236}">
                <a16:creationId xmlns:a16="http://schemas.microsoft.com/office/drawing/2014/main" id="{29DAAC48-E343-4E61-8086-5F4F4E546AE3}"/>
              </a:ext>
            </a:extLst>
          </p:cNvPr>
          <p:cNvSpPr txBox="1"/>
          <p:nvPr/>
        </p:nvSpPr>
        <p:spPr>
          <a:xfrm>
            <a:off x="3957827" y="397943"/>
            <a:ext cx="61417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かぞく</a:t>
            </a:r>
          </a:p>
        </p:txBody>
      </p:sp>
      <p:pic>
        <p:nvPicPr>
          <p:cNvPr id="10" name="図 9">
            <a:extLst>
              <a:ext uri="{FF2B5EF4-FFF2-40B4-BE49-F238E27FC236}">
                <a16:creationId xmlns:a16="http://schemas.microsoft.com/office/drawing/2014/main" id="{BBC86D3F-3580-4F29-A70E-5FEDA663DE9E}"/>
              </a:ext>
            </a:extLst>
          </p:cNvPr>
          <p:cNvPicPr>
            <a:picLocks noChangeAspect="1"/>
          </p:cNvPicPr>
          <p:nvPr/>
        </p:nvPicPr>
        <p:blipFill rotWithShape="1">
          <a:blip r:embed="rId2"/>
          <a:srcRect l="25631" t="9236" r="27619"/>
          <a:stretch/>
        </p:blipFill>
        <p:spPr>
          <a:xfrm>
            <a:off x="202386" y="1291566"/>
            <a:ext cx="4243699" cy="4692129"/>
          </a:xfrm>
          <a:prstGeom prst="rect">
            <a:avLst/>
          </a:prstGeom>
        </p:spPr>
      </p:pic>
      <p:sp>
        <p:nvSpPr>
          <p:cNvPr id="6" name="正方形/長方形 5">
            <a:extLst>
              <a:ext uri="{FF2B5EF4-FFF2-40B4-BE49-F238E27FC236}">
                <a16:creationId xmlns:a16="http://schemas.microsoft.com/office/drawing/2014/main" id="{0D5FDC48-2A76-4278-8B37-410FF4D1DC92}"/>
              </a:ext>
            </a:extLst>
          </p:cNvPr>
          <p:cNvSpPr/>
          <p:nvPr/>
        </p:nvSpPr>
        <p:spPr>
          <a:xfrm>
            <a:off x="2228940" y="5202315"/>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5" name="正方形/長方形 44">
            <a:extLst>
              <a:ext uri="{FF2B5EF4-FFF2-40B4-BE49-F238E27FC236}">
                <a16:creationId xmlns:a16="http://schemas.microsoft.com/office/drawing/2014/main" id="{CBD4C423-9FC6-48D4-BE6D-2A928C93BB0E}"/>
              </a:ext>
            </a:extLst>
          </p:cNvPr>
          <p:cNvSpPr/>
          <p:nvPr/>
        </p:nvSpPr>
        <p:spPr>
          <a:xfrm>
            <a:off x="2633322" y="4804300"/>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6" name="正方形/長方形 45">
            <a:extLst>
              <a:ext uri="{FF2B5EF4-FFF2-40B4-BE49-F238E27FC236}">
                <a16:creationId xmlns:a16="http://schemas.microsoft.com/office/drawing/2014/main" id="{9A5AA872-1B0A-4F30-8043-6CA32DAAE400}"/>
              </a:ext>
            </a:extLst>
          </p:cNvPr>
          <p:cNvSpPr/>
          <p:nvPr/>
        </p:nvSpPr>
        <p:spPr>
          <a:xfrm>
            <a:off x="2837681" y="4804299"/>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7" name="正方形/長方形 46">
            <a:extLst>
              <a:ext uri="{FF2B5EF4-FFF2-40B4-BE49-F238E27FC236}">
                <a16:creationId xmlns:a16="http://schemas.microsoft.com/office/drawing/2014/main" id="{36397950-E694-4C6D-AB1E-5D50D5595F4B}"/>
              </a:ext>
            </a:extLst>
          </p:cNvPr>
          <p:cNvSpPr/>
          <p:nvPr/>
        </p:nvSpPr>
        <p:spPr>
          <a:xfrm>
            <a:off x="3042040" y="4804299"/>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8" name="正方形/長方形 47">
            <a:extLst>
              <a:ext uri="{FF2B5EF4-FFF2-40B4-BE49-F238E27FC236}">
                <a16:creationId xmlns:a16="http://schemas.microsoft.com/office/drawing/2014/main" id="{33FE28C1-833E-48CC-90AD-3BA45318F4AD}"/>
              </a:ext>
            </a:extLst>
          </p:cNvPr>
          <p:cNvSpPr/>
          <p:nvPr/>
        </p:nvSpPr>
        <p:spPr>
          <a:xfrm>
            <a:off x="3251801" y="4804299"/>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9" name="正方形/長方形 48">
            <a:extLst>
              <a:ext uri="{FF2B5EF4-FFF2-40B4-BE49-F238E27FC236}">
                <a16:creationId xmlns:a16="http://schemas.microsoft.com/office/drawing/2014/main" id="{0B02222B-3E85-4D79-8506-93FE7415411E}"/>
              </a:ext>
            </a:extLst>
          </p:cNvPr>
          <p:cNvSpPr/>
          <p:nvPr/>
        </p:nvSpPr>
        <p:spPr>
          <a:xfrm>
            <a:off x="3662445" y="4397406"/>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0" name="正方形/長方形 49">
            <a:extLst>
              <a:ext uri="{FF2B5EF4-FFF2-40B4-BE49-F238E27FC236}">
                <a16:creationId xmlns:a16="http://schemas.microsoft.com/office/drawing/2014/main" id="{F18B12C9-DE40-4A05-84F4-65D9B032687A}"/>
              </a:ext>
            </a:extLst>
          </p:cNvPr>
          <p:cNvSpPr/>
          <p:nvPr/>
        </p:nvSpPr>
        <p:spPr>
          <a:xfrm>
            <a:off x="3665509" y="4193047"/>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1" name="正方形/長方形 50">
            <a:extLst>
              <a:ext uri="{FF2B5EF4-FFF2-40B4-BE49-F238E27FC236}">
                <a16:creationId xmlns:a16="http://schemas.microsoft.com/office/drawing/2014/main" id="{0817205D-824F-4937-AEF7-DE34FF3E02AD}"/>
              </a:ext>
            </a:extLst>
          </p:cNvPr>
          <p:cNvSpPr/>
          <p:nvPr/>
        </p:nvSpPr>
        <p:spPr>
          <a:xfrm>
            <a:off x="3662445" y="3988058"/>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3" name="正方形/長方形 52">
            <a:extLst>
              <a:ext uri="{FF2B5EF4-FFF2-40B4-BE49-F238E27FC236}">
                <a16:creationId xmlns:a16="http://schemas.microsoft.com/office/drawing/2014/main" id="{EA226296-5EFF-4AD9-9F10-86A2EE522BF4}"/>
              </a:ext>
            </a:extLst>
          </p:cNvPr>
          <p:cNvSpPr/>
          <p:nvPr/>
        </p:nvSpPr>
        <p:spPr>
          <a:xfrm>
            <a:off x="3662445" y="3783384"/>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4" name="正方形/長方形 53">
            <a:extLst>
              <a:ext uri="{FF2B5EF4-FFF2-40B4-BE49-F238E27FC236}">
                <a16:creationId xmlns:a16="http://schemas.microsoft.com/office/drawing/2014/main" id="{4B633F6D-EB52-4B33-9A73-C2D605B07C35}"/>
              </a:ext>
            </a:extLst>
          </p:cNvPr>
          <p:cNvSpPr/>
          <p:nvPr/>
        </p:nvSpPr>
        <p:spPr>
          <a:xfrm>
            <a:off x="3246399" y="3371126"/>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6" name="正方形/長方形 55">
            <a:extLst>
              <a:ext uri="{FF2B5EF4-FFF2-40B4-BE49-F238E27FC236}">
                <a16:creationId xmlns:a16="http://schemas.microsoft.com/office/drawing/2014/main" id="{33ABE3A5-767E-41BD-AAC1-8FE861C320B2}"/>
              </a:ext>
            </a:extLst>
          </p:cNvPr>
          <p:cNvSpPr/>
          <p:nvPr/>
        </p:nvSpPr>
        <p:spPr>
          <a:xfrm>
            <a:off x="3042039" y="3371126"/>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7" name="正方形/長方形 56">
            <a:extLst>
              <a:ext uri="{FF2B5EF4-FFF2-40B4-BE49-F238E27FC236}">
                <a16:creationId xmlns:a16="http://schemas.microsoft.com/office/drawing/2014/main" id="{7B33C160-86EE-4FBE-850F-7BEF73364227}"/>
              </a:ext>
            </a:extLst>
          </p:cNvPr>
          <p:cNvSpPr/>
          <p:nvPr/>
        </p:nvSpPr>
        <p:spPr>
          <a:xfrm>
            <a:off x="2837679" y="3371126"/>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8" name="正方形/長方形 87">
            <a:extLst>
              <a:ext uri="{FF2B5EF4-FFF2-40B4-BE49-F238E27FC236}">
                <a16:creationId xmlns:a16="http://schemas.microsoft.com/office/drawing/2014/main" id="{04D07A45-5ED6-4ABB-96E9-F6E993BF8D8A}"/>
              </a:ext>
            </a:extLst>
          </p:cNvPr>
          <p:cNvSpPr/>
          <p:nvPr/>
        </p:nvSpPr>
        <p:spPr>
          <a:xfrm>
            <a:off x="799498" y="2960702"/>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9" name="正方形/長方形 88">
            <a:extLst>
              <a:ext uri="{FF2B5EF4-FFF2-40B4-BE49-F238E27FC236}">
                <a16:creationId xmlns:a16="http://schemas.microsoft.com/office/drawing/2014/main" id="{6E61252C-D157-4DF7-98C3-0826F6F7E012}"/>
              </a:ext>
            </a:extLst>
          </p:cNvPr>
          <p:cNvSpPr/>
          <p:nvPr/>
        </p:nvSpPr>
        <p:spPr>
          <a:xfrm>
            <a:off x="799498" y="2756343"/>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0" name="正方形/長方形 89">
            <a:extLst>
              <a:ext uri="{FF2B5EF4-FFF2-40B4-BE49-F238E27FC236}">
                <a16:creationId xmlns:a16="http://schemas.microsoft.com/office/drawing/2014/main" id="{9137698F-4212-4BFF-8E1B-B7A88C89B76F}"/>
              </a:ext>
            </a:extLst>
          </p:cNvPr>
          <p:cNvSpPr/>
          <p:nvPr/>
        </p:nvSpPr>
        <p:spPr>
          <a:xfrm>
            <a:off x="799497" y="2551354"/>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1" name="正方形/長方形 90">
            <a:extLst>
              <a:ext uri="{FF2B5EF4-FFF2-40B4-BE49-F238E27FC236}">
                <a16:creationId xmlns:a16="http://schemas.microsoft.com/office/drawing/2014/main" id="{65E7EB81-36F9-47A4-A6D2-0B2FE9AAAB0E}"/>
              </a:ext>
            </a:extLst>
          </p:cNvPr>
          <p:cNvSpPr/>
          <p:nvPr/>
        </p:nvSpPr>
        <p:spPr>
          <a:xfrm>
            <a:off x="799497" y="2346680"/>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2" name="正方形/長方形 91">
            <a:extLst>
              <a:ext uri="{FF2B5EF4-FFF2-40B4-BE49-F238E27FC236}">
                <a16:creationId xmlns:a16="http://schemas.microsoft.com/office/drawing/2014/main" id="{84F3065B-8F68-4F78-929B-EBB37358FCCE}"/>
              </a:ext>
            </a:extLst>
          </p:cNvPr>
          <p:cNvSpPr/>
          <p:nvPr/>
        </p:nvSpPr>
        <p:spPr>
          <a:xfrm>
            <a:off x="1636062" y="1927170"/>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3" name="正方形/長方形 92">
            <a:extLst>
              <a:ext uri="{FF2B5EF4-FFF2-40B4-BE49-F238E27FC236}">
                <a16:creationId xmlns:a16="http://schemas.microsoft.com/office/drawing/2014/main" id="{ABA9A1AB-98EC-45FF-967A-4F3C1C097AB5}"/>
              </a:ext>
            </a:extLst>
          </p:cNvPr>
          <p:cNvSpPr/>
          <p:nvPr/>
        </p:nvSpPr>
        <p:spPr>
          <a:xfrm>
            <a:off x="1431702" y="1927170"/>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4" name="正方形/長方形 93">
            <a:extLst>
              <a:ext uri="{FF2B5EF4-FFF2-40B4-BE49-F238E27FC236}">
                <a16:creationId xmlns:a16="http://schemas.microsoft.com/office/drawing/2014/main" id="{3470BF4F-9E90-47BA-B57D-09BE87907B3B}"/>
              </a:ext>
            </a:extLst>
          </p:cNvPr>
          <p:cNvSpPr/>
          <p:nvPr/>
        </p:nvSpPr>
        <p:spPr>
          <a:xfrm>
            <a:off x="1227342" y="1927170"/>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5" name="正方形/長方形 94">
            <a:extLst>
              <a:ext uri="{FF2B5EF4-FFF2-40B4-BE49-F238E27FC236}">
                <a16:creationId xmlns:a16="http://schemas.microsoft.com/office/drawing/2014/main" id="{481F3AF1-4280-4ADB-AD92-320635EE316D}"/>
              </a:ext>
            </a:extLst>
          </p:cNvPr>
          <p:cNvSpPr/>
          <p:nvPr/>
        </p:nvSpPr>
        <p:spPr>
          <a:xfrm>
            <a:off x="1840423" y="1927170"/>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6" name="正方形/長方形 95">
            <a:extLst>
              <a:ext uri="{FF2B5EF4-FFF2-40B4-BE49-F238E27FC236}">
                <a16:creationId xmlns:a16="http://schemas.microsoft.com/office/drawing/2014/main" id="{D41A6F16-93AD-42DF-A971-31BB2400778D}"/>
              </a:ext>
            </a:extLst>
          </p:cNvPr>
          <p:cNvSpPr/>
          <p:nvPr/>
        </p:nvSpPr>
        <p:spPr>
          <a:xfrm>
            <a:off x="3043176" y="1927170"/>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7" name="正方形/長方形 96">
            <a:extLst>
              <a:ext uri="{FF2B5EF4-FFF2-40B4-BE49-F238E27FC236}">
                <a16:creationId xmlns:a16="http://schemas.microsoft.com/office/drawing/2014/main" id="{8AC584AD-0353-4355-903D-249B6AFBF802}"/>
              </a:ext>
            </a:extLst>
          </p:cNvPr>
          <p:cNvSpPr/>
          <p:nvPr/>
        </p:nvSpPr>
        <p:spPr>
          <a:xfrm>
            <a:off x="2838816" y="1927170"/>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8" name="正方形/長方形 97">
            <a:extLst>
              <a:ext uri="{FF2B5EF4-FFF2-40B4-BE49-F238E27FC236}">
                <a16:creationId xmlns:a16="http://schemas.microsoft.com/office/drawing/2014/main" id="{1EF75DD4-FB80-4307-A693-CE05CE1F58EC}"/>
              </a:ext>
            </a:extLst>
          </p:cNvPr>
          <p:cNvSpPr/>
          <p:nvPr/>
        </p:nvSpPr>
        <p:spPr>
          <a:xfrm>
            <a:off x="2634456" y="1927170"/>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9" name="正方形/長方形 98">
            <a:extLst>
              <a:ext uri="{FF2B5EF4-FFF2-40B4-BE49-F238E27FC236}">
                <a16:creationId xmlns:a16="http://schemas.microsoft.com/office/drawing/2014/main" id="{3B1A44CB-CD6D-4BA3-B265-FCA169AAFC63}"/>
              </a:ext>
            </a:extLst>
          </p:cNvPr>
          <p:cNvSpPr/>
          <p:nvPr/>
        </p:nvSpPr>
        <p:spPr>
          <a:xfrm>
            <a:off x="3247537" y="1927170"/>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0" name="正方形/長方形 99">
            <a:extLst>
              <a:ext uri="{FF2B5EF4-FFF2-40B4-BE49-F238E27FC236}">
                <a16:creationId xmlns:a16="http://schemas.microsoft.com/office/drawing/2014/main" id="{D2997DCB-D38B-4E57-913F-1F0B2381C504}"/>
              </a:ext>
            </a:extLst>
          </p:cNvPr>
          <p:cNvSpPr/>
          <p:nvPr/>
        </p:nvSpPr>
        <p:spPr>
          <a:xfrm>
            <a:off x="2228940" y="5004278"/>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1" name="正方形/長方形 100">
            <a:extLst>
              <a:ext uri="{FF2B5EF4-FFF2-40B4-BE49-F238E27FC236}">
                <a16:creationId xmlns:a16="http://schemas.microsoft.com/office/drawing/2014/main" id="{7D289F8A-294F-4B53-9752-21C8CFE4CC32}"/>
              </a:ext>
            </a:extLst>
          </p:cNvPr>
          <p:cNvSpPr/>
          <p:nvPr/>
        </p:nvSpPr>
        <p:spPr>
          <a:xfrm>
            <a:off x="2228940" y="4801887"/>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2" name="正方形/長方形 101">
            <a:extLst>
              <a:ext uri="{FF2B5EF4-FFF2-40B4-BE49-F238E27FC236}">
                <a16:creationId xmlns:a16="http://schemas.microsoft.com/office/drawing/2014/main" id="{D8C551F4-8F28-4C8A-B1AE-14847E557E48}"/>
              </a:ext>
            </a:extLst>
          </p:cNvPr>
          <p:cNvSpPr/>
          <p:nvPr/>
        </p:nvSpPr>
        <p:spPr>
          <a:xfrm>
            <a:off x="2432439" y="4804299"/>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3" name="正方形/長方形 102">
            <a:extLst>
              <a:ext uri="{FF2B5EF4-FFF2-40B4-BE49-F238E27FC236}">
                <a16:creationId xmlns:a16="http://schemas.microsoft.com/office/drawing/2014/main" id="{C866BE30-5A8C-47A5-A544-17248A2A2590}"/>
              </a:ext>
            </a:extLst>
          </p:cNvPr>
          <p:cNvSpPr/>
          <p:nvPr/>
        </p:nvSpPr>
        <p:spPr>
          <a:xfrm>
            <a:off x="3452684" y="4801887"/>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4" name="正方形/長方形 103">
            <a:extLst>
              <a:ext uri="{FF2B5EF4-FFF2-40B4-BE49-F238E27FC236}">
                <a16:creationId xmlns:a16="http://schemas.microsoft.com/office/drawing/2014/main" id="{D7E2F4E8-2AB0-4B16-9AF0-05FBE0072655}"/>
              </a:ext>
            </a:extLst>
          </p:cNvPr>
          <p:cNvSpPr/>
          <p:nvPr/>
        </p:nvSpPr>
        <p:spPr>
          <a:xfrm>
            <a:off x="3662445" y="4801886"/>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5" name="正方形/長方形 104">
            <a:extLst>
              <a:ext uri="{FF2B5EF4-FFF2-40B4-BE49-F238E27FC236}">
                <a16:creationId xmlns:a16="http://schemas.microsoft.com/office/drawing/2014/main" id="{2889E03B-5FFF-4E11-AEB8-E1E5E774D6E3}"/>
              </a:ext>
            </a:extLst>
          </p:cNvPr>
          <p:cNvSpPr/>
          <p:nvPr/>
        </p:nvSpPr>
        <p:spPr>
          <a:xfrm>
            <a:off x="3662445" y="4595115"/>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6" name="正方形/長方形 105">
            <a:extLst>
              <a:ext uri="{FF2B5EF4-FFF2-40B4-BE49-F238E27FC236}">
                <a16:creationId xmlns:a16="http://schemas.microsoft.com/office/drawing/2014/main" id="{9E8AB149-BF79-462A-BB50-1F8CE18C884A}"/>
              </a:ext>
            </a:extLst>
          </p:cNvPr>
          <p:cNvSpPr/>
          <p:nvPr/>
        </p:nvSpPr>
        <p:spPr>
          <a:xfrm>
            <a:off x="3662445" y="3576423"/>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7" name="正方形/長方形 106">
            <a:extLst>
              <a:ext uri="{FF2B5EF4-FFF2-40B4-BE49-F238E27FC236}">
                <a16:creationId xmlns:a16="http://schemas.microsoft.com/office/drawing/2014/main" id="{3DFFDD90-44D2-413C-867E-3DB31F419AFF}"/>
              </a:ext>
            </a:extLst>
          </p:cNvPr>
          <p:cNvSpPr/>
          <p:nvPr/>
        </p:nvSpPr>
        <p:spPr>
          <a:xfrm>
            <a:off x="3655119" y="3371126"/>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8" name="正方形/長方形 107">
            <a:extLst>
              <a:ext uri="{FF2B5EF4-FFF2-40B4-BE49-F238E27FC236}">
                <a16:creationId xmlns:a16="http://schemas.microsoft.com/office/drawing/2014/main" id="{CCC19F18-74D1-4D58-B763-E1C824E5A1FE}"/>
              </a:ext>
            </a:extLst>
          </p:cNvPr>
          <p:cNvSpPr/>
          <p:nvPr/>
        </p:nvSpPr>
        <p:spPr>
          <a:xfrm>
            <a:off x="3458086" y="3371126"/>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2" name="正方形/長方形 111">
            <a:extLst>
              <a:ext uri="{FF2B5EF4-FFF2-40B4-BE49-F238E27FC236}">
                <a16:creationId xmlns:a16="http://schemas.microsoft.com/office/drawing/2014/main" id="{E7275084-E920-447C-8877-23101DB50A59}"/>
              </a:ext>
            </a:extLst>
          </p:cNvPr>
          <p:cNvSpPr/>
          <p:nvPr/>
        </p:nvSpPr>
        <p:spPr>
          <a:xfrm>
            <a:off x="2028247" y="3371126"/>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3" name="正方形/長方形 112">
            <a:extLst>
              <a:ext uri="{FF2B5EF4-FFF2-40B4-BE49-F238E27FC236}">
                <a16:creationId xmlns:a16="http://schemas.microsoft.com/office/drawing/2014/main" id="{EF0690FA-3D3A-44C1-9302-04DD7872CE41}"/>
              </a:ext>
            </a:extLst>
          </p:cNvPr>
          <p:cNvSpPr/>
          <p:nvPr/>
        </p:nvSpPr>
        <p:spPr>
          <a:xfrm>
            <a:off x="2231746" y="3371126"/>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4" name="正方形/長方形 113">
            <a:extLst>
              <a:ext uri="{FF2B5EF4-FFF2-40B4-BE49-F238E27FC236}">
                <a16:creationId xmlns:a16="http://schemas.microsoft.com/office/drawing/2014/main" id="{E734689E-77E6-4CAC-89F6-DBA76D96FBF8}"/>
              </a:ext>
            </a:extLst>
          </p:cNvPr>
          <p:cNvSpPr/>
          <p:nvPr/>
        </p:nvSpPr>
        <p:spPr>
          <a:xfrm>
            <a:off x="2436724" y="3371126"/>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5" name="正方形/長方形 114">
            <a:extLst>
              <a:ext uri="{FF2B5EF4-FFF2-40B4-BE49-F238E27FC236}">
                <a16:creationId xmlns:a16="http://schemas.microsoft.com/office/drawing/2014/main" id="{F7888B70-7A8B-4499-8798-1B6E8FDC10EB}"/>
              </a:ext>
            </a:extLst>
          </p:cNvPr>
          <p:cNvSpPr/>
          <p:nvPr/>
        </p:nvSpPr>
        <p:spPr>
          <a:xfrm>
            <a:off x="2640223" y="3371126"/>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6" name="正方形/長方形 115">
            <a:extLst>
              <a:ext uri="{FF2B5EF4-FFF2-40B4-BE49-F238E27FC236}">
                <a16:creationId xmlns:a16="http://schemas.microsoft.com/office/drawing/2014/main" id="{53513085-2232-4780-9E2C-6D29F5AFCA33}"/>
              </a:ext>
            </a:extLst>
          </p:cNvPr>
          <p:cNvSpPr/>
          <p:nvPr/>
        </p:nvSpPr>
        <p:spPr>
          <a:xfrm>
            <a:off x="1606088" y="3371126"/>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7" name="正方形/長方形 116">
            <a:extLst>
              <a:ext uri="{FF2B5EF4-FFF2-40B4-BE49-F238E27FC236}">
                <a16:creationId xmlns:a16="http://schemas.microsoft.com/office/drawing/2014/main" id="{9BB586BE-F29E-4AC8-A59C-C00524F3F307}"/>
              </a:ext>
            </a:extLst>
          </p:cNvPr>
          <p:cNvSpPr/>
          <p:nvPr/>
        </p:nvSpPr>
        <p:spPr>
          <a:xfrm>
            <a:off x="1401728" y="3371126"/>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8" name="正方形/長方形 117">
            <a:extLst>
              <a:ext uri="{FF2B5EF4-FFF2-40B4-BE49-F238E27FC236}">
                <a16:creationId xmlns:a16="http://schemas.microsoft.com/office/drawing/2014/main" id="{CF956464-3400-4108-9359-BB3BBD60203E}"/>
              </a:ext>
            </a:extLst>
          </p:cNvPr>
          <p:cNvSpPr/>
          <p:nvPr/>
        </p:nvSpPr>
        <p:spPr>
          <a:xfrm>
            <a:off x="1197368" y="3371126"/>
            <a:ext cx="204359" cy="20435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9" name="正方形/長方形 118">
            <a:extLst>
              <a:ext uri="{FF2B5EF4-FFF2-40B4-BE49-F238E27FC236}">
                <a16:creationId xmlns:a16="http://schemas.microsoft.com/office/drawing/2014/main" id="{D64F75CD-E8BF-4A13-BD7C-22F2EA500F1F}"/>
              </a:ext>
            </a:extLst>
          </p:cNvPr>
          <p:cNvSpPr/>
          <p:nvPr/>
        </p:nvSpPr>
        <p:spPr>
          <a:xfrm>
            <a:off x="1817775" y="3371126"/>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0" name="正方形/長方形 119">
            <a:extLst>
              <a:ext uri="{FF2B5EF4-FFF2-40B4-BE49-F238E27FC236}">
                <a16:creationId xmlns:a16="http://schemas.microsoft.com/office/drawing/2014/main" id="{5CDB72EF-3DF9-4539-A9F0-A71B1A0B2DFA}"/>
              </a:ext>
            </a:extLst>
          </p:cNvPr>
          <p:cNvSpPr/>
          <p:nvPr/>
        </p:nvSpPr>
        <p:spPr>
          <a:xfrm>
            <a:off x="795794" y="3165061"/>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1" name="正方形/長方形 120">
            <a:extLst>
              <a:ext uri="{FF2B5EF4-FFF2-40B4-BE49-F238E27FC236}">
                <a16:creationId xmlns:a16="http://schemas.microsoft.com/office/drawing/2014/main" id="{A0700916-63E4-408D-A2B0-4BA8071BA7A9}"/>
              </a:ext>
            </a:extLst>
          </p:cNvPr>
          <p:cNvSpPr/>
          <p:nvPr/>
        </p:nvSpPr>
        <p:spPr>
          <a:xfrm>
            <a:off x="796413" y="3371126"/>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2" name="正方形/長方形 121">
            <a:extLst>
              <a:ext uri="{FF2B5EF4-FFF2-40B4-BE49-F238E27FC236}">
                <a16:creationId xmlns:a16="http://schemas.microsoft.com/office/drawing/2014/main" id="{5B066D3F-CA2F-42BD-B431-F7CEE5F808BE}"/>
              </a:ext>
            </a:extLst>
          </p:cNvPr>
          <p:cNvSpPr/>
          <p:nvPr/>
        </p:nvSpPr>
        <p:spPr>
          <a:xfrm>
            <a:off x="999912" y="3371126"/>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3" name="正方形/長方形 122">
            <a:extLst>
              <a:ext uri="{FF2B5EF4-FFF2-40B4-BE49-F238E27FC236}">
                <a16:creationId xmlns:a16="http://schemas.microsoft.com/office/drawing/2014/main" id="{CE0D3246-D94A-4249-8FEE-F16E0037CEC5}"/>
              </a:ext>
            </a:extLst>
          </p:cNvPr>
          <p:cNvSpPr/>
          <p:nvPr/>
        </p:nvSpPr>
        <p:spPr>
          <a:xfrm>
            <a:off x="795794" y="1927170"/>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4" name="正方形/長方形 123">
            <a:extLst>
              <a:ext uri="{FF2B5EF4-FFF2-40B4-BE49-F238E27FC236}">
                <a16:creationId xmlns:a16="http://schemas.microsoft.com/office/drawing/2014/main" id="{A780800F-1775-42A2-B012-0DC334DCF3DD}"/>
              </a:ext>
            </a:extLst>
          </p:cNvPr>
          <p:cNvSpPr/>
          <p:nvPr/>
        </p:nvSpPr>
        <p:spPr>
          <a:xfrm>
            <a:off x="796413" y="2135012"/>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5" name="正方形/長方形 124">
            <a:extLst>
              <a:ext uri="{FF2B5EF4-FFF2-40B4-BE49-F238E27FC236}">
                <a16:creationId xmlns:a16="http://schemas.microsoft.com/office/drawing/2014/main" id="{0905F93C-FC9A-4C6E-A004-B45272ED21CF}"/>
              </a:ext>
            </a:extLst>
          </p:cNvPr>
          <p:cNvSpPr/>
          <p:nvPr/>
        </p:nvSpPr>
        <p:spPr>
          <a:xfrm>
            <a:off x="1015232" y="1927170"/>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 name="正方形/長方形 125">
            <a:extLst>
              <a:ext uri="{FF2B5EF4-FFF2-40B4-BE49-F238E27FC236}">
                <a16:creationId xmlns:a16="http://schemas.microsoft.com/office/drawing/2014/main" id="{6764B1DE-191A-42EB-820D-41450B60D335}"/>
              </a:ext>
            </a:extLst>
          </p:cNvPr>
          <p:cNvSpPr/>
          <p:nvPr/>
        </p:nvSpPr>
        <p:spPr>
          <a:xfrm>
            <a:off x="2044784" y="1927170"/>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7" name="正方形/長方形 126">
            <a:extLst>
              <a:ext uri="{FF2B5EF4-FFF2-40B4-BE49-F238E27FC236}">
                <a16:creationId xmlns:a16="http://schemas.microsoft.com/office/drawing/2014/main" id="{149A4C24-383D-4498-BD7B-A8F307D7B006}"/>
              </a:ext>
            </a:extLst>
          </p:cNvPr>
          <p:cNvSpPr/>
          <p:nvPr/>
        </p:nvSpPr>
        <p:spPr>
          <a:xfrm>
            <a:off x="2249145" y="1927170"/>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8" name="正方形/長方形 127">
            <a:extLst>
              <a:ext uri="{FF2B5EF4-FFF2-40B4-BE49-F238E27FC236}">
                <a16:creationId xmlns:a16="http://schemas.microsoft.com/office/drawing/2014/main" id="{CBEC14A3-36A3-4CE1-A0A3-D4B61C52C0AD}"/>
              </a:ext>
            </a:extLst>
          </p:cNvPr>
          <p:cNvSpPr/>
          <p:nvPr/>
        </p:nvSpPr>
        <p:spPr>
          <a:xfrm>
            <a:off x="2453506" y="1927170"/>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6" name="正方形/長方形 135">
            <a:extLst>
              <a:ext uri="{FF2B5EF4-FFF2-40B4-BE49-F238E27FC236}">
                <a16:creationId xmlns:a16="http://schemas.microsoft.com/office/drawing/2014/main" id="{5206C335-3884-45D0-814F-F2FA89D883F6}"/>
              </a:ext>
            </a:extLst>
          </p:cNvPr>
          <p:cNvSpPr/>
          <p:nvPr/>
        </p:nvSpPr>
        <p:spPr>
          <a:xfrm>
            <a:off x="3452982" y="1926498"/>
            <a:ext cx="204359" cy="2043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3" name="直線矢印コネクタ 2">
            <a:extLst>
              <a:ext uri="{FF2B5EF4-FFF2-40B4-BE49-F238E27FC236}">
                <a16:creationId xmlns:a16="http://schemas.microsoft.com/office/drawing/2014/main" id="{6DA5B604-AC73-47A4-AF49-85E2D2C2FCC9}"/>
              </a:ext>
            </a:extLst>
          </p:cNvPr>
          <p:cNvCxnSpPr>
            <a:cxnSpLocks/>
          </p:cNvCxnSpPr>
          <p:nvPr/>
        </p:nvCxnSpPr>
        <p:spPr>
          <a:xfrm flipV="1">
            <a:off x="2337745" y="4799474"/>
            <a:ext cx="0" cy="607200"/>
          </a:xfrm>
          <a:prstGeom prst="straightConnector1">
            <a:avLst/>
          </a:prstGeom>
          <a:ln w="3810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2" name="直線矢印コネクタ 81">
            <a:extLst>
              <a:ext uri="{FF2B5EF4-FFF2-40B4-BE49-F238E27FC236}">
                <a16:creationId xmlns:a16="http://schemas.microsoft.com/office/drawing/2014/main" id="{71CAB8DB-AB33-45AD-83FD-C983D602C24A}"/>
              </a:ext>
            </a:extLst>
          </p:cNvPr>
          <p:cNvCxnSpPr>
            <a:cxnSpLocks/>
          </p:cNvCxnSpPr>
          <p:nvPr/>
        </p:nvCxnSpPr>
        <p:spPr>
          <a:xfrm>
            <a:off x="2471426" y="4911004"/>
            <a:ext cx="1395378" cy="0"/>
          </a:xfrm>
          <a:prstGeom prst="straightConnector1">
            <a:avLst/>
          </a:prstGeom>
          <a:ln w="3810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6" name="直線矢印コネクタ 85">
            <a:extLst>
              <a:ext uri="{FF2B5EF4-FFF2-40B4-BE49-F238E27FC236}">
                <a16:creationId xmlns:a16="http://schemas.microsoft.com/office/drawing/2014/main" id="{84059E24-FDA5-4425-B7D7-8EBA08C4CE57}"/>
              </a:ext>
            </a:extLst>
          </p:cNvPr>
          <p:cNvCxnSpPr>
            <a:cxnSpLocks/>
            <a:stCxn id="105" idx="2"/>
          </p:cNvCxnSpPr>
          <p:nvPr/>
        </p:nvCxnSpPr>
        <p:spPr>
          <a:xfrm flipV="1">
            <a:off x="3764625" y="3380544"/>
            <a:ext cx="7586" cy="1418930"/>
          </a:xfrm>
          <a:prstGeom prst="straightConnector1">
            <a:avLst/>
          </a:prstGeom>
          <a:ln w="3810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9" name="直線矢印コネクタ 108">
            <a:extLst>
              <a:ext uri="{FF2B5EF4-FFF2-40B4-BE49-F238E27FC236}">
                <a16:creationId xmlns:a16="http://schemas.microsoft.com/office/drawing/2014/main" id="{3F7FFB3B-ABE2-44C7-8C7E-DC797C380880}"/>
              </a:ext>
            </a:extLst>
          </p:cNvPr>
          <p:cNvCxnSpPr>
            <a:cxnSpLocks/>
            <a:stCxn id="108" idx="3"/>
          </p:cNvCxnSpPr>
          <p:nvPr/>
        </p:nvCxnSpPr>
        <p:spPr>
          <a:xfrm flipH="1">
            <a:off x="795794" y="3473306"/>
            <a:ext cx="2866651" cy="0"/>
          </a:xfrm>
          <a:prstGeom prst="straightConnector1">
            <a:avLst/>
          </a:prstGeom>
          <a:ln w="3810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0" name="直線矢印コネクタ 109">
            <a:extLst>
              <a:ext uri="{FF2B5EF4-FFF2-40B4-BE49-F238E27FC236}">
                <a16:creationId xmlns:a16="http://schemas.microsoft.com/office/drawing/2014/main" id="{EAB3F4EE-FB4A-4BCB-8728-C5305DF2AC1E}"/>
              </a:ext>
            </a:extLst>
          </p:cNvPr>
          <p:cNvCxnSpPr>
            <a:cxnSpLocks/>
            <a:stCxn id="121" idx="0"/>
          </p:cNvCxnSpPr>
          <p:nvPr/>
        </p:nvCxnSpPr>
        <p:spPr>
          <a:xfrm flipV="1">
            <a:off x="898593" y="1926498"/>
            <a:ext cx="11326" cy="1444628"/>
          </a:xfrm>
          <a:prstGeom prst="straightConnector1">
            <a:avLst/>
          </a:prstGeom>
          <a:ln w="3810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1" name="直線矢印コネクタ 110">
            <a:extLst>
              <a:ext uri="{FF2B5EF4-FFF2-40B4-BE49-F238E27FC236}">
                <a16:creationId xmlns:a16="http://schemas.microsoft.com/office/drawing/2014/main" id="{CB3D10BA-BB6B-4BC2-8914-85C101CB584B}"/>
              </a:ext>
            </a:extLst>
          </p:cNvPr>
          <p:cNvCxnSpPr>
            <a:cxnSpLocks/>
            <a:endCxn id="136" idx="3"/>
          </p:cNvCxnSpPr>
          <p:nvPr/>
        </p:nvCxnSpPr>
        <p:spPr>
          <a:xfrm>
            <a:off x="1009467" y="2028678"/>
            <a:ext cx="2647874" cy="0"/>
          </a:xfrm>
          <a:prstGeom prst="straightConnector1">
            <a:avLst/>
          </a:prstGeom>
          <a:ln w="3810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sp>
        <p:nvSpPr>
          <p:cNvPr id="131" name="テキスト ボックス 130">
            <a:extLst>
              <a:ext uri="{FF2B5EF4-FFF2-40B4-BE49-F238E27FC236}">
                <a16:creationId xmlns:a16="http://schemas.microsoft.com/office/drawing/2014/main" id="{C6D667D6-4465-4DE7-9CBF-0F922A06CB60}"/>
              </a:ext>
            </a:extLst>
          </p:cNvPr>
          <p:cNvSpPr txBox="1"/>
          <p:nvPr/>
        </p:nvSpPr>
        <p:spPr>
          <a:xfrm>
            <a:off x="1823765" y="4957278"/>
            <a:ext cx="449093" cy="369332"/>
          </a:xfrm>
          <a:prstGeom prst="rect">
            <a:avLst/>
          </a:prstGeom>
          <a:noFill/>
        </p:spPr>
        <p:txBody>
          <a:bodyPr wrap="square" rtlCol="0">
            <a:spAutoFit/>
          </a:bodyPr>
          <a:lstStyle/>
          <a:p>
            <a:pPr algn="ctr"/>
            <a:r>
              <a:rPr lang="ja-JP" altLang="en-US" b="1" dirty="0">
                <a:solidFill>
                  <a:schemeClr val="bg1"/>
                </a:solidFill>
                <a:latin typeface="メイリオ" panose="020B0604030504040204" pitchFamily="50" charset="-128"/>
                <a:ea typeface="メイリオ" panose="020B0604030504040204" pitchFamily="50" charset="-128"/>
              </a:rPr>
              <a:t>①</a:t>
            </a:r>
            <a:endParaRPr kumimoji="1" lang="en-US" altLang="ja-JP" b="1" dirty="0">
              <a:solidFill>
                <a:schemeClr val="bg1"/>
              </a:solidFill>
              <a:latin typeface="メイリオ" panose="020B0604030504040204" pitchFamily="50" charset="-128"/>
              <a:ea typeface="メイリオ" panose="020B0604030504040204" pitchFamily="50" charset="-128"/>
            </a:endParaRPr>
          </a:p>
        </p:txBody>
      </p:sp>
      <p:sp>
        <p:nvSpPr>
          <p:cNvPr id="140" name="テキスト ボックス 139">
            <a:extLst>
              <a:ext uri="{FF2B5EF4-FFF2-40B4-BE49-F238E27FC236}">
                <a16:creationId xmlns:a16="http://schemas.microsoft.com/office/drawing/2014/main" id="{F0DE849A-A2D2-4573-B660-84FFF312CDA5}"/>
              </a:ext>
            </a:extLst>
          </p:cNvPr>
          <p:cNvSpPr txBox="1"/>
          <p:nvPr/>
        </p:nvSpPr>
        <p:spPr>
          <a:xfrm>
            <a:off x="2847802" y="4989079"/>
            <a:ext cx="449093" cy="369332"/>
          </a:xfrm>
          <a:prstGeom prst="rect">
            <a:avLst/>
          </a:prstGeom>
          <a:noFill/>
        </p:spPr>
        <p:txBody>
          <a:bodyPr wrap="square" rtlCol="0">
            <a:spAutoFit/>
          </a:bodyPr>
          <a:lstStyle/>
          <a:p>
            <a:pPr algn="ctr"/>
            <a:r>
              <a:rPr lang="ja-JP" altLang="en-US" b="1" dirty="0">
                <a:solidFill>
                  <a:schemeClr val="bg1"/>
                </a:solidFill>
                <a:latin typeface="メイリオ" panose="020B0604030504040204" pitchFamily="50" charset="-128"/>
                <a:ea typeface="メイリオ" panose="020B0604030504040204" pitchFamily="50" charset="-128"/>
              </a:rPr>
              <a:t>②</a:t>
            </a:r>
            <a:endParaRPr kumimoji="1" lang="en-US" altLang="ja-JP" b="1" dirty="0">
              <a:solidFill>
                <a:schemeClr val="bg1"/>
              </a:solidFill>
              <a:latin typeface="メイリオ" panose="020B0604030504040204" pitchFamily="50" charset="-128"/>
              <a:ea typeface="メイリオ" panose="020B0604030504040204" pitchFamily="50" charset="-128"/>
            </a:endParaRPr>
          </a:p>
        </p:txBody>
      </p:sp>
      <p:sp>
        <p:nvSpPr>
          <p:cNvPr id="141" name="テキスト ボックス 140">
            <a:extLst>
              <a:ext uri="{FF2B5EF4-FFF2-40B4-BE49-F238E27FC236}">
                <a16:creationId xmlns:a16="http://schemas.microsoft.com/office/drawing/2014/main" id="{B5EAE073-36F3-40D7-BB2D-354DA2F39C69}"/>
              </a:ext>
            </a:extLst>
          </p:cNvPr>
          <p:cNvSpPr txBox="1"/>
          <p:nvPr/>
        </p:nvSpPr>
        <p:spPr>
          <a:xfrm>
            <a:off x="3812607" y="4012619"/>
            <a:ext cx="449093" cy="369332"/>
          </a:xfrm>
          <a:prstGeom prst="rect">
            <a:avLst/>
          </a:prstGeom>
          <a:noFill/>
        </p:spPr>
        <p:txBody>
          <a:bodyPr wrap="square" rtlCol="0">
            <a:spAutoFit/>
          </a:bodyPr>
          <a:lstStyle/>
          <a:p>
            <a:pPr algn="ctr"/>
            <a:r>
              <a:rPr lang="ja-JP" altLang="en-US" b="1" dirty="0">
                <a:solidFill>
                  <a:schemeClr val="bg1"/>
                </a:solidFill>
                <a:latin typeface="メイリオ" panose="020B0604030504040204" pitchFamily="50" charset="-128"/>
                <a:ea typeface="メイリオ" panose="020B0604030504040204" pitchFamily="50" charset="-128"/>
              </a:rPr>
              <a:t>③</a:t>
            </a:r>
            <a:endParaRPr kumimoji="1" lang="en-US" altLang="ja-JP" b="1" dirty="0">
              <a:solidFill>
                <a:schemeClr val="bg1"/>
              </a:solidFill>
              <a:latin typeface="メイリオ" panose="020B0604030504040204" pitchFamily="50" charset="-128"/>
              <a:ea typeface="メイリオ" panose="020B0604030504040204" pitchFamily="50" charset="-128"/>
            </a:endParaRPr>
          </a:p>
        </p:txBody>
      </p:sp>
      <p:sp>
        <p:nvSpPr>
          <p:cNvPr id="142" name="テキスト ボックス 141">
            <a:extLst>
              <a:ext uri="{FF2B5EF4-FFF2-40B4-BE49-F238E27FC236}">
                <a16:creationId xmlns:a16="http://schemas.microsoft.com/office/drawing/2014/main" id="{C0576433-8E20-42D1-859D-44D15381640F}"/>
              </a:ext>
            </a:extLst>
          </p:cNvPr>
          <p:cNvSpPr txBox="1"/>
          <p:nvPr/>
        </p:nvSpPr>
        <p:spPr>
          <a:xfrm>
            <a:off x="2111080" y="3604946"/>
            <a:ext cx="449093" cy="369332"/>
          </a:xfrm>
          <a:prstGeom prst="rect">
            <a:avLst/>
          </a:prstGeom>
          <a:noFill/>
        </p:spPr>
        <p:txBody>
          <a:bodyPr wrap="square" rtlCol="0">
            <a:spAutoFit/>
          </a:bodyPr>
          <a:lstStyle/>
          <a:p>
            <a:pPr algn="ctr"/>
            <a:r>
              <a:rPr lang="ja-JP" altLang="en-US" b="1" dirty="0">
                <a:solidFill>
                  <a:schemeClr val="bg1"/>
                </a:solidFill>
                <a:latin typeface="メイリオ" panose="020B0604030504040204" pitchFamily="50" charset="-128"/>
                <a:ea typeface="メイリオ" panose="020B0604030504040204" pitchFamily="50" charset="-128"/>
              </a:rPr>
              <a:t>④</a:t>
            </a:r>
            <a:endParaRPr kumimoji="1" lang="en-US" altLang="ja-JP" b="1" dirty="0">
              <a:solidFill>
                <a:schemeClr val="bg1"/>
              </a:solidFill>
              <a:latin typeface="メイリオ" panose="020B0604030504040204" pitchFamily="50" charset="-128"/>
              <a:ea typeface="メイリオ" panose="020B0604030504040204" pitchFamily="50" charset="-128"/>
            </a:endParaRPr>
          </a:p>
        </p:txBody>
      </p:sp>
      <p:sp>
        <p:nvSpPr>
          <p:cNvPr id="143" name="テキスト ボックス 142">
            <a:extLst>
              <a:ext uri="{FF2B5EF4-FFF2-40B4-BE49-F238E27FC236}">
                <a16:creationId xmlns:a16="http://schemas.microsoft.com/office/drawing/2014/main" id="{D8677D1F-62FC-4988-9724-9622EE70CC81}"/>
              </a:ext>
            </a:extLst>
          </p:cNvPr>
          <p:cNvSpPr txBox="1"/>
          <p:nvPr/>
        </p:nvSpPr>
        <p:spPr>
          <a:xfrm>
            <a:off x="375491" y="2611153"/>
            <a:ext cx="449093" cy="369332"/>
          </a:xfrm>
          <a:prstGeom prst="rect">
            <a:avLst/>
          </a:prstGeom>
          <a:noFill/>
        </p:spPr>
        <p:txBody>
          <a:bodyPr wrap="square" rtlCol="0">
            <a:spAutoFit/>
          </a:bodyPr>
          <a:lstStyle/>
          <a:p>
            <a:pPr algn="ctr"/>
            <a:r>
              <a:rPr lang="ja-JP" altLang="en-US" b="1" dirty="0">
                <a:solidFill>
                  <a:schemeClr val="bg1"/>
                </a:solidFill>
                <a:latin typeface="メイリオ" panose="020B0604030504040204" pitchFamily="50" charset="-128"/>
                <a:ea typeface="メイリオ" panose="020B0604030504040204" pitchFamily="50" charset="-128"/>
              </a:rPr>
              <a:t>⑤</a:t>
            </a:r>
            <a:endParaRPr kumimoji="1" lang="en-US" altLang="ja-JP" b="1" dirty="0">
              <a:solidFill>
                <a:schemeClr val="bg1"/>
              </a:solidFill>
              <a:latin typeface="メイリオ" panose="020B0604030504040204" pitchFamily="50" charset="-128"/>
              <a:ea typeface="メイリオ" panose="020B0604030504040204" pitchFamily="50" charset="-128"/>
            </a:endParaRPr>
          </a:p>
        </p:txBody>
      </p:sp>
      <p:sp>
        <p:nvSpPr>
          <p:cNvPr id="154" name="テキスト ボックス 153">
            <a:extLst>
              <a:ext uri="{FF2B5EF4-FFF2-40B4-BE49-F238E27FC236}">
                <a16:creationId xmlns:a16="http://schemas.microsoft.com/office/drawing/2014/main" id="{CEA88EAF-7627-45D5-96CF-449B5BFBCB99}"/>
              </a:ext>
            </a:extLst>
          </p:cNvPr>
          <p:cNvSpPr txBox="1"/>
          <p:nvPr/>
        </p:nvSpPr>
        <p:spPr>
          <a:xfrm>
            <a:off x="2106592" y="1522301"/>
            <a:ext cx="449093" cy="369332"/>
          </a:xfrm>
          <a:prstGeom prst="rect">
            <a:avLst/>
          </a:prstGeom>
          <a:noFill/>
        </p:spPr>
        <p:txBody>
          <a:bodyPr wrap="square" rtlCol="0">
            <a:spAutoFit/>
          </a:bodyPr>
          <a:lstStyle/>
          <a:p>
            <a:pPr algn="ctr"/>
            <a:r>
              <a:rPr lang="ja-JP" altLang="en-US" b="1" dirty="0">
                <a:solidFill>
                  <a:schemeClr val="bg1"/>
                </a:solidFill>
                <a:latin typeface="メイリオ" panose="020B0604030504040204" pitchFamily="50" charset="-128"/>
                <a:ea typeface="メイリオ" panose="020B0604030504040204" pitchFamily="50" charset="-128"/>
              </a:rPr>
              <a:t>⑥</a:t>
            </a:r>
            <a:endParaRPr kumimoji="1" lang="en-US" altLang="ja-JP" b="1" dirty="0">
              <a:solidFill>
                <a:schemeClr val="bg1"/>
              </a:solidFill>
              <a:latin typeface="メイリオ" panose="020B0604030504040204" pitchFamily="50" charset="-128"/>
              <a:ea typeface="メイリオ" panose="020B0604030504040204" pitchFamily="50" charset="-128"/>
            </a:endParaRPr>
          </a:p>
        </p:txBody>
      </p:sp>
      <p:sp>
        <p:nvSpPr>
          <p:cNvPr id="155" name="テキスト ボックス 154">
            <a:extLst>
              <a:ext uri="{FF2B5EF4-FFF2-40B4-BE49-F238E27FC236}">
                <a16:creationId xmlns:a16="http://schemas.microsoft.com/office/drawing/2014/main" id="{8E0F05D1-4295-452C-BED4-7C8B3D203D77}"/>
              </a:ext>
            </a:extLst>
          </p:cNvPr>
          <p:cNvSpPr txBox="1"/>
          <p:nvPr/>
        </p:nvSpPr>
        <p:spPr>
          <a:xfrm>
            <a:off x="4518749" y="1254677"/>
            <a:ext cx="4155759" cy="1685077"/>
          </a:xfrm>
          <a:prstGeom prst="rect">
            <a:avLst/>
          </a:prstGeom>
          <a:noFill/>
        </p:spPr>
        <p:txBody>
          <a:bodyPr wrap="square" rtlCol="0">
            <a:spAutoFit/>
          </a:bodyPr>
          <a:lstStyle/>
          <a:p>
            <a:pP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今回はプログラムが長くなるので、</a:t>
            </a:r>
            <a:endParaRPr lang="en-US" altLang="ja-JP" b="1"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b="1" dirty="0">
                <a:solidFill>
                  <a:srgbClr val="575E75"/>
                </a:solidFill>
                <a:latin typeface="メイリオ" panose="020B0604030504040204" pitchFamily="50" charset="-128"/>
                <a:ea typeface="メイリオ" panose="020B0604030504040204" pitchFamily="50" charset="-128"/>
              </a:rPr>
              <a:t>向きを変えるタイミングで</a:t>
            </a:r>
            <a:endParaRPr kumimoji="1" lang="en-US" altLang="ja-JP" b="1"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b="1" dirty="0">
                <a:solidFill>
                  <a:srgbClr val="575E75"/>
                </a:solidFill>
                <a:latin typeface="メイリオ" panose="020B0604030504040204" pitchFamily="50" charset="-128"/>
                <a:ea typeface="メイリオ" panose="020B0604030504040204" pitchFamily="50" charset="-128"/>
              </a:rPr>
              <a:t>指令を分けます。</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156" name="テキスト ボックス 155">
            <a:extLst>
              <a:ext uri="{FF2B5EF4-FFF2-40B4-BE49-F238E27FC236}">
                <a16:creationId xmlns:a16="http://schemas.microsoft.com/office/drawing/2014/main" id="{45AB3BAA-A2FE-4E3D-9DD7-718DF03301A2}"/>
              </a:ext>
            </a:extLst>
          </p:cNvPr>
          <p:cNvSpPr txBox="1"/>
          <p:nvPr/>
        </p:nvSpPr>
        <p:spPr>
          <a:xfrm>
            <a:off x="4509878" y="2846709"/>
            <a:ext cx="3460614"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① 前に移動しながら橋を作る</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157" name="テキスト ボックス 156">
            <a:extLst>
              <a:ext uri="{FF2B5EF4-FFF2-40B4-BE49-F238E27FC236}">
                <a16:creationId xmlns:a16="http://schemas.microsoft.com/office/drawing/2014/main" id="{8974C001-2712-4671-ADE5-68675D43CA4E}"/>
              </a:ext>
            </a:extLst>
          </p:cNvPr>
          <p:cNvSpPr txBox="1"/>
          <p:nvPr/>
        </p:nvSpPr>
        <p:spPr>
          <a:xfrm>
            <a:off x="4509878" y="3378617"/>
            <a:ext cx="4622746"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② 右に向きを変え、移動しながら橋を作る</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158" name="テキスト ボックス 157">
            <a:extLst>
              <a:ext uri="{FF2B5EF4-FFF2-40B4-BE49-F238E27FC236}">
                <a16:creationId xmlns:a16="http://schemas.microsoft.com/office/drawing/2014/main" id="{ABAE093F-8F55-487D-93FE-0326FA5809C0}"/>
              </a:ext>
            </a:extLst>
          </p:cNvPr>
          <p:cNvSpPr txBox="1"/>
          <p:nvPr/>
        </p:nvSpPr>
        <p:spPr>
          <a:xfrm>
            <a:off x="4509878" y="3910525"/>
            <a:ext cx="4610056"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③ 左に向きを変え、移動しながら橋を作る</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159" name="テキスト ボックス 158">
            <a:extLst>
              <a:ext uri="{FF2B5EF4-FFF2-40B4-BE49-F238E27FC236}">
                <a16:creationId xmlns:a16="http://schemas.microsoft.com/office/drawing/2014/main" id="{03B281AE-4A56-43C0-92D9-12016BE842A9}"/>
              </a:ext>
            </a:extLst>
          </p:cNvPr>
          <p:cNvSpPr txBox="1"/>
          <p:nvPr/>
        </p:nvSpPr>
        <p:spPr>
          <a:xfrm>
            <a:off x="4509878" y="4442433"/>
            <a:ext cx="4610056"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④ 左に向きを変え、移動しながら橋を作る</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160" name="テキスト ボックス 159">
            <a:extLst>
              <a:ext uri="{FF2B5EF4-FFF2-40B4-BE49-F238E27FC236}">
                <a16:creationId xmlns:a16="http://schemas.microsoft.com/office/drawing/2014/main" id="{79707738-5E3E-4C2F-AB9E-2F69367EC030}"/>
              </a:ext>
            </a:extLst>
          </p:cNvPr>
          <p:cNvSpPr txBox="1"/>
          <p:nvPr/>
        </p:nvSpPr>
        <p:spPr>
          <a:xfrm>
            <a:off x="4509878" y="4974341"/>
            <a:ext cx="4610056"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⑤ 右に向きを変え、移動しながら橋を作る</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161" name="テキスト ボックス 160">
            <a:extLst>
              <a:ext uri="{FF2B5EF4-FFF2-40B4-BE49-F238E27FC236}">
                <a16:creationId xmlns:a16="http://schemas.microsoft.com/office/drawing/2014/main" id="{F6FC109D-107D-4ECD-BF95-4776D3BFB810}"/>
              </a:ext>
            </a:extLst>
          </p:cNvPr>
          <p:cNvSpPr txBox="1"/>
          <p:nvPr/>
        </p:nvSpPr>
        <p:spPr>
          <a:xfrm>
            <a:off x="4509878" y="5506251"/>
            <a:ext cx="4610056"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⑥ 右に向きを変え、移動しながら橋を作る</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162" name="テキスト ボックス 161">
            <a:extLst>
              <a:ext uri="{FF2B5EF4-FFF2-40B4-BE49-F238E27FC236}">
                <a16:creationId xmlns:a16="http://schemas.microsoft.com/office/drawing/2014/main" id="{809A971E-552F-40B3-8D34-A211559CC454}"/>
              </a:ext>
            </a:extLst>
          </p:cNvPr>
          <p:cNvSpPr txBox="1"/>
          <p:nvPr/>
        </p:nvSpPr>
        <p:spPr>
          <a:xfrm>
            <a:off x="4508245" y="1299727"/>
            <a:ext cx="71977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こんかい</a:t>
            </a:r>
          </a:p>
        </p:txBody>
      </p:sp>
      <p:sp>
        <p:nvSpPr>
          <p:cNvPr id="163" name="テキスト ボックス 162">
            <a:extLst>
              <a:ext uri="{FF2B5EF4-FFF2-40B4-BE49-F238E27FC236}">
                <a16:creationId xmlns:a16="http://schemas.microsoft.com/office/drawing/2014/main" id="{151E3842-6E91-42BA-AB40-50D495E4D272}"/>
              </a:ext>
            </a:extLst>
          </p:cNvPr>
          <p:cNvSpPr txBox="1"/>
          <p:nvPr/>
        </p:nvSpPr>
        <p:spPr>
          <a:xfrm>
            <a:off x="5228017" y="1854005"/>
            <a:ext cx="32468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164" name="テキスト ボックス 163">
            <a:extLst>
              <a:ext uri="{FF2B5EF4-FFF2-40B4-BE49-F238E27FC236}">
                <a16:creationId xmlns:a16="http://schemas.microsoft.com/office/drawing/2014/main" id="{B1DD2C3D-1657-4C6B-A498-CEBDD924AED4}"/>
              </a:ext>
            </a:extLst>
          </p:cNvPr>
          <p:cNvSpPr txBox="1"/>
          <p:nvPr/>
        </p:nvSpPr>
        <p:spPr>
          <a:xfrm>
            <a:off x="4507041" y="1865689"/>
            <a:ext cx="45169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165" name="テキスト ボックス 164">
            <a:extLst>
              <a:ext uri="{FF2B5EF4-FFF2-40B4-BE49-F238E27FC236}">
                <a16:creationId xmlns:a16="http://schemas.microsoft.com/office/drawing/2014/main" id="{4D551B9E-635A-474B-98A1-372BC566FA85}"/>
              </a:ext>
            </a:extLst>
          </p:cNvPr>
          <p:cNvSpPr txBox="1"/>
          <p:nvPr/>
        </p:nvSpPr>
        <p:spPr>
          <a:xfrm>
            <a:off x="4462273" y="2407219"/>
            <a:ext cx="71977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しれい</a:t>
            </a:r>
          </a:p>
        </p:txBody>
      </p:sp>
      <p:sp>
        <p:nvSpPr>
          <p:cNvPr id="166" name="テキスト ボックス 165">
            <a:extLst>
              <a:ext uri="{FF2B5EF4-FFF2-40B4-BE49-F238E27FC236}">
                <a16:creationId xmlns:a16="http://schemas.microsoft.com/office/drawing/2014/main" id="{07BFDA1B-5DAC-4DB6-82D2-001026D61E34}"/>
              </a:ext>
            </a:extLst>
          </p:cNvPr>
          <p:cNvSpPr txBox="1"/>
          <p:nvPr/>
        </p:nvSpPr>
        <p:spPr>
          <a:xfrm>
            <a:off x="5280611" y="2407219"/>
            <a:ext cx="2181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わ</a:t>
            </a:r>
          </a:p>
        </p:txBody>
      </p:sp>
      <p:sp>
        <p:nvSpPr>
          <p:cNvPr id="167" name="テキスト ボックス 166">
            <a:extLst>
              <a:ext uri="{FF2B5EF4-FFF2-40B4-BE49-F238E27FC236}">
                <a16:creationId xmlns:a16="http://schemas.microsoft.com/office/drawing/2014/main" id="{C1F2C0C7-9C11-4D6B-A812-21812DA6DB5C}"/>
              </a:ext>
            </a:extLst>
          </p:cNvPr>
          <p:cNvSpPr txBox="1"/>
          <p:nvPr/>
        </p:nvSpPr>
        <p:spPr>
          <a:xfrm>
            <a:off x="6547610" y="1299727"/>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なが</a:t>
            </a:r>
          </a:p>
        </p:txBody>
      </p:sp>
      <p:sp>
        <p:nvSpPr>
          <p:cNvPr id="169" name="テキスト ボックス 168">
            <a:extLst>
              <a:ext uri="{FF2B5EF4-FFF2-40B4-BE49-F238E27FC236}">
                <a16:creationId xmlns:a16="http://schemas.microsoft.com/office/drawing/2014/main" id="{42601EB6-CEF6-4A4B-B663-BD96CF0A02A2}"/>
              </a:ext>
            </a:extLst>
          </p:cNvPr>
          <p:cNvSpPr txBox="1"/>
          <p:nvPr/>
        </p:nvSpPr>
        <p:spPr>
          <a:xfrm>
            <a:off x="5242199" y="2918639"/>
            <a:ext cx="71977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170" name="テキスト ボックス 169">
            <a:extLst>
              <a:ext uri="{FF2B5EF4-FFF2-40B4-BE49-F238E27FC236}">
                <a16:creationId xmlns:a16="http://schemas.microsoft.com/office/drawing/2014/main" id="{C565D53E-4356-416D-86F6-98DC08827CEC}"/>
              </a:ext>
            </a:extLst>
          </p:cNvPr>
          <p:cNvSpPr txBox="1"/>
          <p:nvPr/>
        </p:nvSpPr>
        <p:spPr>
          <a:xfrm>
            <a:off x="6649211" y="2918639"/>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はし</a:t>
            </a:r>
          </a:p>
        </p:txBody>
      </p:sp>
      <p:sp>
        <p:nvSpPr>
          <p:cNvPr id="171" name="テキスト ボックス 170">
            <a:extLst>
              <a:ext uri="{FF2B5EF4-FFF2-40B4-BE49-F238E27FC236}">
                <a16:creationId xmlns:a16="http://schemas.microsoft.com/office/drawing/2014/main" id="{28505543-6EEE-42F1-9C11-483559D25044}"/>
              </a:ext>
            </a:extLst>
          </p:cNvPr>
          <p:cNvSpPr txBox="1"/>
          <p:nvPr/>
        </p:nvSpPr>
        <p:spPr>
          <a:xfrm>
            <a:off x="7083627" y="2918639"/>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
        <p:nvSpPr>
          <p:cNvPr id="172" name="テキスト ボックス 171">
            <a:extLst>
              <a:ext uri="{FF2B5EF4-FFF2-40B4-BE49-F238E27FC236}">
                <a16:creationId xmlns:a16="http://schemas.microsoft.com/office/drawing/2014/main" id="{DC1B5EF4-7B91-4D00-8671-55C933A0BDEC}"/>
              </a:ext>
            </a:extLst>
          </p:cNvPr>
          <p:cNvSpPr txBox="1"/>
          <p:nvPr/>
        </p:nvSpPr>
        <p:spPr>
          <a:xfrm>
            <a:off x="4796146" y="2918639"/>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まえ</a:t>
            </a:r>
          </a:p>
        </p:txBody>
      </p:sp>
      <p:sp>
        <p:nvSpPr>
          <p:cNvPr id="173" name="テキスト ボックス 172">
            <a:extLst>
              <a:ext uri="{FF2B5EF4-FFF2-40B4-BE49-F238E27FC236}">
                <a16:creationId xmlns:a16="http://schemas.microsoft.com/office/drawing/2014/main" id="{5F11AB3B-959B-476C-A231-A17E3DF1163C}"/>
              </a:ext>
            </a:extLst>
          </p:cNvPr>
          <p:cNvSpPr txBox="1"/>
          <p:nvPr/>
        </p:nvSpPr>
        <p:spPr>
          <a:xfrm>
            <a:off x="6606017" y="3420935"/>
            <a:ext cx="71977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174" name="テキスト ボックス 173">
            <a:extLst>
              <a:ext uri="{FF2B5EF4-FFF2-40B4-BE49-F238E27FC236}">
                <a16:creationId xmlns:a16="http://schemas.microsoft.com/office/drawing/2014/main" id="{D65FA0E1-90D1-4C50-B45F-434F18B53F1D}"/>
              </a:ext>
            </a:extLst>
          </p:cNvPr>
          <p:cNvSpPr txBox="1"/>
          <p:nvPr/>
        </p:nvSpPr>
        <p:spPr>
          <a:xfrm>
            <a:off x="8012113" y="3420935"/>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はし</a:t>
            </a:r>
          </a:p>
        </p:txBody>
      </p:sp>
      <p:sp>
        <p:nvSpPr>
          <p:cNvPr id="175" name="テキスト ボックス 174">
            <a:extLst>
              <a:ext uri="{FF2B5EF4-FFF2-40B4-BE49-F238E27FC236}">
                <a16:creationId xmlns:a16="http://schemas.microsoft.com/office/drawing/2014/main" id="{82859AA8-01CE-4272-B02C-94027DC7A509}"/>
              </a:ext>
            </a:extLst>
          </p:cNvPr>
          <p:cNvSpPr txBox="1"/>
          <p:nvPr/>
        </p:nvSpPr>
        <p:spPr>
          <a:xfrm>
            <a:off x="8446529" y="3420935"/>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
        <p:nvSpPr>
          <p:cNvPr id="176" name="テキスト ボックス 175">
            <a:extLst>
              <a:ext uri="{FF2B5EF4-FFF2-40B4-BE49-F238E27FC236}">
                <a16:creationId xmlns:a16="http://schemas.microsoft.com/office/drawing/2014/main" id="{40C202E4-3170-4A0A-AE1A-35549204979D}"/>
              </a:ext>
            </a:extLst>
          </p:cNvPr>
          <p:cNvSpPr txBox="1"/>
          <p:nvPr/>
        </p:nvSpPr>
        <p:spPr>
          <a:xfrm>
            <a:off x="4787903" y="3420935"/>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180" name="テキスト ボックス 179">
            <a:extLst>
              <a:ext uri="{FF2B5EF4-FFF2-40B4-BE49-F238E27FC236}">
                <a16:creationId xmlns:a16="http://schemas.microsoft.com/office/drawing/2014/main" id="{D4F75715-9A23-4BEC-A232-5EADEE418982}"/>
              </a:ext>
            </a:extLst>
          </p:cNvPr>
          <p:cNvSpPr txBox="1"/>
          <p:nvPr/>
        </p:nvSpPr>
        <p:spPr>
          <a:xfrm>
            <a:off x="4769512" y="3975431"/>
            <a:ext cx="56998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ひだり</a:t>
            </a:r>
          </a:p>
        </p:txBody>
      </p:sp>
      <p:sp>
        <p:nvSpPr>
          <p:cNvPr id="184" name="テキスト ボックス 183">
            <a:extLst>
              <a:ext uri="{FF2B5EF4-FFF2-40B4-BE49-F238E27FC236}">
                <a16:creationId xmlns:a16="http://schemas.microsoft.com/office/drawing/2014/main" id="{C83FA6AE-465C-4EB5-950F-578C5D76B174}"/>
              </a:ext>
            </a:extLst>
          </p:cNvPr>
          <p:cNvSpPr txBox="1"/>
          <p:nvPr/>
        </p:nvSpPr>
        <p:spPr>
          <a:xfrm>
            <a:off x="4727571" y="4511189"/>
            <a:ext cx="59728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ひだり</a:t>
            </a:r>
          </a:p>
        </p:txBody>
      </p:sp>
      <p:sp>
        <p:nvSpPr>
          <p:cNvPr id="188" name="テキスト ボックス 187">
            <a:extLst>
              <a:ext uri="{FF2B5EF4-FFF2-40B4-BE49-F238E27FC236}">
                <a16:creationId xmlns:a16="http://schemas.microsoft.com/office/drawing/2014/main" id="{629CD528-AC89-4CBF-9AA8-12845D8A4CE8}"/>
              </a:ext>
            </a:extLst>
          </p:cNvPr>
          <p:cNvSpPr txBox="1"/>
          <p:nvPr/>
        </p:nvSpPr>
        <p:spPr>
          <a:xfrm>
            <a:off x="4796146" y="5043097"/>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192" name="テキスト ボックス 191">
            <a:extLst>
              <a:ext uri="{FF2B5EF4-FFF2-40B4-BE49-F238E27FC236}">
                <a16:creationId xmlns:a16="http://schemas.microsoft.com/office/drawing/2014/main" id="{977055ED-2433-4587-8A4C-2FD82D6A31BA}"/>
              </a:ext>
            </a:extLst>
          </p:cNvPr>
          <p:cNvSpPr txBox="1"/>
          <p:nvPr/>
        </p:nvSpPr>
        <p:spPr>
          <a:xfrm>
            <a:off x="4787903" y="5588780"/>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196" name="テキスト ボックス 195">
            <a:extLst>
              <a:ext uri="{FF2B5EF4-FFF2-40B4-BE49-F238E27FC236}">
                <a16:creationId xmlns:a16="http://schemas.microsoft.com/office/drawing/2014/main" id="{417CB8CB-242E-4AAC-B560-C3A94D08BBE9}"/>
              </a:ext>
            </a:extLst>
          </p:cNvPr>
          <p:cNvSpPr txBox="1"/>
          <p:nvPr/>
        </p:nvSpPr>
        <p:spPr>
          <a:xfrm>
            <a:off x="5995535" y="3420935"/>
            <a:ext cx="32468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197" name="テキスト ボックス 196">
            <a:extLst>
              <a:ext uri="{FF2B5EF4-FFF2-40B4-BE49-F238E27FC236}">
                <a16:creationId xmlns:a16="http://schemas.microsoft.com/office/drawing/2014/main" id="{AFDA4964-ECE9-490E-8C96-8B2DA5EB281A}"/>
              </a:ext>
            </a:extLst>
          </p:cNvPr>
          <p:cNvSpPr txBox="1"/>
          <p:nvPr/>
        </p:nvSpPr>
        <p:spPr>
          <a:xfrm>
            <a:off x="5262714" y="3420935"/>
            <a:ext cx="45169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204" name="テキスト ボックス 203">
            <a:extLst>
              <a:ext uri="{FF2B5EF4-FFF2-40B4-BE49-F238E27FC236}">
                <a16:creationId xmlns:a16="http://schemas.microsoft.com/office/drawing/2014/main" id="{F8C28418-7855-4769-AFC8-16E0FD3D472F}"/>
              </a:ext>
            </a:extLst>
          </p:cNvPr>
          <p:cNvSpPr txBox="1"/>
          <p:nvPr/>
        </p:nvSpPr>
        <p:spPr>
          <a:xfrm>
            <a:off x="6600712" y="3985527"/>
            <a:ext cx="71977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205" name="テキスト ボックス 204">
            <a:extLst>
              <a:ext uri="{FF2B5EF4-FFF2-40B4-BE49-F238E27FC236}">
                <a16:creationId xmlns:a16="http://schemas.microsoft.com/office/drawing/2014/main" id="{5AF42C8A-CE0D-43B4-AEE7-5C9CC48BA17B}"/>
              </a:ext>
            </a:extLst>
          </p:cNvPr>
          <p:cNvSpPr txBox="1"/>
          <p:nvPr/>
        </p:nvSpPr>
        <p:spPr>
          <a:xfrm>
            <a:off x="8006808" y="3985527"/>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はし</a:t>
            </a:r>
          </a:p>
        </p:txBody>
      </p:sp>
      <p:sp>
        <p:nvSpPr>
          <p:cNvPr id="206" name="テキスト ボックス 205">
            <a:extLst>
              <a:ext uri="{FF2B5EF4-FFF2-40B4-BE49-F238E27FC236}">
                <a16:creationId xmlns:a16="http://schemas.microsoft.com/office/drawing/2014/main" id="{6220D54D-B245-4679-8383-0A23E9A746D1}"/>
              </a:ext>
            </a:extLst>
          </p:cNvPr>
          <p:cNvSpPr txBox="1"/>
          <p:nvPr/>
        </p:nvSpPr>
        <p:spPr>
          <a:xfrm>
            <a:off x="8441224" y="3985527"/>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
        <p:nvSpPr>
          <p:cNvPr id="207" name="テキスト ボックス 206">
            <a:extLst>
              <a:ext uri="{FF2B5EF4-FFF2-40B4-BE49-F238E27FC236}">
                <a16:creationId xmlns:a16="http://schemas.microsoft.com/office/drawing/2014/main" id="{987629FB-9FE8-4315-9D40-A4E534C12B1F}"/>
              </a:ext>
            </a:extLst>
          </p:cNvPr>
          <p:cNvSpPr txBox="1"/>
          <p:nvPr/>
        </p:nvSpPr>
        <p:spPr>
          <a:xfrm>
            <a:off x="5990230" y="3985527"/>
            <a:ext cx="32468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208" name="テキスト ボックス 207">
            <a:extLst>
              <a:ext uri="{FF2B5EF4-FFF2-40B4-BE49-F238E27FC236}">
                <a16:creationId xmlns:a16="http://schemas.microsoft.com/office/drawing/2014/main" id="{D095EBBF-6DCB-408F-8477-351DFE40C16D}"/>
              </a:ext>
            </a:extLst>
          </p:cNvPr>
          <p:cNvSpPr txBox="1"/>
          <p:nvPr/>
        </p:nvSpPr>
        <p:spPr>
          <a:xfrm>
            <a:off x="5257409" y="3985527"/>
            <a:ext cx="45169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209" name="テキスト ボックス 208">
            <a:extLst>
              <a:ext uri="{FF2B5EF4-FFF2-40B4-BE49-F238E27FC236}">
                <a16:creationId xmlns:a16="http://schemas.microsoft.com/office/drawing/2014/main" id="{E2CBFAC5-9F44-4108-9585-DB4AD2F9795F}"/>
              </a:ext>
            </a:extLst>
          </p:cNvPr>
          <p:cNvSpPr txBox="1"/>
          <p:nvPr/>
        </p:nvSpPr>
        <p:spPr>
          <a:xfrm>
            <a:off x="6600712" y="4522980"/>
            <a:ext cx="71977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210" name="テキスト ボックス 209">
            <a:extLst>
              <a:ext uri="{FF2B5EF4-FFF2-40B4-BE49-F238E27FC236}">
                <a16:creationId xmlns:a16="http://schemas.microsoft.com/office/drawing/2014/main" id="{2226216A-D9B4-4F10-88A8-96852FDC5C45}"/>
              </a:ext>
            </a:extLst>
          </p:cNvPr>
          <p:cNvSpPr txBox="1"/>
          <p:nvPr/>
        </p:nvSpPr>
        <p:spPr>
          <a:xfrm>
            <a:off x="8006808" y="4522980"/>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はし</a:t>
            </a:r>
          </a:p>
        </p:txBody>
      </p:sp>
      <p:sp>
        <p:nvSpPr>
          <p:cNvPr id="211" name="テキスト ボックス 210">
            <a:extLst>
              <a:ext uri="{FF2B5EF4-FFF2-40B4-BE49-F238E27FC236}">
                <a16:creationId xmlns:a16="http://schemas.microsoft.com/office/drawing/2014/main" id="{A3DAAD69-CE29-44CB-AE96-E15E3C272285}"/>
              </a:ext>
            </a:extLst>
          </p:cNvPr>
          <p:cNvSpPr txBox="1"/>
          <p:nvPr/>
        </p:nvSpPr>
        <p:spPr>
          <a:xfrm>
            <a:off x="8441224" y="4522980"/>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
        <p:nvSpPr>
          <p:cNvPr id="212" name="テキスト ボックス 211">
            <a:extLst>
              <a:ext uri="{FF2B5EF4-FFF2-40B4-BE49-F238E27FC236}">
                <a16:creationId xmlns:a16="http://schemas.microsoft.com/office/drawing/2014/main" id="{450E2979-A21C-4F23-BDB1-0CB2E3E7FFD5}"/>
              </a:ext>
            </a:extLst>
          </p:cNvPr>
          <p:cNvSpPr txBox="1"/>
          <p:nvPr/>
        </p:nvSpPr>
        <p:spPr>
          <a:xfrm>
            <a:off x="5990230" y="4522980"/>
            <a:ext cx="32468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213" name="テキスト ボックス 212">
            <a:extLst>
              <a:ext uri="{FF2B5EF4-FFF2-40B4-BE49-F238E27FC236}">
                <a16:creationId xmlns:a16="http://schemas.microsoft.com/office/drawing/2014/main" id="{3BD4A33A-FA03-42E6-8163-5B0011F2F6B5}"/>
              </a:ext>
            </a:extLst>
          </p:cNvPr>
          <p:cNvSpPr txBox="1"/>
          <p:nvPr/>
        </p:nvSpPr>
        <p:spPr>
          <a:xfrm>
            <a:off x="5257409" y="4522980"/>
            <a:ext cx="45169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214" name="テキスト ボックス 213">
            <a:extLst>
              <a:ext uri="{FF2B5EF4-FFF2-40B4-BE49-F238E27FC236}">
                <a16:creationId xmlns:a16="http://schemas.microsoft.com/office/drawing/2014/main" id="{FBAAB229-9A82-45E0-9C62-B25FBB76ABF8}"/>
              </a:ext>
            </a:extLst>
          </p:cNvPr>
          <p:cNvSpPr txBox="1"/>
          <p:nvPr/>
        </p:nvSpPr>
        <p:spPr>
          <a:xfrm>
            <a:off x="6607959" y="5043097"/>
            <a:ext cx="71977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215" name="テキスト ボックス 214">
            <a:extLst>
              <a:ext uri="{FF2B5EF4-FFF2-40B4-BE49-F238E27FC236}">
                <a16:creationId xmlns:a16="http://schemas.microsoft.com/office/drawing/2014/main" id="{23644DF4-5C39-4D4F-9FA7-8D1074603F0E}"/>
              </a:ext>
            </a:extLst>
          </p:cNvPr>
          <p:cNvSpPr txBox="1"/>
          <p:nvPr/>
        </p:nvSpPr>
        <p:spPr>
          <a:xfrm>
            <a:off x="8014055" y="5043097"/>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はし</a:t>
            </a:r>
          </a:p>
        </p:txBody>
      </p:sp>
      <p:sp>
        <p:nvSpPr>
          <p:cNvPr id="216" name="テキスト ボックス 215">
            <a:extLst>
              <a:ext uri="{FF2B5EF4-FFF2-40B4-BE49-F238E27FC236}">
                <a16:creationId xmlns:a16="http://schemas.microsoft.com/office/drawing/2014/main" id="{DFEA6EE5-C6D5-4248-961C-EA72C07A8DA9}"/>
              </a:ext>
            </a:extLst>
          </p:cNvPr>
          <p:cNvSpPr txBox="1"/>
          <p:nvPr/>
        </p:nvSpPr>
        <p:spPr>
          <a:xfrm>
            <a:off x="8448471" y="5043097"/>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
        <p:nvSpPr>
          <p:cNvPr id="217" name="テキスト ボックス 216">
            <a:extLst>
              <a:ext uri="{FF2B5EF4-FFF2-40B4-BE49-F238E27FC236}">
                <a16:creationId xmlns:a16="http://schemas.microsoft.com/office/drawing/2014/main" id="{DC2FADB3-7AE8-4851-A2FA-7614C376A519}"/>
              </a:ext>
            </a:extLst>
          </p:cNvPr>
          <p:cNvSpPr txBox="1"/>
          <p:nvPr/>
        </p:nvSpPr>
        <p:spPr>
          <a:xfrm>
            <a:off x="5997477" y="5043097"/>
            <a:ext cx="32468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218" name="テキスト ボックス 217">
            <a:extLst>
              <a:ext uri="{FF2B5EF4-FFF2-40B4-BE49-F238E27FC236}">
                <a16:creationId xmlns:a16="http://schemas.microsoft.com/office/drawing/2014/main" id="{385F0C7A-2293-46DB-8F9A-B410B6492145}"/>
              </a:ext>
            </a:extLst>
          </p:cNvPr>
          <p:cNvSpPr txBox="1"/>
          <p:nvPr/>
        </p:nvSpPr>
        <p:spPr>
          <a:xfrm>
            <a:off x="5264656" y="5043097"/>
            <a:ext cx="45169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219" name="テキスト ボックス 218">
            <a:extLst>
              <a:ext uri="{FF2B5EF4-FFF2-40B4-BE49-F238E27FC236}">
                <a16:creationId xmlns:a16="http://schemas.microsoft.com/office/drawing/2014/main" id="{83E9B172-E5DC-4AC0-B3B5-08889B47259E}"/>
              </a:ext>
            </a:extLst>
          </p:cNvPr>
          <p:cNvSpPr txBox="1"/>
          <p:nvPr/>
        </p:nvSpPr>
        <p:spPr>
          <a:xfrm>
            <a:off x="6599081" y="5571155"/>
            <a:ext cx="71977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220" name="テキスト ボックス 219">
            <a:extLst>
              <a:ext uri="{FF2B5EF4-FFF2-40B4-BE49-F238E27FC236}">
                <a16:creationId xmlns:a16="http://schemas.microsoft.com/office/drawing/2014/main" id="{737D9231-451D-44DF-BD7F-96DEE1335DAC}"/>
              </a:ext>
            </a:extLst>
          </p:cNvPr>
          <p:cNvSpPr txBox="1"/>
          <p:nvPr/>
        </p:nvSpPr>
        <p:spPr>
          <a:xfrm>
            <a:off x="8005177" y="5571155"/>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はし</a:t>
            </a:r>
          </a:p>
        </p:txBody>
      </p:sp>
      <p:sp>
        <p:nvSpPr>
          <p:cNvPr id="221" name="テキスト ボックス 220">
            <a:extLst>
              <a:ext uri="{FF2B5EF4-FFF2-40B4-BE49-F238E27FC236}">
                <a16:creationId xmlns:a16="http://schemas.microsoft.com/office/drawing/2014/main" id="{0DA35D54-EE28-401E-928E-A0A80C91A9DC}"/>
              </a:ext>
            </a:extLst>
          </p:cNvPr>
          <p:cNvSpPr txBox="1"/>
          <p:nvPr/>
        </p:nvSpPr>
        <p:spPr>
          <a:xfrm>
            <a:off x="8439593" y="5571155"/>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
        <p:nvSpPr>
          <p:cNvPr id="222" name="テキスト ボックス 221">
            <a:extLst>
              <a:ext uri="{FF2B5EF4-FFF2-40B4-BE49-F238E27FC236}">
                <a16:creationId xmlns:a16="http://schemas.microsoft.com/office/drawing/2014/main" id="{C8C54C7C-E8D7-4BBB-A1A2-2077B6BB4985}"/>
              </a:ext>
            </a:extLst>
          </p:cNvPr>
          <p:cNvSpPr txBox="1"/>
          <p:nvPr/>
        </p:nvSpPr>
        <p:spPr>
          <a:xfrm>
            <a:off x="5988599" y="5571155"/>
            <a:ext cx="32468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223" name="テキスト ボックス 222">
            <a:extLst>
              <a:ext uri="{FF2B5EF4-FFF2-40B4-BE49-F238E27FC236}">
                <a16:creationId xmlns:a16="http://schemas.microsoft.com/office/drawing/2014/main" id="{1DFD7C48-18B7-4A34-9DCC-F2863E285BD6}"/>
              </a:ext>
            </a:extLst>
          </p:cNvPr>
          <p:cNvSpPr txBox="1"/>
          <p:nvPr/>
        </p:nvSpPr>
        <p:spPr>
          <a:xfrm>
            <a:off x="5255778" y="5571155"/>
            <a:ext cx="45169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Tree>
    <p:extLst>
      <p:ext uri="{BB962C8B-B14F-4D97-AF65-F5344CB8AC3E}">
        <p14:creationId xmlns:p14="http://schemas.microsoft.com/office/powerpoint/2010/main" val="20142851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．子グマを氷の上にいる家族のもとに返そう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2054214"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2707345"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うえ</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895907"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5675848"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かえ</a:t>
            </a:r>
          </a:p>
        </p:txBody>
      </p:sp>
      <p:sp>
        <p:nvSpPr>
          <p:cNvPr id="36" name="テキスト ボックス 35">
            <a:extLst>
              <a:ext uri="{FF2B5EF4-FFF2-40B4-BE49-F238E27FC236}">
                <a16:creationId xmlns:a16="http://schemas.microsoft.com/office/drawing/2014/main" id="{29DAAC48-E343-4E61-8086-5F4F4E546AE3}"/>
              </a:ext>
            </a:extLst>
          </p:cNvPr>
          <p:cNvSpPr txBox="1"/>
          <p:nvPr/>
        </p:nvSpPr>
        <p:spPr>
          <a:xfrm>
            <a:off x="3957827" y="397943"/>
            <a:ext cx="61417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かぞく</a:t>
            </a:r>
          </a:p>
        </p:txBody>
      </p:sp>
      <p:sp>
        <p:nvSpPr>
          <p:cNvPr id="29" name="テキスト ボックス 28">
            <a:extLst>
              <a:ext uri="{FF2B5EF4-FFF2-40B4-BE49-F238E27FC236}">
                <a16:creationId xmlns:a16="http://schemas.microsoft.com/office/drawing/2014/main" id="{693D9403-2F42-45E6-8A75-D35FB7F17837}"/>
              </a:ext>
            </a:extLst>
          </p:cNvPr>
          <p:cNvSpPr txBox="1"/>
          <p:nvPr/>
        </p:nvSpPr>
        <p:spPr>
          <a:xfrm>
            <a:off x="717831" y="2534587"/>
            <a:ext cx="7587220"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2. </a:t>
            </a:r>
            <a:r>
              <a:rPr lang="ja-JP" altLang="en-US" b="1" dirty="0">
                <a:solidFill>
                  <a:srgbClr val="575E75"/>
                </a:solidFill>
                <a:latin typeface="メイリオ" panose="020B0604030504040204" pitchFamily="50" charset="-128"/>
                <a:ea typeface="メイリオ" panose="020B0604030504040204" pitchFamily="50" charset="-128"/>
              </a:rPr>
              <a:t>プレイヤーがエージェントを動かすための指令を出す（①～⑥）。</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60B0F1A7-6C16-46C9-8E1C-B4A571BB00E1}"/>
              </a:ext>
            </a:extLst>
          </p:cNvPr>
          <p:cNvSpPr txBox="1"/>
          <p:nvPr/>
        </p:nvSpPr>
        <p:spPr>
          <a:xfrm>
            <a:off x="717831" y="1316045"/>
            <a:ext cx="8167506" cy="1131079"/>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1.</a:t>
            </a:r>
            <a:r>
              <a:rPr lang="ja-JP" altLang="en-US" b="1" dirty="0">
                <a:solidFill>
                  <a:srgbClr val="575E75"/>
                </a:solidFill>
                <a:latin typeface="メイリオ" panose="020B0604030504040204" pitchFamily="50" charset="-128"/>
                <a:ea typeface="メイリオ" panose="020B0604030504040204" pitchFamily="50" charset="-128"/>
              </a:rPr>
              <a:t>最初に、エージェントは橋を作るために必要な材料を</a:t>
            </a:r>
            <a:endParaRPr lang="en-US" altLang="ja-JP" b="1"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　インベントリ（持ち物一覧）から取り出して、スロットに</a:t>
            </a:r>
            <a:r>
              <a:rPr lang="en-US" altLang="ja-JP" b="1" dirty="0">
                <a:solidFill>
                  <a:srgbClr val="575E75"/>
                </a:solidFill>
                <a:latin typeface="メイリオ" panose="020B0604030504040204" pitchFamily="50" charset="-128"/>
                <a:ea typeface="メイリオ" panose="020B0604030504040204" pitchFamily="50" charset="-128"/>
              </a:rPr>
              <a:t>64</a:t>
            </a:r>
            <a:r>
              <a:rPr lang="ja-JP" altLang="en-US" b="1" dirty="0">
                <a:solidFill>
                  <a:srgbClr val="575E75"/>
                </a:solidFill>
                <a:latin typeface="メイリオ" panose="020B0604030504040204" pitchFamily="50" charset="-128"/>
                <a:ea typeface="メイリオ" panose="020B0604030504040204" pitchFamily="50" charset="-128"/>
              </a:rPr>
              <a:t>個準備する。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9382B12D-6934-4645-B4D0-9D16566EA0BF}"/>
              </a:ext>
            </a:extLst>
          </p:cNvPr>
          <p:cNvSpPr txBox="1"/>
          <p:nvPr/>
        </p:nvSpPr>
        <p:spPr>
          <a:xfrm>
            <a:off x="5395724" y="2603225"/>
            <a:ext cx="60686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しれい</a:t>
            </a:r>
          </a:p>
        </p:txBody>
      </p:sp>
      <p:sp>
        <p:nvSpPr>
          <p:cNvPr id="33" name="テキスト ボックス 32">
            <a:extLst>
              <a:ext uri="{FF2B5EF4-FFF2-40B4-BE49-F238E27FC236}">
                <a16:creationId xmlns:a16="http://schemas.microsoft.com/office/drawing/2014/main" id="{70859AD7-DF97-4FB2-89C0-05AF71893840}"/>
              </a:ext>
            </a:extLst>
          </p:cNvPr>
          <p:cNvSpPr txBox="1"/>
          <p:nvPr/>
        </p:nvSpPr>
        <p:spPr>
          <a:xfrm>
            <a:off x="3969891" y="259374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p>
        </p:txBody>
      </p:sp>
      <p:sp>
        <p:nvSpPr>
          <p:cNvPr id="42" name="テキスト ボックス 41">
            <a:extLst>
              <a:ext uri="{FF2B5EF4-FFF2-40B4-BE49-F238E27FC236}">
                <a16:creationId xmlns:a16="http://schemas.microsoft.com/office/drawing/2014/main" id="{69FF796E-3DB6-4F41-80A4-CEC7ECAF186B}"/>
              </a:ext>
            </a:extLst>
          </p:cNvPr>
          <p:cNvSpPr txBox="1"/>
          <p:nvPr/>
        </p:nvSpPr>
        <p:spPr>
          <a:xfrm>
            <a:off x="6025480" y="2602121"/>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p>
        </p:txBody>
      </p:sp>
      <p:sp>
        <p:nvSpPr>
          <p:cNvPr id="43" name="テキスト ボックス 42">
            <a:extLst>
              <a:ext uri="{FF2B5EF4-FFF2-40B4-BE49-F238E27FC236}">
                <a16:creationId xmlns:a16="http://schemas.microsoft.com/office/drawing/2014/main" id="{0BF66EC3-E630-497C-B26E-BA0F36DD22BA}"/>
              </a:ext>
            </a:extLst>
          </p:cNvPr>
          <p:cNvSpPr txBox="1"/>
          <p:nvPr/>
        </p:nvSpPr>
        <p:spPr>
          <a:xfrm>
            <a:off x="5620581" y="1399484"/>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ざいりょう</a:t>
            </a:r>
          </a:p>
        </p:txBody>
      </p:sp>
      <p:sp>
        <p:nvSpPr>
          <p:cNvPr id="44" name="テキスト ボックス 43">
            <a:extLst>
              <a:ext uri="{FF2B5EF4-FFF2-40B4-BE49-F238E27FC236}">
                <a16:creationId xmlns:a16="http://schemas.microsoft.com/office/drawing/2014/main" id="{95395A0E-A9A1-4680-843D-F107A7FDF285}"/>
              </a:ext>
            </a:extLst>
          </p:cNvPr>
          <p:cNvSpPr txBox="1"/>
          <p:nvPr/>
        </p:nvSpPr>
        <p:spPr>
          <a:xfrm>
            <a:off x="3447212" y="1399484"/>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はし</a:t>
            </a:r>
          </a:p>
        </p:txBody>
      </p:sp>
      <p:sp>
        <p:nvSpPr>
          <p:cNvPr id="50" name="テキスト ボックス 49">
            <a:extLst>
              <a:ext uri="{FF2B5EF4-FFF2-40B4-BE49-F238E27FC236}">
                <a16:creationId xmlns:a16="http://schemas.microsoft.com/office/drawing/2014/main" id="{FF313D32-39DE-4879-BAC5-CB50FADFBA13}"/>
              </a:ext>
            </a:extLst>
          </p:cNvPr>
          <p:cNvSpPr txBox="1"/>
          <p:nvPr/>
        </p:nvSpPr>
        <p:spPr>
          <a:xfrm>
            <a:off x="3901467" y="1399484"/>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
        <p:nvSpPr>
          <p:cNvPr id="51" name="テキスト ボックス 50">
            <a:extLst>
              <a:ext uri="{FF2B5EF4-FFF2-40B4-BE49-F238E27FC236}">
                <a16:creationId xmlns:a16="http://schemas.microsoft.com/office/drawing/2014/main" id="{23EFD50C-76E2-438D-849C-6063FAE4C909}"/>
              </a:ext>
            </a:extLst>
          </p:cNvPr>
          <p:cNvSpPr txBox="1"/>
          <p:nvPr/>
        </p:nvSpPr>
        <p:spPr>
          <a:xfrm>
            <a:off x="4969297" y="1399484"/>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ひつよう</a:t>
            </a:r>
          </a:p>
        </p:txBody>
      </p:sp>
      <p:sp>
        <p:nvSpPr>
          <p:cNvPr id="52" name="テキスト ボックス 51">
            <a:extLst>
              <a:ext uri="{FF2B5EF4-FFF2-40B4-BE49-F238E27FC236}">
                <a16:creationId xmlns:a16="http://schemas.microsoft.com/office/drawing/2014/main" id="{10879863-2D65-48E9-B377-9632012DCA33}"/>
              </a:ext>
            </a:extLst>
          </p:cNvPr>
          <p:cNvSpPr txBox="1"/>
          <p:nvPr/>
        </p:nvSpPr>
        <p:spPr>
          <a:xfrm>
            <a:off x="2534293" y="1927339"/>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a:t>
            </a:r>
          </a:p>
        </p:txBody>
      </p:sp>
      <p:sp>
        <p:nvSpPr>
          <p:cNvPr id="53" name="テキスト ボックス 52">
            <a:extLst>
              <a:ext uri="{FF2B5EF4-FFF2-40B4-BE49-F238E27FC236}">
                <a16:creationId xmlns:a16="http://schemas.microsoft.com/office/drawing/2014/main" id="{BF80010C-5E77-4FBC-97F4-C09A4C5ED333}"/>
              </a:ext>
            </a:extLst>
          </p:cNvPr>
          <p:cNvSpPr txBox="1"/>
          <p:nvPr/>
        </p:nvSpPr>
        <p:spPr>
          <a:xfrm>
            <a:off x="2861476" y="1927339"/>
            <a:ext cx="114903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もの いちらん</a:t>
            </a:r>
          </a:p>
        </p:txBody>
      </p:sp>
      <p:sp>
        <p:nvSpPr>
          <p:cNvPr id="54" name="テキスト ボックス 53">
            <a:extLst>
              <a:ext uri="{FF2B5EF4-FFF2-40B4-BE49-F238E27FC236}">
                <a16:creationId xmlns:a16="http://schemas.microsoft.com/office/drawing/2014/main" id="{F69CCC0F-3B89-4C91-95F8-573E9D2B0422}"/>
              </a:ext>
            </a:extLst>
          </p:cNvPr>
          <p:cNvSpPr txBox="1"/>
          <p:nvPr/>
        </p:nvSpPr>
        <p:spPr>
          <a:xfrm>
            <a:off x="4421779" y="1927339"/>
            <a:ext cx="266920" cy="254472"/>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a:t>
            </a:r>
          </a:p>
        </p:txBody>
      </p:sp>
      <p:sp>
        <p:nvSpPr>
          <p:cNvPr id="55" name="テキスト ボックス 54">
            <a:extLst>
              <a:ext uri="{FF2B5EF4-FFF2-40B4-BE49-F238E27FC236}">
                <a16:creationId xmlns:a16="http://schemas.microsoft.com/office/drawing/2014/main" id="{36C5C33B-E8A8-4D88-B50B-0ECBCD1D9541}"/>
              </a:ext>
            </a:extLst>
          </p:cNvPr>
          <p:cNvSpPr txBox="1"/>
          <p:nvPr/>
        </p:nvSpPr>
        <p:spPr>
          <a:xfrm>
            <a:off x="4871365" y="1927339"/>
            <a:ext cx="266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p>
        </p:txBody>
      </p:sp>
      <p:sp>
        <p:nvSpPr>
          <p:cNvPr id="56" name="テキスト ボックス 55">
            <a:extLst>
              <a:ext uri="{FF2B5EF4-FFF2-40B4-BE49-F238E27FC236}">
                <a16:creationId xmlns:a16="http://schemas.microsoft.com/office/drawing/2014/main" id="{150CF2F4-1001-4086-B072-8E8189B721B6}"/>
              </a:ext>
            </a:extLst>
          </p:cNvPr>
          <p:cNvSpPr txBox="1"/>
          <p:nvPr/>
        </p:nvSpPr>
        <p:spPr>
          <a:xfrm>
            <a:off x="7158260" y="1936475"/>
            <a:ext cx="100473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 じゅんび</a:t>
            </a:r>
          </a:p>
        </p:txBody>
      </p:sp>
      <p:sp>
        <p:nvSpPr>
          <p:cNvPr id="108" name="テキスト ボックス 107">
            <a:extLst>
              <a:ext uri="{FF2B5EF4-FFF2-40B4-BE49-F238E27FC236}">
                <a16:creationId xmlns:a16="http://schemas.microsoft.com/office/drawing/2014/main" id="{4B9F817C-562D-44CA-8703-68B7DA1BE1F0}"/>
              </a:ext>
            </a:extLst>
          </p:cNvPr>
          <p:cNvSpPr txBox="1"/>
          <p:nvPr/>
        </p:nvSpPr>
        <p:spPr>
          <a:xfrm>
            <a:off x="5476225" y="3790062"/>
            <a:ext cx="3770849" cy="1131079"/>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の部分を、</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下にブロックがない間繰り返す。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109" name="テキスト ボックス 108">
            <a:extLst>
              <a:ext uri="{FF2B5EF4-FFF2-40B4-BE49-F238E27FC236}">
                <a16:creationId xmlns:a16="http://schemas.microsoft.com/office/drawing/2014/main" id="{4FA3EE85-5B90-48F3-AB2A-A8F56907D5D4}"/>
              </a:ext>
            </a:extLst>
          </p:cNvPr>
          <p:cNvSpPr txBox="1"/>
          <p:nvPr/>
        </p:nvSpPr>
        <p:spPr>
          <a:xfrm>
            <a:off x="1768571" y="3745255"/>
            <a:ext cx="3577861" cy="1131079"/>
          </a:xfrm>
          <a:prstGeom prst="rect">
            <a:avLst/>
          </a:prstGeom>
          <a:noFill/>
        </p:spPr>
        <p:txBody>
          <a:bodyPr wrap="square" rtlCol="0">
            <a:spAutoFit/>
          </a:bodyPr>
          <a:lstStyle/>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2-1-1</a:t>
            </a:r>
            <a:r>
              <a:rPr lang="ja-JP" altLang="en-US" dirty="0">
                <a:solidFill>
                  <a:srgbClr val="575E75"/>
                </a:solidFill>
                <a:latin typeface="メイリオ" panose="020B0604030504040204" pitchFamily="50" charset="-128"/>
                <a:ea typeface="メイリオ" panose="020B0604030504040204" pitchFamily="50" charset="-128"/>
              </a:rPr>
              <a:t>．下に材料を置く。</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2-1-2</a:t>
            </a:r>
            <a:r>
              <a:rPr lang="ja-JP" altLang="en-US" dirty="0">
                <a:solidFill>
                  <a:srgbClr val="575E75"/>
                </a:solidFill>
                <a:latin typeface="メイリオ" panose="020B0604030504040204" pitchFamily="50" charset="-128"/>
                <a:ea typeface="メイリオ" panose="020B0604030504040204" pitchFamily="50" charset="-128"/>
              </a:rPr>
              <a:t> ．</a:t>
            </a:r>
            <a:r>
              <a:rPr kumimoji="1" lang="en-US" altLang="ja-JP" dirty="0">
                <a:solidFill>
                  <a:srgbClr val="575E75"/>
                </a:solidFill>
                <a:latin typeface="メイリオ" panose="020B0604030504040204" pitchFamily="50" charset="-128"/>
                <a:ea typeface="メイリオ" panose="020B0604030504040204" pitchFamily="50" charset="-128"/>
              </a:rPr>
              <a:t>1</a:t>
            </a:r>
            <a:r>
              <a:rPr kumimoji="1" lang="ja-JP" altLang="en-US" dirty="0">
                <a:solidFill>
                  <a:srgbClr val="575E75"/>
                </a:solidFill>
                <a:latin typeface="メイリオ" panose="020B0604030504040204" pitchFamily="50" charset="-128"/>
                <a:ea typeface="メイリオ" panose="020B0604030504040204" pitchFamily="50" charset="-128"/>
              </a:rPr>
              <a:t>ブロック分進む。</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110" name="テキスト ボックス 109">
            <a:extLst>
              <a:ext uri="{FF2B5EF4-FFF2-40B4-BE49-F238E27FC236}">
                <a16:creationId xmlns:a16="http://schemas.microsoft.com/office/drawing/2014/main" id="{0CD992D1-FAF5-4E58-84B6-C4A0403DAAB7}"/>
              </a:ext>
            </a:extLst>
          </p:cNvPr>
          <p:cNvSpPr txBox="1"/>
          <p:nvPr/>
        </p:nvSpPr>
        <p:spPr>
          <a:xfrm>
            <a:off x="1094454" y="3171369"/>
            <a:ext cx="7587220"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2-1. </a:t>
            </a:r>
            <a:r>
              <a:rPr lang="ja-JP" altLang="en-US" b="1" dirty="0">
                <a:solidFill>
                  <a:srgbClr val="575E75"/>
                </a:solidFill>
                <a:latin typeface="メイリオ" panose="020B0604030504040204" pitchFamily="50" charset="-128"/>
                <a:ea typeface="メイリオ" panose="020B0604030504040204" pitchFamily="50" charset="-128"/>
              </a:rPr>
              <a:t>エージェントは下にブロックがあるか調査しながら橋を作る。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111" name="正方形/長方形 110">
            <a:extLst>
              <a:ext uri="{FF2B5EF4-FFF2-40B4-BE49-F238E27FC236}">
                <a16:creationId xmlns:a16="http://schemas.microsoft.com/office/drawing/2014/main" id="{723C5A33-BD56-4E4C-AE5B-8CCBFDE29EC3}"/>
              </a:ext>
            </a:extLst>
          </p:cNvPr>
          <p:cNvSpPr/>
          <p:nvPr/>
        </p:nvSpPr>
        <p:spPr>
          <a:xfrm>
            <a:off x="1672076" y="3769902"/>
            <a:ext cx="3770849" cy="1131079"/>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2" name="テキスト ボックス 111">
            <a:extLst>
              <a:ext uri="{FF2B5EF4-FFF2-40B4-BE49-F238E27FC236}">
                <a16:creationId xmlns:a16="http://schemas.microsoft.com/office/drawing/2014/main" id="{B52EC992-20E7-41A2-AE45-420A117DBB36}"/>
              </a:ext>
            </a:extLst>
          </p:cNvPr>
          <p:cNvSpPr txBox="1"/>
          <p:nvPr/>
        </p:nvSpPr>
        <p:spPr>
          <a:xfrm>
            <a:off x="5422334" y="3245669"/>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ちょうさ</a:t>
            </a:r>
          </a:p>
        </p:txBody>
      </p:sp>
      <p:sp>
        <p:nvSpPr>
          <p:cNvPr id="113" name="テキスト ボックス 112">
            <a:extLst>
              <a:ext uri="{FF2B5EF4-FFF2-40B4-BE49-F238E27FC236}">
                <a16:creationId xmlns:a16="http://schemas.microsoft.com/office/drawing/2014/main" id="{227C81BC-2DB6-4634-89A0-D51D21429F22}"/>
              </a:ext>
            </a:extLst>
          </p:cNvPr>
          <p:cNvSpPr txBox="1"/>
          <p:nvPr/>
        </p:nvSpPr>
        <p:spPr>
          <a:xfrm>
            <a:off x="2610484" y="3821789"/>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p>
        </p:txBody>
      </p:sp>
      <p:sp>
        <p:nvSpPr>
          <p:cNvPr id="114" name="テキスト ボックス 113">
            <a:extLst>
              <a:ext uri="{FF2B5EF4-FFF2-40B4-BE49-F238E27FC236}">
                <a16:creationId xmlns:a16="http://schemas.microsoft.com/office/drawing/2014/main" id="{432A6722-8BA3-431F-BDE7-FB7CD8C29712}"/>
              </a:ext>
            </a:extLst>
          </p:cNvPr>
          <p:cNvSpPr txBox="1"/>
          <p:nvPr/>
        </p:nvSpPr>
        <p:spPr>
          <a:xfrm>
            <a:off x="3749931" y="3816531"/>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115" name="テキスト ボックス 114">
            <a:extLst>
              <a:ext uri="{FF2B5EF4-FFF2-40B4-BE49-F238E27FC236}">
                <a16:creationId xmlns:a16="http://schemas.microsoft.com/office/drawing/2014/main" id="{39536AB5-F266-4CC7-AB62-9464B984B209}"/>
              </a:ext>
            </a:extLst>
          </p:cNvPr>
          <p:cNvSpPr txBox="1"/>
          <p:nvPr/>
        </p:nvSpPr>
        <p:spPr>
          <a:xfrm>
            <a:off x="3695523" y="4355602"/>
            <a:ext cx="7610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ぶん すす</a:t>
            </a:r>
          </a:p>
        </p:txBody>
      </p:sp>
      <p:sp>
        <p:nvSpPr>
          <p:cNvPr id="116" name="テキスト ボックス 115">
            <a:extLst>
              <a:ext uri="{FF2B5EF4-FFF2-40B4-BE49-F238E27FC236}">
                <a16:creationId xmlns:a16="http://schemas.microsoft.com/office/drawing/2014/main" id="{4CBEB20D-E59E-430D-839C-6404D88E961F}"/>
              </a:ext>
            </a:extLst>
          </p:cNvPr>
          <p:cNvSpPr txBox="1"/>
          <p:nvPr/>
        </p:nvSpPr>
        <p:spPr>
          <a:xfrm>
            <a:off x="6620108" y="3859804"/>
            <a:ext cx="6023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sp>
        <p:nvSpPr>
          <p:cNvPr id="117" name="正方形/長方形 116">
            <a:extLst>
              <a:ext uri="{FF2B5EF4-FFF2-40B4-BE49-F238E27FC236}">
                <a16:creationId xmlns:a16="http://schemas.microsoft.com/office/drawing/2014/main" id="{7914F3F9-38BC-41CE-8C69-531C60F6BDD7}"/>
              </a:ext>
            </a:extLst>
          </p:cNvPr>
          <p:cNvSpPr/>
          <p:nvPr/>
        </p:nvSpPr>
        <p:spPr>
          <a:xfrm>
            <a:off x="5586882" y="3927161"/>
            <a:ext cx="873024" cy="398674"/>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8" name="テキスト ボックス 117">
            <a:extLst>
              <a:ext uri="{FF2B5EF4-FFF2-40B4-BE49-F238E27FC236}">
                <a16:creationId xmlns:a16="http://schemas.microsoft.com/office/drawing/2014/main" id="{CA6FF051-FB24-40EE-BBB5-CD660D4344DC}"/>
              </a:ext>
            </a:extLst>
          </p:cNvPr>
          <p:cNvSpPr txBox="1"/>
          <p:nvPr/>
        </p:nvSpPr>
        <p:spPr>
          <a:xfrm>
            <a:off x="3248965" y="3245669"/>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p>
        </p:txBody>
      </p:sp>
      <p:sp>
        <p:nvSpPr>
          <p:cNvPr id="119" name="テキスト ボックス 118">
            <a:extLst>
              <a:ext uri="{FF2B5EF4-FFF2-40B4-BE49-F238E27FC236}">
                <a16:creationId xmlns:a16="http://schemas.microsoft.com/office/drawing/2014/main" id="{B1E70138-A20E-4B10-9E25-01B5582344EB}"/>
              </a:ext>
            </a:extLst>
          </p:cNvPr>
          <p:cNvSpPr txBox="1"/>
          <p:nvPr/>
        </p:nvSpPr>
        <p:spPr>
          <a:xfrm>
            <a:off x="3024160" y="3816530"/>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ざいりょう</a:t>
            </a:r>
          </a:p>
        </p:txBody>
      </p:sp>
      <p:sp>
        <p:nvSpPr>
          <p:cNvPr id="120" name="テキスト ボックス 119">
            <a:extLst>
              <a:ext uri="{FF2B5EF4-FFF2-40B4-BE49-F238E27FC236}">
                <a16:creationId xmlns:a16="http://schemas.microsoft.com/office/drawing/2014/main" id="{23D09FD4-77E9-4090-A756-217A3CD10181}"/>
              </a:ext>
            </a:extLst>
          </p:cNvPr>
          <p:cNvSpPr txBox="1"/>
          <p:nvPr/>
        </p:nvSpPr>
        <p:spPr>
          <a:xfrm>
            <a:off x="7361000" y="4410047"/>
            <a:ext cx="80199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あいだ く </a:t>
            </a:r>
          </a:p>
        </p:txBody>
      </p:sp>
      <p:sp>
        <p:nvSpPr>
          <p:cNvPr id="121" name="テキスト ボックス 120">
            <a:extLst>
              <a:ext uri="{FF2B5EF4-FFF2-40B4-BE49-F238E27FC236}">
                <a16:creationId xmlns:a16="http://schemas.microsoft.com/office/drawing/2014/main" id="{43446257-8780-4F0F-94E1-139FF8E9BC24}"/>
              </a:ext>
            </a:extLst>
          </p:cNvPr>
          <p:cNvSpPr txBox="1"/>
          <p:nvPr/>
        </p:nvSpPr>
        <p:spPr>
          <a:xfrm>
            <a:off x="8176019" y="4406236"/>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かえ</a:t>
            </a:r>
          </a:p>
        </p:txBody>
      </p:sp>
      <p:sp>
        <p:nvSpPr>
          <p:cNvPr id="122" name="テキスト ボックス 121">
            <a:extLst>
              <a:ext uri="{FF2B5EF4-FFF2-40B4-BE49-F238E27FC236}">
                <a16:creationId xmlns:a16="http://schemas.microsoft.com/office/drawing/2014/main" id="{21B9F38F-895A-4323-8B14-CB2B290DE3BD}"/>
              </a:ext>
            </a:extLst>
          </p:cNvPr>
          <p:cNvSpPr txBox="1"/>
          <p:nvPr/>
        </p:nvSpPr>
        <p:spPr>
          <a:xfrm>
            <a:off x="5382081" y="4395022"/>
            <a:ext cx="6023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p>
        </p:txBody>
      </p:sp>
      <p:sp>
        <p:nvSpPr>
          <p:cNvPr id="123" name="テキスト ボックス 122">
            <a:extLst>
              <a:ext uri="{FF2B5EF4-FFF2-40B4-BE49-F238E27FC236}">
                <a16:creationId xmlns:a16="http://schemas.microsoft.com/office/drawing/2014/main" id="{00724A4E-527F-411D-AA1E-6C71B7CE32DF}"/>
              </a:ext>
            </a:extLst>
          </p:cNvPr>
          <p:cNvSpPr txBox="1"/>
          <p:nvPr/>
        </p:nvSpPr>
        <p:spPr>
          <a:xfrm>
            <a:off x="6919049" y="3245669"/>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はし</a:t>
            </a:r>
          </a:p>
        </p:txBody>
      </p:sp>
      <p:sp>
        <p:nvSpPr>
          <p:cNvPr id="124" name="テキスト ボックス 123">
            <a:extLst>
              <a:ext uri="{FF2B5EF4-FFF2-40B4-BE49-F238E27FC236}">
                <a16:creationId xmlns:a16="http://schemas.microsoft.com/office/drawing/2014/main" id="{4D0F6D73-A88D-4E92-9BB6-7573C540C0BC}"/>
              </a:ext>
            </a:extLst>
          </p:cNvPr>
          <p:cNvSpPr txBox="1"/>
          <p:nvPr/>
        </p:nvSpPr>
        <p:spPr>
          <a:xfrm>
            <a:off x="7373304" y="3245669"/>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
        <p:nvSpPr>
          <p:cNvPr id="125" name="テキスト ボックス 124">
            <a:extLst>
              <a:ext uri="{FF2B5EF4-FFF2-40B4-BE49-F238E27FC236}">
                <a16:creationId xmlns:a16="http://schemas.microsoft.com/office/drawing/2014/main" id="{7DA1AC8D-9AE0-4938-8267-24C4BAEFE8BF}"/>
              </a:ext>
            </a:extLst>
          </p:cNvPr>
          <p:cNvSpPr txBox="1"/>
          <p:nvPr/>
        </p:nvSpPr>
        <p:spPr>
          <a:xfrm>
            <a:off x="1094454" y="4941255"/>
            <a:ext cx="7553821"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2-2. </a:t>
            </a:r>
            <a:r>
              <a:rPr lang="ja-JP" altLang="en-US" b="1" dirty="0">
                <a:solidFill>
                  <a:srgbClr val="575E75"/>
                </a:solidFill>
                <a:latin typeface="メイリオ" panose="020B0604030504040204" pitchFamily="50" charset="-128"/>
                <a:ea typeface="メイリオ" panose="020B0604030504040204" pitchFamily="50" charset="-128"/>
              </a:rPr>
              <a:t>下にブロックが無い時は先に進む。</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127" name="テキスト ボックス 126">
            <a:extLst>
              <a:ext uri="{FF2B5EF4-FFF2-40B4-BE49-F238E27FC236}">
                <a16:creationId xmlns:a16="http://schemas.microsoft.com/office/drawing/2014/main" id="{10350E8C-6B95-46F6-95E1-BB661E9CB451}"/>
              </a:ext>
            </a:extLst>
          </p:cNvPr>
          <p:cNvSpPr txBox="1"/>
          <p:nvPr/>
        </p:nvSpPr>
        <p:spPr>
          <a:xfrm>
            <a:off x="1626473" y="5006938"/>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p>
        </p:txBody>
      </p:sp>
      <p:sp>
        <p:nvSpPr>
          <p:cNvPr id="128" name="テキスト ボックス 127">
            <a:extLst>
              <a:ext uri="{FF2B5EF4-FFF2-40B4-BE49-F238E27FC236}">
                <a16:creationId xmlns:a16="http://schemas.microsoft.com/office/drawing/2014/main" id="{CE384187-7EE4-4DFC-BE71-3458DF80331B}"/>
              </a:ext>
            </a:extLst>
          </p:cNvPr>
          <p:cNvSpPr txBox="1"/>
          <p:nvPr/>
        </p:nvSpPr>
        <p:spPr>
          <a:xfrm>
            <a:off x="4142836" y="5006938"/>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さき</a:t>
            </a:r>
          </a:p>
        </p:txBody>
      </p:sp>
      <p:sp>
        <p:nvSpPr>
          <p:cNvPr id="129" name="テキスト ボックス 128">
            <a:extLst>
              <a:ext uri="{FF2B5EF4-FFF2-40B4-BE49-F238E27FC236}">
                <a16:creationId xmlns:a16="http://schemas.microsoft.com/office/drawing/2014/main" id="{DCCAAF60-B5FD-4FB1-9FE9-28D8AAB02D8D}"/>
              </a:ext>
            </a:extLst>
          </p:cNvPr>
          <p:cNvSpPr txBox="1"/>
          <p:nvPr/>
        </p:nvSpPr>
        <p:spPr>
          <a:xfrm>
            <a:off x="3682489" y="5006938"/>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とき</a:t>
            </a:r>
          </a:p>
        </p:txBody>
      </p:sp>
      <p:sp>
        <p:nvSpPr>
          <p:cNvPr id="130" name="テキスト ボックス 129">
            <a:extLst>
              <a:ext uri="{FF2B5EF4-FFF2-40B4-BE49-F238E27FC236}">
                <a16:creationId xmlns:a16="http://schemas.microsoft.com/office/drawing/2014/main" id="{7191BDB6-5997-48F6-B45B-9F4E56BC2688}"/>
              </a:ext>
            </a:extLst>
          </p:cNvPr>
          <p:cNvSpPr txBox="1"/>
          <p:nvPr/>
        </p:nvSpPr>
        <p:spPr>
          <a:xfrm>
            <a:off x="3238813" y="5006938"/>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な</a:t>
            </a:r>
          </a:p>
        </p:txBody>
      </p:sp>
      <p:sp>
        <p:nvSpPr>
          <p:cNvPr id="131" name="テキスト ボックス 130">
            <a:extLst>
              <a:ext uri="{FF2B5EF4-FFF2-40B4-BE49-F238E27FC236}">
                <a16:creationId xmlns:a16="http://schemas.microsoft.com/office/drawing/2014/main" id="{2485EC07-1ED1-4D7C-A8FA-191E7967A670}"/>
              </a:ext>
            </a:extLst>
          </p:cNvPr>
          <p:cNvSpPr txBox="1"/>
          <p:nvPr/>
        </p:nvSpPr>
        <p:spPr>
          <a:xfrm>
            <a:off x="4635625" y="5006938"/>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すす</a:t>
            </a:r>
          </a:p>
        </p:txBody>
      </p:sp>
      <p:sp>
        <p:nvSpPr>
          <p:cNvPr id="132" name="吹き出し: 角を丸めた四角形 131">
            <a:extLst>
              <a:ext uri="{FF2B5EF4-FFF2-40B4-BE49-F238E27FC236}">
                <a16:creationId xmlns:a16="http://schemas.microsoft.com/office/drawing/2014/main" id="{811DB739-FE19-4F6E-9F79-9D876D309F4B}"/>
              </a:ext>
            </a:extLst>
          </p:cNvPr>
          <p:cNvSpPr/>
          <p:nvPr/>
        </p:nvSpPr>
        <p:spPr>
          <a:xfrm>
            <a:off x="1345441" y="5853379"/>
            <a:ext cx="4828623" cy="577082"/>
          </a:xfrm>
          <a:prstGeom prst="wedgeRoundRectCallout">
            <a:avLst>
              <a:gd name="adj1" fmla="val 55073"/>
              <a:gd name="adj2" fmla="val -6325"/>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133" name="テキスト ボックス 132">
            <a:extLst>
              <a:ext uri="{FF2B5EF4-FFF2-40B4-BE49-F238E27FC236}">
                <a16:creationId xmlns:a16="http://schemas.microsoft.com/office/drawing/2014/main" id="{2CA0075F-F054-49B4-9545-1297E52C63B9}"/>
              </a:ext>
            </a:extLst>
          </p:cNvPr>
          <p:cNvSpPr txBox="1"/>
          <p:nvPr/>
        </p:nvSpPr>
        <p:spPr>
          <a:xfrm>
            <a:off x="1422015" y="5841392"/>
            <a:ext cx="4801709" cy="523220"/>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向きと歩数は、配置図を見ながら考えよう！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134" name="テキスト ボックス 133">
            <a:extLst>
              <a:ext uri="{FF2B5EF4-FFF2-40B4-BE49-F238E27FC236}">
                <a16:creationId xmlns:a16="http://schemas.microsoft.com/office/drawing/2014/main" id="{FB9CBB03-B07B-46BF-98D2-4873BF09AEA2}"/>
              </a:ext>
            </a:extLst>
          </p:cNvPr>
          <p:cNvSpPr txBox="1"/>
          <p:nvPr/>
        </p:nvSpPr>
        <p:spPr>
          <a:xfrm>
            <a:off x="1395101" y="5900959"/>
            <a:ext cx="44405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む</a:t>
            </a:r>
            <a:endParaRPr kumimoji="1" lang="ja-JP" altLang="en-US" sz="900" dirty="0">
              <a:latin typeface="メイリオ" panose="020B0604030504040204" pitchFamily="50" charset="-128"/>
              <a:ea typeface="メイリオ" panose="020B0604030504040204" pitchFamily="50" charset="-128"/>
            </a:endParaRPr>
          </a:p>
        </p:txBody>
      </p:sp>
      <p:sp>
        <p:nvSpPr>
          <p:cNvPr id="136" name="テキスト ボックス 135">
            <a:extLst>
              <a:ext uri="{FF2B5EF4-FFF2-40B4-BE49-F238E27FC236}">
                <a16:creationId xmlns:a16="http://schemas.microsoft.com/office/drawing/2014/main" id="{E22E239B-56BF-4A2B-9FAC-CBB7240FC3FA}"/>
              </a:ext>
            </a:extLst>
          </p:cNvPr>
          <p:cNvSpPr txBox="1"/>
          <p:nvPr/>
        </p:nvSpPr>
        <p:spPr>
          <a:xfrm>
            <a:off x="3715322" y="5900959"/>
            <a:ext cx="28844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み</a:t>
            </a:r>
            <a:endParaRPr kumimoji="1" lang="ja-JP" altLang="en-US" sz="900" dirty="0">
              <a:latin typeface="メイリオ" panose="020B0604030504040204" pitchFamily="50" charset="-128"/>
              <a:ea typeface="メイリオ" panose="020B0604030504040204" pitchFamily="50" charset="-128"/>
            </a:endParaRPr>
          </a:p>
        </p:txBody>
      </p:sp>
      <p:pic>
        <p:nvPicPr>
          <p:cNvPr id="137" name="図 136">
            <a:extLst>
              <a:ext uri="{FF2B5EF4-FFF2-40B4-BE49-F238E27FC236}">
                <a16:creationId xmlns:a16="http://schemas.microsoft.com/office/drawing/2014/main" id="{3A2DC642-4186-4CFB-9F61-87055E73F709}"/>
              </a:ext>
            </a:extLst>
          </p:cNvPr>
          <p:cNvPicPr>
            <a:picLocks noChangeAspect="1"/>
          </p:cNvPicPr>
          <p:nvPr/>
        </p:nvPicPr>
        <p:blipFill>
          <a:blip r:embed="rId2"/>
          <a:stretch>
            <a:fillRect/>
          </a:stretch>
        </p:blipFill>
        <p:spPr>
          <a:xfrm>
            <a:off x="6525024" y="5298830"/>
            <a:ext cx="995438" cy="1586338"/>
          </a:xfrm>
          <a:prstGeom prst="rect">
            <a:avLst/>
          </a:prstGeom>
        </p:spPr>
      </p:pic>
      <p:sp>
        <p:nvSpPr>
          <p:cNvPr id="138" name="テキスト ボックス 137">
            <a:extLst>
              <a:ext uri="{FF2B5EF4-FFF2-40B4-BE49-F238E27FC236}">
                <a16:creationId xmlns:a16="http://schemas.microsoft.com/office/drawing/2014/main" id="{1F6BD3DF-75E5-4F12-9263-F64F10C8B223}"/>
              </a:ext>
            </a:extLst>
          </p:cNvPr>
          <p:cNvSpPr txBox="1"/>
          <p:nvPr/>
        </p:nvSpPr>
        <p:spPr>
          <a:xfrm>
            <a:off x="2018326" y="5900959"/>
            <a:ext cx="64954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ほすう</a:t>
            </a:r>
            <a:endParaRPr kumimoji="1" lang="ja-JP" altLang="en-US" sz="900" dirty="0">
              <a:latin typeface="メイリオ" panose="020B0604030504040204" pitchFamily="50" charset="-128"/>
              <a:ea typeface="メイリオ" panose="020B0604030504040204" pitchFamily="50" charset="-128"/>
            </a:endParaRPr>
          </a:p>
        </p:txBody>
      </p:sp>
      <p:sp>
        <p:nvSpPr>
          <p:cNvPr id="139" name="テキスト ボックス 138">
            <a:extLst>
              <a:ext uri="{FF2B5EF4-FFF2-40B4-BE49-F238E27FC236}">
                <a16:creationId xmlns:a16="http://schemas.microsoft.com/office/drawing/2014/main" id="{82386D20-C3DC-4840-8E35-B1995F49C350}"/>
              </a:ext>
            </a:extLst>
          </p:cNvPr>
          <p:cNvSpPr txBox="1"/>
          <p:nvPr/>
        </p:nvSpPr>
        <p:spPr>
          <a:xfrm>
            <a:off x="2880368" y="5900959"/>
            <a:ext cx="720258" cy="230832"/>
          </a:xfrm>
          <a:prstGeom prst="rect">
            <a:avLst/>
          </a:prstGeom>
          <a:noFill/>
        </p:spPr>
        <p:txBody>
          <a:bodyPr wrap="square" rtlCol="0">
            <a:spAutoFit/>
          </a:bodyPr>
          <a:lstStyle/>
          <a:p>
            <a:pPr algn="dist"/>
            <a:r>
              <a:rPr kumimoji="1" lang="ja-JP" altLang="en-US" sz="900" dirty="0">
                <a:solidFill>
                  <a:srgbClr val="575E75"/>
                </a:solidFill>
                <a:latin typeface="メイリオ" panose="020B0604030504040204" pitchFamily="50" charset="-128"/>
                <a:ea typeface="メイリオ" panose="020B0604030504040204" pitchFamily="50" charset="-128"/>
              </a:rPr>
              <a:t>はいちず</a:t>
            </a:r>
            <a:endParaRPr kumimoji="1" lang="ja-JP" altLang="en-US" sz="900" dirty="0">
              <a:latin typeface="メイリオ" panose="020B0604030504040204" pitchFamily="50" charset="-128"/>
              <a:ea typeface="メイリオ" panose="020B0604030504040204" pitchFamily="50" charset="-128"/>
            </a:endParaRPr>
          </a:p>
        </p:txBody>
      </p:sp>
      <p:sp>
        <p:nvSpPr>
          <p:cNvPr id="140" name="テキスト ボックス 139">
            <a:extLst>
              <a:ext uri="{FF2B5EF4-FFF2-40B4-BE49-F238E27FC236}">
                <a16:creationId xmlns:a16="http://schemas.microsoft.com/office/drawing/2014/main" id="{E8203F1A-63FC-40D3-9CFF-0F7260CFC028}"/>
              </a:ext>
            </a:extLst>
          </p:cNvPr>
          <p:cNvSpPr txBox="1"/>
          <p:nvPr/>
        </p:nvSpPr>
        <p:spPr>
          <a:xfrm>
            <a:off x="4354724" y="5900959"/>
            <a:ext cx="64954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かんが</a:t>
            </a:r>
            <a:endParaRPr kumimoji="1" lang="ja-JP" altLang="en-US" sz="900" dirty="0">
              <a:latin typeface="メイリオ" panose="020B0604030504040204" pitchFamily="50" charset="-128"/>
              <a:ea typeface="メイリオ" panose="020B0604030504040204" pitchFamily="50" charset="-128"/>
            </a:endParaRPr>
          </a:p>
        </p:txBody>
      </p:sp>
      <p:sp>
        <p:nvSpPr>
          <p:cNvPr id="141" name="テキスト ボックス 140">
            <a:extLst>
              <a:ext uri="{FF2B5EF4-FFF2-40B4-BE49-F238E27FC236}">
                <a16:creationId xmlns:a16="http://schemas.microsoft.com/office/drawing/2014/main" id="{9B90C4F9-3240-4ADE-8691-E740CD2200CA}"/>
              </a:ext>
            </a:extLst>
          </p:cNvPr>
          <p:cNvSpPr txBox="1"/>
          <p:nvPr/>
        </p:nvSpPr>
        <p:spPr>
          <a:xfrm>
            <a:off x="919750" y="1356677"/>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さいしょ</a:t>
            </a:r>
          </a:p>
        </p:txBody>
      </p:sp>
    </p:spTree>
    <p:extLst>
      <p:ext uri="{BB962C8B-B14F-4D97-AF65-F5344CB8AC3E}">
        <p14:creationId xmlns:p14="http://schemas.microsoft.com/office/powerpoint/2010/main" val="16830642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．子グマを氷の上にいる家族のもとに返そう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2054214"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2707345"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うえ</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895907"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5675848"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かえ</a:t>
            </a:r>
          </a:p>
        </p:txBody>
      </p:sp>
      <p:sp>
        <p:nvSpPr>
          <p:cNvPr id="36" name="テキスト ボックス 35">
            <a:extLst>
              <a:ext uri="{FF2B5EF4-FFF2-40B4-BE49-F238E27FC236}">
                <a16:creationId xmlns:a16="http://schemas.microsoft.com/office/drawing/2014/main" id="{29DAAC48-E343-4E61-8086-5F4F4E546AE3}"/>
              </a:ext>
            </a:extLst>
          </p:cNvPr>
          <p:cNvSpPr txBox="1"/>
          <p:nvPr/>
        </p:nvSpPr>
        <p:spPr>
          <a:xfrm>
            <a:off x="3957827" y="397943"/>
            <a:ext cx="61417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かぞく</a:t>
            </a:r>
          </a:p>
        </p:txBody>
      </p:sp>
      <p:pic>
        <p:nvPicPr>
          <p:cNvPr id="4" name="図 3">
            <a:extLst>
              <a:ext uri="{FF2B5EF4-FFF2-40B4-BE49-F238E27FC236}">
                <a16:creationId xmlns:a16="http://schemas.microsoft.com/office/drawing/2014/main" id="{35F8334F-2F1E-44BB-AB6D-DD5C97140148}"/>
              </a:ext>
            </a:extLst>
          </p:cNvPr>
          <p:cNvPicPr>
            <a:picLocks noChangeAspect="1"/>
          </p:cNvPicPr>
          <p:nvPr/>
        </p:nvPicPr>
        <p:blipFill>
          <a:blip r:embed="rId2"/>
          <a:stretch>
            <a:fillRect/>
          </a:stretch>
        </p:blipFill>
        <p:spPr>
          <a:xfrm>
            <a:off x="1439034" y="2266409"/>
            <a:ext cx="4684489" cy="1358108"/>
          </a:xfrm>
          <a:prstGeom prst="rect">
            <a:avLst/>
          </a:prstGeom>
        </p:spPr>
      </p:pic>
      <p:sp>
        <p:nvSpPr>
          <p:cNvPr id="31" name="テキスト ボックス 30">
            <a:extLst>
              <a:ext uri="{FF2B5EF4-FFF2-40B4-BE49-F238E27FC236}">
                <a16:creationId xmlns:a16="http://schemas.microsoft.com/office/drawing/2014/main" id="{94A2D780-F6DA-4BF2-BDBB-F3ED8F27CEEC}"/>
              </a:ext>
            </a:extLst>
          </p:cNvPr>
          <p:cNvSpPr txBox="1"/>
          <p:nvPr/>
        </p:nvSpPr>
        <p:spPr>
          <a:xfrm>
            <a:off x="334734" y="1261318"/>
            <a:ext cx="3962057"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材料をスロットに準備する</a:t>
            </a:r>
            <a:r>
              <a:rPr lang="en-US" altLang="ja-JP" b="1" dirty="0">
                <a:solidFill>
                  <a:srgbClr val="575E75"/>
                </a:solidFill>
                <a:latin typeface="メイリオ" panose="020B0604030504040204" pitchFamily="50" charset="-128"/>
                <a:ea typeface="メイリオ" panose="020B0604030504040204" pitchFamily="50" charset="-128"/>
              </a:rPr>
              <a:t>】</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461910C5-1229-43DC-9C17-B12FA676FB72}"/>
              </a:ext>
            </a:extLst>
          </p:cNvPr>
          <p:cNvSpPr txBox="1"/>
          <p:nvPr/>
        </p:nvSpPr>
        <p:spPr>
          <a:xfrm>
            <a:off x="2298329" y="1322990"/>
            <a:ext cx="81803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じゅんび</a:t>
            </a:r>
          </a:p>
        </p:txBody>
      </p:sp>
      <p:sp>
        <p:nvSpPr>
          <p:cNvPr id="43" name="テキスト ボックス 42">
            <a:extLst>
              <a:ext uri="{FF2B5EF4-FFF2-40B4-BE49-F238E27FC236}">
                <a16:creationId xmlns:a16="http://schemas.microsoft.com/office/drawing/2014/main" id="{A869150E-E67A-43C0-9F1D-79513FC460E6}"/>
              </a:ext>
            </a:extLst>
          </p:cNvPr>
          <p:cNvSpPr txBox="1"/>
          <p:nvPr/>
        </p:nvSpPr>
        <p:spPr>
          <a:xfrm>
            <a:off x="486891" y="1333248"/>
            <a:ext cx="81803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ざいりょう</a:t>
            </a:r>
          </a:p>
        </p:txBody>
      </p:sp>
      <p:cxnSp>
        <p:nvCxnSpPr>
          <p:cNvPr id="44" name="直線矢印コネクタ 43">
            <a:extLst>
              <a:ext uri="{FF2B5EF4-FFF2-40B4-BE49-F238E27FC236}">
                <a16:creationId xmlns:a16="http://schemas.microsoft.com/office/drawing/2014/main" id="{3B990868-DB8E-4CD4-9B76-0CA7D8192852}"/>
              </a:ext>
            </a:extLst>
          </p:cNvPr>
          <p:cNvCxnSpPr>
            <a:cxnSpLocks/>
          </p:cNvCxnSpPr>
          <p:nvPr/>
        </p:nvCxnSpPr>
        <p:spPr>
          <a:xfrm>
            <a:off x="1139532" y="2945463"/>
            <a:ext cx="512833"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50" name="図 49">
            <a:extLst>
              <a:ext uri="{FF2B5EF4-FFF2-40B4-BE49-F238E27FC236}">
                <a16:creationId xmlns:a16="http://schemas.microsoft.com/office/drawing/2014/main" id="{9ADDF843-5DA7-45BF-BA4A-E39D4A747DA6}"/>
              </a:ext>
            </a:extLst>
          </p:cNvPr>
          <p:cNvPicPr>
            <a:picLocks noChangeAspect="1"/>
          </p:cNvPicPr>
          <p:nvPr/>
        </p:nvPicPr>
        <p:blipFill>
          <a:blip r:embed="rId3"/>
          <a:stretch>
            <a:fillRect/>
          </a:stretch>
        </p:blipFill>
        <p:spPr>
          <a:xfrm>
            <a:off x="700222" y="2814221"/>
            <a:ext cx="472345" cy="427224"/>
          </a:xfrm>
          <a:prstGeom prst="rect">
            <a:avLst/>
          </a:prstGeom>
          <a:ln w="28575">
            <a:solidFill>
              <a:schemeClr val="accent1"/>
            </a:solidFill>
          </a:ln>
        </p:spPr>
      </p:pic>
      <p:sp>
        <p:nvSpPr>
          <p:cNvPr id="53" name="テキスト ボックス 52">
            <a:extLst>
              <a:ext uri="{FF2B5EF4-FFF2-40B4-BE49-F238E27FC236}">
                <a16:creationId xmlns:a16="http://schemas.microsoft.com/office/drawing/2014/main" id="{FAC3C1D2-F3C1-405C-89B1-4F17EAFE7C9C}"/>
              </a:ext>
            </a:extLst>
          </p:cNvPr>
          <p:cNvSpPr txBox="1"/>
          <p:nvPr/>
        </p:nvSpPr>
        <p:spPr>
          <a:xfrm>
            <a:off x="1172567" y="4308011"/>
            <a:ext cx="7070929"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　　　　　　　　　　　　　　　　　の</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ブロックを選び、</a:t>
            </a:r>
            <a:r>
              <a:rPr kumimoji="1" lang="ja-JP" altLang="en-US" dirty="0">
                <a:solidFill>
                  <a:srgbClr val="575E75"/>
                </a:solidFill>
                <a:latin typeface="メイリオ" panose="020B0604030504040204" pitchFamily="50" charset="-128"/>
                <a:ea typeface="メイリオ" panose="020B0604030504040204" pitchFamily="50" charset="-128"/>
              </a:rPr>
              <a:t>数を「</a:t>
            </a:r>
            <a:r>
              <a:rPr kumimoji="1" lang="en-US" altLang="ja-JP" b="1" dirty="0">
                <a:solidFill>
                  <a:srgbClr val="575E75"/>
                </a:solidFill>
                <a:latin typeface="メイリオ" panose="020B0604030504040204" pitchFamily="50" charset="-128"/>
                <a:ea typeface="メイリオ" panose="020B0604030504040204" pitchFamily="50" charset="-128"/>
              </a:rPr>
              <a:t>64</a:t>
            </a:r>
            <a:r>
              <a:rPr kumimoji="1" lang="ja-JP" altLang="en-US" b="1" dirty="0">
                <a:solidFill>
                  <a:srgbClr val="575E75"/>
                </a:solidFill>
                <a:latin typeface="メイリオ" panose="020B0604030504040204" pitchFamily="50" charset="-128"/>
                <a:ea typeface="メイリオ" panose="020B0604030504040204" pitchFamily="50" charset="-128"/>
              </a:rPr>
              <a:t>個</a:t>
            </a:r>
            <a:r>
              <a:rPr kumimoji="1" lang="ja-JP" altLang="en-US" dirty="0">
                <a:solidFill>
                  <a:srgbClr val="575E75"/>
                </a:solidFill>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54" name="テキスト ボックス 53">
            <a:extLst>
              <a:ext uri="{FF2B5EF4-FFF2-40B4-BE49-F238E27FC236}">
                <a16:creationId xmlns:a16="http://schemas.microsoft.com/office/drawing/2014/main" id="{A0687CB3-2E29-443E-B1D0-C3DEECD139A8}"/>
              </a:ext>
            </a:extLst>
          </p:cNvPr>
          <p:cNvSpPr txBox="1"/>
          <p:nvPr/>
        </p:nvSpPr>
        <p:spPr>
          <a:xfrm>
            <a:off x="4660042" y="4919774"/>
            <a:ext cx="7038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55" name="テキスト ボックス 54">
            <a:extLst>
              <a:ext uri="{FF2B5EF4-FFF2-40B4-BE49-F238E27FC236}">
                <a16:creationId xmlns:a16="http://schemas.microsoft.com/office/drawing/2014/main" id="{748284A2-6436-4F22-9099-DBC6480BE1D1}"/>
              </a:ext>
            </a:extLst>
          </p:cNvPr>
          <p:cNvSpPr txBox="1"/>
          <p:nvPr/>
        </p:nvSpPr>
        <p:spPr>
          <a:xfrm>
            <a:off x="3930640" y="4920041"/>
            <a:ext cx="5340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a:t>
            </a:r>
          </a:p>
        </p:txBody>
      </p:sp>
      <p:sp>
        <p:nvSpPr>
          <p:cNvPr id="58" name="テキスト ボックス 57">
            <a:extLst>
              <a:ext uri="{FF2B5EF4-FFF2-40B4-BE49-F238E27FC236}">
                <a16:creationId xmlns:a16="http://schemas.microsoft.com/office/drawing/2014/main" id="{B7874F36-2892-42F3-9086-D7CD673F1BB3}"/>
              </a:ext>
            </a:extLst>
          </p:cNvPr>
          <p:cNvSpPr txBox="1"/>
          <p:nvPr/>
        </p:nvSpPr>
        <p:spPr>
          <a:xfrm>
            <a:off x="2949294" y="4919774"/>
            <a:ext cx="534091" cy="255366"/>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かず</a:t>
            </a:r>
          </a:p>
        </p:txBody>
      </p:sp>
      <p:sp>
        <p:nvSpPr>
          <p:cNvPr id="59" name="テキスト ボックス 58">
            <a:extLst>
              <a:ext uri="{FF2B5EF4-FFF2-40B4-BE49-F238E27FC236}">
                <a16:creationId xmlns:a16="http://schemas.microsoft.com/office/drawing/2014/main" id="{B4FBB256-4194-4AA9-9B59-0922C8293FAB}"/>
              </a:ext>
            </a:extLst>
          </p:cNvPr>
          <p:cNvSpPr txBox="1"/>
          <p:nvPr/>
        </p:nvSpPr>
        <p:spPr>
          <a:xfrm>
            <a:off x="2233910" y="4919774"/>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11" name="図 10">
            <a:extLst>
              <a:ext uri="{FF2B5EF4-FFF2-40B4-BE49-F238E27FC236}">
                <a16:creationId xmlns:a16="http://schemas.microsoft.com/office/drawing/2014/main" id="{B4F195E9-F542-4373-8187-3D77A899311E}"/>
              </a:ext>
            </a:extLst>
          </p:cNvPr>
          <p:cNvPicPr>
            <a:picLocks noChangeAspect="1"/>
          </p:cNvPicPr>
          <p:nvPr/>
        </p:nvPicPr>
        <p:blipFill>
          <a:blip r:embed="rId4"/>
          <a:stretch>
            <a:fillRect/>
          </a:stretch>
        </p:blipFill>
        <p:spPr>
          <a:xfrm>
            <a:off x="3657930" y="4335664"/>
            <a:ext cx="3726205" cy="592988"/>
          </a:xfrm>
          <a:prstGeom prst="rect">
            <a:avLst/>
          </a:prstGeom>
        </p:spPr>
      </p:pic>
      <p:sp>
        <p:nvSpPr>
          <p:cNvPr id="64" name="四角形: 角を丸くする 63">
            <a:extLst>
              <a:ext uri="{FF2B5EF4-FFF2-40B4-BE49-F238E27FC236}">
                <a16:creationId xmlns:a16="http://schemas.microsoft.com/office/drawing/2014/main" id="{95523543-B440-46A8-8FAA-070C2C3BEB31}"/>
              </a:ext>
            </a:extLst>
          </p:cNvPr>
          <p:cNvSpPr/>
          <p:nvPr/>
        </p:nvSpPr>
        <p:spPr>
          <a:xfrm>
            <a:off x="3233322" y="2773678"/>
            <a:ext cx="396793" cy="400268"/>
          </a:xfrm>
          <a:prstGeom prst="roundRect">
            <a:avLst>
              <a:gd name="adj" fmla="val 50000"/>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1" name="テキスト ボックス 20">
            <a:extLst>
              <a:ext uri="{FF2B5EF4-FFF2-40B4-BE49-F238E27FC236}">
                <a16:creationId xmlns:a16="http://schemas.microsoft.com/office/drawing/2014/main" id="{C8655DD5-CBC2-01D7-AB50-86120C9913DF}"/>
              </a:ext>
            </a:extLst>
          </p:cNvPr>
          <p:cNvSpPr txBox="1"/>
          <p:nvPr/>
        </p:nvSpPr>
        <p:spPr>
          <a:xfrm>
            <a:off x="3608566" y="2773678"/>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こ</a:t>
            </a:r>
          </a:p>
        </p:txBody>
      </p:sp>
      <p:sp>
        <p:nvSpPr>
          <p:cNvPr id="22" name="テキスト ボックス 21">
            <a:extLst>
              <a:ext uri="{FF2B5EF4-FFF2-40B4-BE49-F238E27FC236}">
                <a16:creationId xmlns:a16="http://schemas.microsoft.com/office/drawing/2014/main" id="{AD5F1F33-7036-8E80-83CD-38B09A7FD6CB}"/>
              </a:ext>
            </a:extLst>
          </p:cNvPr>
          <p:cNvSpPr txBox="1"/>
          <p:nvPr/>
        </p:nvSpPr>
        <p:spPr>
          <a:xfrm>
            <a:off x="3917557" y="2773678"/>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じぶん</a:t>
            </a:r>
          </a:p>
        </p:txBody>
      </p:sp>
      <p:sp>
        <p:nvSpPr>
          <p:cNvPr id="23" name="テキスト ボックス 22">
            <a:extLst>
              <a:ext uri="{FF2B5EF4-FFF2-40B4-BE49-F238E27FC236}">
                <a16:creationId xmlns:a16="http://schemas.microsoft.com/office/drawing/2014/main" id="{1620DA28-9494-7255-BB25-FEF93C17222F}"/>
              </a:ext>
            </a:extLst>
          </p:cNvPr>
          <p:cNvSpPr txBox="1"/>
          <p:nvPr/>
        </p:nvSpPr>
        <p:spPr>
          <a:xfrm>
            <a:off x="5044365" y="277367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ばん</a:t>
            </a:r>
          </a:p>
        </p:txBody>
      </p:sp>
      <p:sp>
        <p:nvSpPr>
          <p:cNvPr id="24" name="テキスト ボックス 23">
            <a:extLst>
              <a:ext uri="{FF2B5EF4-FFF2-40B4-BE49-F238E27FC236}">
                <a16:creationId xmlns:a16="http://schemas.microsoft.com/office/drawing/2014/main" id="{5484E042-F491-95CB-7454-04B645086769}"/>
              </a:ext>
            </a:extLst>
          </p:cNvPr>
          <p:cNvSpPr txBox="1"/>
          <p:nvPr/>
        </p:nvSpPr>
        <p:spPr>
          <a:xfrm>
            <a:off x="5267665" y="2773678"/>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せってい</a:t>
            </a:r>
          </a:p>
        </p:txBody>
      </p:sp>
      <p:sp>
        <p:nvSpPr>
          <p:cNvPr id="25" name="テキスト ボックス 24">
            <a:extLst>
              <a:ext uri="{FF2B5EF4-FFF2-40B4-BE49-F238E27FC236}">
                <a16:creationId xmlns:a16="http://schemas.microsoft.com/office/drawing/2014/main" id="{F30FB653-2B44-0B18-22F1-A8E1731C707B}"/>
              </a:ext>
            </a:extLst>
          </p:cNvPr>
          <p:cNvSpPr txBox="1"/>
          <p:nvPr/>
        </p:nvSpPr>
        <p:spPr>
          <a:xfrm>
            <a:off x="5309526" y="4423724"/>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こ</a:t>
            </a:r>
          </a:p>
        </p:txBody>
      </p:sp>
      <p:sp>
        <p:nvSpPr>
          <p:cNvPr id="26" name="テキスト ボックス 25">
            <a:extLst>
              <a:ext uri="{FF2B5EF4-FFF2-40B4-BE49-F238E27FC236}">
                <a16:creationId xmlns:a16="http://schemas.microsoft.com/office/drawing/2014/main" id="{AC81EA82-B383-7880-666C-AE49F61B4233}"/>
              </a:ext>
            </a:extLst>
          </p:cNvPr>
          <p:cNvSpPr txBox="1"/>
          <p:nvPr/>
        </p:nvSpPr>
        <p:spPr>
          <a:xfrm>
            <a:off x="5510512" y="4423724"/>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じぶん</a:t>
            </a:r>
          </a:p>
        </p:txBody>
      </p:sp>
      <p:sp>
        <p:nvSpPr>
          <p:cNvPr id="27" name="テキスト ボックス 26">
            <a:extLst>
              <a:ext uri="{FF2B5EF4-FFF2-40B4-BE49-F238E27FC236}">
                <a16:creationId xmlns:a16="http://schemas.microsoft.com/office/drawing/2014/main" id="{418484C3-C37D-E015-D5C5-77FBDB5ADD80}"/>
              </a:ext>
            </a:extLst>
          </p:cNvPr>
          <p:cNvSpPr txBox="1"/>
          <p:nvPr/>
        </p:nvSpPr>
        <p:spPr>
          <a:xfrm>
            <a:off x="6494798" y="4423724"/>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ばん</a:t>
            </a:r>
          </a:p>
        </p:txBody>
      </p:sp>
      <p:sp>
        <p:nvSpPr>
          <p:cNvPr id="29" name="テキスト ボックス 28">
            <a:extLst>
              <a:ext uri="{FF2B5EF4-FFF2-40B4-BE49-F238E27FC236}">
                <a16:creationId xmlns:a16="http://schemas.microsoft.com/office/drawing/2014/main" id="{B75841FA-B7F4-46EF-F9D1-7669EF26B536}"/>
              </a:ext>
            </a:extLst>
          </p:cNvPr>
          <p:cNvSpPr txBox="1"/>
          <p:nvPr/>
        </p:nvSpPr>
        <p:spPr>
          <a:xfrm>
            <a:off x="6693253" y="4423724"/>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せってい</a:t>
            </a:r>
          </a:p>
        </p:txBody>
      </p:sp>
      <p:sp>
        <p:nvSpPr>
          <p:cNvPr id="32" name="テキスト ボックス 31">
            <a:extLst>
              <a:ext uri="{FF2B5EF4-FFF2-40B4-BE49-F238E27FC236}">
                <a16:creationId xmlns:a16="http://schemas.microsoft.com/office/drawing/2014/main" id="{D16E2FD5-1156-0CF3-4C02-EF07076D2AD7}"/>
              </a:ext>
            </a:extLst>
          </p:cNvPr>
          <p:cNvSpPr txBox="1"/>
          <p:nvPr/>
        </p:nvSpPr>
        <p:spPr>
          <a:xfrm>
            <a:off x="1439034" y="2326717"/>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さいしょ</a:t>
            </a:r>
          </a:p>
        </p:txBody>
      </p:sp>
    </p:spTree>
    <p:extLst>
      <p:ext uri="{BB962C8B-B14F-4D97-AF65-F5344CB8AC3E}">
        <p14:creationId xmlns:p14="http://schemas.microsoft.com/office/powerpoint/2010/main" val="9491459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．子グマを氷の上にいる家族のもとに返そう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2054214"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2707345"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うえ</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895907"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5675848"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かえ</a:t>
            </a:r>
          </a:p>
        </p:txBody>
      </p:sp>
      <p:sp>
        <p:nvSpPr>
          <p:cNvPr id="36" name="テキスト ボックス 35">
            <a:extLst>
              <a:ext uri="{FF2B5EF4-FFF2-40B4-BE49-F238E27FC236}">
                <a16:creationId xmlns:a16="http://schemas.microsoft.com/office/drawing/2014/main" id="{29DAAC48-E343-4E61-8086-5F4F4E546AE3}"/>
              </a:ext>
            </a:extLst>
          </p:cNvPr>
          <p:cNvSpPr txBox="1"/>
          <p:nvPr/>
        </p:nvSpPr>
        <p:spPr>
          <a:xfrm>
            <a:off x="3957827" y="397943"/>
            <a:ext cx="61417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かぞく</a:t>
            </a:r>
          </a:p>
        </p:txBody>
      </p:sp>
      <p:sp>
        <p:nvSpPr>
          <p:cNvPr id="21" name="テキスト ボックス 20">
            <a:extLst>
              <a:ext uri="{FF2B5EF4-FFF2-40B4-BE49-F238E27FC236}">
                <a16:creationId xmlns:a16="http://schemas.microsoft.com/office/drawing/2014/main" id="{E2C199DC-3C7D-486B-BABD-8C9057A5F397}"/>
              </a:ext>
            </a:extLst>
          </p:cNvPr>
          <p:cNvSpPr txBox="1"/>
          <p:nvPr/>
        </p:nvSpPr>
        <p:spPr>
          <a:xfrm>
            <a:off x="334735" y="1094906"/>
            <a:ext cx="3460614" cy="577081"/>
          </a:xfrm>
          <a:prstGeom prst="rect">
            <a:avLst/>
          </a:prstGeom>
          <a:noFill/>
        </p:spPr>
        <p:txBody>
          <a:bodyPr wrap="square" rtlCol="0">
            <a:spAutoFit/>
          </a:bodyPr>
          <a:lstStyle/>
          <a:p>
            <a:pP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① 前に移動しながら橋を作る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590D0CF6-1EE6-40D3-95AC-DDDE6CA66C08}"/>
              </a:ext>
            </a:extLst>
          </p:cNvPr>
          <p:cNvSpPr txBox="1"/>
          <p:nvPr/>
        </p:nvSpPr>
        <p:spPr>
          <a:xfrm>
            <a:off x="1058178" y="1157958"/>
            <a:ext cx="71977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23" name="テキスト ボックス 22">
            <a:extLst>
              <a:ext uri="{FF2B5EF4-FFF2-40B4-BE49-F238E27FC236}">
                <a16:creationId xmlns:a16="http://schemas.microsoft.com/office/drawing/2014/main" id="{F3468399-53E7-4667-A2F0-F2926F41B7A6}"/>
              </a:ext>
            </a:extLst>
          </p:cNvPr>
          <p:cNvSpPr txBox="1"/>
          <p:nvPr/>
        </p:nvSpPr>
        <p:spPr>
          <a:xfrm>
            <a:off x="2465190" y="1157958"/>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はし</a:t>
            </a:r>
          </a:p>
        </p:txBody>
      </p:sp>
      <p:sp>
        <p:nvSpPr>
          <p:cNvPr id="24" name="テキスト ボックス 23">
            <a:extLst>
              <a:ext uri="{FF2B5EF4-FFF2-40B4-BE49-F238E27FC236}">
                <a16:creationId xmlns:a16="http://schemas.microsoft.com/office/drawing/2014/main" id="{0F5E5EE9-88F0-4F2F-9D6E-BCF714427E31}"/>
              </a:ext>
            </a:extLst>
          </p:cNvPr>
          <p:cNvSpPr txBox="1"/>
          <p:nvPr/>
        </p:nvSpPr>
        <p:spPr>
          <a:xfrm>
            <a:off x="2899606" y="1157958"/>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
        <p:nvSpPr>
          <p:cNvPr id="25" name="テキスト ボックス 24">
            <a:extLst>
              <a:ext uri="{FF2B5EF4-FFF2-40B4-BE49-F238E27FC236}">
                <a16:creationId xmlns:a16="http://schemas.microsoft.com/office/drawing/2014/main" id="{90175C17-663A-45E5-A610-CF7ECD21B243}"/>
              </a:ext>
            </a:extLst>
          </p:cNvPr>
          <p:cNvSpPr txBox="1"/>
          <p:nvPr/>
        </p:nvSpPr>
        <p:spPr>
          <a:xfrm>
            <a:off x="612125" y="1157958"/>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まえ</a:t>
            </a:r>
          </a:p>
        </p:txBody>
      </p:sp>
      <p:pic>
        <p:nvPicPr>
          <p:cNvPr id="3" name="図 2">
            <a:extLst>
              <a:ext uri="{FF2B5EF4-FFF2-40B4-BE49-F238E27FC236}">
                <a16:creationId xmlns:a16="http://schemas.microsoft.com/office/drawing/2014/main" id="{6B6C6917-2687-4FDF-BCEA-B45626DD390B}"/>
              </a:ext>
            </a:extLst>
          </p:cNvPr>
          <p:cNvPicPr>
            <a:picLocks noChangeAspect="1"/>
          </p:cNvPicPr>
          <p:nvPr/>
        </p:nvPicPr>
        <p:blipFill>
          <a:blip r:embed="rId2"/>
          <a:stretch>
            <a:fillRect/>
          </a:stretch>
        </p:blipFill>
        <p:spPr>
          <a:xfrm>
            <a:off x="1155328" y="1840803"/>
            <a:ext cx="5280042" cy="2732576"/>
          </a:xfrm>
          <a:prstGeom prst="rect">
            <a:avLst/>
          </a:prstGeom>
        </p:spPr>
      </p:pic>
      <p:pic>
        <p:nvPicPr>
          <p:cNvPr id="29" name="図 28">
            <a:extLst>
              <a:ext uri="{FF2B5EF4-FFF2-40B4-BE49-F238E27FC236}">
                <a16:creationId xmlns:a16="http://schemas.microsoft.com/office/drawing/2014/main" id="{A0B1A3C8-FB0B-4990-B9CB-CA3BFF221DAB}"/>
              </a:ext>
            </a:extLst>
          </p:cNvPr>
          <p:cNvPicPr>
            <a:picLocks noChangeAspect="1"/>
          </p:cNvPicPr>
          <p:nvPr/>
        </p:nvPicPr>
        <p:blipFill>
          <a:blip r:embed="rId3"/>
          <a:srcRect/>
          <a:stretch/>
        </p:blipFill>
        <p:spPr>
          <a:xfrm>
            <a:off x="301435" y="1731941"/>
            <a:ext cx="514082" cy="514082"/>
          </a:xfrm>
          <a:prstGeom prst="rect">
            <a:avLst/>
          </a:prstGeom>
          <a:ln w="28575">
            <a:solidFill>
              <a:schemeClr val="accent5"/>
            </a:solidFill>
          </a:ln>
        </p:spPr>
      </p:pic>
      <p:cxnSp>
        <p:nvCxnSpPr>
          <p:cNvPr id="32" name="直線矢印コネクタ 31">
            <a:extLst>
              <a:ext uri="{FF2B5EF4-FFF2-40B4-BE49-F238E27FC236}">
                <a16:creationId xmlns:a16="http://schemas.microsoft.com/office/drawing/2014/main" id="{393A15E1-CCB6-4B7E-8336-C21ED3CD01AB}"/>
              </a:ext>
            </a:extLst>
          </p:cNvPr>
          <p:cNvCxnSpPr>
            <a:cxnSpLocks/>
          </p:cNvCxnSpPr>
          <p:nvPr/>
        </p:nvCxnSpPr>
        <p:spPr>
          <a:xfrm>
            <a:off x="838838" y="1994314"/>
            <a:ext cx="328931"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3" name="直線矢印コネクタ 32">
            <a:extLst>
              <a:ext uri="{FF2B5EF4-FFF2-40B4-BE49-F238E27FC236}">
                <a16:creationId xmlns:a16="http://schemas.microsoft.com/office/drawing/2014/main" id="{5E993D2E-B02F-421C-8DC7-962078B6A918}"/>
              </a:ext>
            </a:extLst>
          </p:cNvPr>
          <p:cNvCxnSpPr>
            <a:cxnSpLocks/>
          </p:cNvCxnSpPr>
          <p:nvPr/>
        </p:nvCxnSpPr>
        <p:spPr>
          <a:xfrm>
            <a:off x="815516" y="2466310"/>
            <a:ext cx="451011"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34" name="図 33">
            <a:extLst>
              <a:ext uri="{FF2B5EF4-FFF2-40B4-BE49-F238E27FC236}">
                <a16:creationId xmlns:a16="http://schemas.microsoft.com/office/drawing/2014/main" id="{8A696E01-507E-4FA8-B94E-003EE921BA3F}"/>
              </a:ext>
            </a:extLst>
          </p:cNvPr>
          <p:cNvPicPr>
            <a:picLocks noChangeAspect="1"/>
          </p:cNvPicPr>
          <p:nvPr/>
        </p:nvPicPr>
        <p:blipFill>
          <a:blip r:embed="rId4"/>
          <a:stretch>
            <a:fillRect/>
          </a:stretch>
        </p:blipFill>
        <p:spPr>
          <a:xfrm>
            <a:off x="312650" y="2310941"/>
            <a:ext cx="494313" cy="472343"/>
          </a:xfrm>
          <a:prstGeom prst="rect">
            <a:avLst/>
          </a:prstGeom>
          <a:ln w="28575">
            <a:solidFill>
              <a:schemeClr val="accent1"/>
            </a:solidFill>
          </a:ln>
        </p:spPr>
      </p:pic>
      <p:sp>
        <p:nvSpPr>
          <p:cNvPr id="37" name="テキスト ボックス 36">
            <a:extLst>
              <a:ext uri="{FF2B5EF4-FFF2-40B4-BE49-F238E27FC236}">
                <a16:creationId xmlns:a16="http://schemas.microsoft.com/office/drawing/2014/main" id="{FD2A8DE5-F26E-4C67-AD47-50D6DE77FAC3}"/>
              </a:ext>
            </a:extLst>
          </p:cNvPr>
          <p:cNvSpPr txBox="1"/>
          <p:nvPr/>
        </p:nvSpPr>
        <p:spPr>
          <a:xfrm>
            <a:off x="215500" y="4975907"/>
            <a:ext cx="8976312"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プレイヤー</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r>
              <a:rPr lang="ja-JP" altLang="en-US" dirty="0">
                <a:solidFill>
                  <a:srgbClr val="575E75"/>
                </a:solidFill>
                <a:latin typeface="メイリオ" panose="020B0604030504040204" pitchFamily="50" charset="-128"/>
                <a:ea typeface="メイリオ" panose="020B0604030504040204" pitchFamily="50" charset="-128"/>
              </a:rPr>
              <a:t>「</a:t>
            </a:r>
            <a:r>
              <a:rPr lang="en-US" altLang="ja-JP" b="1" dirty="0">
                <a:solidFill>
                  <a:srgbClr val="575E75"/>
                </a:solidFill>
                <a:latin typeface="メイリオ" panose="020B0604030504040204" pitchFamily="50" charset="-128"/>
                <a:ea typeface="メイリオ" panose="020B0604030504040204" pitchFamily="50" charset="-128"/>
              </a:rPr>
              <a:t>1</a:t>
            </a:r>
            <a:r>
              <a:rPr lang="ja-JP" altLang="en-US" dirty="0">
                <a:solidFill>
                  <a:srgbClr val="575E75"/>
                </a:solidFill>
                <a:latin typeface="メイリオ" panose="020B0604030504040204" pitchFamily="50" charset="-128"/>
                <a:ea typeface="メイリオ" panose="020B0604030504040204" pitchFamily="50" charset="-128"/>
              </a:rPr>
              <a:t>」と半角小文字で入力する。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709F5743-4ECC-487F-8E13-181A70B30E0E}"/>
              </a:ext>
            </a:extLst>
          </p:cNvPr>
          <p:cNvSpPr txBox="1"/>
          <p:nvPr/>
        </p:nvSpPr>
        <p:spPr>
          <a:xfrm>
            <a:off x="4961833" y="5035777"/>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39" name="図 38">
            <a:extLst>
              <a:ext uri="{FF2B5EF4-FFF2-40B4-BE49-F238E27FC236}">
                <a16:creationId xmlns:a16="http://schemas.microsoft.com/office/drawing/2014/main" id="{6592DB4B-BD71-4FA7-894B-7C9F64CF34AD}"/>
              </a:ext>
            </a:extLst>
          </p:cNvPr>
          <p:cNvPicPr>
            <a:picLocks noChangeAspect="1"/>
          </p:cNvPicPr>
          <p:nvPr/>
        </p:nvPicPr>
        <p:blipFill>
          <a:blip r:embed="rId5"/>
          <a:stretch>
            <a:fillRect/>
          </a:stretch>
        </p:blipFill>
        <p:spPr>
          <a:xfrm>
            <a:off x="2484878" y="4826421"/>
            <a:ext cx="2326034" cy="840130"/>
          </a:xfrm>
          <a:prstGeom prst="rect">
            <a:avLst/>
          </a:prstGeom>
        </p:spPr>
      </p:pic>
      <p:sp>
        <p:nvSpPr>
          <p:cNvPr id="40" name="テキスト ボックス 39">
            <a:extLst>
              <a:ext uri="{FF2B5EF4-FFF2-40B4-BE49-F238E27FC236}">
                <a16:creationId xmlns:a16="http://schemas.microsoft.com/office/drawing/2014/main" id="{14E27FE8-1814-4CC1-B12C-13001103E4C8}"/>
              </a:ext>
            </a:extLst>
          </p:cNvPr>
          <p:cNvSpPr txBox="1"/>
          <p:nvPr/>
        </p:nvSpPr>
        <p:spPr>
          <a:xfrm>
            <a:off x="6614090" y="5035776"/>
            <a:ext cx="1180730"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はんかくこもじ</a:t>
            </a:r>
            <a:endParaRPr kumimoji="1" lang="ja-JP" altLang="en-US" sz="1000" dirty="0">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D30433F9-611E-426C-9C51-72BA7F92F7E2}"/>
              </a:ext>
            </a:extLst>
          </p:cNvPr>
          <p:cNvSpPr txBox="1"/>
          <p:nvPr/>
        </p:nvSpPr>
        <p:spPr>
          <a:xfrm>
            <a:off x="7743835" y="5035777"/>
            <a:ext cx="10029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endParaRPr kumimoji="1" lang="ja-JP" altLang="en-US" sz="1000" dirty="0">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EF68E17B-1595-4C91-BE85-83880D2D29DA}"/>
              </a:ext>
            </a:extLst>
          </p:cNvPr>
          <p:cNvSpPr txBox="1"/>
          <p:nvPr/>
        </p:nvSpPr>
        <p:spPr>
          <a:xfrm>
            <a:off x="210732" y="5726420"/>
            <a:ext cx="6523015"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D5276195-FA3F-46A4-B0B3-F799B2E8AD60}"/>
              </a:ext>
            </a:extLst>
          </p:cNvPr>
          <p:cNvSpPr txBox="1"/>
          <p:nvPr/>
        </p:nvSpPr>
        <p:spPr>
          <a:xfrm>
            <a:off x="5879210" y="5797324"/>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47" name="図 46">
            <a:extLst>
              <a:ext uri="{FF2B5EF4-FFF2-40B4-BE49-F238E27FC236}">
                <a16:creationId xmlns:a16="http://schemas.microsoft.com/office/drawing/2014/main" id="{3E7FD0CD-7784-4D01-B5AD-A483B46BF18F}"/>
              </a:ext>
            </a:extLst>
          </p:cNvPr>
          <p:cNvPicPr>
            <a:picLocks noChangeAspect="1"/>
          </p:cNvPicPr>
          <p:nvPr/>
        </p:nvPicPr>
        <p:blipFill>
          <a:blip r:embed="rId6"/>
          <a:stretch>
            <a:fillRect/>
          </a:stretch>
        </p:blipFill>
        <p:spPr>
          <a:xfrm>
            <a:off x="2597341" y="5793053"/>
            <a:ext cx="3132091" cy="579170"/>
          </a:xfrm>
          <a:prstGeom prst="rect">
            <a:avLst/>
          </a:prstGeom>
        </p:spPr>
      </p:pic>
      <p:sp>
        <p:nvSpPr>
          <p:cNvPr id="57" name="正方形/長方形 56">
            <a:extLst>
              <a:ext uri="{FF2B5EF4-FFF2-40B4-BE49-F238E27FC236}">
                <a16:creationId xmlns:a16="http://schemas.microsoft.com/office/drawing/2014/main" id="{F20DC29D-C53A-42AC-8284-90FDEEDCD772}"/>
              </a:ext>
            </a:extLst>
          </p:cNvPr>
          <p:cNvSpPr/>
          <p:nvPr/>
        </p:nvSpPr>
        <p:spPr>
          <a:xfrm>
            <a:off x="1266527" y="2556533"/>
            <a:ext cx="4952448" cy="1758013"/>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7" name="テキスト ボックス 26">
            <a:extLst>
              <a:ext uri="{FF2B5EF4-FFF2-40B4-BE49-F238E27FC236}">
                <a16:creationId xmlns:a16="http://schemas.microsoft.com/office/drawing/2014/main" id="{08564FC3-027B-049E-AC82-4AA6009D6878}"/>
              </a:ext>
            </a:extLst>
          </p:cNvPr>
          <p:cNvSpPr txBox="1"/>
          <p:nvPr/>
        </p:nvSpPr>
        <p:spPr>
          <a:xfrm>
            <a:off x="2261736" y="1863214"/>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31" name="テキスト ボックス 30">
            <a:extLst>
              <a:ext uri="{FF2B5EF4-FFF2-40B4-BE49-F238E27FC236}">
                <a16:creationId xmlns:a16="http://schemas.microsoft.com/office/drawing/2014/main" id="{672341AF-E3F8-33AA-6AEB-3E518A9FAE5D}"/>
              </a:ext>
            </a:extLst>
          </p:cNvPr>
          <p:cNvSpPr txBox="1"/>
          <p:nvPr/>
        </p:nvSpPr>
        <p:spPr>
          <a:xfrm>
            <a:off x="2730329" y="1863214"/>
            <a:ext cx="338554"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42" name="テキスト ボックス 41">
            <a:extLst>
              <a:ext uri="{FF2B5EF4-FFF2-40B4-BE49-F238E27FC236}">
                <a16:creationId xmlns:a16="http://schemas.microsoft.com/office/drawing/2014/main" id="{F4399607-5231-E5D7-AB29-8AE8E002E10D}"/>
              </a:ext>
            </a:extLst>
          </p:cNvPr>
          <p:cNvSpPr txBox="1"/>
          <p:nvPr/>
        </p:nvSpPr>
        <p:spPr>
          <a:xfrm>
            <a:off x="1938675" y="2213559"/>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3" name="テキスト ボックス 42">
            <a:extLst>
              <a:ext uri="{FF2B5EF4-FFF2-40B4-BE49-F238E27FC236}">
                <a16:creationId xmlns:a16="http://schemas.microsoft.com/office/drawing/2014/main" id="{1C9945A7-2F71-2988-4071-6ABA785D0B30}"/>
              </a:ext>
            </a:extLst>
          </p:cNvPr>
          <p:cNvSpPr txBox="1"/>
          <p:nvPr/>
        </p:nvSpPr>
        <p:spPr>
          <a:xfrm>
            <a:off x="3232397" y="2205367"/>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44" name="テキスト ボックス 43">
            <a:extLst>
              <a:ext uri="{FF2B5EF4-FFF2-40B4-BE49-F238E27FC236}">
                <a16:creationId xmlns:a16="http://schemas.microsoft.com/office/drawing/2014/main" id="{56467C50-B8B8-3492-C0A7-3E468DFABBEF}"/>
              </a:ext>
            </a:extLst>
          </p:cNvPr>
          <p:cNvSpPr txBox="1"/>
          <p:nvPr/>
        </p:nvSpPr>
        <p:spPr>
          <a:xfrm>
            <a:off x="3844929" y="4840296"/>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48" name="テキスト ボックス 47">
            <a:extLst>
              <a:ext uri="{FF2B5EF4-FFF2-40B4-BE49-F238E27FC236}">
                <a16:creationId xmlns:a16="http://schemas.microsoft.com/office/drawing/2014/main" id="{09FC9362-A317-AAC5-7693-7A2D58E3E989}"/>
              </a:ext>
            </a:extLst>
          </p:cNvPr>
          <p:cNvSpPr txBox="1"/>
          <p:nvPr/>
        </p:nvSpPr>
        <p:spPr>
          <a:xfrm>
            <a:off x="4313522" y="4840296"/>
            <a:ext cx="338554"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49" name="テキスト ボックス 48">
            <a:extLst>
              <a:ext uri="{FF2B5EF4-FFF2-40B4-BE49-F238E27FC236}">
                <a16:creationId xmlns:a16="http://schemas.microsoft.com/office/drawing/2014/main" id="{84353C2B-00A8-C0FD-3B38-14EDAAA3180C}"/>
              </a:ext>
            </a:extLst>
          </p:cNvPr>
          <p:cNvSpPr txBox="1"/>
          <p:nvPr/>
        </p:nvSpPr>
        <p:spPr>
          <a:xfrm>
            <a:off x="3456795" y="583998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50" name="テキスト ボックス 49">
            <a:extLst>
              <a:ext uri="{FF2B5EF4-FFF2-40B4-BE49-F238E27FC236}">
                <a16:creationId xmlns:a16="http://schemas.microsoft.com/office/drawing/2014/main" id="{1C896A4A-20CF-EEF3-1D3A-25BBFBEE8AA0}"/>
              </a:ext>
            </a:extLst>
          </p:cNvPr>
          <p:cNvSpPr txBox="1"/>
          <p:nvPr/>
        </p:nvSpPr>
        <p:spPr>
          <a:xfrm>
            <a:off x="4961833" y="5824229"/>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Tree>
    <p:extLst>
      <p:ext uri="{BB962C8B-B14F-4D97-AF65-F5344CB8AC3E}">
        <p14:creationId xmlns:p14="http://schemas.microsoft.com/office/powerpoint/2010/main" val="24519940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．子グマを氷の上にいる家族のもとに返そう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2054214"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2707345"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うえ</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895907"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5675848"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かえ</a:t>
            </a:r>
          </a:p>
        </p:txBody>
      </p:sp>
      <p:sp>
        <p:nvSpPr>
          <p:cNvPr id="36" name="テキスト ボックス 35">
            <a:extLst>
              <a:ext uri="{FF2B5EF4-FFF2-40B4-BE49-F238E27FC236}">
                <a16:creationId xmlns:a16="http://schemas.microsoft.com/office/drawing/2014/main" id="{29DAAC48-E343-4E61-8086-5F4F4E546AE3}"/>
              </a:ext>
            </a:extLst>
          </p:cNvPr>
          <p:cNvSpPr txBox="1"/>
          <p:nvPr/>
        </p:nvSpPr>
        <p:spPr>
          <a:xfrm>
            <a:off x="3957827" y="397943"/>
            <a:ext cx="61417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かぞく</a:t>
            </a:r>
          </a:p>
        </p:txBody>
      </p:sp>
      <p:pic>
        <p:nvPicPr>
          <p:cNvPr id="3" name="図 2">
            <a:extLst>
              <a:ext uri="{FF2B5EF4-FFF2-40B4-BE49-F238E27FC236}">
                <a16:creationId xmlns:a16="http://schemas.microsoft.com/office/drawing/2014/main" id="{6B6C6917-2687-4FDF-BCEA-B45626DD390B}"/>
              </a:ext>
            </a:extLst>
          </p:cNvPr>
          <p:cNvPicPr>
            <a:picLocks noChangeAspect="1"/>
          </p:cNvPicPr>
          <p:nvPr/>
        </p:nvPicPr>
        <p:blipFill>
          <a:blip r:embed="rId2"/>
          <a:stretch>
            <a:fillRect/>
          </a:stretch>
        </p:blipFill>
        <p:spPr>
          <a:xfrm>
            <a:off x="1155328" y="1325898"/>
            <a:ext cx="5280042" cy="2732576"/>
          </a:xfrm>
          <a:prstGeom prst="rect">
            <a:avLst/>
          </a:prstGeom>
        </p:spPr>
      </p:pic>
      <p:cxnSp>
        <p:nvCxnSpPr>
          <p:cNvPr id="33" name="直線矢印コネクタ 32">
            <a:extLst>
              <a:ext uri="{FF2B5EF4-FFF2-40B4-BE49-F238E27FC236}">
                <a16:creationId xmlns:a16="http://schemas.microsoft.com/office/drawing/2014/main" id="{5E993D2E-B02F-421C-8DC7-962078B6A918}"/>
              </a:ext>
            </a:extLst>
          </p:cNvPr>
          <p:cNvCxnSpPr>
            <a:cxnSpLocks/>
          </p:cNvCxnSpPr>
          <p:nvPr/>
        </p:nvCxnSpPr>
        <p:spPr>
          <a:xfrm>
            <a:off x="4340684" y="1755064"/>
            <a:ext cx="0" cy="40221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34" name="図 33">
            <a:extLst>
              <a:ext uri="{FF2B5EF4-FFF2-40B4-BE49-F238E27FC236}">
                <a16:creationId xmlns:a16="http://schemas.microsoft.com/office/drawing/2014/main" id="{8A696E01-507E-4FA8-B94E-003EE921BA3F}"/>
              </a:ext>
            </a:extLst>
          </p:cNvPr>
          <p:cNvPicPr>
            <a:picLocks noChangeAspect="1"/>
          </p:cNvPicPr>
          <p:nvPr/>
        </p:nvPicPr>
        <p:blipFill>
          <a:blip r:embed="rId3"/>
          <a:stretch>
            <a:fillRect/>
          </a:stretch>
        </p:blipFill>
        <p:spPr>
          <a:xfrm>
            <a:off x="4093527" y="1263661"/>
            <a:ext cx="494313" cy="472343"/>
          </a:xfrm>
          <a:prstGeom prst="rect">
            <a:avLst/>
          </a:prstGeom>
          <a:ln w="28575">
            <a:solidFill>
              <a:schemeClr val="accent1"/>
            </a:solidFill>
          </a:ln>
        </p:spPr>
      </p:pic>
      <p:pic>
        <p:nvPicPr>
          <p:cNvPr id="27" name="図 26">
            <a:extLst>
              <a:ext uri="{FF2B5EF4-FFF2-40B4-BE49-F238E27FC236}">
                <a16:creationId xmlns:a16="http://schemas.microsoft.com/office/drawing/2014/main" id="{18F7DAD8-13FF-41A8-8627-02BB9AD18B19}"/>
              </a:ext>
            </a:extLst>
          </p:cNvPr>
          <p:cNvPicPr>
            <a:picLocks noChangeAspect="1"/>
          </p:cNvPicPr>
          <p:nvPr/>
        </p:nvPicPr>
        <p:blipFill>
          <a:blip r:embed="rId4"/>
          <a:srcRect/>
          <a:stretch/>
        </p:blipFill>
        <p:spPr>
          <a:xfrm>
            <a:off x="334735" y="2063561"/>
            <a:ext cx="472343" cy="448726"/>
          </a:xfrm>
          <a:prstGeom prst="rect">
            <a:avLst/>
          </a:prstGeom>
          <a:ln w="28575">
            <a:solidFill>
              <a:schemeClr val="accent2"/>
            </a:solidFill>
          </a:ln>
        </p:spPr>
      </p:pic>
      <p:cxnSp>
        <p:nvCxnSpPr>
          <p:cNvPr id="31" name="直線矢印コネクタ 30">
            <a:extLst>
              <a:ext uri="{FF2B5EF4-FFF2-40B4-BE49-F238E27FC236}">
                <a16:creationId xmlns:a16="http://schemas.microsoft.com/office/drawing/2014/main" id="{28595142-323F-431C-AE4F-42D8EC145BB6}"/>
              </a:ext>
            </a:extLst>
          </p:cNvPr>
          <p:cNvCxnSpPr>
            <a:cxnSpLocks/>
          </p:cNvCxnSpPr>
          <p:nvPr/>
        </p:nvCxnSpPr>
        <p:spPr>
          <a:xfrm>
            <a:off x="839273" y="2283667"/>
            <a:ext cx="462032" cy="4257"/>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42" name="図 41">
            <a:extLst>
              <a:ext uri="{FF2B5EF4-FFF2-40B4-BE49-F238E27FC236}">
                <a16:creationId xmlns:a16="http://schemas.microsoft.com/office/drawing/2014/main" id="{A1A61AA4-009F-4F3D-AB0F-CE4F50CC6685}"/>
              </a:ext>
            </a:extLst>
          </p:cNvPr>
          <p:cNvPicPr>
            <a:picLocks noChangeAspect="1"/>
          </p:cNvPicPr>
          <p:nvPr/>
        </p:nvPicPr>
        <p:blipFill>
          <a:blip r:embed="rId5"/>
          <a:srcRect/>
          <a:stretch/>
        </p:blipFill>
        <p:spPr>
          <a:xfrm>
            <a:off x="4822033" y="1263661"/>
            <a:ext cx="460535" cy="448726"/>
          </a:xfrm>
          <a:prstGeom prst="rect">
            <a:avLst/>
          </a:prstGeom>
          <a:ln w="28575">
            <a:solidFill>
              <a:schemeClr val="accent5"/>
            </a:solidFill>
          </a:ln>
        </p:spPr>
      </p:pic>
      <p:cxnSp>
        <p:nvCxnSpPr>
          <p:cNvPr id="43" name="直線矢印コネクタ 42">
            <a:extLst>
              <a:ext uri="{FF2B5EF4-FFF2-40B4-BE49-F238E27FC236}">
                <a16:creationId xmlns:a16="http://schemas.microsoft.com/office/drawing/2014/main" id="{66B1E612-D1B2-4C48-967A-01F0D6D52B84}"/>
              </a:ext>
            </a:extLst>
          </p:cNvPr>
          <p:cNvCxnSpPr>
            <a:cxnSpLocks/>
          </p:cNvCxnSpPr>
          <p:nvPr/>
        </p:nvCxnSpPr>
        <p:spPr>
          <a:xfrm>
            <a:off x="5035528" y="1736004"/>
            <a:ext cx="0" cy="40221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44" name="正方形/長方形 43">
            <a:extLst>
              <a:ext uri="{FF2B5EF4-FFF2-40B4-BE49-F238E27FC236}">
                <a16:creationId xmlns:a16="http://schemas.microsoft.com/office/drawing/2014/main" id="{71B1DC7C-AFCD-4BD4-9672-55DC668D0F4B}"/>
              </a:ext>
            </a:extLst>
          </p:cNvPr>
          <p:cNvSpPr/>
          <p:nvPr/>
        </p:nvSpPr>
        <p:spPr>
          <a:xfrm>
            <a:off x="1418064" y="2462128"/>
            <a:ext cx="2612398" cy="778222"/>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48" name="正方形/長方形 47">
            <a:extLst>
              <a:ext uri="{FF2B5EF4-FFF2-40B4-BE49-F238E27FC236}">
                <a16:creationId xmlns:a16="http://schemas.microsoft.com/office/drawing/2014/main" id="{34BFA7DE-A960-43B8-98DF-3B1B24CFB58A}"/>
              </a:ext>
            </a:extLst>
          </p:cNvPr>
          <p:cNvSpPr/>
          <p:nvPr/>
        </p:nvSpPr>
        <p:spPr>
          <a:xfrm>
            <a:off x="1291142" y="3342489"/>
            <a:ext cx="2612398" cy="466031"/>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50" name="テキスト ボックス 49">
            <a:extLst>
              <a:ext uri="{FF2B5EF4-FFF2-40B4-BE49-F238E27FC236}">
                <a16:creationId xmlns:a16="http://schemas.microsoft.com/office/drawing/2014/main" id="{A458B4A7-5D0B-428F-AD67-C2B6F5BED4A4}"/>
              </a:ext>
            </a:extLst>
          </p:cNvPr>
          <p:cNvSpPr txBox="1"/>
          <p:nvPr/>
        </p:nvSpPr>
        <p:spPr>
          <a:xfrm>
            <a:off x="895906" y="4136918"/>
            <a:ext cx="4670393"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ループ</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1" name="テキスト ボックス 50">
            <a:extLst>
              <a:ext uri="{FF2B5EF4-FFF2-40B4-BE49-F238E27FC236}">
                <a16:creationId xmlns:a16="http://schemas.microsoft.com/office/drawing/2014/main" id="{3F12FCD7-CE67-43D8-AFC2-B61057AEB26C}"/>
              </a:ext>
            </a:extLst>
          </p:cNvPr>
          <p:cNvSpPr txBox="1"/>
          <p:nvPr/>
        </p:nvSpPr>
        <p:spPr>
          <a:xfrm>
            <a:off x="4500798" y="419473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7" name="図 6">
            <a:extLst>
              <a:ext uri="{FF2B5EF4-FFF2-40B4-BE49-F238E27FC236}">
                <a16:creationId xmlns:a16="http://schemas.microsoft.com/office/drawing/2014/main" id="{FD35371C-D2B6-43FB-BEA2-9522DAB627E6}"/>
              </a:ext>
            </a:extLst>
          </p:cNvPr>
          <p:cNvPicPr>
            <a:picLocks noChangeAspect="1"/>
          </p:cNvPicPr>
          <p:nvPr/>
        </p:nvPicPr>
        <p:blipFill>
          <a:blip r:embed="rId6"/>
          <a:stretch>
            <a:fillRect/>
          </a:stretch>
        </p:blipFill>
        <p:spPr>
          <a:xfrm>
            <a:off x="2602203" y="3952036"/>
            <a:ext cx="1712178" cy="906820"/>
          </a:xfrm>
          <a:prstGeom prst="rect">
            <a:avLst/>
          </a:prstGeom>
        </p:spPr>
      </p:pic>
      <p:grpSp>
        <p:nvGrpSpPr>
          <p:cNvPr id="11" name="グループ化 10">
            <a:extLst>
              <a:ext uri="{FF2B5EF4-FFF2-40B4-BE49-F238E27FC236}">
                <a16:creationId xmlns:a16="http://schemas.microsoft.com/office/drawing/2014/main" id="{D356B898-F4B6-46D7-BF43-518031E83EE9}"/>
              </a:ext>
            </a:extLst>
          </p:cNvPr>
          <p:cNvGrpSpPr/>
          <p:nvPr/>
        </p:nvGrpSpPr>
        <p:grpSpPr>
          <a:xfrm>
            <a:off x="895906" y="4816104"/>
            <a:ext cx="6818789" cy="906820"/>
            <a:chOff x="895906" y="5121049"/>
            <a:chExt cx="6818789" cy="906820"/>
          </a:xfrm>
        </p:grpSpPr>
        <p:sp>
          <p:nvSpPr>
            <p:cNvPr id="55" name="テキスト ボックス 54">
              <a:extLst>
                <a:ext uri="{FF2B5EF4-FFF2-40B4-BE49-F238E27FC236}">
                  <a16:creationId xmlns:a16="http://schemas.microsoft.com/office/drawing/2014/main" id="{99D30FA1-302A-4FCB-AB47-082AEB3822AF}"/>
                </a:ext>
              </a:extLst>
            </p:cNvPr>
            <p:cNvSpPr txBox="1"/>
            <p:nvPr/>
          </p:nvSpPr>
          <p:spPr>
            <a:xfrm>
              <a:off x="895906" y="5212413"/>
              <a:ext cx="6818789"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論理</a:t>
              </a:r>
              <a:r>
                <a:rPr lang="ja-JP" altLang="en-US" i="0" dirty="0">
                  <a:solidFill>
                    <a:srgbClr val="575E75"/>
                  </a:solidFill>
                  <a:effectLst/>
                  <a:latin typeface="メイリオ" panose="020B0604030504040204" pitchFamily="50" charset="-128"/>
                  <a:ea typeface="メイリオ" panose="020B0604030504040204" pitchFamily="50" charset="-128"/>
                </a:rPr>
                <a:t>」から　　　　　　を選び、　　　　　　　　に入れる。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6" name="テキスト ボックス 55">
              <a:extLst>
                <a:ext uri="{FF2B5EF4-FFF2-40B4-BE49-F238E27FC236}">
                  <a16:creationId xmlns:a16="http://schemas.microsoft.com/office/drawing/2014/main" id="{FEE49F4E-349E-4D2B-AD02-B3CB24509504}"/>
                </a:ext>
              </a:extLst>
            </p:cNvPr>
            <p:cNvSpPr txBox="1"/>
            <p:nvPr/>
          </p:nvSpPr>
          <p:spPr>
            <a:xfrm>
              <a:off x="3823107" y="5274039"/>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10" name="図 9">
              <a:extLst>
                <a:ext uri="{FF2B5EF4-FFF2-40B4-BE49-F238E27FC236}">
                  <a16:creationId xmlns:a16="http://schemas.microsoft.com/office/drawing/2014/main" id="{D06261B6-E14F-400B-96E1-4069B5918822}"/>
                </a:ext>
              </a:extLst>
            </p:cNvPr>
            <p:cNvPicPr>
              <a:picLocks noChangeAspect="1"/>
            </p:cNvPicPr>
            <p:nvPr/>
          </p:nvPicPr>
          <p:blipFill>
            <a:blip r:embed="rId7"/>
            <a:stretch>
              <a:fillRect/>
            </a:stretch>
          </p:blipFill>
          <p:spPr>
            <a:xfrm>
              <a:off x="2409973" y="5357270"/>
              <a:ext cx="1287892" cy="434378"/>
            </a:xfrm>
            <a:prstGeom prst="rect">
              <a:avLst/>
            </a:prstGeom>
          </p:spPr>
        </p:pic>
        <p:pic>
          <p:nvPicPr>
            <p:cNvPr id="59" name="図 58">
              <a:extLst>
                <a:ext uri="{FF2B5EF4-FFF2-40B4-BE49-F238E27FC236}">
                  <a16:creationId xmlns:a16="http://schemas.microsoft.com/office/drawing/2014/main" id="{15277B1C-6E88-4D47-A6AC-3989E2C61505}"/>
                </a:ext>
              </a:extLst>
            </p:cNvPr>
            <p:cNvPicPr>
              <a:picLocks noChangeAspect="1"/>
            </p:cNvPicPr>
            <p:nvPr/>
          </p:nvPicPr>
          <p:blipFill>
            <a:blip r:embed="rId6"/>
            <a:stretch>
              <a:fillRect/>
            </a:stretch>
          </p:blipFill>
          <p:spPr>
            <a:xfrm>
              <a:off x="4590048" y="5121049"/>
              <a:ext cx="1712178" cy="906820"/>
            </a:xfrm>
            <a:prstGeom prst="rect">
              <a:avLst/>
            </a:prstGeom>
          </p:spPr>
        </p:pic>
        <p:sp>
          <p:nvSpPr>
            <p:cNvPr id="60" name="テキスト ボックス 59">
              <a:extLst>
                <a:ext uri="{FF2B5EF4-FFF2-40B4-BE49-F238E27FC236}">
                  <a16:creationId xmlns:a16="http://schemas.microsoft.com/office/drawing/2014/main" id="{943F8846-5B3A-44E1-8911-93BCF42AA9F6}"/>
                </a:ext>
              </a:extLst>
            </p:cNvPr>
            <p:cNvSpPr txBox="1"/>
            <p:nvPr/>
          </p:nvSpPr>
          <p:spPr>
            <a:xfrm>
              <a:off x="6546990" y="5274038"/>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8FDE95BF-8706-42C5-BEB5-97956F1FE376}"/>
                </a:ext>
              </a:extLst>
            </p:cNvPr>
            <p:cNvSpPr txBox="1"/>
            <p:nvPr/>
          </p:nvSpPr>
          <p:spPr>
            <a:xfrm>
              <a:off x="1067710" y="5274037"/>
              <a:ext cx="7071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ろんり</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12" name="グループ化 11">
            <a:extLst>
              <a:ext uri="{FF2B5EF4-FFF2-40B4-BE49-F238E27FC236}">
                <a16:creationId xmlns:a16="http://schemas.microsoft.com/office/drawing/2014/main" id="{1D1D83C0-7D02-43B4-9B50-3DB31CB1383D}"/>
              </a:ext>
            </a:extLst>
          </p:cNvPr>
          <p:cNvGrpSpPr/>
          <p:nvPr/>
        </p:nvGrpSpPr>
        <p:grpSpPr>
          <a:xfrm>
            <a:off x="895906" y="5601026"/>
            <a:ext cx="7635236" cy="1131079"/>
            <a:chOff x="835053" y="5528078"/>
            <a:chExt cx="7635236" cy="1131079"/>
          </a:xfrm>
        </p:grpSpPr>
        <p:sp>
          <p:nvSpPr>
            <p:cNvPr id="62" name="テキスト ボックス 61">
              <a:extLst>
                <a:ext uri="{FF2B5EF4-FFF2-40B4-BE49-F238E27FC236}">
                  <a16:creationId xmlns:a16="http://schemas.microsoft.com/office/drawing/2014/main" id="{C6EE6B24-A308-435D-AEE2-5365492BB14E}"/>
                </a:ext>
              </a:extLst>
            </p:cNvPr>
            <p:cNvSpPr txBox="1"/>
            <p:nvPr/>
          </p:nvSpPr>
          <p:spPr>
            <a:xfrm>
              <a:off x="835053" y="5528078"/>
              <a:ext cx="7635236"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調査する向きを</a:t>
              </a: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ja-JP" altLang="en-US" b="1" dirty="0">
                  <a:solidFill>
                    <a:srgbClr val="575E75"/>
                  </a:solidFill>
                  <a:latin typeface="メイリオ" panose="020B0604030504040204" pitchFamily="50" charset="-128"/>
                  <a:ea typeface="メイリオ" panose="020B0604030504040204" pitchFamily="50" charset="-128"/>
                </a:rPr>
                <a:t>下</a:t>
              </a:r>
              <a:r>
                <a:rPr kumimoji="1" lang="ja-JP" altLang="en-US" dirty="0">
                  <a:solidFill>
                    <a:srgbClr val="575E75"/>
                  </a:solidFill>
                  <a:latin typeface="メイリオ" panose="020B0604030504040204" pitchFamily="50" charset="-128"/>
                  <a:ea typeface="メイリオ" panose="020B0604030504040204" pitchFamily="50" charset="-128"/>
                </a:rPr>
                <a:t>」に変更して　　　　　　に入れる。</a:t>
              </a:r>
              <a:endParaRPr kumimoji="1" lang="ja-JP" altLang="en-US" dirty="0">
                <a:latin typeface="メイリオ" panose="020B0604030504040204" pitchFamily="50" charset="-128"/>
                <a:ea typeface="メイリオ" panose="020B0604030504040204" pitchFamily="50" charset="-128"/>
              </a:endParaRPr>
            </a:p>
          </p:txBody>
        </p:sp>
        <p:sp>
          <p:nvSpPr>
            <p:cNvPr id="63" name="テキスト ボックス 62">
              <a:extLst>
                <a:ext uri="{FF2B5EF4-FFF2-40B4-BE49-F238E27FC236}">
                  <a16:creationId xmlns:a16="http://schemas.microsoft.com/office/drawing/2014/main" id="{2ED4DA4A-EABF-4836-961E-CD935769392F}"/>
                </a:ext>
              </a:extLst>
            </p:cNvPr>
            <p:cNvSpPr txBox="1"/>
            <p:nvPr/>
          </p:nvSpPr>
          <p:spPr>
            <a:xfrm>
              <a:off x="3550721" y="6137661"/>
              <a:ext cx="7038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64" name="テキスト ボックス 63">
              <a:extLst>
                <a:ext uri="{FF2B5EF4-FFF2-40B4-BE49-F238E27FC236}">
                  <a16:creationId xmlns:a16="http://schemas.microsoft.com/office/drawing/2014/main" id="{3D2BC071-2FB8-433A-A486-0ADC777D0C61}"/>
                </a:ext>
              </a:extLst>
            </p:cNvPr>
            <p:cNvSpPr txBox="1"/>
            <p:nvPr/>
          </p:nvSpPr>
          <p:spPr>
            <a:xfrm>
              <a:off x="2843291" y="6137661"/>
              <a:ext cx="5340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p>
          </p:txBody>
        </p:sp>
        <p:sp>
          <p:nvSpPr>
            <p:cNvPr id="65" name="テキスト ボックス 64">
              <a:extLst>
                <a:ext uri="{FF2B5EF4-FFF2-40B4-BE49-F238E27FC236}">
                  <a16:creationId xmlns:a16="http://schemas.microsoft.com/office/drawing/2014/main" id="{11A57227-3F3C-4E03-A84B-39486733BCDA}"/>
                </a:ext>
              </a:extLst>
            </p:cNvPr>
            <p:cNvSpPr txBox="1"/>
            <p:nvPr/>
          </p:nvSpPr>
          <p:spPr>
            <a:xfrm>
              <a:off x="942375" y="6137661"/>
              <a:ext cx="90774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ちょうさ</a:t>
              </a:r>
            </a:p>
          </p:txBody>
        </p:sp>
        <p:sp>
          <p:nvSpPr>
            <p:cNvPr id="66" name="テキスト ボックス 65">
              <a:extLst>
                <a:ext uri="{FF2B5EF4-FFF2-40B4-BE49-F238E27FC236}">
                  <a16:creationId xmlns:a16="http://schemas.microsoft.com/office/drawing/2014/main" id="{B00421DF-9F00-4A46-B410-DABBB06D6631}"/>
                </a:ext>
              </a:extLst>
            </p:cNvPr>
            <p:cNvSpPr txBox="1"/>
            <p:nvPr/>
          </p:nvSpPr>
          <p:spPr>
            <a:xfrm>
              <a:off x="1942748" y="6137661"/>
              <a:ext cx="534091" cy="255366"/>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pic>
          <p:nvPicPr>
            <p:cNvPr id="67" name="図 66">
              <a:extLst>
                <a:ext uri="{FF2B5EF4-FFF2-40B4-BE49-F238E27FC236}">
                  <a16:creationId xmlns:a16="http://schemas.microsoft.com/office/drawing/2014/main" id="{6387E34B-64BF-4E35-B746-C8757A21B6EC}"/>
                </a:ext>
              </a:extLst>
            </p:cNvPr>
            <p:cNvPicPr>
              <a:picLocks noChangeAspect="1"/>
            </p:cNvPicPr>
            <p:nvPr/>
          </p:nvPicPr>
          <p:blipFill>
            <a:blip r:embed="rId8"/>
            <a:stretch>
              <a:fillRect/>
            </a:stretch>
          </p:blipFill>
          <p:spPr>
            <a:xfrm>
              <a:off x="3250472" y="5646530"/>
              <a:ext cx="3756986" cy="434378"/>
            </a:xfrm>
            <a:prstGeom prst="rect">
              <a:avLst/>
            </a:prstGeom>
          </p:spPr>
        </p:pic>
        <p:pic>
          <p:nvPicPr>
            <p:cNvPr id="68" name="図 67">
              <a:extLst>
                <a:ext uri="{FF2B5EF4-FFF2-40B4-BE49-F238E27FC236}">
                  <a16:creationId xmlns:a16="http://schemas.microsoft.com/office/drawing/2014/main" id="{56B9C55C-2BB3-4840-ACA5-B84DB7326BAD}"/>
                </a:ext>
              </a:extLst>
            </p:cNvPr>
            <p:cNvPicPr>
              <a:picLocks noChangeAspect="1"/>
            </p:cNvPicPr>
            <p:nvPr/>
          </p:nvPicPr>
          <p:blipFill>
            <a:blip r:embed="rId7"/>
            <a:stretch>
              <a:fillRect/>
            </a:stretch>
          </p:blipFill>
          <p:spPr>
            <a:xfrm>
              <a:off x="4659519" y="6203088"/>
              <a:ext cx="1287892" cy="434378"/>
            </a:xfrm>
            <a:prstGeom prst="rect">
              <a:avLst/>
            </a:prstGeom>
          </p:spPr>
        </p:pic>
        <p:sp>
          <p:nvSpPr>
            <p:cNvPr id="69" name="テキスト ボックス 68">
              <a:extLst>
                <a:ext uri="{FF2B5EF4-FFF2-40B4-BE49-F238E27FC236}">
                  <a16:creationId xmlns:a16="http://schemas.microsoft.com/office/drawing/2014/main" id="{2CE43026-87F8-4436-A6E3-3BC43DE1A58F}"/>
                </a:ext>
              </a:extLst>
            </p:cNvPr>
            <p:cNvSpPr txBox="1"/>
            <p:nvPr/>
          </p:nvSpPr>
          <p:spPr>
            <a:xfrm>
              <a:off x="6018477" y="614680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sp>
          <p:nvSpPr>
            <p:cNvPr id="70" name="テキスト ボックス 69">
              <a:extLst>
                <a:ext uri="{FF2B5EF4-FFF2-40B4-BE49-F238E27FC236}">
                  <a16:creationId xmlns:a16="http://schemas.microsoft.com/office/drawing/2014/main" id="{5FCA4C1A-55BD-47CD-B322-359ED8F11EAD}"/>
                </a:ext>
              </a:extLst>
            </p:cNvPr>
            <p:cNvSpPr txBox="1"/>
            <p:nvPr/>
          </p:nvSpPr>
          <p:spPr>
            <a:xfrm>
              <a:off x="7165884" y="5599813"/>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grpSp>
      <p:sp>
        <p:nvSpPr>
          <p:cNvPr id="37" name="テキスト ボックス 36">
            <a:extLst>
              <a:ext uri="{FF2B5EF4-FFF2-40B4-BE49-F238E27FC236}">
                <a16:creationId xmlns:a16="http://schemas.microsoft.com/office/drawing/2014/main" id="{98FF93F9-EB68-3CC3-7E4A-331C6FAE101A}"/>
              </a:ext>
            </a:extLst>
          </p:cNvPr>
          <p:cNvSpPr txBox="1"/>
          <p:nvPr/>
        </p:nvSpPr>
        <p:spPr>
          <a:xfrm>
            <a:off x="2308846" y="1352965"/>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38" name="テキスト ボックス 37">
            <a:extLst>
              <a:ext uri="{FF2B5EF4-FFF2-40B4-BE49-F238E27FC236}">
                <a16:creationId xmlns:a16="http://schemas.microsoft.com/office/drawing/2014/main" id="{A9403545-13D5-2C7F-BCAE-CA62E2F70546}"/>
              </a:ext>
            </a:extLst>
          </p:cNvPr>
          <p:cNvSpPr txBox="1"/>
          <p:nvPr/>
        </p:nvSpPr>
        <p:spPr>
          <a:xfrm>
            <a:off x="2777439" y="1352965"/>
            <a:ext cx="338554"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41" name="テキスト ボックス 40">
            <a:extLst>
              <a:ext uri="{FF2B5EF4-FFF2-40B4-BE49-F238E27FC236}">
                <a16:creationId xmlns:a16="http://schemas.microsoft.com/office/drawing/2014/main" id="{7BAC0146-6289-2594-6F6C-31D3999892E4}"/>
              </a:ext>
            </a:extLst>
          </p:cNvPr>
          <p:cNvSpPr txBox="1"/>
          <p:nvPr/>
        </p:nvSpPr>
        <p:spPr>
          <a:xfrm>
            <a:off x="1968508" y="171486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5" name="テキスト ボックス 44">
            <a:extLst>
              <a:ext uri="{FF2B5EF4-FFF2-40B4-BE49-F238E27FC236}">
                <a16:creationId xmlns:a16="http://schemas.microsoft.com/office/drawing/2014/main" id="{1195E5EF-2C66-8254-D943-8D3D92E6DE94}"/>
              </a:ext>
            </a:extLst>
          </p:cNvPr>
          <p:cNvSpPr txBox="1"/>
          <p:nvPr/>
        </p:nvSpPr>
        <p:spPr>
          <a:xfrm>
            <a:off x="3262230" y="1706669"/>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49" name="テキスト ボックス 48">
            <a:extLst>
              <a:ext uri="{FF2B5EF4-FFF2-40B4-BE49-F238E27FC236}">
                <a16:creationId xmlns:a16="http://schemas.microsoft.com/office/drawing/2014/main" id="{7C939BC3-F961-7F56-2EAD-7DEF20B99D76}"/>
              </a:ext>
            </a:extLst>
          </p:cNvPr>
          <p:cNvSpPr txBox="1"/>
          <p:nvPr/>
        </p:nvSpPr>
        <p:spPr>
          <a:xfrm>
            <a:off x="3619273" y="207059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53" name="テキスト ボックス 52">
            <a:extLst>
              <a:ext uri="{FF2B5EF4-FFF2-40B4-BE49-F238E27FC236}">
                <a16:creationId xmlns:a16="http://schemas.microsoft.com/office/drawing/2014/main" id="{132B1B96-8F5E-E7E7-F02A-954D0E2DC2AC}"/>
              </a:ext>
            </a:extLst>
          </p:cNvPr>
          <p:cNvSpPr txBox="1"/>
          <p:nvPr/>
        </p:nvSpPr>
        <p:spPr>
          <a:xfrm>
            <a:off x="4108473" y="2070598"/>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54" name="テキスト ボックス 53">
            <a:extLst>
              <a:ext uri="{FF2B5EF4-FFF2-40B4-BE49-F238E27FC236}">
                <a16:creationId xmlns:a16="http://schemas.microsoft.com/office/drawing/2014/main" id="{DE5148B6-4E3D-2E75-08C2-94B977CE3281}"/>
              </a:ext>
            </a:extLst>
          </p:cNvPr>
          <p:cNvSpPr txBox="1"/>
          <p:nvPr/>
        </p:nvSpPr>
        <p:spPr>
          <a:xfrm>
            <a:off x="3049094" y="3971695"/>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ぎ</a:t>
            </a:r>
          </a:p>
        </p:txBody>
      </p:sp>
      <p:sp>
        <p:nvSpPr>
          <p:cNvPr id="58" name="テキスト ボックス 57">
            <a:extLst>
              <a:ext uri="{FF2B5EF4-FFF2-40B4-BE49-F238E27FC236}">
                <a16:creationId xmlns:a16="http://schemas.microsoft.com/office/drawing/2014/main" id="{EA14C235-6029-DBCC-36DC-6D9823C16704}"/>
              </a:ext>
            </a:extLst>
          </p:cNvPr>
          <p:cNvSpPr txBox="1"/>
          <p:nvPr/>
        </p:nvSpPr>
        <p:spPr>
          <a:xfrm>
            <a:off x="5040132" y="4838111"/>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ぎ</a:t>
            </a:r>
          </a:p>
        </p:txBody>
      </p:sp>
      <p:sp>
        <p:nvSpPr>
          <p:cNvPr id="71" name="テキスト ボックス 70">
            <a:extLst>
              <a:ext uri="{FF2B5EF4-FFF2-40B4-BE49-F238E27FC236}">
                <a16:creationId xmlns:a16="http://schemas.microsoft.com/office/drawing/2014/main" id="{465D041A-46A7-5E5F-A0F8-DB42D08DACC2}"/>
              </a:ext>
            </a:extLst>
          </p:cNvPr>
          <p:cNvSpPr txBox="1"/>
          <p:nvPr/>
        </p:nvSpPr>
        <p:spPr>
          <a:xfrm>
            <a:off x="5627611" y="5713942"/>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72" name="テキスト ボックス 71">
            <a:extLst>
              <a:ext uri="{FF2B5EF4-FFF2-40B4-BE49-F238E27FC236}">
                <a16:creationId xmlns:a16="http://schemas.microsoft.com/office/drawing/2014/main" id="{0D416F71-DCFA-3B57-DEDB-1ED5C79C0E71}"/>
              </a:ext>
            </a:extLst>
          </p:cNvPr>
          <p:cNvSpPr txBox="1"/>
          <p:nvPr/>
        </p:nvSpPr>
        <p:spPr>
          <a:xfrm>
            <a:off x="6178387" y="5713942"/>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Tree>
    <p:extLst>
      <p:ext uri="{BB962C8B-B14F-4D97-AF65-F5344CB8AC3E}">
        <p14:creationId xmlns:p14="http://schemas.microsoft.com/office/powerpoint/2010/main" val="1843849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．子グマを氷の上にいる家族のもとに返そう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2054214"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2707345"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うえ</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895907"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5675848"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かえ</a:t>
            </a:r>
          </a:p>
        </p:txBody>
      </p:sp>
      <p:sp>
        <p:nvSpPr>
          <p:cNvPr id="36" name="テキスト ボックス 35">
            <a:extLst>
              <a:ext uri="{FF2B5EF4-FFF2-40B4-BE49-F238E27FC236}">
                <a16:creationId xmlns:a16="http://schemas.microsoft.com/office/drawing/2014/main" id="{29DAAC48-E343-4E61-8086-5F4F4E546AE3}"/>
              </a:ext>
            </a:extLst>
          </p:cNvPr>
          <p:cNvSpPr txBox="1"/>
          <p:nvPr/>
        </p:nvSpPr>
        <p:spPr>
          <a:xfrm>
            <a:off x="3957827" y="397943"/>
            <a:ext cx="61417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かぞく</a:t>
            </a:r>
          </a:p>
        </p:txBody>
      </p:sp>
      <p:pic>
        <p:nvPicPr>
          <p:cNvPr id="3" name="図 2">
            <a:extLst>
              <a:ext uri="{FF2B5EF4-FFF2-40B4-BE49-F238E27FC236}">
                <a16:creationId xmlns:a16="http://schemas.microsoft.com/office/drawing/2014/main" id="{6B6C6917-2687-4FDF-BCEA-B45626DD390B}"/>
              </a:ext>
            </a:extLst>
          </p:cNvPr>
          <p:cNvPicPr>
            <a:picLocks noChangeAspect="1"/>
          </p:cNvPicPr>
          <p:nvPr/>
        </p:nvPicPr>
        <p:blipFill>
          <a:blip r:embed="rId2"/>
          <a:stretch>
            <a:fillRect/>
          </a:stretch>
        </p:blipFill>
        <p:spPr>
          <a:xfrm>
            <a:off x="1155328" y="1325898"/>
            <a:ext cx="5280042" cy="2732576"/>
          </a:xfrm>
          <a:prstGeom prst="rect">
            <a:avLst/>
          </a:prstGeom>
        </p:spPr>
      </p:pic>
      <p:pic>
        <p:nvPicPr>
          <p:cNvPr id="34" name="図 33">
            <a:extLst>
              <a:ext uri="{FF2B5EF4-FFF2-40B4-BE49-F238E27FC236}">
                <a16:creationId xmlns:a16="http://schemas.microsoft.com/office/drawing/2014/main" id="{8A696E01-507E-4FA8-B94E-003EE921BA3F}"/>
              </a:ext>
            </a:extLst>
          </p:cNvPr>
          <p:cNvPicPr>
            <a:picLocks noChangeAspect="1"/>
          </p:cNvPicPr>
          <p:nvPr/>
        </p:nvPicPr>
        <p:blipFill>
          <a:blip r:embed="rId3"/>
          <a:stretch>
            <a:fillRect/>
          </a:stretch>
        </p:blipFill>
        <p:spPr>
          <a:xfrm>
            <a:off x="419822" y="2340600"/>
            <a:ext cx="494313" cy="472343"/>
          </a:xfrm>
          <a:prstGeom prst="rect">
            <a:avLst/>
          </a:prstGeom>
          <a:ln w="28575">
            <a:solidFill>
              <a:schemeClr val="accent1"/>
            </a:solidFill>
          </a:ln>
        </p:spPr>
      </p:pic>
      <p:cxnSp>
        <p:nvCxnSpPr>
          <p:cNvPr id="31" name="直線矢印コネクタ 30">
            <a:extLst>
              <a:ext uri="{FF2B5EF4-FFF2-40B4-BE49-F238E27FC236}">
                <a16:creationId xmlns:a16="http://schemas.microsoft.com/office/drawing/2014/main" id="{28595142-323F-431C-AE4F-42D8EC145BB6}"/>
              </a:ext>
            </a:extLst>
          </p:cNvPr>
          <p:cNvCxnSpPr>
            <a:cxnSpLocks/>
          </p:cNvCxnSpPr>
          <p:nvPr/>
        </p:nvCxnSpPr>
        <p:spPr>
          <a:xfrm>
            <a:off x="928101" y="2584715"/>
            <a:ext cx="462032" cy="4257"/>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37" name="テキスト ボックス 36">
            <a:extLst>
              <a:ext uri="{FF2B5EF4-FFF2-40B4-BE49-F238E27FC236}">
                <a16:creationId xmlns:a16="http://schemas.microsoft.com/office/drawing/2014/main" id="{4FC555F7-3B1F-4AF2-A227-63717C24C4E2}"/>
              </a:ext>
            </a:extLst>
          </p:cNvPr>
          <p:cNvSpPr txBox="1"/>
          <p:nvPr/>
        </p:nvSpPr>
        <p:spPr>
          <a:xfrm>
            <a:off x="790185" y="4481550"/>
            <a:ext cx="8290513" cy="523220"/>
          </a:xfrm>
          <a:prstGeom prst="rect">
            <a:avLst/>
          </a:prstGeom>
          <a:noFill/>
        </p:spPr>
        <p:txBody>
          <a:bodyPr wrap="square" rtlCol="0">
            <a:spAutoFit/>
          </a:bodyPr>
          <a:lstStyle/>
          <a:p>
            <a:pPr>
              <a:lnSpc>
                <a:spcPct val="200000"/>
              </a:lnSpc>
            </a:pPr>
            <a:r>
              <a:rPr lang="ja-JP" altLang="en-US" sz="1600" i="0" dirty="0">
                <a:solidFill>
                  <a:srgbClr val="575E75"/>
                </a:solidFill>
                <a:effectLst/>
                <a:latin typeface="メイリオ" panose="020B0604030504040204" pitchFamily="50" charset="-128"/>
                <a:ea typeface="メイリオ" panose="020B0604030504040204" pitchFamily="50" charset="-128"/>
              </a:rPr>
              <a:t>「</a:t>
            </a:r>
            <a:r>
              <a:rPr lang="ja-JP" altLang="en-US" sz="1600" dirty="0">
                <a:solidFill>
                  <a:srgbClr val="575E75"/>
                </a:solidFill>
                <a:latin typeface="メイリオ" panose="020B0604030504040204" pitchFamily="50" charset="-128"/>
                <a:ea typeface="メイリオ" panose="020B0604030504040204" pitchFamily="50" charset="-128"/>
              </a:rPr>
              <a:t>エージェント</a:t>
            </a:r>
            <a:r>
              <a:rPr lang="ja-JP" altLang="en-US" sz="1600" i="0" dirty="0">
                <a:solidFill>
                  <a:srgbClr val="575E75"/>
                </a:solidFill>
                <a:effectLst/>
                <a:latin typeface="メイリオ" panose="020B0604030504040204" pitchFamily="50" charset="-128"/>
                <a:ea typeface="メイリオ" panose="020B0604030504040204" pitchFamily="50" charset="-128"/>
              </a:rPr>
              <a:t>」から　　　　　　　　　　を選び、向きを</a:t>
            </a:r>
            <a:r>
              <a:rPr kumimoji="1" lang="ja-JP" altLang="en-US" sz="1600" dirty="0">
                <a:solidFill>
                  <a:srgbClr val="575E75"/>
                </a:solidFill>
                <a:latin typeface="メイリオ" panose="020B0604030504040204" pitchFamily="50" charset="-128"/>
                <a:ea typeface="メイリオ" panose="020B0604030504040204" pitchFamily="50" charset="-128"/>
              </a:rPr>
              <a:t>「</a:t>
            </a:r>
            <a:r>
              <a:rPr kumimoji="1" lang="ja-JP" altLang="en-US" sz="1600" b="1" dirty="0">
                <a:solidFill>
                  <a:srgbClr val="575E75"/>
                </a:solidFill>
                <a:latin typeface="メイリオ" panose="020B0604030504040204" pitchFamily="50" charset="-128"/>
                <a:ea typeface="メイリオ" panose="020B0604030504040204" pitchFamily="50" charset="-128"/>
              </a:rPr>
              <a:t>下</a:t>
            </a:r>
            <a:r>
              <a:rPr kumimoji="1" lang="ja-JP" altLang="en-US" sz="1600" dirty="0">
                <a:solidFill>
                  <a:srgbClr val="575E75"/>
                </a:solidFill>
                <a:latin typeface="メイリオ" panose="020B0604030504040204" pitchFamily="50" charset="-128"/>
                <a:ea typeface="メイリオ" panose="020B0604030504040204" pitchFamily="50" charset="-128"/>
              </a:rPr>
              <a:t>」に変更する。</a:t>
            </a:r>
            <a:endParaRPr lang="en-US" altLang="ja-JP" sz="1600" i="0" dirty="0">
              <a:solidFill>
                <a:srgbClr val="575E75"/>
              </a:solidFill>
              <a:effectLst/>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398CB399-11BD-42A4-9EAC-B078CB886EB1}"/>
              </a:ext>
            </a:extLst>
          </p:cNvPr>
          <p:cNvSpPr txBox="1"/>
          <p:nvPr/>
        </p:nvSpPr>
        <p:spPr>
          <a:xfrm>
            <a:off x="4986192" y="4551969"/>
            <a:ext cx="54083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えら</a:t>
            </a:r>
            <a:endParaRPr kumimoji="1" lang="ja-JP" altLang="en-US" sz="900"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0D7B28C7-4F67-40D0-A5D9-831AA5DA965D}"/>
              </a:ext>
            </a:extLst>
          </p:cNvPr>
          <p:cNvSpPr txBox="1"/>
          <p:nvPr/>
        </p:nvSpPr>
        <p:spPr>
          <a:xfrm>
            <a:off x="6968868" y="4551969"/>
            <a:ext cx="80506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へんこう</a:t>
            </a:r>
            <a:endParaRPr kumimoji="1" lang="ja-JP" altLang="en-US" sz="900" dirty="0">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E3CF1766-FDE3-497B-A85C-4A5BC83E8B8F}"/>
              </a:ext>
            </a:extLst>
          </p:cNvPr>
          <p:cNvSpPr txBox="1"/>
          <p:nvPr/>
        </p:nvSpPr>
        <p:spPr>
          <a:xfrm>
            <a:off x="6407989" y="4541870"/>
            <a:ext cx="54083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した</a:t>
            </a:r>
            <a:endParaRPr kumimoji="1" lang="ja-JP" altLang="en-US" sz="900" dirty="0">
              <a:latin typeface="メイリオ" panose="020B0604030504040204" pitchFamily="50" charset="-128"/>
              <a:ea typeface="メイリオ" panose="020B0604030504040204" pitchFamily="50" charset="-128"/>
            </a:endParaRPr>
          </a:p>
        </p:txBody>
      </p:sp>
      <p:pic>
        <p:nvPicPr>
          <p:cNvPr id="41" name="図 40">
            <a:extLst>
              <a:ext uri="{FF2B5EF4-FFF2-40B4-BE49-F238E27FC236}">
                <a16:creationId xmlns:a16="http://schemas.microsoft.com/office/drawing/2014/main" id="{88B6A06B-7118-4816-B213-18A833BCB4E0}"/>
              </a:ext>
            </a:extLst>
          </p:cNvPr>
          <p:cNvPicPr>
            <a:picLocks noChangeAspect="1"/>
          </p:cNvPicPr>
          <p:nvPr/>
        </p:nvPicPr>
        <p:blipFill>
          <a:blip r:embed="rId4"/>
          <a:stretch>
            <a:fillRect/>
          </a:stretch>
        </p:blipFill>
        <p:spPr>
          <a:xfrm>
            <a:off x="2957576" y="4590897"/>
            <a:ext cx="1978408" cy="508341"/>
          </a:xfrm>
          <a:prstGeom prst="rect">
            <a:avLst/>
          </a:prstGeom>
        </p:spPr>
      </p:pic>
      <p:sp>
        <p:nvSpPr>
          <p:cNvPr id="45" name="テキスト ボックス 44">
            <a:extLst>
              <a:ext uri="{FF2B5EF4-FFF2-40B4-BE49-F238E27FC236}">
                <a16:creationId xmlns:a16="http://schemas.microsoft.com/office/drawing/2014/main" id="{CD7EA4BA-F6DE-4BD0-BC33-24C68393A787}"/>
              </a:ext>
            </a:extLst>
          </p:cNvPr>
          <p:cNvSpPr txBox="1"/>
          <p:nvPr/>
        </p:nvSpPr>
        <p:spPr>
          <a:xfrm>
            <a:off x="759260" y="5054884"/>
            <a:ext cx="6651991" cy="523220"/>
          </a:xfrm>
          <a:prstGeom prst="rect">
            <a:avLst/>
          </a:prstGeom>
          <a:noFill/>
        </p:spPr>
        <p:txBody>
          <a:bodyPr wrap="square" rtlCol="0">
            <a:spAutoFit/>
          </a:bodyPr>
          <a:lstStyle/>
          <a:p>
            <a:pPr>
              <a:lnSpc>
                <a:spcPct val="200000"/>
              </a:lnSpc>
            </a:pPr>
            <a:r>
              <a:rPr lang="ja-JP" altLang="en-US" sz="1600" i="0" dirty="0">
                <a:solidFill>
                  <a:srgbClr val="575E75"/>
                </a:solidFill>
                <a:effectLst/>
                <a:latin typeface="メイリオ" panose="020B0604030504040204" pitchFamily="50" charset="-128"/>
                <a:ea typeface="メイリオ" panose="020B0604030504040204" pitchFamily="50" charset="-128"/>
              </a:rPr>
              <a:t>「</a:t>
            </a:r>
            <a:r>
              <a:rPr lang="ja-JP" altLang="en-US" sz="1600" dirty="0">
                <a:solidFill>
                  <a:srgbClr val="575E75"/>
                </a:solidFill>
                <a:latin typeface="メイリオ" panose="020B0604030504040204" pitchFamily="50" charset="-128"/>
                <a:ea typeface="メイリオ" panose="020B0604030504040204" pitchFamily="50" charset="-128"/>
              </a:rPr>
              <a:t>エージェント</a:t>
            </a:r>
            <a:r>
              <a:rPr lang="ja-JP" altLang="en-US" sz="1600"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sz="1600" i="0" dirty="0">
              <a:solidFill>
                <a:srgbClr val="575E75"/>
              </a:solidFill>
              <a:effectLst/>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6144EAB5-1B6C-4B2E-A0E7-AF7F6558B495}"/>
              </a:ext>
            </a:extLst>
          </p:cNvPr>
          <p:cNvSpPr txBox="1"/>
          <p:nvPr/>
        </p:nvSpPr>
        <p:spPr>
          <a:xfrm>
            <a:off x="5770732" y="5133403"/>
            <a:ext cx="54083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えら</a:t>
            </a:r>
            <a:endParaRPr kumimoji="1" lang="ja-JP" altLang="en-US" sz="900" dirty="0">
              <a:latin typeface="メイリオ" panose="020B0604030504040204" pitchFamily="50" charset="-128"/>
              <a:ea typeface="メイリオ" panose="020B0604030504040204" pitchFamily="50" charset="-128"/>
            </a:endParaRPr>
          </a:p>
        </p:txBody>
      </p:sp>
      <p:pic>
        <p:nvPicPr>
          <p:cNvPr id="47" name="図 46">
            <a:extLst>
              <a:ext uri="{FF2B5EF4-FFF2-40B4-BE49-F238E27FC236}">
                <a16:creationId xmlns:a16="http://schemas.microsoft.com/office/drawing/2014/main" id="{59F6060F-5E13-46E0-B05E-F23016F3FE1B}"/>
              </a:ext>
            </a:extLst>
          </p:cNvPr>
          <p:cNvPicPr>
            <a:picLocks noChangeAspect="1"/>
          </p:cNvPicPr>
          <p:nvPr/>
        </p:nvPicPr>
        <p:blipFill>
          <a:blip r:embed="rId5"/>
          <a:stretch>
            <a:fillRect/>
          </a:stretch>
        </p:blipFill>
        <p:spPr>
          <a:xfrm>
            <a:off x="2900209" y="5136118"/>
            <a:ext cx="2852521" cy="527473"/>
          </a:xfrm>
          <a:prstGeom prst="rect">
            <a:avLst/>
          </a:prstGeom>
        </p:spPr>
      </p:pic>
      <p:sp>
        <p:nvSpPr>
          <p:cNvPr id="49" name="テキスト ボックス 48">
            <a:extLst>
              <a:ext uri="{FF2B5EF4-FFF2-40B4-BE49-F238E27FC236}">
                <a16:creationId xmlns:a16="http://schemas.microsoft.com/office/drawing/2014/main" id="{9B3DF9CE-5741-4B98-BAF6-D3521C9C9D8A}"/>
              </a:ext>
            </a:extLst>
          </p:cNvPr>
          <p:cNvSpPr txBox="1"/>
          <p:nvPr/>
        </p:nvSpPr>
        <p:spPr>
          <a:xfrm>
            <a:off x="544446" y="4058474"/>
            <a:ext cx="6651991"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繰り返しブロックの中に、次のブロックを設定する。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721F6CB8-FFE2-464E-94ED-7B4A7501F86B}"/>
              </a:ext>
            </a:extLst>
          </p:cNvPr>
          <p:cNvSpPr txBox="1"/>
          <p:nvPr/>
        </p:nvSpPr>
        <p:spPr>
          <a:xfrm>
            <a:off x="5591459" y="4537074"/>
            <a:ext cx="54083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む</a:t>
            </a:r>
            <a:endParaRPr kumimoji="1" lang="ja-JP" altLang="en-US" sz="900" dirty="0">
              <a:latin typeface="メイリオ" panose="020B0604030504040204" pitchFamily="50" charset="-128"/>
              <a:ea typeface="メイリオ" panose="020B0604030504040204" pitchFamily="50" charset="-128"/>
            </a:endParaRPr>
          </a:p>
        </p:txBody>
      </p:sp>
      <p:pic>
        <p:nvPicPr>
          <p:cNvPr id="53" name="図 52">
            <a:extLst>
              <a:ext uri="{FF2B5EF4-FFF2-40B4-BE49-F238E27FC236}">
                <a16:creationId xmlns:a16="http://schemas.microsoft.com/office/drawing/2014/main" id="{C7C4E27A-3F91-4E96-AFF9-E22570809498}"/>
              </a:ext>
            </a:extLst>
          </p:cNvPr>
          <p:cNvPicPr>
            <a:picLocks noChangeAspect="1"/>
          </p:cNvPicPr>
          <p:nvPr/>
        </p:nvPicPr>
        <p:blipFill>
          <a:blip r:embed="rId3"/>
          <a:stretch>
            <a:fillRect/>
          </a:stretch>
        </p:blipFill>
        <p:spPr>
          <a:xfrm>
            <a:off x="419822" y="3348824"/>
            <a:ext cx="494313" cy="472343"/>
          </a:xfrm>
          <a:prstGeom prst="rect">
            <a:avLst/>
          </a:prstGeom>
          <a:ln w="28575">
            <a:solidFill>
              <a:schemeClr val="accent1"/>
            </a:solidFill>
          </a:ln>
        </p:spPr>
      </p:pic>
      <p:cxnSp>
        <p:nvCxnSpPr>
          <p:cNvPr id="54" name="直線矢印コネクタ 53">
            <a:extLst>
              <a:ext uri="{FF2B5EF4-FFF2-40B4-BE49-F238E27FC236}">
                <a16:creationId xmlns:a16="http://schemas.microsoft.com/office/drawing/2014/main" id="{6533B20D-B55B-4FB3-B016-8FAA39C491BA}"/>
              </a:ext>
            </a:extLst>
          </p:cNvPr>
          <p:cNvCxnSpPr>
            <a:cxnSpLocks/>
          </p:cNvCxnSpPr>
          <p:nvPr/>
        </p:nvCxnSpPr>
        <p:spPr>
          <a:xfrm flipV="1">
            <a:off x="928101" y="3592817"/>
            <a:ext cx="368039" cy="122"/>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57" name="テキスト ボックス 56">
            <a:extLst>
              <a:ext uri="{FF2B5EF4-FFF2-40B4-BE49-F238E27FC236}">
                <a16:creationId xmlns:a16="http://schemas.microsoft.com/office/drawing/2014/main" id="{0FE7304E-12FB-4ABE-B037-5B2454375D35}"/>
              </a:ext>
            </a:extLst>
          </p:cNvPr>
          <p:cNvSpPr txBox="1"/>
          <p:nvPr/>
        </p:nvSpPr>
        <p:spPr>
          <a:xfrm>
            <a:off x="648644" y="4129276"/>
            <a:ext cx="20388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く</a:t>
            </a:r>
            <a:endParaRPr kumimoji="1" lang="ja-JP" altLang="en-US" sz="1000" dirty="0">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F1767544-5C93-40E8-AB01-47688877FB59}"/>
              </a:ext>
            </a:extLst>
          </p:cNvPr>
          <p:cNvSpPr txBox="1"/>
          <p:nvPr/>
        </p:nvSpPr>
        <p:spPr>
          <a:xfrm>
            <a:off x="952967" y="412927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かえ</a:t>
            </a:r>
            <a:endParaRPr kumimoji="1" lang="ja-JP" altLang="en-US" sz="1000" dirty="0">
              <a:latin typeface="メイリオ" panose="020B0604030504040204" pitchFamily="50" charset="-128"/>
              <a:ea typeface="メイリオ" panose="020B0604030504040204" pitchFamily="50" charset="-128"/>
            </a:endParaRPr>
          </a:p>
        </p:txBody>
      </p:sp>
      <p:sp>
        <p:nvSpPr>
          <p:cNvPr id="71" name="テキスト ボックス 70">
            <a:extLst>
              <a:ext uri="{FF2B5EF4-FFF2-40B4-BE49-F238E27FC236}">
                <a16:creationId xmlns:a16="http://schemas.microsoft.com/office/drawing/2014/main" id="{E4B193D6-EFB6-419C-98B2-A45CD27FD327}"/>
              </a:ext>
            </a:extLst>
          </p:cNvPr>
          <p:cNvSpPr txBox="1"/>
          <p:nvPr/>
        </p:nvSpPr>
        <p:spPr>
          <a:xfrm>
            <a:off x="2549194" y="412927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なか</a:t>
            </a:r>
            <a:endParaRPr kumimoji="1" lang="ja-JP" altLang="en-US" sz="1000" dirty="0">
              <a:latin typeface="メイリオ" panose="020B0604030504040204" pitchFamily="50" charset="-128"/>
              <a:ea typeface="メイリオ" panose="020B0604030504040204" pitchFamily="50" charset="-128"/>
            </a:endParaRPr>
          </a:p>
        </p:txBody>
      </p:sp>
      <p:sp>
        <p:nvSpPr>
          <p:cNvPr id="72" name="テキスト ボックス 71">
            <a:extLst>
              <a:ext uri="{FF2B5EF4-FFF2-40B4-BE49-F238E27FC236}">
                <a16:creationId xmlns:a16="http://schemas.microsoft.com/office/drawing/2014/main" id="{83AD25F9-671E-4F85-A5D2-377414FB3802}"/>
              </a:ext>
            </a:extLst>
          </p:cNvPr>
          <p:cNvSpPr txBox="1"/>
          <p:nvPr/>
        </p:nvSpPr>
        <p:spPr>
          <a:xfrm>
            <a:off x="3226497" y="412927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つぎ</a:t>
            </a:r>
            <a:endParaRPr kumimoji="1" lang="ja-JP" altLang="en-US" sz="1000" dirty="0">
              <a:latin typeface="メイリオ" panose="020B0604030504040204" pitchFamily="50" charset="-128"/>
              <a:ea typeface="メイリオ" panose="020B0604030504040204" pitchFamily="50" charset="-128"/>
            </a:endParaRPr>
          </a:p>
        </p:txBody>
      </p:sp>
      <p:sp>
        <p:nvSpPr>
          <p:cNvPr id="73" name="テキスト ボックス 72">
            <a:extLst>
              <a:ext uri="{FF2B5EF4-FFF2-40B4-BE49-F238E27FC236}">
                <a16:creationId xmlns:a16="http://schemas.microsoft.com/office/drawing/2014/main" id="{9A3BA495-4FF9-42BB-BE7B-1FE41298D2EB}"/>
              </a:ext>
            </a:extLst>
          </p:cNvPr>
          <p:cNvSpPr txBox="1"/>
          <p:nvPr/>
        </p:nvSpPr>
        <p:spPr>
          <a:xfrm>
            <a:off x="4819816" y="4129276"/>
            <a:ext cx="80506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せってい</a:t>
            </a:r>
            <a:endParaRPr kumimoji="1" lang="ja-JP" altLang="en-US" sz="1000" dirty="0">
              <a:latin typeface="メイリオ" panose="020B0604030504040204" pitchFamily="50" charset="-128"/>
              <a:ea typeface="メイリオ" panose="020B0604030504040204" pitchFamily="50" charset="-128"/>
            </a:endParaRPr>
          </a:p>
        </p:txBody>
      </p:sp>
      <p:sp>
        <p:nvSpPr>
          <p:cNvPr id="82" name="テキスト ボックス 81">
            <a:extLst>
              <a:ext uri="{FF2B5EF4-FFF2-40B4-BE49-F238E27FC236}">
                <a16:creationId xmlns:a16="http://schemas.microsoft.com/office/drawing/2014/main" id="{38E6D3DE-9123-4785-BC1C-499271850A22}"/>
              </a:ext>
            </a:extLst>
          </p:cNvPr>
          <p:cNvSpPr txBox="1"/>
          <p:nvPr/>
        </p:nvSpPr>
        <p:spPr>
          <a:xfrm>
            <a:off x="544446" y="5644486"/>
            <a:ext cx="6651991"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繰り返しブロックの外に、次のブロックを設定する。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84" name="テキスト ボックス 83">
            <a:extLst>
              <a:ext uri="{FF2B5EF4-FFF2-40B4-BE49-F238E27FC236}">
                <a16:creationId xmlns:a16="http://schemas.microsoft.com/office/drawing/2014/main" id="{4E0D83C6-755A-4473-82BA-8C1AA83529C0}"/>
              </a:ext>
            </a:extLst>
          </p:cNvPr>
          <p:cNvSpPr txBox="1"/>
          <p:nvPr/>
        </p:nvSpPr>
        <p:spPr>
          <a:xfrm>
            <a:off x="648644" y="5715288"/>
            <a:ext cx="20388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く</a:t>
            </a:r>
            <a:endParaRPr kumimoji="1" lang="ja-JP" altLang="en-US" sz="1000" dirty="0">
              <a:latin typeface="メイリオ" panose="020B0604030504040204" pitchFamily="50" charset="-128"/>
              <a:ea typeface="メイリオ" panose="020B0604030504040204" pitchFamily="50" charset="-128"/>
            </a:endParaRPr>
          </a:p>
        </p:txBody>
      </p:sp>
      <p:sp>
        <p:nvSpPr>
          <p:cNvPr id="85" name="テキスト ボックス 84">
            <a:extLst>
              <a:ext uri="{FF2B5EF4-FFF2-40B4-BE49-F238E27FC236}">
                <a16:creationId xmlns:a16="http://schemas.microsoft.com/office/drawing/2014/main" id="{FACF78EE-28C0-473A-B40A-F0D5D129035F}"/>
              </a:ext>
            </a:extLst>
          </p:cNvPr>
          <p:cNvSpPr txBox="1"/>
          <p:nvPr/>
        </p:nvSpPr>
        <p:spPr>
          <a:xfrm>
            <a:off x="952967" y="5715288"/>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かえ</a:t>
            </a:r>
            <a:endParaRPr kumimoji="1" lang="ja-JP" altLang="en-US" sz="1000" dirty="0">
              <a:latin typeface="メイリオ" panose="020B0604030504040204" pitchFamily="50" charset="-128"/>
              <a:ea typeface="メイリオ" panose="020B0604030504040204" pitchFamily="50" charset="-128"/>
            </a:endParaRPr>
          </a:p>
        </p:txBody>
      </p:sp>
      <p:sp>
        <p:nvSpPr>
          <p:cNvPr id="86" name="テキスト ボックス 85">
            <a:extLst>
              <a:ext uri="{FF2B5EF4-FFF2-40B4-BE49-F238E27FC236}">
                <a16:creationId xmlns:a16="http://schemas.microsoft.com/office/drawing/2014/main" id="{B5EEFFB3-09E9-40F5-8E82-D8A37C6010F0}"/>
              </a:ext>
            </a:extLst>
          </p:cNvPr>
          <p:cNvSpPr txBox="1"/>
          <p:nvPr/>
        </p:nvSpPr>
        <p:spPr>
          <a:xfrm>
            <a:off x="2549194" y="5715288"/>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そと</a:t>
            </a:r>
            <a:endParaRPr kumimoji="1" lang="ja-JP" altLang="en-US" sz="1000" dirty="0">
              <a:latin typeface="メイリオ" panose="020B0604030504040204" pitchFamily="50" charset="-128"/>
              <a:ea typeface="メイリオ" panose="020B0604030504040204" pitchFamily="50" charset="-128"/>
            </a:endParaRPr>
          </a:p>
        </p:txBody>
      </p:sp>
      <p:sp>
        <p:nvSpPr>
          <p:cNvPr id="87" name="テキスト ボックス 86">
            <a:extLst>
              <a:ext uri="{FF2B5EF4-FFF2-40B4-BE49-F238E27FC236}">
                <a16:creationId xmlns:a16="http://schemas.microsoft.com/office/drawing/2014/main" id="{BE69A1AC-B67C-4C16-A729-A842401B6E01}"/>
              </a:ext>
            </a:extLst>
          </p:cNvPr>
          <p:cNvSpPr txBox="1"/>
          <p:nvPr/>
        </p:nvSpPr>
        <p:spPr>
          <a:xfrm>
            <a:off x="3226497" y="5715288"/>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つぎ</a:t>
            </a:r>
            <a:endParaRPr kumimoji="1" lang="ja-JP" altLang="en-US" sz="1000" dirty="0">
              <a:latin typeface="メイリオ" panose="020B0604030504040204" pitchFamily="50" charset="-128"/>
              <a:ea typeface="メイリオ" panose="020B0604030504040204" pitchFamily="50" charset="-128"/>
            </a:endParaRPr>
          </a:p>
        </p:txBody>
      </p:sp>
      <p:sp>
        <p:nvSpPr>
          <p:cNvPr id="88" name="テキスト ボックス 87">
            <a:extLst>
              <a:ext uri="{FF2B5EF4-FFF2-40B4-BE49-F238E27FC236}">
                <a16:creationId xmlns:a16="http://schemas.microsoft.com/office/drawing/2014/main" id="{69C4DC9E-130C-49A5-9B78-D67FA6E46E2B}"/>
              </a:ext>
            </a:extLst>
          </p:cNvPr>
          <p:cNvSpPr txBox="1"/>
          <p:nvPr/>
        </p:nvSpPr>
        <p:spPr>
          <a:xfrm>
            <a:off x="4819816" y="5715288"/>
            <a:ext cx="80506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せってい</a:t>
            </a:r>
            <a:endParaRPr kumimoji="1" lang="ja-JP" altLang="en-US" sz="1000" dirty="0">
              <a:latin typeface="メイリオ" panose="020B0604030504040204" pitchFamily="50" charset="-128"/>
              <a:ea typeface="メイリオ" panose="020B0604030504040204" pitchFamily="50" charset="-128"/>
            </a:endParaRPr>
          </a:p>
        </p:txBody>
      </p:sp>
      <p:sp>
        <p:nvSpPr>
          <p:cNvPr id="89" name="テキスト ボックス 88">
            <a:extLst>
              <a:ext uri="{FF2B5EF4-FFF2-40B4-BE49-F238E27FC236}">
                <a16:creationId xmlns:a16="http://schemas.microsoft.com/office/drawing/2014/main" id="{F70D68B6-1D71-4A1A-AB62-29F457453543}"/>
              </a:ext>
            </a:extLst>
          </p:cNvPr>
          <p:cNvSpPr txBox="1"/>
          <p:nvPr/>
        </p:nvSpPr>
        <p:spPr>
          <a:xfrm>
            <a:off x="759260" y="6115086"/>
            <a:ext cx="6651991" cy="523220"/>
          </a:xfrm>
          <a:prstGeom prst="rect">
            <a:avLst/>
          </a:prstGeom>
          <a:noFill/>
        </p:spPr>
        <p:txBody>
          <a:bodyPr wrap="square" rtlCol="0">
            <a:spAutoFit/>
          </a:bodyPr>
          <a:lstStyle/>
          <a:p>
            <a:pPr>
              <a:lnSpc>
                <a:spcPct val="200000"/>
              </a:lnSpc>
            </a:pPr>
            <a:r>
              <a:rPr lang="ja-JP" altLang="en-US" sz="1600" i="0" dirty="0">
                <a:solidFill>
                  <a:srgbClr val="575E75"/>
                </a:solidFill>
                <a:effectLst/>
                <a:latin typeface="メイリオ" panose="020B0604030504040204" pitchFamily="50" charset="-128"/>
                <a:ea typeface="メイリオ" panose="020B0604030504040204" pitchFamily="50" charset="-128"/>
              </a:rPr>
              <a:t>「</a:t>
            </a:r>
            <a:r>
              <a:rPr lang="ja-JP" altLang="en-US" sz="1600" dirty="0">
                <a:solidFill>
                  <a:srgbClr val="575E75"/>
                </a:solidFill>
                <a:latin typeface="メイリオ" panose="020B0604030504040204" pitchFamily="50" charset="-128"/>
                <a:ea typeface="メイリオ" panose="020B0604030504040204" pitchFamily="50" charset="-128"/>
              </a:rPr>
              <a:t>エージェント</a:t>
            </a:r>
            <a:r>
              <a:rPr lang="ja-JP" altLang="en-US" sz="1600"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sz="1600" i="0" dirty="0">
              <a:solidFill>
                <a:srgbClr val="575E75"/>
              </a:solidFill>
              <a:effectLst/>
              <a:latin typeface="メイリオ" panose="020B0604030504040204" pitchFamily="50" charset="-128"/>
              <a:ea typeface="メイリオ" panose="020B0604030504040204" pitchFamily="50" charset="-128"/>
            </a:endParaRPr>
          </a:p>
        </p:txBody>
      </p:sp>
      <p:sp>
        <p:nvSpPr>
          <p:cNvPr id="90" name="テキスト ボックス 89">
            <a:extLst>
              <a:ext uri="{FF2B5EF4-FFF2-40B4-BE49-F238E27FC236}">
                <a16:creationId xmlns:a16="http://schemas.microsoft.com/office/drawing/2014/main" id="{6EED6B1B-CB8A-4DE5-BCC0-C11F34ACF5C3}"/>
              </a:ext>
            </a:extLst>
          </p:cNvPr>
          <p:cNvSpPr txBox="1"/>
          <p:nvPr/>
        </p:nvSpPr>
        <p:spPr>
          <a:xfrm>
            <a:off x="5770732" y="6193605"/>
            <a:ext cx="54083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えら</a:t>
            </a:r>
            <a:endParaRPr kumimoji="1" lang="ja-JP" altLang="en-US" sz="900" dirty="0">
              <a:latin typeface="メイリオ" panose="020B0604030504040204" pitchFamily="50" charset="-128"/>
              <a:ea typeface="メイリオ" panose="020B0604030504040204" pitchFamily="50" charset="-128"/>
            </a:endParaRPr>
          </a:p>
        </p:txBody>
      </p:sp>
      <p:pic>
        <p:nvPicPr>
          <p:cNvPr id="91" name="図 90">
            <a:extLst>
              <a:ext uri="{FF2B5EF4-FFF2-40B4-BE49-F238E27FC236}">
                <a16:creationId xmlns:a16="http://schemas.microsoft.com/office/drawing/2014/main" id="{E8EEE1B7-4C37-413F-AA85-40DBD56CE934}"/>
              </a:ext>
            </a:extLst>
          </p:cNvPr>
          <p:cNvPicPr>
            <a:picLocks noChangeAspect="1"/>
          </p:cNvPicPr>
          <p:nvPr/>
        </p:nvPicPr>
        <p:blipFill>
          <a:blip r:embed="rId5"/>
          <a:stretch>
            <a:fillRect/>
          </a:stretch>
        </p:blipFill>
        <p:spPr>
          <a:xfrm>
            <a:off x="2900209" y="6196320"/>
            <a:ext cx="2852521" cy="527473"/>
          </a:xfrm>
          <a:prstGeom prst="rect">
            <a:avLst/>
          </a:prstGeom>
        </p:spPr>
      </p:pic>
      <p:sp>
        <p:nvSpPr>
          <p:cNvPr id="42" name="テキスト ボックス 41">
            <a:extLst>
              <a:ext uri="{FF2B5EF4-FFF2-40B4-BE49-F238E27FC236}">
                <a16:creationId xmlns:a16="http://schemas.microsoft.com/office/drawing/2014/main" id="{44086CF6-BD4B-D603-41FB-3729B67BDE52}"/>
              </a:ext>
            </a:extLst>
          </p:cNvPr>
          <p:cNvSpPr txBox="1"/>
          <p:nvPr/>
        </p:nvSpPr>
        <p:spPr>
          <a:xfrm>
            <a:off x="2308846" y="1352965"/>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43" name="テキスト ボックス 42">
            <a:extLst>
              <a:ext uri="{FF2B5EF4-FFF2-40B4-BE49-F238E27FC236}">
                <a16:creationId xmlns:a16="http://schemas.microsoft.com/office/drawing/2014/main" id="{9B0DED28-6E69-C4C1-35AD-FA461E22622B}"/>
              </a:ext>
            </a:extLst>
          </p:cNvPr>
          <p:cNvSpPr txBox="1"/>
          <p:nvPr/>
        </p:nvSpPr>
        <p:spPr>
          <a:xfrm>
            <a:off x="2777439" y="1352965"/>
            <a:ext cx="338554"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44" name="テキスト ボックス 43">
            <a:extLst>
              <a:ext uri="{FF2B5EF4-FFF2-40B4-BE49-F238E27FC236}">
                <a16:creationId xmlns:a16="http://schemas.microsoft.com/office/drawing/2014/main" id="{CD78811C-7758-0A2F-2EEF-76976E586B9E}"/>
              </a:ext>
            </a:extLst>
          </p:cNvPr>
          <p:cNvSpPr txBox="1"/>
          <p:nvPr/>
        </p:nvSpPr>
        <p:spPr>
          <a:xfrm>
            <a:off x="1968508" y="171486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8" name="テキスト ボックス 47">
            <a:extLst>
              <a:ext uri="{FF2B5EF4-FFF2-40B4-BE49-F238E27FC236}">
                <a16:creationId xmlns:a16="http://schemas.microsoft.com/office/drawing/2014/main" id="{41490006-451A-8D09-6085-545663C90A60}"/>
              </a:ext>
            </a:extLst>
          </p:cNvPr>
          <p:cNvSpPr txBox="1"/>
          <p:nvPr/>
        </p:nvSpPr>
        <p:spPr>
          <a:xfrm>
            <a:off x="3262230" y="1706669"/>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50" name="テキスト ボックス 49">
            <a:extLst>
              <a:ext uri="{FF2B5EF4-FFF2-40B4-BE49-F238E27FC236}">
                <a16:creationId xmlns:a16="http://schemas.microsoft.com/office/drawing/2014/main" id="{2503826B-B4B4-67CB-E0D2-D5FB0504D705}"/>
              </a:ext>
            </a:extLst>
          </p:cNvPr>
          <p:cNvSpPr txBox="1"/>
          <p:nvPr/>
        </p:nvSpPr>
        <p:spPr>
          <a:xfrm>
            <a:off x="3619273" y="207059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51" name="テキスト ボックス 50">
            <a:extLst>
              <a:ext uri="{FF2B5EF4-FFF2-40B4-BE49-F238E27FC236}">
                <a16:creationId xmlns:a16="http://schemas.microsoft.com/office/drawing/2014/main" id="{E2F3D71B-F586-DC7D-E1CF-8D8E287037A8}"/>
              </a:ext>
            </a:extLst>
          </p:cNvPr>
          <p:cNvSpPr txBox="1"/>
          <p:nvPr/>
        </p:nvSpPr>
        <p:spPr>
          <a:xfrm>
            <a:off x="4108473" y="2070598"/>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55" name="テキスト ボックス 54">
            <a:extLst>
              <a:ext uri="{FF2B5EF4-FFF2-40B4-BE49-F238E27FC236}">
                <a16:creationId xmlns:a16="http://schemas.microsoft.com/office/drawing/2014/main" id="{9B002660-2EA5-9EE5-9D18-EA3B51613EB6}"/>
              </a:ext>
            </a:extLst>
          </p:cNvPr>
          <p:cNvSpPr txBox="1"/>
          <p:nvPr/>
        </p:nvSpPr>
        <p:spPr>
          <a:xfrm>
            <a:off x="2059994" y="243243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56" name="テキスト ボックス 55">
            <a:extLst>
              <a:ext uri="{FF2B5EF4-FFF2-40B4-BE49-F238E27FC236}">
                <a16:creationId xmlns:a16="http://schemas.microsoft.com/office/drawing/2014/main" id="{4934CAA5-84E8-8761-33FC-CC93A84A0E1D}"/>
              </a:ext>
            </a:extLst>
          </p:cNvPr>
          <p:cNvSpPr txBox="1"/>
          <p:nvPr/>
        </p:nvSpPr>
        <p:spPr>
          <a:xfrm>
            <a:off x="2662656" y="2444984"/>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59" name="テキスト ボックス 58">
            <a:extLst>
              <a:ext uri="{FF2B5EF4-FFF2-40B4-BE49-F238E27FC236}">
                <a16:creationId xmlns:a16="http://schemas.microsoft.com/office/drawing/2014/main" id="{A46B68EB-0E54-81F3-B353-2DE27DB40CDD}"/>
              </a:ext>
            </a:extLst>
          </p:cNvPr>
          <p:cNvSpPr txBox="1"/>
          <p:nvPr/>
        </p:nvSpPr>
        <p:spPr>
          <a:xfrm>
            <a:off x="2068461" y="2791354"/>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60" name="テキスト ボックス 59">
            <a:extLst>
              <a:ext uri="{FF2B5EF4-FFF2-40B4-BE49-F238E27FC236}">
                <a16:creationId xmlns:a16="http://schemas.microsoft.com/office/drawing/2014/main" id="{179F1031-CFBF-DCFC-295C-6F45C6C06207}"/>
              </a:ext>
            </a:extLst>
          </p:cNvPr>
          <p:cNvSpPr txBox="1"/>
          <p:nvPr/>
        </p:nvSpPr>
        <p:spPr>
          <a:xfrm>
            <a:off x="3362183" y="2783162"/>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61" name="テキスト ボックス 60">
            <a:extLst>
              <a:ext uri="{FF2B5EF4-FFF2-40B4-BE49-F238E27FC236}">
                <a16:creationId xmlns:a16="http://schemas.microsoft.com/office/drawing/2014/main" id="{6B38F007-70BF-F91C-0F79-2FCF008ECD9E}"/>
              </a:ext>
            </a:extLst>
          </p:cNvPr>
          <p:cNvSpPr txBox="1"/>
          <p:nvPr/>
        </p:nvSpPr>
        <p:spPr>
          <a:xfrm>
            <a:off x="1956750" y="3369029"/>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62" name="テキスト ボックス 61">
            <a:extLst>
              <a:ext uri="{FF2B5EF4-FFF2-40B4-BE49-F238E27FC236}">
                <a16:creationId xmlns:a16="http://schemas.microsoft.com/office/drawing/2014/main" id="{C02D15E9-0CFF-0A12-8449-A964AB5FD090}"/>
              </a:ext>
            </a:extLst>
          </p:cNvPr>
          <p:cNvSpPr txBox="1"/>
          <p:nvPr/>
        </p:nvSpPr>
        <p:spPr>
          <a:xfrm>
            <a:off x="3250472" y="3360837"/>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63" name="テキスト ボックス 62">
            <a:extLst>
              <a:ext uri="{FF2B5EF4-FFF2-40B4-BE49-F238E27FC236}">
                <a16:creationId xmlns:a16="http://schemas.microsoft.com/office/drawing/2014/main" id="{2F8BF3CC-DD24-CFEB-EFC2-2908A9C857C6}"/>
              </a:ext>
            </a:extLst>
          </p:cNvPr>
          <p:cNvSpPr txBox="1"/>
          <p:nvPr/>
        </p:nvSpPr>
        <p:spPr>
          <a:xfrm>
            <a:off x="3719018" y="4601727"/>
            <a:ext cx="338554"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64" name="テキスト ボックス 63">
            <a:extLst>
              <a:ext uri="{FF2B5EF4-FFF2-40B4-BE49-F238E27FC236}">
                <a16:creationId xmlns:a16="http://schemas.microsoft.com/office/drawing/2014/main" id="{2CEA9F7D-7F08-300B-2260-B0F75AAB955F}"/>
              </a:ext>
            </a:extLst>
          </p:cNvPr>
          <p:cNvSpPr txBox="1"/>
          <p:nvPr/>
        </p:nvSpPr>
        <p:spPr>
          <a:xfrm>
            <a:off x="4324412" y="4598135"/>
            <a:ext cx="261610"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65" name="テキスト ボックス 64">
            <a:extLst>
              <a:ext uri="{FF2B5EF4-FFF2-40B4-BE49-F238E27FC236}">
                <a16:creationId xmlns:a16="http://schemas.microsoft.com/office/drawing/2014/main" id="{77175BF1-62A3-EBDF-AE2A-099E64727DD4}"/>
              </a:ext>
            </a:extLst>
          </p:cNvPr>
          <p:cNvSpPr txBox="1"/>
          <p:nvPr/>
        </p:nvSpPr>
        <p:spPr>
          <a:xfrm>
            <a:off x="3677728" y="5180472"/>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66" name="テキスト ボックス 65">
            <a:extLst>
              <a:ext uri="{FF2B5EF4-FFF2-40B4-BE49-F238E27FC236}">
                <a16:creationId xmlns:a16="http://schemas.microsoft.com/office/drawing/2014/main" id="{3EC08AA3-3E45-80DA-88B5-A801605F9389}"/>
              </a:ext>
            </a:extLst>
          </p:cNvPr>
          <p:cNvSpPr txBox="1"/>
          <p:nvPr/>
        </p:nvSpPr>
        <p:spPr>
          <a:xfrm>
            <a:off x="5014597" y="5180472"/>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67" name="テキスト ボックス 66">
            <a:extLst>
              <a:ext uri="{FF2B5EF4-FFF2-40B4-BE49-F238E27FC236}">
                <a16:creationId xmlns:a16="http://schemas.microsoft.com/office/drawing/2014/main" id="{71536ABB-23BC-496B-E19C-0D67E950AAFF}"/>
              </a:ext>
            </a:extLst>
          </p:cNvPr>
          <p:cNvSpPr txBox="1"/>
          <p:nvPr/>
        </p:nvSpPr>
        <p:spPr>
          <a:xfrm>
            <a:off x="3668944" y="622833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68" name="テキスト ボックス 67">
            <a:extLst>
              <a:ext uri="{FF2B5EF4-FFF2-40B4-BE49-F238E27FC236}">
                <a16:creationId xmlns:a16="http://schemas.microsoft.com/office/drawing/2014/main" id="{7BDA708A-08F7-93CB-E30E-5588EFD70AC0}"/>
              </a:ext>
            </a:extLst>
          </p:cNvPr>
          <p:cNvSpPr txBox="1"/>
          <p:nvPr/>
        </p:nvSpPr>
        <p:spPr>
          <a:xfrm>
            <a:off x="5005813" y="6228338"/>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Tree>
    <p:extLst>
      <p:ext uri="{BB962C8B-B14F-4D97-AF65-F5344CB8AC3E}">
        <p14:creationId xmlns:p14="http://schemas.microsoft.com/office/powerpoint/2010/main" val="5771842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E9F8DBE1-777D-408F-A047-D00B64C564BA}"/>
              </a:ext>
            </a:extLst>
          </p:cNvPr>
          <p:cNvPicPr>
            <a:picLocks noChangeAspect="1"/>
          </p:cNvPicPr>
          <p:nvPr/>
        </p:nvPicPr>
        <p:blipFill>
          <a:blip r:embed="rId2"/>
          <a:stretch>
            <a:fillRect/>
          </a:stretch>
        </p:blipFill>
        <p:spPr>
          <a:xfrm>
            <a:off x="736082" y="3928220"/>
            <a:ext cx="4981769" cy="2946842"/>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．子グマを氷の上にいる家族のもとに返そう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2054214"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2707345"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うえ</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895907"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5675848"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かえ</a:t>
            </a:r>
          </a:p>
        </p:txBody>
      </p:sp>
      <p:sp>
        <p:nvSpPr>
          <p:cNvPr id="36" name="テキスト ボックス 35">
            <a:extLst>
              <a:ext uri="{FF2B5EF4-FFF2-40B4-BE49-F238E27FC236}">
                <a16:creationId xmlns:a16="http://schemas.microsoft.com/office/drawing/2014/main" id="{29DAAC48-E343-4E61-8086-5F4F4E546AE3}"/>
              </a:ext>
            </a:extLst>
          </p:cNvPr>
          <p:cNvSpPr txBox="1"/>
          <p:nvPr/>
        </p:nvSpPr>
        <p:spPr>
          <a:xfrm>
            <a:off x="3957827" y="397943"/>
            <a:ext cx="61417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かぞく</a:t>
            </a:r>
          </a:p>
        </p:txBody>
      </p:sp>
      <p:sp>
        <p:nvSpPr>
          <p:cNvPr id="21" name="テキスト ボックス 20">
            <a:extLst>
              <a:ext uri="{FF2B5EF4-FFF2-40B4-BE49-F238E27FC236}">
                <a16:creationId xmlns:a16="http://schemas.microsoft.com/office/drawing/2014/main" id="{E2C199DC-3C7D-486B-BABD-8C9057A5F397}"/>
              </a:ext>
            </a:extLst>
          </p:cNvPr>
          <p:cNvSpPr txBox="1"/>
          <p:nvPr/>
        </p:nvSpPr>
        <p:spPr>
          <a:xfrm>
            <a:off x="334734" y="1094906"/>
            <a:ext cx="5544475" cy="577081"/>
          </a:xfrm>
          <a:prstGeom prst="rect">
            <a:avLst/>
          </a:prstGeom>
          <a:noFill/>
        </p:spPr>
        <p:txBody>
          <a:bodyPr wrap="square" rtlCol="0">
            <a:spAutoFit/>
          </a:bodyPr>
          <a:lstStyle/>
          <a:p>
            <a:pP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② 右に向きを変え、移動しながら橋を作る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590D0CF6-1EE6-40D3-95AC-DDDE6CA66C08}"/>
              </a:ext>
            </a:extLst>
          </p:cNvPr>
          <p:cNvSpPr txBox="1"/>
          <p:nvPr/>
        </p:nvSpPr>
        <p:spPr>
          <a:xfrm>
            <a:off x="2393690" y="1157560"/>
            <a:ext cx="71977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23" name="テキスト ボックス 22">
            <a:extLst>
              <a:ext uri="{FF2B5EF4-FFF2-40B4-BE49-F238E27FC236}">
                <a16:creationId xmlns:a16="http://schemas.microsoft.com/office/drawing/2014/main" id="{F3468399-53E7-4667-A2F0-F2926F41B7A6}"/>
              </a:ext>
            </a:extLst>
          </p:cNvPr>
          <p:cNvSpPr txBox="1"/>
          <p:nvPr/>
        </p:nvSpPr>
        <p:spPr>
          <a:xfrm>
            <a:off x="3800702" y="1157560"/>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はし</a:t>
            </a:r>
          </a:p>
        </p:txBody>
      </p:sp>
      <p:sp>
        <p:nvSpPr>
          <p:cNvPr id="24" name="テキスト ボックス 23">
            <a:extLst>
              <a:ext uri="{FF2B5EF4-FFF2-40B4-BE49-F238E27FC236}">
                <a16:creationId xmlns:a16="http://schemas.microsoft.com/office/drawing/2014/main" id="{0F5E5EE9-88F0-4F2F-9D6E-BCF714427E31}"/>
              </a:ext>
            </a:extLst>
          </p:cNvPr>
          <p:cNvSpPr txBox="1"/>
          <p:nvPr/>
        </p:nvSpPr>
        <p:spPr>
          <a:xfrm>
            <a:off x="4235118" y="1157560"/>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
        <p:nvSpPr>
          <p:cNvPr id="25" name="テキスト ボックス 24">
            <a:extLst>
              <a:ext uri="{FF2B5EF4-FFF2-40B4-BE49-F238E27FC236}">
                <a16:creationId xmlns:a16="http://schemas.microsoft.com/office/drawing/2014/main" id="{90175C17-663A-45E5-A610-CF7ECD21B243}"/>
              </a:ext>
            </a:extLst>
          </p:cNvPr>
          <p:cNvSpPr txBox="1"/>
          <p:nvPr/>
        </p:nvSpPr>
        <p:spPr>
          <a:xfrm>
            <a:off x="612125" y="1157560"/>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43" name="テキスト ボックス 42">
            <a:extLst>
              <a:ext uri="{FF2B5EF4-FFF2-40B4-BE49-F238E27FC236}">
                <a16:creationId xmlns:a16="http://schemas.microsoft.com/office/drawing/2014/main" id="{E9DAB9B1-B9F4-454A-9B85-FAA93C5A3A34}"/>
              </a:ext>
            </a:extLst>
          </p:cNvPr>
          <p:cNvSpPr txBox="1"/>
          <p:nvPr/>
        </p:nvSpPr>
        <p:spPr>
          <a:xfrm>
            <a:off x="1078693" y="1157560"/>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44" name="テキスト ボックス 43">
            <a:extLst>
              <a:ext uri="{FF2B5EF4-FFF2-40B4-BE49-F238E27FC236}">
                <a16:creationId xmlns:a16="http://schemas.microsoft.com/office/drawing/2014/main" id="{3D22C194-3A4F-4CC7-AC21-BF8565506516}"/>
              </a:ext>
            </a:extLst>
          </p:cNvPr>
          <p:cNvSpPr txBox="1"/>
          <p:nvPr/>
        </p:nvSpPr>
        <p:spPr>
          <a:xfrm>
            <a:off x="1709914" y="1157560"/>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49" name="テキスト ボックス 48">
            <a:extLst>
              <a:ext uri="{FF2B5EF4-FFF2-40B4-BE49-F238E27FC236}">
                <a16:creationId xmlns:a16="http://schemas.microsoft.com/office/drawing/2014/main" id="{4DA29701-EC16-473D-916E-A022D6283902}"/>
              </a:ext>
            </a:extLst>
          </p:cNvPr>
          <p:cNvSpPr txBox="1"/>
          <p:nvPr/>
        </p:nvSpPr>
        <p:spPr>
          <a:xfrm>
            <a:off x="611415" y="1512957"/>
            <a:ext cx="4974022"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①のプログラムを複製して作ってみよう！</a:t>
            </a:r>
            <a:endParaRPr kumimoji="1" lang="ja-JP" altLang="en-US" dirty="0">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DC620F91-9DE9-4EF9-9E08-3350C6217E96}"/>
              </a:ext>
            </a:extLst>
          </p:cNvPr>
          <p:cNvSpPr txBox="1"/>
          <p:nvPr/>
        </p:nvSpPr>
        <p:spPr>
          <a:xfrm>
            <a:off x="2381304" y="1567165"/>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ふくせい</a:t>
            </a:r>
          </a:p>
        </p:txBody>
      </p:sp>
      <p:sp>
        <p:nvSpPr>
          <p:cNvPr id="51" name="四角形: 角を丸くする 50">
            <a:extLst>
              <a:ext uri="{FF2B5EF4-FFF2-40B4-BE49-F238E27FC236}">
                <a16:creationId xmlns:a16="http://schemas.microsoft.com/office/drawing/2014/main" id="{1FBF2D09-C6E5-4DC5-89E2-23AD6905F8D5}"/>
              </a:ext>
            </a:extLst>
          </p:cNvPr>
          <p:cNvSpPr/>
          <p:nvPr/>
        </p:nvSpPr>
        <p:spPr>
          <a:xfrm>
            <a:off x="1501092" y="3982859"/>
            <a:ext cx="439468" cy="311861"/>
          </a:xfrm>
          <a:prstGeom prst="roundRect">
            <a:avLst>
              <a:gd name="adj" fmla="val 42393"/>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52" name="四角形: 角を丸くする 51">
            <a:extLst>
              <a:ext uri="{FF2B5EF4-FFF2-40B4-BE49-F238E27FC236}">
                <a16:creationId xmlns:a16="http://schemas.microsoft.com/office/drawing/2014/main" id="{D52D200C-0DE9-4E0A-B1C0-B0692E14A77B}"/>
              </a:ext>
            </a:extLst>
          </p:cNvPr>
          <p:cNvSpPr/>
          <p:nvPr/>
        </p:nvSpPr>
        <p:spPr>
          <a:xfrm>
            <a:off x="866653" y="4285901"/>
            <a:ext cx="1881442" cy="412984"/>
          </a:xfrm>
          <a:prstGeom prst="roundRect">
            <a:avLst>
              <a:gd name="adj" fmla="val 25196"/>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53" name="テキスト ボックス 52">
            <a:extLst>
              <a:ext uri="{FF2B5EF4-FFF2-40B4-BE49-F238E27FC236}">
                <a16:creationId xmlns:a16="http://schemas.microsoft.com/office/drawing/2014/main" id="{F29BB035-D987-4197-8C3D-6A46322BC5E4}"/>
              </a:ext>
            </a:extLst>
          </p:cNvPr>
          <p:cNvSpPr txBox="1"/>
          <p:nvPr/>
        </p:nvSpPr>
        <p:spPr>
          <a:xfrm>
            <a:off x="3318827" y="1590788"/>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
        <p:nvSpPr>
          <p:cNvPr id="54" name="テキスト ボックス 53">
            <a:extLst>
              <a:ext uri="{FF2B5EF4-FFF2-40B4-BE49-F238E27FC236}">
                <a16:creationId xmlns:a16="http://schemas.microsoft.com/office/drawing/2014/main" id="{38EDD5B6-ED42-47FC-AEBD-FED9AC8F8F73}"/>
              </a:ext>
            </a:extLst>
          </p:cNvPr>
          <p:cNvSpPr txBox="1"/>
          <p:nvPr/>
        </p:nvSpPr>
        <p:spPr>
          <a:xfrm>
            <a:off x="3736940" y="3757054"/>
            <a:ext cx="4227385"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チャットコマンドを「</a:t>
            </a:r>
            <a:r>
              <a:rPr lang="en-US" altLang="ja-JP" b="1" i="0" dirty="0">
                <a:solidFill>
                  <a:srgbClr val="575E75"/>
                </a:solidFill>
                <a:effectLst/>
                <a:latin typeface="メイリオ" panose="020B0604030504040204" pitchFamily="50" charset="-128"/>
                <a:ea typeface="メイリオ" panose="020B0604030504040204" pitchFamily="50" charset="-128"/>
              </a:rPr>
              <a:t>2</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76468E36-9B9A-4630-B9B5-C6499216A7E2}"/>
              </a:ext>
            </a:extLst>
          </p:cNvPr>
          <p:cNvSpPr txBox="1"/>
          <p:nvPr/>
        </p:nvSpPr>
        <p:spPr>
          <a:xfrm>
            <a:off x="6596629" y="3843036"/>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pic>
        <p:nvPicPr>
          <p:cNvPr id="61" name="図 60">
            <a:extLst>
              <a:ext uri="{FF2B5EF4-FFF2-40B4-BE49-F238E27FC236}">
                <a16:creationId xmlns:a16="http://schemas.microsoft.com/office/drawing/2014/main" id="{E8E100F9-018B-48C2-B161-89C5E9269A15}"/>
              </a:ext>
            </a:extLst>
          </p:cNvPr>
          <p:cNvPicPr>
            <a:picLocks noChangeAspect="1"/>
          </p:cNvPicPr>
          <p:nvPr/>
        </p:nvPicPr>
        <p:blipFill>
          <a:blip r:embed="rId3"/>
          <a:stretch>
            <a:fillRect/>
          </a:stretch>
        </p:blipFill>
        <p:spPr>
          <a:xfrm>
            <a:off x="5717851" y="2134171"/>
            <a:ext cx="3163040" cy="1657346"/>
          </a:xfrm>
          <a:prstGeom prst="rect">
            <a:avLst/>
          </a:prstGeom>
        </p:spPr>
      </p:pic>
      <p:sp>
        <p:nvSpPr>
          <p:cNvPr id="62" name="吹き出し: 角を丸めた四角形 61">
            <a:extLst>
              <a:ext uri="{FF2B5EF4-FFF2-40B4-BE49-F238E27FC236}">
                <a16:creationId xmlns:a16="http://schemas.microsoft.com/office/drawing/2014/main" id="{E0576E8F-807A-4862-AF4E-442F7540CC2E}"/>
              </a:ext>
            </a:extLst>
          </p:cNvPr>
          <p:cNvSpPr/>
          <p:nvPr/>
        </p:nvSpPr>
        <p:spPr>
          <a:xfrm>
            <a:off x="895907" y="2098815"/>
            <a:ext cx="8175349" cy="1728059"/>
          </a:xfrm>
          <a:prstGeom prst="wedgeRoundRectCallout">
            <a:avLst>
              <a:gd name="adj1" fmla="val -52490"/>
              <a:gd name="adj2" fmla="val -6325"/>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63" name="テキスト ボックス 62">
            <a:extLst>
              <a:ext uri="{FF2B5EF4-FFF2-40B4-BE49-F238E27FC236}">
                <a16:creationId xmlns:a16="http://schemas.microsoft.com/office/drawing/2014/main" id="{EA74BA7B-326D-4EAA-AC38-7E67E4CCE465}"/>
              </a:ext>
            </a:extLst>
          </p:cNvPr>
          <p:cNvSpPr txBox="1"/>
          <p:nvPr/>
        </p:nvSpPr>
        <p:spPr>
          <a:xfrm>
            <a:off x="1103224" y="2155616"/>
            <a:ext cx="4801709" cy="1508105"/>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プログラムを右クリックし、</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「複製する」を選択すると、コピーできるよ！</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似ているプログラムを作るときに便利だよ！</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35FA9F40-AC50-4B48-9AA4-98A25FEA5B6F}"/>
              </a:ext>
            </a:extLst>
          </p:cNvPr>
          <p:cNvSpPr txBox="1"/>
          <p:nvPr/>
        </p:nvSpPr>
        <p:spPr>
          <a:xfrm>
            <a:off x="3097232" y="3184194"/>
            <a:ext cx="44405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つく</a:t>
            </a:r>
            <a:endParaRPr kumimoji="1" lang="ja-JP" altLang="en-US" sz="900" dirty="0">
              <a:latin typeface="メイリオ" panose="020B0604030504040204" pitchFamily="50" charset="-128"/>
              <a:ea typeface="メイリオ" panose="020B0604030504040204" pitchFamily="50" charset="-128"/>
            </a:endParaRPr>
          </a:p>
        </p:txBody>
      </p:sp>
      <p:sp>
        <p:nvSpPr>
          <p:cNvPr id="65" name="テキスト ボックス 64">
            <a:extLst>
              <a:ext uri="{FF2B5EF4-FFF2-40B4-BE49-F238E27FC236}">
                <a16:creationId xmlns:a16="http://schemas.microsoft.com/office/drawing/2014/main" id="{EAFEC32C-7716-4501-8391-C3A52B9B2195}"/>
              </a:ext>
            </a:extLst>
          </p:cNvPr>
          <p:cNvSpPr txBox="1"/>
          <p:nvPr/>
        </p:nvSpPr>
        <p:spPr>
          <a:xfrm>
            <a:off x="1274096" y="2713290"/>
            <a:ext cx="64954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ふくせい</a:t>
            </a:r>
            <a:endParaRPr kumimoji="1" lang="ja-JP" altLang="en-US" sz="900" dirty="0">
              <a:latin typeface="メイリオ" panose="020B0604030504040204" pitchFamily="50" charset="-128"/>
              <a:ea typeface="メイリオ" panose="020B0604030504040204" pitchFamily="50" charset="-128"/>
            </a:endParaRPr>
          </a:p>
        </p:txBody>
      </p:sp>
      <p:sp>
        <p:nvSpPr>
          <p:cNvPr id="66" name="テキスト ボックス 65">
            <a:extLst>
              <a:ext uri="{FF2B5EF4-FFF2-40B4-BE49-F238E27FC236}">
                <a16:creationId xmlns:a16="http://schemas.microsoft.com/office/drawing/2014/main" id="{A0071BD8-E342-4BF8-8909-D47923F6265D}"/>
              </a:ext>
            </a:extLst>
          </p:cNvPr>
          <p:cNvSpPr txBox="1"/>
          <p:nvPr/>
        </p:nvSpPr>
        <p:spPr>
          <a:xfrm>
            <a:off x="1173037" y="3191053"/>
            <a:ext cx="28844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に</a:t>
            </a:r>
            <a:endParaRPr kumimoji="1" lang="ja-JP" altLang="en-US" sz="900" dirty="0">
              <a:latin typeface="メイリオ" panose="020B0604030504040204" pitchFamily="50" charset="-128"/>
              <a:ea typeface="メイリオ" panose="020B0604030504040204" pitchFamily="50" charset="-128"/>
            </a:endParaRPr>
          </a:p>
        </p:txBody>
      </p:sp>
      <p:sp>
        <p:nvSpPr>
          <p:cNvPr id="67" name="テキスト ボックス 66">
            <a:extLst>
              <a:ext uri="{FF2B5EF4-FFF2-40B4-BE49-F238E27FC236}">
                <a16:creationId xmlns:a16="http://schemas.microsoft.com/office/drawing/2014/main" id="{AE9531F8-E48E-41D7-B9EC-A49A5B7D09D6}"/>
              </a:ext>
            </a:extLst>
          </p:cNvPr>
          <p:cNvSpPr txBox="1"/>
          <p:nvPr/>
        </p:nvSpPr>
        <p:spPr>
          <a:xfrm>
            <a:off x="2282353" y="2197427"/>
            <a:ext cx="463773"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みぎ</a:t>
            </a:r>
            <a:endParaRPr kumimoji="1" lang="ja-JP" altLang="en-US" sz="900" dirty="0">
              <a:latin typeface="メイリオ" panose="020B0604030504040204" pitchFamily="50" charset="-128"/>
              <a:ea typeface="メイリオ" panose="020B0604030504040204" pitchFamily="50" charset="-128"/>
            </a:endParaRPr>
          </a:p>
        </p:txBody>
      </p:sp>
      <p:sp>
        <p:nvSpPr>
          <p:cNvPr id="68" name="テキスト ボックス 67">
            <a:extLst>
              <a:ext uri="{FF2B5EF4-FFF2-40B4-BE49-F238E27FC236}">
                <a16:creationId xmlns:a16="http://schemas.microsoft.com/office/drawing/2014/main" id="{659BF5B2-E679-4412-B2AD-848B2F5CF114}"/>
              </a:ext>
            </a:extLst>
          </p:cNvPr>
          <p:cNvSpPr txBox="1"/>
          <p:nvPr/>
        </p:nvSpPr>
        <p:spPr>
          <a:xfrm>
            <a:off x="4151338" y="3184194"/>
            <a:ext cx="64954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べんり</a:t>
            </a:r>
            <a:endParaRPr kumimoji="1" lang="ja-JP" altLang="en-US" sz="900" dirty="0">
              <a:latin typeface="メイリオ" panose="020B0604030504040204" pitchFamily="50" charset="-128"/>
              <a:ea typeface="メイリオ" panose="020B0604030504040204" pitchFamily="50" charset="-128"/>
            </a:endParaRPr>
          </a:p>
        </p:txBody>
      </p:sp>
      <p:sp>
        <p:nvSpPr>
          <p:cNvPr id="69" name="テキスト ボックス 68">
            <a:extLst>
              <a:ext uri="{FF2B5EF4-FFF2-40B4-BE49-F238E27FC236}">
                <a16:creationId xmlns:a16="http://schemas.microsoft.com/office/drawing/2014/main" id="{E87955B6-E932-4A12-B073-1C0446EBCCDA}"/>
              </a:ext>
            </a:extLst>
          </p:cNvPr>
          <p:cNvSpPr txBox="1"/>
          <p:nvPr/>
        </p:nvSpPr>
        <p:spPr>
          <a:xfrm>
            <a:off x="2492408" y="2705478"/>
            <a:ext cx="64954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せんたく</a:t>
            </a:r>
            <a:endParaRPr kumimoji="1" lang="ja-JP" altLang="en-US" sz="900" dirty="0">
              <a:latin typeface="メイリオ" panose="020B0604030504040204" pitchFamily="50" charset="-128"/>
              <a:ea typeface="メイリオ" panose="020B0604030504040204" pitchFamily="50" charset="-128"/>
            </a:endParaRPr>
          </a:p>
        </p:txBody>
      </p:sp>
      <p:pic>
        <p:nvPicPr>
          <p:cNvPr id="70" name="図 69">
            <a:extLst>
              <a:ext uri="{FF2B5EF4-FFF2-40B4-BE49-F238E27FC236}">
                <a16:creationId xmlns:a16="http://schemas.microsoft.com/office/drawing/2014/main" id="{47BCB3BB-5BA7-4DE5-A98E-A060AD68BC5D}"/>
              </a:ext>
            </a:extLst>
          </p:cNvPr>
          <p:cNvPicPr>
            <a:picLocks noChangeAspect="1"/>
          </p:cNvPicPr>
          <p:nvPr/>
        </p:nvPicPr>
        <p:blipFill>
          <a:blip r:embed="rId4"/>
          <a:stretch>
            <a:fillRect/>
          </a:stretch>
        </p:blipFill>
        <p:spPr>
          <a:xfrm>
            <a:off x="52701" y="2598327"/>
            <a:ext cx="777052" cy="1316462"/>
          </a:xfrm>
          <a:prstGeom prst="rect">
            <a:avLst/>
          </a:prstGeom>
        </p:spPr>
      </p:pic>
      <p:cxnSp>
        <p:nvCxnSpPr>
          <p:cNvPr id="71" name="直線矢印コネクタ 70">
            <a:extLst>
              <a:ext uri="{FF2B5EF4-FFF2-40B4-BE49-F238E27FC236}">
                <a16:creationId xmlns:a16="http://schemas.microsoft.com/office/drawing/2014/main" id="{BCB3626E-0C6F-45E5-A8FC-B5668EE9DD9A}"/>
              </a:ext>
            </a:extLst>
          </p:cNvPr>
          <p:cNvCxnSpPr>
            <a:cxnSpLocks/>
          </p:cNvCxnSpPr>
          <p:nvPr/>
        </p:nvCxnSpPr>
        <p:spPr>
          <a:xfrm flipH="1">
            <a:off x="1983787" y="4101713"/>
            <a:ext cx="1697552" cy="1"/>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73" name="図 72">
            <a:extLst>
              <a:ext uri="{FF2B5EF4-FFF2-40B4-BE49-F238E27FC236}">
                <a16:creationId xmlns:a16="http://schemas.microsoft.com/office/drawing/2014/main" id="{BB16E41D-54CE-4250-875F-03CA84B5BD9E}"/>
              </a:ext>
            </a:extLst>
          </p:cNvPr>
          <p:cNvPicPr>
            <a:picLocks noChangeAspect="1"/>
          </p:cNvPicPr>
          <p:nvPr/>
        </p:nvPicPr>
        <p:blipFill>
          <a:blip r:embed="rId5"/>
          <a:stretch>
            <a:fillRect/>
          </a:stretch>
        </p:blipFill>
        <p:spPr>
          <a:xfrm>
            <a:off x="59118" y="4261866"/>
            <a:ext cx="494313" cy="472343"/>
          </a:xfrm>
          <a:prstGeom prst="rect">
            <a:avLst/>
          </a:prstGeom>
          <a:ln w="28575">
            <a:solidFill>
              <a:schemeClr val="accent1"/>
            </a:solidFill>
          </a:ln>
        </p:spPr>
      </p:pic>
      <p:cxnSp>
        <p:nvCxnSpPr>
          <p:cNvPr id="74" name="直線矢印コネクタ 73">
            <a:extLst>
              <a:ext uri="{FF2B5EF4-FFF2-40B4-BE49-F238E27FC236}">
                <a16:creationId xmlns:a16="http://schemas.microsoft.com/office/drawing/2014/main" id="{2039A034-ACD7-4EB1-A7EB-D6FC4E420399}"/>
              </a:ext>
            </a:extLst>
          </p:cNvPr>
          <p:cNvCxnSpPr>
            <a:cxnSpLocks/>
          </p:cNvCxnSpPr>
          <p:nvPr/>
        </p:nvCxnSpPr>
        <p:spPr>
          <a:xfrm>
            <a:off x="553431" y="4492393"/>
            <a:ext cx="386559" cy="0"/>
          </a:xfrm>
          <a:prstGeom prst="straightConnector1">
            <a:avLst/>
          </a:prstGeom>
          <a:ln w="28575">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sp>
        <p:nvSpPr>
          <p:cNvPr id="75" name="テキスト ボックス 74">
            <a:extLst>
              <a:ext uri="{FF2B5EF4-FFF2-40B4-BE49-F238E27FC236}">
                <a16:creationId xmlns:a16="http://schemas.microsoft.com/office/drawing/2014/main" id="{BA519C8D-B554-4CB4-96B5-4CF5CD1878D8}"/>
              </a:ext>
            </a:extLst>
          </p:cNvPr>
          <p:cNvSpPr txBox="1"/>
          <p:nvPr/>
        </p:nvSpPr>
        <p:spPr>
          <a:xfrm>
            <a:off x="3647985" y="4217964"/>
            <a:ext cx="5232906" cy="1131079"/>
          </a:xfrm>
          <a:prstGeom prst="rect">
            <a:avLst/>
          </a:prstGeom>
          <a:noFill/>
        </p:spPr>
        <p:txBody>
          <a:bodyPr wrap="square" rtlCol="0">
            <a:spAutoFit/>
          </a:bodyPr>
          <a:lstStyle/>
          <a:p>
            <a:pPr algn="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gn="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向きを「</a:t>
            </a:r>
            <a:r>
              <a:rPr kumimoji="1" lang="ja-JP" altLang="en-US" b="1" dirty="0">
                <a:solidFill>
                  <a:srgbClr val="575E75"/>
                </a:solidFill>
                <a:latin typeface="メイリオ" panose="020B0604030504040204" pitchFamily="50" charset="-128"/>
                <a:ea typeface="メイリオ" panose="020B0604030504040204" pitchFamily="50" charset="-128"/>
              </a:rPr>
              <a:t>右</a:t>
            </a:r>
            <a:r>
              <a:rPr kumimoji="1" lang="ja-JP" altLang="en-US" dirty="0">
                <a:solidFill>
                  <a:srgbClr val="575E75"/>
                </a:solidFill>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76" name="テキスト ボックス 75">
            <a:extLst>
              <a:ext uri="{FF2B5EF4-FFF2-40B4-BE49-F238E27FC236}">
                <a16:creationId xmlns:a16="http://schemas.microsoft.com/office/drawing/2014/main" id="{8C6195F2-F55C-4791-90B4-8DAA568A29E5}"/>
              </a:ext>
            </a:extLst>
          </p:cNvPr>
          <p:cNvSpPr txBox="1"/>
          <p:nvPr/>
        </p:nvSpPr>
        <p:spPr>
          <a:xfrm>
            <a:off x="7471884" y="4840057"/>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77" name="テキスト ボックス 76">
            <a:extLst>
              <a:ext uri="{FF2B5EF4-FFF2-40B4-BE49-F238E27FC236}">
                <a16:creationId xmlns:a16="http://schemas.microsoft.com/office/drawing/2014/main" id="{1BA6E3F4-ACE2-4CFA-B287-2E5C82AEE360}"/>
              </a:ext>
            </a:extLst>
          </p:cNvPr>
          <p:cNvSpPr txBox="1"/>
          <p:nvPr/>
        </p:nvSpPr>
        <p:spPr>
          <a:xfrm>
            <a:off x="8159887" y="4283887"/>
            <a:ext cx="5554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p>
        </p:txBody>
      </p:sp>
      <p:sp>
        <p:nvSpPr>
          <p:cNvPr id="78" name="テキスト ボックス 77">
            <a:extLst>
              <a:ext uri="{FF2B5EF4-FFF2-40B4-BE49-F238E27FC236}">
                <a16:creationId xmlns:a16="http://schemas.microsoft.com/office/drawing/2014/main" id="{8F6F9A41-532B-4AD9-9BF2-8165F781CB11}"/>
              </a:ext>
            </a:extLst>
          </p:cNvPr>
          <p:cNvSpPr txBox="1"/>
          <p:nvPr/>
        </p:nvSpPr>
        <p:spPr>
          <a:xfrm>
            <a:off x="5894761" y="4842729"/>
            <a:ext cx="5554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pic>
        <p:nvPicPr>
          <p:cNvPr id="13" name="図 12">
            <a:extLst>
              <a:ext uri="{FF2B5EF4-FFF2-40B4-BE49-F238E27FC236}">
                <a16:creationId xmlns:a16="http://schemas.microsoft.com/office/drawing/2014/main" id="{503D1388-55CC-429A-9AE2-3386ACD4CE9A}"/>
              </a:ext>
            </a:extLst>
          </p:cNvPr>
          <p:cNvPicPr>
            <a:picLocks noChangeAspect="1"/>
          </p:cNvPicPr>
          <p:nvPr/>
        </p:nvPicPr>
        <p:blipFill>
          <a:blip r:embed="rId6"/>
          <a:stretch>
            <a:fillRect/>
          </a:stretch>
        </p:blipFill>
        <p:spPr>
          <a:xfrm>
            <a:off x="6051019" y="4346559"/>
            <a:ext cx="2108868" cy="498944"/>
          </a:xfrm>
          <a:prstGeom prst="rect">
            <a:avLst/>
          </a:prstGeom>
        </p:spPr>
      </p:pic>
      <p:sp>
        <p:nvSpPr>
          <p:cNvPr id="79" name="テキスト ボックス 78">
            <a:extLst>
              <a:ext uri="{FF2B5EF4-FFF2-40B4-BE49-F238E27FC236}">
                <a16:creationId xmlns:a16="http://schemas.microsoft.com/office/drawing/2014/main" id="{07B50495-66BF-4A40-A8EC-9134989AA94A}"/>
              </a:ext>
            </a:extLst>
          </p:cNvPr>
          <p:cNvSpPr txBox="1"/>
          <p:nvPr/>
        </p:nvSpPr>
        <p:spPr>
          <a:xfrm>
            <a:off x="6794651" y="4832638"/>
            <a:ext cx="5554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80" name="四角形: 角を丸くする 79">
            <a:extLst>
              <a:ext uri="{FF2B5EF4-FFF2-40B4-BE49-F238E27FC236}">
                <a16:creationId xmlns:a16="http://schemas.microsoft.com/office/drawing/2014/main" id="{5C2FDCAB-75EE-4D6C-B33B-C9C93E3A80E2}"/>
              </a:ext>
            </a:extLst>
          </p:cNvPr>
          <p:cNvSpPr/>
          <p:nvPr/>
        </p:nvSpPr>
        <p:spPr>
          <a:xfrm>
            <a:off x="2074290" y="4678059"/>
            <a:ext cx="373132" cy="266467"/>
          </a:xfrm>
          <a:prstGeom prst="roundRect">
            <a:avLst>
              <a:gd name="adj" fmla="val 50000"/>
            </a:avLst>
          </a:prstGeom>
          <a:noFill/>
          <a:ln w="285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81" name="テキスト ボックス 80">
            <a:extLst>
              <a:ext uri="{FF2B5EF4-FFF2-40B4-BE49-F238E27FC236}">
                <a16:creationId xmlns:a16="http://schemas.microsoft.com/office/drawing/2014/main" id="{67F4AB10-42A1-4916-BBAF-970774846D07}"/>
              </a:ext>
            </a:extLst>
          </p:cNvPr>
          <p:cNvSpPr txBox="1"/>
          <p:nvPr/>
        </p:nvSpPr>
        <p:spPr>
          <a:xfrm>
            <a:off x="3870990" y="5426046"/>
            <a:ext cx="4227385"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移動する数を「</a:t>
            </a:r>
            <a:r>
              <a:rPr lang="en-US" altLang="ja-JP" b="1" i="0" dirty="0">
                <a:solidFill>
                  <a:srgbClr val="575E75"/>
                </a:solidFill>
                <a:effectLst/>
                <a:latin typeface="メイリオ" panose="020B0604030504040204" pitchFamily="50" charset="-128"/>
                <a:ea typeface="メイリオ" panose="020B0604030504040204" pitchFamily="50" charset="-128"/>
              </a:rPr>
              <a:t>2</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82" name="テキスト ボックス 81">
            <a:extLst>
              <a:ext uri="{FF2B5EF4-FFF2-40B4-BE49-F238E27FC236}">
                <a16:creationId xmlns:a16="http://schemas.microsoft.com/office/drawing/2014/main" id="{851A98E6-D9F0-46D8-A418-4436885A17CC}"/>
              </a:ext>
            </a:extLst>
          </p:cNvPr>
          <p:cNvSpPr txBox="1"/>
          <p:nvPr/>
        </p:nvSpPr>
        <p:spPr>
          <a:xfrm>
            <a:off x="6017872" y="5488214"/>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83" name="テキスト ボックス 82">
            <a:extLst>
              <a:ext uri="{FF2B5EF4-FFF2-40B4-BE49-F238E27FC236}">
                <a16:creationId xmlns:a16="http://schemas.microsoft.com/office/drawing/2014/main" id="{F809549D-F1EB-4157-BBDC-C96C0F36817A}"/>
              </a:ext>
            </a:extLst>
          </p:cNvPr>
          <p:cNvSpPr txBox="1"/>
          <p:nvPr/>
        </p:nvSpPr>
        <p:spPr>
          <a:xfrm>
            <a:off x="3829745" y="5510210"/>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84" name="テキスト ボックス 83">
            <a:extLst>
              <a:ext uri="{FF2B5EF4-FFF2-40B4-BE49-F238E27FC236}">
                <a16:creationId xmlns:a16="http://schemas.microsoft.com/office/drawing/2014/main" id="{589EAC22-8C14-49C5-9065-D5A3D7518D54}"/>
              </a:ext>
            </a:extLst>
          </p:cNvPr>
          <p:cNvSpPr txBox="1"/>
          <p:nvPr/>
        </p:nvSpPr>
        <p:spPr>
          <a:xfrm>
            <a:off x="4629460" y="5505103"/>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かず</a:t>
            </a:r>
          </a:p>
        </p:txBody>
      </p:sp>
      <p:cxnSp>
        <p:nvCxnSpPr>
          <p:cNvPr id="85" name="直線矢印コネクタ 84">
            <a:extLst>
              <a:ext uri="{FF2B5EF4-FFF2-40B4-BE49-F238E27FC236}">
                <a16:creationId xmlns:a16="http://schemas.microsoft.com/office/drawing/2014/main" id="{FFCE434B-4565-47DE-B7D0-4E0494A24350}"/>
              </a:ext>
            </a:extLst>
          </p:cNvPr>
          <p:cNvCxnSpPr>
            <a:cxnSpLocks/>
            <a:stCxn id="83" idx="1"/>
          </p:cNvCxnSpPr>
          <p:nvPr/>
        </p:nvCxnSpPr>
        <p:spPr>
          <a:xfrm flipH="1" flipV="1">
            <a:off x="2447422" y="4896863"/>
            <a:ext cx="1382323" cy="736458"/>
          </a:xfrm>
          <a:prstGeom prst="straightConnector1">
            <a:avLst/>
          </a:prstGeom>
          <a:ln w="28575">
            <a:solidFill>
              <a:schemeClr val="accent5"/>
            </a:solidFill>
            <a:tailEnd type="triangle" w="lg" len="lg"/>
          </a:ln>
        </p:spPr>
        <p:style>
          <a:lnRef idx="1">
            <a:schemeClr val="accent1"/>
          </a:lnRef>
          <a:fillRef idx="0">
            <a:schemeClr val="accent1"/>
          </a:fillRef>
          <a:effectRef idx="0">
            <a:schemeClr val="accent1"/>
          </a:effectRef>
          <a:fontRef idx="minor">
            <a:schemeClr val="tx1"/>
          </a:fontRef>
        </p:style>
      </p:cxnSp>
      <p:sp>
        <p:nvSpPr>
          <p:cNvPr id="48" name="テキスト ボックス 47">
            <a:extLst>
              <a:ext uri="{FF2B5EF4-FFF2-40B4-BE49-F238E27FC236}">
                <a16:creationId xmlns:a16="http://schemas.microsoft.com/office/drawing/2014/main" id="{A96FCDDA-9EDD-B68B-7C20-6FA2181D99FD}"/>
              </a:ext>
            </a:extLst>
          </p:cNvPr>
          <p:cNvSpPr txBox="1"/>
          <p:nvPr/>
        </p:nvSpPr>
        <p:spPr>
          <a:xfrm>
            <a:off x="1879773" y="3966763"/>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56" name="テキスト ボックス 55">
            <a:extLst>
              <a:ext uri="{FF2B5EF4-FFF2-40B4-BE49-F238E27FC236}">
                <a16:creationId xmlns:a16="http://schemas.microsoft.com/office/drawing/2014/main" id="{5A190EC7-145D-784B-0D1F-012C631A8F7E}"/>
              </a:ext>
            </a:extLst>
          </p:cNvPr>
          <p:cNvSpPr txBox="1"/>
          <p:nvPr/>
        </p:nvSpPr>
        <p:spPr>
          <a:xfrm>
            <a:off x="2348366" y="3966763"/>
            <a:ext cx="338554"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59" name="テキスト ボックス 58">
            <a:extLst>
              <a:ext uri="{FF2B5EF4-FFF2-40B4-BE49-F238E27FC236}">
                <a16:creationId xmlns:a16="http://schemas.microsoft.com/office/drawing/2014/main" id="{3F4102E4-8575-43AB-46EB-118B11978BE5}"/>
              </a:ext>
            </a:extLst>
          </p:cNvPr>
          <p:cNvSpPr txBox="1"/>
          <p:nvPr/>
        </p:nvSpPr>
        <p:spPr>
          <a:xfrm>
            <a:off x="1845843" y="4289421"/>
            <a:ext cx="338554"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60" name="テキスト ボックス 59">
            <a:extLst>
              <a:ext uri="{FF2B5EF4-FFF2-40B4-BE49-F238E27FC236}">
                <a16:creationId xmlns:a16="http://schemas.microsoft.com/office/drawing/2014/main" id="{477EA0F2-07DD-72C3-4965-07D628D386FC}"/>
              </a:ext>
            </a:extLst>
          </p:cNvPr>
          <p:cNvSpPr txBox="1"/>
          <p:nvPr/>
        </p:nvSpPr>
        <p:spPr>
          <a:xfrm>
            <a:off x="1441138" y="4283887"/>
            <a:ext cx="338554"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72" name="テキスト ボックス 71">
            <a:extLst>
              <a:ext uri="{FF2B5EF4-FFF2-40B4-BE49-F238E27FC236}">
                <a16:creationId xmlns:a16="http://schemas.microsoft.com/office/drawing/2014/main" id="{BFBC1BAA-0B85-4BB6-F83C-7436A6A86DE8}"/>
              </a:ext>
            </a:extLst>
          </p:cNvPr>
          <p:cNvSpPr txBox="1"/>
          <p:nvPr/>
        </p:nvSpPr>
        <p:spPr>
          <a:xfrm>
            <a:off x="2286441" y="4282156"/>
            <a:ext cx="338554"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86" name="テキスト ボックス 85">
            <a:extLst>
              <a:ext uri="{FF2B5EF4-FFF2-40B4-BE49-F238E27FC236}">
                <a16:creationId xmlns:a16="http://schemas.microsoft.com/office/drawing/2014/main" id="{A0186298-A5C5-8CD2-E7FE-EFF27E8F1F6C}"/>
              </a:ext>
            </a:extLst>
          </p:cNvPr>
          <p:cNvSpPr txBox="1"/>
          <p:nvPr/>
        </p:nvSpPr>
        <p:spPr>
          <a:xfrm>
            <a:off x="1541252" y="461724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87" name="テキスト ボックス 86">
            <a:extLst>
              <a:ext uri="{FF2B5EF4-FFF2-40B4-BE49-F238E27FC236}">
                <a16:creationId xmlns:a16="http://schemas.microsoft.com/office/drawing/2014/main" id="{023531E0-AF62-B163-656D-8DE34FA43D9D}"/>
              </a:ext>
            </a:extLst>
          </p:cNvPr>
          <p:cNvSpPr txBox="1"/>
          <p:nvPr/>
        </p:nvSpPr>
        <p:spPr>
          <a:xfrm>
            <a:off x="2724982" y="4619983"/>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90" name="テキスト ボックス 89">
            <a:extLst>
              <a:ext uri="{FF2B5EF4-FFF2-40B4-BE49-F238E27FC236}">
                <a16:creationId xmlns:a16="http://schemas.microsoft.com/office/drawing/2014/main" id="{1AE6C4BF-D3A8-2AD6-AD73-78BB66161C38}"/>
              </a:ext>
            </a:extLst>
          </p:cNvPr>
          <p:cNvSpPr txBox="1"/>
          <p:nvPr/>
        </p:nvSpPr>
        <p:spPr>
          <a:xfrm>
            <a:off x="3094709" y="496316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91" name="テキスト ボックス 90">
            <a:extLst>
              <a:ext uri="{FF2B5EF4-FFF2-40B4-BE49-F238E27FC236}">
                <a16:creationId xmlns:a16="http://schemas.microsoft.com/office/drawing/2014/main" id="{8F2AF1C7-E7B3-A58A-6E07-DCBC504983D4}"/>
              </a:ext>
            </a:extLst>
          </p:cNvPr>
          <p:cNvSpPr txBox="1"/>
          <p:nvPr/>
        </p:nvSpPr>
        <p:spPr>
          <a:xfrm>
            <a:off x="3605526" y="4963167"/>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92" name="テキスト ボックス 91">
            <a:extLst>
              <a:ext uri="{FF2B5EF4-FFF2-40B4-BE49-F238E27FC236}">
                <a16:creationId xmlns:a16="http://schemas.microsoft.com/office/drawing/2014/main" id="{EFF4CA0F-7CF7-D90E-2C25-0BA32CA13CA7}"/>
              </a:ext>
            </a:extLst>
          </p:cNvPr>
          <p:cNvSpPr txBox="1"/>
          <p:nvPr/>
        </p:nvSpPr>
        <p:spPr>
          <a:xfrm>
            <a:off x="1624516" y="530354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93" name="テキスト ボックス 92">
            <a:extLst>
              <a:ext uri="{FF2B5EF4-FFF2-40B4-BE49-F238E27FC236}">
                <a16:creationId xmlns:a16="http://schemas.microsoft.com/office/drawing/2014/main" id="{CEFD78BF-327D-59DF-AA97-6E316BD400DD}"/>
              </a:ext>
            </a:extLst>
          </p:cNvPr>
          <p:cNvSpPr txBox="1"/>
          <p:nvPr/>
        </p:nvSpPr>
        <p:spPr>
          <a:xfrm>
            <a:off x="2153854" y="5316757"/>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94" name="テキスト ボックス 93">
            <a:extLst>
              <a:ext uri="{FF2B5EF4-FFF2-40B4-BE49-F238E27FC236}">
                <a16:creationId xmlns:a16="http://schemas.microsoft.com/office/drawing/2014/main" id="{CD33EB54-0DC1-7794-64ED-1699B0DC63F8}"/>
              </a:ext>
            </a:extLst>
          </p:cNvPr>
          <p:cNvSpPr txBox="1"/>
          <p:nvPr/>
        </p:nvSpPr>
        <p:spPr>
          <a:xfrm>
            <a:off x="1645233" y="565382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95" name="テキスト ボックス 94">
            <a:extLst>
              <a:ext uri="{FF2B5EF4-FFF2-40B4-BE49-F238E27FC236}">
                <a16:creationId xmlns:a16="http://schemas.microsoft.com/office/drawing/2014/main" id="{B54E7638-DDB8-82E0-6C7B-46CD82BE4F59}"/>
              </a:ext>
            </a:extLst>
          </p:cNvPr>
          <p:cNvSpPr txBox="1"/>
          <p:nvPr/>
        </p:nvSpPr>
        <p:spPr>
          <a:xfrm>
            <a:off x="2827263" y="5668009"/>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96" name="テキスト ボックス 95">
            <a:extLst>
              <a:ext uri="{FF2B5EF4-FFF2-40B4-BE49-F238E27FC236}">
                <a16:creationId xmlns:a16="http://schemas.microsoft.com/office/drawing/2014/main" id="{C511413A-4B47-6E99-5D43-1D18B5D820A5}"/>
              </a:ext>
            </a:extLst>
          </p:cNvPr>
          <p:cNvSpPr txBox="1"/>
          <p:nvPr/>
        </p:nvSpPr>
        <p:spPr>
          <a:xfrm>
            <a:off x="1525315" y="6190524"/>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97" name="テキスト ボックス 96">
            <a:extLst>
              <a:ext uri="{FF2B5EF4-FFF2-40B4-BE49-F238E27FC236}">
                <a16:creationId xmlns:a16="http://schemas.microsoft.com/office/drawing/2014/main" id="{FB8000E1-5892-C992-61B3-FF74ABF34CD6}"/>
              </a:ext>
            </a:extLst>
          </p:cNvPr>
          <p:cNvSpPr txBox="1"/>
          <p:nvPr/>
        </p:nvSpPr>
        <p:spPr>
          <a:xfrm>
            <a:off x="2707345" y="6204713"/>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98" name="テキスト ボックス 97">
            <a:extLst>
              <a:ext uri="{FF2B5EF4-FFF2-40B4-BE49-F238E27FC236}">
                <a16:creationId xmlns:a16="http://schemas.microsoft.com/office/drawing/2014/main" id="{FD36986B-9DDA-9BFC-B37C-5F141C49C70F}"/>
              </a:ext>
            </a:extLst>
          </p:cNvPr>
          <p:cNvSpPr txBox="1"/>
          <p:nvPr/>
        </p:nvSpPr>
        <p:spPr>
          <a:xfrm>
            <a:off x="7064167" y="4360094"/>
            <a:ext cx="420516"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99" name="テキスト ボックス 98">
            <a:extLst>
              <a:ext uri="{FF2B5EF4-FFF2-40B4-BE49-F238E27FC236}">
                <a16:creationId xmlns:a16="http://schemas.microsoft.com/office/drawing/2014/main" id="{A9488A65-13DA-3C36-17D7-F7576A2DD772}"/>
              </a:ext>
            </a:extLst>
          </p:cNvPr>
          <p:cNvSpPr txBox="1"/>
          <p:nvPr/>
        </p:nvSpPr>
        <p:spPr>
          <a:xfrm>
            <a:off x="6718658" y="4373184"/>
            <a:ext cx="338554"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100" name="テキスト ボックス 99">
            <a:extLst>
              <a:ext uri="{FF2B5EF4-FFF2-40B4-BE49-F238E27FC236}">
                <a16:creationId xmlns:a16="http://schemas.microsoft.com/office/drawing/2014/main" id="{842CF1E3-7388-3B2A-70A4-0D5818EDDE15}"/>
              </a:ext>
            </a:extLst>
          </p:cNvPr>
          <p:cNvSpPr txBox="1"/>
          <p:nvPr/>
        </p:nvSpPr>
        <p:spPr>
          <a:xfrm>
            <a:off x="7621065" y="4373184"/>
            <a:ext cx="338554"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Tree>
    <p:extLst>
      <p:ext uri="{BB962C8B-B14F-4D97-AF65-F5344CB8AC3E}">
        <p14:creationId xmlns:p14="http://schemas.microsoft.com/office/powerpoint/2010/main" val="42936838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CFC7A779-7D98-45C2-8F36-E7A852C25766}"/>
              </a:ext>
            </a:extLst>
          </p:cNvPr>
          <p:cNvPicPr>
            <a:picLocks noChangeAspect="1"/>
          </p:cNvPicPr>
          <p:nvPr/>
        </p:nvPicPr>
        <p:blipFill>
          <a:blip r:embed="rId2"/>
          <a:stretch>
            <a:fillRect/>
          </a:stretch>
        </p:blipFill>
        <p:spPr>
          <a:xfrm>
            <a:off x="748438" y="2506407"/>
            <a:ext cx="4904085" cy="2935605"/>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．子グマを氷の上にいる家族のもとに返そう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2054214"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2707345"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うえ</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895907"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5675848"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かえ</a:t>
            </a:r>
          </a:p>
        </p:txBody>
      </p:sp>
      <p:sp>
        <p:nvSpPr>
          <p:cNvPr id="36" name="テキスト ボックス 35">
            <a:extLst>
              <a:ext uri="{FF2B5EF4-FFF2-40B4-BE49-F238E27FC236}">
                <a16:creationId xmlns:a16="http://schemas.microsoft.com/office/drawing/2014/main" id="{29DAAC48-E343-4E61-8086-5F4F4E546AE3}"/>
              </a:ext>
            </a:extLst>
          </p:cNvPr>
          <p:cNvSpPr txBox="1"/>
          <p:nvPr/>
        </p:nvSpPr>
        <p:spPr>
          <a:xfrm>
            <a:off x="3957827" y="397943"/>
            <a:ext cx="61417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かぞく</a:t>
            </a:r>
          </a:p>
        </p:txBody>
      </p:sp>
      <p:sp>
        <p:nvSpPr>
          <p:cNvPr id="31" name="テキスト ボックス 30">
            <a:extLst>
              <a:ext uri="{FF2B5EF4-FFF2-40B4-BE49-F238E27FC236}">
                <a16:creationId xmlns:a16="http://schemas.microsoft.com/office/drawing/2014/main" id="{D4B94F2C-6A1C-4CF3-B84F-7855B194F9A4}"/>
              </a:ext>
            </a:extLst>
          </p:cNvPr>
          <p:cNvSpPr txBox="1"/>
          <p:nvPr/>
        </p:nvSpPr>
        <p:spPr>
          <a:xfrm>
            <a:off x="611415" y="1512957"/>
            <a:ext cx="4974022"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②のプログラムを複製して作ってみよう！</a:t>
            </a:r>
            <a:endParaRPr kumimoji="1" lang="ja-JP" altLang="en-US"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1E756DEA-DCCC-447C-BB13-C4AFA2487C18}"/>
              </a:ext>
            </a:extLst>
          </p:cNvPr>
          <p:cNvSpPr txBox="1"/>
          <p:nvPr/>
        </p:nvSpPr>
        <p:spPr>
          <a:xfrm>
            <a:off x="2381304" y="1567165"/>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ふくせい</a:t>
            </a:r>
          </a:p>
        </p:txBody>
      </p:sp>
      <p:sp>
        <p:nvSpPr>
          <p:cNvPr id="52" name="四角形: 角を丸くする 51">
            <a:extLst>
              <a:ext uri="{FF2B5EF4-FFF2-40B4-BE49-F238E27FC236}">
                <a16:creationId xmlns:a16="http://schemas.microsoft.com/office/drawing/2014/main" id="{9D4CB13D-76C5-413B-B877-F821CEBB2CE6}"/>
              </a:ext>
            </a:extLst>
          </p:cNvPr>
          <p:cNvSpPr/>
          <p:nvPr/>
        </p:nvSpPr>
        <p:spPr>
          <a:xfrm>
            <a:off x="1501598" y="2558004"/>
            <a:ext cx="439468" cy="311861"/>
          </a:xfrm>
          <a:prstGeom prst="roundRect">
            <a:avLst>
              <a:gd name="adj" fmla="val 42393"/>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53" name="四角形: 角を丸くする 52">
            <a:extLst>
              <a:ext uri="{FF2B5EF4-FFF2-40B4-BE49-F238E27FC236}">
                <a16:creationId xmlns:a16="http://schemas.microsoft.com/office/drawing/2014/main" id="{0B646FA4-8D67-4EB7-929C-8BE949D43884}"/>
              </a:ext>
            </a:extLst>
          </p:cNvPr>
          <p:cNvSpPr/>
          <p:nvPr/>
        </p:nvSpPr>
        <p:spPr>
          <a:xfrm>
            <a:off x="1792352" y="2896498"/>
            <a:ext cx="489208" cy="311861"/>
          </a:xfrm>
          <a:prstGeom prst="roundRect">
            <a:avLst>
              <a:gd name="adj" fmla="val 42393"/>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54" name="テキスト ボックス 53">
            <a:extLst>
              <a:ext uri="{FF2B5EF4-FFF2-40B4-BE49-F238E27FC236}">
                <a16:creationId xmlns:a16="http://schemas.microsoft.com/office/drawing/2014/main" id="{CE89CE85-707B-4809-8EF7-4A0054EFDAA6}"/>
              </a:ext>
            </a:extLst>
          </p:cNvPr>
          <p:cNvSpPr txBox="1"/>
          <p:nvPr/>
        </p:nvSpPr>
        <p:spPr>
          <a:xfrm>
            <a:off x="3318827" y="1590788"/>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
        <p:nvSpPr>
          <p:cNvPr id="55" name="テキスト ボックス 54">
            <a:extLst>
              <a:ext uri="{FF2B5EF4-FFF2-40B4-BE49-F238E27FC236}">
                <a16:creationId xmlns:a16="http://schemas.microsoft.com/office/drawing/2014/main" id="{44304C3E-2D7B-42A5-ACA6-CD91BBEDAB33}"/>
              </a:ext>
            </a:extLst>
          </p:cNvPr>
          <p:cNvSpPr txBox="1"/>
          <p:nvPr/>
        </p:nvSpPr>
        <p:spPr>
          <a:xfrm>
            <a:off x="4176169" y="2491123"/>
            <a:ext cx="4227385"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チャットコマンドを「</a:t>
            </a:r>
            <a:r>
              <a:rPr lang="en-US" altLang="ja-JP" b="1" i="0" dirty="0">
                <a:solidFill>
                  <a:srgbClr val="575E75"/>
                </a:solidFill>
                <a:effectLst/>
                <a:latin typeface="メイリオ" panose="020B0604030504040204" pitchFamily="50" charset="-128"/>
                <a:ea typeface="メイリオ" panose="020B0604030504040204" pitchFamily="50" charset="-128"/>
              </a:rPr>
              <a:t>3</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56" name="テキスト ボックス 55">
            <a:extLst>
              <a:ext uri="{FF2B5EF4-FFF2-40B4-BE49-F238E27FC236}">
                <a16:creationId xmlns:a16="http://schemas.microsoft.com/office/drawing/2014/main" id="{EEFB5891-9198-4AE5-82C2-D1D3CB38A0F2}"/>
              </a:ext>
            </a:extLst>
          </p:cNvPr>
          <p:cNvSpPr txBox="1"/>
          <p:nvPr/>
        </p:nvSpPr>
        <p:spPr>
          <a:xfrm>
            <a:off x="7044735" y="2560888"/>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58" name="テキスト ボックス 57">
            <a:extLst>
              <a:ext uri="{FF2B5EF4-FFF2-40B4-BE49-F238E27FC236}">
                <a16:creationId xmlns:a16="http://schemas.microsoft.com/office/drawing/2014/main" id="{0B7FF933-8CDA-4715-A0F1-E991A40E8170}"/>
              </a:ext>
            </a:extLst>
          </p:cNvPr>
          <p:cNvSpPr txBox="1"/>
          <p:nvPr/>
        </p:nvSpPr>
        <p:spPr>
          <a:xfrm>
            <a:off x="4217414" y="3928538"/>
            <a:ext cx="4227385"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向きを「</a:t>
            </a:r>
            <a:r>
              <a:rPr lang="ja-JP" altLang="en-US" b="1" i="0" dirty="0">
                <a:solidFill>
                  <a:srgbClr val="575E75"/>
                </a:solidFill>
                <a:effectLst/>
                <a:latin typeface="メイリオ" panose="020B0604030504040204" pitchFamily="50" charset="-128"/>
                <a:ea typeface="メイリオ" panose="020B0604030504040204" pitchFamily="50" charset="-128"/>
              </a:rPr>
              <a:t>左</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59" name="テキスト ボックス 58">
            <a:extLst>
              <a:ext uri="{FF2B5EF4-FFF2-40B4-BE49-F238E27FC236}">
                <a16:creationId xmlns:a16="http://schemas.microsoft.com/office/drawing/2014/main" id="{46E2C03A-F0A0-4EE1-B1CA-F1FFF7C3C77A}"/>
              </a:ext>
            </a:extLst>
          </p:cNvPr>
          <p:cNvSpPr txBox="1"/>
          <p:nvPr/>
        </p:nvSpPr>
        <p:spPr>
          <a:xfrm>
            <a:off x="5787554" y="4007595"/>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60" name="テキスト ボックス 59">
            <a:extLst>
              <a:ext uri="{FF2B5EF4-FFF2-40B4-BE49-F238E27FC236}">
                <a16:creationId xmlns:a16="http://schemas.microsoft.com/office/drawing/2014/main" id="{EF8E1359-AF36-4F6C-8A59-62DE2508FA64}"/>
              </a:ext>
            </a:extLst>
          </p:cNvPr>
          <p:cNvSpPr txBox="1"/>
          <p:nvPr/>
        </p:nvSpPr>
        <p:spPr>
          <a:xfrm>
            <a:off x="4176169" y="4012702"/>
            <a:ext cx="48460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61" name="テキスト ボックス 60">
            <a:extLst>
              <a:ext uri="{FF2B5EF4-FFF2-40B4-BE49-F238E27FC236}">
                <a16:creationId xmlns:a16="http://schemas.microsoft.com/office/drawing/2014/main" id="{4074B7BB-AAD7-4007-B0B9-4C250527AFFE}"/>
              </a:ext>
            </a:extLst>
          </p:cNvPr>
          <p:cNvSpPr txBox="1"/>
          <p:nvPr/>
        </p:nvSpPr>
        <p:spPr>
          <a:xfrm>
            <a:off x="4975884" y="4007595"/>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ひだり</a:t>
            </a:r>
          </a:p>
        </p:txBody>
      </p:sp>
      <p:cxnSp>
        <p:nvCxnSpPr>
          <p:cNvPr id="72" name="直線矢印コネクタ 71">
            <a:extLst>
              <a:ext uri="{FF2B5EF4-FFF2-40B4-BE49-F238E27FC236}">
                <a16:creationId xmlns:a16="http://schemas.microsoft.com/office/drawing/2014/main" id="{FB6240D8-127A-49F9-9E6A-E804537CB99B}"/>
              </a:ext>
            </a:extLst>
          </p:cNvPr>
          <p:cNvCxnSpPr>
            <a:cxnSpLocks/>
          </p:cNvCxnSpPr>
          <p:nvPr/>
        </p:nvCxnSpPr>
        <p:spPr>
          <a:xfrm flipH="1" flipV="1">
            <a:off x="2023496" y="2716977"/>
            <a:ext cx="2152673" cy="179522"/>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73" name="直線矢印コネクタ 72">
            <a:extLst>
              <a:ext uri="{FF2B5EF4-FFF2-40B4-BE49-F238E27FC236}">
                <a16:creationId xmlns:a16="http://schemas.microsoft.com/office/drawing/2014/main" id="{CD5EF72F-5343-4569-831E-68C3D3DE6C17}"/>
              </a:ext>
            </a:extLst>
          </p:cNvPr>
          <p:cNvCxnSpPr>
            <a:cxnSpLocks/>
          </p:cNvCxnSpPr>
          <p:nvPr/>
        </p:nvCxnSpPr>
        <p:spPr>
          <a:xfrm flipH="1" flipV="1">
            <a:off x="2504126" y="3106862"/>
            <a:ext cx="1672043" cy="1130065"/>
          </a:xfrm>
          <a:prstGeom prst="straightConnector1">
            <a:avLst/>
          </a:prstGeom>
          <a:ln w="28575">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sp>
        <p:nvSpPr>
          <p:cNvPr id="40" name="テキスト ボックス 39">
            <a:extLst>
              <a:ext uri="{FF2B5EF4-FFF2-40B4-BE49-F238E27FC236}">
                <a16:creationId xmlns:a16="http://schemas.microsoft.com/office/drawing/2014/main" id="{9AA3AA2F-22AD-46E5-97F9-1EFEA0D1CE0E}"/>
              </a:ext>
            </a:extLst>
          </p:cNvPr>
          <p:cNvSpPr txBox="1"/>
          <p:nvPr/>
        </p:nvSpPr>
        <p:spPr>
          <a:xfrm>
            <a:off x="334734" y="1094906"/>
            <a:ext cx="5544475" cy="577081"/>
          </a:xfrm>
          <a:prstGeom prst="rect">
            <a:avLst/>
          </a:prstGeom>
          <a:noFill/>
        </p:spPr>
        <p:txBody>
          <a:bodyPr wrap="square" rtlCol="0">
            <a:spAutoFit/>
          </a:bodyPr>
          <a:lstStyle/>
          <a:p>
            <a:pP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③ 左に向きを変え、移動しながら橋を作る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553A2045-8BD1-4B46-8259-036573B1BC79}"/>
              </a:ext>
            </a:extLst>
          </p:cNvPr>
          <p:cNvSpPr txBox="1"/>
          <p:nvPr/>
        </p:nvSpPr>
        <p:spPr>
          <a:xfrm>
            <a:off x="2393690" y="1157560"/>
            <a:ext cx="71977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42" name="テキスト ボックス 41">
            <a:extLst>
              <a:ext uri="{FF2B5EF4-FFF2-40B4-BE49-F238E27FC236}">
                <a16:creationId xmlns:a16="http://schemas.microsoft.com/office/drawing/2014/main" id="{E8A25759-5507-4B4E-8095-AABE729E54E2}"/>
              </a:ext>
            </a:extLst>
          </p:cNvPr>
          <p:cNvSpPr txBox="1"/>
          <p:nvPr/>
        </p:nvSpPr>
        <p:spPr>
          <a:xfrm>
            <a:off x="3800702" y="1157560"/>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はし</a:t>
            </a:r>
          </a:p>
        </p:txBody>
      </p:sp>
      <p:sp>
        <p:nvSpPr>
          <p:cNvPr id="44" name="テキスト ボックス 43">
            <a:extLst>
              <a:ext uri="{FF2B5EF4-FFF2-40B4-BE49-F238E27FC236}">
                <a16:creationId xmlns:a16="http://schemas.microsoft.com/office/drawing/2014/main" id="{CEA52239-E145-42D0-8A43-F3272303C861}"/>
              </a:ext>
            </a:extLst>
          </p:cNvPr>
          <p:cNvSpPr txBox="1"/>
          <p:nvPr/>
        </p:nvSpPr>
        <p:spPr>
          <a:xfrm>
            <a:off x="4235118" y="1157560"/>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
        <p:nvSpPr>
          <p:cNvPr id="45" name="テキスト ボックス 44">
            <a:extLst>
              <a:ext uri="{FF2B5EF4-FFF2-40B4-BE49-F238E27FC236}">
                <a16:creationId xmlns:a16="http://schemas.microsoft.com/office/drawing/2014/main" id="{454F20A4-7901-4407-A8D3-27175BC6D214}"/>
              </a:ext>
            </a:extLst>
          </p:cNvPr>
          <p:cNvSpPr txBox="1"/>
          <p:nvPr/>
        </p:nvSpPr>
        <p:spPr>
          <a:xfrm>
            <a:off x="567735" y="1157560"/>
            <a:ext cx="60404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ひだり</a:t>
            </a:r>
          </a:p>
        </p:txBody>
      </p:sp>
      <p:sp>
        <p:nvSpPr>
          <p:cNvPr id="46" name="テキスト ボックス 45">
            <a:extLst>
              <a:ext uri="{FF2B5EF4-FFF2-40B4-BE49-F238E27FC236}">
                <a16:creationId xmlns:a16="http://schemas.microsoft.com/office/drawing/2014/main" id="{CF4B2237-3797-4AD6-B218-C0586D11F3B2}"/>
              </a:ext>
            </a:extLst>
          </p:cNvPr>
          <p:cNvSpPr txBox="1"/>
          <p:nvPr/>
        </p:nvSpPr>
        <p:spPr>
          <a:xfrm>
            <a:off x="1078693" y="1157560"/>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47" name="テキスト ボックス 46">
            <a:extLst>
              <a:ext uri="{FF2B5EF4-FFF2-40B4-BE49-F238E27FC236}">
                <a16:creationId xmlns:a16="http://schemas.microsoft.com/office/drawing/2014/main" id="{06525633-D994-4071-819B-A18A56106E01}"/>
              </a:ext>
            </a:extLst>
          </p:cNvPr>
          <p:cNvSpPr txBox="1"/>
          <p:nvPr/>
        </p:nvSpPr>
        <p:spPr>
          <a:xfrm>
            <a:off x="1709914" y="1157560"/>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29" name="テキスト ボックス 28">
            <a:extLst>
              <a:ext uri="{FF2B5EF4-FFF2-40B4-BE49-F238E27FC236}">
                <a16:creationId xmlns:a16="http://schemas.microsoft.com/office/drawing/2014/main" id="{CA87A539-23D8-906C-4BC8-837382D5CB5F}"/>
              </a:ext>
            </a:extLst>
          </p:cNvPr>
          <p:cNvSpPr txBox="1"/>
          <p:nvPr/>
        </p:nvSpPr>
        <p:spPr>
          <a:xfrm>
            <a:off x="1792352" y="2863353"/>
            <a:ext cx="420516"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32" name="テキスト ボックス 31">
            <a:extLst>
              <a:ext uri="{FF2B5EF4-FFF2-40B4-BE49-F238E27FC236}">
                <a16:creationId xmlns:a16="http://schemas.microsoft.com/office/drawing/2014/main" id="{04826CFF-4AF8-C12D-5818-55C0FC2D68CC}"/>
              </a:ext>
            </a:extLst>
          </p:cNvPr>
          <p:cNvSpPr txBox="1"/>
          <p:nvPr/>
        </p:nvSpPr>
        <p:spPr>
          <a:xfrm>
            <a:off x="1465312" y="2856840"/>
            <a:ext cx="338554"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33" name="テキスト ボックス 32">
            <a:extLst>
              <a:ext uri="{FF2B5EF4-FFF2-40B4-BE49-F238E27FC236}">
                <a16:creationId xmlns:a16="http://schemas.microsoft.com/office/drawing/2014/main" id="{0958EFCE-D0F0-F4A2-9B6C-1A4803F2C12B}"/>
              </a:ext>
            </a:extLst>
          </p:cNvPr>
          <p:cNvSpPr txBox="1"/>
          <p:nvPr/>
        </p:nvSpPr>
        <p:spPr>
          <a:xfrm>
            <a:off x="2308155" y="2844083"/>
            <a:ext cx="338554"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34" name="テキスト ボックス 33">
            <a:extLst>
              <a:ext uri="{FF2B5EF4-FFF2-40B4-BE49-F238E27FC236}">
                <a16:creationId xmlns:a16="http://schemas.microsoft.com/office/drawing/2014/main" id="{A4F4ECF5-79BC-4D97-8D91-D9A4B893AB7E}"/>
              </a:ext>
            </a:extLst>
          </p:cNvPr>
          <p:cNvSpPr txBox="1"/>
          <p:nvPr/>
        </p:nvSpPr>
        <p:spPr>
          <a:xfrm>
            <a:off x="1514234" y="3185144"/>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37" name="テキスト ボックス 36">
            <a:extLst>
              <a:ext uri="{FF2B5EF4-FFF2-40B4-BE49-F238E27FC236}">
                <a16:creationId xmlns:a16="http://schemas.microsoft.com/office/drawing/2014/main" id="{256A377C-16BC-770E-2BE4-51D290BC56F9}"/>
              </a:ext>
            </a:extLst>
          </p:cNvPr>
          <p:cNvSpPr txBox="1"/>
          <p:nvPr/>
        </p:nvSpPr>
        <p:spPr>
          <a:xfrm>
            <a:off x="2697964" y="3187882"/>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38" name="テキスト ボックス 37">
            <a:extLst>
              <a:ext uri="{FF2B5EF4-FFF2-40B4-BE49-F238E27FC236}">
                <a16:creationId xmlns:a16="http://schemas.microsoft.com/office/drawing/2014/main" id="{3047B910-ABE4-43C2-8095-EA678DE4BB75}"/>
              </a:ext>
            </a:extLst>
          </p:cNvPr>
          <p:cNvSpPr txBox="1"/>
          <p:nvPr/>
        </p:nvSpPr>
        <p:spPr>
          <a:xfrm>
            <a:off x="3095637" y="352773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39" name="テキスト ボックス 38">
            <a:extLst>
              <a:ext uri="{FF2B5EF4-FFF2-40B4-BE49-F238E27FC236}">
                <a16:creationId xmlns:a16="http://schemas.microsoft.com/office/drawing/2014/main" id="{61755F30-50AC-E74B-A63C-205DCA03AEE5}"/>
              </a:ext>
            </a:extLst>
          </p:cNvPr>
          <p:cNvSpPr txBox="1"/>
          <p:nvPr/>
        </p:nvSpPr>
        <p:spPr>
          <a:xfrm>
            <a:off x="3606454" y="3527738"/>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48" name="テキスト ボックス 47">
            <a:extLst>
              <a:ext uri="{FF2B5EF4-FFF2-40B4-BE49-F238E27FC236}">
                <a16:creationId xmlns:a16="http://schemas.microsoft.com/office/drawing/2014/main" id="{491CB264-2773-DC6A-9A21-AF5F3DBC00DF}"/>
              </a:ext>
            </a:extLst>
          </p:cNvPr>
          <p:cNvSpPr txBox="1"/>
          <p:nvPr/>
        </p:nvSpPr>
        <p:spPr>
          <a:xfrm>
            <a:off x="1654270" y="3901179"/>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49" name="テキスト ボックス 48">
            <a:extLst>
              <a:ext uri="{FF2B5EF4-FFF2-40B4-BE49-F238E27FC236}">
                <a16:creationId xmlns:a16="http://schemas.microsoft.com/office/drawing/2014/main" id="{5B980057-1D24-8AB8-CF6B-BFD658317AE8}"/>
              </a:ext>
            </a:extLst>
          </p:cNvPr>
          <p:cNvSpPr txBox="1"/>
          <p:nvPr/>
        </p:nvSpPr>
        <p:spPr>
          <a:xfrm>
            <a:off x="2183608" y="3914388"/>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50" name="テキスト ボックス 49">
            <a:extLst>
              <a:ext uri="{FF2B5EF4-FFF2-40B4-BE49-F238E27FC236}">
                <a16:creationId xmlns:a16="http://schemas.microsoft.com/office/drawing/2014/main" id="{664F12ED-C8EF-5607-F1D8-1EA17888877B}"/>
              </a:ext>
            </a:extLst>
          </p:cNvPr>
          <p:cNvSpPr txBox="1"/>
          <p:nvPr/>
        </p:nvSpPr>
        <p:spPr>
          <a:xfrm>
            <a:off x="1625641" y="423021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51" name="テキスト ボックス 50">
            <a:extLst>
              <a:ext uri="{FF2B5EF4-FFF2-40B4-BE49-F238E27FC236}">
                <a16:creationId xmlns:a16="http://schemas.microsoft.com/office/drawing/2014/main" id="{08D960A4-CE41-3D9E-0292-6ADB399233C8}"/>
              </a:ext>
            </a:extLst>
          </p:cNvPr>
          <p:cNvSpPr txBox="1"/>
          <p:nvPr/>
        </p:nvSpPr>
        <p:spPr>
          <a:xfrm>
            <a:off x="2807671" y="4244400"/>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57" name="テキスト ボックス 56">
            <a:extLst>
              <a:ext uri="{FF2B5EF4-FFF2-40B4-BE49-F238E27FC236}">
                <a16:creationId xmlns:a16="http://schemas.microsoft.com/office/drawing/2014/main" id="{82BE7AB2-ACAE-5F17-3BC3-1B4D2F12A707}"/>
              </a:ext>
            </a:extLst>
          </p:cNvPr>
          <p:cNvSpPr txBox="1"/>
          <p:nvPr/>
        </p:nvSpPr>
        <p:spPr>
          <a:xfrm>
            <a:off x="1555861" y="4801394"/>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62" name="テキスト ボックス 61">
            <a:extLst>
              <a:ext uri="{FF2B5EF4-FFF2-40B4-BE49-F238E27FC236}">
                <a16:creationId xmlns:a16="http://schemas.microsoft.com/office/drawing/2014/main" id="{49B2FD0D-07CD-87B0-61D0-CC5838C68349}"/>
              </a:ext>
            </a:extLst>
          </p:cNvPr>
          <p:cNvSpPr txBox="1"/>
          <p:nvPr/>
        </p:nvSpPr>
        <p:spPr>
          <a:xfrm>
            <a:off x="2737891" y="4815583"/>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Tree>
    <p:extLst>
      <p:ext uri="{BB962C8B-B14F-4D97-AF65-F5344CB8AC3E}">
        <p14:creationId xmlns:p14="http://schemas.microsoft.com/office/powerpoint/2010/main" val="38700047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9" name="グループ化 128">
            <a:extLst>
              <a:ext uri="{FF2B5EF4-FFF2-40B4-BE49-F238E27FC236}">
                <a16:creationId xmlns:a16="http://schemas.microsoft.com/office/drawing/2014/main" id="{C5EC30E5-0AF8-944B-5BF1-A501DD598A06}"/>
              </a:ext>
            </a:extLst>
          </p:cNvPr>
          <p:cNvGrpSpPr/>
          <p:nvPr/>
        </p:nvGrpSpPr>
        <p:grpSpPr>
          <a:xfrm>
            <a:off x="403235" y="2286991"/>
            <a:ext cx="2573876" cy="3108850"/>
            <a:chOff x="403235" y="2286991"/>
            <a:chExt cx="2573876" cy="3108850"/>
          </a:xfrm>
        </p:grpSpPr>
        <p:pic>
          <p:nvPicPr>
            <p:cNvPr id="4" name="図 3">
              <a:extLst>
                <a:ext uri="{FF2B5EF4-FFF2-40B4-BE49-F238E27FC236}">
                  <a16:creationId xmlns:a16="http://schemas.microsoft.com/office/drawing/2014/main" id="{A5DC7C3B-2718-D322-B28E-301BDA4F8746}"/>
                </a:ext>
              </a:extLst>
            </p:cNvPr>
            <p:cNvPicPr>
              <a:picLocks noChangeAspect="1"/>
            </p:cNvPicPr>
            <p:nvPr/>
          </p:nvPicPr>
          <p:blipFill rotWithShape="1">
            <a:blip r:embed="rId2"/>
            <a:srcRect l="943" t="1862" r="1436" b="897"/>
            <a:stretch/>
          </p:blipFill>
          <p:spPr>
            <a:xfrm>
              <a:off x="403235" y="2286991"/>
              <a:ext cx="2547891" cy="3106072"/>
            </a:xfrm>
            <a:prstGeom prst="rect">
              <a:avLst/>
            </a:prstGeom>
          </p:spPr>
        </p:pic>
        <p:sp>
          <p:nvSpPr>
            <p:cNvPr id="123" name="正方形/長方形 122">
              <a:extLst>
                <a:ext uri="{FF2B5EF4-FFF2-40B4-BE49-F238E27FC236}">
                  <a16:creationId xmlns:a16="http://schemas.microsoft.com/office/drawing/2014/main" id="{62426525-61AC-7215-0D06-2C5FB15D5174}"/>
                </a:ext>
              </a:extLst>
            </p:cNvPr>
            <p:cNvSpPr/>
            <p:nvPr/>
          </p:nvSpPr>
          <p:spPr>
            <a:xfrm>
              <a:off x="2492889" y="2292332"/>
              <a:ext cx="458237" cy="3105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24" name="正方形/長方形 123">
              <a:extLst>
                <a:ext uri="{FF2B5EF4-FFF2-40B4-BE49-F238E27FC236}">
                  <a16:creationId xmlns:a16="http://schemas.microsoft.com/office/drawing/2014/main" id="{D205850B-4071-3161-3D71-147757D5BF2D}"/>
                </a:ext>
              </a:extLst>
            </p:cNvPr>
            <p:cNvSpPr/>
            <p:nvPr/>
          </p:nvSpPr>
          <p:spPr>
            <a:xfrm>
              <a:off x="2350265" y="2602833"/>
              <a:ext cx="626846" cy="3145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25" name="正方形/長方形 124">
              <a:extLst>
                <a:ext uri="{FF2B5EF4-FFF2-40B4-BE49-F238E27FC236}">
                  <a16:creationId xmlns:a16="http://schemas.microsoft.com/office/drawing/2014/main" id="{1B9E0DB3-6FA3-D45F-7F3E-1AD9C2B6A169}"/>
                </a:ext>
              </a:extLst>
            </p:cNvPr>
            <p:cNvSpPr/>
            <p:nvPr/>
          </p:nvSpPr>
          <p:spPr>
            <a:xfrm>
              <a:off x="2236301" y="3244908"/>
              <a:ext cx="709435" cy="3157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26" name="正方形/長方形 125">
              <a:extLst>
                <a:ext uri="{FF2B5EF4-FFF2-40B4-BE49-F238E27FC236}">
                  <a16:creationId xmlns:a16="http://schemas.microsoft.com/office/drawing/2014/main" id="{C3A64C7D-531B-35B7-7EDA-C3194B4C9C5F}"/>
                </a:ext>
              </a:extLst>
            </p:cNvPr>
            <p:cNvSpPr/>
            <p:nvPr/>
          </p:nvSpPr>
          <p:spPr>
            <a:xfrm>
              <a:off x="2237864" y="3882717"/>
              <a:ext cx="709435" cy="3303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27" name="正方形/長方形 126">
              <a:extLst>
                <a:ext uri="{FF2B5EF4-FFF2-40B4-BE49-F238E27FC236}">
                  <a16:creationId xmlns:a16="http://schemas.microsoft.com/office/drawing/2014/main" id="{8F720548-CFB9-CD49-BA89-37473C64099C}"/>
                </a:ext>
              </a:extLst>
            </p:cNvPr>
            <p:cNvSpPr/>
            <p:nvPr/>
          </p:nvSpPr>
          <p:spPr>
            <a:xfrm>
              <a:off x="2237864" y="4529153"/>
              <a:ext cx="709435" cy="3303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28" name="正方形/長方形 127">
              <a:extLst>
                <a:ext uri="{FF2B5EF4-FFF2-40B4-BE49-F238E27FC236}">
                  <a16:creationId xmlns:a16="http://schemas.microsoft.com/office/drawing/2014/main" id="{3066E010-4840-3678-8241-17823BEB02F1}"/>
                </a:ext>
              </a:extLst>
            </p:cNvPr>
            <p:cNvSpPr/>
            <p:nvPr/>
          </p:nvSpPr>
          <p:spPr>
            <a:xfrm>
              <a:off x="2492889" y="5200757"/>
              <a:ext cx="454410" cy="195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．子グマを氷の上にいる家族のもとに返そう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2054214"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2707345"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うえ</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895907"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5675848"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かえ</a:t>
            </a:r>
          </a:p>
        </p:txBody>
      </p:sp>
      <p:sp>
        <p:nvSpPr>
          <p:cNvPr id="36" name="テキスト ボックス 35">
            <a:extLst>
              <a:ext uri="{FF2B5EF4-FFF2-40B4-BE49-F238E27FC236}">
                <a16:creationId xmlns:a16="http://schemas.microsoft.com/office/drawing/2014/main" id="{29DAAC48-E343-4E61-8086-5F4F4E546AE3}"/>
              </a:ext>
            </a:extLst>
          </p:cNvPr>
          <p:cNvSpPr txBox="1"/>
          <p:nvPr/>
        </p:nvSpPr>
        <p:spPr>
          <a:xfrm>
            <a:off x="3957827" y="397943"/>
            <a:ext cx="61417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かぞく</a:t>
            </a:r>
          </a:p>
        </p:txBody>
      </p:sp>
      <p:sp>
        <p:nvSpPr>
          <p:cNvPr id="31" name="テキスト ボックス 30">
            <a:extLst>
              <a:ext uri="{FF2B5EF4-FFF2-40B4-BE49-F238E27FC236}">
                <a16:creationId xmlns:a16="http://schemas.microsoft.com/office/drawing/2014/main" id="{D4B94F2C-6A1C-4CF3-B84F-7855B194F9A4}"/>
              </a:ext>
            </a:extLst>
          </p:cNvPr>
          <p:cNvSpPr txBox="1"/>
          <p:nvPr/>
        </p:nvSpPr>
        <p:spPr>
          <a:xfrm>
            <a:off x="661933" y="1512957"/>
            <a:ext cx="7097593"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ここの氷だけブロックにされてないから処理をはじめから作るよ</a:t>
            </a:r>
            <a:r>
              <a:rPr lang="ja-JP" altLang="en-US" i="0" dirty="0">
                <a:solidFill>
                  <a:srgbClr val="575E75"/>
                </a:solidFill>
                <a:effectLst/>
                <a:latin typeface="メイリオ" panose="020B0604030504040204" pitchFamily="50" charset="-128"/>
                <a:ea typeface="メイリオ" panose="020B0604030504040204" pitchFamily="50" charset="-128"/>
              </a:rPr>
              <a:t>！</a:t>
            </a:r>
            <a:endParaRPr kumimoji="1" lang="ja-JP" altLang="en-US" dirty="0">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9812F078-1A57-4A18-A046-96F3758AB6FB}"/>
              </a:ext>
            </a:extLst>
          </p:cNvPr>
          <p:cNvSpPr txBox="1"/>
          <p:nvPr/>
        </p:nvSpPr>
        <p:spPr>
          <a:xfrm>
            <a:off x="4757732" y="1567165"/>
            <a:ext cx="60462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しょり</a:t>
            </a:r>
          </a:p>
        </p:txBody>
      </p:sp>
      <p:sp>
        <p:nvSpPr>
          <p:cNvPr id="39" name="テキスト ボックス 38">
            <a:extLst>
              <a:ext uri="{FF2B5EF4-FFF2-40B4-BE49-F238E27FC236}">
                <a16:creationId xmlns:a16="http://schemas.microsoft.com/office/drawing/2014/main" id="{E8B93882-45B1-445A-B422-43056BBCC5D5}"/>
              </a:ext>
            </a:extLst>
          </p:cNvPr>
          <p:cNvSpPr txBox="1"/>
          <p:nvPr/>
        </p:nvSpPr>
        <p:spPr>
          <a:xfrm>
            <a:off x="1211804" y="1567165"/>
            <a:ext cx="60462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こおり</a:t>
            </a:r>
          </a:p>
        </p:txBody>
      </p:sp>
      <p:sp>
        <p:nvSpPr>
          <p:cNvPr id="45" name="四角形: 角を丸くする 44">
            <a:extLst>
              <a:ext uri="{FF2B5EF4-FFF2-40B4-BE49-F238E27FC236}">
                <a16:creationId xmlns:a16="http://schemas.microsoft.com/office/drawing/2014/main" id="{3EBDFFFD-7150-47DC-B5B8-5FA2A5C08A15}"/>
              </a:ext>
            </a:extLst>
          </p:cNvPr>
          <p:cNvSpPr/>
          <p:nvPr/>
        </p:nvSpPr>
        <p:spPr>
          <a:xfrm>
            <a:off x="1146405" y="2269654"/>
            <a:ext cx="439468" cy="311861"/>
          </a:xfrm>
          <a:prstGeom prst="roundRect">
            <a:avLst>
              <a:gd name="adj" fmla="val 42393"/>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47" name="テキスト ボックス 46">
            <a:extLst>
              <a:ext uri="{FF2B5EF4-FFF2-40B4-BE49-F238E27FC236}">
                <a16:creationId xmlns:a16="http://schemas.microsoft.com/office/drawing/2014/main" id="{ED2F27AF-A060-420B-8824-DCC81E56291E}"/>
              </a:ext>
            </a:extLst>
          </p:cNvPr>
          <p:cNvSpPr txBox="1"/>
          <p:nvPr/>
        </p:nvSpPr>
        <p:spPr>
          <a:xfrm>
            <a:off x="3998530" y="1872311"/>
            <a:ext cx="435231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チャットコマンドを「</a:t>
            </a:r>
            <a:r>
              <a:rPr lang="en-US" altLang="ja-JP" b="1" i="0" dirty="0">
                <a:solidFill>
                  <a:srgbClr val="575E75"/>
                </a:solidFill>
                <a:effectLst/>
                <a:latin typeface="メイリオ" panose="020B0604030504040204" pitchFamily="50" charset="-128"/>
                <a:ea typeface="メイリオ" panose="020B0604030504040204" pitchFamily="50" charset="-128"/>
              </a:rPr>
              <a:t>4-1</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D27CBA2E-F160-420A-8E05-5FA671A8CA7A}"/>
              </a:ext>
            </a:extLst>
          </p:cNvPr>
          <p:cNvSpPr txBox="1"/>
          <p:nvPr/>
        </p:nvSpPr>
        <p:spPr>
          <a:xfrm>
            <a:off x="7120444" y="1942076"/>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cxnSp>
        <p:nvCxnSpPr>
          <p:cNvPr id="68" name="直線矢印コネクタ 67">
            <a:extLst>
              <a:ext uri="{FF2B5EF4-FFF2-40B4-BE49-F238E27FC236}">
                <a16:creationId xmlns:a16="http://schemas.microsoft.com/office/drawing/2014/main" id="{E809F72B-87DF-4766-8FF5-D1716EF89314}"/>
              </a:ext>
            </a:extLst>
          </p:cNvPr>
          <p:cNvCxnSpPr>
            <a:cxnSpLocks/>
          </p:cNvCxnSpPr>
          <p:nvPr/>
        </p:nvCxnSpPr>
        <p:spPr>
          <a:xfrm flipH="1">
            <a:off x="1677181" y="2296140"/>
            <a:ext cx="2231363" cy="88097"/>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42" name="テキスト ボックス 41">
            <a:extLst>
              <a:ext uri="{FF2B5EF4-FFF2-40B4-BE49-F238E27FC236}">
                <a16:creationId xmlns:a16="http://schemas.microsoft.com/office/drawing/2014/main" id="{E57098F4-1684-45F1-92B1-352F1215517B}"/>
              </a:ext>
            </a:extLst>
          </p:cNvPr>
          <p:cNvSpPr txBox="1"/>
          <p:nvPr/>
        </p:nvSpPr>
        <p:spPr>
          <a:xfrm>
            <a:off x="334734" y="1094906"/>
            <a:ext cx="5544475" cy="577081"/>
          </a:xfrm>
          <a:prstGeom prst="rect">
            <a:avLst/>
          </a:prstGeom>
          <a:noFill/>
        </p:spPr>
        <p:txBody>
          <a:bodyPr wrap="square" rtlCol="0">
            <a:spAutoFit/>
          </a:bodyPr>
          <a:lstStyle/>
          <a:p>
            <a:pP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④ 左に向きを変え、移動しながら橋を作る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F2B49B66-7B7B-4B45-938C-76449937E219}"/>
              </a:ext>
            </a:extLst>
          </p:cNvPr>
          <p:cNvSpPr txBox="1"/>
          <p:nvPr/>
        </p:nvSpPr>
        <p:spPr>
          <a:xfrm>
            <a:off x="2393690" y="1157560"/>
            <a:ext cx="71977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53" name="テキスト ボックス 52">
            <a:extLst>
              <a:ext uri="{FF2B5EF4-FFF2-40B4-BE49-F238E27FC236}">
                <a16:creationId xmlns:a16="http://schemas.microsoft.com/office/drawing/2014/main" id="{DC57F9CC-49CC-4A87-8C7B-F69510276641}"/>
              </a:ext>
            </a:extLst>
          </p:cNvPr>
          <p:cNvSpPr txBox="1"/>
          <p:nvPr/>
        </p:nvSpPr>
        <p:spPr>
          <a:xfrm>
            <a:off x="3800702" y="1157560"/>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はし</a:t>
            </a:r>
          </a:p>
        </p:txBody>
      </p:sp>
      <p:sp>
        <p:nvSpPr>
          <p:cNvPr id="55" name="テキスト ボックス 54">
            <a:extLst>
              <a:ext uri="{FF2B5EF4-FFF2-40B4-BE49-F238E27FC236}">
                <a16:creationId xmlns:a16="http://schemas.microsoft.com/office/drawing/2014/main" id="{C59BF597-C4D9-4067-88CB-A8CBEAD60AC8}"/>
              </a:ext>
            </a:extLst>
          </p:cNvPr>
          <p:cNvSpPr txBox="1"/>
          <p:nvPr/>
        </p:nvSpPr>
        <p:spPr>
          <a:xfrm>
            <a:off x="4235118" y="1157560"/>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
        <p:nvSpPr>
          <p:cNvPr id="56" name="テキスト ボックス 55">
            <a:extLst>
              <a:ext uri="{FF2B5EF4-FFF2-40B4-BE49-F238E27FC236}">
                <a16:creationId xmlns:a16="http://schemas.microsoft.com/office/drawing/2014/main" id="{415943D2-7CC9-4FB5-B663-776FD27A8BC7}"/>
              </a:ext>
            </a:extLst>
          </p:cNvPr>
          <p:cNvSpPr txBox="1"/>
          <p:nvPr/>
        </p:nvSpPr>
        <p:spPr>
          <a:xfrm>
            <a:off x="593886" y="1157560"/>
            <a:ext cx="60404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ひだり</a:t>
            </a:r>
          </a:p>
        </p:txBody>
      </p:sp>
      <p:sp>
        <p:nvSpPr>
          <p:cNvPr id="58" name="テキスト ボックス 57">
            <a:extLst>
              <a:ext uri="{FF2B5EF4-FFF2-40B4-BE49-F238E27FC236}">
                <a16:creationId xmlns:a16="http://schemas.microsoft.com/office/drawing/2014/main" id="{4263F5FF-4FEE-45B5-9597-94EB6CA338D5}"/>
              </a:ext>
            </a:extLst>
          </p:cNvPr>
          <p:cNvSpPr txBox="1"/>
          <p:nvPr/>
        </p:nvSpPr>
        <p:spPr>
          <a:xfrm>
            <a:off x="1078693" y="1157560"/>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59" name="テキスト ボックス 58">
            <a:extLst>
              <a:ext uri="{FF2B5EF4-FFF2-40B4-BE49-F238E27FC236}">
                <a16:creationId xmlns:a16="http://schemas.microsoft.com/office/drawing/2014/main" id="{1017DB78-E60A-492D-B087-4905AAAFC604}"/>
              </a:ext>
            </a:extLst>
          </p:cNvPr>
          <p:cNvSpPr txBox="1"/>
          <p:nvPr/>
        </p:nvSpPr>
        <p:spPr>
          <a:xfrm>
            <a:off x="1709914" y="1157560"/>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60" name="正方形/長方形 59">
            <a:extLst>
              <a:ext uri="{FF2B5EF4-FFF2-40B4-BE49-F238E27FC236}">
                <a16:creationId xmlns:a16="http://schemas.microsoft.com/office/drawing/2014/main" id="{EE39110B-CCC9-4CAF-B8B5-30C2E39DF4D1}"/>
              </a:ext>
            </a:extLst>
          </p:cNvPr>
          <p:cNvSpPr/>
          <p:nvPr/>
        </p:nvSpPr>
        <p:spPr>
          <a:xfrm>
            <a:off x="481555" y="3251101"/>
            <a:ext cx="2544977" cy="656379"/>
          </a:xfrm>
          <a:prstGeom prst="rect">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1" name="正方形/長方形 60">
            <a:extLst>
              <a:ext uri="{FF2B5EF4-FFF2-40B4-BE49-F238E27FC236}">
                <a16:creationId xmlns:a16="http://schemas.microsoft.com/office/drawing/2014/main" id="{A05FDD86-A0C9-46A0-BBF1-787F2A969303}"/>
              </a:ext>
            </a:extLst>
          </p:cNvPr>
          <p:cNvSpPr/>
          <p:nvPr/>
        </p:nvSpPr>
        <p:spPr>
          <a:xfrm>
            <a:off x="338600" y="5749302"/>
            <a:ext cx="484630" cy="326254"/>
          </a:xfrm>
          <a:prstGeom prst="rect">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2" name="円弧 61">
            <a:extLst>
              <a:ext uri="{FF2B5EF4-FFF2-40B4-BE49-F238E27FC236}">
                <a16:creationId xmlns:a16="http://schemas.microsoft.com/office/drawing/2014/main" id="{23E750B5-1059-4F4E-B409-0C1EA3FC9FCE}"/>
              </a:ext>
            </a:extLst>
          </p:cNvPr>
          <p:cNvSpPr/>
          <p:nvPr/>
        </p:nvSpPr>
        <p:spPr>
          <a:xfrm>
            <a:off x="60538" y="3615891"/>
            <a:ext cx="937015" cy="1203082"/>
          </a:xfrm>
          <a:prstGeom prst="arc">
            <a:avLst>
              <a:gd name="adj1" fmla="val 5224432"/>
              <a:gd name="adj2" fmla="val 15903057"/>
            </a:avLst>
          </a:prstGeom>
          <a:ln w="38100">
            <a:solidFill>
              <a:srgbClr val="FFC000"/>
            </a:solidFill>
            <a:headEnd type="triangle" w="lg" len="lg"/>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63" name="テキスト ボックス 62">
            <a:extLst>
              <a:ext uri="{FF2B5EF4-FFF2-40B4-BE49-F238E27FC236}">
                <a16:creationId xmlns:a16="http://schemas.microsoft.com/office/drawing/2014/main" id="{4EF18BE9-754D-44A7-9FD1-30964C3C7F09}"/>
              </a:ext>
            </a:extLst>
          </p:cNvPr>
          <p:cNvSpPr txBox="1"/>
          <p:nvPr/>
        </p:nvSpPr>
        <p:spPr>
          <a:xfrm>
            <a:off x="823230" y="5547621"/>
            <a:ext cx="2547891"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の部分を複製して</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矢印の部分に入れる</a:t>
            </a:r>
            <a:endParaRPr kumimoji="1" lang="ja-JP" altLang="en-US" dirty="0">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50E1F165-ADC6-4EE9-9CBD-0CEFE2D784A4}"/>
              </a:ext>
            </a:extLst>
          </p:cNvPr>
          <p:cNvSpPr txBox="1"/>
          <p:nvPr/>
        </p:nvSpPr>
        <p:spPr>
          <a:xfrm>
            <a:off x="1718577" y="5608435"/>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ふくせい</a:t>
            </a:r>
          </a:p>
        </p:txBody>
      </p:sp>
      <p:sp>
        <p:nvSpPr>
          <p:cNvPr id="65" name="テキスト ボックス 64">
            <a:extLst>
              <a:ext uri="{FF2B5EF4-FFF2-40B4-BE49-F238E27FC236}">
                <a16:creationId xmlns:a16="http://schemas.microsoft.com/office/drawing/2014/main" id="{0435EF3C-E77A-4D66-9AB3-5CBCE9B7EFB6}"/>
              </a:ext>
            </a:extLst>
          </p:cNvPr>
          <p:cNvSpPr txBox="1"/>
          <p:nvPr/>
        </p:nvSpPr>
        <p:spPr>
          <a:xfrm>
            <a:off x="771259" y="6154126"/>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やじるし</a:t>
            </a:r>
          </a:p>
        </p:txBody>
      </p:sp>
      <p:sp>
        <p:nvSpPr>
          <p:cNvPr id="66" name="テキスト ボックス 65">
            <a:extLst>
              <a:ext uri="{FF2B5EF4-FFF2-40B4-BE49-F238E27FC236}">
                <a16:creationId xmlns:a16="http://schemas.microsoft.com/office/drawing/2014/main" id="{B20EE2E4-87E9-4A0B-BDDF-70D04D949FF4}"/>
              </a:ext>
            </a:extLst>
          </p:cNvPr>
          <p:cNvSpPr txBox="1"/>
          <p:nvPr/>
        </p:nvSpPr>
        <p:spPr>
          <a:xfrm>
            <a:off x="979137" y="5624501"/>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sp>
        <p:nvSpPr>
          <p:cNvPr id="67" name="テキスト ボックス 66">
            <a:extLst>
              <a:ext uri="{FF2B5EF4-FFF2-40B4-BE49-F238E27FC236}">
                <a16:creationId xmlns:a16="http://schemas.microsoft.com/office/drawing/2014/main" id="{09E52B72-AB82-471C-B030-293FB3DFC90A}"/>
              </a:ext>
            </a:extLst>
          </p:cNvPr>
          <p:cNvSpPr txBox="1"/>
          <p:nvPr/>
        </p:nvSpPr>
        <p:spPr>
          <a:xfrm>
            <a:off x="1424961" y="6151600"/>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sp>
        <p:nvSpPr>
          <p:cNvPr id="69" name="テキスト ボックス 68">
            <a:extLst>
              <a:ext uri="{FF2B5EF4-FFF2-40B4-BE49-F238E27FC236}">
                <a16:creationId xmlns:a16="http://schemas.microsoft.com/office/drawing/2014/main" id="{2BA3749D-161F-46BC-AD5B-95FF874FA33C}"/>
              </a:ext>
            </a:extLst>
          </p:cNvPr>
          <p:cNvSpPr txBox="1"/>
          <p:nvPr/>
        </p:nvSpPr>
        <p:spPr>
          <a:xfrm>
            <a:off x="2205276" y="6145475"/>
            <a:ext cx="36907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p>
        </p:txBody>
      </p:sp>
      <p:sp>
        <p:nvSpPr>
          <p:cNvPr id="88" name="四角形: 角を丸くする 87">
            <a:extLst>
              <a:ext uri="{FF2B5EF4-FFF2-40B4-BE49-F238E27FC236}">
                <a16:creationId xmlns:a16="http://schemas.microsoft.com/office/drawing/2014/main" id="{EBD14E70-E395-4188-B681-B2235D6FFC8A}"/>
              </a:ext>
            </a:extLst>
          </p:cNvPr>
          <p:cNvSpPr/>
          <p:nvPr/>
        </p:nvSpPr>
        <p:spPr>
          <a:xfrm>
            <a:off x="1428388" y="2563834"/>
            <a:ext cx="489208" cy="311861"/>
          </a:xfrm>
          <a:prstGeom prst="roundRect">
            <a:avLst>
              <a:gd name="adj" fmla="val 42393"/>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89" name="テキスト ボックス 88">
            <a:extLst>
              <a:ext uri="{FF2B5EF4-FFF2-40B4-BE49-F238E27FC236}">
                <a16:creationId xmlns:a16="http://schemas.microsoft.com/office/drawing/2014/main" id="{AEEEF1A5-2B83-4A1E-B811-C843872DBF68}"/>
              </a:ext>
            </a:extLst>
          </p:cNvPr>
          <p:cNvSpPr txBox="1"/>
          <p:nvPr/>
        </p:nvSpPr>
        <p:spPr>
          <a:xfrm>
            <a:off x="3998530" y="2363208"/>
            <a:ext cx="4227385"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向きを「</a:t>
            </a:r>
            <a:r>
              <a:rPr lang="ja-JP" altLang="en-US" b="1" i="0" dirty="0">
                <a:solidFill>
                  <a:srgbClr val="575E75"/>
                </a:solidFill>
                <a:effectLst/>
                <a:latin typeface="メイリオ" panose="020B0604030504040204" pitchFamily="50" charset="-128"/>
                <a:ea typeface="メイリオ" panose="020B0604030504040204" pitchFamily="50" charset="-128"/>
              </a:rPr>
              <a:t>左</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90" name="テキスト ボックス 89">
            <a:extLst>
              <a:ext uri="{FF2B5EF4-FFF2-40B4-BE49-F238E27FC236}">
                <a16:creationId xmlns:a16="http://schemas.microsoft.com/office/drawing/2014/main" id="{3454CBB6-7AC2-4EB3-8B9F-FE87AE5B4AE7}"/>
              </a:ext>
            </a:extLst>
          </p:cNvPr>
          <p:cNvSpPr txBox="1"/>
          <p:nvPr/>
        </p:nvSpPr>
        <p:spPr>
          <a:xfrm>
            <a:off x="5568670" y="2442265"/>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91" name="テキスト ボックス 90">
            <a:extLst>
              <a:ext uri="{FF2B5EF4-FFF2-40B4-BE49-F238E27FC236}">
                <a16:creationId xmlns:a16="http://schemas.microsoft.com/office/drawing/2014/main" id="{E5257338-E828-48DB-92DB-F80E3097E6C4}"/>
              </a:ext>
            </a:extLst>
          </p:cNvPr>
          <p:cNvSpPr txBox="1"/>
          <p:nvPr/>
        </p:nvSpPr>
        <p:spPr>
          <a:xfrm>
            <a:off x="3957285" y="2447372"/>
            <a:ext cx="48460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92" name="テキスト ボックス 91">
            <a:extLst>
              <a:ext uri="{FF2B5EF4-FFF2-40B4-BE49-F238E27FC236}">
                <a16:creationId xmlns:a16="http://schemas.microsoft.com/office/drawing/2014/main" id="{5157EA99-493C-4C15-9AD0-5ABE4D3E2792}"/>
              </a:ext>
            </a:extLst>
          </p:cNvPr>
          <p:cNvSpPr txBox="1"/>
          <p:nvPr/>
        </p:nvSpPr>
        <p:spPr>
          <a:xfrm>
            <a:off x="4757000" y="2442265"/>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ひだり</a:t>
            </a:r>
          </a:p>
        </p:txBody>
      </p:sp>
      <p:cxnSp>
        <p:nvCxnSpPr>
          <p:cNvPr id="93" name="直線矢印コネクタ 92">
            <a:extLst>
              <a:ext uri="{FF2B5EF4-FFF2-40B4-BE49-F238E27FC236}">
                <a16:creationId xmlns:a16="http://schemas.microsoft.com/office/drawing/2014/main" id="{E36417DD-A958-421D-9345-8BB7EE7F4609}"/>
              </a:ext>
            </a:extLst>
          </p:cNvPr>
          <p:cNvCxnSpPr>
            <a:cxnSpLocks/>
          </p:cNvCxnSpPr>
          <p:nvPr/>
        </p:nvCxnSpPr>
        <p:spPr>
          <a:xfrm flipH="1" flipV="1">
            <a:off x="1917496" y="2692994"/>
            <a:ext cx="1991048" cy="53572"/>
          </a:xfrm>
          <a:prstGeom prst="straightConnector1">
            <a:avLst/>
          </a:prstGeom>
          <a:ln w="28575">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sp>
        <p:nvSpPr>
          <p:cNvPr id="57" name="テキスト ボックス 56">
            <a:extLst>
              <a:ext uri="{FF2B5EF4-FFF2-40B4-BE49-F238E27FC236}">
                <a16:creationId xmlns:a16="http://schemas.microsoft.com/office/drawing/2014/main" id="{B68733ED-7243-43AF-3675-42C79E711AC5}"/>
              </a:ext>
            </a:extLst>
          </p:cNvPr>
          <p:cNvSpPr txBox="1"/>
          <p:nvPr/>
        </p:nvSpPr>
        <p:spPr>
          <a:xfrm>
            <a:off x="1454373" y="2563435"/>
            <a:ext cx="420516"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74" name="テキスト ボックス 73">
            <a:extLst>
              <a:ext uri="{FF2B5EF4-FFF2-40B4-BE49-F238E27FC236}">
                <a16:creationId xmlns:a16="http://schemas.microsoft.com/office/drawing/2014/main" id="{BEA646CE-3512-B4F9-A8E6-B76A64A2FE42}"/>
              </a:ext>
            </a:extLst>
          </p:cNvPr>
          <p:cNvSpPr txBox="1"/>
          <p:nvPr/>
        </p:nvSpPr>
        <p:spPr>
          <a:xfrm>
            <a:off x="1970176" y="2544165"/>
            <a:ext cx="338554"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75" name="テキスト ボックス 74">
            <a:extLst>
              <a:ext uri="{FF2B5EF4-FFF2-40B4-BE49-F238E27FC236}">
                <a16:creationId xmlns:a16="http://schemas.microsoft.com/office/drawing/2014/main" id="{58F11064-7C91-F7A9-8946-B47042749CD7}"/>
              </a:ext>
            </a:extLst>
          </p:cNvPr>
          <p:cNvSpPr txBox="1"/>
          <p:nvPr/>
        </p:nvSpPr>
        <p:spPr>
          <a:xfrm>
            <a:off x="1162255" y="289660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76" name="テキスト ボックス 75">
            <a:extLst>
              <a:ext uri="{FF2B5EF4-FFF2-40B4-BE49-F238E27FC236}">
                <a16:creationId xmlns:a16="http://schemas.microsoft.com/office/drawing/2014/main" id="{339A6A59-01CC-13A0-5D5A-EFCAAE715278}"/>
              </a:ext>
            </a:extLst>
          </p:cNvPr>
          <p:cNvSpPr txBox="1"/>
          <p:nvPr/>
        </p:nvSpPr>
        <p:spPr>
          <a:xfrm>
            <a:off x="2371635" y="2899343"/>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77" name="テキスト ボックス 76">
            <a:extLst>
              <a:ext uri="{FF2B5EF4-FFF2-40B4-BE49-F238E27FC236}">
                <a16:creationId xmlns:a16="http://schemas.microsoft.com/office/drawing/2014/main" id="{D264C453-EA2D-0E6A-433B-9A1201E9D306}"/>
              </a:ext>
            </a:extLst>
          </p:cNvPr>
          <p:cNvSpPr txBox="1"/>
          <p:nvPr/>
        </p:nvSpPr>
        <p:spPr>
          <a:xfrm>
            <a:off x="1153460" y="3220583"/>
            <a:ext cx="338554" cy="184666"/>
          </a:xfrm>
          <a:prstGeom prst="rect">
            <a:avLst/>
          </a:prstGeom>
          <a:noFill/>
        </p:spPr>
        <p:txBody>
          <a:bodyPr wrap="none" rtlCol="0">
            <a:spAutoFit/>
          </a:bodyPr>
          <a:lstStyle/>
          <a:p>
            <a:r>
              <a:rPr kumimoji="1" lang="ja-JP" altLang="en-US" sz="600" dirty="0">
                <a:solidFill>
                  <a:schemeClr val="bg1"/>
                </a:solidFill>
                <a:latin typeface="Meiryo" panose="020B0604030504040204" pitchFamily="34" charset="-128"/>
                <a:ea typeface="Meiryo" panose="020B0604030504040204" pitchFamily="34" charset="-128"/>
              </a:rPr>
              <a:t>した</a:t>
            </a:r>
          </a:p>
        </p:txBody>
      </p:sp>
      <p:sp>
        <p:nvSpPr>
          <p:cNvPr id="78" name="テキスト ボックス 77">
            <a:extLst>
              <a:ext uri="{FF2B5EF4-FFF2-40B4-BE49-F238E27FC236}">
                <a16:creationId xmlns:a16="http://schemas.microsoft.com/office/drawing/2014/main" id="{B564DE72-9C04-B80D-CC1C-1E833203ED52}"/>
              </a:ext>
            </a:extLst>
          </p:cNvPr>
          <p:cNvSpPr txBox="1"/>
          <p:nvPr/>
        </p:nvSpPr>
        <p:spPr>
          <a:xfrm>
            <a:off x="3246920" y="3220583"/>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94" name="テキスト ボックス 93">
            <a:extLst>
              <a:ext uri="{FF2B5EF4-FFF2-40B4-BE49-F238E27FC236}">
                <a16:creationId xmlns:a16="http://schemas.microsoft.com/office/drawing/2014/main" id="{1998D37B-F18A-4207-3CF6-53D5742A03CD}"/>
              </a:ext>
            </a:extLst>
          </p:cNvPr>
          <p:cNvSpPr txBox="1"/>
          <p:nvPr/>
        </p:nvSpPr>
        <p:spPr>
          <a:xfrm>
            <a:off x="1836324" y="3585795"/>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95" name="テキスト ボックス 94">
            <a:extLst>
              <a:ext uri="{FF2B5EF4-FFF2-40B4-BE49-F238E27FC236}">
                <a16:creationId xmlns:a16="http://schemas.microsoft.com/office/drawing/2014/main" id="{56AF018E-5549-4DCF-2167-FCE9CB2A445A}"/>
              </a:ext>
            </a:extLst>
          </p:cNvPr>
          <p:cNvSpPr txBox="1"/>
          <p:nvPr/>
        </p:nvSpPr>
        <p:spPr>
          <a:xfrm>
            <a:off x="1175561" y="3522963"/>
            <a:ext cx="338554" cy="184666"/>
          </a:xfrm>
          <a:prstGeom prst="rect">
            <a:avLst/>
          </a:prstGeom>
          <a:noFill/>
        </p:spPr>
        <p:txBody>
          <a:bodyPr wrap="none" rtlCol="0">
            <a:spAutoFit/>
          </a:bodyPr>
          <a:lstStyle/>
          <a:p>
            <a:r>
              <a:rPr kumimoji="1" lang="ja-JP" altLang="en-US" sz="600" dirty="0">
                <a:solidFill>
                  <a:schemeClr val="bg1"/>
                </a:solidFill>
                <a:latin typeface="Meiryo" panose="020B0604030504040204" pitchFamily="34" charset="-128"/>
                <a:ea typeface="Meiryo" panose="020B0604030504040204" pitchFamily="34" charset="-128"/>
              </a:rPr>
              <a:t>まえ</a:t>
            </a:r>
          </a:p>
        </p:txBody>
      </p:sp>
      <p:sp>
        <p:nvSpPr>
          <p:cNvPr id="96" name="テキスト ボックス 95">
            <a:extLst>
              <a:ext uri="{FF2B5EF4-FFF2-40B4-BE49-F238E27FC236}">
                <a16:creationId xmlns:a16="http://schemas.microsoft.com/office/drawing/2014/main" id="{5E6A5E40-4F85-01F1-5AC4-F2F791C30745}"/>
              </a:ext>
            </a:extLst>
          </p:cNvPr>
          <p:cNvSpPr txBox="1"/>
          <p:nvPr/>
        </p:nvSpPr>
        <p:spPr>
          <a:xfrm>
            <a:off x="2329418" y="3537152"/>
            <a:ext cx="415498" cy="184666"/>
          </a:xfrm>
          <a:prstGeom prst="rect">
            <a:avLst/>
          </a:prstGeom>
          <a:noFill/>
        </p:spPr>
        <p:txBody>
          <a:bodyPr wrap="none" rtlCol="0">
            <a:spAutoFit/>
          </a:bodyPr>
          <a:lstStyle/>
          <a:p>
            <a:r>
              <a:rPr kumimoji="1" lang="ja-JP" altLang="en-US" sz="600" dirty="0">
                <a:solidFill>
                  <a:schemeClr val="bg1"/>
                </a:solidFill>
                <a:latin typeface="Meiryo" panose="020B0604030504040204" pitchFamily="34" charset="-128"/>
                <a:ea typeface="Meiryo" panose="020B0604030504040204" pitchFamily="34" charset="-128"/>
              </a:rPr>
              <a:t>いどう</a:t>
            </a:r>
          </a:p>
        </p:txBody>
      </p:sp>
      <p:sp>
        <p:nvSpPr>
          <p:cNvPr id="102" name="テキスト ボックス 101">
            <a:extLst>
              <a:ext uri="{FF2B5EF4-FFF2-40B4-BE49-F238E27FC236}">
                <a16:creationId xmlns:a16="http://schemas.microsoft.com/office/drawing/2014/main" id="{141FA458-9E54-67AA-B6A7-2114B9635BEA}"/>
              </a:ext>
            </a:extLst>
          </p:cNvPr>
          <p:cNvSpPr txBox="1"/>
          <p:nvPr/>
        </p:nvSpPr>
        <p:spPr>
          <a:xfrm>
            <a:off x="1733353" y="3227489"/>
            <a:ext cx="261610"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103" name="テキスト ボックス 102">
            <a:extLst>
              <a:ext uri="{FF2B5EF4-FFF2-40B4-BE49-F238E27FC236}">
                <a16:creationId xmlns:a16="http://schemas.microsoft.com/office/drawing/2014/main" id="{3A7D6BAC-F023-C6E0-DBAD-B4C89195959A}"/>
              </a:ext>
            </a:extLst>
          </p:cNvPr>
          <p:cNvSpPr txBox="1"/>
          <p:nvPr/>
        </p:nvSpPr>
        <p:spPr>
          <a:xfrm>
            <a:off x="1299561" y="550558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104" name="テキスト ボックス 103">
            <a:extLst>
              <a:ext uri="{FF2B5EF4-FFF2-40B4-BE49-F238E27FC236}">
                <a16:creationId xmlns:a16="http://schemas.microsoft.com/office/drawing/2014/main" id="{D8EAA818-143A-CB20-7CE9-623865028295}"/>
              </a:ext>
            </a:extLst>
          </p:cNvPr>
          <p:cNvSpPr txBox="1"/>
          <p:nvPr/>
        </p:nvSpPr>
        <p:spPr>
          <a:xfrm>
            <a:off x="2481591" y="5519772"/>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105" name="テキスト ボックス 104">
            <a:extLst>
              <a:ext uri="{FF2B5EF4-FFF2-40B4-BE49-F238E27FC236}">
                <a16:creationId xmlns:a16="http://schemas.microsoft.com/office/drawing/2014/main" id="{CC4ACCC0-66C8-4FAA-2C7B-8B4D21AAC675}"/>
              </a:ext>
            </a:extLst>
          </p:cNvPr>
          <p:cNvSpPr txBox="1"/>
          <p:nvPr/>
        </p:nvSpPr>
        <p:spPr>
          <a:xfrm>
            <a:off x="1186774" y="606112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107" name="テキスト ボックス 106">
            <a:extLst>
              <a:ext uri="{FF2B5EF4-FFF2-40B4-BE49-F238E27FC236}">
                <a16:creationId xmlns:a16="http://schemas.microsoft.com/office/drawing/2014/main" id="{DCB32B43-0B92-B7F0-E9FD-CA4004095D33}"/>
              </a:ext>
            </a:extLst>
          </p:cNvPr>
          <p:cNvSpPr txBox="1"/>
          <p:nvPr/>
        </p:nvSpPr>
        <p:spPr>
          <a:xfrm>
            <a:off x="1106931" y="2567777"/>
            <a:ext cx="338554"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2" name="テキスト ボックス 1">
            <a:extLst>
              <a:ext uri="{FF2B5EF4-FFF2-40B4-BE49-F238E27FC236}">
                <a16:creationId xmlns:a16="http://schemas.microsoft.com/office/drawing/2014/main" id="{3854EF6A-BDFF-9032-D972-A9850A59CD20}"/>
              </a:ext>
            </a:extLst>
          </p:cNvPr>
          <p:cNvSpPr txBox="1"/>
          <p:nvPr/>
        </p:nvSpPr>
        <p:spPr>
          <a:xfrm>
            <a:off x="6470909" y="1567165"/>
            <a:ext cx="60462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
        <p:nvSpPr>
          <p:cNvPr id="7" name="テキスト ボックス 6">
            <a:extLst>
              <a:ext uri="{FF2B5EF4-FFF2-40B4-BE49-F238E27FC236}">
                <a16:creationId xmlns:a16="http://schemas.microsoft.com/office/drawing/2014/main" id="{C3AE046C-55AB-E6DF-2CF0-964D8EFCE487}"/>
              </a:ext>
            </a:extLst>
          </p:cNvPr>
          <p:cNvSpPr txBox="1"/>
          <p:nvPr/>
        </p:nvSpPr>
        <p:spPr>
          <a:xfrm>
            <a:off x="1153460" y="3872395"/>
            <a:ext cx="338554" cy="184666"/>
          </a:xfrm>
          <a:prstGeom prst="rect">
            <a:avLst/>
          </a:prstGeom>
          <a:noFill/>
        </p:spPr>
        <p:txBody>
          <a:bodyPr wrap="none" rtlCol="0">
            <a:spAutoFit/>
          </a:bodyPr>
          <a:lstStyle/>
          <a:p>
            <a:r>
              <a:rPr kumimoji="1" lang="ja-JP" altLang="en-US" sz="600" dirty="0">
                <a:solidFill>
                  <a:schemeClr val="bg1"/>
                </a:solidFill>
                <a:latin typeface="Meiryo" panose="020B0604030504040204" pitchFamily="34" charset="-128"/>
                <a:ea typeface="Meiryo" panose="020B0604030504040204" pitchFamily="34" charset="-128"/>
              </a:rPr>
              <a:t>した</a:t>
            </a:r>
          </a:p>
        </p:txBody>
      </p:sp>
      <p:sp>
        <p:nvSpPr>
          <p:cNvPr id="8" name="テキスト ボックス 7">
            <a:extLst>
              <a:ext uri="{FF2B5EF4-FFF2-40B4-BE49-F238E27FC236}">
                <a16:creationId xmlns:a16="http://schemas.microsoft.com/office/drawing/2014/main" id="{D7697E9F-F7D2-F7BA-19B1-62C53B830C2C}"/>
              </a:ext>
            </a:extLst>
          </p:cNvPr>
          <p:cNvSpPr txBox="1"/>
          <p:nvPr/>
        </p:nvSpPr>
        <p:spPr>
          <a:xfrm>
            <a:off x="1175561" y="4174775"/>
            <a:ext cx="338554" cy="184666"/>
          </a:xfrm>
          <a:prstGeom prst="rect">
            <a:avLst/>
          </a:prstGeom>
          <a:noFill/>
        </p:spPr>
        <p:txBody>
          <a:bodyPr wrap="none" rtlCol="0">
            <a:spAutoFit/>
          </a:bodyPr>
          <a:lstStyle/>
          <a:p>
            <a:r>
              <a:rPr kumimoji="1" lang="ja-JP" altLang="en-US" sz="600" dirty="0">
                <a:solidFill>
                  <a:schemeClr val="bg1"/>
                </a:solidFill>
                <a:latin typeface="Meiryo" panose="020B0604030504040204" pitchFamily="34" charset="-128"/>
                <a:ea typeface="Meiryo" panose="020B0604030504040204" pitchFamily="34" charset="-128"/>
              </a:rPr>
              <a:t>まえ</a:t>
            </a:r>
          </a:p>
        </p:txBody>
      </p:sp>
      <p:sp>
        <p:nvSpPr>
          <p:cNvPr id="10" name="テキスト ボックス 9">
            <a:extLst>
              <a:ext uri="{FF2B5EF4-FFF2-40B4-BE49-F238E27FC236}">
                <a16:creationId xmlns:a16="http://schemas.microsoft.com/office/drawing/2014/main" id="{079D961E-7E2A-1D18-D4A4-6A15294A1ABE}"/>
              </a:ext>
            </a:extLst>
          </p:cNvPr>
          <p:cNvSpPr txBox="1"/>
          <p:nvPr/>
        </p:nvSpPr>
        <p:spPr>
          <a:xfrm>
            <a:off x="2329418" y="4188964"/>
            <a:ext cx="415498" cy="184666"/>
          </a:xfrm>
          <a:prstGeom prst="rect">
            <a:avLst/>
          </a:prstGeom>
          <a:noFill/>
        </p:spPr>
        <p:txBody>
          <a:bodyPr wrap="none" rtlCol="0">
            <a:spAutoFit/>
          </a:bodyPr>
          <a:lstStyle/>
          <a:p>
            <a:r>
              <a:rPr kumimoji="1" lang="ja-JP" altLang="en-US" sz="600" dirty="0">
                <a:solidFill>
                  <a:schemeClr val="bg1"/>
                </a:solidFill>
                <a:latin typeface="Meiryo" panose="020B0604030504040204" pitchFamily="34" charset="-128"/>
                <a:ea typeface="Meiryo" panose="020B0604030504040204" pitchFamily="34" charset="-128"/>
              </a:rPr>
              <a:t>いどう</a:t>
            </a:r>
          </a:p>
        </p:txBody>
      </p:sp>
      <p:sp>
        <p:nvSpPr>
          <p:cNvPr id="11" name="テキスト ボックス 10">
            <a:extLst>
              <a:ext uri="{FF2B5EF4-FFF2-40B4-BE49-F238E27FC236}">
                <a16:creationId xmlns:a16="http://schemas.microsoft.com/office/drawing/2014/main" id="{0AB2E24E-F9D4-135A-8F00-B42A2858F178}"/>
              </a:ext>
            </a:extLst>
          </p:cNvPr>
          <p:cNvSpPr txBox="1"/>
          <p:nvPr/>
        </p:nvSpPr>
        <p:spPr>
          <a:xfrm>
            <a:off x="1733353" y="3879301"/>
            <a:ext cx="261610"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12" name="テキスト ボックス 11">
            <a:extLst>
              <a:ext uri="{FF2B5EF4-FFF2-40B4-BE49-F238E27FC236}">
                <a16:creationId xmlns:a16="http://schemas.microsoft.com/office/drawing/2014/main" id="{159DC81A-593A-0DF8-9268-C45E94DA50F3}"/>
              </a:ext>
            </a:extLst>
          </p:cNvPr>
          <p:cNvSpPr txBox="1"/>
          <p:nvPr/>
        </p:nvSpPr>
        <p:spPr>
          <a:xfrm>
            <a:off x="1153460" y="4522247"/>
            <a:ext cx="338554" cy="184666"/>
          </a:xfrm>
          <a:prstGeom prst="rect">
            <a:avLst/>
          </a:prstGeom>
          <a:noFill/>
        </p:spPr>
        <p:txBody>
          <a:bodyPr wrap="none" rtlCol="0">
            <a:spAutoFit/>
          </a:bodyPr>
          <a:lstStyle/>
          <a:p>
            <a:r>
              <a:rPr kumimoji="1" lang="ja-JP" altLang="en-US" sz="600" dirty="0">
                <a:solidFill>
                  <a:schemeClr val="bg1"/>
                </a:solidFill>
                <a:latin typeface="Meiryo" panose="020B0604030504040204" pitchFamily="34" charset="-128"/>
                <a:ea typeface="Meiryo" panose="020B0604030504040204" pitchFamily="34" charset="-128"/>
              </a:rPr>
              <a:t>した</a:t>
            </a:r>
          </a:p>
        </p:txBody>
      </p:sp>
      <p:sp>
        <p:nvSpPr>
          <p:cNvPr id="14" name="テキスト ボックス 13">
            <a:extLst>
              <a:ext uri="{FF2B5EF4-FFF2-40B4-BE49-F238E27FC236}">
                <a16:creationId xmlns:a16="http://schemas.microsoft.com/office/drawing/2014/main" id="{59C04520-3B34-DE90-33FA-B3415E5005FD}"/>
              </a:ext>
            </a:extLst>
          </p:cNvPr>
          <p:cNvSpPr txBox="1"/>
          <p:nvPr/>
        </p:nvSpPr>
        <p:spPr>
          <a:xfrm>
            <a:off x="1175561" y="4824627"/>
            <a:ext cx="338554" cy="184666"/>
          </a:xfrm>
          <a:prstGeom prst="rect">
            <a:avLst/>
          </a:prstGeom>
          <a:noFill/>
        </p:spPr>
        <p:txBody>
          <a:bodyPr wrap="none" rtlCol="0">
            <a:spAutoFit/>
          </a:bodyPr>
          <a:lstStyle/>
          <a:p>
            <a:r>
              <a:rPr kumimoji="1" lang="ja-JP" altLang="en-US" sz="600" dirty="0">
                <a:solidFill>
                  <a:schemeClr val="bg1"/>
                </a:solidFill>
                <a:latin typeface="Meiryo" panose="020B0604030504040204" pitchFamily="34" charset="-128"/>
                <a:ea typeface="Meiryo" panose="020B0604030504040204" pitchFamily="34" charset="-128"/>
              </a:rPr>
              <a:t>まえ</a:t>
            </a:r>
          </a:p>
        </p:txBody>
      </p:sp>
      <p:sp>
        <p:nvSpPr>
          <p:cNvPr id="15" name="テキスト ボックス 14">
            <a:extLst>
              <a:ext uri="{FF2B5EF4-FFF2-40B4-BE49-F238E27FC236}">
                <a16:creationId xmlns:a16="http://schemas.microsoft.com/office/drawing/2014/main" id="{6F56730A-EEBE-DADE-21D2-C0CE2EA9CF17}"/>
              </a:ext>
            </a:extLst>
          </p:cNvPr>
          <p:cNvSpPr txBox="1"/>
          <p:nvPr/>
        </p:nvSpPr>
        <p:spPr>
          <a:xfrm>
            <a:off x="2329418" y="4838816"/>
            <a:ext cx="415498" cy="184666"/>
          </a:xfrm>
          <a:prstGeom prst="rect">
            <a:avLst/>
          </a:prstGeom>
          <a:noFill/>
        </p:spPr>
        <p:txBody>
          <a:bodyPr wrap="none" rtlCol="0">
            <a:spAutoFit/>
          </a:bodyPr>
          <a:lstStyle/>
          <a:p>
            <a:r>
              <a:rPr kumimoji="1" lang="ja-JP" altLang="en-US" sz="600" dirty="0">
                <a:solidFill>
                  <a:schemeClr val="bg1"/>
                </a:solidFill>
                <a:latin typeface="Meiryo" panose="020B0604030504040204" pitchFamily="34" charset="-128"/>
                <a:ea typeface="Meiryo" panose="020B0604030504040204" pitchFamily="34" charset="-128"/>
              </a:rPr>
              <a:t>いどう</a:t>
            </a:r>
          </a:p>
        </p:txBody>
      </p:sp>
      <p:sp>
        <p:nvSpPr>
          <p:cNvPr id="16" name="テキスト ボックス 15">
            <a:extLst>
              <a:ext uri="{FF2B5EF4-FFF2-40B4-BE49-F238E27FC236}">
                <a16:creationId xmlns:a16="http://schemas.microsoft.com/office/drawing/2014/main" id="{D6D1855F-7D99-23BD-0AF9-B8D43235E707}"/>
              </a:ext>
            </a:extLst>
          </p:cNvPr>
          <p:cNvSpPr txBox="1"/>
          <p:nvPr/>
        </p:nvSpPr>
        <p:spPr>
          <a:xfrm>
            <a:off x="1733353" y="4529153"/>
            <a:ext cx="261610"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17" name="円弧 16">
            <a:extLst>
              <a:ext uri="{FF2B5EF4-FFF2-40B4-BE49-F238E27FC236}">
                <a16:creationId xmlns:a16="http://schemas.microsoft.com/office/drawing/2014/main" id="{ECBDBFFB-CAE7-349C-52E4-BB6386464FC3}"/>
              </a:ext>
            </a:extLst>
          </p:cNvPr>
          <p:cNvSpPr/>
          <p:nvPr/>
        </p:nvSpPr>
        <p:spPr>
          <a:xfrm>
            <a:off x="60538" y="3615891"/>
            <a:ext cx="937015" cy="772404"/>
          </a:xfrm>
          <a:prstGeom prst="arc">
            <a:avLst>
              <a:gd name="adj1" fmla="val 5224432"/>
              <a:gd name="adj2" fmla="val 15903057"/>
            </a:avLst>
          </a:prstGeom>
          <a:ln w="38100">
            <a:solidFill>
              <a:srgbClr val="FFC000"/>
            </a:solidFill>
            <a:headEnd type="triangle" w="lg" len="lg"/>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3" name="テキスト ボックス 22">
            <a:extLst>
              <a:ext uri="{FF2B5EF4-FFF2-40B4-BE49-F238E27FC236}">
                <a16:creationId xmlns:a16="http://schemas.microsoft.com/office/drawing/2014/main" id="{85A8195E-D3BC-5951-B29F-FB92CF56CF72}"/>
              </a:ext>
            </a:extLst>
          </p:cNvPr>
          <p:cNvSpPr txBox="1"/>
          <p:nvPr/>
        </p:nvSpPr>
        <p:spPr>
          <a:xfrm>
            <a:off x="3881104" y="2706275"/>
            <a:ext cx="5141649" cy="1685077"/>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　　　　　　　　　　　　　　</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移動する数を「</a:t>
            </a:r>
            <a:r>
              <a:rPr lang="en-US" altLang="ja-JP" b="1" i="0" dirty="0">
                <a:solidFill>
                  <a:srgbClr val="575E75"/>
                </a:solidFill>
                <a:effectLst/>
                <a:latin typeface="メイリオ" panose="020B0604030504040204" pitchFamily="50" charset="-128"/>
                <a:ea typeface="メイリオ" panose="020B0604030504040204" pitchFamily="50" charset="-128"/>
              </a:rPr>
              <a:t>2</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7ADB40FB-0196-5C2C-1D1C-445F44F4E68D}"/>
              </a:ext>
            </a:extLst>
          </p:cNvPr>
          <p:cNvSpPr txBox="1"/>
          <p:nvPr/>
        </p:nvSpPr>
        <p:spPr>
          <a:xfrm>
            <a:off x="7218687" y="3337293"/>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25" name="図 24">
            <a:extLst>
              <a:ext uri="{FF2B5EF4-FFF2-40B4-BE49-F238E27FC236}">
                <a16:creationId xmlns:a16="http://schemas.microsoft.com/office/drawing/2014/main" id="{6EE2387F-1274-784F-7CB5-4D0BA2C62D73}"/>
              </a:ext>
            </a:extLst>
          </p:cNvPr>
          <p:cNvPicPr>
            <a:picLocks noChangeAspect="1"/>
          </p:cNvPicPr>
          <p:nvPr/>
        </p:nvPicPr>
        <p:blipFill>
          <a:blip r:embed="rId3"/>
          <a:stretch>
            <a:fillRect/>
          </a:stretch>
        </p:blipFill>
        <p:spPr>
          <a:xfrm>
            <a:off x="4015314" y="3353997"/>
            <a:ext cx="3132091" cy="579170"/>
          </a:xfrm>
          <a:prstGeom prst="rect">
            <a:avLst/>
          </a:prstGeom>
        </p:spPr>
      </p:pic>
      <p:sp>
        <p:nvSpPr>
          <p:cNvPr id="26" name="テキスト ボックス 25">
            <a:extLst>
              <a:ext uri="{FF2B5EF4-FFF2-40B4-BE49-F238E27FC236}">
                <a16:creationId xmlns:a16="http://schemas.microsoft.com/office/drawing/2014/main" id="{51571837-19F3-8F89-6255-2FA059D1DFEB}"/>
              </a:ext>
            </a:extLst>
          </p:cNvPr>
          <p:cNvSpPr txBox="1"/>
          <p:nvPr/>
        </p:nvSpPr>
        <p:spPr>
          <a:xfrm>
            <a:off x="4874768" y="340092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27" name="テキスト ボックス 26">
            <a:extLst>
              <a:ext uri="{FF2B5EF4-FFF2-40B4-BE49-F238E27FC236}">
                <a16:creationId xmlns:a16="http://schemas.microsoft.com/office/drawing/2014/main" id="{DAE22488-9B11-918E-F59F-6B5E88327455}"/>
              </a:ext>
            </a:extLst>
          </p:cNvPr>
          <p:cNvSpPr txBox="1"/>
          <p:nvPr/>
        </p:nvSpPr>
        <p:spPr>
          <a:xfrm>
            <a:off x="6379806" y="3385173"/>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29" name="テキスト ボックス 28">
            <a:extLst>
              <a:ext uri="{FF2B5EF4-FFF2-40B4-BE49-F238E27FC236}">
                <a16:creationId xmlns:a16="http://schemas.microsoft.com/office/drawing/2014/main" id="{7C99D508-B656-31D0-6F31-81D0C3CD9390}"/>
              </a:ext>
            </a:extLst>
          </p:cNvPr>
          <p:cNvSpPr txBox="1"/>
          <p:nvPr/>
        </p:nvSpPr>
        <p:spPr>
          <a:xfrm>
            <a:off x="3796035" y="4290336"/>
            <a:ext cx="5287427" cy="1015663"/>
          </a:xfrm>
          <a:prstGeom prst="rect">
            <a:avLst/>
          </a:prstGeom>
          <a:noFill/>
        </p:spPr>
        <p:txBody>
          <a:bodyPr wrap="square" rtlCol="0">
            <a:spAutoFit/>
          </a:bodyPr>
          <a:lstStyle/>
          <a:p>
            <a:pPr>
              <a:lnSpc>
                <a:spcPct val="200000"/>
              </a:lnSpc>
            </a:pPr>
            <a:r>
              <a:rPr lang="ja-JP" altLang="en-US" sz="1600" i="0" dirty="0">
                <a:solidFill>
                  <a:srgbClr val="575E75"/>
                </a:solidFill>
                <a:effectLst/>
                <a:latin typeface="メイリオ" panose="020B0604030504040204" pitchFamily="50" charset="-128"/>
                <a:ea typeface="メイリオ" panose="020B0604030504040204" pitchFamily="50" charset="-128"/>
              </a:rPr>
              <a:t>「</a:t>
            </a:r>
            <a:r>
              <a:rPr lang="ja-JP" altLang="en-US" sz="1600" dirty="0">
                <a:solidFill>
                  <a:srgbClr val="575E75"/>
                </a:solidFill>
                <a:latin typeface="メイリオ" panose="020B0604030504040204" pitchFamily="50" charset="-128"/>
                <a:ea typeface="メイリオ" panose="020B0604030504040204" pitchFamily="50" charset="-128"/>
              </a:rPr>
              <a:t>エージェント</a:t>
            </a:r>
            <a:r>
              <a:rPr lang="ja-JP" altLang="en-US" sz="1600" i="0" dirty="0">
                <a:solidFill>
                  <a:srgbClr val="575E75"/>
                </a:solidFill>
                <a:effectLst/>
                <a:latin typeface="メイリオ" panose="020B0604030504040204" pitchFamily="50" charset="-128"/>
                <a:ea typeface="メイリオ" panose="020B0604030504040204" pitchFamily="50" charset="-128"/>
              </a:rPr>
              <a:t>」から</a:t>
            </a:r>
            <a:endParaRPr lang="en-US" altLang="ja-JP" sz="1600"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sz="1600" i="0" dirty="0">
                <a:solidFill>
                  <a:srgbClr val="575E75"/>
                </a:solidFill>
                <a:effectLst/>
                <a:latin typeface="メイリオ" panose="020B0604030504040204" pitchFamily="50" charset="-128"/>
                <a:ea typeface="メイリオ" panose="020B0604030504040204" pitchFamily="50" charset="-128"/>
              </a:rPr>
              <a:t>　　　　　　　　　　を選び、向きを</a:t>
            </a:r>
            <a:r>
              <a:rPr kumimoji="1" lang="ja-JP" altLang="en-US" sz="1600" dirty="0">
                <a:solidFill>
                  <a:srgbClr val="575E75"/>
                </a:solidFill>
                <a:latin typeface="メイリオ" panose="020B0604030504040204" pitchFamily="50" charset="-128"/>
                <a:ea typeface="メイリオ" panose="020B0604030504040204" pitchFamily="50" charset="-128"/>
              </a:rPr>
              <a:t>「</a:t>
            </a:r>
            <a:r>
              <a:rPr kumimoji="1" lang="ja-JP" altLang="en-US" sz="1600" b="1" dirty="0">
                <a:solidFill>
                  <a:srgbClr val="575E75"/>
                </a:solidFill>
                <a:latin typeface="メイリオ" panose="020B0604030504040204" pitchFamily="50" charset="-128"/>
                <a:ea typeface="メイリオ" panose="020B0604030504040204" pitchFamily="50" charset="-128"/>
              </a:rPr>
              <a:t>下</a:t>
            </a:r>
            <a:r>
              <a:rPr kumimoji="1" lang="ja-JP" altLang="en-US" sz="1600" dirty="0">
                <a:solidFill>
                  <a:srgbClr val="575E75"/>
                </a:solidFill>
                <a:latin typeface="メイリオ" panose="020B0604030504040204" pitchFamily="50" charset="-128"/>
                <a:ea typeface="メイリオ" panose="020B0604030504040204" pitchFamily="50" charset="-128"/>
              </a:rPr>
              <a:t>」に変更する。</a:t>
            </a:r>
            <a:endParaRPr lang="en-US" altLang="ja-JP" sz="1600" i="0" dirty="0">
              <a:solidFill>
                <a:srgbClr val="575E75"/>
              </a:solidFill>
              <a:effectLst/>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983F1E57-3C65-94EC-46F1-3F864651AB39}"/>
              </a:ext>
            </a:extLst>
          </p:cNvPr>
          <p:cNvSpPr txBox="1"/>
          <p:nvPr/>
        </p:nvSpPr>
        <p:spPr>
          <a:xfrm>
            <a:off x="5958616" y="4818992"/>
            <a:ext cx="54083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えら</a:t>
            </a:r>
            <a:endParaRPr kumimoji="1" lang="ja-JP" altLang="en-US" sz="9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8BB734C0-DBC0-E1D0-C96C-AC71D860F1B8}"/>
              </a:ext>
            </a:extLst>
          </p:cNvPr>
          <p:cNvSpPr txBox="1"/>
          <p:nvPr/>
        </p:nvSpPr>
        <p:spPr>
          <a:xfrm>
            <a:off x="7941292" y="4818992"/>
            <a:ext cx="80506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へんこう</a:t>
            </a:r>
            <a:endParaRPr kumimoji="1" lang="ja-JP" altLang="en-US" sz="900"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CEAB4C90-A299-F0EF-0361-DA234B9FDACF}"/>
              </a:ext>
            </a:extLst>
          </p:cNvPr>
          <p:cNvSpPr txBox="1"/>
          <p:nvPr/>
        </p:nvSpPr>
        <p:spPr>
          <a:xfrm>
            <a:off x="7380413" y="4808893"/>
            <a:ext cx="54083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した</a:t>
            </a:r>
            <a:endParaRPr kumimoji="1" lang="ja-JP" altLang="en-US" sz="900" dirty="0">
              <a:latin typeface="メイリオ" panose="020B0604030504040204" pitchFamily="50" charset="-128"/>
              <a:ea typeface="メイリオ" panose="020B0604030504040204" pitchFamily="50" charset="-128"/>
            </a:endParaRPr>
          </a:p>
        </p:txBody>
      </p:sp>
      <p:pic>
        <p:nvPicPr>
          <p:cNvPr id="40" name="図 39">
            <a:extLst>
              <a:ext uri="{FF2B5EF4-FFF2-40B4-BE49-F238E27FC236}">
                <a16:creationId xmlns:a16="http://schemas.microsoft.com/office/drawing/2014/main" id="{55A80CD5-0366-620E-AC40-B029793ECED9}"/>
              </a:ext>
            </a:extLst>
          </p:cNvPr>
          <p:cNvPicPr>
            <a:picLocks noChangeAspect="1"/>
          </p:cNvPicPr>
          <p:nvPr/>
        </p:nvPicPr>
        <p:blipFill>
          <a:blip r:embed="rId4"/>
          <a:stretch>
            <a:fillRect/>
          </a:stretch>
        </p:blipFill>
        <p:spPr>
          <a:xfrm>
            <a:off x="3930000" y="4857920"/>
            <a:ext cx="1978408" cy="508341"/>
          </a:xfrm>
          <a:prstGeom prst="rect">
            <a:avLst/>
          </a:prstGeom>
        </p:spPr>
      </p:pic>
      <p:sp>
        <p:nvSpPr>
          <p:cNvPr id="44" name="テキスト ボックス 43">
            <a:extLst>
              <a:ext uri="{FF2B5EF4-FFF2-40B4-BE49-F238E27FC236}">
                <a16:creationId xmlns:a16="http://schemas.microsoft.com/office/drawing/2014/main" id="{834898AA-00BF-5174-6445-490C1D4747DD}"/>
              </a:ext>
            </a:extLst>
          </p:cNvPr>
          <p:cNvSpPr txBox="1"/>
          <p:nvPr/>
        </p:nvSpPr>
        <p:spPr>
          <a:xfrm>
            <a:off x="6563883" y="4804097"/>
            <a:ext cx="54083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む</a:t>
            </a:r>
            <a:endParaRPr kumimoji="1" lang="ja-JP" altLang="en-US" sz="900" dirty="0">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3BE1C28D-1BAB-E32C-03C4-4FFFD48BD0DF}"/>
              </a:ext>
            </a:extLst>
          </p:cNvPr>
          <p:cNvSpPr txBox="1"/>
          <p:nvPr/>
        </p:nvSpPr>
        <p:spPr>
          <a:xfrm>
            <a:off x="4691442" y="4868750"/>
            <a:ext cx="338554"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9" name="テキスト ボックス 48">
            <a:extLst>
              <a:ext uri="{FF2B5EF4-FFF2-40B4-BE49-F238E27FC236}">
                <a16:creationId xmlns:a16="http://schemas.microsoft.com/office/drawing/2014/main" id="{A6D5D5CF-6200-D5C2-3012-CD8EBA74C6C4}"/>
              </a:ext>
            </a:extLst>
          </p:cNvPr>
          <p:cNvSpPr txBox="1"/>
          <p:nvPr/>
        </p:nvSpPr>
        <p:spPr>
          <a:xfrm>
            <a:off x="5296836" y="4865158"/>
            <a:ext cx="261610"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109" name="四角形: 角を丸くする 108">
            <a:extLst>
              <a:ext uri="{FF2B5EF4-FFF2-40B4-BE49-F238E27FC236}">
                <a16:creationId xmlns:a16="http://schemas.microsoft.com/office/drawing/2014/main" id="{1BAD6AE5-632C-A521-2231-5C1D19EB41A8}"/>
              </a:ext>
            </a:extLst>
          </p:cNvPr>
          <p:cNvSpPr/>
          <p:nvPr/>
        </p:nvSpPr>
        <p:spPr>
          <a:xfrm>
            <a:off x="1742148" y="2940290"/>
            <a:ext cx="355028" cy="280294"/>
          </a:xfrm>
          <a:prstGeom prst="roundRect">
            <a:avLst>
              <a:gd name="adj" fmla="val 42393"/>
            </a:avLst>
          </a:prstGeom>
          <a:noFill/>
          <a:ln w="28575">
            <a:solidFill>
              <a:schemeClr val="tx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cxnSp>
        <p:nvCxnSpPr>
          <p:cNvPr id="110" name="直線矢印コネクタ 109">
            <a:extLst>
              <a:ext uri="{FF2B5EF4-FFF2-40B4-BE49-F238E27FC236}">
                <a16:creationId xmlns:a16="http://schemas.microsoft.com/office/drawing/2014/main" id="{32D555EC-5803-8B7E-57FD-8EF2D1FF5CAB}"/>
              </a:ext>
            </a:extLst>
          </p:cNvPr>
          <p:cNvCxnSpPr>
            <a:cxnSpLocks/>
          </p:cNvCxnSpPr>
          <p:nvPr/>
        </p:nvCxnSpPr>
        <p:spPr>
          <a:xfrm flipH="1" flipV="1">
            <a:off x="2188484" y="3056684"/>
            <a:ext cx="1741516" cy="57843"/>
          </a:xfrm>
          <a:prstGeom prst="straightConnector1">
            <a:avLst/>
          </a:prstGeom>
          <a:ln w="28575">
            <a:solidFill>
              <a:schemeClr val="tx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12" name="テキスト ボックス 111">
            <a:extLst>
              <a:ext uri="{FF2B5EF4-FFF2-40B4-BE49-F238E27FC236}">
                <a16:creationId xmlns:a16="http://schemas.microsoft.com/office/drawing/2014/main" id="{86D7D2C3-5026-CD81-F0AF-C50F9C88FD3E}"/>
              </a:ext>
            </a:extLst>
          </p:cNvPr>
          <p:cNvSpPr txBox="1"/>
          <p:nvPr/>
        </p:nvSpPr>
        <p:spPr>
          <a:xfrm>
            <a:off x="3881105" y="5337904"/>
            <a:ext cx="4171678"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　　　　　　　　　　　　　　</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13" name="テキスト ボックス 112">
            <a:extLst>
              <a:ext uri="{FF2B5EF4-FFF2-40B4-BE49-F238E27FC236}">
                <a16:creationId xmlns:a16="http://schemas.microsoft.com/office/drawing/2014/main" id="{D6EF2FF4-133E-EC6B-E77E-D33F35D8CBE7}"/>
              </a:ext>
            </a:extLst>
          </p:cNvPr>
          <p:cNvSpPr txBox="1"/>
          <p:nvPr/>
        </p:nvSpPr>
        <p:spPr>
          <a:xfrm>
            <a:off x="7218687" y="5968922"/>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114" name="図 113">
            <a:extLst>
              <a:ext uri="{FF2B5EF4-FFF2-40B4-BE49-F238E27FC236}">
                <a16:creationId xmlns:a16="http://schemas.microsoft.com/office/drawing/2014/main" id="{EB0D3871-5507-7960-60F0-9C634029A07C}"/>
              </a:ext>
            </a:extLst>
          </p:cNvPr>
          <p:cNvPicPr>
            <a:picLocks noChangeAspect="1"/>
          </p:cNvPicPr>
          <p:nvPr/>
        </p:nvPicPr>
        <p:blipFill>
          <a:blip r:embed="rId3"/>
          <a:stretch>
            <a:fillRect/>
          </a:stretch>
        </p:blipFill>
        <p:spPr>
          <a:xfrm>
            <a:off x="4015314" y="5985626"/>
            <a:ext cx="3132091" cy="579170"/>
          </a:xfrm>
          <a:prstGeom prst="rect">
            <a:avLst/>
          </a:prstGeom>
        </p:spPr>
      </p:pic>
      <p:sp>
        <p:nvSpPr>
          <p:cNvPr id="115" name="テキスト ボックス 114">
            <a:extLst>
              <a:ext uri="{FF2B5EF4-FFF2-40B4-BE49-F238E27FC236}">
                <a16:creationId xmlns:a16="http://schemas.microsoft.com/office/drawing/2014/main" id="{78DA616C-2B29-9063-AA94-93FE3165E157}"/>
              </a:ext>
            </a:extLst>
          </p:cNvPr>
          <p:cNvSpPr txBox="1"/>
          <p:nvPr/>
        </p:nvSpPr>
        <p:spPr>
          <a:xfrm>
            <a:off x="4874768" y="603255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116" name="テキスト ボックス 115">
            <a:extLst>
              <a:ext uri="{FF2B5EF4-FFF2-40B4-BE49-F238E27FC236}">
                <a16:creationId xmlns:a16="http://schemas.microsoft.com/office/drawing/2014/main" id="{BC911B18-8A05-2290-E09A-115C6060D76F}"/>
              </a:ext>
            </a:extLst>
          </p:cNvPr>
          <p:cNvSpPr txBox="1"/>
          <p:nvPr/>
        </p:nvSpPr>
        <p:spPr>
          <a:xfrm>
            <a:off x="6379806" y="6016802"/>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cxnSp>
        <p:nvCxnSpPr>
          <p:cNvPr id="117" name="直線矢印コネクタ 116">
            <a:extLst>
              <a:ext uri="{FF2B5EF4-FFF2-40B4-BE49-F238E27FC236}">
                <a16:creationId xmlns:a16="http://schemas.microsoft.com/office/drawing/2014/main" id="{05383721-C152-E70E-63E3-7374F4DB43C5}"/>
              </a:ext>
            </a:extLst>
          </p:cNvPr>
          <p:cNvCxnSpPr>
            <a:cxnSpLocks/>
          </p:cNvCxnSpPr>
          <p:nvPr/>
        </p:nvCxnSpPr>
        <p:spPr>
          <a:xfrm flipH="1" flipV="1">
            <a:off x="3044578" y="3730179"/>
            <a:ext cx="885422" cy="822353"/>
          </a:xfrm>
          <a:prstGeom prst="straightConnector1">
            <a:avLst/>
          </a:prstGeom>
          <a:ln w="28575">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20" name="テキスト ボックス 119">
            <a:extLst>
              <a:ext uri="{FF2B5EF4-FFF2-40B4-BE49-F238E27FC236}">
                <a16:creationId xmlns:a16="http://schemas.microsoft.com/office/drawing/2014/main" id="{CF872FFF-0277-2083-A8F7-0DD3EE91603D}"/>
              </a:ext>
            </a:extLst>
          </p:cNvPr>
          <p:cNvSpPr txBox="1"/>
          <p:nvPr/>
        </p:nvSpPr>
        <p:spPr>
          <a:xfrm>
            <a:off x="4736022" y="3879301"/>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かず</a:t>
            </a:r>
            <a:endParaRPr kumimoji="1" lang="ja-JP" altLang="en-US" sz="1000" dirty="0">
              <a:latin typeface="メイリオ" panose="020B0604030504040204" pitchFamily="50" charset="-128"/>
              <a:ea typeface="メイリオ" panose="020B0604030504040204" pitchFamily="50" charset="-128"/>
            </a:endParaRPr>
          </a:p>
        </p:txBody>
      </p:sp>
      <p:sp>
        <p:nvSpPr>
          <p:cNvPr id="121" name="テキスト ボックス 120">
            <a:extLst>
              <a:ext uri="{FF2B5EF4-FFF2-40B4-BE49-F238E27FC236}">
                <a16:creationId xmlns:a16="http://schemas.microsoft.com/office/drawing/2014/main" id="{5CC29BBE-6A82-7F10-5189-F3F7CCD75E41}"/>
              </a:ext>
            </a:extLst>
          </p:cNvPr>
          <p:cNvSpPr txBox="1"/>
          <p:nvPr/>
        </p:nvSpPr>
        <p:spPr>
          <a:xfrm>
            <a:off x="3893621" y="3879301"/>
            <a:ext cx="60260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endParaRPr kumimoji="1" lang="ja-JP" altLang="en-US" sz="1000" dirty="0">
              <a:latin typeface="メイリオ" panose="020B0604030504040204" pitchFamily="50" charset="-128"/>
              <a:ea typeface="メイリオ" panose="020B0604030504040204" pitchFamily="50" charset="-128"/>
            </a:endParaRPr>
          </a:p>
        </p:txBody>
      </p:sp>
      <p:sp>
        <p:nvSpPr>
          <p:cNvPr id="122" name="テキスト ボックス 121">
            <a:extLst>
              <a:ext uri="{FF2B5EF4-FFF2-40B4-BE49-F238E27FC236}">
                <a16:creationId xmlns:a16="http://schemas.microsoft.com/office/drawing/2014/main" id="{5A46B987-830F-8A23-6384-80C120D31D47}"/>
              </a:ext>
            </a:extLst>
          </p:cNvPr>
          <p:cNvSpPr txBox="1"/>
          <p:nvPr/>
        </p:nvSpPr>
        <p:spPr>
          <a:xfrm>
            <a:off x="6016247" y="3879301"/>
            <a:ext cx="72743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98355391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グループ化 40">
            <a:extLst>
              <a:ext uri="{FF2B5EF4-FFF2-40B4-BE49-F238E27FC236}">
                <a16:creationId xmlns:a16="http://schemas.microsoft.com/office/drawing/2014/main" id="{1A70F7F7-C060-982F-A654-82C98C8E6CEF}"/>
              </a:ext>
            </a:extLst>
          </p:cNvPr>
          <p:cNvGrpSpPr/>
          <p:nvPr/>
        </p:nvGrpSpPr>
        <p:grpSpPr>
          <a:xfrm>
            <a:off x="394528" y="2234216"/>
            <a:ext cx="2537285" cy="2518667"/>
            <a:chOff x="475659" y="2668279"/>
            <a:chExt cx="2537285" cy="2518667"/>
          </a:xfrm>
        </p:grpSpPr>
        <p:pic>
          <p:nvPicPr>
            <p:cNvPr id="6" name="図 5">
              <a:extLst>
                <a:ext uri="{FF2B5EF4-FFF2-40B4-BE49-F238E27FC236}">
                  <a16:creationId xmlns:a16="http://schemas.microsoft.com/office/drawing/2014/main" id="{508E0E15-BC20-A41B-1962-FB33DAC66FF5}"/>
                </a:ext>
              </a:extLst>
            </p:cNvPr>
            <p:cNvPicPr>
              <a:picLocks noChangeAspect="1"/>
            </p:cNvPicPr>
            <p:nvPr/>
          </p:nvPicPr>
          <p:blipFill rotWithShape="1">
            <a:blip r:embed="rId2"/>
            <a:srcRect l="1180" t="2372" r="1853"/>
            <a:stretch/>
          </p:blipFill>
          <p:spPr>
            <a:xfrm>
              <a:off x="475659" y="2688486"/>
              <a:ext cx="2537004" cy="2498460"/>
            </a:xfrm>
            <a:prstGeom prst="rect">
              <a:avLst/>
            </a:prstGeom>
          </p:spPr>
        </p:pic>
        <p:sp>
          <p:nvSpPr>
            <p:cNvPr id="13" name="正方形/長方形 12">
              <a:extLst>
                <a:ext uri="{FF2B5EF4-FFF2-40B4-BE49-F238E27FC236}">
                  <a16:creationId xmlns:a16="http://schemas.microsoft.com/office/drawing/2014/main" id="{84AAF9B4-8668-10D2-9ABD-1AE21C47EB89}"/>
                </a:ext>
              </a:extLst>
            </p:cNvPr>
            <p:cNvSpPr/>
            <p:nvPr/>
          </p:nvSpPr>
          <p:spPr>
            <a:xfrm>
              <a:off x="2303228" y="3016420"/>
              <a:ext cx="709435" cy="3157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20" name="正方形/長方形 19">
              <a:extLst>
                <a:ext uri="{FF2B5EF4-FFF2-40B4-BE49-F238E27FC236}">
                  <a16:creationId xmlns:a16="http://schemas.microsoft.com/office/drawing/2014/main" id="{7BF16B5D-5A3C-F89D-0668-325CF58764CC}"/>
                </a:ext>
              </a:extLst>
            </p:cNvPr>
            <p:cNvSpPr/>
            <p:nvPr/>
          </p:nvSpPr>
          <p:spPr>
            <a:xfrm>
              <a:off x="2303228" y="3657638"/>
              <a:ext cx="709435" cy="3157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21" name="正方形/長方形 20">
              <a:extLst>
                <a:ext uri="{FF2B5EF4-FFF2-40B4-BE49-F238E27FC236}">
                  <a16:creationId xmlns:a16="http://schemas.microsoft.com/office/drawing/2014/main" id="{D85E77C9-070A-A95B-412E-931D25DCDD31}"/>
                </a:ext>
              </a:extLst>
            </p:cNvPr>
            <p:cNvSpPr/>
            <p:nvPr/>
          </p:nvSpPr>
          <p:spPr>
            <a:xfrm>
              <a:off x="2303228" y="4312241"/>
              <a:ext cx="709435" cy="3157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22" name="正方形/長方形 21">
              <a:extLst>
                <a:ext uri="{FF2B5EF4-FFF2-40B4-BE49-F238E27FC236}">
                  <a16:creationId xmlns:a16="http://schemas.microsoft.com/office/drawing/2014/main" id="{B43B3AEB-8061-2125-40CA-CE76800D6974}"/>
                </a:ext>
              </a:extLst>
            </p:cNvPr>
            <p:cNvSpPr/>
            <p:nvPr/>
          </p:nvSpPr>
          <p:spPr>
            <a:xfrm>
              <a:off x="2553482" y="2668279"/>
              <a:ext cx="458237" cy="3756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37" name="正方形/長方形 36">
              <a:extLst>
                <a:ext uri="{FF2B5EF4-FFF2-40B4-BE49-F238E27FC236}">
                  <a16:creationId xmlns:a16="http://schemas.microsoft.com/office/drawing/2014/main" id="{0BB51872-70C1-C096-C4A1-AE98469BB752}"/>
                </a:ext>
              </a:extLst>
            </p:cNvPr>
            <p:cNvSpPr/>
            <p:nvPr/>
          </p:nvSpPr>
          <p:spPr>
            <a:xfrm>
              <a:off x="2558534" y="4960775"/>
              <a:ext cx="454410" cy="2255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．子グマを氷の上にいる家族のもとに返そう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2054214"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2707345"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うえ</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895907"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5675848"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かえ</a:t>
            </a:r>
          </a:p>
        </p:txBody>
      </p:sp>
      <p:sp>
        <p:nvSpPr>
          <p:cNvPr id="36" name="テキスト ボックス 35">
            <a:extLst>
              <a:ext uri="{FF2B5EF4-FFF2-40B4-BE49-F238E27FC236}">
                <a16:creationId xmlns:a16="http://schemas.microsoft.com/office/drawing/2014/main" id="{29DAAC48-E343-4E61-8086-5F4F4E546AE3}"/>
              </a:ext>
            </a:extLst>
          </p:cNvPr>
          <p:cNvSpPr txBox="1"/>
          <p:nvPr/>
        </p:nvSpPr>
        <p:spPr>
          <a:xfrm>
            <a:off x="3957827" y="397943"/>
            <a:ext cx="61417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かぞく</a:t>
            </a:r>
          </a:p>
        </p:txBody>
      </p:sp>
      <p:sp>
        <p:nvSpPr>
          <p:cNvPr id="31" name="テキスト ボックス 30">
            <a:extLst>
              <a:ext uri="{FF2B5EF4-FFF2-40B4-BE49-F238E27FC236}">
                <a16:creationId xmlns:a16="http://schemas.microsoft.com/office/drawing/2014/main" id="{D4B94F2C-6A1C-4CF3-B84F-7855B194F9A4}"/>
              </a:ext>
            </a:extLst>
          </p:cNvPr>
          <p:cNvSpPr txBox="1"/>
          <p:nvPr/>
        </p:nvSpPr>
        <p:spPr>
          <a:xfrm>
            <a:off x="612567" y="1512957"/>
            <a:ext cx="708268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ここの氷だけブロックにされてないから処理をはじめから作るよ</a:t>
            </a:r>
            <a:r>
              <a:rPr lang="ja-JP" altLang="en-US" i="0" dirty="0">
                <a:solidFill>
                  <a:srgbClr val="575E75"/>
                </a:solidFill>
                <a:effectLst/>
                <a:latin typeface="メイリオ" panose="020B0604030504040204" pitchFamily="50" charset="-128"/>
                <a:ea typeface="メイリオ" panose="020B0604030504040204" pitchFamily="50" charset="-128"/>
              </a:rPr>
              <a:t>！</a:t>
            </a:r>
            <a:endParaRPr kumimoji="1" lang="ja-JP" altLang="en-US" dirty="0">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9812F078-1A57-4A18-A046-96F3758AB6FB}"/>
              </a:ext>
            </a:extLst>
          </p:cNvPr>
          <p:cNvSpPr txBox="1"/>
          <p:nvPr/>
        </p:nvSpPr>
        <p:spPr>
          <a:xfrm>
            <a:off x="4757732" y="1567165"/>
            <a:ext cx="60462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しょり</a:t>
            </a:r>
          </a:p>
        </p:txBody>
      </p:sp>
      <p:sp>
        <p:nvSpPr>
          <p:cNvPr id="39" name="テキスト ボックス 38">
            <a:extLst>
              <a:ext uri="{FF2B5EF4-FFF2-40B4-BE49-F238E27FC236}">
                <a16:creationId xmlns:a16="http://schemas.microsoft.com/office/drawing/2014/main" id="{E8B93882-45B1-445A-B422-43056BBCC5D5}"/>
              </a:ext>
            </a:extLst>
          </p:cNvPr>
          <p:cNvSpPr txBox="1"/>
          <p:nvPr/>
        </p:nvSpPr>
        <p:spPr>
          <a:xfrm>
            <a:off x="1211804" y="1567165"/>
            <a:ext cx="60462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こおり</a:t>
            </a:r>
          </a:p>
        </p:txBody>
      </p:sp>
      <p:sp>
        <p:nvSpPr>
          <p:cNvPr id="45" name="四角形: 角を丸くする 44">
            <a:extLst>
              <a:ext uri="{FF2B5EF4-FFF2-40B4-BE49-F238E27FC236}">
                <a16:creationId xmlns:a16="http://schemas.microsoft.com/office/drawing/2014/main" id="{3EBDFFFD-7150-47DC-B5B8-5FA2A5C08A15}"/>
              </a:ext>
            </a:extLst>
          </p:cNvPr>
          <p:cNvSpPr/>
          <p:nvPr/>
        </p:nvSpPr>
        <p:spPr>
          <a:xfrm>
            <a:off x="1146405" y="2269654"/>
            <a:ext cx="439468" cy="311861"/>
          </a:xfrm>
          <a:prstGeom prst="roundRect">
            <a:avLst>
              <a:gd name="adj" fmla="val 42393"/>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47" name="テキスト ボックス 46">
            <a:extLst>
              <a:ext uri="{FF2B5EF4-FFF2-40B4-BE49-F238E27FC236}">
                <a16:creationId xmlns:a16="http://schemas.microsoft.com/office/drawing/2014/main" id="{ED2F27AF-A060-420B-8824-DCC81E56291E}"/>
              </a:ext>
            </a:extLst>
          </p:cNvPr>
          <p:cNvSpPr txBox="1"/>
          <p:nvPr/>
        </p:nvSpPr>
        <p:spPr>
          <a:xfrm>
            <a:off x="3998530" y="1998456"/>
            <a:ext cx="435231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チャットコマンドを「</a:t>
            </a:r>
            <a:r>
              <a:rPr lang="en-US" altLang="ja-JP" b="1" i="0" dirty="0">
                <a:solidFill>
                  <a:srgbClr val="575E75"/>
                </a:solidFill>
                <a:effectLst/>
                <a:latin typeface="メイリオ" panose="020B0604030504040204" pitchFamily="50" charset="-128"/>
                <a:ea typeface="メイリオ" panose="020B0604030504040204" pitchFamily="50" charset="-128"/>
              </a:rPr>
              <a:t>4-2</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D27CBA2E-F160-420A-8E05-5FA671A8CA7A}"/>
              </a:ext>
            </a:extLst>
          </p:cNvPr>
          <p:cNvSpPr txBox="1"/>
          <p:nvPr/>
        </p:nvSpPr>
        <p:spPr>
          <a:xfrm>
            <a:off x="7120444" y="2068221"/>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cxnSp>
        <p:nvCxnSpPr>
          <p:cNvPr id="68" name="直線矢印コネクタ 67">
            <a:extLst>
              <a:ext uri="{FF2B5EF4-FFF2-40B4-BE49-F238E27FC236}">
                <a16:creationId xmlns:a16="http://schemas.microsoft.com/office/drawing/2014/main" id="{E809F72B-87DF-4766-8FF5-D1716EF89314}"/>
              </a:ext>
            </a:extLst>
          </p:cNvPr>
          <p:cNvCxnSpPr>
            <a:cxnSpLocks/>
          </p:cNvCxnSpPr>
          <p:nvPr/>
        </p:nvCxnSpPr>
        <p:spPr>
          <a:xfrm flipH="1">
            <a:off x="1677181" y="2382043"/>
            <a:ext cx="2223964" cy="2194"/>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42" name="テキスト ボックス 41">
            <a:extLst>
              <a:ext uri="{FF2B5EF4-FFF2-40B4-BE49-F238E27FC236}">
                <a16:creationId xmlns:a16="http://schemas.microsoft.com/office/drawing/2014/main" id="{E57098F4-1684-45F1-92B1-352F1215517B}"/>
              </a:ext>
            </a:extLst>
          </p:cNvPr>
          <p:cNvSpPr txBox="1"/>
          <p:nvPr/>
        </p:nvSpPr>
        <p:spPr>
          <a:xfrm>
            <a:off x="334734" y="1094906"/>
            <a:ext cx="5544475" cy="577081"/>
          </a:xfrm>
          <a:prstGeom prst="rect">
            <a:avLst/>
          </a:prstGeom>
          <a:noFill/>
        </p:spPr>
        <p:txBody>
          <a:bodyPr wrap="square" rtlCol="0">
            <a:spAutoFit/>
          </a:bodyPr>
          <a:lstStyle/>
          <a:p>
            <a:pP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④ 左に向きを変え、移動しながら橋を作る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F2B49B66-7B7B-4B45-938C-76449937E219}"/>
              </a:ext>
            </a:extLst>
          </p:cNvPr>
          <p:cNvSpPr txBox="1"/>
          <p:nvPr/>
        </p:nvSpPr>
        <p:spPr>
          <a:xfrm>
            <a:off x="2393690" y="1157560"/>
            <a:ext cx="71977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53" name="テキスト ボックス 52">
            <a:extLst>
              <a:ext uri="{FF2B5EF4-FFF2-40B4-BE49-F238E27FC236}">
                <a16:creationId xmlns:a16="http://schemas.microsoft.com/office/drawing/2014/main" id="{DC57F9CC-49CC-4A87-8C7B-F69510276641}"/>
              </a:ext>
            </a:extLst>
          </p:cNvPr>
          <p:cNvSpPr txBox="1"/>
          <p:nvPr/>
        </p:nvSpPr>
        <p:spPr>
          <a:xfrm>
            <a:off x="3800702" y="1157560"/>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はし</a:t>
            </a:r>
          </a:p>
        </p:txBody>
      </p:sp>
      <p:sp>
        <p:nvSpPr>
          <p:cNvPr id="55" name="テキスト ボックス 54">
            <a:extLst>
              <a:ext uri="{FF2B5EF4-FFF2-40B4-BE49-F238E27FC236}">
                <a16:creationId xmlns:a16="http://schemas.microsoft.com/office/drawing/2014/main" id="{C59BF597-C4D9-4067-88CB-A8CBEAD60AC8}"/>
              </a:ext>
            </a:extLst>
          </p:cNvPr>
          <p:cNvSpPr txBox="1"/>
          <p:nvPr/>
        </p:nvSpPr>
        <p:spPr>
          <a:xfrm>
            <a:off x="4235118" y="1157560"/>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
        <p:nvSpPr>
          <p:cNvPr id="56" name="テキスト ボックス 55">
            <a:extLst>
              <a:ext uri="{FF2B5EF4-FFF2-40B4-BE49-F238E27FC236}">
                <a16:creationId xmlns:a16="http://schemas.microsoft.com/office/drawing/2014/main" id="{415943D2-7CC9-4FB5-B663-776FD27A8BC7}"/>
              </a:ext>
            </a:extLst>
          </p:cNvPr>
          <p:cNvSpPr txBox="1"/>
          <p:nvPr/>
        </p:nvSpPr>
        <p:spPr>
          <a:xfrm>
            <a:off x="593886" y="1157560"/>
            <a:ext cx="60404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ひだり</a:t>
            </a:r>
          </a:p>
        </p:txBody>
      </p:sp>
      <p:sp>
        <p:nvSpPr>
          <p:cNvPr id="58" name="テキスト ボックス 57">
            <a:extLst>
              <a:ext uri="{FF2B5EF4-FFF2-40B4-BE49-F238E27FC236}">
                <a16:creationId xmlns:a16="http://schemas.microsoft.com/office/drawing/2014/main" id="{4263F5FF-4FEE-45B5-9597-94EB6CA338D5}"/>
              </a:ext>
            </a:extLst>
          </p:cNvPr>
          <p:cNvSpPr txBox="1"/>
          <p:nvPr/>
        </p:nvSpPr>
        <p:spPr>
          <a:xfrm>
            <a:off x="1078693" y="1157560"/>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59" name="テキスト ボックス 58">
            <a:extLst>
              <a:ext uri="{FF2B5EF4-FFF2-40B4-BE49-F238E27FC236}">
                <a16:creationId xmlns:a16="http://schemas.microsoft.com/office/drawing/2014/main" id="{1017DB78-E60A-492D-B087-4905AAAFC604}"/>
              </a:ext>
            </a:extLst>
          </p:cNvPr>
          <p:cNvSpPr txBox="1"/>
          <p:nvPr/>
        </p:nvSpPr>
        <p:spPr>
          <a:xfrm>
            <a:off x="1709914" y="1157560"/>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62" name="円弧 61">
            <a:extLst>
              <a:ext uri="{FF2B5EF4-FFF2-40B4-BE49-F238E27FC236}">
                <a16:creationId xmlns:a16="http://schemas.microsoft.com/office/drawing/2014/main" id="{23E750B5-1059-4F4E-B409-0C1EA3FC9FCE}"/>
              </a:ext>
            </a:extLst>
          </p:cNvPr>
          <p:cNvSpPr/>
          <p:nvPr/>
        </p:nvSpPr>
        <p:spPr>
          <a:xfrm>
            <a:off x="60538" y="2888721"/>
            <a:ext cx="937015" cy="1203082"/>
          </a:xfrm>
          <a:prstGeom prst="arc">
            <a:avLst>
              <a:gd name="adj1" fmla="val 5224432"/>
              <a:gd name="adj2" fmla="val 15903057"/>
            </a:avLst>
          </a:prstGeom>
          <a:ln w="38100">
            <a:solidFill>
              <a:srgbClr val="FFC000"/>
            </a:solidFill>
            <a:headEnd type="triangle" w="lg" len="lg"/>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75" name="テキスト ボックス 74">
            <a:extLst>
              <a:ext uri="{FF2B5EF4-FFF2-40B4-BE49-F238E27FC236}">
                <a16:creationId xmlns:a16="http://schemas.microsoft.com/office/drawing/2014/main" id="{58F11064-7C91-F7A9-8946-B47042749CD7}"/>
              </a:ext>
            </a:extLst>
          </p:cNvPr>
          <p:cNvSpPr txBox="1"/>
          <p:nvPr/>
        </p:nvSpPr>
        <p:spPr>
          <a:xfrm>
            <a:off x="1162255" y="287526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76" name="テキスト ボックス 75">
            <a:extLst>
              <a:ext uri="{FF2B5EF4-FFF2-40B4-BE49-F238E27FC236}">
                <a16:creationId xmlns:a16="http://schemas.microsoft.com/office/drawing/2014/main" id="{339A6A59-01CC-13A0-5D5A-EFCAAE715278}"/>
              </a:ext>
            </a:extLst>
          </p:cNvPr>
          <p:cNvSpPr txBox="1"/>
          <p:nvPr/>
        </p:nvSpPr>
        <p:spPr>
          <a:xfrm>
            <a:off x="2371635" y="2878005"/>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77" name="テキスト ボックス 76">
            <a:extLst>
              <a:ext uri="{FF2B5EF4-FFF2-40B4-BE49-F238E27FC236}">
                <a16:creationId xmlns:a16="http://schemas.microsoft.com/office/drawing/2014/main" id="{D264C453-EA2D-0E6A-433B-9A1201E9D306}"/>
              </a:ext>
            </a:extLst>
          </p:cNvPr>
          <p:cNvSpPr txBox="1"/>
          <p:nvPr/>
        </p:nvSpPr>
        <p:spPr>
          <a:xfrm>
            <a:off x="1153460" y="3168933"/>
            <a:ext cx="338554" cy="184666"/>
          </a:xfrm>
          <a:prstGeom prst="rect">
            <a:avLst/>
          </a:prstGeom>
          <a:noFill/>
        </p:spPr>
        <p:txBody>
          <a:bodyPr wrap="square" rtlCol="0">
            <a:spAutoFit/>
          </a:bodyPr>
          <a:lstStyle/>
          <a:p>
            <a:r>
              <a:rPr kumimoji="1" lang="ja-JP" altLang="en-US" sz="600" dirty="0">
                <a:solidFill>
                  <a:schemeClr val="bg1"/>
                </a:solidFill>
                <a:latin typeface="Meiryo" panose="020B0604030504040204" pitchFamily="34" charset="-128"/>
                <a:ea typeface="Meiryo" panose="020B0604030504040204" pitchFamily="34" charset="-128"/>
              </a:rPr>
              <a:t>した</a:t>
            </a:r>
          </a:p>
        </p:txBody>
      </p:sp>
      <p:sp>
        <p:nvSpPr>
          <p:cNvPr id="78" name="テキスト ボックス 77">
            <a:extLst>
              <a:ext uri="{FF2B5EF4-FFF2-40B4-BE49-F238E27FC236}">
                <a16:creationId xmlns:a16="http://schemas.microsoft.com/office/drawing/2014/main" id="{B564DE72-9C04-B80D-CC1C-1E833203ED52}"/>
              </a:ext>
            </a:extLst>
          </p:cNvPr>
          <p:cNvSpPr txBox="1"/>
          <p:nvPr/>
        </p:nvSpPr>
        <p:spPr>
          <a:xfrm>
            <a:off x="3246920" y="3220583"/>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95" name="テキスト ボックス 94">
            <a:extLst>
              <a:ext uri="{FF2B5EF4-FFF2-40B4-BE49-F238E27FC236}">
                <a16:creationId xmlns:a16="http://schemas.microsoft.com/office/drawing/2014/main" id="{56AF018E-5549-4DCF-2167-FCE9CB2A445A}"/>
              </a:ext>
            </a:extLst>
          </p:cNvPr>
          <p:cNvSpPr txBox="1"/>
          <p:nvPr/>
        </p:nvSpPr>
        <p:spPr>
          <a:xfrm>
            <a:off x="1175561" y="3501625"/>
            <a:ext cx="338554" cy="184666"/>
          </a:xfrm>
          <a:prstGeom prst="rect">
            <a:avLst/>
          </a:prstGeom>
          <a:noFill/>
        </p:spPr>
        <p:txBody>
          <a:bodyPr wrap="square" rtlCol="0">
            <a:spAutoFit/>
          </a:bodyPr>
          <a:lstStyle/>
          <a:p>
            <a:r>
              <a:rPr kumimoji="1" lang="ja-JP" altLang="en-US" sz="600" dirty="0">
                <a:solidFill>
                  <a:schemeClr val="bg1"/>
                </a:solidFill>
                <a:latin typeface="Meiryo" panose="020B0604030504040204" pitchFamily="34" charset="-128"/>
                <a:ea typeface="Meiryo" panose="020B0604030504040204" pitchFamily="34" charset="-128"/>
              </a:rPr>
              <a:t>まえ</a:t>
            </a:r>
          </a:p>
        </p:txBody>
      </p:sp>
      <p:sp>
        <p:nvSpPr>
          <p:cNvPr id="96" name="テキスト ボックス 95">
            <a:extLst>
              <a:ext uri="{FF2B5EF4-FFF2-40B4-BE49-F238E27FC236}">
                <a16:creationId xmlns:a16="http://schemas.microsoft.com/office/drawing/2014/main" id="{5E6A5E40-4F85-01F1-5AC4-F2F791C30745}"/>
              </a:ext>
            </a:extLst>
          </p:cNvPr>
          <p:cNvSpPr txBox="1"/>
          <p:nvPr/>
        </p:nvSpPr>
        <p:spPr>
          <a:xfrm>
            <a:off x="2329418" y="3515814"/>
            <a:ext cx="415498" cy="184666"/>
          </a:xfrm>
          <a:prstGeom prst="rect">
            <a:avLst/>
          </a:prstGeom>
          <a:noFill/>
        </p:spPr>
        <p:txBody>
          <a:bodyPr wrap="square" rtlCol="0">
            <a:spAutoFit/>
          </a:bodyPr>
          <a:lstStyle/>
          <a:p>
            <a:r>
              <a:rPr kumimoji="1" lang="ja-JP" altLang="en-US" sz="600" dirty="0">
                <a:solidFill>
                  <a:schemeClr val="bg1"/>
                </a:solidFill>
                <a:latin typeface="Meiryo" panose="020B0604030504040204" pitchFamily="34" charset="-128"/>
                <a:ea typeface="Meiryo" panose="020B0604030504040204" pitchFamily="34" charset="-128"/>
              </a:rPr>
              <a:t>いどう</a:t>
            </a:r>
          </a:p>
        </p:txBody>
      </p:sp>
      <p:sp>
        <p:nvSpPr>
          <p:cNvPr id="102" name="テキスト ボックス 101">
            <a:extLst>
              <a:ext uri="{FF2B5EF4-FFF2-40B4-BE49-F238E27FC236}">
                <a16:creationId xmlns:a16="http://schemas.microsoft.com/office/drawing/2014/main" id="{141FA458-9E54-67AA-B6A7-2114B9635BEA}"/>
              </a:ext>
            </a:extLst>
          </p:cNvPr>
          <p:cNvSpPr txBox="1"/>
          <p:nvPr/>
        </p:nvSpPr>
        <p:spPr>
          <a:xfrm>
            <a:off x="1733353" y="3175839"/>
            <a:ext cx="261610"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2" name="テキスト ボックス 1">
            <a:extLst>
              <a:ext uri="{FF2B5EF4-FFF2-40B4-BE49-F238E27FC236}">
                <a16:creationId xmlns:a16="http://schemas.microsoft.com/office/drawing/2014/main" id="{3854EF6A-BDFF-9032-D972-A9850A59CD20}"/>
              </a:ext>
            </a:extLst>
          </p:cNvPr>
          <p:cNvSpPr txBox="1"/>
          <p:nvPr/>
        </p:nvSpPr>
        <p:spPr>
          <a:xfrm>
            <a:off x="6470909" y="1567165"/>
            <a:ext cx="60462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
        <p:nvSpPr>
          <p:cNvPr id="7" name="テキスト ボックス 6">
            <a:extLst>
              <a:ext uri="{FF2B5EF4-FFF2-40B4-BE49-F238E27FC236}">
                <a16:creationId xmlns:a16="http://schemas.microsoft.com/office/drawing/2014/main" id="{C3AE046C-55AB-E6DF-2CF0-964D8EFCE487}"/>
              </a:ext>
            </a:extLst>
          </p:cNvPr>
          <p:cNvSpPr txBox="1"/>
          <p:nvPr/>
        </p:nvSpPr>
        <p:spPr>
          <a:xfrm>
            <a:off x="1153460" y="3820745"/>
            <a:ext cx="338554" cy="184666"/>
          </a:xfrm>
          <a:prstGeom prst="rect">
            <a:avLst/>
          </a:prstGeom>
          <a:noFill/>
        </p:spPr>
        <p:txBody>
          <a:bodyPr wrap="square" rtlCol="0">
            <a:spAutoFit/>
          </a:bodyPr>
          <a:lstStyle/>
          <a:p>
            <a:r>
              <a:rPr kumimoji="1" lang="ja-JP" altLang="en-US" sz="600" dirty="0">
                <a:solidFill>
                  <a:schemeClr val="bg1"/>
                </a:solidFill>
                <a:latin typeface="Meiryo" panose="020B0604030504040204" pitchFamily="34" charset="-128"/>
                <a:ea typeface="Meiryo" panose="020B0604030504040204" pitchFamily="34" charset="-128"/>
              </a:rPr>
              <a:t>した</a:t>
            </a:r>
          </a:p>
        </p:txBody>
      </p:sp>
      <p:sp>
        <p:nvSpPr>
          <p:cNvPr id="8" name="テキスト ボックス 7">
            <a:extLst>
              <a:ext uri="{FF2B5EF4-FFF2-40B4-BE49-F238E27FC236}">
                <a16:creationId xmlns:a16="http://schemas.microsoft.com/office/drawing/2014/main" id="{D7697E9F-F7D2-F7BA-19B1-62C53B830C2C}"/>
              </a:ext>
            </a:extLst>
          </p:cNvPr>
          <p:cNvSpPr txBox="1"/>
          <p:nvPr/>
        </p:nvSpPr>
        <p:spPr>
          <a:xfrm>
            <a:off x="1175561" y="4158489"/>
            <a:ext cx="338554" cy="184666"/>
          </a:xfrm>
          <a:prstGeom prst="rect">
            <a:avLst/>
          </a:prstGeom>
          <a:noFill/>
        </p:spPr>
        <p:txBody>
          <a:bodyPr wrap="square" rtlCol="0">
            <a:spAutoFit/>
          </a:bodyPr>
          <a:lstStyle/>
          <a:p>
            <a:r>
              <a:rPr kumimoji="1" lang="ja-JP" altLang="en-US" sz="600" dirty="0">
                <a:solidFill>
                  <a:schemeClr val="bg1"/>
                </a:solidFill>
                <a:latin typeface="Meiryo" panose="020B0604030504040204" pitchFamily="34" charset="-128"/>
                <a:ea typeface="Meiryo" panose="020B0604030504040204" pitchFamily="34" charset="-128"/>
              </a:rPr>
              <a:t>まえ</a:t>
            </a:r>
          </a:p>
        </p:txBody>
      </p:sp>
      <p:sp>
        <p:nvSpPr>
          <p:cNvPr id="10" name="テキスト ボックス 9">
            <a:extLst>
              <a:ext uri="{FF2B5EF4-FFF2-40B4-BE49-F238E27FC236}">
                <a16:creationId xmlns:a16="http://schemas.microsoft.com/office/drawing/2014/main" id="{079D961E-7E2A-1D18-D4A4-6A15294A1ABE}"/>
              </a:ext>
            </a:extLst>
          </p:cNvPr>
          <p:cNvSpPr txBox="1"/>
          <p:nvPr/>
        </p:nvSpPr>
        <p:spPr>
          <a:xfrm>
            <a:off x="2329418" y="4172678"/>
            <a:ext cx="415498" cy="184666"/>
          </a:xfrm>
          <a:prstGeom prst="rect">
            <a:avLst/>
          </a:prstGeom>
          <a:noFill/>
        </p:spPr>
        <p:txBody>
          <a:bodyPr wrap="square" rtlCol="0">
            <a:spAutoFit/>
          </a:bodyPr>
          <a:lstStyle/>
          <a:p>
            <a:r>
              <a:rPr kumimoji="1" lang="ja-JP" altLang="en-US" sz="600" dirty="0">
                <a:solidFill>
                  <a:schemeClr val="bg1"/>
                </a:solidFill>
                <a:latin typeface="Meiryo" panose="020B0604030504040204" pitchFamily="34" charset="-128"/>
                <a:ea typeface="Meiryo" panose="020B0604030504040204" pitchFamily="34" charset="-128"/>
              </a:rPr>
              <a:t>いどう</a:t>
            </a:r>
          </a:p>
        </p:txBody>
      </p:sp>
      <p:sp>
        <p:nvSpPr>
          <p:cNvPr id="11" name="テキスト ボックス 10">
            <a:extLst>
              <a:ext uri="{FF2B5EF4-FFF2-40B4-BE49-F238E27FC236}">
                <a16:creationId xmlns:a16="http://schemas.microsoft.com/office/drawing/2014/main" id="{0AB2E24E-F9D4-135A-8F00-B42A2858F178}"/>
              </a:ext>
            </a:extLst>
          </p:cNvPr>
          <p:cNvSpPr txBox="1"/>
          <p:nvPr/>
        </p:nvSpPr>
        <p:spPr>
          <a:xfrm>
            <a:off x="1733353" y="3827651"/>
            <a:ext cx="261610"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12" name="テキスト ボックス 11">
            <a:extLst>
              <a:ext uri="{FF2B5EF4-FFF2-40B4-BE49-F238E27FC236}">
                <a16:creationId xmlns:a16="http://schemas.microsoft.com/office/drawing/2014/main" id="{159DC81A-593A-0DF8-9268-C45E94DA50F3}"/>
              </a:ext>
            </a:extLst>
          </p:cNvPr>
          <p:cNvSpPr txBox="1"/>
          <p:nvPr/>
        </p:nvSpPr>
        <p:spPr>
          <a:xfrm>
            <a:off x="1153460" y="2530670"/>
            <a:ext cx="338554" cy="184666"/>
          </a:xfrm>
          <a:prstGeom prst="rect">
            <a:avLst/>
          </a:prstGeom>
          <a:noFill/>
        </p:spPr>
        <p:txBody>
          <a:bodyPr wrap="square" rtlCol="0">
            <a:spAutoFit/>
          </a:bodyPr>
          <a:lstStyle/>
          <a:p>
            <a:r>
              <a:rPr kumimoji="1" lang="ja-JP" altLang="en-US" sz="600" dirty="0">
                <a:solidFill>
                  <a:schemeClr val="bg1"/>
                </a:solidFill>
                <a:latin typeface="Meiryo" panose="020B0604030504040204" pitchFamily="34" charset="-128"/>
                <a:ea typeface="Meiryo" panose="020B0604030504040204" pitchFamily="34" charset="-128"/>
              </a:rPr>
              <a:t>した</a:t>
            </a:r>
          </a:p>
        </p:txBody>
      </p:sp>
      <p:sp>
        <p:nvSpPr>
          <p:cNvPr id="15" name="テキスト ボックス 14">
            <a:extLst>
              <a:ext uri="{FF2B5EF4-FFF2-40B4-BE49-F238E27FC236}">
                <a16:creationId xmlns:a16="http://schemas.microsoft.com/office/drawing/2014/main" id="{6F56730A-EEBE-DADE-21D2-C0CE2EA9CF17}"/>
              </a:ext>
            </a:extLst>
          </p:cNvPr>
          <p:cNvSpPr txBox="1"/>
          <p:nvPr/>
        </p:nvSpPr>
        <p:spPr>
          <a:xfrm>
            <a:off x="2329418" y="4838816"/>
            <a:ext cx="415498" cy="184666"/>
          </a:xfrm>
          <a:prstGeom prst="rect">
            <a:avLst/>
          </a:prstGeom>
          <a:noFill/>
        </p:spPr>
        <p:txBody>
          <a:bodyPr wrap="none" rtlCol="0">
            <a:spAutoFit/>
          </a:bodyPr>
          <a:lstStyle/>
          <a:p>
            <a:r>
              <a:rPr kumimoji="1" lang="ja-JP" altLang="en-US" sz="600" dirty="0">
                <a:solidFill>
                  <a:schemeClr val="bg1"/>
                </a:solidFill>
                <a:latin typeface="Meiryo" panose="020B0604030504040204" pitchFamily="34" charset="-128"/>
                <a:ea typeface="Meiryo" panose="020B0604030504040204" pitchFamily="34" charset="-128"/>
              </a:rPr>
              <a:t>いどう</a:t>
            </a:r>
          </a:p>
        </p:txBody>
      </p:sp>
      <p:sp>
        <p:nvSpPr>
          <p:cNvPr id="16" name="テキスト ボックス 15">
            <a:extLst>
              <a:ext uri="{FF2B5EF4-FFF2-40B4-BE49-F238E27FC236}">
                <a16:creationId xmlns:a16="http://schemas.microsoft.com/office/drawing/2014/main" id="{D6D1855F-7D99-23BD-0AF9-B8D43235E707}"/>
              </a:ext>
            </a:extLst>
          </p:cNvPr>
          <p:cNvSpPr txBox="1"/>
          <p:nvPr/>
        </p:nvSpPr>
        <p:spPr>
          <a:xfrm>
            <a:off x="1733353" y="2537576"/>
            <a:ext cx="261610"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17" name="円弧 16">
            <a:extLst>
              <a:ext uri="{FF2B5EF4-FFF2-40B4-BE49-F238E27FC236}">
                <a16:creationId xmlns:a16="http://schemas.microsoft.com/office/drawing/2014/main" id="{ECBDBFFB-CAE7-349C-52E4-BB6386464FC3}"/>
              </a:ext>
            </a:extLst>
          </p:cNvPr>
          <p:cNvSpPr/>
          <p:nvPr/>
        </p:nvSpPr>
        <p:spPr>
          <a:xfrm>
            <a:off x="60538" y="2888721"/>
            <a:ext cx="937015" cy="772404"/>
          </a:xfrm>
          <a:prstGeom prst="arc">
            <a:avLst>
              <a:gd name="adj1" fmla="val 5224432"/>
              <a:gd name="adj2" fmla="val 15903057"/>
            </a:avLst>
          </a:prstGeom>
          <a:ln w="38100">
            <a:solidFill>
              <a:srgbClr val="FFC000"/>
            </a:solidFill>
            <a:headEnd type="triangle" w="lg" len="lg"/>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9" name="テキスト ボックス 28">
            <a:extLst>
              <a:ext uri="{FF2B5EF4-FFF2-40B4-BE49-F238E27FC236}">
                <a16:creationId xmlns:a16="http://schemas.microsoft.com/office/drawing/2014/main" id="{7C99D508-B656-31D0-6F31-81D0C3CD9390}"/>
              </a:ext>
            </a:extLst>
          </p:cNvPr>
          <p:cNvSpPr txBox="1"/>
          <p:nvPr/>
        </p:nvSpPr>
        <p:spPr>
          <a:xfrm>
            <a:off x="3796035" y="2481743"/>
            <a:ext cx="5287427" cy="1015663"/>
          </a:xfrm>
          <a:prstGeom prst="rect">
            <a:avLst/>
          </a:prstGeom>
          <a:noFill/>
        </p:spPr>
        <p:txBody>
          <a:bodyPr wrap="square" rtlCol="0">
            <a:spAutoFit/>
          </a:bodyPr>
          <a:lstStyle/>
          <a:p>
            <a:pPr>
              <a:lnSpc>
                <a:spcPct val="200000"/>
              </a:lnSpc>
            </a:pPr>
            <a:r>
              <a:rPr lang="ja-JP" altLang="en-US" sz="1600" i="0" dirty="0">
                <a:solidFill>
                  <a:srgbClr val="575E75"/>
                </a:solidFill>
                <a:effectLst/>
                <a:latin typeface="メイリオ" panose="020B0604030504040204" pitchFamily="50" charset="-128"/>
                <a:ea typeface="メイリオ" panose="020B0604030504040204" pitchFamily="50" charset="-128"/>
              </a:rPr>
              <a:t>「</a:t>
            </a:r>
            <a:r>
              <a:rPr lang="ja-JP" altLang="en-US" sz="1600" dirty="0">
                <a:solidFill>
                  <a:srgbClr val="575E75"/>
                </a:solidFill>
                <a:latin typeface="メイリオ" panose="020B0604030504040204" pitchFamily="50" charset="-128"/>
                <a:ea typeface="メイリオ" panose="020B0604030504040204" pitchFamily="50" charset="-128"/>
              </a:rPr>
              <a:t>エージェント</a:t>
            </a:r>
            <a:r>
              <a:rPr lang="ja-JP" altLang="en-US" sz="1600" i="0" dirty="0">
                <a:solidFill>
                  <a:srgbClr val="575E75"/>
                </a:solidFill>
                <a:effectLst/>
                <a:latin typeface="メイリオ" panose="020B0604030504040204" pitchFamily="50" charset="-128"/>
                <a:ea typeface="メイリオ" panose="020B0604030504040204" pitchFamily="50" charset="-128"/>
              </a:rPr>
              <a:t>」から</a:t>
            </a:r>
            <a:endParaRPr lang="en-US" altLang="ja-JP" sz="1600"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sz="1600" i="0" dirty="0">
                <a:solidFill>
                  <a:srgbClr val="575E75"/>
                </a:solidFill>
                <a:effectLst/>
                <a:latin typeface="メイリオ" panose="020B0604030504040204" pitchFamily="50" charset="-128"/>
                <a:ea typeface="メイリオ" panose="020B0604030504040204" pitchFamily="50" charset="-128"/>
              </a:rPr>
              <a:t>　　　　　　　　　　を選び、向きを</a:t>
            </a:r>
            <a:r>
              <a:rPr kumimoji="1" lang="ja-JP" altLang="en-US" sz="1600" dirty="0">
                <a:solidFill>
                  <a:srgbClr val="575E75"/>
                </a:solidFill>
                <a:latin typeface="メイリオ" panose="020B0604030504040204" pitchFamily="50" charset="-128"/>
                <a:ea typeface="メイリオ" panose="020B0604030504040204" pitchFamily="50" charset="-128"/>
              </a:rPr>
              <a:t>「</a:t>
            </a:r>
            <a:r>
              <a:rPr kumimoji="1" lang="ja-JP" altLang="en-US" sz="1600" b="1" dirty="0">
                <a:solidFill>
                  <a:srgbClr val="575E75"/>
                </a:solidFill>
                <a:latin typeface="メイリオ" panose="020B0604030504040204" pitchFamily="50" charset="-128"/>
                <a:ea typeface="メイリオ" panose="020B0604030504040204" pitchFamily="50" charset="-128"/>
              </a:rPr>
              <a:t>下</a:t>
            </a:r>
            <a:r>
              <a:rPr kumimoji="1" lang="ja-JP" altLang="en-US" sz="1600" dirty="0">
                <a:solidFill>
                  <a:srgbClr val="575E75"/>
                </a:solidFill>
                <a:latin typeface="メイリオ" panose="020B0604030504040204" pitchFamily="50" charset="-128"/>
                <a:ea typeface="メイリオ" panose="020B0604030504040204" pitchFamily="50" charset="-128"/>
              </a:rPr>
              <a:t>」に変更する。</a:t>
            </a:r>
            <a:endParaRPr lang="en-US" altLang="ja-JP" sz="1600" i="0" dirty="0">
              <a:solidFill>
                <a:srgbClr val="575E75"/>
              </a:solidFill>
              <a:effectLst/>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983F1E57-3C65-94EC-46F1-3F864651AB39}"/>
              </a:ext>
            </a:extLst>
          </p:cNvPr>
          <p:cNvSpPr txBox="1"/>
          <p:nvPr/>
        </p:nvSpPr>
        <p:spPr>
          <a:xfrm>
            <a:off x="5958616" y="3010399"/>
            <a:ext cx="54083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えら</a:t>
            </a:r>
            <a:endParaRPr kumimoji="1" lang="ja-JP" altLang="en-US" sz="9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8BB734C0-DBC0-E1D0-C96C-AC71D860F1B8}"/>
              </a:ext>
            </a:extLst>
          </p:cNvPr>
          <p:cNvSpPr txBox="1"/>
          <p:nvPr/>
        </p:nvSpPr>
        <p:spPr>
          <a:xfrm>
            <a:off x="7941292" y="3010399"/>
            <a:ext cx="80506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へんこう</a:t>
            </a:r>
            <a:endParaRPr kumimoji="1" lang="ja-JP" altLang="en-US" sz="900"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CEAB4C90-A299-F0EF-0361-DA234B9FDACF}"/>
              </a:ext>
            </a:extLst>
          </p:cNvPr>
          <p:cNvSpPr txBox="1"/>
          <p:nvPr/>
        </p:nvSpPr>
        <p:spPr>
          <a:xfrm>
            <a:off x="7380413" y="3000300"/>
            <a:ext cx="54083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した</a:t>
            </a:r>
            <a:endParaRPr kumimoji="1" lang="ja-JP" altLang="en-US" sz="900" dirty="0">
              <a:latin typeface="メイリオ" panose="020B0604030504040204" pitchFamily="50" charset="-128"/>
              <a:ea typeface="メイリオ" panose="020B0604030504040204" pitchFamily="50" charset="-128"/>
            </a:endParaRPr>
          </a:p>
        </p:txBody>
      </p:sp>
      <p:pic>
        <p:nvPicPr>
          <p:cNvPr id="40" name="図 39">
            <a:extLst>
              <a:ext uri="{FF2B5EF4-FFF2-40B4-BE49-F238E27FC236}">
                <a16:creationId xmlns:a16="http://schemas.microsoft.com/office/drawing/2014/main" id="{55A80CD5-0366-620E-AC40-B029793ECED9}"/>
              </a:ext>
            </a:extLst>
          </p:cNvPr>
          <p:cNvPicPr>
            <a:picLocks noChangeAspect="1"/>
          </p:cNvPicPr>
          <p:nvPr/>
        </p:nvPicPr>
        <p:blipFill>
          <a:blip r:embed="rId3"/>
          <a:stretch>
            <a:fillRect/>
          </a:stretch>
        </p:blipFill>
        <p:spPr>
          <a:xfrm>
            <a:off x="3930000" y="3049327"/>
            <a:ext cx="1978408" cy="508341"/>
          </a:xfrm>
          <a:prstGeom prst="rect">
            <a:avLst/>
          </a:prstGeom>
        </p:spPr>
      </p:pic>
      <p:sp>
        <p:nvSpPr>
          <p:cNvPr id="44" name="テキスト ボックス 43">
            <a:extLst>
              <a:ext uri="{FF2B5EF4-FFF2-40B4-BE49-F238E27FC236}">
                <a16:creationId xmlns:a16="http://schemas.microsoft.com/office/drawing/2014/main" id="{834898AA-00BF-5174-6445-490C1D4747DD}"/>
              </a:ext>
            </a:extLst>
          </p:cNvPr>
          <p:cNvSpPr txBox="1"/>
          <p:nvPr/>
        </p:nvSpPr>
        <p:spPr>
          <a:xfrm>
            <a:off x="6563883" y="2995504"/>
            <a:ext cx="54083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む</a:t>
            </a:r>
            <a:endParaRPr kumimoji="1" lang="ja-JP" altLang="en-US" sz="900" dirty="0">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3BE1C28D-1BAB-E32C-03C4-4FFFD48BD0DF}"/>
              </a:ext>
            </a:extLst>
          </p:cNvPr>
          <p:cNvSpPr txBox="1"/>
          <p:nvPr/>
        </p:nvSpPr>
        <p:spPr>
          <a:xfrm>
            <a:off x="4691442" y="3060157"/>
            <a:ext cx="338554"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9" name="テキスト ボックス 48">
            <a:extLst>
              <a:ext uri="{FF2B5EF4-FFF2-40B4-BE49-F238E27FC236}">
                <a16:creationId xmlns:a16="http://schemas.microsoft.com/office/drawing/2014/main" id="{A6D5D5CF-6200-D5C2-3012-CD8EBA74C6C4}"/>
              </a:ext>
            </a:extLst>
          </p:cNvPr>
          <p:cNvSpPr txBox="1"/>
          <p:nvPr/>
        </p:nvSpPr>
        <p:spPr>
          <a:xfrm>
            <a:off x="5296836" y="3056565"/>
            <a:ext cx="261610"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109" name="四角形: 角を丸くする 108">
            <a:extLst>
              <a:ext uri="{FF2B5EF4-FFF2-40B4-BE49-F238E27FC236}">
                <a16:creationId xmlns:a16="http://schemas.microsoft.com/office/drawing/2014/main" id="{1BAD6AE5-632C-A521-2231-5C1D19EB41A8}"/>
              </a:ext>
            </a:extLst>
          </p:cNvPr>
          <p:cNvSpPr/>
          <p:nvPr/>
        </p:nvSpPr>
        <p:spPr>
          <a:xfrm>
            <a:off x="1742148" y="4223963"/>
            <a:ext cx="355028" cy="280294"/>
          </a:xfrm>
          <a:prstGeom prst="roundRect">
            <a:avLst>
              <a:gd name="adj" fmla="val 42393"/>
            </a:avLst>
          </a:prstGeom>
          <a:noFill/>
          <a:ln w="28575">
            <a:solidFill>
              <a:schemeClr val="tx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cxnSp>
        <p:nvCxnSpPr>
          <p:cNvPr id="110" name="直線矢印コネクタ 109">
            <a:extLst>
              <a:ext uri="{FF2B5EF4-FFF2-40B4-BE49-F238E27FC236}">
                <a16:creationId xmlns:a16="http://schemas.microsoft.com/office/drawing/2014/main" id="{32D555EC-5803-8B7E-57FD-8EF2D1FF5CAB}"/>
              </a:ext>
            </a:extLst>
          </p:cNvPr>
          <p:cNvCxnSpPr>
            <a:cxnSpLocks/>
          </p:cNvCxnSpPr>
          <p:nvPr/>
        </p:nvCxnSpPr>
        <p:spPr>
          <a:xfrm flipV="1">
            <a:off x="934696" y="4497315"/>
            <a:ext cx="783709" cy="680347"/>
          </a:xfrm>
          <a:prstGeom prst="straightConnector1">
            <a:avLst/>
          </a:prstGeom>
          <a:ln w="28575">
            <a:solidFill>
              <a:schemeClr val="tx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12" name="テキスト ボックス 111">
            <a:extLst>
              <a:ext uri="{FF2B5EF4-FFF2-40B4-BE49-F238E27FC236}">
                <a16:creationId xmlns:a16="http://schemas.microsoft.com/office/drawing/2014/main" id="{86D7D2C3-5026-CD81-F0AF-C50F9C88FD3E}"/>
              </a:ext>
            </a:extLst>
          </p:cNvPr>
          <p:cNvSpPr txBox="1"/>
          <p:nvPr/>
        </p:nvSpPr>
        <p:spPr>
          <a:xfrm>
            <a:off x="3881105" y="3529311"/>
            <a:ext cx="4171678"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　　　　　　　　　　　　　　</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13" name="テキスト ボックス 112">
            <a:extLst>
              <a:ext uri="{FF2B5EF4-FFF2-40B4-BE49-F238E27FC236}">
                <a16:creationId xmlns:a16="http://schemas.microsoft.com/office/drawing/2014/main" id="{D6EF2FF4-133E-EC6B-E77E-D33F35D8CBE7}"/>
              </a:ext>
            </a:extLst>
          </p:cNvPr>
          <p:cNvSpPr txBox="1"/>
          <p:nvPr/>
        </p:nvSpPr>
        <p:spPr>
          <a:xfrm>
            <a:off x="7218687" y="4160329"/>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114" name="図 113">
            <a:extLst>
              <a:ext uri="{FF2B5EF4-FFF2-40B4-BE49-F238E27FC236}">
                <a16:creationId xmlns:a16="http://schemas.microsoft.com/office/drawing/2014/main" id="{EB0D3871-5507-7960-60F0-9C634029A07C}"/>
              </a:ext>
            </a:extLst>
          </p:cNvPr>
          <p:cNvPicPr>
            <a:picLocks noChangeAspect="1"/>
          </p:cNvPicPr>
          <p:nvPr/>
        </p:nvPicPr>
        <p:blipFill>
          <a:blip r:embed="rId4"/>
          <a:stretch>
            <a:fillRect/>
          </a:stretch>
        </p:blipFill>
        <p:spPr>
          <a:xfrm>
            <a:off x="4015314" y="4177033"/>
            <a:ext cx="3132091" cy="579170"/>
          </a:xfrm>
          <a:prstGeom prst="rect">
            <a:avLst/>
          </a:prstGeom>
        </p:spPr>
      </p:pic>
      <p:sp>
        <p:nvSpPr>
          <p:cNvPr id="115" name="テキスト ボックス 114">
            <a:extLst>
              <a:ext uri="{FF2B5EF4-FFF2-40B4-BE49-F238E27FC236}">
                <a16:creationId xmlns:a16="http://schemas.microsoft.com/office/drawing/2014/main" id="{78DA616C-2B29-9063-AA94-93FE3165E157}"/>
              </a:ext>
            </a:extLst>
          </p:cNvPr>
          <p:cNvSpPr txBox="1"/>
          <p:nvPr/>
        </p:nvSpPr>
        <p:spPr>
          <a:xfrm>
            <a:off x="4874768" y="422396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116" name="テキスト ボックス 115">
            <a:extLst>
              <a:ext uri="{FF2B5EF4-FFF2-40B4-BE49-F238E27FC236}">
                <a16:creationId xmlns:a16="http://schemas.microsoft.com/office/drawing/2014/main" id="{BC911B18-8A05-2290-E09A-115C6060D76F}"/>
              </a:ext>
            </a:extLst>
          </p:cNvPr>
          <p:cNvSpPr txBox="1"/>
          <p:nvPr/>
        </p:nvSpPr>
        <p:spPr>
          <a:xfrm>
            <a:off x="6379806" y="4208209"/>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cxnSp>
        <p:nvCxnSpPr>
          <p:cNvPr id="117" name="直線矢印コネクタ 116">
            <a:extLst>
              <a:ext uri="{FF2B5EF4-FFF2-40B4-BE49-F238E27FC236}">
                <a16:creationId xmlns:a16="http://schemas.microsoft.com/office/drawing/2014/main" id="{05383721-C152-E70E-63E3-7374F4DB43C5}"/>
              </a:ext>
            </a:extLst>
          </p:cNvPr>
          <p:cNvCxnSpPr>
            <a:cxnSpLocks/>
          </p:cNvCxnSpPr>
          <p:nvPr/>
        </p:nvCxnSpPr>
        <p:spPr>
          <a:xfrm flipH="1">
            <a:off x="2989866" y="2794274"/>
            <a:ext cx="911279" cy="112139"/>
          </a:xfrm>
          <a:prstGeom prst="straightConnector1">
            <a:avLst/>
          </a:prstGeom>
          <a:ln w="28575">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sp>
        <p:nvSpPr>
          <p:cNvPr id="50" name="テキスト ボックス 49">
            <a:extLst>
              <a:ext uri="{FF2B5EF4-FFF2-40B4-BE49-F238E27FC236}">
                <a16:creationId xmlns:a16="http://schemas.microsoft.com/office/drawing/2014/main" id="{C65818BC-FED5-7931-9A43-4D1D44D17549}"/>
              </a:ext>
            </a:extLst>
          </p:cNvPr>
          <p:cNvSpPr txBox="1"/>
          <p:nvPr/>
        </p:nvSpPr>
        <p:spPr>
          <a:xfrm>
            <a:off x="359763" y="5125576"/>
            <a:ext cx="5141649" cy="1685077"/>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　　　　　　　　　　　　　　</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移動する数を「</a:t>
            </a:r>
            <a:r>
              <a:rPr lang="en-US" altLang="ja-JP" b="1" i="0" dirty="0">
                <a:solidFill>
                  <a:srgbClr val="575E75"/>
                </a:solidFill>
                <a:effectLst/>
                <a:latin typeface="メイリオ" panose="020B0604030504040204" pitchFamily="50" charset="-128"/>
                <a:ea typeface="メイリオ" panose="020B0604030504040204" pitchFamily="50" charset="-128"/>
              </a:rPr>
              <a:t>2</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1" name="テキスト ボックス 50">
            <a:extLst>
              <a:ext uri="{FF2B5EF4-FFF2-40B4-BE49-F238E27FC236}">
                <a16:creationId xmlns:a16="http://schemas.microsoft.com/office/drawing/2014/main" id="{84D3CE1D-A77A-B7E0-DDE0-9A082854F2C2}"/>
              </a:ext>
            </a:extLst>
          </p:cNvPr>
          <p:cNvSpPr txBox="1"/>
          <p:nvPr/>
        </p:nvSpPr>
        <p:spPr>
          <a:xfrm>
            <a:off x="3697346" y="5756594"/>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54" name="図 53">
            <a:extLst>
              <a:ext uri="{FF2B5EF4-FFF2-40B4-BE49-F238E27FC236}">
                <a16:creationId xmlns:a16="http://schemas.microsoft.com/office/drawing/2014/main" id="{3459FA7C-1ED1-20C1-38CA-40B702E9F200}"/>
              </a:ext>
            </a:extLst>
          </p:cNvPr>
          <p:cNvPicPr>
            <a:picLocks noChangeAspect="1"/>
          </p:cNvPicPr>
          <p:nvPr/>
        </p:nvPicPr>
        <p:blipFill>
          <a:blip r:embed="rId4"/>
          <a:stretch>
            <a:fillRect/>
          </a:stretch>
        </p:blipFill>
        <p:spPr>
          <a:xfrm>
            <a:off x="493973" y="5773298"/>
            <a:ext cx="3132091" cy="579170"/>
          </a:xfrm>
          <a:prstGeom prst="rect">
            <a:avLst/>
          </a:prstGeom>
        </p:spPr>
      </p:pic>
      <p:sp>
        <p:nvSpPr>
          <p:cNvPr id="70" name="テキスト ボックス 69">
            <a:extLst>
              <a:ext uri="{FF2B5EF4-FFF2-40B4-BE49-F238E27FC236}">
                <a16:creationId xmlns:a16="http://schemas.microsoft.com/office/drawing/2014/main" id="{AC7AFF0A-7DDA-CB40-56F1-85086A035D7B}"/>
              </a:ext>
            </a:extLst>
          </p:cNvPr>
          <p:cNvSpPr txBox="1"/>
          <p:nvPr/>
        </p:nvSpPr>
        <p:spPr>
          <a:xfrm>
            <a:off x="1353427" y="582022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71" name="テキスト ボックス 70">
            <a:extLst>
              <a:ext uri="{FF2B5EF4-FFF2-40B4-BE49-F238E27FC236}">
                <a16:creationId xmlns:a16="http://schemas.microsoft.com/office/drawing/2014/main" id="{04A4C0CD-4556-E692-3232-368533D23C2D}"/>
              </a:ext>
            </a:extLst>
          </p:cNvPr>
          <p:cNvSpPr txBox="1"/>
          <p:nvPr/>
        </p:nvSpPr>
        <p:spPr>
          <a:xfrm>
            <a:off x="2858465" y="5804474"/>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72" name="テキスト ボックス 71">
            <a:extLst>
              <a:ext uri="{FF2B5EF4-FFF2-40B4-BE49-F238E27FC236}">
                <a16:creationId xmlns:a16="http://schemas.microsoft.com/office/drawing/2014/main" id="{66963BBC-0868-4B19-837A-7DDE699BB3A8}"/>
              </a:ext>
            </a:extLst>
          </p:cNvPr>
          <p:cNvSpPr txBox="1"/>
          <p:nvPr/>
        </p:nvSpPr>
        <p:spPr>
          <a:xfrm>
            <a:off x="1214681" y="6298602"/>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かず</a:t>
            </a:r>
            <a:endParaRPr kumimoji="1" lang="ja-JP" altLang="en-US" sz="1000" dirty="0">
              <a:latin typeface="メイリオ" panose="020B0604030504040204" pitchFamily="50" charset="-128"/>
              <a:ea typeface="メイリオ" panose="020B0604030504040204" pitchFamily="50" charset="-128"/>
            </a:endParaRPr>
          </a:p>
        </p:txBody>
      </p:sp>
      <p:sp>
        <p:nvSpPr>
          <p:cNvPr id="73" name="テキスト ボックス 72">
            <a:extLst>
              <a:ext uri="{FF2B5EF4-FFF2-40B4-BE49-F238E27FC236}">
                <a16:creationId xmlns:a16="http://schemas.microsoft.com/office/drawing/2014/main" id="{DA16E183-498A-F97E-3C3A-A7573F3A0B86}"/>
              </a:ext>
            </a:extLst>
          </p:cNvPr>
          <p:cNvSpPr txBox="1"/>
          <p:nvPr/>
        </p:nvSpPr>
        <p:spPr>
          <a:xfrm>
            <a:off x="372280" y="6298602"/>
            <a:ext cx="60260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endParaRPr kumimoji="1" lang="ja-JP" altLang="en-US" sz="1000" dirty="0">
              <a:latin typeface="メイリオ" panose="020B0604030504040204" pitchFamily="50" charset="-128"/>
              <a:ea typeface="メイリオ" panose="020B0604030504040204" pitchFamily="50" charset="-128"/>
            </a:endParaRPr>
          </a:p>
        </p:txBody>
      </p:sp>
      <p:sp>
        <p:nvSpPr>
          <p:cNvPr id="79" name="テキスト ボックス 78">
            <a:extLst>
              <a:ext uri="{FF2B5EF4-FFF2-40B4-BE49-F238E27FC236}">
                <a16:creationId xmlns:a16="http://schemas.microsoft.com/office/drawing/2014/main" id="{76F2852A-6648-8A23-920F-A6E38CCE7FE7}"/>
              </a:ext>
            </a:extLst>
          </p:cNvPr>
          <p:cNvSpPr txBox="1"/>
          <p:nvPr/>
        </p:nvSpPr>
        <p:spPr>
          <a:xfrm>
            <a:off x="2494906" y="6298602"/>
            <a:ext cx="72743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99" name="正方形/長方形 98">
            <a:extLst>
              <a:ext uri="{FF2B5EF4-FFF2-40B4-BE49-F238E27FC236}">
                <a16:creationId xmlns:a16="http://schemas.microsoft.com/office/drawing/2014/main" id="{635C6EC9-E438-8765-122E-AD68E8F98F41}"/>
              </a:ext>
            </a:extLst>
          </p:cNvPr>
          <p:cNvSpPr/>
          <p:nvPr/>
        </p:nvSpPr>
        <p:spPr>
          <a:xfrm>
            <a:off x="5073816" y="5077182"/>
            <a:ext cx="484630" cy="326254"/>
          </a:xfrm>
          <a:prstGeom prst="rect">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0" name="テキスト ボックス 99">
            <a:extLst>
              <a:ext uri="{FF2B5EF4-FFF2-40B4-BE49-F238E27FC236}">
                <a16:creationId xmlns:a16="http://schemas.microsoft.com/office/drawing/2014/main" id="{B725954B-BA55-C23D-D552-DA9FCFB73148}"/>
              </a:ext>
            </a:extLst>
          </p:cNvPr>
          <p:cNvSpPr txBox="1"/>
          <p:nvPr/>
        </p:nvSpPr>
        <p:spPr>
          <a:xfrm>
            <a:off x="5558446" y="4875501"/>
            <a:ext cx="2547891"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の部分を複製して</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矢印の部分に入れる</a:t>
            </a:r>
            <a:endParaRPr kumimoji="1" lang="ja-JP" altLang="en-US" dirty="0">
              <a:latin typeface="メイリオ" panose="020B0604030504040204" pitchFamily="50" charset="-128"/>
              <a:ea typeface="メイリオ" panose="020B0604030504040204" pitchFamily="50" charset="-128"/>
            </a:endParaRPr>
          </a:p>
        </p:txBody>
      </p:sp>
      <p:sp>
        <p:nvSpPr>
          <p:cNvPr id="101" name="テキスト ボックス 100">
            <a:extLst>
              <a:ext uri="{FF2B5EF4-FFF2-40B4-BE49-F238E27FC236}">
                <a16:creationId xmlns:a16="http://schemas.microsoft.com/office/drawing/2014/main" id="{C8C0B53A-F91D-C5CF-F17B-6A16A886AB0C}"/>
              </a:ext>
            </a:extLst>
          </p:cNvPr>
          <p:cNvSpPr txBox="1"/>
          <p:nvPr/>
        </p:nvSpPr>
        <p:spPr>
          <a:xfrm>
            <a:off x="6453793" y="4936315"/>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ふくせい</a:t>
            </a:r>
          </a:p>
        </p:txBody>
      </p:sp>
      <p:sp>
        <p:nvSpPr>
          <p:cNvPr id="106" name="テキスト ボックス 105">
            <a:extLst>
              <a:ext uri="{FF2B5EF4-FFF2-40B4-BE49-F238E27FC236}">
                <a16:creationId xmlns:a16="http://schemas.microsoft.com/office/drawing/2014/main" id="{7F16445C-3752-59B1-9499-DA8BFD825186}"/>
              </a:ext>
            </a:extLst>
          </p:cNvPr>
          <p:cNvSpPr txBox="1"/>
          <p:nvPr/>
        </p:nvSpPr>
        <p:spPr>
          <a:xfrm>
            <a:off x="5506475" y="5482006"/>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やじるし</a:t>
            </a:r>
          </a:p>
        </p:txBody>
      </p:sp>
      <p:sp>
        <p:nvSpPr>
          <p:cNvPr id="108" name="テキスト ボックス 107">
            <a:extLst>
              <a:ext uri="{FF2B5EF4-FFF2-40B4-BE49-F238E27FC236}">
                <a16:creationId xmlns:a16="http://schemas.microsoft.com/office/drawing/2014/main" id="{E53936B5-13B0-08A5-53CA-80284F5BDCB2}"/>
              </a:ext>
            </a:extLst>
          </p:cNvPr>
          <p:cNvSpPr txBox="1"/>
          <p:nvPr/>
        </p:nvSpPr>
        <p:spPr>
          <a:xfrm>
            <a:off x="5714353" y="4952381"/>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sp>
        <p:nvSpPr>
          <p:cNvPr id="111" name="テキスト ボックス 110">
            <a:extLst>
              <a:ext uri="{FF2B5EF4-FFF2-40B4-BE49-F238E27FC236}">
                <a16:creationId xmlns:a16="http://schemas.microsoft.com/office/drawing/2014/main" id="{0E8887BB-EA5B-DE84-F202-FFA411D7170C}"/>
              </a:ext>
            </a:extLst>
          </p:cNvPr>
          <p:cNvSpPr txBox="1"/>
          <p:nvPr/>
        </p:nvSpPr>
        <p:spPr>
          <a:xfrm>
            <a:off x="6160177" y="5479480"/>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sp>
        <p:nvSpPr>
          <p:cNvPr id="118" name="テキスト ボックス 117">
            <a:extLst>
              <a:ext uri="{FF2B5EF4-FFF2-40B4-BE49-F238E27FC236}">
                <a16:creationId xmlns:a16="http://schemas.microsoft.com/office/drawing/2014/main" id="{263D739B-CE2C-8B1F-C169-B50DB5CACEC1}"/>
              </a:ext>
            </a:extLst>
          </p:cNvPr>
          <p:cNvSpPr txBox="1"/>
          <p:nvPr/>
        </p:nvSpPr>
        <p:spPr>
          <a:xfrm>
            <a:off x="6940492" y="5473355"/>
            <a:ext cx="36907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p>
        </p:txBody>
      </p:sp>
      <p:sp>
        <p:nvSpPr>
          <p:cNvPr id="119" name="テキスト ボックス 118">
            <a:extLst>
              <a:ext uri="{FF2B5EF4-FFF2-40B4-BE49-F238E27FC236}">
                <a16:creationId xmlns:a16="http://schemas.microsoft.com/office/drawing/2014/main" id="{CA66DDD3-D117-9978-2DC9-58E3EF97CF54}"/>
              </a:ext>
            </a:extLst>
          </p:cNvPr>
          <p:cNvSpPr txBox="1"/>
          <p:nvPr/>
        </p:nvSpPr>
        <p:spPr>
          <a:xfrm>
            <a:off x="6034777" y="483346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123" name="テキスト ボックス 122">
            <a:extLst>
              <a:ext uri="{FF2B5EF4-FFF2-40B4-BE49-F238E27FC236}">
                <a16:creationId xmlns:a16="http://schemas.microsoft.com/office/drawing/2014/main" id="{134CD948-B754-D75D-A9FF-25A3E784CC09}"/>
              </a:ext>
            </a:extLst>
          </p:cNvPr>
          <p:cNvSpPr txBox="1"/>
          <p:nvPr/>
        </p:nvSpPr>
        <p:spPr>
          <a:xfrm>
            <a:off x="7216807" y="4847652"/>
            <a:ext cx="415498" cy="184666"/>
          </a:xfrm>
          <a:prstGeom prst="rect">
            <a:avLst/>
          </a:prstGeom>
          <a:noFill/>
        </p:spPr>
        <p:txBody>
          <a:bodyPr wrap="none" rtlCol="0">
            <a:spAutoFit/>
          </a:bodyPr>
          <a:lstStyle/>
          <a:p>
            <a:r>
              <a:rPr kumimoji="1" lang="ja-JP" altLang="en-US" sz="600" dirty="0">
                <a:solidFill>
                  <a:schemeClr val="bg1"/>
                </a:solidFill>
                <a:latin typeface="Meiryo" panose="020B0604030504040204" pitchFamily="34" charset="-128"/>
                <a:ea typeface="Meiryo" panose="020B0604030504040204" pitchFamily="34" charset="-128"/>
              </a:rPr>
              <a:t>いどう</a:t>
            </a:r>
          </a:p>
        </p:txBody>
      </p:sp>
      <p:sp>
        <p:nvSpPr>
          <p:cNvPr id="124" name="テキスト ボックス 123">
            <a:extLst>
              <a:ext uri="{FF2B5EF4-FFF2-40B4-BE49-F238E27FC236}">
                <a16:creationId xmlns:a16="http://schemas.microsoft.com/office/drawing/2014/main" id="{62753FF7-8958-B199-6972-3B568D28AF33}"/>
              </a:ext>
            </a:extLst>
          </p:cNvPr>
          <p:cNvSpPr txBox="1"/>
          <p:nvPr/>
        </p:nvSpPr>
        <p:spPr>
          <a:xfrm>
            <a:off x="5921990" y="538900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125" name="正方形/長方形 124">
            <a:extLst>
              <a:ext uri="{FF2B5EF4-FFF2-40B4-BE49-F238E27FC236}">
                <a16:creationId xmlns:a16="http://schemas.microsoft.com/office/drawing/2014/main" id="{29DF95F7-5866-5641-9AA2-C6A5DD06AC39}"/>
              </a:ext>
            </a:extLst>
          </p:cNvPr>
          <p:cNvSpPr/>
          <p:nvPr/>
        </p:nvSpPr>
        <p:spPr>
          <a:xfrm>
            <a:off x="406595" y="2578224"/>
            <a:ext cx="2544977" cy="656379"/>
          </a:xfrm>
          <a:prstGeom prst="rect">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2593886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4A97B03D-B9A2-4D28-B237-7C47580FCCD9}"/>
              </a:ext>
            </a:extLst>
          </p:cNvPr>
          <p:cNvPicPr>
            <a:picLocks noChangeAspect="1"/>
          </p:cNvPicPr>
          <p:nvPr/>
        </p:nvPicPr>
        <p:blipFill>
          <a:blip r:embed="rId2"/>
          <a:stretch>
            <a:fillRect/>
          </a:stretch>
        </p:blipFill>
        <p:spPr>
          <a:xfrm>
            <a:off x="726618" y="2358864"/>
            <a:ext cx="4949230" cy="2950667"/>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．子グマを氷の上にいる家族のもとに返そう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2054214"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2707345"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うえ</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895907"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5675848"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かえ</a:t>
            </a:r>
          </a:p>
        </p:txBody>
      </p:sp>
      <p:sp>
        <p:nvSpPr>
          <p:cNvPr id="36" name="テキスト ボックス 35">
            <a:extLst>
              <a:ext uri="{FF2B5EF4-FFF2-40B4-BE49-F238E27FC236}">
                <a16:creationId xmlns:a16="http://schemas.microsoft.com/office/drawing/2014/main" id="{29DAAC48-E343-4E61-8086-5F4F4E546AE3}"/>
              </a:ext>
            </a:extLst>
          </p:cNvPr>
          <p:cNvSpPr txBox="1"/>
          <p:nvPr/>
        </p:nvSpPr>
        <p:spPr>
          <a:xfrm>
            <a:off x="3957827" y="397943"/>
            <a:ext cx="61417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かぞく</a:t>
            </a:r>
          </a:p>
        </p:txBody>
      </p:sp>
      <p:sp>
        <p:nvSpPr>
          <p:cNvPr id="31" name="テキスト ボックス 30">
            <a:extLst>
              <a:ext uri="{FF2B5EF4-FFF2-40B4-BE49-F238E27FC236}">
                <a16:creationId xmlns:a16="http://schemas.microsoft.com/office/drawing/2014/main" id="{D4B94F2C-6A1C-4CF3-B84F-7855B194F9A4}"/>
              </a:ext>
            </a:extLst>
          </p:cNvPr>
          <p:cNvSpPr txBox="1"/>
          <p:nvPr/>
        </p:nvSpPr>
        <p:spPr>
          <a:xfrm>
            <a:off x="611415" y="1512957"/>
            <a:ext cx="8103960"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③のプログラムを複製して作ってみよう！</a:t>
            </a:r>
            <a:endParaRPr kumimoji="1" lang="ja-JP" altLang="en-US"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1E756DEA-DCCC-447C-BB13-C4AFA2487C18}"/>
              </a:ext>
            </a:extLst>
          </p:cNvPr>
          <p:cNvSpPr txBox="1"/>
          <p:nvPr/>
        </p:nvSpPr>
        <p:spPr>
          <a:xfrm>
            <a:off x="2416816" y="1567165"/>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ふくせい</a:t>
            </a:r>
          </a:p>
        </p:txBody>
      </p:sp>
      <p:sp>
        <p:nvSpPr>
          <p:cNvPr id="37" name="テキスト ボックス 36">
            <a:extLst>
              <a:ext uri="{FF2B5EF4-FFF2-40B4-BE49-F238E27FC236}">
                <a16:creationId xmlns:a16="http://schemas.microsoft.com/office/drawing/2014/main" id="{EA38076A-4A21-4556-9C76-B234CE749CC2}"/>
              </a:ext>
            </a:extLst>
          </p:cNvPr>
          <p:cNvSpPr txBox="1"/>
          <p:nvPr/>
        </p:nvSpPr>
        <p:spPr>
          <a:xfrm>
            <a:off x="3311701" y="1573049"/>
            <a:ext cx="48364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
        <p:nvSpPr>
          <p:cNvPr id="45" name="四角形: 角を丸くする 44">
            <a:extLst>
              <a:ext uri="{FF2B5EF4-FFF2-40B4-BE49-F238E27FC236}">
                <a16:creationId xmlns:a16="http://schemas.microsoft.com/office/drawing/2014/main" id="{3EBDFFFD-7150-47DC-B5B8-5FA2A5C08A15}"/>
              </a:ext>
            </a:extLst>
          </p:cNvPr>
          <p:cNvSpPr/>
          <p:nvPr/>
        </p:nvSpPr>
        <p:spPr>
          <a:xfrm>
            <a:off x="1492636" y="2420574"/>
            <a:ext cx="439468" cy="311861"/>
          </a:xfrm>
          <a:prstGeom prst="roundRect">
            <a:avLst>
              <a:gd name="adj" fmla="val 42393"/>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47" name="テキスト ボックス 46">
            <a:extLst>
              <a:ext uri="{FF2B5EF4-FFF2-40B4-BE49-F238E27FC236}">
                <a16:creationId xmlns:a16="http://schemas.microsoft.com/office/drawing/2014/main" id="{ED2F27AF-A060-420B-8824-DCC81E56291E}"/>
              </a:ext>
            </a:extLst>
          </p:cNvPr>
          <p:cNvSpPr txBox="1"/>
          <p:nvPr/>
        </p:nvSpPr>
        <p:spPr>
          <a:xfrm>
            <a:off x="4149451" y="2347141"/>
            <a:ext cx="4227385"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チャットコマンドを「</a:t>
            </a:r>
            <a:r>
              <a:rPr lang="en-US" altLang="ja-JP" b="1" dirty="0">
                <a:solidFill>
                  <a:srgbClr val="575E75"/>
                </a:solidFill>
                <a:latin typeface="メイリオ" panose="020B0604030504040204" pitchFamily="50" charset="-128"/>
                <a:ea typeface="メイリオ" panose="020B0604030504040204" pitchFamily="50" charset="-128"/>
              </a:rPr>
              <a:t>5</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D27CBA2E-F160-420A-8E05-5FA671A8CA7A}"/>
              </a:ext>
            </a:extLst>
          </p:cNvPr>
          <p:cNvSpPr txBox="1"/>
          <p:nvPr/>
        </p:nvSpPr>
        <p:spPr>
          <a:xfrm>
            <a:off x="7018017" y="2416906"/>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cxnSp>
        <p:nvCxnSpPr>
          <p:cNvPr id="68" name="直線矢印コネクタ 67">
            <a:extLst>
              <a:ext uri="{FF2B5EF4-FFF2-40B4-BE49-F238E27FC236}">
                <a16:creationId xmlns:a16="http://schemas.microsoft.com/office/drawing/2014/main" id="{E809F72B-87DF-4766-8FF5-D1716EF89314}"/>
              </a:ext>
            </a:extLst>
          </p:cNvPr>
          <p:cNvCxnSpPr>
            <a:cxnSpLocks/>
          </p:cNvCxnSpPr>
          <p:nvPr/>
        </p:nvCxnSpPr>
        <p:spPr>
          <a:xfrm flipH="1" flipV="1">
            <a:off x="1996778" y="2552913"/>
            <a:ext cx="2152673" cy="179522"/>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26" name="テキスト ボックス 25">
            <a:extLst>
              <a:ext uri="{FF2B5EF4-FFF2-40B4-BE49-F238E27FC236}">
                <a16:creationId xmlns:a16="http://schemas.microsoft.com/office/drawing/2014/main" id="{AC1A67EC-3FCB-420F-9FE9-B8A120290396}"/>
              </a:ext>
            </a:extLst>
          </p:cNvPr>
          <p:cNvSpPr txBox="1"/>
          <p:nvPr/>
        </p:nvSpPr>
        <p:spPr>
          <a:xfrm>
            <a:off x="334734" y="1094906"/>
            <a:ext cx="5544475" cy="577081"/>
          </a:xfrm>
          <a:prstGeom prst="rect">
            <a:avLst/>
          </a:prstGeom>
          <a:noFill/>
        </p:spPr>
        <p:txBody>
          <a:bodyPr wrap="square" rtlCol="0">
            <a:spAutoFit/>
          </a:bodyPr>
          <a:lstStyle/>
          <a:p>
            <a:pP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⑤ 右に向きを変え、移動しながら橋を作る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DF0F41D6-AF23-4AC4-AD3B-E149604CF610}"/>
              </a:ext>
            </a:extLst>
          </p:cNvPr>
          <p:cNvSpPr txBox="1"/>
          <p:nvPr/>
        </p:nvSpPr>
        <p:spPr>
          <a:xfrm>
            <a:off x="2393690" y="1157560"/>
            <a:ext cx="71977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29" name="テキスト ボックス 28">
            <a:extLst>
              <a:ext uri="{FF2B5EF4-FFF2-40B4-BE49-F238E27FC236}">
                <a16:creationId xmlns:a16="http://schemas.microsoft.com/office/drawing/2014/main" id="{C831CF67-0FF5-4101-AB5D-8699E819C33F}"/>
              </a:ext>
            </a:extLst>
          </p:cNvPr>
          <p:cNvSpPr txBox="1"/>
          <p:nvPr/>
        </p:nvSpPr>
        <p:spPr>
          <a:xfrm>
            <a:off x="3800702" y="1157560"/>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はし</a:t>
            </a:r>
          </a:p>
        </p:txBody>
      </p:sp>
      <p:sp>
        <p:nvSpPr>
          <p:cNvPr id="32" name="テキスト ボックス 31">
            <a:extLst>
              <a:ext uri="{FF2B5EF4-FFF2-40B4-BE49-F238E27FC236}">
                <a16:creationId xmlns:a16="http://schemas.microsoft.com/office/drawing/2014/main" id="{92D14B77-A6F8-4655-B83C-A61333407C52}"/>
              </a:ext>
            </a:extLst>
          </p:cNvPr>
          <p:cNvSpPr txBox="1"/>
          <p:nvPr/>
        </p:nvSpPr>
        <p:spPr>
          <a:xfrm>
            <a:off x="4235118" y="1157560"/>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
        <p:nvSpPr>
          <p:cNvPr id="33" name="テキスト ボックス 32">
            <a:extLst>
              <a:ext uri="{FF2B5EF4-FFF2-40B4-BE49-F238E27FC236}">
                <a16:creationId xmlns:a16="http://schemas.microsoft.com/office/drawing/2014/main" id="{589F4076-E5B8-4757-A9B8-208BD6BDFD35}"/>
              </a:ext>
            </a:extLst>
          </p:cNvPr>
          <p:cNvSpPr txBox="1"/>
          <p:nvPr/>
        </p:nvSpPr>
        <p:spPr>
          <a:xfrm>
            <a:off x="612125" y="1157560"/>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34" name="テキスト ボックス 33">
            <a:extLst>
              <a:ext uri="{FF2B5EF4-FFF2-40B4-BE49-F238E27FC236}">
                <a16:creationId xmlns:a16="http://schemas.microsoft.com/office/drawing/2014/main" id="{EE38DD98-8018-4A4F-B8E5-15FA2EAD3FE6}"/>
              </a:ext>
            </a:extLst>
          </p:cNvPr>
          <p:cNvSpPr txBox="1"/>
          <p:nvPr/>
        </p:nvSpPr>
        <p:spPr>
          <a:xfrm>
            <a:off x="1078693" y="1157560"/>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38" name="テキスト ボックス 37">
            <a:extLst>
              <a:ext uri="{FF2B5EF4-FFF2-40B4-BE49-F238E27FC236}">
                <a16:creationId xmlns:a16="http://schemas.microsoft.com/office/drawing/2014/main" id="{0E187A2F-F4A0-414C-BBB3-740494080579}"/>
              </a:ext>
            </a:extLst>
          </p:cNvPr>
          <p:cNvSpPr txBox="1"/>
          <p:nvPr/>
        </p:nvSpPr>
        <p:spPr>
          <a:xfrm>
            <a:off x="1709914" y="1157560"/>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39" name="四角形: 角を丸くする 38">
            <a:extLst>
              <a:ext uri="{FF2B5EF4-FFF2-40B4-BE49-F238E27FC236}">
                <a16:creationId xmlns:a16="http://schemas.microsoft.com/office/drawing/2014/main" id="{3A5BFBC1-DCBF-4097-973B-8EA954B53B74}"/>
              </a:ext>
            </a:extLst>
          </p:cNvPr>
          <p:cNvSpPr/>
          <p:nvPr/>
        </p:nvSpPr>
        <p:spPr>
          <a:xfrm>
            <a:off x="1784143" y="2755940"/>
            <a:ext cx="489208" cy="311861"/>
          </a:xfrm>
          <a:prstGeom prst="roundRect">
            <a:avLst>
              <a:gd name="adj" fmla="val 42393"/>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40" name="テキスト ボックス 39">
            <a:extLst>
              <a:ext uri="{FF2B5EF4-FFF2-40B4-BE49-F238E27FC236}">
                <a16:creationId xmlns:a16="http://schemas.microsoft.com/office/drawing/2014/main" id="{483C4027-9E4F-4AEE-B5B1-65E11F5C6AD0}"/>
              </a:ext>
            </a:extLst>
          </p:cNvPr>
          <p:cNvSpPr txBox="1"/>
          <p:nvPr/>
        </p:nvSpPr>
        <p:spPr>
          <a:xfrm>
            <a:off x="4209205" y="3787980"/>
            <a:ext cx="4227385"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向きを「</a:t>
            </a:r>
            <a:r>
              <a:rPr lang="ja-JP" altLang="en-US" b="1" i="0" dirty="0">
                <a:solidFill>
                  <a:srgbClr val="575E75"/>
                </a:solidFill>
                <a:effectLst/>
                <a:latin typeface="メイリオ" panose="020B0604030504040204" pitchFamily="50" charset="-128"/>
                <a:ea typeface="メイリオ" panose="020B0604030504040204" pitchFamily="50" charset="-128"/>
              </a:rPr>
              <a:t>右</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3F2D9E2B-2B77-46EC-9A72-E6C0189247AF}"/>
              </a:ext>
            </a:extLst>
          </p:cNvPr>
          <p:cNvSpPr txBox="1"/>
          <p:nvPr/>
        </p:nvSpPr>
        <p:spPr>
          <a:xfrm>
            <a:off x="5779345" y="3867037"/>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42" name="テキスト ボックス 41">
            <a:extLst>
              <a:ext uri="{FF2B5EF4-FFF2-40B4-BE49-F238E27FC236}">
                <a16:creationId xmlns:a16="http://schemas.microsoft.com/office/drawing/2014/main" id="{DBEB8635-B7B5-4FE2-BC94-1FCD4F1AAAEF}"/>
              </a:ext>
            </a:extLst>
          </p:cNvPr>
          <p:cNvSpPr txBox="1"/>
          <p:nvPr/>
        </p:nvSpPr>
        <p:spPr>
          <a:xfrm>
            <a:off x="4167960" y="3872144"/>
            <a:ext cx="48460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44" name="テキスト ボックス 43">
            <a:extLst>
              <a:ext uri="{FF2B5EF4-FFF2-40B4-BE49-F238E27FC236}">
                <a16:creationId xmlns:a16="http://schemas.microsoft.com/office/drawing/2014/main" id="{0EEEED98-F55E-4864-B898-4A7B288ED6AA}"/>
              </a:ext>
            </a:extLst>
          </p:cNvPr>
          <p:cNvSpPr txBox="1"/>
          <p:nvPr/>
        </p:nvSpPr>
        <p:spPr>
          <a:xfrm>
            <a:off x="5065329" y="3867037"/>
            <a:ext cx="48460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cxnSp>
        <p:nvCxnSpPr>
          <p:cNvPr id="46" name="直線矢印コネクタ 45">
            <a:extLst>
              <a:ext uri="{FF2B5EF4-FFF2-40B4-BE49-F238E27FC236}">
                <a16:creationId xmlns:a16="http://schemas.microsoft.com/office/drawing/2014/main" id="{147753A5-7243-4881-B01C-08B9BD67D7DE}"/>
              </a:ext>
            </a:extLst>
          </p:cNvPr>
          <p:cNvCxnSpPr>
            <a:cxnSpLocks/>
          </p:cNvCxnSpPr>
          <p:nvPr/>
        </p:nvCxnSpPr>
        <p:spPr>
          <a:xfrm flipH="1" flipV="1">
            <a:off x="2495917" y="2966304"/>
            <a:ext cx="1672043" cy="1130065"/>
          </a:xfrm>
          <a:prstGeom prst="straightConnector1">
            <a:avLst/>
          </a:prstGeom>
          <a:ln w="28575">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sp>
        <p:nvSpPr>
          <p:cNvPr id="49" name="テキスト ボックス 48">
            <a:extLst>
              <a:ext uri="{FF2B5EF4-FFF2-40B4-BE49-F238E27FC236}">
                <a16:creationId xmlns:a16="http://schemas.microsoft.com/office/drawing/2014/main" id="{DCD59C1D-1139-38DB-12A9-6FBE323C5A0D}"/>
              </a:ext>
            </a:extLst>
          </p:cNvPr>
          <p:cNvSpPr txBox="1"/>
          <p:nvPr/>
        </p:nvSpPr>
        <p:spPr>
          <a:xfrm>
            <a:off x="1792061" y="2738528"/>
            <a:ext cx="420516"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50" name="テキスト ボックス 49">
            <a:extLst>
              <a:ext uri="{FF2B5EF4-FFF2-40B4-BE49-F238E27FC236}">
                <a16:creationId xmlns:a16="http://schemas.microsoft.com/office/drawing/2014/main" id="{BB53BFD7-A3B6-500C-8663-579C7B06E50E}"/>
              </a:ext>
            </a:extLst>
          </p:cNvPr>
          <p:cNvSpPr txBox="1"/>
          <p:nvPr/>
        </p:nvSpPr>
        <p:spPr>
          <a:xfrm>
            <a:off x="2307864" y="2719258"/>
            <a:ext cx="338554"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51" name="テキスト ボックス 50">
            <a:extLst>
              <a:ext uri="{FF2B5EF4-FFF2-40B4-BE49-F238E27FC236}">
                <a16:creationId xmlns:a16="http://schemas.microsoft.com/office/drawing/2014/main" id="{DA13C9B4-A953-572C-C446-01C1F5B73056}"/>
              </a:ext>
            </a:extLst>
          </p:cNvPr>
          <p:cNvSpPr txBox="1"/>
          <p:nvPr/>
        </p:nvSpPr>
        <p:spPr>
          <a:xfrm>
            <a:off x="1445589" y="2727204"/>
            <a:ext cx="338554"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52" name="テキスト ボックス 51">
            <a:extLst>
              <a:ext uri="{FF2B5EF4-FFF2-40B4-BE49-F238E27FC236}">
                <a16:creationId xmlns:a16="http://schemas.microsoft.com/office/drawing/2014/main" id="{E0294A05-A252-8AA3-6FA1-5502D7ECAE10}"/>
              </a:ext>
            </a:extLst>
          </p:cNvPr>
          <p:cNvSpPr txBox="1"/>
          <p:nvPr/>
        </p:nvSpPr>
        <p:spPr>
          <a:xfrm>
            <a:off x="1515934" y="303921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53" name="テキスト ボックス 52">
            <a:extLst>
              <a:ext uri="{FF2B5EF4-FFF2-40B4-BE49-F238E27FC236}">
                <a16:creationId xmlns:a16="http://schemas.microsoft.com/office/drawing/2014/main" id="{C0FB4CD6-0213-ED7B-3FBA-685C66151126}"/>
              </a:ext>
            </a:extLst>
          </p:cNvPr>
          <p:cNvSpPr txBox="1"/>
          <p:nvPr/>
        </p:nvSpPr>
        <p:spPr>
          <a:xfrm>
            <a:off x="2697964" y="3053406"/>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54" name="テキスト ボックス 53">
            <a:extLst>
              <a:ext uri="{FF2B5EF4-FFF2-40B4-BE49-F238E27FC236}">
                <a16:creationId xmlns:a16="http://schemas.microsoft.com/office/drawing/2014/main" id="{786B32EB-A3AA-DC76-ADFB-721B481B2CE8}"/>
              </a:ext>
            </a:extLst>
          </p:cNvPr>
          <p:cNvSpPr txBox="1"/>
          <p:nvPr/>
        </p:nvSpPr>
        <p:spPr>
          <a:xfrm>
            <a:off x="3038310" y="341456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55" name="テキスト ボックス 54">
            <a:extLst>
              <a:ext uri="{FF2B5EF4-FFF2-40B4-BE49-F238E27FC236}">
                <a16:creationId xmlns:a16="http://schemas.microsoft.com/office/drawing/2014/main" id="{42D5F9D1-647B-36A9-01DF-BFD79EC08482}"/>
              </a:ext>
            </a:extLst>
          </p:cNvPr>
          <p:cNvSpPr txBox="1"/>
          <p:nvPr/>
        </p:nvSpPr>
        <p:spPr>
          <a:xfrm>
            <a:off x="3549127" y="3414565"/>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56" name="テキスト ボックス 55">
            <a:extLst>
              <a:ext uri="{FF2B5EF4-FFF2-40B4-BE49-F238E27FC236}">
                <a16:creationId xmlns:a16="http://schemas.microsoft.com/office/drawing/2014/main" id="{0885CC1E-6D93-736A-FC05-FB4C3A3E469B}"/>
              </a:ext>
            </a:extLst>
          </p:cNvPr>
          <p:cNvSpPr txBox="1"/>
          <p:nvPr/>
        </p:nvSpPr>
        <p:spPr>
          <a:xfrm>
            <a:off x="1663724" y="376149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57" name="テキスト ボックス 56">
            <a:extLst>
              <a:ext uri="{FF2B5EF4-FFF2-40B4-BE49-F238E27FC236}">
                <a16:creationId xmlns:a16="http://schemas.microsoft.com/office/drawing/2014/main" id="{BC9E516A-6B25-89F6-7687-B253CFB2D37E}"/>
              </a:ext>
            </a:extLst>
          </p:cNvPr>
          <p:cNvSpPr txBox="1"/>
          <p:nvPr/>
        </p:nvSpPr>
        <p:spPr>
          <a:xfrm>
            <a:off x="2193062" y="3774704"/>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58" name="テキスト ボックス 57">
            <a:extLst>
              <a:ext uri="{FF2B5EF4-FFF2-40B4-BE49-F238E27FC236}">
                <a16:creationId xmlns:a16="http://schemas.microsoft.com/office/drawing/2014/main" id="{BFC4D12B-07AC-80C2-17F4-5DA8C650DC66}"/>
              </a:ext>
            </a:extLst>
          </p:cNvPr>
          <p:cNvSpPr txBox="1"/>
          <p:nvPr/>
        </p:nvSpPr>
        <p:spPr>
          <a:xfrm>
            <a:off x="1648501" y="4117194"/>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59" name="テキスト ボックス 58">
            <a:extLst>
              <a:ext uri="{FF2B5EF4-FFF2-40B4-BE49-F238E27FC236}">
                <a16:creationId xmlns:a16="http://schemas.microsoft.com/office/drawing/2014/main" id="{2F7EB081-118C-ABE1-B091-6F56DC184259}"/>
              </a:ext>
            </a:extLst>
          </p:cNvPr>
          <p:cNvSpPr txBox="1"/>
          <p:nvPr/>
        </p:nvSpPr>
        <p:spPr>
          <a:xfrm>
            <a:off x="2830531" y="4131383"/>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60" name="テキスト ボックス 59">
            <a:extLst>
              <a:ext uri="{FF2B5EF4-FFF2-40B4-BE49-F238E27FC236}">
                <a16:creationId xmlns:a16="http://schemas.microsoft.com/office/drawing/2014/main" id="{BB4AB779-964E-DBDF-F135-AF4AD12D9EAD}"/>
              </a:ext>
            </a:extLst>
          </p:cNvPr>
          <p:cNvSpPr txBox="1"/>
          <p:nvPr/>
        </p:nvSpPr>
        <p:spPr>
          <a:xfrm>
            <a:off x="1525315" y="4665989"/>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61" name="テキスト ボックス 60">
            <a:extLst>
              <a:ext uri="{FF2B5EF4-FFF2-40B4-BE49-F238E27FC236}">
                <a16:creationId xmlns:a16="http://schemas.microsoft.com/office/drawing/2014/main" id="{40AA6B33-6EF6-C86F-033B-45F31B0032E5}"/>
              </a:ext>
            </a:extLst>
          </p:cNvPr>
          <p:cNvSpPr txBox="1"/>
          <p:nvPr/>
        </p:nvSpPr>
        <p:spPr>
          <a:xfrm>
            <a:off x="2707345" y="4680178"/>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Tree>
    <p:extLst>
      <p:ext uri="{BB962C8B-B14F-4D97-AF65-F5344CB8AC3E}">
        <p14:creationId xmlns:p14="http://schemas.microsoft.com/office/powerpoint/2010/main" val="6564733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FF5C7EE8-B65F-4406-ABBE-836350A7EE95}"/>
              </a:ext>
            </a:extLst>
          </p:cNvPr>
          <p:cNvPicPr>
            <a:picLocks noChangeAspect="1"/>
          </p:cNvPicPr>
          <p:nvPr/>
        </p:nvPicPr>
        <p:blipFill>
          <a:blip r:embed="rId2"/>
          <a:stretch>
            <a:fillRect/>
          </a:stretch>
        </p:blipFill>
        <p:spPr>
          <a:xfrm>
            <a:off x="681537" y="2097682"/>
            <a:ext cx="5100431" cy="4720987"/>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．子グマを氷の上にいる家族のもとに返そう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2054214"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2707345"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うえ</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895907"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5675848"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かえ</a:t>
            </a:r>
          </a:p>
        </p:txBody>
      </p:sp>
      <p:sp>
        <p:nvSpPr>
          <p:cNvPr id="36" name="テキスト ボックス 35">
            <a:extLst>
              <a:ext uri="{FF2B5EF4-FFF2-40B4-BE49-F238E27FC236}">
                <a16:creationId xmlns:a16="http://schemas.microsoft.com/office/drawing/2014/main" id="{29DAAC48-E343-4E61-8086-5F4F4E546AE3}"/>
              </a:ext>
            </a:extLst>
          </p:cNvPr>
          <p:cNvSpPr txBox="1"/>
          <p:nvPr/>
        </p:nvSpPr>
        <p:spPr>
          <a:xfrm>
            <a:off x="3957827" y="397943"/>
            <a:ext cx="61417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かぞく</a:t>
            </a:r>
          </a:p>
        </p:txBody>
      </p:sp>
      <p:sp>
        <p:nvSpPr>
          <p:cNvPr id="31" name="テキスト ボックス 30">
            <a:extLst>
              <a:ext uri="{FF2B5EF4-FFF2-40B4-BE49-F238E27FC236}">
                <a16:creationId xmlns:a16="http://schemas.microsoft.com/office/drawing/2014/main" id="{D4B94F2C-6A1C-4CF3-B84F-7855B194F9A4}"/>
              </a:ext>
            </a:extLst>
          </p:cNvPr>
          <p:cNvSpPr txBox="1"/>
          <p:nvPr/>
        </p:nvSpPr>
        <p:spPr>
          <a:xfrm>
            <a:off x="611415" y="1512957"/>
            <a:ext cx="8103960"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④のプログラムを複製して作ってみよう！</a:t>
            </a:r>
            <a:endParaRPr kumimoji="1" lang="ja-JP" altLang="en-US" dirty="0">
              <a:latin typeface="メイリオ" panose="020B0604030504040204" pitchFamily="50" charset="-128"/>
              <a:ea typeface="メイリオ" panose="020B0604030504040204" pitchFamily="50" charset="-128"/>
            </a:endParaRPr>
          </a:p>
        </p:txBody>
      </p:sp>
      <p:sp>
        <p:nvSpPr>
          <p:cNvPr id="45" name="四角形: 角を丸くする 44">
            <a:extLst>
              <a:ext uri="{FF2B5EF4-FFF2-40B4-BE49-F238E27FC236}">
                <a16:creationId xmlns:a16="http://schemas.microsoft.com/office/drawing/2014/main" id="{3EBDFFFD-7150-47DC-B5B8-5FA2A5C08A15}"/>
              </a:ext>
            </a:extLst>
          </p:cNvPr>
          <p:cNvSpPr/>
          <p:nvPr/>
        </p:nvSpPr>
        <p:spPr>
          <a:xfrm>
            <a:off x="1474880" y="2154242"/>
            <a:ext cx="439468" cy="311861"/>
          </a:xfrm>
          <a:prstGeom prst="roundRect">
            <a:avLst>
              <a:gd name="adj" fmla="val 42393"/>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47" name="テキスト ボックス 46">
            <a:extLst>
              <a:ext uri="{FF2B5EF4-FFF2-40B4-BE49-F238E27FC236}">
                <a16:creationId xmlns:a16="http://schemas.microsoft.com/office/drawing/2014/main" id="{ED2F27AF-A060-420B-8824-DCC81E56291E}"/>
              </a:ext>
            </a:extLst>
          </p:cNvPr>
          <p:cNvSpPr txBox="1"/>
          <p:nvPr/>
        </p:nvSpPr>
        <p:spPr>
          <a:xfrm>
            <a:off x="4318127" y="2087361"/>
            <a:ext cx="4227385"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チャットコマンドを「</a:t>
            </a:r>
            <a:r>
              <a:rPr lang="en-US" altLang="ja-JP" b="1" i="0" dirty="0">
                <a:solidFill>
                  <a:srgbClr val="575E75"/>
                </a:solidFill>
                <a:effectLst/>
                <a:latin typeface="メイリオ" panose="020B0604030504040204" pitchFamily="50" charset="-128"/>
                <a:ea typeface="メイリオ" panose="020B0604030504040204" pitchFamily="50" charset="-128"/>
              </a:rPr>
              <a:t>6</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D27CBA2E-F160-420A-8E05-5FA671A8CA7A}"/>
              </a:ext>
            </a:extLst>
          </p:cNvPr>
          <p:cNvSpPr txBox="1"/>
          <p:nvPr/>
        </p:nvSpPr>
        <p:spPr>
          <a:xfrm>
            <a:off x="7186693" y="2157126"/>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cxnSp>
        <p:nvCxnSpPr>
          <p:cNvPr id="68" name="直線矢印コネクタ 67">
            <a:extLst>
              <a:ext uri="{FF2B5EF4-FFF2-40B4-BE49-F238E27FC236}">
                <a16:creationId xmlns:a16="http://schemas.microsoft.com/office/drawing/2014/main" id="{E809F72B-87DF-4766-8FF5-D1716EF89314}"/>
              </a:ext>
            </a:extLst>
          </p:cNvPr>
          <p:cNvCxnSpPr>
            <a:cxnSpLocks/>
          </p:cNvCxnSpPr>
          <p:nvPr/>
        </p:nvCxnSpPr>
        <p:spPr>
          <a:xfrm flipH="1" flipV="1">
            <a:off x="1996778" y="2313215"/>
            <a:ext cx="2152673" cy="179522"/>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80" name="四角形: 角を丸くする 79">
            <a:extLst>
              <a:ext uri="{FF2B5EF4-FFF2-40B4-BE49-F238E27FC236}">
                <a16:creationId xmlns:a16="http://schemas.microsoft.com/office/drawing/2014/main" id="{BEB7FAE8-54BC-4D68-9273-D61DBD9E4F0D}"/>
              </a:ext>
            </a:extLst>
          </p:cNvPr>
          <p:cNvSpPr/>
          <p:nvPr/>
        </p:nvSpPr>
        <p:spPr>
          <a:xfrm>
            <a:off x="2069563" y="4537294"/>
            <a:ext cx="373132" cy="266467"/>
          </a:xfrm>
          <a:prstGeom prst="roundRect">
            <a:avLst>
              <a:gd name="adj" fmla="val 50000"/>
            </a:avLst>
          </a:prstGeom>
          <a:noFill/>
          <a:ln w="285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81" name="テキスト ボックス 80">
            <a:extLst>
              <a:ext uri="{FF2B5EF4-FFF2-40B4-BE49-F238E27FC236}">
                <a16:creationId xmlns:a16="http://schemas.microsoft.com/office/drawing/2014/main" id="{549AE158-C44D-4CB6-95F4-FB676CAB5F9D}"/>
              </a:ext>
            </a:extLst>
          </p:cNvPr>
          <p:cNvSpPr txBox="1"/>
          <p:nvPr/>
        </p:nvSpPr>
        <p:spPr>
          <a:xfrm>
            <a:off x="4363894" y="4383721"/>
            <a:ext cx="4227385"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移動する数を「</a:t>
            </a:r>
            <a:r>
              <a:rPr lang="en-US" altLang="ja-JP" b="1" i="0" dirty="0">
                <a:solidFill>
                  <a:srgbClr val="575E75"/>
                </a:solidFill>
                <a:effectLst/>
                <a:latin typeface="メイリオ" panose="020B0604030504040204" pitchFamily="50" charset="-128"/>
                <a:ea typeface="メイリオ" panose="020B0604030504040204" pitchFamily="50" charset="-128"/>
              </a:rPr>
              <a:t>3</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82" name="テキスト ボックス 81">
            <a:extLst>
              <a:ext uri="{FF2B5EF4-FFF2-40B4-BE49-F238E27FC236}">
                <a16:creationId xmlns:a16="http://schemas.microsoft.com/office/drawing/2014/main" id="{981FBDCC-7225-4E09-9825-F1778458B338}"/>
              </a:ext>
            </a:extLst>
          </p:cNvPr>
          <p:cNvSpPr txBox="1"/>
          <p:nvPr/>
        </p:nvSpPr>
        <p:spPr>
          <a:xfrm>
            <a:off x="6510776" y="4445889"/>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83" name="テキスト ボックス 82">
            <a:extLst>
              <a:ext uri="{FF2B5EF4-FFF2-40B4-BE49-F238E27FC236}">
                <a16:creationId xmlns:a16="http://schemas.microsoft.com/office/drawing/2014/main" id="{0465E908-C338-4DB5-A339-7D28127D50CE}"/>
              </a:ext>
            </a:extLst>
          </p:cNvPr>
          <p:cNvSpPr txBox="1"/>
          <p:nvPr/>
        </p:nvSpPr>
        <p:spPr>
          <a:xfrm>
            <a:off x="4322649" y="4467885"/>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84" name="テキスト ボックス 83">
            <a:extLst>
              <a:ext uri="{FF2B5EF4-FFF2-40B4-BE49-F238E27FC236}">
                <a16:creationId xmlns:a16="http://schemas.microsoft.com/office/drawing/2014/main" id="{5D756FFA-F149-4651-86E0-2E38935BEAA0}"/>
              </a:ext>
            </a:extLst>
          </p:cNvPr>
          <p:cNvSpPr txBox="1"/>
          <p:nvPr/>
        </p:nvSpPr>
        <p:spPr>
          <a:xfrm>
            <a:off x="5122364" y="4462778"/>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かず</a:t>
            </a:r>
          </a:p>
        </p:txBody>
      </p:sp>
      <p:cxnSp>
        <p:nvCxnSpPr>
          <p:cNvPr id="85" name="直線矢印コネクタ 84">
            <a:extLst>
              <a:ext uri="{FF2B5EF4-FFF2-40B4-BE49-F238E27FC236}">
                <a16:creationId xmlns:a16="http://schemas.microsoft.com/office/drawing/2014/main" id="{DBA8A4EE-FB71-4616-B7B9-739BF5CEEA7E}"/>
              </a:ext>
            </a:extLst>
          </p:cNvPr>
          <p:cNvCxnSpPr>
            <a:cxnSpLocks/>
            <a:stCxn id="83" idx="1"/>
          </p:cNvCxnSpPr>
          <p:nvPr/>
        </p:nvCxnSpPr>
        <p:spPr>
          <a:xfrm flipH="1">
            <a:off x="2453163" y="4590996"/>
            <a:ext cx="1869486" cy="27644"/>
          </a:xfrm>
          <a:prstGeom prst="straightConnector1">
            <a:avLst/>
          </a:prstGeom>
          <a:ln w="28575">
            <a:solidFill>
              <a:schemeClr val="accent5"/>
            </a:solidFill>
            <a:tailEnd type="triangle" w="lg" len="lg"/>
          </a:ln>
        </p:spPr>
        <p:style>
          <a:lnRef idx="1">
            <a:schemeClr val="accent1"/>
          </a:lnRef>
          <a:fillRef idx="0">
            <a:schemeClr val="accent1"/>
          </a:fillRef>
          <a:effectRef idx="0">
            <a:schemeClr val="accent1"/>
          </a:effectRef>
          <a:fontRef idx="minor">
            <a:schemeClr val="tx1"/>
          </a:fontRef>
        </p:style>
      </p:cxnSp>
      <p:sp>
        <p:nvSpPr>
          <p:cNvPr id="42" name="テキスト ボックス 41">
            <a:extLst>
              <a:ext uri="{FF2B5EF4-FFF2-40B4-BE49-F238E27FC236}">
                <a16:creationId xmlns:a16="http://schemas.microsoft.com/office/drawing/2014/main" id="{319256FF-F346-441F-BDF9-DD55908AE9A3}"/>
              </a:ext>
            </a:extLst>
          </p:cNvPr>
          <p:cNvSpPr txBox="1"/>
          <p:nvPr/>
        </p:nvSpPr>
        <p:spPr>
          <a:xfrm>
            <a:off x="2416816" y="1567165"/>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ふくせい</a:t>
            </a:r>
          </a:p>
        </p:txBody>
      </p:sp>
      <p:sp>
        <p:nvSpPr>
          <p:cNvPr id="52" name="テキスト ボックス 51">
            <a:extLst>
              <a:ext uri="{FF2B5EF4-FFF2-40B4-BE49-F238E27FC236}">
                <a16:creationId xmlns:a16="http://schemas.microsoft.com/office/drawing/2014/main" id="{2E65AB3E-6767-4ECC-A018-45CC7B9E6952}"/>
              </a:ext>
            </a:extLst>
          </p:cNvPr>
          <p:cNvSpPr txBox="1"/>
          <p:nvPr/>
        </p:nvSpPr>
        <p:spPr>
          <a:xfrm>
            <a:off x="3311701" y="1573049"/>
            <a:ext cx="48364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grpSp>
        <p:nvGrpSpPr>
          <p:cNvPr id="70" name="グループ化 69">
            <a:extLst>
              <a:ext uri="{FF2B5EF4-FFF2-40B4-BE49-F238E27FC236}">
                <a16:creationId xmlns:a16="http://schemas.microsoft.com/office/drawing/2014/main" id="{A22FE1D8-1828-4692-9B2C-5719A8E8F973}"/>
              </a:ext>
            </a:extLst>
          </p:cNvPr>
          <p:cNvGrpSpPr/>
          <p:nvPr/>
        </p:nvGrpSpPr>
        <p:grpSpPr>
          <a:xfrm>
            <a:off x="7186693" y="5429117"/>
            <a:ext cx="1215452" cy="1215452"/>
            <a:chOff x="5638108" y="5543188"/>
            <a:chExt cx="1215452" cy="1215452"/>
          </a:xfrm>
        </p:grpSpPr>
        <p:sp>
          <p:nvSpPr>
            <p:cNvPr id="71" name="楕円 70">
              <a:extLst>
                <a:ext uri="{FF2B5EF4-FFF2-40B4-BE49-F238E27FC236}">
                  <a16:creationId xmlns:a16="http://schemas.microsoft.com/office/drawing/2014/main" id="{BB5F0CE8-55FD-4210-8035-7CA2B5F06F2C}"/>
                </a:ext>
              </a:extLst>
            </p:cNvPr>
            <p:cNvSpPr/>
            <p:nvPr/>
          </p:nvSpPr>
          <p:spPr>
            <a:xfrm>
              <a:off x="5638108" y="5543188"/>
              <a:ext cx="1215452" cy="1215452"/>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pic>
          <p:nvPicPr>
            <p:cNvPr id="72" name="図 71">
              <a:extLst>
                <a:ext uri="{FF2B5EF4-FFF2-40B4-BE49-F238E27FC236}">
                  <a16:creationId xmlns:a16="http://schemas.microsoft.com/office/drawing/2014/main" id="{188C13D7-3D60-4711-BFD0-C01B86064486}"/>
                </a:ext>
              </a:extLst>
            </p:cNvPr>
            <p:cNvPicPr>
              <a:picLocks noChangeAspect="1"/>
            </p:cNvPicPr>
            <p:nvPr/>
          </p:nvPicPr>
          <p:blipFill rotWithShape="1">
            <a:blip r:embed="rId3"/>
            <a:srcRect l="9416" t="9912" r="9339" b="10536"/>
            <a:stretch/>
          </p:blipFill>
          <p:spPr>
            <a:xfrm>
              <a:off x="5938259" y="5686636"/>
              <a:ext cx="613737" cy="572336"/>
            </a:xfrm>
            <a:prstGeom prst="rect">
              <a:avLst/>
            </a:prstGeom>
          </p:spPr>
        </p:pic>
        <p:sp>
          <p:nvSpPr>
            <p:cNvPr id="73" name="テキスト ボックス 72">
              <a:extLst>
                <a:ext uri="{FF2B5EF4-FFF2-40B4-BE49-F238E27FC236}">
                  <a16:creationId xmlns:a16="http://schemas.microsoft.com/office/drawing/2014/main" id="{1FB6F0C2-4F01-4B85-B062-1C097C69C45A}"/>
                </a:ext>
              </a:extLst>
            </p:cNvPr>
            <p:cNvSpPr txBox="1"/>
            <p:nvPr/>
          </p:nvSpPr>
          <p:spPr>
            <a:xfrm>
              <a:off x="5849364" y="6204182"/>
              <a:ext cx="791529" cy="523220"/>
            </a:xfrm>
            <a:prstGeom prst="rect">
              <a:avLst/>
            </a:prstGeom>
            <a:noFill/>
          </p:spPr>
          <p:txBody>
            <a:bodyPr wrap="square" rtlCol="0">
              <a:spAutoFit/>
            </a:bodyPr>
            <a:lstStyle/>
            <a:p>
              <a:pPr algn="ctr">
                <a:lnSpc>
                  <a:spcPct val="200000"/>
                </a:lnSpc>
              </a:pPr>
              <a:r>
                <a:rPr lang="ja-JP" altLang="en-US" sz="1600" b="1" i="0" dirty="0">
                  <a:solidFill>
                    <a:srgbClr val="79AE02"/>
                  </a:solidFill>
                  <a:effectLst/>
                  <a:latin typeface="メイリオ" panose="020B0604030504040204" pitchFamily="50" charset="-128"/>
                  <a:ea typeface="メイリオ" panose="020B0604030504040204" pitchFamily="50" charset="-128"/>
                </a:rPr>
                <a:t>再生</a:t>
              </a:r>
              <a:endParaRPr kumimoji="1" lang="ja-JP" altLang="en-US" sz="1600" b="1" dirty="0">
                <a:solidFill>
                  <a:srgbClr val="79AE02"/>
                </a:solidFill>
                <a:latin typeface="メイリオ" panose="020B0604030504040204" pitchFamily="50" charset="-128"/>
                <a:ea typeface="メイリオ" panose="020B0604030504040204" pitchFamily="50" charset="-128"/>
              </a:endParaRPr>
            </a:p>
          </p:txBody>
        </p:sp>
        <p:sp>
          <p:nvSpPr>
            <p:cNvPr id="86" name="テキスト ボックス 85">
              <a:extLst>
                <a:ext uri="{FF2B5EF4-FFF2-40B4-BE49-F238E27FC236}">
                  <a16:creationId xmlns:a16="http://schemas.microsoft.com/office/drawing/2014/main" id="{B8E1D5EC-DBF3-4C9C-BEC3-5CD446F008A9}"/>
                </a:ext>
              </a:extLst>
            </p:cNvPr>
            <p:cNvSpPr txBox="1"/>
            <p:nvPr/>
          </p:nvSpPr>
          <p:spPr>
            <a:xfrm>
              <a:off x="5883336" y="6258972"/>
              <a:ext cx="703893" cy="215444"/>
            </a:xfrm>
            <a:prstGeom prst="rect">
              <a:avLst/>
            </a:prstGeom>
            <a:noFill/>
          </p:spPr>
          <p:txBody>
            <a:bodyPr wrap="square" rtlCol="0">
              <a:spAutoFit/>
            </a:bodyPr>
            <a:lstStyle/>
            <a:p>
              <a:pPr algn="ctr"/>
              <a:r>
                <a:rPr kumimoji="1" lang="ja-JP" altLang="en-US" sz="800" dirty="0">
                  <a:solidFill>
                    <a:srgbClr val="79AE02"/>
                  </a:solidFill>
                  <a:latin typeface="メイリオ" panose="020B0604030504040204" pitchFamily="50" charset="-128"/>
                  <a:ea typeface="メイリオ" panose="020B0604030504040204" pitchFamily="50" charset="-128"/>
                </a:rPr>
                <a:t>さいせい</a:t>
              </a:r>
            </a:p>
          </p:txBody>
        </p:sp>
      </p:grpSp>
      <p:sp>
        <p:nvSpPr>
          <p:cNvPr id="53" name="テキスト ボックス 52">
            <a:extLst>
              <a:ext uri="{FF2B5EF4-FFF2-40B4-BE49-F238E27FC236}">
                <a16:creationId xmlns:a16="http://schemas.microsoft.com/office/drawing/2014/main" id="{631B96D9-FAD3-408C-9F8D-C4A94FF53C6C}"/>
              </a:ext>
            </a:extLst>
          </p:cNvPr>
          <p:cNvSpPr txBox="1"/>
          <p:nvPr/>
        </p:nvSpPr>
        <p:spPr>
          <a:xfrm>
            <a:off x="334734" y="1094906"/>
            <a:ext cx="5544475" cy="577081"/>
          </a:xfrm>
          <a:prstGeom prst="rect">
            <a:avLst/>
          </a:prstGeom>
          <a:noFill/>
        </p:spPr>
        <p:txBody>
          <a:bodyPr wrap="square" rtlCol="0">
            <a:spAutoFit/>
          </a:bodyPr>
          <a:lstStyle/>
          <a:p>
            <a:pP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⑥ 右に向きを変え、移動しながら橋を作る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54" name="テキスト ボックス 53">
            <a:extLst>
              <a:ext uri="{FF2B5EF4-FFF2-40B4-BE49-F238E27FC236}">
                <a16:creationId xmlns:a16="http://schemas.microsoft.com/office/drawing/2014/main" id="{F21AECB6-8082-4443-B96E-7A174CA5077E}"/>
              </a:ext>
            </a:extLst>
          </p:cNvPr>
          <p:cNvSpPr txBox="1"/>
          <p:nvPr/>
        </p:nvSpPr>
        <p:spPr>
          <a:xfrm>
            <a:off x="2393690" y="1157560"/>
            <a:ext cx="71977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55" name="テキスト ボックス 54">
            <a:extLst>
              <a:ext uri="{FF2B5EF4-FFF2-40B4-BE49-F238E27FC236}">
                <a16:creationId xmlns:a16="http://schemas.microsoft.com/office/drawing/2014/main" id="{5F221CB4-BDA2-43C8-9BBE-6FF43BAF0E14}"/>
              </a:ext>
            </a:extLst>
          </p:cNvPr>
          <p:cNvSpPr txBox="1"/>
          <p:nvPr/>
        </p:nvSpPr>
        <p:spPr>
          <a:xfrm>
            <a:off x="3800702" y="1157560"/>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はし</a:t>
            </a:r>
          </a:p>
        </p:txBody>
      </p:sp>
      <p:sp>
        <p:nvSpPr>
          <p:cNvPr id="56" name="テキスト ボックス 55">
            <a:extLst>
              <a:ext uri="{FF2B5EF4-FFF2-40B4-BE49-F238E27FC236}">
                <a16:creationId xmlns:a16="http://schemas.microsoft.com/office/drawing/2014/main" id="{F978D103-7CBF-469A-85D2-037B4F646239}"/>
              </a:ext>
            </a:extLst>
          </p:cNvPr>
          <p:cNvSpPr txBox="1"/>
          <p:nvPr/>
        </p:nvSpPr>
        <p:spPr>
          <a:xfrm>
            <a:off x="4235118" y="1157560"/>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
        <p:nvSpPr>
          <p:cNvPr id="58" name="テキスト ボックス 57">
            <a:extLst>
              <a:ext uri="{FF2B5EF4-FFF2-40B4-BE49-F238E27FC236}">
                <a16:creationId xmlns:a16="http://schemas.microsoft.com/office/drawing/2014/main" id="{C17D6008-1CA5-4B03-AE88-B8A9B43B2FEC}"/>
              </a:ext>
            </a:extLst>
          </p:cNvPr>
          <p:cNvSpPr txBox="1"/>
          <p:nvPr/>
        </p:nvSpPr>
        <p:spPr>
          <a:xfrm>
            <a:off x="612125" y="1157560"/>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59" name="テキスト ボックス 58">
            <a:extLst>
              <a:ext uri="{FF2B5EF4-FFF2-40B4-BE49-F238E27FC236}">
                <a16:creationId xmlns:a16="http://schemas.microsoft.com/office/drawing/2014/main" id="{7E7B1CEF-29D8-4E2A-9E80-D69705773DC6}"/>
              </a:ext>
            </a:extLst>
          </p:cNvPr>
          <p:cNvSpPr txBox="1"/>
          <p:nvPr/>
        </p:nvSpPr>
        <p:spPr>
          <a:xfrm>
            <a:off x="1078693" y="1157560"/>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87" name="テキスト ボックス 86">
            <a:extLst>
              <a:ext uri="{FF2B5EF4-FFF2-40B4-BE49-F238E27FC236}">
                <a16:creationId xmlns:a16="http://schemas.microsoft.com/office/drawing/2014/main" id="{E76F75E4-E409-4C42-87B8-5C4EEE0CD74F}"/>
              </a:ext>
            </a:extLst>
          </p:cNvPr>
          <p:cNvSpPr txBox="1"/>
          <p:nvPr/>
        </p:nvSpPr>
        <p:spPr>
          <a:xfrm>
            <a:off x="1709914" y="1157560"/>
            <a:ext cx="4665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88" name="四角形: 角を丸くする 87">
            <a:extLst>
              <a:ext uri="{FF2B5EF4-FFF2-40B4-BE49-F238E27FC236}">
                <a16:creationId xmlns:a16="http://schemas.microsoft.com/office/drawing/2014/main" id="{139AD0F2-A095-4211-865C-3372EDBC1BA7}"/>
              </a:ext>
            </a:extLst>
          </p:cNvPr>
          <p:cNvSpPr/>
          <p:nvPr/>
        </p:nvSpPr>
        <p:spPr>
          <a:xfrm>
            <a:off x="1752174" y="2502652"/>
            <a:ext cx="489208" cy="311861"/>
          </a:xfrm>
          <a:prstGeom prst="roundRect">
            <a:avLst>
              <a:gd name="adj" fmla="val 42393"/>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cxnSp>
        <p:nvCxnSpPr>
          <p:cNvPr id="89" name="直線矢印コネクタ 88">
            <a:extLst>
              <a:ext uri="{FF2B5EF4-FFF2-40B4-BE49-F238E27FC236}">
                <a16:creationId xmlns:a16="http://schemas.microsoft.com/office/drawing/2014/main" id="{1D0E8F3D-65F5-495F-BD0D-0B7BF90F5E45}"/>
              </a:ext>
            </a:extLst>
          </p:cNvPr>
          <p:cNvCxnSpPr>
            <a:cxnSpLocks/>
          </p:cNvCxnSpPr>
          <p:nvPr/>
        </p:nvCxnSpPr>
        <p:spPr>
          <a:xfrm flipH="1" flipV="1">
            <a:off x="2241282" y="2631813"/>
            <a:ext cx="2076845" cy="262066"/>
          </a:xfrm>
          <a:prstGeom prst="straightConnector1">
            <a:avLst/>
          </a:prstGeom>
          <a:ln w="28575">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sp>
        <p:nvSpPr>
          <p:cNvPr id="90" name="テキスト ボックス 89">
            <a:extLst>
              <a:ext uri="{FF2B5EF4-FFF2-40B4-BE49-F238E27FC236}">
                <a16:creationId xmlns:a16="http://schemas.microsoft.com/office/drawing/2014/main" id="{19328EE0-7C36-4148-AF7A-A999739217ED}"/>
              </a:ext>
            </a:extLst>
          </p:cNvPr>
          <p:cNvSpPr txBox="1"/>
          <p:nvPr/>
        </p:nvSpPr>
        <p:spPr>
          <a:xfrm>
            <a:off x="4318127" y="2598885"/>
            <a:ext cx="4227385"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向きを「</a:t>
            </a:r>
            <a:r>
              <a:rPr lang="ja-JP" altLang="en-US" b="1" dirty="0">
                <a:solidFill>
                  <a:srgbClr val="575E75"/>
                </a:solidFill>
                <a:latin typeface="メイリオ" panose="020B0604030504040204" pitchFamily="50" charset="-128"/>
                <a:ea typeface="メイリオ" panose="020B0604030504040204" pitchFamily="50" charset="-128"/>
              </a:rPr>
              <a:t>右</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91" name="テキスト ボックス 90">
            <a:extLst>
              <a:ext uri="{FF2B5EF4-FFF2-40B4-BE49-F238E27FC236}">
                <a16:creationId xmlns:a16="http://schemas.microsoft.com/office/drawing/2014/main" id="{C19EA0B0-8AA6-4C2D-A39C-BA46E7D7DC4F}"/>
              </a:ext>
            </a:extLst>
          </p:cNvPr>
          <p:cNvSpPr txBox="1"/>
          <p:nvPr/>
        </p:nvSpPr>
        <p:spPr>
          <a:xfrm>
            <a:off x="5888267" y="2677942"/>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92" name="テキスト ボックス 91">
            <a:extLst>
              <a:ext uri="{FF2B5EF4-FFF2-40B4-BE49-F238E27FC236}">
                <a16:creationId xmlns:a16="http://schemas.microsoft.com/office/drawing/2014/main" id="{642A6D54-F5D1-4E7F-810F-D0E26F08BB08}"/>
              </a:ext>
            </a:extLst>
          </p:cNvPr>
          <p:cNvSpPr txBox="1"/>
          <p:nvPr/>
        </p:nvSpPr>
        <p:spPr>
          <a:xfrm>
            <a:off x="4276882" y="2683049"/>
            <a:ext cx="48460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93" name="テキスト ボックス 92">
            <a:extLst>
              <a:ext uri="{FF2B5EF4-FFF2-40B4-BE49-F238E27FC236}">
                <a16:creationId xmlns:a16="http://schemas.microsoft.com/office/drawing/2014/main" id="{99964B3A-F693-4020-B75F-35CF1B44D620}"/>
              </a:ext>
            </a:extLst>
          </p:cNvPr>
          <p:cNvSpPr txBox="1"/>
          <p:nvPr/>
        </p:nvSpPr>
        <p:spPr>
          <a:xfrm>
            <a:off x="5076597" y="2677942"/>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40" name="テキスト ボックス 39">
            <a:extLst>
              <a:ext uri="{FF2B5EF4-FFF2-40B4-BE49-F238E27FC236}">
                <a16:creationId xmlns:a16="http://schemas.microsoft.com/office/drawing/2014/main" id="{FDBCEAC0-696F-B126-5D9C-2044EB51B1A7}"/>
              </a:ext>
            </a:extLst>
          </p:cNvPr>
          <p:cNvSpPr txBox="1"/>
          <p:nvPr/>
        </p:nvSpPr>
        <p:spPr>
          <a:xfrm>
            <a:off x="1780288" y="2479776"/>
            <a:ext cx="420516"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41" name="テキスト ボックス 40">
            <a:extLst>
              <a:ext uri="{FF2B5EF4-FFF2-40B4-BE49-F238E27FC236}">
                <a16:creationId xmlns:a16="http://schemas.microsoft.com/office/drawing/2014/main" id="{D8AF2EF8-5B01-35EA-A0AE-0DC338AF061A}"/>
              </a:ext>
            </a:extLst>
          </p:cNvPr>
          <p:cNvSpPr txBox="1"/>
          <p:nvPr/>
        </p:nvSpPr>
        <p:spPr>
          <a:xfrm>
            <a:off x="1433816" y="2468452"/>
            <a:ext cx="338554"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43" name="テキスト ボックス 42">
            <a:extLst>
              <a:ext uri="{FF2B5EF4-FFF2-40B4-BE49-F238E27FC236}">
                <a16:creationId xmlns:a16="http://schemas.microsoft.com/office/drawing/2014/main" id="{F0D2E647-2B60-C5B7-5172-08F7C7C11163}"/>
              </a:ext>
            </a:extLst>
          </p:cNvPr>
          <p:cNvSpPr txBox="1"/>
          <p:nvPr/>
        </p:nvSpPr>
        <p:spPr>
          <a:xfrm>
            <a:off x="1515934" y="281214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4" name="テキスト ボックス 43">
            <a:extLst>
              <a:ext uri="{FF2B5EF4-FFF2-40B4-BE49-F238E27FC236}">
                <a16:creationId xmlns:a16="http://schemas.microsoft.com/office/drawing/2014/main" id="{DFDBC72C-E9E4-A96C-3935-75473989C4A0}"/>
              </a:ext>
            </a:extLst>
          </p:cNvPr>
          <p:cNvSpPr txBox="1"/>
          <p:nvPr/>
        </p:nvSpPr>
        <p:spPr>
          <a:xfrm>
            <a:off x="2697964" y="2826336"/>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46" name="テキスト ボックス 45">
            <a:extLst>
              <a:ext uri="{FF2B5EF4-FFF2-40B4-BE49-F238E27FC236}">
                <a16:creationId xmlns:a16="http://schemas.microsoft.com/office/drawing/2014/main" id="{C18E92A2-27B2-73D9-9C3A-AC8563AFA51B}"/>
              </a:ext>
            </a:extLst>
          </p:cNvPr>
          <p:cNvSpPr txBox="1"/>
          <p:nvPr/>
        </p:nvSpPr>
        <p:spPr>
          <a:xfrm>
            <a:off x="3146191" y="320578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49" name="テキスト ボックス 48">
            <a:extLst>
              <a:ext uri="{FF2B5EF4-FFF2-40B4-BE49-F238E27FC236}">
                <a16:creationId xmlns:a16="http://schemas.microsoft.com/office/drawing/2014/main" id="{D72A1F97-BA21-8265-5831-CEA560F9B891}"/>
              </a:ext>
            </a:extLst>
          </p:cNvPr>
          <p:cNvSpPr txBox="1"/>
          <p:nvPr/>
        </p:nvSpPr>
        <p:spPr>
          <a:xfrm>
            <a:off x="3657008" y="3205783"/>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50" name="テキスト ボックス 49">
            <a:extLst>
              <a:ext uri="{FF2B5EF4-FFF2-40B4-BE49-F238E27FC236}">
                <a16:creationId xmlns:a16="http://schemas.microsoft.com/office/drawing/2014/main" id="{CA364DBE-FFAA-F959-F54C-6CE02D045C30}"/>
              </a:ext>
            </a:extLst>
          </p:cNvPr>
          <p:cNvSpPr txBox="1"/>
          <p:nvPr/>
        </p:nvSpPr>
        <p:spPr>
          <a:xfrm>
            <a:off x="1653715" y="354469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51" name="テキスト ボックス 50">
            <a:extLst>
              <a:ext uri="{FF2B5EF4-FFF2-40B4-BE49-F238E27FC236}">
                <a16:creationId xmlns:a16="http://schemas.microsoft.com/office/drawing/2014/main" id="{4310718D-4F97-0058-F009-5473CC1789C7}"/>
              </a:ext>
            </a:extLst>
          </p:cNvPr>
          <p:cNvSpPr txBox="1"/>
          <p:nvPr/>
        </p:nvSpPr>
        <p:spPr>
          <a:xfrm>
            <a:off x="2183053" y="3557899"/>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57" name="テキスト ボックス 56">
            <a:extLst>
              <a:ext uri="{FF2B5EF4-FFF2-40B4-BE49-F238E27FC236}">
                <a16:creationId xmlns:a16="http://schemas.microsoft.com/office/drawing/2014/main" id="{AD2F43F9-B584-8284-E3B7-99FD298F9696}"/>
              </a:ext>
            </a:extLst>
          </p:cNvPr>
          <p:cNvSpPr txBox="1"/>
          <p:nvPr/>
        </p:nvSpPr>
        <p:spPr>
          <a:xfrm>
            <a:off x="1638492" y="3900389"/>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60" name="テキスト ボックス 59">
            <a:extLst>
              <a:ext uri="{FF2B5EF4-FFF2-40B4-BE49-F238E27FC236}">
                <a16:creationId xmlns:a16="http://schemas.microsoft.com/office/drawing/2014/main" id="{A96CC1E4-1653-2388-4E95-54E1514FC09A}"/>
              </a:ext>
            </a:extLst>
          </p:cNvPr>
          <p:cNvSpPr txBox="1"/>
          <p:nvPr/>
        </p:nvSpPr>
        <p:spPr>
          <a:xfrm>
            <a:off x="2820522" y="3914578"/>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61" name="テキスト ボックス 60">
            <a:extLst>
              <a:ext uri="{FF2B5EF4-FFF2-40B4-BE49-F238E27FC236}">
                <a16:creationId xmlns:a16="http://schemas.microsoft.com/office/drawing/2014/main" id="{C0415993-38F1-1610-1178-8F516B80FEB1}"/>
              </a:ext>
            </a:extLst>
          </p:cNvPr>
          <p:cNvSpPr txBox="1"/>
          <p:nvPr/>
        </p:nvSpPr>
        <p:spPr>
          <a:xfrm>
            <a:off x="1476087" y="444728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62" name="テキスト ボックス 61">
            <a:extLst>
              <a:ext uri="{FF2B5EF4-FFF2-40B4-BE49-F238E27FC236}">
                <a16:creationId xmlns:a16="http://schemas.microsoft.com/office/drawing/2014/main" id="{53F8B40D-7488-3548-3643-27EE5CB7E791}"/>
              </a:ext>
            </a:extLst>
          </p:cNvPr>
          <p:cNvSpPr txBox="1"/>
          <p:nvPr/>
        </p:nvSpPr>
        <p:spPr>
          <a:xfrm>
            <a:off x="2658117" y="4461475"/>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63" name="テキスト ボックス 62">
            <a:extLst>
              <a:ext uri="{FF2B5EF4-FFF2-40B4-BE49-F238E27FC236}">
                <a16:creationId xmlns:a16="http://schemas.microsoft.com/office/drawing/2014/main" id="{261C33C1-055B-8E5A-5F7A-0C98D6CE65C6}"/>
              </a:ext>
            </a:extLst>
          </p:cNvPr>
          <p:cNvSpPr txBox="1"/>
          <p:nvPr/>
        </p:nvSpPr>
        <p:spPr>
          <a:xfrm>
            <a:off x="3105576" y="4867509"/>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64" name="テキスト ボックス 63">
            <a:extLst>
              <a:ext uri="{FF2B5EF4-FFF2-40B4-BE49-F238E27FC236}">
                <a16:creationId xmlns:a16="http://schemas.microsoft.com/office/drawing/2014/main" id="{17BE0B19-BF57-F8E8-A5A1-044166EF17D6}"/>
              </a:ext>
            </a:extLst>
          </p:cNvPr>
          <p:cNvSpPr txBox="1"/>
          <p:nvPr/>
        </p:nvSpPr>
        <p:spPr>
          <a:xfrm>
            <a:off x="3616393" y="4867509"/>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65" name="テキスト ボックス 64">
            <a:extLst>
              <a:ext uri="{FF2B5EF4-FFF2-40B4-BE49-F238E27FC236}">
                <a16:creationId xmlns:a16="http://schemas.microsoft.com/office/drawing/2014/main" id="{79B5D211-5441-6492-AD93-71B67138BD4F}"/>
              </a:ext>
            </a:extLst>
          </p:cNvPr>
          <p:cNvSpPr txBox="1"/>
          <p:nvPr/>
        </p:nvSpPr>
        <p:spPr>
          <a:xfrm>
            <a:off x="1581139" y="518935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66" name="テキスト ボックス 65">
            <a:extLst>
              <a:ext uri="{FF2B5EF4-FFF2-40B4-BE49-F238E27FC236}">
                <a16:creationId xmlns:a16="http://schemas.microsoft.com/office/drawing/2014/main" id="{72FE7268-F258-D55F-D4FC-91716FEAE8D6}"/>
              </a:ext>
            </a:extLst>
          </p:cNvPr>
          <p:cNvSpPr txBox="1"/>
          <p:nvPr/>
        </p:nvSpPr>
        <p:spPr>
          <a:xfrm>
            <a:off x="2110477" y="5202562"/>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67" name="テキスト ボックス 66">
            <a:extLst>
              <a:ext uri="{FF2B5EF4-FFF2-40B4-BE49-F238E27FC236}">
                <a16:creationId xmlns:a16="http://schemas.microsoft.com/office/drawing/2014/main" id="{E9124E98-8D28-10BE-337E-A5B12E2B1A4E}"/>
              </a:ext>
            </a:extLst>
          </p:cNvPr>
          <p:cNvSpPr txBox="1"/>
          <p:nvPr/>
        </p:nvSpPr>
        <p:spPr>
          <a:xfrm>
            <a:off x="1638492" y="556211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69" name="テキスト ボックス 68">
            <a:extLst>
              <a:ext uri="{FF2B5EF4-FFF2-40B4-BE49-F238E27FC236}">
                <a16:creationId xmlns:a16="http://schemas.microsoft.com/office/drawing/2014/main" id="{463E4AE3-1FD3-AC2E-9E72-F9D481A65C1B}"/>
              </a:ext>
            </a:extLst>
          </p:cNvPr>
          <p:cNvSpPr txBox="1"/>
          <p:nvPr/>
        </p:nvSpPr>
        <p:spPr>
          <a:xfrm>
            <a:off x="2820522" y="5576304"/>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74" name="テキスト ボックス 73">
            <a:extLst>
              <a:ext uri="{FF2B5EF4-FFF2-40B4-BE49-F238E27FC236}">
                <a16:creationId xmlns:a16="http://schemas.microsoft.com/office/drawing/2014/main" id="{94060F5A-E935-D93B-B680-3D3867123A69}"/>
              </a:ext>
            </a:extLst>
          </p:cNvPr>
          <p:cNvSpPr txBox="1"/>
          <p:nvPr/>
        </p:nvSpPr>
        <p:spPr>
          <a:xfrm>
            <a:off x="1525315" y="6142284"/>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75" name="テキスト ボックス 74">
            <a:extLst>
              <a:ext uri="{FF2B5EF4-FFF2-40B4-BE49-F238E27FC236}">
                <a16:creationId xmlns:a16="http://schemas.microsoft.com/office/drawing/2014/main" id="{C01C9BFA-B451-1B41-047B-AB041224918D}"/>
              </a:ext>
            </a:extLst>
          </p:cNvPr>
          <p:cNvSpPr txBox="1"/>
          <p:nvPr/>
        </p:nvSpPr>
        <p:spPr>
          <a:xfrm>
            <a:off x="2707345" y="6156473"/>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Tree>
    <p:extLst>
      <p:ext uri="{BB962C8B-B14F-4D97-AF65-F5344CB8AC3E}">
        <p14:creationId xmlns:p14="http://schemas.microsoft.com/office/powerpoint/2010/main" val="1076379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．子グマを氷の上にいる家族のもとに返そう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2054214"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2707345"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うえ</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895907"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5675848"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かえ</a:t>
            </a:r>
          </a:p>
        </p:txBody>
      </p:sp>
      <p:sp>
        <p:nvSpPr>
          <p:cNvPr id="36" name="テキスト ボックス 35">
            <a:extLst>
              <a:ext uri="{FF2B5EF4-FFF2-40B4-BE49-F238E27FC236}">
                <a16:creationId xmlns:a16="http://schemas.microsoft.com/office/drawing/2014/main" id="{29DAAC48-E343-4E61-8086-5F4F4E546AE3}"/>
              </a:ext>
            </a:extLst>
          </p:cNvPr>
          <p:cNvSpPr txBox="1"/>
          <p:nvPr/>
        </p:nvSpPr>
        <p:spPr>
          <a:xfrm>
            <a:off x="3957827" y="397943"/>
            <a:ext cx="61417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かぞく</a:t>
            </a:r>
          </a:p>
        </p:txBody>
      </p:sp>
      <p:pic>
        <p:nvPicPr>
          <p:cNvPr id="29" name="図 28">
            <a:extLst>
              <a:ext uri="{FF2B5EF4-FFF2-40B4-BE49-F238E27FC236}">
                <a16:creationId xmlns:a16="http://schemas.microsoft.com/office/drawing/2014/main" id="{6662AE56-B0CF-41DD-9EC3-BE21F0AC1632}"/>
              </a:ext>
            </a:extLst>
          </p:cNvPr>
          <p:cNvPicPr>
            <a:picLocks noChangeAspect="1"/>
          </p:cNvPicPr>
          <p:nvPr/>
        </p:nvPicPr>
        <p:blipFill rotWithShape="1">
          <a:blip r:embed="rId2"/>
          <a:srcRect l="-350" t="18418" r="350" b="432"/>
          <a:stretch/>
        </p:blipFill>
        <p:spPr>
          <a:xfrm>
            <a:off x="971187" y="2714416"/>
            <a:ext cx="7107735" cy="3749139"/>
          </a:xfrm>
          <a:prstGeom prst="rect">
            <a:avLst/>
          </a:prstGeom>
        </p:spPr>
      </p:pic>
      <p:sp>
        <p:nvSpPr>
          <p:cNvPr id="31" name="テキスト ボックス 30">
            <a:extLst>
              <a:ext uri="{FF2B5EF4-FFF2-40B4-BE49-F238E27FC236}">
                <a16:creationId xmlns:a16="http://schemas.microsoft.com/office/drawing/2014/main" id="{E4ED4A72-EC09-4A83-A631-5F84C57D09D6}"/>
              </a:ext>
            </a:extLst>
          </p:cNvPr>
          <p:cNvSpPr txBox="1"/>
          <p:nvPr/>
        </p:nvSpPr>
        <p:spPr>
          <a:xfrm>
            <a:off x="725198" y="1010988"/>
            <a:ext cx="7695272" cy="1685077"/>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実行ボタンを押すと素材が準備されます。</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T</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キーを押してチャット画面を開きます。</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en-US" altLang="ja-JP" dirty="0">
                <a:solidFill>
                  <a:srgbClr val="575E75"/>
                </a:solidFill>
                <a:latin typeface="メイリオ" panose="020B0604030504040204" pitchFamily="50" charset="-128"/>
                <a:ea typeface="メイリオ" panose="020B0604030504040204" pitchFamily="50" charset="-128"/>
              </a:rPr>
              <a:t>1</a:t>
            </a:r>
            <a:r>
              <a:rPr kumimoji="1" lang="ja-JP" altLang="en-US" dirty="0">
                <a:solidFill>
                  <a:srgbClr val="575E75"/>
                </a:solidFill>
                <a:latin typeface="メイリオ" panose="020B0604030504040204" pitchFamily="50" charset="-128"/>
                <a:ea typeface="メイリオ" panose="020B0604030504040204" pitchFamily="50" charset="-128"/>
              </a:rPr>
              <a:t>」とコマンドを入力して、矢印ボタンを押します。</a:t>
            </a:r>
            <a:endParaRPr kumimoji="1" lang="ja-JP" altLang="en-US"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54D4C923-4D75-4BC1-8A66-8E04E61FABD2}"/>
              </a:ext>
            </a:extLst>
          </p:cNvPr>
          <p:cNvSpPr txBox="1"/>
          <p:nvPr/>
        </p:nvSpPr>
        <p:spPr>
          <a:xfrm>
            <a:off x="3797241" y="1647497"/>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ひら</a:t>
            </a:r>
          </a:p>
        </p:txBody>
      </p:sp>
      <p:sp>
        <p:nvSpPr>
          <p:cNvPr id="33" name="テキスト ボックス 32">
            <a:extLst>
              <a:ext uri="{FF2B5EF4-FFF2-40B4-BE49-F238E27FC236}">
                <a16:creationId xmlns:a16="http://schemas.microsoft.com/office/drawing/2014/main" id="{C7E5CBF7-D404-43DB-8562-0EF37E18E4A7}"/>
              </a:ext>
            </a:extLst>
          </p:cNvPr>
          <p:cNvSpPr txBox="1"/>
          <p:nvPr/>
        </p:nvSpPr>
        <p:spPr>
          <a:xfrm>
            <a:off x="702805" y="1070317"/>
            <a:ext cx="73622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じっこう</a:t>
            </a:r>
          </a:p>
        </p:txBody>
      </p:sp>
      <p:sp>
        <p:nvSpPr>
          <p:cNvPr id="42" name="テキスト ボックス 41">
            <a:extLst>
              <a:ext uri="{FF2B5EF4-FFF2-40B4-BE49-F238E27FC236}">
                <a16:creationId xmlns:a16="http://schemas.microsoft.com/office/drawing/2014/main" id="{64588DF2-988C-44CC-BDCA-C8EDA4B43BC5}"/>
              </a:ext>
            </a:extLst>
          </p:cNvPr>
          <p:cNvSpPr txBox="1"/>
          <p:nvPr/>
        </p:nvSpPr>
        <p:spPr>
          <a:xfrm>
            <a:off x="2125343" y="1088568"/>
            <a:ext cx="346134"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43" name="正方形/長方形 42">
            <a:extLst>
              <a:ext uri="{FF2B5EF4-FFF2-40B4-BE49-F238E27FC236}">
                <a16:creationId xmlns:a16="http://schemas.microsoft.com/office/drawing/2014/main" id="{BC6FE951-6EF7-48D9-A879-29E7DA12CA1B}"/>
              </a:ext>
            </a:extLst>
          </p:cNvPr>
          <p:cNvSpPr/>
          <p:nvPr/>
        </p:nvSpPr>
        <p:spPr>
          <a:xfrm>
            <a:off x="2172106" y="6033977"/>
            <a:ext cx="5002983"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4" name="正方形/長方形 43">
            <a:extLst>
              <a:ext uri="{FF2B5EF4-FFF2-40B4-BE49-F238E27FC236}">
                <a16:creationId xmlns:a16="http://schemas.microsoft.com/office/drawing/2014/main" id="{2A5B0FC2-DA43-48D3-93B3-1D7820C6AE85}"/>
              </a:ext>
            </a:extLst>
          </p:cNvPr>
          <p:cNvSpPr/>
          <p:nvPr/>
        </p:nvSpPr>
        <p:spPr>
          <a:xfrm>
            <a:off x="7237233" y="6033977"/>
            <a:ext cx="866558"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0" name="吹き出し: 角を丸めた四角形 49">
            <a:extLst>
              <a:ext uri="{FF2B5EF4-FFF2-40B4-BE49-F238E27FC236}">
                <a16:creationId xmlns:a16="http://schemas.microsoft.com/office/drawing/2014/main" id="{D358910E-BECB-4C38-B802-E432DA881462}"/>
              </a:ext>
            </a:extLst>
          </p:cNvPr>
          <p:cNvSpPr/>
          <p:nvPr/>
        </p:nvSpPr>
        <p:spPr>
          <a:xfrm>
            <a:off x="2295171" y="5369088"/>
            <a:ext cx="1676334" cy="581187"/>
          </a:xfrm>
          <a:prstGeom prst="wedgeRoundRectCallout">
            <a:avLst>
              <a:gd name="adj1" fmla="val -26364"/>
              <a:gd name="adj2" fmla="val 85321"/>
              <a:gd name="adj3" fmla="val 16667"/>
            </a:avLst>
          </a:prstGeom>
          <a:solidFill>
            <a:schemeClr val="bg1"/>
          </a:solidFill>
          <a:ln w="1905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51" name="テキスト ボックス 50">
            <a:extLst>
              <a:ext uri="{FF2B5EF4-FFF2-40B4-BE49-F238E27FC236}">
                <a16:creationId xmlns:a16="http://schemas.microsoft.com/office/drawing/2014/main" id="{69F8C318-E2C8-4134-B1EC-D77AAB69BBB5}"/>
              </a:ext>
            </a:extLst>
          </p:cNvPr>
          <p:cNvSpPr txBox="1"/>
          <p:nvPr/>
        </p:nvSpPr>
        <p:spPr>
          <a:xfrm>
            <a:off x="2318530" y="5362614"/>
            <a:ext cx="1676334" cy="523220"/>
          </a:xfrm>
          <a:prstGeom prst="rect">
            <a:avLst/>
          </a:prstGeom>
          <a:noFill/>
        </p:spPr>
        <p:txBody>
          <a:bodyPr wrap="square" rtlCol="0">
            <a:spAutoFit/>
          </a:bodyPr>
          <a:lstStyle/>
          <a:p>
            <a:pPr>
              <a:lnSpc>
                <a:spcPct val="200000"/>
              </a:lnSpc>
            </a:pPr>
            <a:r>
              <a:rPr kumimoji="1" lang="en-US" altLang="ja-JP" sz="1600" b="1" dirty="0">
                <a:solidFill>
                  <a:srgbClr val="575E75"/>
                </a:solidFill>
                <a:latin typeface="メイリオ" panose="020B0604030504040204" pitchFamily="50" charset="-128"/>
                <a:ea typeface="メイリオ" panose="020B0604030504040204" pitchFamily="50" charset="-128"/>
              </a:rPr>
              <a:t>1</a:t>
            </a:r>
            <a:r>
              <a:rPr kumimoji="1" lang="en-US" altLang="ja-JP" sz="1600" dirty="0">
                <a:solidFill>
                  <a:srgbClr val="575E75"/>
                </a:solidFill>
                <a:latin typeface="メイリオ" panose="020B0604030504040204" pitchFamily="50" charset="-128"/>
                <a:ea typeface="メイリオ" panose="020B0604030504040204" pitchFamily="50" charset="-128"/>
              </a:rPr>
              <a:t> </a:t>
            </a:r>
            <a:r>
              <a:rPr kumimoji="1" lang="ja-JP" altLang="en-US" sz="1600" dirty="0">
                <a:solidFill>
                  <a:srgbClr val="575E75"/>
                </a:solidFill>
                <a:latin typeface="メイリオ" panose="020B0604030504040204" pitchFamily="50" charset="-128"/>
                <a:ea typeface="メイリオ" panose="020B0604030504040204" pitchFamily="50" charset="-128"/>
              </a:rPr>
              <a:t>と入力</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F5560E3F-77B3-43AC-973E-00CFF4DF8313}"/>
              </a:ext>
            </a:extLst>
          </p:cNvPr>
          <p:cNvSpPr txBox="1"/>
          <p:nvPr/>
        </p:nvSpPr>
        <p:spPr>
          <a:xfrm>
            <a:off x="2597341" y="2177062"/>
            <a:ext cx="9683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p>
        </p:txBody>
      </p:sp>
      <p:sp>
        <p:nvSpPr>
          <p:cNvPr id="53" name="テキスト ボックス 52">
            <a:extLst>
              <a:ext uri="{FF2B5EF4-FFF2-40B4-BE49-F238E27FC236}">
                <a16:creationId xmlns:a16="http://schemas.microsoft.com/office/drawing/2014/main" id="{4E2EF066-B89E-4ABB-812D-894D441A174D}"/>
              </a:ext>
            </a:extLst>
          </p:cNvPr>
          <p:cNvSpPr txBox="1"/>
          <p:nvPr/>
        </p:nvSpPr>
        <p:spPr>
          <a:xfrm>
            <a:off x="3817827" y="2184851"/>
            <a:ext cx="7089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やじるし</a:t>
            </a:r>
          </a:p>
        </p:txBody>
      </p:sp>
      <p:sp>
        <p:nvSpPr>
          <p:cNvPr id="54" name="テキスト ボックス 53">
            <a:extLst>
              <a:ext uri="{FF2B5EF4-FFF2-40B4-BE49-F238E27FC236}">
                <a16:creationId xmlns:a16="http://schemas.microsoft.com/office/drawing/2014/main" id="{6E5AECA3-C5EB-4246-A088-47CAC074BFF4}"/>
              </a:ext>
            </a:extLst>
          </p:cNvPr>
          <p:cNvSpPr txBox="1"/>
          <p:nvPr/>
        </p:nvSpPr>
        <p:spPr>
          <a:xfrm>
            <a:off x="5265929" y="2184852"/>
            <a:ext cx="2640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55" name="テキスト ボックス 54">
            <a:extLst>
              <a:ext uri="{FF2B5EF4-FFF2-40B4-BE49-F238E27FC236}">
                <a16:creationId xmlns:a16="http://schemas.microsoft.com/office/drawing/2014/main" id="{03CF6994-FCEA-44FA-BC69-334999CC668D}"/>
              </a:ext>
            </a:extLst>
          </p:cNvPr>
          <p:cNvSpPr txBox="1"/>
          <p:nvPr/>
        </p:nvSpPr>
        <p:spPr>
          <a:xfrm>
            <a:off x="2554089" y="5456891"/>
            <a:ext cx="96830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にゅうりょく</a:t>
            </a:r>
          </a:p>
        </p:txBody>
      </p:sp>
      <p:sp>
        <p:nvSpPr>
          <p:cNvPr id="56" name="テキスト ボックス 55">
            <a:extLst>
              <a:ext uri="{FF2B5EF4-FFF2-40B4-BE49-F238E27FC236}">
                <a16:creationId xmlns:a16="http://schemas.microsoft.com/office/drawing/2014/main" id="{A95D9D0E-5E9A-49BC-89DB-64CB50A3E7B9}"/>
              </a:ext>
            </a:extLst>
          </p:cNvPr>
          <p:cNvSpPr txBox="1"/>
          <p:nvPr/>
        </p:nvSpPr>
        <p:spPr>
          <a:xfrm>
            <a:off x="3131407" y="1647497"/>
            <a:ext cx="6924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57" name="テキスト ボックス 56">
            <a:extLst>
              <a:ext uri="{FF2B5EF4-FFF2-40B4-BE49-F238E27FC236}">
                <a16:creationId xmlns:a16="http://schemas.microsoft.com/office/drawing/2014/main" id="{0A34D45B-630D-4319-9AD9-6CEDF454751D}"/>
              </a:ext>
            </a:extLst>
          </p:cNvPr>
          <p:cNvSpPr txBox="1"/>
          <p:nvPr/>
        </p:nvSpPr>
        <p:spPr>
          <a:xfrm>
            <a:off x="1551053" y="1638723"/>
            <a:ext cx="346134"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58" name="テキスト ボックス 57">
            <a:extLst>
              <a:ext uri="{FF2B5EF4-FFF2-40B4-BE49-F238E27FC236}">
                <a16:creationId xmlns:a16="http://schemas.microsoft.com/office/drawing/2014/main" id="{CA9C928C-FBBE-4A5C-8C55-461BAFC314C1}"/>
              </a:ext>
            </a:extLst>
          </p:cNvPr>
          <p:cNvSpPr txBox="1"/>
          <p:nvPr/>
        </p:nvSpPr>
        <p:spPr>
          <a:xfrm>
            <a:off x="2758539" y="1087553"/>
            <a:ext cx="6924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そざい</a:t>
            </a:r>
          </a:p>
        </p:txBody>
      </p:sp>
      <p:sp>
        <p:nvSpPr>
          <p:cNvPr id="59" name="テキスト ボックス 58">
            <a:extLst>
              <a:ext uri="{FF2B5EF4-FFF2-40B4-BE49-F238E27FC236}">
                <a16:creationId xmlns:a16="http://schemas.microsoft.com/office/drawing/2014/main" id="{26B4002F-F498-49BE-BFB7-8E9096FDFD92}"/>
              </a:ext>
            </a:extLst>
          </p:cNvPr>
          <p:cNvSpPr txBox="1"/>
          <p:nvPr/>
        </p:nvSpPr>
        <p:spPr>
          <a:xfrm>
            <a:off x="3453238" y="1087553"/>
            <a:ext cx="6924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じゅんび</a:t>
            </a:r>
          </a:p>
        </p:txBody>
      </p:sp>
    </p:spTree>
    <p:extLst>
      <p:ext uri="{BB962C8B-B14F-4D97-AF65-F5344CB8AC3E}">
        <p14:creationId xmlns:p14="http://schemas.microsoft.com/office/powerpoint/2010/main" val="304176199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．子グマを氷の上にいる家族のもとに返そう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2054214"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2707345"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うえ</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895907"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5675848"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かえ</a:t>
            </a:r>
          </a:p>
        </p:txBody>
      </p:sp>
      <p:sp>
        <p:nvSpPr>
          <p:cNvPr id="36" name="テキスト ボックス 35">
            <a:extLst>
              <a:ext uri="{FF2B5EF4-FFF2-40B4-BE49-F238E27FC236}">
                <a16:creationId xmlns:a16="http://schemas.microsoft.com/office/drawing/2014/main" id="{29DAAC48-E343-4E61-8086-5F4F4E546AE3}"/>
              </a:ext>
            </a:extLst>
          </p:cNvPr>
          <p:cNvSpPr txBox="1"/>
          <p:nvPr/>
        </p:nvSpPr>
        <p:spPr>
          <a:xfrm>
            <a:off x="3957827" y="397943"/>
            <a:ext cx="61417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かぞく</a:t>
            </a:r>
          </a:p>
        </p:txBody>
      </p:sp>
      <p:sp>
        <p:nvSpPr>
          <p:cNvPr id="31" name="テキスト ボックス 30">
            <a:extLst>
              <a:ext uri="{FF2B5EF4-FFF2-40B4-BE49-F238E27FC236}">
                <a16:creationId xmlns:a16="http://schemas.microsoft.com/office/drawing/2014/main" id="{E4ED4A72-EC09-4A83-A631-5F84C57D09D6}"/>
              </a:ext>
            </a:extLst>
          </p:cNvPr>
          <p:cNvSpPr txBox="1"/>
          <p:nvPr/>
        </p:nvSpPr>
        <p:spPr>
          <a:xfrm>
            <a:off x="725198" y="1010988"/>
            <a:ext cx="7695272"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橋ができました。続けて</a:t>
            </a:r>
            <a:r>
              <a:rPr lang="en-US" altLang="ja-JP" i="0" dirty="0">
                <a:solidFill>
                  <a:srgbClr val="575E75"/>
                </a:solidFill>
                <a:effectLst/>
                <a:latin typeface="メイリオ" panose="020B0604030504040204" pitchFamily="50" charset="-128"/>
                <a:ea typeface="メイリオ" panose="020B0604030504040204" pitchFamily="50" charset="-128"/>
              </a:rPr>
              <a:t>T</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キーを押してチャット画面を開きます。</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en-US" altLang="ja-JP" dirty="0">
                <a:solidFill>
                  <a:srgbClr val="575E75"/>
                </a:solidFill>
                <a:latin typeface="メイリオ" panose="020B0604030504040204" pitchFamily="50" charset="-128"/>
                <a:ea typeface="メイリオ" panose="020B0604030504040204" pitchFamily="50" charset="-128"/>
              </a:rPr>
              <a:t>2</a:t>
            </a:r>
            <a:r>
              <a:rPr kumimoji="1" lang="ja-JP" altLang="en-US" dirty="0">
                <a:solidFill>
                  <a:srgbClr val="575E75"/>
                </a:solidFill>
                <a:latin typeface="メイリオ" panose="020B0604030504040204" pitchFamily="50" charset="-128"/>
                <a:ea typeface="メイリオ" panose="020B0604030504040204" pitchFamily="50" charset="-128"/>
              </a:rPr>
              <a:t>」とコマンドを入力して、矢印ボタンを押します。</a:t>
            </a:r>
            <a:endParaRPr kumimoji="1" lang="ja-JP" altLang="en-US"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54D4C923-4D75-4BC1-8A66-8E04E61FABD2}"/>
              </a:ext>
            </a:extLst>
          </p:cNvPr>
          <p:cNvSpPr txBox="1"/>
          <p:nvPr/>
        </p:nvSpPr>
        <p:spPr>
          <a:xfrm>
            <a:off x="6336255" y="1079904"/>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ひら</a:t>
            </a:r>
          </a:p>
        </p:txBody>
      </p:sp>
      <p:sp>
        <p:nvSpPr>
          <p:cNvPr id="33" name="テキスト ボックス 32">
            <a:extLst>
              <a:ext uri="{FF2B5EF4-FFF2-40B4-BE49-F238E27FC236}">
                <a16:creationId xmlns:a16="http://schemas.microsoft.com/office/drawing/2014/main" id="{C7E5CBF7-D404-43DB-8562-0EF37E18E4A7}"/>
              </a:ext>
            </a:extLst>
          </p:cNvPr>
          <p:cNvSpPr txBox="1"/>
          <p:nvPr/>
        </p:nvSpPr>
        <p:spPr>
          <a:xfrm>
            <a:off x="702805" y="1070318"/>
            <a:ext cx="440777"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はし</a:t>
            </a:r>
          </a:p>
        </p:txBody>
      </p:sp>
      <p:sp>
        <p:nvSpPr>
          <p:cNvPr id="52" name="テキスト ボックス 51">
            <a:extLst>
              <a:ext uri="{FF2B5EF4-FFF2-40B4-BE49-F238E27FC236}">
                <a16:creationId xmlns:a16="http://schemas.microsoft.com/office/drawing/2014/main" id="{F5560E3F-77B3-43AC-973E-00CFF4DF8313}"/>
              </a:ext>
            </a:extLst>
          </p:cNvPr>
          <p:cNvSpPr txBox="1"/>
          <p:nvPr/>
        </p:nvSpPr>
        <p:spPr>
          <a:xfrm>
            <a:off x="2597341" y="1612045"/>
            <a:ext cx="9683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p>
        </p:txBody>
      </p:sp>
      <p:sp>
        <p:nvSpPr>
          <p:cNvPr id="53" name="テキスト ボックス 52">
            <a:extLst>
              <a:ext uri="{FF2B5EF4-FFF2-40B4-BE49-F238E27FC236}">
                <a16:creationId xmlns:a16="http://schemas.microsoft.com/office/drawing/2014/main" id="{4E2EF066-B89E-4ABB-812D-894D441A174D}"/>
              </a:ext>
            </a:extLst>
          </p:cNvPr>
          <p:cNvSpPr txBox="1"/>
          <p:nvPr/>
        </p:nvSpPr>
        <p:spPr>
          <a:xfrm>
            <a:off x="3817827" y="1619834"/>
            <a:ext cx="7089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やじるし</a:t>
            </a:r>
          </a:p>
        </p:txBody>
      </p:sp>
      <p:sp>
        <p:nvSpPr>
          <p:cNvPr id="54" name="テキスト ボックス 53">
            <a:extLst>
              <a:ext uri="{FF2B5EF4-FFF2-40B4-BE49-F238E27FC236}">
                <a16:creationId xmlns:a16="http://schemas.microsoft.com/office/drawing/2014/main" id="{6E5AECA3-C5EB-4246-A088-47CAC074BFF4}"/>
              </a:ext>
            </a:extLst>
          </p:cNvPr>
          <p:cNvSpPr txBox="1"/>
          <p:nvPr/>
        </p:nvSpPr>
        <p:spPr>
          <a:xfrm>
            <a:off x="5265929" y="1619835"/>
            <a:ext cx="2640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56" name="テキスト ボックス 55">
            <a:extLst>
              <a:ext uri="{FF2B5EF4-FFF2-40B4-BE49-F238E27FC236}">
                <a16:creationId xmlns:a16="http://schemas.microsoft.com/office/drawing/2014/main" id="{A95D9D0E-5E9A-49BC-89DB-64CB50A3E7B9}"/>
              </a:ext>
            </a:extLst>
          </p:cNvPr>
          <p:cNvSpPr txBox="1"/>
          <p:nvPr/>
        </p:nvSpPr>
        <p:spPr>
          <a:xfrm>
            <a:off x="5670421" y="1079904"/>
            <a:ext cx="6924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57" name="テキスト ボックス 56">
            <a:extLst>
              <a:ext uri="{FF2B5EF4-FFF2-40B4-BE49-F238E27FC236}">
                <a16:creationId xmlns:a16="http://schemas.microsoft.com/office/drawing/2014/main" id="{0A34D45B-630D-4319-9AD9-6CEDF454751D}"/>
              </a:ext>
            </a:extLst>
          </p:cNvPr>
          <p:cNvSpPr txBox="1"/>
          <p:nvPr/>
        </p:nvSpPr>
        <p:spPr>
          <a:xfrm>
            <a:off x="4090067" y="1071130"/>
            <a:ext cx="346134"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58" name="テキスト ボックス 57">
            <a:extLst>
              <a:ext uri="{FF2B5EF4-FFF2-40B4-BE49-F238E27FC236}">
                <a16:creationId xmlns:a16="http://schemas.microsoft.com/office/drawing/2014/main" id="{CA9C928C-FBBE-4A5C-8C55-461BAFC314C1}"/>
              </a:ext>
            </a:extLst>
          </p:cNvPr>
          <p:cNvSpPr txBox="1"/>
          <p:nvPr/>
        </p:nvSpPr>
        <p:spPr>
          <a:xfrm>
            <a:off x="2431306" y="1087553"/>
            <a:ext cx="6924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つづ</a:t>
            </a:r>
          </a:p>
        </p:txBody>
      </p:sp>
      <p:pic>
        <p:nvPicPr>
          <p:cNvPr id="3" name="図 2">
            <a:extLst>
              <a:ext uri="{FF2B5EF4-FFF2-40B4-BE49-F238E27FC236}">
                <a16:creationId xmlns:a16="http://schemas.microsoft.com/office/drawing/2014/main" id="{6978C804-0559-4E3D-A6E4-CFB14849EE11}"/>
              </a:ext>
            </a:extLst>
          </p:cNvPr>
          <p:cNvPicPr>
            <a:picLocks noChangeAspect="1"/>
          </p:cNvPicPr>
          <p:nvPr/>
        </p:nvPicPr>
        <p:blipFill>
          <a:blip r:embed="rId2"/>
          <a:stretch>
            <a:fillRect/>
          </a:stretch>
        </p:blipFill>
        <p:spPr>
          <a:xfrm>
            <a:off x="144769" y="2243662"/>
            <a:ext cx="4865906" cy="3162839"/>
          </a:xfrm>
          <a:prstGeom prst="rect">
            <a:avLst/>
          </a:prstGeom>
        </p:spPr>
      </p:pic>
      <p:sp>
        <p:nvSpPr>
          <p:cNvPr id="27" name="楕円 26">
            <a:extLst>
              <a:ext uri="{FF2B5EF4-FFF2-40B4-BE49-F238E27FC236}">
                <a16:creationId xmlns:a16="http://schemas.microsoft.com/office/drawing/2014/main" id="{ACE30E1C-A93D-4553-98EC-F451417707E6}"/>
              </a:ext>
            </a:extLst>
          </p:cNvPr>
          <p:cNvSpPr/>
          <p:nvPr/>
        </p:nvSpPr>
        <p:spPr>
          <a:xfrm>
            <a:off x="1230182" y="3268809"/>
            <a:ext cx="1086890" cy="1097228"/>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pic>
        <p:nvPicPr>
          <p:cNvPr id="6" name="図 5">
            <a:extLst>
              <a:ext uri="{FF2B5EF4-FFF2-40B4-BE49-F238E27FC236}">
                <a16:creationId xmlns:a16="http://schemas.microsoft.com/office/drawing/2014/main" id="{CC5DEEE3-97D2-441C-8F02-2D3CBB5707A9}"/>
              </a:ext>
            </a:extLst>
          </p:cNvPr>
          <p:cNvPicPr>
            <a:picLocks noChangeAspect="1"/>
          </p:cNvPicPr>
          <p:nvPr/>
        </p:nvPicPr>
        <p:blipFill>
          <a:blip r:embed="rId3"/>
          <a:stretch>
            <a:fillRect/>
          </a:stretch>
        </p:blipFill>
        <p:spPr>
          <a:xfrm>
            <a:off x="4259692" y="2243661"/>
            <a:ext cx="4865906" cy="3162839"/>
          </a:xfrm>
          <a:prstGeom prst="rect">
            <a:avLst/>
          </a:prstGeom>
        </p:spPr>
      </p:pic>
      <p:sp>
        <p:nvSpPr>
          <p:cNvPr id="34" name="楕円 33">
            <a:extLst>
              <a:ext uri="{FF2B5EF4-FFF2-40B4-BE49-F238E27FC236}">
                <a16:creationId xmlns:a16="http://schemas.microsoft.com/office/drawing/2014/main" id="{5BE85456-89FC-425C-9B53-C35C394B28DE}"/>
              </a:ext>
            </a:extLst>
          </p:cNvPr>
          <p:cNvSpPr/>
          <p:nvPr/>
        </p:nvSpPr>
        <p:spPr>
          <a:xfrm>
            <a:off x="5307720" y="3564445"/>
            <a:ext cx="1287699" cy="1299947"/>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37" name="矢印: 右 36">
            <a:extLst>
              <a:ext uri="{FF2B5EF4-FFF2-40B4-BE49-F238E27FC236}">
                <a16:creationId xmlns:a16="http://schemas.microsoft.com/office/drawing/2014/main" id="{9AD9D554-7C43-4844-B8F7-DE27CDD075C6}"/>
              </a:ext>
            </a:extLst>
          </p:cNvPr>
          <p:cNvSpPr/>
          <p:nvPr/>
        </p:nvSpPr>
        <p:spPr>
          <a:xfrm>
            <a:off x="3974583" y="3700257"/>
            <a:ext cx="738182" cy="750525"/>
          </a:xfrm>
          <a:prstGeom prst="rightArrow">
            <a:avLst/>
          </a:prstGeom>
          <a:solidFill>
            <a:schemeClr val="accent2"/>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8" name="吹き出し: 角を丸めた四角形 37">
            <a:extLst>
              <a:ext uri="{FF2B5EF4-FFF2-40B4-BE49-F238E27FC236}">
                <a16:creationId xmlns:a16="http://schemas.microsoft.com/office/drawing/2014/main" id="{7BFD222F-FDC5-463A-B53D-4404C19DA798}"/>
              </a:ext>
            </a:extLst>
          </p:cNvPr>
          <p:cNvSpPr/>
          <p:nvPr/>
        </p:nvSpPr>
        <p:spPr>
          <a:xfrm>
            <a:off x="1320476" y="5825494"/>
            <a:ext cx="5703659" cy="577082"/>
          </a:xfrm>
          <a:prstGeom prst="wedgeRoundRectCallout">
            <a:avLst>
              <a:gd name="adj1" fmla="val 55073"/>
              <a:gd name="adj2" fmla="val -6325"/>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39" name="テキスト ボックス 38">
            <a:extLst>
              <a:ext uri="{FF2B5EF4-FFF2-40B4-BE49-F238E27FC236}">
                <a16:creationId xmlns:a16="http://schemas.microsoft.com/office/drawing/2014/main" id="{803EB5B9-2354-4769-BC09-BEDDF37C6757}"/>
              </a:ext>
            </a:extLst>
          </p:cNvPr>
          <p:cNvSpPr txBox="1"/>
          <p:nvPr/>
        </p:nvSpPr>
        <p:spPr>
          <a:xfrm>
            <a:off x="1422015" y="5841392"/>
            <a:ext cx="5703659" cy="523220"/>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a:t>
            </a:r>
            <a:r>
              <a:rPr kumimoji="1" lang="en-US" altLang="ja-JP" sz="1600" dirty="0">
                <a:solidFill>
                  <a:srgbClr val="575E75"/>
                </a:solidFill>
                <a:latin typeface="メイリオ" panose="020B0604030504040204" pitchFamily="50" charset="-128"/>
                <a:ea typeface="メイリオ" panose="020B0604030504040204" pitchFamily="50" charset="-128"/>
              </a:rPr>
              <a:t>6</a:t>
            </a:r>
            <a:r>
              <a:rPr kumimoji="1" lang="ja-JP" altLang="en-US" sz="1600" dirty="0">
                <a:solidFill>
                  <a:srgbClr val="575E75"/>
                </a:solidFill>
                <a:latin typeface="メイリオ" panose="020B0604030504040204" pitchFamily="50" charset="-128"/>
                <a:ea typeface="メイリオ" panose="020B0604030504040204" pitchFamily="50" charset="-128"/>
              </a:rPr>
              <a:t>」まで順番にコマンドを入力し、橋を完成させよう！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912371B1-F9C9-4AF3-9FF5-53746CB1FC53}"/>
              </a:ext>
            </a:extLst>
          </p:cNvPr>
          <p:cNvSpPr txBox="1"/>
          <p:nvPr/>
        </p:nvSpPr>
        <p:spPr>
          <a:xfrm>
            <a:off x="4789899" y="5889926"/>
            <a:ext cx="44404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はし</a:t>
            </a:r>
            <a:endParaRPr kumimoji="1" lang="ja-JP" altLang="en-US" sz="900" dirty="0">
              <a:latin typeface="メイリオ" panose="020B0604030504040204" pitchFamily="50" charset="-128"/>
              <a:ea typeface="メイリオ" panose="020B0604030504040204" pitchFamily="50" charset="-128"/>
            </a:endParaRPr>
          </a:p>
        </p:txBody>
      </p:sp>
      <p:pic>
        <p:nvPicPr>
          <p:cNvPr id="45" name="図 44">
            <a:extLst>
              <a:ext uri="{FF2B5EF4-FFF2-40B4-BE49-F238E27FC236}">
                <a16:creationId xmlns:a16="http://schemas.microsoft.com/office/drawing/2014/main" id="{8AE4C4CD-EA64-4D0D-B67A-FD725A4B8059}"/>
              </a:ext>
            </a:extLst>
          </p:cNvPr>
          <p:cNvPicPr>
            <a:picLocks noChangeAspect="1"/>
          </p:cNvPicPr>
          <p:nvPr/>
        </p:nvPicPr>
        <p:blipFill>
          <a:blip r:embed="rId4"/>
          <a:stretch>
            <a:fillRect/>
          </a:stretch>
        </p:blipFill>
        <p:spPr>
          <a:xfrm>
            <a:off x="7425032" y="5386065"/>
            <a:ext cx="995438" cy="1586338"/>
          </a:xfrm>
          <a:prstGeom prst="rect">
            <a:avLst/>
          </a:prstGeom>
        </p:spPr>
      </p:pic>
      <p:sp>
        <p:nvSpPr>
          <p:cNvPr id="46" name="テキスト ボックス 45">
            <a:extLst>
              <a:ext uri="{FF2B5EF4-FFF2-40B4-BE49-F238E27FC236}">
                <a16:creationId xmlns:a16="http://schemas.microsoft.com/office/drawing/2014/main" id="{55EF6826-DCFA-4C28-8A15-2392E4C0F160}"/>
              </a:ext>
            </a:extLst>
          </p:cNvPr>
          <p:cNvSpPr txBox="1"/>
          <p:nvPr/>
        </p:nvSpPr>
        <p:spPr>
          <a:xfrm>
            <a:off x="2218405" y="5889926"/>
            <a:ext cx="760503"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じゅんばん</a:t>
            </a:r>
            <a:endParaRPr kumimoji="1" lang="ja-JP" altLang="en-US" sz="900" dirty="0">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6A39D498-B518-4D50-90E0-7D4673878222}"/>
              </a:ext>
            </a:extLst>
          </p:cNvPr>
          <p:cNvSpPr txBox="1"/>
          <p:nvPr/>
        </p:nvSpPr>
        <p:spPr>
          <a:xfrm>
            <a:off x="5183666" y="5889926"/>
            <a:ext cx="64954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かんせい</a:t>
            </a:r>
            <a:endParaRPr kumimoji="1" lang="ja-JP" altLang="en-US" sz="900" dirty="0">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E1BF427F-B0F4-4A27-9278-B3A3DF6F6C79}"/>
              </a:ext>
            </a:extLst>
          </p:cNvPr>
          <p:cNvSpPr txBox="1"/>
          <p:nvPr/>
        </p:nvSpPr>
        <p:spPr>
          <a:xfrm>
            <a:off x="3816163" y="5889926"/>
            <a:ext cx="95645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にゅうりょく</a:t>
            </a:r>
            <a:endParaRPr kumimoji="1" lang="ja-JP" altLang="en-US" sz="9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48678979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．子グマを氷の上にいる家族のもとに返そう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2054214"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こおり</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2707345"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うえ</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895907"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こ</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5675848"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かえ</a:t>
            </a:r>
          </a:p>
        </p:txBody>
      </p:sp>
      <p:sp>
        <p:nvSpPr>
          <p:cNvPr id="36" name="テキスト ボックス 35">
            <a:extLst>
              <a:ext uri="{FF2B5EF4-FFF2-40B4-BE49-F238E27FC236}">
                <a16:creationId xmlns:a16="http://schemas.microsoft.com/office/drawing/2014/main" id="{29DAAC48-E343-4E61-8086-5F4F4E546AE3}"/>
              </a:ext>
            </a:extLst>
          </p:cNvPr>
          <p:cNvSpPr txBox="1"/>
          <p:nvPr/>
        </p:nvSpPr>
        <p:spPr>
          <a:xfrm>
            <a:off x="3957827" y="397943"/>
            <a:ext cx="61417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かぞく</a:t>
            </a:r>
          </a:p>
        </p:txBody>
      </p:sp>
      <p:pic>
        <p:nvPicPr>
          <p:cNvPr id="8" name="図 7">
            <a:extLst>
              <a:ext uri="{FF2B5EF4-FFF2-40B4-BE49-F238E27FC236}">
                <a16:creationId xmlns:a16="http://schemas.microsoft.com/office/drawing/2014/main" id="{523BC710-FEBC-48AD-BF13-11BED24B93B8}"/>
              </a:ext>
            </a:extLst>
          </p:cNvPr>
          <p:cNvPicPr>
            <a:picLocks noChangeAspect="1"/>
          </p:cNvPicPr>
          <p:nvPr/>
        </p:nvPicPr>
        <p:blipFill>
          <a:blip r:embed="rId2"/>
          <a:srcRect/>
          <a:stretch/>
        </p:blipFill>
        <p:spPr>
          <a:xfrm>
            <a:off x="295181" y="1511805"/>
            <a:ext cx="7116058" cy="4625437"/>
          </a:xfrm>
          <a:prstGeom prst="rect">
            <a:avLst/>
          </a:prstGeom>
        </p:spPr>
      </p:pic>
      <p:sp>
        <p:nvSpPr>
          <p:cNvPr id="22" name="テキスト ボックス 21">
            <a:extLst>
              <a:ext uri="{FF2B5EF4-FFF2-40B4-BE49-F238E27FC236}">
                <a16:creationId xmlns:a16="http://schemas.microsoft.com/office/drawing/2014/main" id="{F71CD8B2-C645-434F-937E-24F775C3720E}"/>
              </a:ext>
            </a:extLst>
          </p:cNvPr>
          <p:cNvSpPr txBox="1"/>
          <p:nvPr/>
        </p:nvSpPr>
        <p:spPr>
          <a:xfrm>
            <a:off x="725198" y="1010988"/>
            <a:ext cx="769527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子グマは家族のもとに戻ることができました！ミッション完了です</a:t>
            </a:r>
            <a:r>
              <a:rPr lang="ja-JP" altLang="en-US" i="0" dirty="0">
                <a:solidFill>
                  <a:srgbClr val="575E75"/>
                </a:solidFill>
                <a:effectLst/>
                <a:latin typeface="メイリオ" panose="020B0604030504040204" pitchFamily="50" charset="-128"/>
                <a:ea typeface="メイリオ" panose="020B0604030504040204" pitchFamily="50" charset="-128"/>
              </a:rPr>
              <a:t>！</a:t>
            </a:r>
            <a:endParaRPr kumimoji="1" lang="ja-JP" altLang="en-US" dirty="0">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7038A8A8-0C31-431E-83AF-3C403CA39964}"/>
              </a:ext>
            </a:extLst>
          </p:cNvPr>
          <p:cNvSpPr txBox="1"/>
          <p:nvPr/>
        </p:nvSpPr>
        <p:spPr>
          <a:xfrm>
            <a:off x="6567172" y="1079941"/>
            <a:ext cx="85246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かんりょう</a:t>
            </a:r>
          </a:p>
        </p:txBody>
      </p:sp>
      <p:sp>
        <p:nvSpPr>
          <p:cNvPr id="24" name="テキスト ボックス 23">
            <a:extLst>
              <a:ext uri="{FF2B5EF4-FFF2-40B4-BE49-F238E27FC236}">
                <a16:creationId xmlns:a16="http://schemas.microsoft.com/office/drawing/2014/main" id="{EFD42297-C407-42C6-84A2-C55CA99BF20E}"/>
              </a:ext>
            </a:extLst>
          </p:cNvPr>
          <p:cNvSpPr txBox="1"/>
          <p:nvPr/>
        </p:nvSpPr>
        <p:spPr>
          <a:xfrm>
            <a:off x="2952274" y="1079941"/>
            <a:ext cx="5311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もど</a:t>
            </a:r>
          </a:p>
        </p:txBody>
      </p:sp>
      <p:sp>
        <p:nvSpPr>
          <p:cNvPr id="25" name="テキスト ボックス 24">
            <a:extLst>
              <a:ext uri="{FF2B5EF4-FFF2-40B4-BE49-F238E27FC236}">
                <a16:creationId xmlns:a16="http://schemas.microsoft.com/office/drawing/2014/main" id="{35AC1BBD-88D6-4F62-A16A-F9BEF6FE83CD}"/>
              </a:ext>
            </a:extLst>
          </p:cNvPr>
          <p:cNvSpPr txBox="1"/>
          <p:nvPr/>
        </p:nvSpPr>
        <p:spPr>
          <a:xfrm>
            <a:off x="1627962" y="1079941"/>
            <a:ext cx="62696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かぞく</a:t>
            </a:r>
          </a:p>
        </p:txBody>
      </p:sp>
      <p:sp>
        <p:nvSpPr>
          <p:cNvPr id="26" name="テキスト ボックス 25">
            <a:extLst>
              <a:ext uri="{FF2B5EF4-FFF2-40B4-BE49-F238E27FC236}">
                <a16:creationId xmlns:a16="http://schemas.microsoft.com/office/drawing/2014/main" id="{58AE5B98-5883-4E46-8A96-C6B324BCA39D}"/>
              </a:ext>
            </a:extLst>
          </p:cNvPr>
          <p:cNvSpPr txBox="1"/>
          <p:nvPr/>
        </p:nvSpPr>
        <p:spPr>
          <a:xfrm>
            <a:off x="657156" y="1079941"/>
            <a:ext cx="5311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a:t>
            </a:r>
          </a:p>
        </p:txBody>
      </p:sp>
      <p:pic>
        <p:nvPicPr>
          <p:cNvPr id="3" name="図 2">
            <a:extLst>
              <a:ext uri="{FF2B5EF4-FFF2-40B4-BE49-F238E27FC236}">
                <a16:creationId xmlns:a16="http://schemas.microsoft.com/office/drawing/2014/main" id="{511BC7E4-25C8-47C6-BAC2-40518A4A0AD1}"/>
              </a:ext>
            </a:extLst>
          </p:cNvPr>
          <p:cNvPicPr>
            <a:picLocks noChangeAspect="1"/>
          </p:cNvPicPr>
          <p:nvPr/>
        </p:nvPicPr>
        <p:blipFill rotWithShape="1">
          <a:blip r:embed="rId3"/>
          <a:srcRect l="41771" t="5874" r="1263" b="22614"/>
          <a:stretch/>
        </p:blipFill>
        <p:spPr>
          <a:xfrm>
            <a:off x="5264456" y="3824523"/>
            <a:ext cx="3229866" cy="2635534"/>
          </a:xfrm>
          <a:prstGeom prst="rect">
            <a:avLst/>
          </a:prstGeom>
          <a:ln w="28575">
            <a:solidFill>
              <a:schemeClr val="bg1"/>
            </a:solidFill>
          </a:ln>
        </p:spPr>
      </p:pic>
    </p:spTree>
    <p:extLst>
      <p:ext uri="{BB962C8B-B14F-4D97-AF65-F5344CB8AC3E}">
        <p14:creationId xmlns:p14="http://schemas.microsoft.com/office/powerpoint/2010/main" val="338353317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B608CDD8-4C7D-4481-82F2-7BAD9C8A0E33}"/>
              </a:ext>
            </a:extLst>
          </p:cNvPr>
          <p:cNvPicPr>
            <a:picLocks noChangeAspect="1"/>
          </p:cNvPicPr>
          <p:nvPr/>
        </p:nvPicPr>
        <p:blipFill>
          <a:blip r:embed="rId2"/>
          <a:stretch>
            <a:fillRect/>
          </a:stretch>
        </p:blipFill>
        <p:spPr>
          <a:xfrm>
            <a:off x="282497" y="1327014"/>
            <a:ext cx="4944554" cy="684767"/>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a:t>
            </a:r>
            <a:r>
              <a:rPr lang="ja-JP" altLang="en-US" dirty="0"/>
              <a:t>参考</a:t>
            </a:r>
            <a:r>
              <a:rPr lang="en-US" altLang="ja-JP" dirty="0"/>
              <a:t>】</a:t>
            </a:r>
            <a:r>
              <a:rPr lang="ja-JP" altLang="en-US" dirty="0"/>
              <a:t>ミッションをやり直したい時は？</a:t>
            </a:r>
          </a:p>
        </p:txBody>
      </p:sp>
      <p:sp>
        <p:nvSpPr>
          <p:cNvPr id="42" name="テキスト ボックス 41">
            <a:extLst>
              <a:ext uri="{FF2B5EF4-FFF2-40B4-BE49-F238E27FC236}">
                <a16:creationId xmlns:a16="http://schemas.microsoft.com/office/drawing/2014/main" id="{C4A1C047-F355-4735-982E-527AA6730DFC}"/>
              </a:ext>
            </a:extLst>
          </p:cNvPr>
          <p:cNvSpPr txBox="1"/>
          <p:nvPr/>
        </p:nvSpPr>
        <p:spPr>
          <a:xfrm>
            <a:off x="5296665" y="1056178"/>
            <a:ext cx="3847335" cy="1015663"/>
          </a:xfrm>
          <a:prstGeom prst="rect">
            <a:avLst/>
          </a:prstGeom>
          <a:noFill/>
        </p:spPr>
        <p:txBody>
          <a:bodyPr wrap="square" rtlCol="0">
            <a:spAutoFit/>
          </a:bodyPr>
          <a:lstStyle/>
          <a:p>
            <a:pPr>
              <a:lnSpc>
                <a:spcPct val="200000"/>
              </a:lnSpc>
            </a:pPr>
            <a:r>
              <a:rPr lang="ja-JP" altLang="en-US" sz="1600" i="0" dirty="0">
                <a:solidFill>
                  <a:srgbClr val="575E75"/>
                </a:solidFill>
                <a:effectLst/>
                <a:latin typeface="メイリオ" panose="020B0604030504040204" pitchFamily="50" charset="-128"/>
                <a:ea typeface="メイリオ" panose="020B0604030504040204" pitchFamily="50" charset="-128"/>
              </a:rPr>
              <a:t>ホットバーの</a:t>
            </a:r>
            <a:r>
              <a:rPr lang="en-US" altLang="ja-JP" sz="1600" i="0" dirty="0">
                <a:solidFill>
                  <a:srgbClr val="575E75"/>
                </a:solidFill>
                <a:effectLst/>
                <a:latin typeface="メイリオ" panose="020B0604030504040204" pitchFamily="50" charset="-128"/>
                <a:ea typeface="メイリオ" panose="020B0604030504040204" pitchFamily="50" charset="-128"/>
              </a:rPr>
              <a:t>1</a:t>
            </a:r>
            <a:r>
              <a:rPr lang="ja-JP" altLang="en-US" sz="1600" i="0" dirty="0">
                <a:solidFill>
                  <a:srgbClr val="575E75"/>
                </a:solidFill>
                <a:effectLst/>
                <a:latin typeface="メイリオ" panose="020B0604030504040204" pitchFamily="50" charset="-128"/>
                <a:ea typeface="メイリオ" panose="020B0604030504040204" pitchFamily="50" charset="-128"/>
              </a:rPr>
              <a:t>番目（リモコン）を選択、</a:t>
            </a:r>
            <a:endParaRPr lang="en-US" altLang="ja-JP" sz="1600"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en-US" altLang="ja-JP" sz="1600" i="0" dirty="0">
                <a:solidFill>
                  <a:srgbClr val="575E75"/>
                </a:solidFill>
                <a:effectLst/>
                <a:latin typeface="メイリオ" panose="020B0604030504040204" pitchFamily="50" charset="-128"/>
                <a:ea typeface="メイリオ" panose="020B0604030504040204" pitchFamily="50" charset="-128"/>
              </a:rPr>
              <a:t>2</a:t>
            </a:r>
            <a:r>
              <a:rPr lang="ja-JP" altLang="en-US" sz="1600" i="0" dirty="0">
                <a:solidFill>
                  <a:srgbClr val="575E75"/>
                </a:solidFill>
                <a:effectLst/>
                <a:latin typeface="メイリオ" panose="020B0604030504040204" pitchFamily="50" charset="-128"/>
                <a:ea typeface="メイリオ" panose="020B0604030504040204" pitchFamily="50" charset="-128"/>
              </a:rPr>
              <a:t>回右クリックします。</a:t>
            </a:r>
            <a:endParaRPr kumimoji="1" lang="ja-JP" altLang="en-US" sz="1600" dirty="0">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93F6B759-268F-4DFB-9041-DF0FC763D574}"/>
              </a:ext>
            </a:extLst>
          </p:cNvPr>
          <p:cNvSpPr txBox="1"/>
          <p:nvPr/>
        </p:nvSpPr>
        <p:spPr>
          <a:xfrm>
            <a:off x="5397094" y="1590608"/>
            <a:ext cx="686884"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かい みぎ</a:t>
            </a:r>
          </a:p>
        </p:txBody>
      </p:sp>
      <p:sp>
        <p:nvSpPr>
          <p:cNvPr id="19" name="テキスト ボックス 18">
            <a:extLst>
              <a:ext uri="{FF2B5EF4-FFF2-40B4-BE49-F238E27FC236}">
                <a16:creationId xmlns:a16="http://schemas.microsoft.com/office/drawing/2014/main" id="{172A8419-0074-419D-9EBE-6B43A3B4CF8B}"/>
              </a:ext>
            </a:extLst>
          </p:cNvPr>
          <p:cNvSpPr txBox="1"/>
          <p:nvPr/>
        </p:nvSpPr>
        <p:spPr>
          <a:xfrm>
            <a:off x="522999" y="391317"/>
            <a:ext cx="75382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さんこう</a:t>
            </a:r>
          </a:p>
        </p:txBody>
      </p:sp>
      <p:sp>
        <p:nvSpPr>
          <p:cNvPr id="20" name="テキスト ボックス 19">
            <a:extLst>
              <a:ext uri="{FF2B5EF4-FFF2-40B4-BE49-F238E27FC236}">
                <a16:creationId xmlns:a16="http://schemas.microsoft.com/office/drawing/2014/main" id="{50499C01-49C3-4EC4-9604-5F1C84B37DA9}"/>
              </a:ext>
            </a:extLst>
          </p:cNvPr>
          <p:cNvSpPr txBox="1"/>
          <p:nvPr/>
        </p:nvSpPr>
        <p:spPr>
          <a:xfrm>
            <a:off x="3327068" y="391317"/>
            <a:ext cx="49920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なお</a:t>
            </a:r>
          </a:p>
        </p:txBody>
      </p:sp>
      <p:sp>
        <p:nvSpPr>
          <p:cNvPr id="21" name="テキスト ボックス 20">
            <a:extLst>
              <a:ext uri="{FF2B5EF4-FFF2-40B4-BE49-F238E27FC236}">
                <a16:creationId xmlns:a16="http://schemas.microsoft.com/office/drawing/2014/main" id="{785C5CB9-B058-4F21-AFA8-352C5F46C5AD}"/>
              </a:ext>
            </a:extLst>
          </p:cNvPr>
          <p:cNvSpPr txBox="1"/>
          <p:nvPr/>
        </p:nvSpPr>
        <p:spPr>
          <a:xfrm>
            <a:off x="4525054" y="395057"/>
            <a:ext cx="499207" cy="276999"/>
          </a:xfrm>
          <a:prstGeom prst="rect">
            <a:avLst/>
          </a:prstGeom>
          <a:noFill/>
        </p:spPr>
        <p:txBody>
          <a:bodyPr wrap="square" rtlCol="0">
            <a:spAutoFit/>
          </a:bodyPr>
          <a:lstStyle/>
          <a:p>
            <a:pPr algn="ctr"/>
            <a:r>
              <a:rPr kumimoji="1" lang="ja-JP" altLang="en-US" sz="1200" b="1">
                <a:solidFill>
                  <a:schemeClr val="tx2">
                    <a:lumMod val="50000"/>
                  </a:schemeClr>
                </a:solidFill>
                <a:latin typeface="Meiryo UI" panose="020B0604030504040204" pitchFamily="50" charset="-128"/>
                <a:ea typeface="Meiryo UI" panose="020B0604030504040204" pitchFamily="50" charset="-128"/>
              </a:rPr>
              <a:t>とき</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FD7C964A-2FC9-4924-B1DB-6EE9BF30E828}"/>
              </a:ext>
            </a:extLst>
          </p:cNvPr>
          <p:cNvSpPr txBox="1"/>
          <p:nvPr/>
        </p:nvSpPr>
        <p:spPr>
          <a:xfrm>
            <a:off x="5162725" y="2304957"/>
            <a:ext cx="3847335" cy="2492990"/>
          </a:xfrm>
          <a:prstGeom prst="rect">
            <a:avLst/>
          </a:prstGeom>
          <a:noFill/>
        </p:spPr>
        <p:txBody>
          <a:bodyPr wrap="square" rtlCol="0">
            <a:spAutoFit/>
          </a:bodyPr>
          <a:lstStyle/>
          <a:p>
            <a:pPr>
              <a:lnSpc>
                <a:spcPct val="200000"/>
              </a:lnSpc>
            </a:pPr>
            <a:r>
              <a:rPr lang="ja-JP" altLang="en-US" sz="1600" i="0" dirty="0">
                <a:solidFill>
                  <a:srgbClr val="575E75"/>
                </a:solidFill>
                <a:effectLst/>
                <a:latin typeface="メイリオ" panose="020B0604030504040204" pitchFamily="50" charset="-128"/>
                <a:ea typeface="メイリオ" panose="020B0604030504040204" pitchFamily="50" charset="-128"/>
              </a:rPr>
              <a:t>アクティビティーがリセットされますが</a:t>
            </a:r>
            <a:r>
              <a:rPr lang="ja-JP" altLang="en-US" sz="1600" dirty="0">
                <a:solidFill>
                  <a:srgbClr val="575E75"/>
                </a:solidFill>
                <a:latin typeface="メイリオ" panose="020B0604030504040204" pitchFamily="50" charset="-128"/>
                <a:ea typeface="メイリオ" panose="020B0604030504040204" pitchFamily="50" charset="-128"/>
              </a:rPr>
              <a:t>、</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おいたブロックはのこったままです。</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なので、今回のミッションで用意した</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プログラムのままだと、</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b="1" dirty="0">
                <a:solidFill>
                  <a:srgbClr val="575E75"/>
                </a:solidFill>
                <a:latin typeface="メイリオ" panose="020B0604030504040204" pitchFamily="50" charset="-128"/>
                <a:ea typeface="メイリオ" panose="020B0604030504040204" pitchFamily="50" charset="-128"/>
              </a:rPr>
              <a:t>クリアできません</a:t>
            </a:r>
            <a:r>
              <a:rPr lang="ja-JP" altLang="en-US" sz="1600" dirty="0">
                <a:solidFill>
                  <a:srgbClr val="575E75"/>
                </a:solidFill>
                <a:latin typeface="メイリオ" panose="020B0604030504040204" pitchFamily="50" charset="-128"/>
                <a:ea typeface="メイリオ" panose="020B0604030504040204" pitchFamily="50" charset="-128"/>
              </a:rPr>
              <a:t>。</a:t>
            </a:r>
            <a:endParaRPr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16" name="テキスト ボックス 15">
            <a:extLst>
              <a:ext uri="{FF2B5EF4-FFF2-40B4-BE49-F238E27FC236}">
                <a16:creationId xmlns:a16="http://schemas.microsoft.com/office/drawing/2014/main" id="{974B6B7F-1925-4A86-8950-8FBEA4A99C9A}"/>
              </a:ext>
            </a:extLst>
          </p:cNvPr>
          <p:cNvSpPr txBox="1"/>
          <p:nvPr/>
        </p:nvSpPr>
        <p:spPr>
          <a:xfrm>
            <a:off x="8424230" y="1096182"/>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せんたく</a:t>
            </a:r>
          </a:p>
        </p:txBody>
      </p:sp>
      <p:sp>
        <p:nvSpPr>
          <p:cNvPr id="18" name="テキスト ボックス 17">
            <a:extLst>
              <a:ext uri="{FF2B5EF4-FFF2-40B4-BE49-F238E27FC236}">
                <a16:creationId xmlns:a16="http://schemas.microsoft.com/office/drawing/2014/main" id="{3B286ABE-E254-4AE8-BEA4-F210255A5F0D}"/>
              </a:ext>
            </a:extLst>
          </p:cNvPr>
          <p:cNvSpPr txBox="1"/>
          <p:nvPr/>
        </p:nvSpPr>
        <p:spPr>
          <a:xfrm>
            <a:off x="6667127" y="1096182"/>
            <a:ext cx="53276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ばんめ</a:t>
            </a:r>
          </a:p>
        </p:txBody>
      </p:sp>
      <p:sp>
        <p:nvSpPr>
          <p:cNvPr id="29" name="正方形/長方形 28">
            <a:extLst>
              <a:ext uri="{FF2B5EF4-FFF2-40B4-BE49-F238E27FC236}">
                <a16:creationId xmlns:a16="http://schemas.microsoft.com/office/drawing/2014/main" id="{05F6C89E-5780-42A9-94C3-E83E0F44E149}"/>
              </a:ext>
            </a:extLst>
          </p:cNvPr>
          <p:cNvSpPr/>
          <p:nvPr/>
        </p:nvSpPr>
        <p:spPr>
          <a:xfrm flipH="1">
            <a:off x="272580" y="1311570"/>
            <a:ext cx="721717" cy="700211"/>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8" name="図 7">
            <a:extLst>
              <a:ext uri="{FF2B5EF4-FFF2-40B4-BE49-F238E27FC236}">
                <a16:creationId xmlns:a16="http://schemas.microsoft.com/office/drawing/2014/main" id="{0BA0E2B7-7A35-4F74-7638-0050B27A1827}"/>
              </a:ext>
            </a:extLst>
          </p:cNvPr>
          <p:cNvPicPr>
            <a:picLocks noChangeAspect="1"/>
          </p:cNvPicPr>
          <p:nvPr/>
        </p:nvPicPr>
        <p:blipFill>
          <a:blip r:embed="rId3"/>
          <a:stretch>
            <a:fillRect/>
          </a:stretch>
        </p:blipFill>
        <p:spPr>
          <a:xfrm>
            <a:off x="272580" y="2186490"/>
            <a:ext cx="4556993" cy="2659730"/>
          </a:xfrm>
          <a:prstGeom prst="rect">
            <a:avLst/>
          </a:prstGeom>
        </p:spPr>
      </p:pic>
      <p:grpSp>
        <p:nvGrpSpPr>
          <p:cNvPr id="11" name="グループ化 10">
            <a:extLst>
              <a:ext uri="{FF2B5EF4-FFF2-40B4-BE49-F238E27FC236}">
                <a16:creationId xmlns:a16="http://schemas.microsoft.com/office/drawing/2014/main" id="{465A4258-0C1C-73B6-05AD-ACC574027AFF}"/>
              </a:ext>
            </a:extLst>
          </p:cNvPr>
          <p:cNvGrpSpPr/>
          <p:nvPr/>
        </p:nvGrpSpPr>
        <p:grpSpPr>
          <a:xfrm>
            <a:off x="282497" y="5056986"/>
            <a:ext cx="4439342" cy="1611566"/>
            <a:chOff x="282497" y="5056986"/>
            <a:chExt cx="4439342" cy="1611566"/>
          </a:xfrm>
        </p:grpSpPr>
        <p:pic>
          <p:nvPicPr>
            <p:cNvPr id="4" name="図 3">
              <a:extLst>
                <a:ext uri="{FF2B5EF4-FFF2-40B4-BE49-F238E27FC236}">
                  <a16:creationId xmlns:a16="http://schemas.microsoft.com/office/drawing/2014/main" id="{89186B2F-CB04-7CF7-965F-44C98290BE64}"/>
                </a:ext>
              </a:extLst>
            </p:cNvPr>
            <p:cNvPicPr>
              <a:picLocks noChangeAspect="1"/>
            </p:cNvPicPr>
            <p:nvPr/>
          </p:nvPicPr>
          <p:blipFill rotWithShape="1">
            <a:blip r:embed="rId4"/>
            <a:srcRect l="1140" t="2181" r="1931" b="4280"/>
            <a:stretch/>
          </p:blipFill>
          <p:spPr>
            <a:xfrm>
              <a:off x="282497" y="5056986"/>
              <a:ext cx="4439342" cy="1545891"/>
            </a:xfrm>
            <a:prstGeom prst="rect">
              <a:avLst/>
            </a:prstGeom>
          </p:spPr>
        </p:pic>
        <p:sp>
          <p:nvSpPr>
            <p:cNvPr id="9" name="正方形/長方形 8">
              <a:extLst>
                <a:ext uri="{FF2B5EF4-FFF2-40B4-BE49-F238E27FC236}">
                  <a16:creationId xmlns:a16="http://schemas.microsoft.com/office/drawing/2014/main" id="{BCB35DDB-075E-7A1B-7337-5086F0499DC4}"/>
                </a:ext>
              </a:extLst>
            </p:cNvPr>
            <p:cNvSpPr/>
            <p:nvPr/>
          </p:nvSpPr>
          <p:spPr>
            <a:xfrm>
              <a:off x="4243624" y="5056986"/>
              <a:ext cx="478215" cy="5708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 name="正方形/長方形 9">
              <a:extLst>
                <a:ext uri="{FF2B5EF4-FFF2-40B4-BE49-F238E27FC236}">
                  <a16:creationId xmlns:a16="http://schemas.microsoft.com/office/drawing/2014/main" id="{F01F7B14-D8E0-BB0A-6415-8B49A536C34D}"/>
                </a:ext>
              </a:extLst>
            </p:cNvPr>
            <p:cNvSpPr/>
            <p:nvPr/>
          </p:nvSpPr>
          <p:spPr>
            <a:xfrm>
              <a:off x="4243623" y="6207820"/>
              <a:ext cx="478215" cy="4607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12" name="テキスト ボックス 11">
            <a:extLst>
              <a:ext uri="{FF2B5EF4-FFF2-40B4-BE49-F238E27FC236}">
                <a16:creationId xmlns:a16="http://schemas.microsoft.com/office/drawing/2014/main" id="{16538DA7-04C2-DF3A-6BC1-065B22321752}"/>
              </a:ext>
            </a:extLst>
          </p:cNvPr>
          <p:cNvSpPr txBox="1"/>
          <p:nvPr/>
        </p:nvSpPr>
        <p:spPr>
          <a:xfrm>
            <a:off x="5024261" y="4846220"/>
            <a:ext cx="3847335" cy="1508105"/>
          </a:xfrm>
          <a:prstGeom prst="rect">
            <a:avLst/>
          </a:prstGeom>
          <a:noFill/>
        </p:spPr>
        <p:txBody>
          <a:bodyPr wrap="square" rtlCol="0">
            <a:spAutoFit/>
          </a:bodyPr>
          <a:lstStyle/>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ブロックをおいてから</a:t>
            </a:r>
            <a:r>
              <a:rPr lang="ja-JP" altLang="en-US" sz="1600" i="0" dirty="0">
                <a:solidFill>
                  <a:srgbClr val="575E75"/>
                </a:solidFill>
                <a:effectLst/>
                <a:latin typeface="メイリオ" panose="020B0604030504040204" pitchFamily="50" charset="-128"/>
                <a:ea typeface="メイリオ" panose="020B0604030504040204" pitchFamily="50" charset="-128"/>
              </a:rPr>
              <a:t>リセットしたら、</a:t>
            </a:r>
            <a:endParaRPr lang="en-US" altLang="ja-JP" sz="1600"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左のような、エージェントが動くだけの</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プログラムを用意して使いましょう。</a:t>
            </a:r>
            <a:endParaRPr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13" name="テキスト ボックス 12">
            <a:extLst>
              <a:ext uri="{FF2B5EF4-FFF2-40B4-BE49-F238E27FC236}">
                <a16:creationId xmlns:a16="http://schemas.microsoft.com/office/drawing/2014/main" id="{A27B0425-D77E-A94A-6F56-401B3C8FE9CE}"/>
              </a:ext>
            </a:extLst>
          </p:cNvPr>
          <p:cNvSpPr txBox="1"/>
          <p:nvPr/>
        </p:nvSpPr>
        <p:spPr>
          <a:xfrm>
            <a:off x="5905126" y="3347972"/>
            <a:ext cx="70137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こんかい</a:t>
            </a:r>
          </a:p>
        </p:txBody>
      </p:sp>
      <p:sp>
        <p:nvSpPr>
          <p:cNvPr id="23" name="テキスト ボックス 22">
            <a:extLst>
              <a:ext uri="{FF2B5EF4-FFF2-40B4-BE49-F238E27FC236}">
                <a16:creationId xmlns:a16="http://schemas.microsoft.com/office/drawing/2014/main" id="{70B79770-11C3-523D-B4AF-E9FE036554B9}"/>
              </a:ext>
            </a:extLst>
          </p:cNvPr>
          <p:cNvSpPr txBox="1"/>
          <p:nvPr/>
        </p:nvSpPr>
        <p:spPr>
          <a:xfrm>
            <a:off x="7722853" y="3347972"/>
            <a:ext cx="70137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ようい</a:t>
            </a:r>
          </a:p>
        </p:txBody>
      </p:sp>
      <p:sp>
        <p:nvSpPr>
          <p:cNvPr id="30" name="テキスト ボックス 29">
            <a:extLst>
              <a:ext uri="{FF2B5EF4-FFF2-40B4-BE49-F238E27FC236}">
                <a16:creationId xmlns:a16="http://schemas.microsoft.com/office/drawing/2014/main" id="{5D840187-7910-B3C2-CD29-0F6D3944C6B2}"/>
              </a:ext>
            </a:extLst>
          </p:cNvPr>
          <p:cNvSpPr txBox="1"/>
          <p:nvPr/>
        </p:nvSpPr>
        <p:spPr>
          <a:xfrm>
            <a:off x="6187117" y="5873098"/>
            <a:ext cx="70137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ようい</a:t>
            </a:r>
          </a:p>
        </p:txBody>
      </p:sp>
      <p:sp>
        <p:nvSpPr>
          <p:cNvPr id="31" name="テキスト ボックス 30">
            <a:extLst>
              <a:ext uri="{FF2B5EF4-FFF2-40B4-BE49-F238E27FC236}">
                <a16:creationId xmlns:a16="http://schemas.microsoft.com/office/drawing/2014/main" id="{D399E131-365E-58BD-5DAE-72F6E819CFA1}"/>
              </a:ext>
            </a:extLst>
          </p:cNvPr>
          <p:cNvSpPr txBox="1"/>
          <p:nvPr/>
        </p:nvSpPr>
        <p:spPr>
          <a:xfrm>
            <a:off x="6910220" y="5873098"/>
            <a:ext cx="70137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つか</a:t>
            </a:r>
          </a:p>
        </p:txBody>
      </p:sp>
      <p:sp>
        <p:nvSpPr>
          <p:cNvPr id="32" name="テキスト ボックス 31">
            <a:extLst>
              <a:ext uri="{FF2B5EF4-FFF2-40B4-BE49-F238E27FC236}">
                <a16:creationId xmlns:a16="http://schemas.microsoft.com/office/drawing/2014/main" id="{330A2744-A55B-B59A-D0EC-B46F6CE1FB6A}"/>
              </a:ext>
            </a:extLst>
          </p:cNvPr>
          <p:cNvSpPr txBox="1"/>
          <p:nvPr/>
        </p:nvSpPr>
        <p:spPr>
          <a:xfrm>
            <a:off x="7502139" y="5395445"/>
            <a:ext cx="70137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うご</a:t>
            </a:r>
          </a:p>
        </p:txBody>
      </p:sp>
      <p:sp>
        <p:nvSpPr>
          <p:cNvPr id="33" name="テキスト ボックス 32">
            <a:extLst>
              <a:ext uri="{FF2B5EF4-FFF2-40B4-BE49-F238E27FC236}">
                <a16:creationId xmlns:a16="http://schemas.microsoft.com/office/drawing/2014/main" id="{67391C82-8F35-C35E-9E04-EFBCB0E5FBE1}"/>
              </a:ext>
            </a:extLst>
          </p:cNvPr>
          <p:cNvSpPr txBox="1"/>
          <p:nvPr/>
        </p:nvSpPr>
        <p:spPr>
          <a:xfrm>
            <a:off x="4876362" y="5395445"/>
            <a:ext cx="70137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ひだり</a:t>
            </a:r>
          </a:p>
        </p:txBody>
      </p:sp>
    </p:spTree>
    <p:extLst>
      <p:ext uri="{BB962C8B-B14F-4D97-AF65-F5344CB8AC3E}">
        <p14:creationId xmlns:p14="http://schemas.microsoft.com/office/powerpoint/2010/main" val="178180463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a:t>
            </a:r>
            <a:r>
              <a:rPr lang="ja-JP" altLang="en-US" dirty="0"/>
              <a:t>参考</a:t>
            </a:r>
            <a:r>
              <a:rPr lang="en-US" altLang="ja-JP" dirty="0"/>
              <a:t>】</a:t>
            </a:r>
            <a:r>
              <a:rPr lang="ja-JP" altLang="en-US" dirty="0"/>
              <a:t>ミッションをやり直したい時は？　プログラム例</a:t>
            </a:r>
          </a:p>
        </p:txBody>
      </p:sp>
      <p:sp>
        <p:nvSpPr>
          <p:cNvPr id="19" name="テキスト ボックス 18">
            <a:extLst>
              <a:ext uri="{FF2B5EF4-FFF2-40B4-BE49-F238E27FC236}">
                <a16:creationId xmlns:a16="http://schemas.microsoft.com/office/drawing/2014/main" id="{172A8419-0074-419D-9EBE-6B43A3B4CF8B}"/>
              </a:ext>
            </a:extLst>
          </p:cNvPr>
          <p:cNvSpPr txBox="1"/>
          <p:nvPr/>
        </p:nvSpPr>
        <p:spPr>
          <a:xfrm>
            <a:off x="522999" y="391317"/>
            <a:ext cx="75382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さんこう</a:t>
            </a:r>
          </a:p>
        </p:txBody>
      </p:sp>
      <p:sp>
        <p:nvSpPr>
          <p:cNvPr id="20" name="テキスト ボックス 19">
            <a:extLst>
              <a:ext uri="{FF2B5EF4-FFF2-40B4-BE49-F238E27FC236}">
                <a16:creationId xmlns:a16="http://schemas.microsoft.com/office/drawing/2014/main" id="{50499C01-49C3-4EC4-9604-5F1C84B37DA9}"/>
              </a:ext>
            </a:extLst>
          </p:cNvPr>
          <p:cNvSpPr txBox="1"/>
          <p:nvPr/>
        </p:nvSpPr>
        <p:spPr>
          <a:xfrm>
            <a:off x="3327068" y="391317"/>
            <a:ext cx="49920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なお</a:t>
            </a:r>
          </a:p>
        </p:txBody>
      </p:sp>
      <p:sp>
        <p:nvSpPr>
          <p:cNvPr id="21" name="テキスト ボックス 20">
            <a:extLst>
              <a:ext uri="{FF2B5EF4-FFF2-40B4-BE49-F238E27FC236}">
                <a16:creationId xmlns:a16="http://schemas.microsoft.com/office/drawing/2014/main" id="{785C5CB9-B058-4F21-AFA8-352C5F46C5AD}"/>
              </a:ext>
            </a:extLst>
          </p:cNvPr>
          <p:cNvSpPr txBox="1"/>
          <p:nvPr/>
        </p:nvSpPr>
        <p:spPr>
          <a:xfrm>
            <a:off x="4525054" y="395057"/>
            <a:ext cx="499207" cy="276999"/>
          </a:xfrm>
          <a:prstGeom prst="rect">
            <a:avLst/>
          </a:prstGeom>
          <a:noFill/>
        </p:spPr>
        <p:txBody>
          <a:bodyPr wrap="square" rtlCol="0">
            <a:spAutoFit/>
          </a:bodyPr>
          <a:lstStyle/>
          <a:p>
            <a:pPr algn="ctr"/>
            <a:r>
              <a:rPr kumimoji="1" lang="ja-JP" altLang="en-US" sz="1200" b="1">
                <a:solidFill>
                  <a:schemeClr val="tx2">
                    <a:lumMod val="50000"/>
                  </a:schemeClr>
                </a:solidFill>
                <a:latin typeface="Meiryo UI" panose="020B0604030504040204" pitchFamily="50" charset="-128"/>
                <a:ea typeface="Meiryo UI" panose="020B0604030504040204" pitchFamily="50" charset="-128"/>
              </a:rPr>
              <a:t>とき</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grpSp>
        <p:nvGrpSpPr>
          <p:cNvPr id="11" name="グループ化 10">
            <a:extLst>
              <a:ext uri="{FF2B5EF4-FFF2-40B4-BE49-F238E27FC236}">
                <a16:creationId xmlns:a16="http://schemas.microsoft.com/office/drawing/2014/main" id="{465A4258-0C1C-73B6-05AD-ACC574027AFF}"/>
              </a:ext>
            </a:extLst>
          </p:cNvPr>
          <p:cNvGrpSpPr/>
          <p:nvPr/>
        </p:nvGrpSpPr>
        <p:grpSpPr>
          <a:xfrm>
            <a:off x="1705770" y="1542773"/>
            <a:ext cx="2280824" cy="904296"/>
            <a:chOff x="282497" y="5056986"/>
            <a:chExt cx="4439342" cy="1611566"/>
          </a:xfrm>
        </p:grpSpPr>
        <p:pic>
          <p:nvPicPr>
            <p:cNvPr id="4" name="図 3">
              <a:extLst>
                <a:ext uri="{FF2B5EF4-FFF2-40B4-BE49-F238E27FC236}">
                  <a16:creationId xmlns:a16="http://schemas.microsoft.com/office/drawing/2014/main" id="{89186B2F-CB04-7CF7-965F-44C98290BE64}"/>
                </a:ext>
              </a:extLst>
            </p:cNvPr>
            <p:cNvPicPr>
              <a:picLocks noChangeAspect="1"/>
            </p:cNvPicPr>
            <p:nvPr/>
          </p:nvPicPr>
          <p:blipFill rotWithShape="1">
            <a:blip r:embed="rId2"/>
            <a:srcRect l="1140" t="2181" r="1931" b="4280"/>
            <a:stretch/>
          </p:blipFill>
          <p:spPr>
            <a:xfrm>
              <a:off x="282497" y="5056986"/>
              <a:ext cx="4439342" cy="1545891"/>
            </a:xfrm>
            <a:prstGeom prst="rect">
              <a:avLst/>
            </a:prstGeom>
          </p:spPr>
        </p:pic>
        <p:sp>
          <p:nvSpPr>
            <p:cNvPr id="9" name="正方形/長方形 8">
              <a:extLst>
                <a:ext uri="{FF2B5EF4-FFF2-40B4-BE49-F238E27FC236}">
                  <a16:creationId xmlns:a16="http://schemas.microsoft.com/office/drawing/2014/main" id="{BCB35DDB-075E-7A1B-7337-5086F0499DC4}"/>
                </a:ext>
              </a:extLst>
            </p:cNvPr>
            <p:cNvSpPr/>
            <p:nvPr/>
          </p:nvSpPr>
          <p:spPr>
            <a:xfrm>
              <a:off x="4243624" y="5056986"/>
              <a:ext cx="478215" cy="5708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 name="正方形/長方形 9">
              <a:extLst>
                <a:ext uri="{FF2B5EF4-FFF2-40B4-BE49-F238E27FC236}">
                  <a16:creationId xmlns:a16="http://schemas.microsoft.com/office/drawing/2014/main" id="{F01F7B14-D8E0-BB0A-6415-8B49A536C34D}"/>
                </a:ext>
              </a:extLst>
            </p:cNvPr>
            <p:cNvSpPr/>
            <p:nvPr/>
          </p:nvSpPr>
          <p:spPr>
            <a:xfrm>
              <a:off x="4243623" y="6207820"/>
              <a:ext cx="478215" cy="4607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2" name="テキスト ボックス 1">
            <a:extLst>
              <a:ext uri="{FF2B5EF4-FFF2-40B4-BE49-F238E27FC236}">
                <a16:creationId xmlns:a16="http://schemas.microsoft.com/office/drawing/2014/main" id="{CDB7B0E7-5C5A-71A3-59B2-F7105D7DCB71}"/>
              </a:ext>
            </a:extLst>
          </p:cNvPr>
          <p:cNvSpPr txBox="1"/>
          <p:nvPr/>
        </p:nvSpPr>
        <p:spPr>
          <a:xfrm>
            <a:off x="1705770" y="979818"/>
            <a:ext cx="2866230" cy="523220"/>
          </a:xfrm>
          <a:prstGeom prst="rect">
            <a:avLst/>
          </a:prstGeom>
          <a:noFill/>
        </p:spPr>
        <p:txBody>
          <a:bodyPr wrap="square" rtlCol="0">
            <a:spAutoFit/>
          </a:bodyPr>
          <a:lstStyle/>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①までブロックをおけたとき</a:t>
            </a:r>
            <a:endParaRPr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6" name="テキスト ボックス 5">
            <a:extLst>
              <a:ext uri="{FF2B5EF4-FFF2-40B4-BE49-F238E27FC236}">
                <a16:creationId xmlns:a16="http://schemas.microsoft.com/office/drawing/2014/main" id="{B95ECBF4-2452-439F-763E-05B2F3773EC0}"/>
              </a:ext>
            </a:extLst>
          </p:cNvPr>
          <p:cNvSpPr txBox="1"/>
          <p:nvPr/>
        </p:nvSpPr>
        <p:spPr>
          <a:xfrm>
            <a:off x="7074502" y="395057"/>
            <a:ext cx="49920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れい</a:t>
            </a:r>
          </a:p>
        </p:txBody>
      </p:sp>
      <p:sp>
        <p:nvSpPr>
          <p:cNvPr id="17" name="テキスト ボックス 16">
            <a:extLst>
              <a:ext uri="{FF2B5EF4-FFF2-40B4-BE49-F238E27FC236}">
                <a16:creationId xmlns:a16="http://schemas.microsoft.com/office/drawing/2014/main" id="{64B91CC8-230C-F5B0-F13B-7527537CF0F2}"/>
              </a:ext>
            </a:extLst>
          </p:cNvPr>
          <p:cNvSpPr txBox="1"/>
          <p:nvPr/>
        </p:nvSpPr>
        <p:spPr>
          <a:xfrm>
            <a:off x="5210572" y="979818"/>
            <a:ext cx="2866230" cy="523220"/>
          </a:xfrm>
          <a:prstGeom prst="rect">
            <a:avLst/>
          </a:prstGeom>
          <a:noFill/>
        </p:spPr>
        <p:txBody>
          <a:bodyPr wrap="square" rtlCol="0">
            <a:spAutoFit/>
          </a:bodyPr>
          <a:lstStyle/>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②までブロックをおけたとき</a:t>
            </a:r>
            <a:endParaRPr lang="en-US" altLang="ja-JP" sz="1600" dirty="0">
              <a:solidFill>
                <a:srgbClr val="575E75"/>
              </a:solidFill>
              <a:latin typeface="メイリオ" panose="020B0604030504040204" pitchFamily="50" charset="-128"/>
              <a:ea typeface="メイリオ" panose="020B0604030504040204" pitchFamily="50" charset="-128"/>
            </a:endParaRPr>
          </a:p>
        </p:txBody>
      </p:sp>
      <p:grpSp>
        <p:nvGrpSpPr>
          <p:cNvPr id="34" name="グループ化 33">
            <a:extLst>
              <a:ext uri="{FF2B5EF4-FFF2-40B4-BE49-F238E27FC236}">
                <a16:creationId xmlns:a16="http://schemas.microsoft.com/office/drawing/2014/main" id="{BCCDA398-EF87-C7F1-94E9-5EA8C9643E8F}"/>
              </a:ext>
            </a:extLst>
          </p:cNvPr>
          <p:cNvGrpSpPr/>
          <p:nvPr/>
        </p:nvGrpSpPr>
        <p:grpSpPr>
          <a:xfrm>
            <a:off x="5210572" y="1542773"/>
            <a:ext cx="2280824" cy="1363549"/>
            <a:chOff x="3327068" y="1823749"/>
            <a:chExt cx="2280824" cy="1363549"/>
          </a:xfrm>
        </p:grpSpPr>
        <p:pic>
          <p:nvPicPr>
            <p:cNvPr id="25" name="図 24">
              <a:extLst>
                <a:ext uri="{FF2B5EF4-FFF2-40B4-BE49-F238E27FC236}">
                  <a16:creationId xmlns:a16="http://schemas.microsoft.com/office/drawing/2014/main" id="{93955916-F3B7-FF4D-79DD-A0D5B4E19FA4}"/>
                </a:ext>
              </a:extLst>
            </p:cNvPr>
            <p:cNvPicPr>
              <a:picLocks noChangeAspect="1"/>
            </p:cNvPicPr>
            <p:nvPr/>
          </p:nvPicPr>
          <p:blipFill rotWithShape="1">
            <a:blip r:embed="rId3"/>
            <a:srcRect l="533" t="1662" b="1"/>
            <a:stretch/>
          </p:blipFill>
          <p:spPr>
            <a:xfrm>
              <a:off x="3327068" y="1823749"/>
              <a:ext cx="2280824" cy="1363549"/>
            </a:xfrm>
            <a:prstGeom prst="rect">
              <a:avLst/>
            </a:prstGeom>
          </p:spPr>
        </p:pic>
        <p:sp>
          <p:nvSpPr>
            <p:cNvPr id="26" name="正方形/長方形 25">
              <a:extLst>
                <a:ext uri="{FF2B5EF4-FFF2-40B4-BE49-F238E27FC236}">
                  <a16:creationId xmlns:a16="http://schemas.microsoft.com/office/drawing/2014/main" id="{B665135D-E610-367B-E391-02DF7062EDBA}"/>
                </a:ext>
              </a:extLst>
            </p:cNvPr>
            <p:cNvSpPr/>
            <p:nvPr/>
          </p:nvSpPr>
          <p:spPr>
            <a:xfrm>
              <a:off x="5347041" y="1823749"/>
              <a:ext cx="260851" cy="2829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7" name="正方形/長方形 26">
              <a:extLst>
                <a:ext uri="{FF2B5EF4-FFF2-40B4-BE49-F238E27FC236}">
                  <a16:creationId xmlns:a16="http://schemas.microsoft.com/office/drawing/2014/main" id="{9A0327C5-FC37-7F5C-236F-C318D82C79B8}"/>
                </a:ext>
              </a:extLst>
            </p:cNvPr>
            <p:cNvSpPr/>
            <p:nvPr/>
          </p:nvSpPr>
          <p:spPr>
            <a:xfrm>
              <a:off x="5060930" y="2408286"/>
              <a:ext cx="546962" cy="2829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8" name="正方形/長方形 27">
              <a:extLst>
                <a:ext uri="{FF2B5EF4-FFF2-40B4-BE49-F238E27FC236}">
                  <a16:creationId xmlns:a16="http://schemas.microsoft.com/office/drawing/2014/main" id="{3A823CBA-8323-E400-BDF8-69D790EBB182}"/>
                </a:ext>
              </a:extLst>
            </p:cNvPr>
            <p:cNvSpPr/>
            <p:nvPr/>
          </p:nvSpPr>
          <p:spPr>
            <a:xfrm>
              <a:off x="5347041" y="2992823"/>
              <a:ext cx="260851" cy="194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53" name="グループ化 52">
            <a:extLst>
              <a:ext uri="{FF2B5EF4-FFF2-40B4-BE49-F238E27FC236}">
                <a16:creationId xmlns:a16="http://schemas.microsoft.com/office/drawing/2014/main" id="{354FA95F-D70E-91C9-83EE-F84F19BA251D}"/>
              </a:ext>
            </a:extLst>
          </p:cNvPr>
          <p:cNvGrpSpPr/>
          <p:nvPr/>
        </p:nvGrpSpPr>
        <p:grpSpPr>
          <a:xfrm>
            <a:off x="367008" y="3607894"/>
            <a:ext cx="2313287" cy="1960955"/>
            <a:chOff x="6140594" y="1783209"/>
            <a:chExt cx="2313287" cy="1960955"/>
          </a:xfrm>
        </p:grpSpPr>
        <p:pic>
          <p:nvPicPr>
            <p:cNvPr id="54" name="図 53">
              <a:extLst>
                <a:ext uri="{FF2B5EF4-FFF2-40B4-BE49-F238E27FC236}">
                  <a16:creationId xmlns:a16="http://schemas.microsoft.com/office/drawing/2014/main" id="{AA311F30-0E20-7132-D335-E26A0A2EAC78}"/>
                </a:ext>
              </a:extLst>
            </p:cNvPr>
            <p:cNvPicPr>
              <a:picLocks noChangeAspect="1"/>
            </p:cNvPicPr>
            <p:nvPr/>
          </p:nvPicPr>
          <p:blipFill rotWithShape="1">
            <a:blip r:embed="rId4"/>
            <a:srcRect l="259" t="1336" r="414" b="377"/>
            <a:stretch/>
          </p:blipFill>
          <p:spPr>
            <a:xfrm>
              <a:off x="6140594" y="1784014"/>
              <a:ext cx="2313287" cy="1960149"/>
            </a:xfrm>
            <a:prstGeom prst="rect">
              <a:avLst/>
            </a:prstGeom>
          </p:spPr>
        </p:pic>
        <p:sp>
          <p:nvSpPr>
            <p:cNvPr id="55" name="正方形/長方形 54">
              <a:extLst>
                <a:ext uri="{FF2B5EF4-FFF2-40B4-BE49-F238E27FC236}">
                  <a16:creationId xmlns:a16="http://schemas.microsoft.com/office/drawing/2014/main" id="{FE07C329-E73A-1D08-00A9-9D728100B47A}"/>
                </a:ext>
              </a:extLst>
            </p:cNvPr>
            <p:cNvSpPr/>
            <p:nvPr/>
          </p:nvSpPr>
          <p:spPr>
            <a:xfrm>
              <a:off x="7894663" y="2374173"/>
              <a:ext cx="559217" cy="2829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56" name="正方形/長方形 55">
              <a:extLst>
                <a:ext uri="{FF2B5EF4-FFF2-40B4-BE49-F238E27FC236}">
                  <a16:creationId xmlns:a16="http://schemas.microsoft.com/office/drawing/2014/main" id="{E4DEF630-9CAD-2BCA-C3AE-138A851C1F0F}"/>
                </a:ext>
              </a:extLst>
            </p:cNvPr>
            <p:cNvSpPr/>
            <p:nvPr/>
          </p:nvSpPr>
          <p:spPr>
            <a:xfrm>
              <a:off x="7894663" y="2964332"/>
              <a:ext cx="559217" cy="2829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7" name="正方形/長方形 56">
              <a:extLst>
                <a:ext uri="{FF2B5EF4-FFF2-40B4-BE49-F238E27FC236}">
                  <a16:creationId xmlns:a16="http://schemas.microsoft.com/office/drawing/2014/main" id="{73C156AE-7779-5755-BE43-94BAB9241B8C}"/>
                </a:ext>
              </a:extLst>
            </p:cNvPr>
            <p:cNvSpPr/>
            <p:nvPr/>
          </p:nvSpPr>
          <p:spPr>
            <a:xfrm>
              <a:off x="8193029" y="1783209"/>
              <a:ext cx="260851" cy="2829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8" name="正方形/長方形 57">
              <a:extLst>
                <a:ext uri="{FF2B5EF4-FFF2-40B4-BE49-F238E27FC236}">
                  <a16:creationId xmlns:a16="http://schemas.microsoft.com/office/drawing/2014/main" id="{6490E641-7A03-22D7-7479-17CFB2827BBD}"/>
                </a:ext>
              </a:extLst>
            </p:cNvPr>
            <p:cNvSpPr/>
            <p:nvPr/>
          </p:nvSpPr>
          <p:spPr>
            <a:xfrm>
              <a:off x="8193029" y="3552188"/>
              <a:ext cx="260851" cy="1919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62" name="テキスト ボックス 61">
            <a:extLst>
              <a:ext uri="{FF2B5EF4-FFF2-40B4-BE49-F238E27FC236}">
                <a16:creationId xmlns:a16="http://schemas.microsoft.com/office/drawing/2014/main" id="{973968E6-495E-BA8D-CFBF-F529C831FC04}"/>
              </a:ext>
            </a:extLst>
          </p:cNvPr>
          <p:cNvSpPr txBox="1"/>
          <p:nvPr/>
        </p:nvSpPr>
        <p:spPr>
          <a:xfrm>
            <a:off x="367008" y="3037228"/>
            <a:ext cx="2866230" cy="523220"/>
          </a:xfrm>
          <a:prstGeom prst="rect">
            <a:avLst/>
          </a:prstGeom>
          <a:noFill/>
        </p:spPr>
        <p:txBody>
          <a:bodyPr wrap="square" rtlCol="0">
            <a:spAutoFit/>
          </a:bodyPr>
          <a:lstStyle/>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③までブロックをおけたとき</a:t>
            </a:r>
            <a:endParaRPr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63" name="テキスト ボックス 62">
            <a:extLst>
              <a:ext uri="{FF2B5EF4-FFF2-40B4-BE49-F238E27FC236}">
                <a16:creationId xmlns:a16="http://schemas.microsoft.com/office/drawing/2014/main" id="{FBDB366E-B681-11F9-73B5-9CC32899E8CB}"/>
              </a:ext>
            </a:extLst>
          </p:cNvPr>
          <p:cNvSpPr txBox="1"/>
          <p:nvPr/>
        </p:nvSpPr>
        <p:spPr>
          <a:xfrm>
            <a:off x="3233238" y="3037228"/>
            <a:ext cx="2866230" cy="523220"/>
          </a:xfrm>
          <a:prstGeom prst="rect">
            <a:avLst/>
          </a:prstGeom>
          <a:noFill/>
        </p:spPr>
        <p:txBody>
          <a:bodyPr wrap="square" rtlCol="0">
            <a:spAutoFit/>
          </a:bodyPr>
          <a:lstStyle/>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④までブロックをおけたとき</a:t>
            </a:r>
            <a:endParaRPr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2D7D6643-DF90-B914-0E5F-14B13C096579}"/>
              </a:ext>
            </a:extLst>
          </p:cNvPr>
          <p:cNvSpPr txBox="1"/>
          <p:nvPr/>
        </p:nvSpPr>
        <p:spPr>
          <a:xfrm>
            <a:off x="6140594" y="3037228"/>
            <a:ext cx="2866230" cy="523220"/>
          </a:xfrm>
          <a:prstGeom prst="rect">
            <a:avLst/>
          </a:prstGeom>
          <a:noFill/>
        </p:spPr>
        <p:txBody>
          <a:bodyPr wrap="square" rtlCol="0">
            <a:spAutoFit/>
          </a:bodyPr>
          <a:lstStyle/>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⑤までブロックをおけたとき</a:t>
            </a:r>
            <a:endParaRPr lang="en-US" altLang="ja-JP" sz="1600" dirty="0">
              <a:solidFill>
                <a:srgbClr val="575E75"/>
              </a:solidFill>
              <a:latin typeface="メイリオ" panose="020B0604030504040204" pitchFamily="50" charset="-128"/>
              <a:ea typeface="メイリオ" panose="020B0604030504040204" pitchFamily="50" charset="-128"/>
            </a:endParaRPr>
          </a:p>
        </p:txBody>
      </p:sp>
      <p:grpSp>
        <p:nvGrpSpPr>
          <p:cNvPr id="74" name="グループ化 73">
            <a:extLst>
              <a:ext uri="{FF2B5EF4-FFF2-40B4-BE49-F238E27FC236}">
                <a16:creationId xmlns:a16="http://schemas.microsoft.com/office/drawing/2014/main" id="{77F7140E-571F-6058-3B6E-F6ABB506CAE4}"/>
              </a:ext>
            </a:extLst>
          </p:cNvPr>
          <p:cNvGrpSpPr/>
          <p:nvPr/>
        </p:nvGrpSpPr>
        <p:grpSpPr>
          <a:xfrm>
            <a:off x="3233238" y="3554090"/>
            <a:ext cx="2273232" cy="2493518"/>
            <a:chOff x="3233238" y="3554090"/>
            <a:chExt cx="2273232" cy="2493518"/>
          </a:xfrm>
        </p:grpSpPr>
        <p:pic>
          <p:nvPicPr>
            <p:cNvPr id="66" name="図 65">
              <a:extLst>
                <a:ext uri="{FF2B5EF4-FFF2-40B4-BE49-F238E27FC236}">
                  <a16:creationId xmlns:a16="http://schemas.microsoft.com/office/drawing/2014/main" id="{5AE70D7C-CE5F-D91B-9DCA-A3E0A76B06D8}"/>
                </a:ext>
              </a:extLst>
            </p:cNvPr>
            <p:cNvPicPr>
              <a:picLocks noChangeAspect="1"/>
            </p:cNvPicPr>
            <p:nvPr/>
          </p:nvPicPr>
          <p:blipFill rotWithShape="1">
            <a:blip r:embed="rId5"/>
            <a:srcRect t="1089" r="636" b="1"/>
            <a:stretch/>
          </p:blipFill>
          <p:spPr>
            <a:xfrm>
              <a:off x="3233238" y="3560448"/>
              <a:ext cx="2268180" cy="2487159"/>
            </a:xfrm>
            <a:prstGeom prst="rect">
              <a:avLst/>
            </a:prstGeom>
          </p:spPr>
        </p:pic>
        <p:sp>
          <p:nvSpPr>
            <p:cNvPr id="67" name="正方形/長方形 66">
              <a:extLst>
                <a:ext uri="{FF2B5EF4-FFF2-40B4-BE49-F238E27FC236}">
                  <a16:creationId xmlns:a16="http://schemas.microsoft.com/office/drawing/2014/main" id="{BD9C580E-E5E0-0A94-CA0B-27230BDC1C15}"/>
                </a:ext>
              </a:extLst>
            </p:cNvPr>
            <p:cNvSpPr/>
            <p:nvPr/>
          </p:nvSpPr>
          <p:spPr>
            <a:xfrm>
              <a:off x="4947253" y="4128833"/>
              <a:ext cx="559217" cy="2829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9" name="正方形/長方形 68">
              <a:extLst>
                <a:ext uri="{FF2B5EF4-FFF2-40B4-BE49-F238E27FC236}">
                  <a16:creationId xmlns:a16="http://schemas.microsoft.com/office/drawing/2014/main" id="{B4989461-F154-0B35-6D75-C96E4D3F9B81}"/>
                </a:ext>
              </a:extLst>
            </p:cNvPr>
            <p:cNvSpPr/>
            <p:nvPr/>
          </p:nvSpPr>
          <p:spPr>
            <a:xfrm>
              <a:off x="4947253" y="4702270"/>
              <a:ext cx="559217" cy="2829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0" name="正方形/長方形 69">
              <a:extLst>
                <a:ext uri="{FF2B5EF4-FFF2-40B4-BE49-F238E27FC236}">
                  <a16:creationId xmlns:a16="http://schemas.microsoft.com/office/drawing/2014/main" id="{16376493-73AD-6B17-45DC-1518F28FC19F}"/>
                </a:ext>
              </a:extLst>
            </p:cNvPr>
            <p:cNvSpPr/>
            <p:nvPr/>
          </p:nvSpPr>
          <p:spPr>
            <a:xfrm>
              <a:off x="4947253" y="5285942"/>
              <a:ext cx="559217" cy="2829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2" name="正方形/長方形 71">
              <a:extLst>
                <a:ext uri="{FF2B5EF4-FFF2-40B4-BE49-F238E27FC236}">
                  <a16:creationId xmlns:a16="http://schemas.microsoft.com/office/drawing/2014/main" id="{2295FE3F-5668-A2BD-02E9-DAC80DB8319D}"/>
                </a:ext>
              </a:extLst>
            </p:cNvPr>
            <p:cNvSpPr/>
            <p:nvPr/>
          </p:nvSpPr>
          <p:spPr>
            <a:xfrm>
              <a:off x="5240567" y="3554090"/>
              <a:ext cx="260851" cy="2829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3" name="正方形/長方形 72">
              <a:extLst>
                <a:ext uri="{FF2B5EF4-FFF2-40B4-BE49-F238E27FC236}">
                  <a16:creationId xmlns:a16="http://schemas.microsoft.com/office/drawing/2014/main" id="{FE37A5E8-8FCD-6B57-B3AB-1BB87E3057D0}"/>
                </a:ext>
              </a:extLst>
            </p:cNvPr>
            <p:cNvSpPr/>
            <p:nvPr/>
          </p:nvSpPr>
          <p:spPr>
            <a:xfrm>
              <a:off x="5240567" y="5862626"/>
              <a:ext cx="260851" cy="1849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83" name="グループ化 82">
            <a:extLst>
              <a:ext uri="{FF2B5EF4-FFF2-40B4-BE49-F238E27FC236}">
                <a16:creationId xmlns:a16="http://schemas.microsoft.com/office/drawing/2014/main" id="{CEDAA3FD-3C48-E9C3-E69B-8E7263CF5CAD}"/>
              </a:ext>
            </a:extLst>
          </p:cNvPr>
          <p:cNvGrpSpPr/>
          <p:nvPr/>
        </p:nvGrpSpPr>
        <p:grpSpPr>
          <a:xfrm>
            <a:off x="6146279" y="3531472"/>
            <a:ext cx="2299724" cy="3121925"/>
            <a:chOff x="6146279" y="3531472"/>
            <a:chExt cx="2299724" cy="3121925"/>
          </a:xfrm>
        </p:grpSpPr>
        <p:pic>
          <p:nvPicPr>
            <p:cNvPr id="76" name="図 75">
              <a:extLst>
                <a:ext uri="{FF2B5EF4-FFF2-40B4-BE49-F238E27FC236}">
                  <a16:creationId xmlns:a16="http://schemas.microsoft.com/office/drawing/2014/main" id="{FF2E371A-6C80-4847-93F7-526CABDF036D}"/>
                </a:ext>
              </a:extLst>
            </p:cNvPr>
            <p:cNvPicPr>
              <a:picLocks noChangeAspect="1"/>
            </p:cNvPicPr>
            <p:nvPr/>
          </p:nvPicPr>
          <p:blipFill rotWithShape="1">
            <a:blip r:embed="rId6"/>
            <a:srcRect t="766" r="1371"/>
            <a:stretch/>
          </p:blipFill>
          <p:spPr>
            <a:xfrm>
              <a:off x="6146279" y="3533333"/>
              <a:ext cx="2268180" cy="3120064"/>
            </a:xfrm>
            <a:prstGeom prst="rect">
              <a:avLst/>
            </a:prstGeom>
          </p:spPr>
        </p:pic>
        <p:sp>
          <p:nvSpPr>
            <p:cNvPr id="77" name="正方形/長方形 76">
              <a:extLst>
                <a:ext uri="{FF2B5EF4-FFF2-40B4-BE49-F238E27FC236}">
                  <a16:creationId xmlns:a16="http://schemas.microsoft.com/office/drawing/2014/main" id="{AA566363-F24A-E8DF-948F-49D8B9B8644E}"/>
                </a:ext>
              </a:extLst>
            </p:cNvPr>
            <p:cNvSpPr/>
            <p:nvPr/>
          </p:nvSpPr>
          <p:spPr>
            <a:xfrm>
              <a:off x="7886786" y="4113676"/>
              <a:ext cx="559217" cy="2829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8" name="正方形/長方形 77">
              <a:extLst>
                <a:ext uri="{FF2B5EF4-FFF2-40B4-BE49-F238E27FC236}">
                  <a16:creationId xmlns:a16="http://schemas.microsoft.com/office/drawing/2014/main" id="{3EE885CF-6573-B837-53C6-E7DF51FEC511}"/>
                </a:ext>
              </a:extLst>
            </p:cNvPr>
            <p:cNvSpPr/>
            <p:nvPr/>
          </p:nvSpPr>
          <p:spPr>
            <a:xfrm>
              <a:off x="7886786" y="4702770"/>
              <a:ext cx="559217" cy="2829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9" name="正方形/長方形 78">
              <a:extLst>
                <a:ext uri="{FF2B5EF4-FFF2-40B4-BE49-F238E27FC236}">
                  <a16:creationId xmlns:a16="http://schemas.microsoft.com/office/drawing/2014/main" id="{233AC117-92F4-3C5A-B6C5-3583182D01B8}"/>
                </a:ext>
              </a:extLst>
            </p:cNvPr>
            <p:cNvSpPr/>
            <p:nvPr/>
          </p:nvSpPr>
          <p:spPr>
            <a:xfrm>
              <a:off x="7886786" y="5285942"/>
              <a:ext cx="559217" cy="2829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0" name="正方形/長方形 79">
              <a:extLst>
                <a:ext uri="{FF2B5EF4-FFF2-40B4-BE49-F238E27FC236}">
                  <a16:creationId xmlns:a16="http://schemas.microsoft.com/office/drawing/2014/main" id="{FDB96502-C55A-1A9D-0A6B-8CDC06D7C6F3}"/>
                </a:ext>
              </a:extLst>
            </p:cNvPr>
            <p:cNvSpPr/>
            <p:nvPr/>
          </p:nvSpPr>
          <p:spPr>
            <a:xfrm>
              <a:off x="7886786" y="5862626"/>
              <a:ext cx="559217" cy="2829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1" name="正方形/長方形 80">
              <a:extLst>
                <a:ext uri="{FF2B5EF4-FFF2-40B4-BE49-F238E27FC236}">
                  <a16:creationId xmlns:a16="http://schemas.microsoft.com/office/drawing/2014/main" id="{FAC0AA0E-79EA-4992-EBB7-C44068981DCB}"/>
                </a:ext>
              </a:extLst>
            </p:cNvPr>
            <p:cNvSpPr/>
            <p:nvPr/>
          </p:nvSpPr>
          <p:spPr>
            <a:xfrm>
              <a:off x="8169380" y="3531472"/>
              <a:ext cx="260851" cy="2829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2" name="正方形/長方形 81">
              <a:extLst>
                <a:ext uri="{FF2B5EF4-FFF2-40B4-BE49-F238E27FC236}">
                  <a16:creationId xmlns:a16="http://schemas.microsoft.com/office/drawing/2014/main" id="{460A14A7-B092-55F8-029A-7B379922D4A6}"/>
                </a:ext>
              </a:extLst>
            </p:cNvPr>
            <p:cNvSpPr/>
            <p:nvPr/>
          </p:nvSpPr>
          <p:spPr>
            <a:xfrm>
              <a:off x="8166025" y="6439310"/>
              <a:ext cx="260851" cy="2140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Tree>
    <p:extLst>
      <p:ext uri="{BB962C8B-B14F-4D97-AF65-F5344CB8AC3E}">
        <p14:creationId xmlns:p14="http://schemas.microsoft.com/office/powerpoint/2010/main" val="114591454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pPr rtl="0"/>
            <a:r>
              <a:rPr lang="ja-JP" altLang="en-US" dirty="0"/>
              <a:t>課題の終了</a:t>
            </a:r>
          </a:p>
        </p:txBody>
      </p:sp>
      <p:sp>
        <p:nvSpPr>
          <p:cNvPr id="7" name="テキスト ボックス 6">
            <a:extLst>
              <a:ext uri="{FF2B5EF4-FFF2-40B4-BE49-F238E27FC236}">
                <a16:creationId xmlns:a16="http://schemas.microsoft.com/office/drawing/2014/main" id="{DE0FA59A-AB55-46F2-BA50-DF440BB2E6D0}"/>
              </a:ext>
            </a:extLst>
          </p:cNvPr>
          <p:cNvSpPr txBox="1"/>
          <p:nvPr/>
        </p:nvSpPr>
        <p:spPr>
          <a:xfrm>
            <a:off x="639192" y="1406171"/>
            <a:ext cx="843379"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かだい</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9" name="テキスト ボックス 8">
            <a:extLst>
              <a:ext uri="{FF2B5EF4-FFF2-40B4-BE49-F238E27FC236}">
                <a16:creationId xmlns:a16="http://schemas.microsoft.com/office/drawing/2014/main" id="{163985ED-B7C1-440B-9BFA-927D0E77D886}"/>
              </a:ext>
            </a:extLst>
          </p:cNvPr>
          <p:cNvSpPr txBox="1"/>
          <p:nvPr/>
        </p:nvSpPr>
        <p:spPr>
          <a:xfrm>
            <a:off x="1830278" y="1406170"/>
            <a:ext cx="992820"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しゅうりょう</a:t>
            </a:r>
          </a:p>
        </p:txBody>
      </p:sp>
    </p:spTree>
    <p:extLst>
      <p:ext uri="{BB962C8B-B14F-4D97-AF65-F5344CB8AC3E}">
        <p14:creationId xmlns:p14="http://schemas.microsoft.com/office/powerpoint/2010/main" val="88532958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課題の終了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1263342" y="392129"/>
            <a:ext cx="970400"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しゅうりょう</a:t>
            </a:r>
          </a:p>
        </p:txBody>
      </p:sp>
      <p:sp>
        <p:nvSpPr>
          <p:cNvPr id="21" name="テキスト ボックス 20">
            <a:extLst>
              <a:ext uri="{FF2B5EF4-FFF2-40B4-BE49-F238E27FC236}">
                <a16:creationId xmlns:a16="http://schemas.microsoft.com/office/drawing/2014/main" id="{53513E87-365D-4BC5-BFC4-EA7432BBC1AA}"/>
              </a:ext>
            </a:extLst>
          </p:cNvPr>
          <p:cNvSpPr txBox="1"/>
          <p:nvPr/>
        </p:nvSpPr>
        <p:spPr>
          <a:xfrm>
            <a:off x="379124" y="393594"/>
            <a:ext cx="78385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かだい</a:t>
            </a:r>
          </a:p>
        </p:txBody>
      </p:sp>
      <p:pic>
        <p:nvPicPr>
          <p:cNvPr id="4" name="図 3">
            <a:extLst>
              <a:ext uri="{FF2B5EF4-FFF2-40B4-BE49-F238E27FC236}">
                <a16:creationId xmlns:a16="http://schemas.microsoft.com/office/drawing/2014/main" id="{43D6B741-EED1-46BF-A9B6-694A1ED1C971}"/>
              </a:ext>
            </a:extLst>
          </p:cNvPr>
          <p:cNvPicPr>
            <a:picLocks noChangeAspect="1"/>
          </p:cNvPicPr>
          <p:nvPr/>
        </p:nvPicPr>
        <p:blipFill>
          <a:blip r:embed="rId2"/>
          <a:stretch>
            <a:fillRect/>
          </a:stretch>
        </p:blipFill>
        <p:spPr>
          <a:xfrm>
            <a:off x="727969" y="1598869"/>
            <a:ext cx="7688062" cy="4997240"/>
          </a:xfrm>
          <a:prstGeom prst="rect">
            <a:avLst/>
          </a:prstGeom>
        </p:spPr>
      </p:pic>
      <p:sp>
        <p:nvSpPr>
          <p:cNvPr id="24" name="テキスト ボックス 23">
            <a:extLst>
              <a:ext uri="{FF2B5EF4-FFF2-40B4-BE49-F238E27FC236}">
                <a16:creationId xmlns:a16="http://schemas.microsoft.com/office/drawing/2014/main" id="{D66547B5-5BF3-41E2-80D7-9269AC973E42}"/>
              </a:ext>
            </a:extLst>
          </p:cNvPr>
          <p:cNvSpPr txBox="1"/>
          <p:nvPr/>
        </p:nvSpPr>
        <p:spPr>
          <a:xfrm>
            <a:off x="428625" y="950630"/>
            <a:ext cx="7339336" cy="577081"/>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Esc</a:t>
            </a:r>
            <a:r>
              <a:rPr lang="ja-JP" altLang="en-US" i="0" dirty="0">
                <a:solidFill>
                  <a:srgbClr val="575E75"/>
                </a:solidFill>
                <a:effectLst/>
                <a:latin typeface="メイリオ" panose="020B0604030504040204" pitchFamily="50" charset="-128"/>
                <a:ea typeface="メイリオ" panose="020B0604030504040204" pitchFamily="50" charset="-128"/>
              </a:rPr>
              <a:t>キーを押し、「セーブして終了」ボタンを押します。</a:t>
            </a:r>
            <a:endParaRPr kumimoji="1" lang="ja-JP" altLang="en-US"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DEDD1C4C-9E62-41C2-9082-A02051553F26}"/>
              </a:ext>
            </a:extLst>
          </p:cNvPr>
          <p:cNvSpPr txBox="1"/>
          <p:nvPr/>
        </p:nvSpPr>
        <p:spPr>
          <a:xfrm>
            <a:off x="1524483" y="1011783"/>
            <a:ext cx="39498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30" name="テキスト ボックス 29">
            <a:extLst>
              <a:ext uri="{FF2B5EF4-FFF2-40B4-BE49-F238E27FC236}">
                <a16:creationId xmlns:a16="http://schemas.microsoft.com/office/drawing/2014/main" id="{6A0103EF-0467-4A36-87CD-1AEEA32205DF}"/>
              </a:ext>
            </a:extLst>
          </p:cNvPr>
          <p:cNvSpPr txBox="1"/>
          <p:nvPr/>
        </p:nvSpPr>
        <p:spPr>
          <a:xfrm>
            <a:off x="5159895" y="1011783"/>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31" name="テキスト ボックス 30">
            <a:extLst>
              <a:ext uri="{FF2B5EF4-FFF2-40B4-BE49-F238E27FC236}">
                <a16:creationId xmlns:a16="http://schemas.microsoft.com/office/drawing/2014/main" id="{25B37E05-D4A0-4625-A03C-C953C69B8E7D}"/>
              </a:ext>
            </a:extLst>
          </p:cNvPr>
          <p:cNvSpPr txBox="1"/>
          <p:nvPr/>
        </p:nvSpPr>
        <p:spPr>
          <a:xfrm>
            <a:off x="3355506" y="1011783"/>
            <a:ext cx="104672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しゅうりょう</a:t>
            </a:r>
          </a:p>
        </p:txBody>
      </p:sp>
      <p:sp>
        <p:nvSpPr>
          <p:cNvPr id="32" name="正方形/長方形 31">
            <a:extLst>
              <a:ext uri="{FF2B5EF4-FFF2-40B4-BE49-F238E27FC236}">
                <a16:creationId xmlns:a16="http://schemas.microsoft.com/office/drawing/2014/main" id="{B24861BC-0403-4ED7-8051-5A47485F8241}"/>
              </a:ext>
            </a:extLst>
          </p:cNvPr>
          <p:cNvSpPr/>
          <p:nvPr/>
        </p:nvSpPr>
        <p:spPr>
          <a:xfrm>
            <a:off x="1398429" y="3648722"/>
            <a:ext cx="2481113" cy="267518"/>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400398158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72B120EE-5A00-4D2C-B7E6-246AC32298FA}"/>
              </a:ext>
            </a:extLst>
          </p:cNvPr>
          <p:cNvPicPr>
            <a:picLocks noChangeAspect="1"/>
          </p:cNvPicPr>
          <p:nvPr/>
        </p:nvPicPr>
        <p:blipFill>
          <a:blip r:embed="rId2"/>
          <a:stretch>
            <a:fillRect/>
          </a:stretch>
        </p:blipFill>
        <p:spPr>
          <a:xfrm>
            <a:off x="1919464" y="1871245"/>
            <a:ext cx="4656596" cy="3822471"/>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課題の終了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1263342" y="392129"/>
            <a:ext cx="970400"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しゅうりょう</a:t>
            </a:r>
          </a:p>
        </p:txBody>
      </p:sp>
      <p:sp>
        <p:nvSpPr>
          <p:cNvPr id="24" name="テキスト ボックス 23">
            <a:extLst>
              <a:ext uri="{FF2B5EF4-FFF2-40B4-BE49-F238E27FC236}">
                <a16:creationId xmlns:a16="http://schemas.microsoft.com/office/drawing/2014/main" id="{D66547B5-5BF3-41E2-80D7-9269AC973E42}"/>
              </a:ext>
            </a:extLst>
          </p:cNvPr>
          <p:cNvSpPr txBox="1"/>
          <p:nvPr/>
        </p:nvSpPr>
        <p:spPr>
          <a:xfrm>
            <a:off x="428625" y="977634"/>
            <a:ext cx="733933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もう一度「セーブして終了」ボタンを押すと、課題が終了します。</a:t>
            </a:r>
            <a:endParaRPr kumimoji="1" lang="ja-JP" altLang="en-US"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DEDD1C4C-9E62-41C2-9082-A02051553F26}"/>
              </a:ext>
            </a:extLst>
          </p:cNvPr>
          <p:cNvSpPr txBox="1"/>
          <p:nvPr/>
        </p:nvSpPr>
        <p:spPr>
          <a:xfrm>
            <a:off x="4346198" y="1027476"/>
            <a:ext cx="39498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30" name="テキスト ボックス 29">
            <a:extLst>
              <a:ext uri="{FF2B5EF4-FFF2-40B4-BE49-F238E27FC236}">
                <a16:creationId xmlns:a16="http://schemas.microsoft.com/office/drawing/2014/main" id="{6A0103EF-0467-4A36-87CD-1AEEA32205DF}"/>
              </a:ext>
            </a:extLst>
          </p:cNvPr>
          <p:cNvSpPr txBox="1"/>
          <p:nvPr/>
        </p:nvSpPr>
        <p:spPr>
          <a:xfrm>
            <a:off x="906164" y="1027476"/>
            <a:ext cx="5718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いちど</a:t>
            </a:r>
          </a:p>
        </p:txBody>
      </p:sp>
      <p:sp>
        <p:nvSpPr>
          <p:cNvPr id="31" name="テキスト ボックス 30">
            <a:extLst>
              <a:ext uri="{FF2B5EF4-FFF2-40B4-BE49-F238E27FC236}">
                <a16:creationId xmlns:a16="http://schemas.microsoft.com/office/drawing/2014/main" id="{25B37E05-D4A0-4625-A03C-C953C69B8E7D}"/>
              </a:ext>
            </a:extLst>
          </p:cNvPr>
          <p:cNvSpPr txBox="1"/>
          <p:nvPr/>
        </p:nvSpPr>
        <p:spPr>
          <a:xfrm>
            <a:off x="2509714" y="1027476"/>
            <a:ext cx="104672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しゅうりょう</a:t>
            </a:r>
          </a:p>
        </p:txBody>
      </p:sp>
      <p:sp>
        <p:nvSpPr>
          <p:cNvPr id="32" name="正方形/長方形 31">
            <a:extLst>
              <a:ext uri="{FF2B5EF4-FFF2-40B4-BE49-F238E27FC236}">
                <a16:creationId xmlns:a16="http://schemas.microsoft.com/office/drawing/2014/main" id="{B24861BC-0403-4ED7-8051-5A47485F8241}"/>
              </a:ext>
            </a:extLst>
          </p:cNvPr>
          <p:cNvSpPr/>
          <p:nvPr/>
        </p:nvSpPr>
        <p:spPr>
          <a:xfrm>
            <a:off x="2090887" y="4145872"/>
            <a:ext cx="4336546" cy="692458"/>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 name="テキスト ボックス 12">
            <a:extLst>
              <a:ext uri="{FF2B5EF4-FFF2-40B4-BE49-F238E27FC236}">
                <a16:creationId xmlns:a16="http://schemas.microsoft.com/office/drawing/2014/main" id="{14F1E224-5362-4B02-81B0-CC0278D20130}"/>
              </a:ext>
            </a:extLst>
          </p:cNvPr>
          <p:cNvSpPr txBox="1"/>
          <p:nvPr/>
        </p:nvSpPr>
        <p:spPr>
          <a:xfrm>
            <a:off x="5797326" y="1027476"/>
            <a:ext cx="104672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しゅうりょう</a:t>
            </a:r>
          </a:p>
        </p:txBody>
      </p:sp>
      <p:sp>
        <p:nvSpPr>
          <p:cNvPr id="14" name="テキスト ボックス 13">
            <a:extLst>
              <a:ext uri="{FF2B5EF4-FFF2-40B4-BE49-F238E27FC236}">
                <a16:creationId xmlns:a16="http://schemas.microsoft.com/office/drawing/2014/main" id="{ED99F94B-20EE-4F28-8B45-37E0C8D4F5D8}"/>
              </a:ext>
            </a:extLst>
          </p:cNvPr>
          <p:cNvSpPr txBox="1"/>
          <p:nvPr/>
        </p:nvSpPr>
        <p:spPr>
          <a:xfrm>
            <a:off x="5299969" y="1027476"/>
            <a:ext cx="594803"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かだい</a:t>
            </a:r>
          </a:p>
        </p:txBody>
      </p:sp>
      <p:sp>
        <p:nvSpPr>
          <p:cNvPr id="15" name="テキスト ボックス 14">
            <a:extLst>
              <a:ext uri="{FF2B5EF4-FFF2-40B4-BE49-F238E27FC236}">
                <a16:creationId xmlns:a16="http://schemas.microsoft.com/office/drawing/2014/main" id="{DCAF973D-125A-4C68-8595-DB96FB6FCAE7}"/>
              </a:ext>
            </a:extLst>
          </p:cNvPr>
          <p:cNvSpPr txBox="1"/>
          <p:nvPr/>
        </p:nvSpPr>
        <p:spPr>
          <a:xfrm>
            <a:off x="379124" y="393594"/>
            <a:ext cx="78385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かだい</a:t>
            </a:r>
          </a:p>
        </p:txBody>
      </p:sp>
    </p:spTree>
    <p:extLst>
      <p:ext uri="{BB962C8B-B14F-4D97-AF65-F5344CB8AC3E}">
        <p14:creationId xmlns:p14="http://schemas.microsoft.com/office/powerpoint/2010/main" val="19922341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プレースホルダー 8">
            <a:extLst>
              <a:ext uri="{FF2B5EF4-FFF2-40B4-BE49-F238E27FC236}">
                <a16:creationId xmlns:a16="http://schemas.microsoft.com/office/drawing/2014/main" id="{F6678825-25B7-4A39-8619-0B753A1099A2}"/>
              </a:ext>
            </a:extLst>
          </p:cNvPr>
          <p:cNvPicPr>
            <a:picLocks noGrp="1" noChangeAspect="1"/>
          </p:cNvPicPr>
          <p:nvPr>
            <p:ph type="pic" sz="quarter" idx="13"/>
          </p:nvPr>
        </p:nvPicPr>
        <p:blipFill rotWithShape="1">
          <a:blip r:embed="rId2"/>
          <a:srcRect t="-47681" r="-233" b="-47681"/>
          <a:stretch/>
        </p:blipFill>
        <p:spPr>
          <a:xfrm>
            <a:off x="0" y="0"/>
            <a:ext cx="9144000" cy="6858000"/>
          </a:xfrm>
        </p:spPr>
      </p:pic>
      <p:sp>
        <p:nvSpPr>
          <p:cNvPr id="4" name="タイトル 3">
            <a:extLst>
              <a:ext uri="{FF2B5EF4-FFF2-40B4-BE49-F238E27FC236}">
                <a16:creationId xmlns:a16="http://schemas.microsoft.com/office/drawing/2014/main" id="{E3F15753-9A70-41A7-8148-3C77FC4D7C4E}"/>
              </a:ext>
            </a:extLst>
          </p:cNvPr>
          <p:cNvSpPr>
            <a:spLocks noGrp="1"/>
          </p:cNvSpPr>
          <p:nvPr>
            <p:ph type="ctrTitle"/>
          </p:nvPr>
        </p:nvSpPr>
        <p:spPr>
          <a:xfrm>
            <a:off x="2015231" y="2507643"/>
            <a:ext cx="5113538" cy="1311128"/>
          </a:xfrm>
        </p:spPr>
        <p:txBody>
          <a:bodyPr/>
          <a:lstStyle/>
          <a:p>
            <a:r>
              <a:rPr lang="ja-JP" altLang="en-US" sz="4400" dirty="0"/>
              <a:t>おつかれさまでした！</a:t>
            </a:r>
            <a:br>
              <a:rPr lang="en-US" altLang="ja-JP" sz="4400" dirty="0"/>
            </a:br>
            <a:r>
              <a:rPr lang="ja-JP" altLang="en-US" sz="4400" dirty="0"/>
              <a:t>がんばったね！</a:t>
            </a:r>
          </a:p>
        </p:txBody>
      </p:sp>
    </p:spTree>
    <p:extLst>
      <p:ext uri="{BB962C8B-B14F-4D97-AF65-F5344CB8AC3E}">
        <p14:creationId xmlns:p14="http://schemas.microsoft.com/office/powerpoint/2010/main" val="854458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a:extLst>
              <a:ext uri="{FF2B5EF4-FFF2-40B4-BE49-F238E27FC236}">
                <a16:creationId xmlns:a16="http://schemas.microsoft.com/office/drawing/2014/main" id="{32EB86F2-64B6-44A7-8837-7ABBB9DA89B6}"/>
              </a:ext>
            </a:extLst>
          </p:cNvPr>
          <p:cNvSpPr txBox="1"/>
          <p:nvPr/>
        </p:nvSpPr>
        <p:spPr>
          <a:xfrm>
            <a:off x="479565" y="1123793"/>
            <a:ext cx="1997306" cy="369332"/>
          </a:xfrm>
          <a:prstGeom prst="rect">
            <a:avLst/>
          </a:prstGeom>
          <a:noFill/>
        </p:spPr>
        <p:txBody>
          <a:bodyPr wrap="square" rtlCol="0">
            <a:spAutoFit/>
          </a:bodyPr>
          <a:lstStyle/>
          <a:p>
            <a:r>
              <a:rPr lang="ja-JP" altLang="en-US" b="1" dirty="0">
                <a:solidFill>
                  <a:srgbClr val="575E75"/>
                </a:solidFill>
                <a:latin typeface="メイリオ" panose="020B0604030504040204" pitchFamily="50" charset="-128"/>
                <a:ea typeface="メイリオ" panose="020B0604030504040204" pitchFamily="50" charset="-128"/>
              </a:rPr>
              <a:t>画像引用サイト</a:t>
            </a:r>
            <a:endParaRPr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27F4920B-8A80-43B4-995A-EC5AAD6E6A69}"/>
              </a:ext>
            </a:extLst>
          </p:cNvPr>
          <p:cNvSpPr txBox="1"/>
          <p:nvPr/>
        </p:nvSpPr>
        <p:spPr>
          <a:xfrm>
            <a:off x="720741" y="2279370"/>
            <a:ext cx="4268509" cy="369332"/>
          </a:xfrm>
          <a:prstGeom prst="rect">
            <a:avLst/>
          </a:prstGeom>
          <a:noFill/>
        </p:spPr>
        <p:txBody>
          <a:bodyPr wrap="square" rtlCol="0">
            <a:spAutoFit/>
          </a:bodyPr>
          <a:lstStyle/>
          <a:p>
            <a:r>
              <a:rPr lang="ja-JP" altLang="en-US" dirty="0">
                <a:solidFill>
                  <a:srgbClr val="575E75"/>
                </a:solidFill>
                <a:latin typeface="メイリオ" panose="020B0604030504040204" pitchFamily="50" charset="-128"/>
                <a:ea typeface="メイリオ" panose="020B0604030504040204" pitchFamily="50" charset="-128"/>
              </a:rPr>
              <a:t>公式リファレンス（</a:t>
            </a:r>
            <a:r>
              <a:rPr lang="en-US" altLang="ja-JP" dirty="0">
                <a:solidFill>
                  <a:srgbClr val="575E75"/>
                </a:solidFill>
                <a:latin typeface="メイリオ" panose="020B0604030504040204" pitchFamily="50" charset="-128"/>
                <a:ea typeface="メイリオ" panose="020B0604030504040204" pitchFamily="50" charset="-128"/>
              </a:rPr>
              <a:t>P57,58,60</a:t>
            </a:r>
            <a:r>
              <a:rPr lang="ja-JP" altLang="en-US" dirty="0">
                <a:solidFill>
                  <a:srgbClr val="575E75"/>
                </a:solidFill>
                <a:latin typeface="メイリオ" panose="020B0604030504040204" pitchFamily="50" charset="-128"/>
                <a:ea typeface="メイリオ" panose="020B0604030504040204" pitchFamily="50" charset="-128"/>
              </a:rPr>
              <a:t>）</a:t>
            </a:r>
            <a:endParaRPr lang="en-US" altLang="ja-JP" dirty="0">
              <a:solidFill>
                <a:srgbClr val="575E75"/>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E48AF3B8-7A4D-4EA2-81B5-33268F259854}"/>
              </a:ext>
            </a:extLst>
          </p:cNvPr>
          <p:cNvSpPr txBox="1"/>
          <p:nvPr/>
        </p:nvSpPr>
        <p:spPr>
          <a:xfrm>
            <a:off x="1102481" y="2745443"/>
            <a:ext cx="7544369" cy="738664"/>
          </a:xfrm>
          <a:prstGeom prst="rect">
            <a:avLst/>
          </a:prstGeom>
          <a:noFill/>
        </p:spPr>
        <p:txBody>
          <a:bodyPr wrap="square" rtlCol="0">
            <a:spAutoFit/>
          </a:bodyPr>
          <a:lstStyle/>
          <a:p>
            <a:r>
              <a:rPr lang="en-US" altLang="ja-JP" sz="1400" dirty="0">
                <a:solidFill>
                  <a:srgbClr val="575E75"/>
                </a:solidFill>
                <a:latin typeface="メイリオ" panose="020B0604030504040204" pitchFamily="50" charset="-128"/>
                <a:ea typeface="メイリオ" panose="020B0604030504040204" pitchFamily="50" charset="-128"/>
                <a:hlinkClick r:id="rId2"/>
              </a:rPr>
              <a:t>https://meedownloads.blob.core.windows.net/learning-experience/Coding_Fundamentals/Block%201/Block%201%20Lesson%203%20Coding%20Fundamentals%20Educator%20Guide.pdf</a:t>
            </a:r>
            <a:endParaRPr lang="en-US" altLang="ja-JP" sz="1400" dirty="0">
              <a:solidFill>
                <a:srgbClr val="575E75"/>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470530016"/>
      </p:ext>
    </p:extLst>
  </p:cSld>
  <p:clrMapOvr>
    <a:masterClrMapping/>
  </p:clrMapOvr>
</p:sld>
</file>

<file path=ppt/theme/theme1.xml><?xml version="1.0" encoding="utf-8"?>
<a:theme xmlns:a="http://schemas.openxmlformats.org/drawingml/2006/main" name="曲線">
  <a:themeElements>
    <a:clrScheme name="ユーザー定義 1">
      <a:dk1>
        <a:srgbClr val="777777"/>
      </a:dk1>
      <a:lt1>
        <a:sysClr val="window" lastClr="FFFFFF"/>
      </a:lt1>
      <a:dk2>
        <a:srgbClr val="5F5F5F"/>
      </a:dk2>
      <a:lt2>
        <a:srgbClr val="EEECE1"/>
      </a:lt2>
      <a:accent1>
        <a:srgbClr val="DA6272"/>
      </a:accent1>
      <a:accent2>
        <a:srgbClr val="A4C516"/>
      </a:accent2>
      <a:accent3>
        <a:srgbClr val="9BBB59"/>
      </a:accent3>
      <a:accent4>
        <a:srgbClr val="8064A2"/>
      </a:accent4>
      <a:accent5>
        <a:srgbClr val="4BACC6"/>
      </a:accent5>
      <a:accent6>
        <a:srgbClr val="F79646"/>
      </a:accent6>
      <a:hlink>
        <a:srgbClr val="4BACC6"/>
      </a:hlink>
      <a:folHlink>
        <a:srgbClr val="7B9310"/>
      </a:folHlink>
    </a:clrScheme>
    <a:fontScheme name="MSFT_01">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ln>
      </a:spPr>
      <a:bodyPr rtlCol="0" anchor="ctr"/>
      <a:lstStyle>
        <a:defPPr algn="ctr">
          <a:defRPr>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30677633_TF89715846" id="{D02933C7-5B70-486F-96EA-AD9386C0B23E}" vid="{8E1BD739-95C8-4D6D-B1D5-95D4DC66B59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50439D9-8631-4FC1-BCE0-1BDB23425EE1}">
  <ds:schemaRefs>
    <ds:schemaRef ds:uri="http://schemas.microsoft.com/office/2006/metadata/properties"/>
    <ds:schemaRef ds:uri="http://purl.org/dc/dcmitype/"/>
    <ds:schemaRef ds:uri="http://schemas.microsoft.com/office/2006/documentManagement/types"/>
    <ds:schemaRef ds:uri="http://purl.org/dc/terms/"/>
    <ds:schemaRef ds:uri="http://schemas.openxmlformats.org/package/2006/metadata/core-properties"/>
    <ds:schemaRef ds:uri="fb0879af-3eba-417a-a55a-ffe6dcd6ca77"/>
    <ds:schemaRef ds:uri="http://schemas.microsoft.com/sharepoint/v3"/>
    <ds:schemaRef ds:uri="http://www.w3.org/XML/1998/namespace"/>
    <ds:schemaRef ds:uri="http://schemas.microsoft.com/office/infopath/2007/PartnerControls"/>
    <ds:schemaRef ds:uri="6dc4bcd6-49db-4c07-9060-8acfc67cef9f"/>
    <ds:schemaRef ds:uri="http://purl.org/dc/elements/1.1/"/>
  </ds:schemaRefs>
</ds:datastoreItem>
</file>

<file path=customXml/itemProps2.xml><?xml version="1.0" encoding="utf-8"?>
<ds:datastoreItem xmlns:ds="http://schemas.openxmlformats.org/officeDocument/2006/customXml" ds:itemID="{67D8A4B1-1036-4F2B-9C1A-A86F68D314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23BE856-B6C2-4675-AE16-47A27D415D4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海をモチーフにしたプレゼンテーション</Template>
  <TotalTime>0</TotalTime>
  <Words>5734</Words>
  <Application>Microsoft Office PowerPoint</Application>
  <PresentationFormat>画面に合わせる (4:3)</PresentationFormat>
  <Paragraphs>1929</Paragraphs>
  <Slides>81</Slides>
  <Notes>8</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81</vt:i4>
      </vt:variant>
    </vt:vector>
  </HeadingPairs>
  <TitlesOfParts>
    <vt:vector size="88" baseType="lpstr">
      <vt:lpstr>Meiryo UI</vt:lpstr>
      <vt:lpstr>UD デジタル 教科書体 NP-R</vt:lpstr>
      <vt:lpstr>メイリオ</vt:lpstr>
      <vt:lpstr>メイリオ</vt:lpstr>
      <vt:lpstr>Arial</vt:lpstr>
      <vt:lpstr>Century Gothic</vt:lpstr>
      <vt:lpstr>曲線</vt:lpstr>
      <vt:lpstr>第3回　ホッキョクグマを救出しよう！</vt:lpstr>
      <vt:lpstr>目次</vt:lpstr>
      <vt:lpstr>本日のミッション！</vt:lpstr>
      <vt:lpstr>ミッション：ホッキョクグマの家族を救おう！</vt:lpstr>
      <vt:lpstr>プログラミングの準備</vt:lpstr>
      <vt:lpstr>Minecraft: Education Editionの起動</vt:lpstr>
      <vt:lpstr>Minecraft: Education Editionへのログイン</vt:lpstr>
      <vt:lpstr>主題キット　メニューの表示</vt:lpstr>
      <vt:lpstr>主題キット　メニューの表示</vt:lpstr>
      <vt:lpstr>主題キット　メニューの表示</vt:lpstr>
      <vt:lpstr>主題キット　メニューの表示</vt:lpstr>
      <vt:lpstr>主題キット　メニューの表示</vt:lpstr>
      <vt:lpstr>主題キット　メニューの表示</vt:lpstr>
      <vt:lpstr>主題キット　メニューの表示</vt:lpstr>
      <vt:lpstr>主題キット　メニューの表示</vt:lpstr>
      <vt:lpstr>ミッション1：迷子の子グマを探そう</vt:lpstr>
      <vt:lpstr>世界の作成</vt:lpstr>
      <vt:lpstr>ストーリーの確認</vt:lpstr>
      <vt:lpstr>ストーリーの確認</vt:lpstr>
      <vt:lpstr>1．迷子の子グマを探そう</vt:lpstr>
      <vt:lpstr>1．迷子の子グマを探そう</vt:lpstr>
      <vt:lpstr>1．迷子の子グマを探そう</vt:lpstr>
      <vt:lpstr>1．迷子の子グマを探そう</vt:lpstr>
      <vt:lpstr>1．迷子の子グマを探そう</vt:lpstr>
      <vt:lpstr>1．迷子の子グマを探そう</vt:lpstr>
      <vt:lpstr>1．迷子の子グマを探そう</vt:lpstr>
      <vt:lpstr>【参考】ミッションをやり直したい時は？</vt:lpstr>
      <vt:lpstr>ミッション2：橋を架けよう</vt:lpstr>
      <vt:lpstr>2．橋を架けよう</vt:lpstr>
      <vt:lpstr>2．橋を架けよう</vt:lpstr>
      <vt:lpstr>2．橋を架けよう</vt:lpstr>
      <vt:lpstr>2．橋を架けよう</vt:lpstr>
      <vt:lpstr>2．橋を架けよう</vt:lpstr>
      <vt:lpstr>2．橋を架けよう</vt:lpstr>
      <vt:lpstr>2．橋を架けよう</vt:lpstr>
      <vt:lpstr>2．橋を架けよう</vt:lpstr>
      <vt:lpstr>2．橋を架けよう</vt:lpstr>
      <vt:lpstr>ミッション3：氷の壁の向こう側を観察しよう</vt:lpstr>
      <vt:lpstr>3．氷の壁の向こう側を観察しよう</vt:lpstr>
      <vt:lpstr>3．氷の壁の向こう側を観察しよう</vt:lpstr>
      <vt:lpstr>3．氷の壁の向こう側を観察しよう</vt:lpstr>
      <vt:lpstr>3．氷の壁の向こう側を観察しよう</vt:lpstr>
      <vt:lpstr>3．氷の壁の向こう側を観察しよう</vt:lpstr>
      <vt:lpstr>3．氷の壁の向こう側を観察しよう</vt:lpstr>
      <vt:lpstr>3．氷の壁の向こう側を観察しよう</vt:lpstr>
      <vt:lpstr>3．氷の壁の向こう側を観察しよう</vt:lpstr>
      <vt:lpstr>3．氷の壁の向こう側を観察しよう</vt:lpstr>
      <vt:lpstr>【参考】プログラムエリアの拡大・縮小</vt:lpstr>
      <vt:lpstr>3．氷の壁の向こう側を観察しよう</vt:lpstr>
      <vt:lpstr>3．氷の壁の向こう側を観察しよう</vt:lpstr>
      <vt:lpstr>3．氷の壁の向こう側を観察しよう</vt:lpstr>
      <vt:lpstr>3．氷の壁の向こう側を観察しよう</vt:lpstr>
      <vt:lpstr>3．氷の壁の向こう側を観察しよう</vt:lpstr>
      <vt:lpstr>3．氷の壁の向こう側を観察しよう</vt:lpstr>
      <vt:lpstr>ミッション4： 　　子グマを氷の上にいる家族のもとに返そう</vt:lpstr>
      <vt:lpstr>4．子グマを氷の上にいる家族のもとに返そう</vt:lpstr>
      <vt:lpstr>4．子グマを氷の上にいる家族のもとに返そう</vt:lpstr>
      <vt:lpstr>4．子グマを氷の上にいる家族のもとに返そう</vt:lpstr>
      <vt:lpstr>4．子グマを氷の上にいる家族のもとに返そう</vt:lpstr>
      <vt:lpstr>4．子グマを氷の上にいる家族のもとに返そう</vt:lpstr>
      <vt:lpstr>4．子グマを氷の上にいる家族のもとに返そう</vt:lpstr>
      <vt:lpstr>4．子グマを氷の上にいる家族のもとに返そう</vt:lpstr>
      <vt:lpstr>4．子グマを氷の上にいる家族のもとに返そう</vt:lpstr>
      <vt:lpstr>4．子グマを氷の上にいる家族のもとに返そう</vt:lpstr>
      <vt:lpstr>4．子グマを氷の上にいる家族のもとに返そう</vt:lpstr>
      <vt:lpstr>4．子グマを氷の上にいる家族のもとに返そう</vt:lpstr>
      <vt:lpstr>4．子グマを氷の上にいる家族のもとに返そう</vt:lpstr>
      <vt:lpstr>4．子グマを氷の上にいる家族のもとに返そう</vt:lpstr>
      <vt:lpstr>4．子グマを氷の上にいる家族のもとに返そう</vt:lpstr>
      <vt:lpstr>4．子グマを氷の上にいる家族のもとに返そう</vt:lpstr>
      <vt:lpstr>4．子グマを氷の上にいる家族のもとに返そう</vt:lpstr>
      <vt:lpstr>4．子グマを氷の上にいる家族のもとに返そう</vt:lpstr>
      <vt:lpstr>4．子グマを氷の上にいる家族のもとに返そう</vt:lpstr>
      <vt:lpstr>4．子グマを氷の上にいる家族のもとに返そう</vt:lpstr>
      <vt:lpstr>【参考】ミッションをやり直したい時は？</vt:lpstr>
      <vt:lpstr>【参考】ミッションをやり直したい時は？　プログラム例</vt:lpstr>
      <vt:lpstr>課題の終了</vt:lpstr>
      <vt:lpstr>課題の終了</vt:lpstr>
      <vt:lpstr>課題の終了</vt:lpstr>
      <vt:lpstr>おつかれさまでした！ がんばったね！</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2020-06-23T05:32:10Z</dcterms:created>
  <dcterms:modified xsi:type="dcterms:W3CDTF">2023-01-16T06:46:47Z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