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6"/>
  </p:notesMasterIdLst>
  <p:handoutMasterIdLst>
    <p:handoutMasterId r:id="rId77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730" r:id="rId17"/>
    <p:sldId id="940" r:id="rId18"/>
    <p:sldId id="740" r:id="rId19"/>
    <p:sldId id="878" r:id="rId20"/>
    <p:sldId id="880" r:id="rId21"/>
    <p:sldId id="733" r:id="rId22"/>
    <p:sldId id="882" r:id="rId23"/>
    <p:sldId id="885" r:id="rId24"/>
    <p:sldId id="886" r:id="rId25"/>
    <p:sldId id="734" r:id="rId26"/>
    <p:sldId id="887" r:id="rId27"/>
    <p:sldId id="888" r:id="rId28"/>
    <p:sldId id="889" r:id="rId29"/>
    <p:sldId id="890" r:id="rId30"/>
    <p:sldId id="891" r:id="rId31"/>
    <p:sldId id="892" r:id="rId32"/>
    <p:sldId id="893" r:id="rId33"/>
    <p:sldId id="895" r:id="rId34"/>
    <p:sldId id="899" r:id="rId35"/>
    <p:sldId id="908" r:id="rId36"/>
    <p:sldId id="941" r:id="rId37"/>
    <p:sldId id="897" r:id="rId38"/>
    <p:sldId id="898" r:id="rId39"/>
    <p:sldId id="900" r:id="rId40"/>
    <p:sldId id="901" r:id="rId41"/>
    <p:sldId id="902" r:id="rId42"/>
    <p:sldId id="944" r:id="rId43"/>
    <p:sldId id="904" r:id="rId44"/>
    <p:sldId id="905" r:id="rId45"/>
    <p:sldId id="906" r:id="rId46"/>
    <p:sldId id="907" r:id="rId47"/>
    <p:sldId id="909" r:id="rId48"/>
    <p:sldId id="910" r:id="rId49"/>
    <p:sldId id="913" r:id="rId50"/>
    <p:sldId id="914" r:id="rId51"/>
    <p:sldId id="912" r:id="rId52"/>
    <p:sldId id="915" r:id="rId53"/>
    <p:sldId id="916" r:id="rId54"/>
    <p:sldId id="942" r:id="rId55"/>
    <p:sldId id="917" r:id="rId56"/>
    <p:sldId id="918" r:id="rId57"/>
    <p:sldId id="919" r:id="rId58"/>
    <p:sldId id="920" r:id="rId59"/>
    <p:sldId id="921" r:id="rId60"/>
    <p:sldId id="922" r:id="rId61"/>
    <p:sldId id="923" r:id="rId62"/>
    <p:sldId id="924" r:id="rId63"/>
    <p:sldId id="925" r:id="rId64"/>
    <p:sldId id="926" r:id="rId65"/>
    <p:sldId id="927" r:id="rId66"/>
    <p:sldId id="928" r:id="rId67"/>
    <p:sldId id="929" r:id="rId68"/>
    <p:sldId id="943" r:id="rId69"/>
    <p:sldId id="931" r:id="rId70"/>
    <p:sldId id="936" r:id="rId71"/>
    <p:sldId id="937" r:id="rId72"/>
    <p:sldId id="938" r:id="rId73"/>
    <p:sldId id="939" r:id="rId74"/>
    <p:sldId id="335" r:id="rId7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79AE02"/>
    <a:srgbClr val="A5BB4B"/>
    <a:srgbClr val="C55A11"/>
    <a:srgbClr val="067F9C"/>
    <a:srgbClr val="03556D"/>
    <a:srgbClr val="145C72"/>
    <a:srgbClr val="0C596D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5244" autoAdjust="0"/>
  </p:normalViewPr>
  <p:slideViewPr>
    <p:cSldViewPr snapToGrid="0">
      <p:cViewPr varScale="1">
        <p:scale>
          <a:sx n="111" d="100"/>
          <a:sy n="111" d="100"/>
        </p:scale>
        <p:origin x="512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2022/4/19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2022/4/19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459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78797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87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10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1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1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2</a:t>
            </a:r>
            <a:r>
              <a:rPr lang="ja-JP" altLang="en-US" dirty="0"/>
              <a:t>回　ブロックコーディングを体験しよう！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52089-FE8D-40B1-919D-4E6E2E1C92FE}"/>
              </a:ext>
            </a:extLst>
          </p:cNvPr>
          <p:cNvSpPr txBox="1"/>
          <p:nvPr/>
        </p:nvSpPr>
        <p:spPr>
          <a:xfrm>
            <a:off x="5566300" y="4864403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たいけん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8380636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始まりの課題を解決しよう！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村人が住む町の問題を解決しよう！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邪悪な村人が住む町の問題を解決しよう！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76DEBEA-022C-4D9F-B2C9-531F0B3FB739}"/>
              </a:ext>
            </a:extLst>
          </p:cNvPr>
          <p:cNvSpPr txBox="1"/>
          <p:nvPr/>
        </p:nvSpPr>
        <p:spPr>
          <a:xfrm>
            <a:off x="1395575" y="3117030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55346E4-9D81-4925-AF61-D71F3C9A0131}"/>
              </a:ext>
            </a:extLst>
          </p:cNvPr>
          <p:cNvSpPr txBox="1"/>
          <p:nvPr/>
        </p:nvSpPr>
        <p:spPr>
          <a:xfrm>
            <a:off x="546251" y="3117030"/>
            <a:ext cx="403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4DBC3A7-9B6B-4BF3-8544-5AF0EF0CC98F}"/>
              </a:ext>
            </a:extLst>
          </p:cNvPr>
          <p:cNvSpPr txBox="1"/>
          <p:nvPr/>
        </p:nvSpPr>
        <p:spPr>
          <a:xfrm>
            <a:off x="2062943" y="3117030"/>
            <a:ext cx="6652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DE4402D-27F3-4600-955A-1057519EA0D0}"/>
              </a:ext>
            </a:extLst>
          </p:cNvPr>
          <p:cNvSpPr txBox="1"/>
          <p:nvPr/>
        </p:nvSpPr>
        <p:spPr>
          <a:xfrm>
            <a:off x="2151655" y="3914215"/>
            <a:ext cx="6652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もんだい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27CC0A7-BA07-4B42-A0FC-A4D81A7F63B6}"/>
              </a:ext>
            </a:extLst>
          </p:cNvPr>
          <p:cNvSpPr txBox="1"/>
          <p:nvPr/>
        </p:nvSpPr>
        <p:spPr>
          <a:xfrm>
            <a:off x="2872291" y="3914215"/>
            <a:ext cx="6652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FB39227-0597-4715-926A-194210B84152}"/>
              </a:ext>
            </a:extLst>
          </p:cNvPr>
          <p:cNvSpPr txBox="1"/>
          <p:nvPr/>
        </p:nvSpPr>
        <p:spPr>
          <a:xfrm>
            <a:off x="1674670" y="3914215"/>
            <a:ext cx="403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まち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2A480DD-3A60-48DE-A9EF-E42CC3B205F2}"/>
              </a:ext>
            </a:extLst>
          </p:cNvPr>
          <p:cNvSpPr txBox="1"/>
          <p:nvPr/>
        </p:nvSpPr>
        <p:spPr>
          <a:xfrm>
            <a:off x="1250861" y="3914215"/>
            <a:ext cx="403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0293C18-D7A1-49B9-B4C6-1650A1F347A9}"/>
              </a:ext>
            </a:extLst>
          </p:cNvPr>
          <p:cNvSpPr txBox="1"/>
          <p:nvPr/>
        </p:nvSpPr>
        <p:spPr>
          <a:xfrm>
            <a:off x="513417" y="3914215"/>
            <a:ext cx="6652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870947A-2557-485B-9E7F-FC55704781A5}"/>
              </a:ext>
            </a:extLst>
          </p:cNvPr>
          <p:cNvSpPr txBox="1"/>
          <p:nvPr/>
        </p:nvSpPr>
        <p:spPr>
          <a:xfrm>
            <a:off x="2884453" y="4675084"/>
            <a:ext cx="6652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もんだい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B548337-C1AA-44E2-8824-935BFEE8022B}"/>
              </a:ext>
            </a:extLst>
          </p:cNvPr>
          <p:cNvSpPr txBox="1"/>
          <p:nvPr/>
        </p:nvSpPr>
        <p:spPr>
          <a:xfrm>
            <a:off x="3605089" y="4675084"/>
            <a:ext cx="6652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7C187B8-D05D-4443-A26D-B320D0A5822C}"/>
              </a:ext>
            </a:extLst>
          </p:cNvPr>
          <p:cNvSpPr txBox="1"/>
          <p:nvPr/>
        </p:nvSpPr>
        <p:spPr>
          <a:xfrm>
            <a:off x="2407468" y="4675084"/>
            <a:ext cx="403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D03C535-8276-4CDC-A0DF-62F7457EAD0A}"/>
              </a:ext>
            </a:extLst>
          </p:cNvPr>
          <p:cNvSpPr txBox="1"/>
          <p:nvPr/>
        </p:nvSpPr>
        <p:spPr>
          <a:xfrm>
            <a:off x="1983659" y="4675084"/>
            <a:ext cx="403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3F7E5CD-7AEC-4F68-8372-112D69B451BE}"/>
              </a:ext>
            </a:extLst>
          </p:cNvPr>
          <p:cNvSpPr txBox="1"/>
          <p:nvPr/>
        </p:nvSpPr>
        <p:spPr>
          <a:xfrm>
            <a:off x="1246215" y="4675084"/>
            <a:ext cx="6652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7E80ED8-443E-422E-AFF5-2BC434EFEC09}"/>
              </a:ext>
            </a:extLst>
          </p:cNvPr>
          <p:cNvSpPr txBox="1"/>
          <p:nvPr/>
        </p:nvSpPr>
        <p:spPr>
          <a:xfrm>
            <a:off x="525579" y="4675084"/>
            <a:ext cx="6652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じゃあく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79110" y="5473584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1190831" y="5472269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ミッション：ブロックコーディングを体験しよう！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4863111" y="397884"/>
            <a:ext cx="7951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たいけん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744226" y="943517"/>
            <a:ext cx="7369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ストーリーに沿ってブロックコーディングの基礎を学ぼう！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953088" y="4998767"/>
            <a:ext cx="6388020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2204641" y="5110262"/>
            <a:ext cx="63880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Hour of Code 2020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6576286" y="1012205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2171832" y="5065872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9D6B9-C887-4BE5-A239-4145AFCE5CE9}"/>
              </a:ext>
            </a:extLst>
          </p:cNvPr>
          <p:cNvSpPr txBox="1"/>
          <p:nvPr/>
        </p:nvSpPr>
        <p:spPr>
          <a:xfrm>
            <a:off x="5865306" y="1012205"/>
            <a:ext cx="597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2244719" y="1012205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72" y="4697793"/>
            <a:ext cx="1066524" cy="180687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938158B-B172-4C6D-9A95-625A861BF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7347"/>
            <a:ext cx="9144000" cy="2231342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2244719" y="2060623"/>
            <a:ext cx="2327281" cy="21880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777942" y="5824517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4381624" y="5815023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「コーディングの時間」をクリックします。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3069" y="2308196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8" y="1062185"/>
            <a:ext cx="588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0912" y="1766749"/>
            <a:ext cx="7502176" cy="479612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コーディングの体験メニューが表示されます。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310745" y="1053307"/>
            <a:ext cx="7127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たいけん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7C303FD-1428-4B80-9F19-4BFE8C2671C7}"/>
              </a:ext>
            </a:extLst>
          </p:cNvPr>
          <p:cNvSpPr txBox="1"/>
          <p:nvPr/>
        </p:nvSpPr>
        <p:spPr>
          <a:xfrm>
            <a:off x="3879539" y="1071104"/>
            <a:ext cx="71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2039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始まりの課題を解決しよう！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564364" y="1398391"/>
            <a:ext cx="551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はじ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097031" y="1398391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36D827-AC5C-480D-B8BE-9B3860186F2B}"/>
              </a:ext>
            </a:extLst>
          </p:cNvPr>
          <p:cNvSpPr txBox="1"/>
          <p:nvPr/>
        </p:nvSpPr>
        <p:spPr>
          <a:xfrm>
            <a:off x="3359139" y="1398391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メニューの「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Hour of Code 2020(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インクルージョン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世界を作成します。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C67601B-2E25-4AF7-AC65-BBDCDE61A8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7355" y="1606025"/>
            <a:ext cx="4914145" cy="31416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3F753373-045F-4FFA-8094-2B022F3C450F}"/>
              </a:ext>
            </a:extLst>
          </p:cNvPr>
          <p:cNvSpPr/>
          <p:nvPr/>
        </p:nvSpPr>
        <p:spPr>
          <a:xfrm>
            <a:off x="1979614" y="2711832"/>
            <a:ext cx="1224813" cy="1094354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445A9DE5-73F1-4129-9B1B-FDF964DFC3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3" r="1453"/>
          <a:stretch/>
        </p:blipFill>
        <p:spPr>
          <a:xfrm>
            <a:off x="3728622" y="3681173"/>
            <a:ext cx="4720502" cy="31224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80171C6F-F727-4CC5-A5D6-7DF17F771549}"/>
              </a:ext>
            </a:extLst>
          </p:cNvPr>
          <p:cNvSpPr/>
          <p:nvPr/>
        </p:nvSpPr>
        <p:spPr>
          <a:xfrm>
            <a:off x="7129372" y="4017287"/>
            <a:ext cx="1363828" cy="2752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2030B154-4FA0-4089-AC43-A97831445B64}"/>
              </a:ext>
            </a:extLst>
          </p:cNvPr>
          <p:cNvSpPr/>
          <p:nvPr/>
        </p:nvSpPr>
        <p:spPr>
          <a:xfrm>
            <a:off x="3359531" y="4110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6500942" y="1621015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7102738" y="1609843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301" y="1586725"/>
            <a:ext cx="7629398" cy="4900008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画面中央にある本にカーソルを合わせ、右クリックで内容を確認しよう！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895549" y="107819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263491" y="107819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4794037" y="107819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7390430-6649-4D61-891B-C832F497EE2F}"/>
              </a:ext>
            </a:extLst>
          </p:cNvPr>
          <p:cNvSpPr txBox="1"/>
          <p:nvPr/>
        </p:nvSpPr>
        <p:spPr>
          <a:xfrm>
            <a:off x="6138349" y="1078194"/>
            <a:ext cx="742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002D503-1635-4523-AC97-140BE21E5396}"/>
              </a:ext>
            </a:extLst>
          </p:cNvPr>
          <p:cNvSpPr txBox="1"/>
          <p:nvPr/>
        </p:nvSpPr>
        <p:spPr>
          <a:xfrm>
            <a:off x="6823660" y="1078194"/>
            <a:ext cx="742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53240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0B35867-1879-47CD-8780-2CB59620A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25" y="2788926"/>
            <a:ext cx="3893110" cy="19425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1F6F5D3-585C-459C-B904-59C0B4435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25" y="4766998"/>
            <a:ext cx="3893110" cy="196076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EEE57EEC-2451-482C-8733-E459A9F3B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805116"/>
            <a:ext cx="3893110" cy="196073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216D6D7-0FDC-4033-94A9-07D87A7EA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802369"/>
            <a:ext cx="3893110" cy="1966790"/>
          </a:xfrm>
          <a:prstGeom prst="rect">
            <a:avLst/>
          </a:prstGeom>
        </p:spPr>
      </p:pic>
      <p:sp>
        <p:nvSpPr>
          <p:cNvPr id="21" name="矢印: 右 20">
            <a:extLst>
              <a:ext uri="{FF2B5EF4-FFF2-40B4-BE49-F238E27FC236}">
                <a16:creationId xmlns:a16="http://schemas.microsoft.com/office/drawing/2014/main" id="{4A68AA3C-B45B-421E-B72F-53A199BD76AD}"/>
              </a:ext>
            </a:extLst>
          </p:cNvPr>
          <p:cNvSpPr/>
          <p:nvPr/>
        </p:nvSpPr>
        <p:spPr>
          <a:xfrm rot="5400000">
            <a:off x="755898" y="4689688"/>
            <a:ext cx="525844" cy="576227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矢印: 右 21">
            <a:extLst>
              <a:ext uri="{FF2B5EF4-FFF2-40B4-BE49-F238E27FC236}">
                <a16:creationId xmlns:a16="http://schemas.microsoft.com/office/drawing/2014/main" id="{E236670D-049C-4A9B-B346-3E3DF7460981}"/>
              </a:ext>
            </a:extLst>
          </p:cNvPr>
          <p:cNvSpPr/>
          <p:nvPr/>
        </p:nvSpPr>
        <p:spPr>
          <a:xfrm rot="5400000">
            <a:off x="6341553" y="4725058"/>
            <a:ext cx="525844" cy="576227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矢印: 右 22">
            <a:extLst>
              <a:ext uri="{FF2B5EF4-FFF2-40B4-BE49-F238E27FC236}">
                <a16:creationId xmlns:a16="http://schemas.microsoft.com/office/drawing/2014/main" id="{DFC2BA49-6F30-44C8-9EF6-893E0AFE7E29}"/>
              </a:ext>
            </a:extLst>
          </p:cNvPr>
          <p:cNvSpPr/>
          <p:nvPr/>
        </p:nvSpPr>
        <p:spPr>
          <a:xfrm rot="18840167">
            <a:off x="4299753" y="4593322"/>
            <a:ext cx="525844" cy="576227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F54BB81-4F28-462A-9868-D83759E78259}"/>
              </a:ext>
            </a:extLst>
          </p:cNvPr>
          <p:cNvSpPr txBox="1"/>
          <p:nvPr/>
        </p:nvSpPr>
        <p:spPr>
          <a:xfrm>
            <a:off x="364074" y="947120"/>
            <a:ext cx="867694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東で農業を営む村人たちと、西で漁業を営む邪悪な村人たちが織りなす</a:t>
            </a:r>
            <a:r>
              <a:rPr lang="en-US" altLang="ja-JP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つの村の物語です。どちらにも十分に食料があり、お互いに交流する機会を持ちませんでした。しかし、村人たちは十分な作物を確保できなくなり、邪悪な村人たちの漁獲量も減ってしまいました。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あなたの協力があれば、彼らはお互いに違いを認め合い、新たな道を一緒に模索できる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... 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かもしれません。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CA237F5-1BA0-4550-A74B-2F36CE0AF972}"/>
              </a:ext>
            </a:extLst>
          </p:cNvPr>
          <p:cNvSpPr txBox="1"/>
          <p:nvPr/>
        </p:nvSpPr>
        <p:spPr>
          <a:xfrm>
            <a:off x="296605" y="914107"/>
            <a:ext cx="571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ひがし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6DFC29-3276-4D3D-8552-3BF7505650BE}"/>
              </a:ext>
            </a:extLst>
          </p:cNvPr>
          <p:cNvSpPr txBox="1"/>
          <p:nvPr/>
        </p:nvSpPr>
        <p:spPr>
          <a:xfrm>
            <a:off x="1743242" y="914107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EDF3EC0-1777-4657-8B52-4463DA7079D9}"/>
              </a:ext>
            </a:extLst>
          </p:cNvPr>
          <p:cNvSpPr txBox="1"/>
          <p:nvPr/>
        </p:nvSpPr>
        <p:spPr>
          <a:xfrm>
            <a:off x="1302732" y="914107"/>
            <a:ext cx="556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いとな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C3642AB-405E-4B55-868C-3A90A5A2DC15}"/>
              </a:ext>
            </a:extLst>
          </p:cNvPr>
          <p:cNvSpPr txBox="1"/>
          <p:nvPr/>
        </p:nvSpPr>
        <p:spPr>
          <a:xfrm>
            <a:off x="5413241" y="1298317"/>
            <a:ext cx="4549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5ACE940-604B-424E-A3EA-38691231D1A2}"/>
              </a:ext>
            </a:extLst>
          </p:cNvPr>
          <p:cNvSpPr txBox="1"/>
          <p:nvPr/>
        </p:nvSpPr>
        <p:spPr>
          <a:xfrm>
            <a:off x="3382906" y="1298317"/>
            <a:ext cx="475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3884F60-A2D2-4A37-B514-41FAC7DA566B}"/>
              </a:ext>
            </a:extLst>
          </p:cNvPr>
          <p:cNvSpPr txBox="1"/>
          <p:nvPr/>
        </p:nvSpPr>
        <p:spPr>
          <a:xfrm>
            <a:off x="4776506" y="1298317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8E93216-7381-4ABA-8146-61F62F23020E}"/>
              </a:ext>
            </a:extLst>
          </p:cNvPr>
          <p:cNvSpPr txBox="1"/>
          <p:nvPr/>
        </p:nvSpPr>
        <p:spPr>
          <a:xfrm>
            <a:off x="1302732" y="1298317"/>
            <a:ext cx="7195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じゅうぶん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F8394E3-B004-422D-B5C2-ADC82E7A6543}"/>
              </a:ext>
            </a:extLst>
          </p:cNvPr>
          <p:cNvSpPr txBox="1"/>
          <p:nvPr/>
        </p:nvSpPr>
        <p:spPr>
          <a:xfrm>
            <a:off x="6107991" y="914107"/>
            <a:ext cx="289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D3BECC-923F-4F6D-96C5-1AC21528FDEF}"/>
              </a:ext>
            </a:extLst>
          </p:cNvPr>
          <p:cNvSpPr txBox="1"/>
          <p:nvPr/>
        </p:nvSpPr>
        <p:spPr>
          <a:xfrm>
            <a:off x="742048" y="914107"/>
            <a:ext cx="6999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のうぎょう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9DCC300-EC02-4815-A167-8D51B592F59A}"/>
              </a:ext>
            </a:extLst>
          </p:cNvPr>
          <p:cNvSpPr txBox="1"/>
          <p:nvPr/>
        </p:nvSpPr>
        <p:spPr>
          <a:xfrm>
            <a:off x="7366972" y="914107"/>
            <a:ext cx="475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0566BB7-10CC-4D17-A636-BBECB25438C2}"/>
              </a:ext>
            </a:extLst>
          </p:cNvPr>
          <p:cNvSpPr txBox="1"/>
          <p:nvPr/>
        </p:nvSpPr>
        <p:spPr>
          <a:xfrm>
            <a:off x="2893074" y="914107"/>
            <a:ext cx="571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168018D-AB02-494A-90D7-DF78FD15B82A}"/>
              </a:ext>
            </a:extLst>
          </p:cNvPr>
          <p:cNvSpPr txBox="1"/>
          <p:nvPr/>
        </p:nvSpPr>
        <p:spPr>
          <a:xfrm>
            <a:off x="4377457" y="914107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じゃあく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C9D72B8-1DC4-4AF8-B3C1-816CE8F43CE8}"/>
              </a:ext>
            </a:extLst>
          </p:cNvPr>
          <p:cNvSpPr txBox="1"/>
          <p:nvPr/>
        </p:nvSpPr>
        <p:spPr>
          <a:xfrm>
            <a:off x="3943590" y="914107"/>
            <a:ext cx="556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いとな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539175D-B6C1-4037-B7C3-11808F29DAB1}"/>
              </a:ext>
            </a:extLst>
          </p:cNvPr>
          <p:cNvSpPr txBox="1"/>
          <p:nvPr/>
        </p:nvSpPr>
        <p:spPr>
          <a:xfrm>
            <a:off x="3382906" y="914107"/>
            <a:ext cx="7260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ぎょぎょう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68E8460-618D-4C2D-BFEF-6B20FE4B28DC}"/>
              </a:ext>
            </a:extLst>
          </p:cNvPr>
          <p:cNvSpPr txBox="1"/>
          <p:nvPr/>
        </p:nvSpPr>
        <p:spPr>
          <a:xfrm>
            <a:off x="4977689" y="914107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88DC0EE-40F0-4E2E-8726-6CA191F8C9D2}"/>
              </a:ext>
            </a:extLst>
          </p:cNvPr>
          <p:cNvSpPr txBox="1"/>
          <p:nvPr/>
        </p:nvSpPr>
        <p:spPr>
          <a:xfrm>
            <a:off x="7766829" y="914107"/>
            <a:ext cx="7195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ものがたり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B8C640D-E996-4251-ADDB-64FA0CC573E5}"/>
              </a:ext>
            </a:extLst>
          </p:cNvPr>
          <p:cNvSpPr txBox="1"/>
          <p:nvPr/>
        </p:nvSpPr>
        <p:spPr>
          <a:xfrm>
            <a:off x="1889120" y="1298317"/>
            <a:ext cx="800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しょくりょう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463DE09-4267-4155-B529-72E72FB1AEFD}"/>
              </a:ext>
            </a:extLst>
          </p:cNvPr>
          <p:cNvSpPr txBox="1"/>
          <p:nvPr/>
        </p:nvSpPr>
        <p:spPr>
          <a:xfrm>
            <a:off x="3990510" y="1298317"/>
            <a:ext cx="6999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こうりゅう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DC1D821-5D8D-4206-8483-042274DFBE35}"/>
              </a:ext>
            </a:extLst>
          </p:cNvPr>
          <p:cNvSpPr txBox="1"/>
          <p:nvPr/>
        </p:nvSpPr>
        <p:spPr>
          <a:xfrm>
            <a:off x="8073886" y="1298317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B1D217-4761-408F-ADE4-081BF64CF600}"/>
              </a:ext>
            </a:extLst>
          </p:cNvPr>
          <p:cNvSpPr txBox="1"/>
          <p:nvPr/>
        </p:nvSpPr>
        <p:spPr>
          <a:xfrm>
            <a:off x="731458" y="1646120"/>
            <a:ext cx="7195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じゅうぶん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616A261-4721-46A7-B622-F24402C52B24}"/>
              </a:ext>
            </a:extLst>
          </p:cNvPr>
          <p:cNvSpPr txBox="1"/>
          <p:nvPr/>
        </p:nvSpPr>
        <p:spPr>
          <a:xfrm>
            <a:off x="1317846" y="1646120"/>
            <a:ext cx="7044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さくもつ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0E810EC-1C85-4D7B-833F-CEDB60713C8A}"/>
              </a:ext>
            </a:extLst>
          </p:cNvPr>
          <p:cNvSpPr txBox="1"/>
          <p:nvPr/>
        </p:nvSpPr>
        <p:spPr>
          <a:xfrm>
            <a:off x="1935248" y="1646120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かくほ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55F5988-D888-40E7-BE5B-31EFF2EF3598}"/>
              </a:ext>
            </a:extLst>
          </p:cNvPr>
          <p:cNvSpPr txBox="1"/>
          <p:nvPr/>
        </p:nvSpPr>
        <p:spPr>
          <a:xfrm>
            <a:off x="3753545" y="1646120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じゃあく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41CF4D8-2348-4EC4-A0F2-4205970DE0E2}"/>
              </a:ext>
            </a:extLst>
          </p:cNvPr>
          <p:cNvSpPr txBox="1"/>
          <p:nvPr/>
        </p:nvSpPr>
        <p:spPr>
          <a:xfrm>
            <a:off x="4353777" y="1646120"/>
            <a:ext cx="6734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138356B-8C3B-493A-B00B-25ACB4739CE4}"/>
              </a:ext>
            </a:extLst>
          </p:cNvPr>
          <p:cNvSpPr txBox="1"/>
          <p:nvPr/>
        </p:nvSpPr>
        <p:spPr>
          <a:xfrm>
            <a:off x="5340595" y="1646120"/>
            <a:ext cx="10171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ぎょかくりょう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2E5E150-4E32-43AD-8323-E9AE8381AC62}"/>
              </a:ext>
            </a:extLst>
          </p:cNvPr>
          <p:cNvSpPr txBox="1"/>
          <p:nvPr/>
        </p:nvSpPr>
        <p:spPr>
          <a:xfrm>
            <a:off x="6221123" y="1646120"/>
            <a:ext cx="475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F329E7D-6EC4-4ED2-8432-AB748A814C3F}"/>
              </a:ext>
            </a:extLst>
          </p:cNvPr>
          <p:cNvSpPr txBox="1"/>
          <p:nvPr/>
        </p:nvSpPr>
        <p:spPr>
          <a:xfrm>
            <a:off x="1087329" y="2002097"/>
            <a:ext cx="8017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きょうりょく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C321630-82CE-4463-95BF-E503A058535B}"/>
              </a:ext>
            </a:extLst>
          </p:cNvPr>
          <p:cNvSpPr txBox="1"/>
          <p:nvPr/>
        </p:nvSpPr>
        <p:spPr>
          <a:xfrm>
            <a:off x="2574349" y="2002097"/>
            <a:ext cx="425260" cy="213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かれ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9C82087-08CA-4ADA-86CE-1F32B44FC58B}"/>
              </a:ext>
            </a:extLst>
          </p:cNvPr>
          <p:cNvSpPr txBox="1"/>
          <p:nvPr/>
        </p:nvSpPr>
        <p:spPr>
          <a:xfrm>
            <a:off x="3382906" y="2002097"/>
            <a:ext cx="475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2C373FA-5963-4C0B-AEF3-D44EA6B8BC14}"/>
              </a:ext>
            </a:extLst>
          </p:cNvPr>
          <p:cNvSpPr txBox="1"/>
          <p:nvPr/>
        </p:nvSpPr>
        <p:spPr>
          <a:xfrm>
            <a:off x="3990510" y="2002097"/>
            <a:ext cx="475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EBA277D-2AAC-4D6B-A529-2C8A95BD23B0}"/>
              </a:ext>
            </a:extLst>
          </p:cNvPr>
          <p:cNvSpPr txBox="1"/>
          <p:nvPr/>
        </p:nvSpPr>
        <p:spPr>
          <a:xfrm>
            <a:off x="4611682" y="2002097"/>
            <a:ext cx="4757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みと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695E0DE-1630-4F9B-BECF-842E9FF75DFD}"/>
              </a:ext>
            </a:extLst>
          </p:cNvPr>
          <p:cNvSpPr txBox="1"/>
          <p:nvPr/>
        </p:nvSpPr>
        <p:spPr>
          <a:xfrm>
            <a:off x="4997254" y="2002097"/>
            <a:ext cx="425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7095FA43-ACFA-492A-85CE-6F42AA1D9DA2}"/>
              </a:ext>
            </a:extLst>
          </p:cNvPr>
          <p:cNvSpPr txBox="1"/>
          <p:nvPr/>
        </p:nvSpPr>
        <p:spPr>
          <a:xfrm>
            <a:off x="5637623" y="2002097"/>
            <a:ext cx="425260" cy="213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FF950BC-98F0-4BAE-A35B-9731F186F233}"/>
              </a:ext>
            </a:extLst>
          </p:cNvPr>
          <p:cNvSpPr txBox="1"/>
          <p:nvPr/>
        </p:nvSpPr>
        <p:spPr>
          <a:xfrm>
            <a:off x="6226030" y="2002097"/>
            <a:ext cx="425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みち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6A7225D-6C40-4BEC-BA89-BEEDF1C90D9A}"/>
              </a:ext>
            </a:extLst>
          </p:cNvPr>
          <p:cNvSpPr txBox="1"/>
          <p:nvPr/>
        </p:nvSpPr>
        <p:spPr>
          <a:xfrm>
            <a:off x="6639549" y="2002097"/>
            <a:ext cx="641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いっしょ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1C768AF-3FED-44C7-B588-B1842775A1B8}"/>
              </a:ext>
            </a:extLst>
          </p:cNvPr>
          <p:cNvSpPr txBox="1"/>
          <p:nvPr/>
        </p:nvSpPr>
        <p:spPr>
          <a:xfrm>
            <a:off x="7250255" y="2002097"/>
            <a:ext cx="641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もさく</a:t>
            </a:r>
          </a:p>
        </p:txBody>
      </p:sp>
    </p:spTree>
    <p:extLst>
      <p:ext uri="{BB962C8B-B14F-4D97-AF65-F5344CB8AC3E}">
        <p14:creationId xmlns:p14="http://schemas.microsoft.com/office/powerpoint/2010/main" val="3440283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プログラミング方法の設定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3" y="1009851"/>
            <a:ext cx="69551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画面の奥にいる管理人に話を聞いてみましょう。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747356" y="1060857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2314503" y="380680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ほうほう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9721FE0-6C50-48E3-8CF6-FCFD5001D718}"/>
              </a:ext>
            </a:extLst>
          </p:cNvPr>
          <p:cNvSpPr txBox="1"/>
          <p:nvPr/>
        </p:nvSpPr>
        <p:spPr>
          <a:xfrm>
            <a:off x="1693740" y="1060857"/>
            <a:ext cx="8672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かんりにん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602D8AB-17EC-470E-88FD-D1750AC08DA1}"/>
              </a:ext>
            </a:extLst>
          </p:cNvPr>
          <p:cNvSpPr txBox="1"/>
          <p:nvPr/>
        </p:nvSpPr>
        <p:spPr>
          <a:xfrm>
            <a:off x="173693" y="1060857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05"/>
          <a:stretch/>
        </p:blipFill>
        <p:spPr>
          <a:xfrm>
            <a:off x="120403" y="1519497"/>
            <a:ext cx="3999833" cy="3156112"/>
          </a:xfrm>
          <a:prstGeom prst="rect">
            <a:avLst/>
          </a:prstGeom>
        </p:spPr>
      </p:pic>
      <p:sp>
        <p:nvSpPr>
          <p:cNvPr id="21" name="楕円 20">
            <a:extLst>
              <a:ext uri="{FF2B5EF4-FFF2-40B4-BE49-F238E27FC236}">
                <a16:creationId xmlns:a16="http://schemas.microsoft.com/office/drawing/2014/main" id="{1F393EE5-EA3F-4B8D-A1DE-E554418C3904}"/>
              </a:ext>
            </a:extLst>
          </p:cNvPr>
          <p:cNvSpPr/>
          <p:nvPr/>
        </p:nvSpPr>
        <p:spPr>
          <a:xfrm>
            <a:off x="1151729" y="2440369"/>
            <a:ext cx="982392" cy="165724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3244830" y="36703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510D8E-FE3C-45A4-8E75-87ADB636C9D5}"/>
              </a:ext>
            </a:extLst>
          </p:cNvPr>
          <p:cNvSpPr txBox="1"/>
          <p:nvPr/>
        </p:nvSpPr>
        <p:spPr>
          <a:xfrm>
            <a:off x="2560980" y="1060857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3086860" y="1060857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A84B146-AFE5-4D75-9EE0-184CF4A16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860" y="3268990"/>
            <a:ext cx="5978553" cy="3001706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2506648" y="309522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23A6860-1D57-44F4-B5AC-5E33C9244C21}"/>
              </a:ext>
            </a:extLst>
          </p:cNvPr>
          <p:cNvSpPr/>
          <p:nvPr/>
        </p:nvSpPr>
        <p:spPr>
          <a:xfrm>
            <a:off x="3244829" y="5681709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7DE6F26-F8FE-41E9-9F20-F15817CAE773}"/>
              </a:ext>
            </a:extLst>
          </p:cNvPr>
          <p:cNvSpPr txBox="1"/>
          <p:nvPr/>
        </p:nvSpPr>
        <p:spPr>
          <a:xfrm>
            <a:off x="4120236" y="2580178"/>
            <a:ext cx="49451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「次へ」ボタンを押して話の続きを聞きます。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E610EF4-5138-4CD0-858F-5B7901BF1B09}"/>
              </a:ext>
            </a:extLst>
          </p:cNvPr>
          <p:cNvSpPr txBox="1"/>
          <p:nvPr/>
        </p:nvSpPr>
        <p:spPr>
          <a:xfrm>
            <a:off x="7023173" y="2631184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176025-9B10-4302-AE28-679756A451ED}"/>
              </a:ext>
            </a:extLst>
          </p:cNvPr>
          <p:cNvSpPr txBox="1"/>
          <p:nvPr/>
        </p:nvSpPr>
        <p:spPr>
          <a:xfrm>
            <a:off x="4294046" y="2631185"/>
            <a:ext cx="491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6D8C4C2-3FBA-4FDC-9572-4798DE64B5C4}"/>
              </a:ext>
            </a:extLst>
          </p:cNvPr>
          <p:cNvSpPr txBox="1"/>
          <p:nvPr/>
        </p:nvSpPr>
        <p:spPr>
          <a:xfrm>
            <a:off x="6560813" y="2631184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D585A42-9E7C-4218-B4AA-470713CE64B5}"/>
              </a:ext>
            </a:extLst>
          </p:cNvPr>
          <p:cNvSpPr txBox="1"/>
          <p:nvPr/>
        </p:nvSpPr>
        <p:spPr>
          <a:xfrm>
            <a:off x="7790581" y="2622497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D20AC7E-1A71-40B3-984C-B1AC01FD33AC}"/>
              </a:ext>
            </a:extLst>
          </p:cNvPr>
          <p:cNvSpPr txBox="1"/>
          <p:nvPr/>
        </p:nvSpPr>
        <p:spPr>
          <a:xfrm>
            <a:off x="5950030" y="263118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006169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プログラミング方法の設定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228872" y="1086413"/>
            <a:ext cx="89151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プログラミングの方法を選択します。ここでは「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Blocks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」を選択してください。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602D8AB-17EC-470E-88FD-D1750AC08DA1}"/>
              </a:ext>
            </a:extLst>
          </p:cNvPr>
          <p:cNvSpPr txBox="1"/>
          <p:nvPr/>
        </p:nvSpPr>
        <p:spPr>
          <a:xfrm>
            <a:off x="2004449" y="115517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6291838" y="1155173"/>
            <a:ext cx="878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AC88FE3-AF68-4180-85F6-021A94DB60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85748" y="1721081"/>
            <a:ext cx="7078613" cy="3535592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7B5EB36-F9D2-482A-B7FB-A9E5C95E0042}"/>
              </a:ext>
            </a:extLst>
          </p:cNvPr>
          <p:cNvSpPr/>
          <p:nvPr/>
        </p:nvSpPr>
        <p:spPr>
          <a:xfrm>
            <a:off x="3410575" y="4585921"/>
            <a:ext cx="2271134" cy="46547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1C75660-67A9-4CF9-832A-A3CD85E43391}"/>
              </a:ext>
            </a:extLst>
          </p:cNvPr>
          <p:cNvSpPr txBox="1"/>
          <p:nvPr/>
        </p:nvSpPr>
        <p:spPr>
          <a:xfrm>
            <a:off x="2690621" y="115517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C0CCF5B7-D27D-4BFC-9C0B-BC136969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8" y="5210065"/>
            <a:ext cx="932049" cy="1579053"/>
          </a:xfrm>
          <a:prstGeom prst="rect">
            <a:avLst/>
          </a:prstGeom>
        </p:spPr>
      </p:pic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2EF4434B-0D6C-4341-ADF2-78D32BB815A1}"/>
              </a:ext>
            </a:extLst>
          </p:cNvPr>
          <p:cNvSpPr/>
          <p:nvPr/>
        </p:nvSpPr>
        <p:spPr>
          <a:xfrm>
            <a:off x="1158970" y="5460336"/>
            <a:ext cx="7322029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238C453-C584-42D5-AC40-B7AC19B17790}"/>
              </a:ext>
            </a:extLst>
          </p:cNvPr>
          <p:cNvSpPr txBox="1"/>
          <p:nvPr/>
        </p:nvSpPr>
        <p:spPr>
          <a:xfrm>
            <a:off x="1182779" y="5460337"/>
            <a:ext cx="69846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コーディングとプログラミングは同じ意味だよ。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Scratch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と同じく、ブロックを組み合わせる方法でプログラムを作るよ。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26DFA6C-D696-4099-9842-DDB584CAFB83}"/>
              </a:ext>
            </a:extLst>
          </p:cNvPr>
          <p:cNvSpPr txBox="1"/>
          <p:nvPr/>
        </p:nvSpPr>
        <p:spPr>
          <a:xfrm>
            <a:off x="4195597" y="5501353"/>
            <a:ext cx="4385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8CAA31A-8A34-4FC1-BEF7-41BE98109216}"/>
              </a:ext>
            </a:extLst>
          </p:cNvPr>
          <p:cNvSpPr txBox="1"/>
          <p:nvPr/>
        </p:nvSpPr>
        <p:spPr>
          <a:xfrm>
            <a:off x="4007840" y="5995840"/>
            <a:ext cx="256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2E72080-2E98-4A20-92E3-B3C411F0B166}"/>
              </a:ext>
            </a:extLst>
          </p:cNvPr>
          <p:cNvSpPr txBox="1"/>
          <p:nvPr/>
        </p:nvSpPr>
        <p:spPr>
          <a:xfrm>
            <a:off x="4426571" y="5995840"/>
            <a:ext cx="2563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93FAF31-D3D7-4EA6-8F95-50E93609E9A7}"/>
              </a:ext>
            </a:extLst>
          </p:cNvPr>
          <p:cNvSpPr txBox="1"/>
          <p:nvPr/>
        </p:nvSpPr>
        <p:spPr>
          <a:xfrm>
            <a:off x="6972822" y="5995840"/>
            <a:ext cx="432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FFC156C-FA45-4E59-B37F-0D8B63A70D16}"/>
              </a:ext>
            </a:extLst>
          </p:cNvPr>
          <p:cNvSpPr txBox="1"/>
          <p:nvPr/>
        </p:nvSpPr>
        <p:spPr>
          <a:xfrm>
            <a:off x="4687412" y="5501353"/>
            <a:ext cx="4558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いみ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A0DB268-1685-4C0C-8129-37A0BD1F8A91}"/>
              </a:ext>
            </a:extLst>
          </p:cNvPr>
          <p:cNvSpPr txBox="1"/>
          <p:nvPr/>
        </p:nvSpPr>
        <p:spPr>
          <a:xfrm>
            <a:off x="5143286" y="5995840"/>
            <a:ext cx="6846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6791892-69EB-4801-B7E0-574D9C0DC773}"/>
              </a:ext>
            </a:extLst>
          </p:cNvPr>
          <p:cNvSpPr txBox="1"/>
          <p:nvPr/>
        </p:nvSpPr>
        <p:spPr>
          <a:xfrm>
            <a:off x="2101203" y="5995840"/>
            <a:ext cx="432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934DAFC-7CC1-40B8-B5E5-1608378AC332}"/>
              </a:ext>
            </a:extLst>
          </p:cNvPr>
          <p:cNvSpPr txBox="1"/>
          <p:nvPr/>
        </p:nvSpPr>
        <p:spPr>
          <a:xfrm>
            <a:off x="2314503" y="380680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ほうほう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C733449-E80B-49EE-93B2-4240B3836BBC}"/>
              </a:ext>
            </a:extLst>
          </p:cNvPr>
          <p:cNvSpPr txBox="1"/>
          <p:nvPr/>
        </p:nvSpPr>
        <p:spPr>
          <a:xfrm>
            <a:off x="3244830" y="36703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CB5BA3-56FB-4707-8D43-2C24C45C0F3F}"/>
              </a:ext>
            </a:extLst>
          </p:cNvPr>
          <p:cNvSpPr txBox="1"/>
          <p:nvPr/>
        </p:nvSpPr>
        <p:spPr>
          <a:xfrm>
            <a:off x="5264322" y="1172928"/>
            <a:ext cx="861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ブロックス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2C1412-29C2-43A2-9BB3-BF038D6C647E}"/>
              </a:ext>
            </a:extLst>
          </p:cNvPr>
          <p:cNvSpPr txBox="1"/>
          <p:nvPr/>
        </p:nvSpPr>
        <p:spPr>
          <a:xfrm>
            <a:off x="1241674" y="6000732"/>
            <a:ext cx="7885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スクラッチ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2163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プログラミング方法の設定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02573328-7A0B-4CE8-949D-F5FAE436EE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3896" y="1556871"/>
            <a:ext cx="7696940" cy="3856487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7917B12-69AA-41B4-9ED2-756B560EE7C5}"/>
              </a:ext>
            </a:extLst>
          </p:cNvPr>
          <p:cNvSpPr txBox="1"/>
          <p:nvPr/>
        </p:nvSpPr>
        <p:spPr>
          <a:xfrm>
            <a:off x="537355" y="935797"/>
            <a:ext cx="27074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メッセージを閉じます。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871DB8D-E713-4C2F-AC0B-E302BBDE1C4B}"/>
              </a:ext>
            </a:extLst>
          </p:cNvPr>
          <p:cNvSpPr txBox="1"/>
          <p:nvPr/>
        </p:nvSpPr>
        <p:spPr>
          <a:xfrm>
            <a:off x="1899620" y="979790"/>
            <a:ext cx="413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DAB4EF-0812-4A97-BCAD-DEFD1FC5622A}"/>
              </a:ext>
            </a:extLst>
          </p:cNvPr>
          <p:cNvSpPr txBox="1"/>
          <p:nvPr/>
        </p:nvSpPr>
        <p:spPr>
          <a:xfrm>
            <a:off x="2314503" y="380680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ほうほう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81588B6-9F18-48B0-BBAA-1D37E84F800F}"/>
              </a:ext>
            </a:extLst>
          </p:cNvPr>
          <p:cNvSpPr txBox="1"/>
          <p:nvPr/>
        </p:nvSpPr>
        <p:spPr>
          <a:xfrm>
            <a:off x="3244830" y="36703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</p:spTree>
    <p:extLst>
      <p:ext uri="{BB962C8B-B14F-4D97-AF65-F5344CB8AC3E}">
        <p14:creationId xmlns:p14="http://schemas.microsoft.com/office/powerpoint/2010/main" val="1062566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マス移動させるプログラムを作ろう！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6589810" y="1052170"/>
            <a:ext cx="55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003177" y="369614"/>
            <a:ext cx="63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4192251" y="1052170"/>
            <a:ext cx="6157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0FA54EA-4B8C-40FD-801F-BFE5D4CA54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33163" y="1950170"/>
            <a:ext cx="5326362" cy="3420875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718A8434-5EF6-429F-9D72-CA4866313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07" y="5222451"/>
            <a:ext cx="932049" cy="1579053"/>
          </a:xfrm>
          <a:prstGeom prst="rect">
            <a:avLst/>
          </a:prstGeom>
        </p:spPr>
      </p:pic>
      <p:sp>
        <p:nvSpPr>
          <p:cNvPr id="46" name="吹き出し: 角を丸めた四角形 45">
            <a:extLst>
              <a:ext uri="{FF2B5EF4-FFF2-40B4-BE49-F238E27FC236}">
                <a16:creationId xmlns:a16="http://schemas.microsoft.com/office/drawing/2014/main" id="{90B66ACD-81B3-4A82-BE98-0D0A3888F0ED}"/>
              </a:ext>
            </a:extLst>
          </p:cNvPr>
          <p:cNvSpPr/>
          <p:nvPr/>
        </p:nvSpPr>
        <p:spPr>
          <a:xfrm>
            <a:off x="1713519" y="5472722"/>
            <a:ext cx="5990133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D0A1E8E-6DDA-42E6-BC67-DBDA3D16CABD}"/>
              </a:ext>
            </a:extLst>
          </p:cNvPr>
          <p:cNvSpPr txBox="1"/>
          <p:nvPr/>
        </p:nvSpPr>
        <p:spPr>
          <a:xfrm>
            <a:off x="1906004" y="5472723"/>
            <a:ext cx="58039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エージェントは自ら動くことができないキャラクターだよ。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目的通り動くように、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キーを押してプログラムを作ろう！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FF66367-B0A5-4F36-96CA-A0C712C89EF5}"/>
              </a:ext>
            </a:extLst>
          </p:cNvPr>
          <p:cNvSpPr txBox="1"/>
          <p:nvPr/>
        </p:nvSpPr>
        <p:spPr>
          <a:xfrm>
            <a:off x="3286700" y="5533569"/>
            <a:ext cx="541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A377B07-A2C1-4054-AEF8-95D34B0BBE42}"/>
              </a:ext>
            </a:extLst>
          </p:cNvPr>
          <p:cNvSpPr txBox="1"/>
          <p:nvPr/>
        </p:nvSpPr>
        <p:spPr>
          <a:xfrm>
            <a:off x="6469108" y="6029733"/>
            <a:ext cx="4447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6E13CFD-35CA-4083-A86C-AF64458552D5}"/>
              </a:ext>
            </a:extLst>
          </p:cNvPr>
          <p:cNvSpPr txBox="1"/>
          <p:nvPr/>
        </p:nvSpPr>
        <p:spPr>
          <a:xfrm>
            <a:off x="3734322" y="5533569"/>
            <a:ext cx="432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E80D9CF2-1876-4EC0-887D-A5E4819BA140}"/>
              </a:ext>
            </a:extLst>
          </p:cNvPr>
          <p:cNvSpPr txBox="1"/>
          <p:nvPr/>
        </p:nvSpPr>
        <p:spPr>
          <a:xfrm>
            <a:off x="1837424" y="6017104"/>
            <a:ext cx="9320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もくてきどお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3E47D6D-C2D3-4071-A541-171239F844C1}"/>
              </a:ext>
            </a:extLst>
          </p:cNvPr>
          <p:cNvSpPr txBox="1"/>
          <p:nvPr/>
        </p:nvSpPr>
        <p:spPr>
          <a:xfrm>
            <a:off x="2692445" y="6017104"/>
            <a:ext cx="432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C06D488-C504-457F-8F6B-3DBB9B263B6F}"/>
              </a:ext>
            </a:extLst>
          </p:cNvPr>
          <p:cNvSpPr txBox="1"/>
          <p:nvPr/>
        </p:nvSpPr>
        <p:spPr>
          <a:xfrm>
            <a:off x="450814" y="1457157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キーを押して後ろにさがり、地面に描かれたマスが見える場所まで移動します。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5FDFF00-1C01-41A3-A043-206AC409677D}"/>
              </a:ext>
            </a:extLst>
          </p:cNvPr>
          <p:cNvSpPr txBox="1"/>
          <p:nvPr/>
        </p:nvSpPr>
        <p:spPr>
          <a:xfrm>
            <a:off x="4258651" y="15232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5A58357-F7BD-4202-9059-677D54404E23}"/>
              </a:ext>
            </a:extLst>
          </p:cNvPr>
          <p:cNvSpPr txBox="1"/>
          <p:nvPr/>
        </p:nvSpPr>
        <p:spPr>
          <a:xfrm>
            <a:off x="3569395" y="1523283"/>
            <a:ext cx="641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じめん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4BD3CF2-D08D-430F-8B21-BF332153FBFF}"/>
              </a:ext>
            </a:extLst>
          </p:cNvPr>
          <p:cNvSpPr txBox="1"/>
          <p:nvPr/>
        </p:nvSpPr>
        <p:spPr>
          <a:xfrm>
            <a:off x="5864966" y="15232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AF610AF-FDB2-4016-AD24-23CA9BA4B67C}"/>
              </a:ext>
            </a:extLst>
          </p:cNvPr>
          <p:cNvSpPr txBox="1"/>
          <p:nvPr/>
        </p:nvSpPr>
        <p:spPr>
          <a:xfrm>
            <a:off x="6508614" y="15232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6AA74AB-205A-4191-A63F-1EF2A24EC96E}"/>
              </a:ext>
            </a:extLst>
          </p:cNvPr>
          <p:cNvSpPr txBox="1"/>
          <p:nvPr/>
        </p:nvSpPr>
        <p:spPr>
          <a:xfrm>
            <a:off x="7393245" y="15232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B5890CA-28B7-46FE-BC28-9DA1C35E843D}"/>
              </a:ext>
            </a:extLst>
          </p:cNvPr>
          <p:cNvSpPr txBox="1"/>
          <p:nvPr/>
        </p:nvSpPr>
        <p:spPr>
          <a:xfrm>
            <a:off x="1329784" y="15232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FD53BAF-FF2C-4587-A96D-2FB038D5F63D}"/>
              </a:ext>
            </a:extLst>
          </p:cNvPr>
          <p:cNvSpPr txBox="1"/>
          <p:nvPr/>
        </p:nvSpPr>
        <p:spPr>
          <a:xfrm>
            <a:off x="1885401" y="1523283"/>
            <a:ext cx="559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A2AAA5F6-FC89-48C3-980E-3DAB54B6E472}"/>
              </a:ext>
            </a:extLst>
          </p:cNvPr>
          <p:cNvSpPr/>
          <p:nvPr/>
        </p:nvSpPr>
        <p:spPr>
          <a:xfrm>
            <a:off x="3409024" y="3279790"/>
            <a:ext cx="860067" cy="812696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D23F7352-1CD2-45C0-B705-2791DBAAAACC}"/>
              </a:ext>
            </a:extLst>
          </p:cNvPr>
          <p:cNvCxnSpPr>
            <a:cxnSpLocks/>
          </p:cNvCxnSpPr>
          <p:nvPr/>
        </p:nvCxnSpPr>
        <p:spPr>
          <a:xfrm>
            <a:off x="4044083" y="3967186"/>
            <a:ext cx="1105713" cy="4885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0717E0B-7146-4685-B67F-C5294784851B}"/>
              </a:ext>
            </a:extLst>
          </p:cNvPr>
          <p:cNvSpPr txBox="1"/>
          <p:nvPr/>
        </p:nvSpPr>
        <p:spPr>
          <a:xfrm>
            <a:off x="4662030" y="6022997"/>
            <a:ext cx="4447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270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003177" y="369614"/>
            <a:ext cx="63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E736DB5-A2C1-4C65-BFD4-A526D4CB8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4702" y="1756499"/>
            <a:ext cx="7748557" cy="487810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4C03F34-A23D-4E34-860B-14580B544A1C}"/>
              </a:ext>
            </a:extLst>
          </p:cNvPr>
          <p:cNvSpPr txBox="1"/>
          <p:nvPr/>
        </p:nvSpPr>
        <p:spPr>
          <a:xfrm>
            <a:off x="428625" y="1028826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キーを押すと、コードビルダー（プログラミングの画面）が表示されます。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0678700-E3F5-4F3A-BD2E-C6D872A41AD1}"/>
              </a:ext>
            </a:extLst>
          </p:cNvPr>
          <p:cNvSpPr txBox="1"/>
          <p:nvPr/>
        </p:nvSpPr>
        <p:spPr>
          <a:xfrm>
            <a:off x="5833899" y="110383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045ED9E-8338-4FCF-985E-6E5A5F152DAC}"/>
              </a:ext>
            </a:extLst>
          </p:cNvPr>
          <p:cNvSpPr txBox="1"/>
          <p:nvPr/>
        </p:nvSpPr>
        <p:spPr>
          <a:xfrm>
            <a:off x="6727408" y="10894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34D399B-6BF3-4605-8C6F-6444A1B4E8DA}"/>
              </a:ext>
            </a:extLst>
          </p:cNvPr>
          <p:cNvSpPr txBox="1"/>
          <p:nvPr/>
        </p:nvSpPr>
        <p:spPr>
          <a:xfrm>
            <a:off x="1272083" y="109495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57A0EE71-2CC0-43BE-805E-84038BE68FE6}"/>
              </a:ext>
            </a:extLst>
          </p:cNvPr>
          <p:cNvSpPr/>
          <p:nvPr/>
        </p:nvSpPr>
        <p:spPr>
          <a:xfrm>
            <a:off x="1540014" y="2861631"/>
            <a:ext cx="1985327" cy="3822190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45967B92-AE01-4823-BB1E-D2F84043BB9E}"/>
              </a:ext>
            </a:extLst>
          </p:cNvPr>
          <p:cNvSpPr/>
          <p:nvPr/>
        </p:nvSpPr>
        <p:spPr>
          <a:xfrm>
            <a:off x="3566342" y="3278027"/>
            <a:ext cx="4856917" cy="340579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A600DEC-2411-4AC9-A799-E623B0B70CC2}"/>
              </a:ext>
            </a:extLst>
          </p:cNvPr>
          <p:cNvSpPr txBox="1"/>
          <p:nvPr/>
        </p:nvSpPr>
        <p:spPr>
          <a:xfrm>
            <a:off x="896645" y="5352687"/>
            <a:ext cx="2271034" cy="1331134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プログラミングで使う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ブロックが表示されます。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D563393-DFF5-41E5-8A3F-EB63B5A1BCCA}"/>
              </a:ext>
            </a:extLst>
          </p:cNvPr>
          <p:cNvSpPr txBox="1"/>
          <p:nvPr/>
        </p:nvSpPr>
        <p:spPr>
          <a:xfrm>
            <a:off x="4618330" y="3891715"/>
            <a:ext cx="3537318" cy="17620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ツールボックスからブロックを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ドラッグアンドドロップして移動、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組み合わせてプログラムを作る場所です。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6AE044C-F5ED-43BE-8D82-A52D4484481F}"/>
              </a:ext>
            </a:extLst>
          </p:cNvPr>
          <p:cNvSpPr txBox="1"/>
          <p:nvPr/>
        </p:nvSpPr>
        <p:spPr>
          <a:xfrm>
            <a:off x="1727499" y="6241003"/>
            <a:ext cx="6250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7B14B52-484B-4E49-A967-2C24C1B0E1EF}"/>
              </a:ext>
            </a:extLst>
          </p:cNvPr>
          <p:cNvSpPr txBox="1"/>
          <p:nvPr/>
        </p:nvSpPr>
        <p:spPr>
          <a:xfrm>
            <a:off x="2307888" y="5815941"/>
            <a:ext cx="390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D96D906-6BDD-49EF-8F03-A93AA396C3C6}"/>
              </a:ext>
            </a:extLst>
          </p:cNvPr>
          <p:cNvSpPr txBox="1"/>
          <p:nvPr/>
        </p:nvSpPr>
        <p:spPr>
          <a:xfrm>
            <a:off x="4618330" y="5226113"/>
            <a:ext cx="390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BE54884-DC6A-4711-BC04-F99DA01523BD}"/>
              </a:ext>
            </a:extLst>
          </p:cNvPr>
          <p:cNvSpPr txBox="1"/>
          <p:nvPr/>
        </p:nvSpPr>
        <p:spPr>
          <a:xfrm>
            <a:off x="4975993" y="5226113"/>
            <a:ext cx="390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3F0CC75-2077-4971-92E1-343817C18053}"/>
              </a:ext>
            </a:extLst>
          </p:cNvPr>
          <p:cNvSpPr txBox="1"/>
          <p:nvPr/>
        </p:nvSpPr>
        <p:spPr>
          <a:xfrm>
            <a:off x="6722072" y="5226113"/>
            <a:ext cx="390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36C82EF-92BF-43BD-9C58-462A601AE095}"/>
              </a:ext>
            </a:extLst>
          </p:cNvPr>
          <p:cNvSpPr txBox="1"/>
          <p:nvPr/>
        </p:nvSpPr>
        <p:spPr>
          <a:xfrm>
            <a:off x="7099985" y="5226113"/>
            <a:ext cx="543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F5DB150-1C7B-4919-962C-846A040AAF53}"/>
              </a:ext>
            </a:extLst>
          </p:cNvPr>
          <p:cNvSpPr txBox="1"/>
          <p:nvPr/>
        </p:nvSpPr>
        <p:spPr>
          <a:xfrm>
            <a:off x="6918981" y="4788758"/>
            <a:ext cx="543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697884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003177" y="369614"/>
            <a:ext cx="63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39EA683-AB39-4F7E-9704-746A5ED537CA}"/>
              </a:ext>
            </a:extLst>
          </p:cNvPr>
          <p:cNvSpPr txBox="1"/>
          <p:nvPr/>
        </p:nvSpPr>
        <p:spPr>
          <a:xfrm>
            <a:off x="5928169" y="5797121"/>
            <a:ext cx="269407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完成したら、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再生ボタンを押します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B9A7FFF-6066-4844-A242-79EDAC15901E}"/>
              </a:ext>
            </a:extLst>
          </p:cNvPr>
          <p:cNvSpPr txBox="1"/>
          <p:nvPr/>
        </p:nvSpPr>
        <p:spPr>
          <a:xfrm>
            <a:off x="5899064" y="5857195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66B6ED6-3568-4154-AA9B-A5CA4ECFE9C0}"/>
              </a:ext>
            </a:extLst>
          </p:cNvPr>
          <p:cNvSpPr txBox="1"/>
          <p:nvPr/>
        </p:nvSpPr>
        <p:spPr>
          <a:xfrm>
            <a:off x="5915315" y="6418900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さいせい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3CA12FD-E20F-427D-B846-CB18BC3A2DA3}"/>
              </a:ext>
            </a:extLst>
          </p:cNvPr>
          <p:cNvSpPr txBox="1"/>
          <p:nvPr/>
        </p:nvSpPr>
        <p:spPr>
          <a:xfrm>
            <a:off x="7291400" y="6418900"/>
            <a:ext cx="418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DF32327F-4F8D-4B8B-90C3-52BB5DD8F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0916" y="1058352"/>
            <a:ext cx="7613659" cy="4793181"/>
          </a:xfrm>
          <a:prstGeom prst="rect">
            <a:avLst/>
          </a:prstGeom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455B057B-DF68-4B39-8359-A2092272FE0F}"/>
              </a:ext>
            </a:extLst>
          </p:cNvPr>
          <p:cNvCxnSpPr>
            <a:cxnSpLocks/>
          </p:cNvCxnSpPr>
          <p:nvPr/>
        </p:nvCxnSpPr>
        <p:spPr>
          <a:xfrm>
            <a:off x="3409024" y="3018790"/>
            <a:ext cx="381358" cy="17683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楕円 39">
            <a:extLst>
              <a:ext uri="{FF2B5EF4-FFF2-40B4-BE49-F238E27FC236}">
                <a16:creationId xmlns:a16="http://schemas.microsoft.com/office/drawing/2014/main" id="{814F9694-E302-45C3-B547-6F8B951C491F}"/>
              </a:ext>
            </a:extLst>
          </p:cNvPr>
          <p:cNvSpPr/>
          <p:nvPr/>
        </p:nvSpPr>
        <p:spPr>
          <a:xfrm>
            <a:off x="4600086" y="2885710"/>
            <a:ext cx="413506" cy="413506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983E2C21-7DD8-4036-8477-6F9E5C69F979}"/>
              </a:ext>
            </a:extLst>
          </p:cNvPr>
          <p:cNvSpPr/>
          <p:nvPr/>
        </p:nvSpPr>
        <p:spPr>
          <a:xfrm>
            <a:off x="7421813" y="5000253"/>
            <a:ext cx="790031" cy="770232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8D52E98-9727-47DB-9F23-B8FE772315FB}"/>
              </a:ext>
            </a:extLst>
          </p:cNvPr>
          <p:cNvSpPr txBox="1"/>
          <p:nvPr/>
        </p:nvSpPr>
        <p:spPr>
          <a:xfrm>
            <a:off x="2026893" y="3771406"/>
            <a:ext cx="6184951" cy="11310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のブロックを選びます。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数字の部分をクリックし、「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移動させる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D0BDC1A-76F4-464D-9E45-41063C8D3FF4}"/>
              </a:ext>
            </a:extLst>
          </p:cNvPr>
          <p:cNvSpPr txBox="1"/>
          <p:nvPr/>
        </p:nvSpPr>
        <p:spPr>
          <a:xfrm>
            <a:off x="5894950" y="383705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2326D2E-C1A4-4A1B-A347-3706744705B4}"/>
              </a:ext>
            </a:extLst>
          </p:cNvPr>
          <p:cNvSpPr txBox="1"/>
          <p:nvPr/>
        </p:nvSpPr>
        <p:spPr>
          <a:xfrm>
            <a:off x="6717920" y="4391265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B52262A-FEDC-46A4-9783-370F8426EEAC}"/>
              </a:ext>
            </a:extLst>
          </p:cNvPr>
          <p:cNvSpPr txBox="1"/>
          <p:nvPr/>
        </p:nvSpPr>
        <p:spPr>
          <a:xfrm>
            <a:off x="2014415" y="4391266"/>
            <a:ext cx="6065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A82462D-BE65-4D3D-8F2F-0746849E0E76}"/>
              </a:ext>
            </a:extLst>
          </p:cNvPr>
          <p:cNvSpPr txBox="1"/>
          <p:nvPr/>
        </p:nvSpPr>
        <p:spPr>
          <a:xfrm>
            <a:off x="2723866" y="4391266"/>
            <a:ext cx="6065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9F00B73-DC01-4E24-A457-D356210F921F}"/>
              </a:ext>
            </a:extLst>
          </p:cNvPr>
          <p:cNvGrpSpPr/>
          <p:nvPr/>
        </p:nvGrpSpPr>
        <p:grpSpPr>
          <a:xfrm>
            <a:off x="1183894" y="5252441"/>
            <a:ext cx="4187417" cy="1036087"/>
            <a:chOff x="4420543" y="-35270"/>
            <a:chExt cx="4187417" cy="1036087"/>
          </a:xfrm>
        </p:grpSpPr>
        <p:sp>
          <p:nvSpPr>
            <p:cNvPr id="21" name="吹き出し: 角を丸めた四角形 20">
              <a:extLst>
                <a:ext uri="{FF2B5EF4-FFF2-40B4-BE49-F238E27FC236}">
                  <a16:creationId xmlns:a16="http://schemas.microsoft.com/office/drawing/2014/main" id="{FDCADEA1-01F5-4F65-9325-EB4FDECDE5D1}"/>
                </a:ext>
              </a:extLst>
            </p:cNvPr>
            <p:cNvSpPr/>
            <p:nvPr/>
          </p:nvSpPr>
          <p:spPr>
            <a:xfrm>
              <a:off x="4420543" y="-35270"/>
              <a:ext cx="4187417" cy="1015663"/>
            </a:xfrm>
            <a:prstGeom prst="wedgeRoundRectCallout">
              <a:avLst>
                <a:gd name="adj1" fmla="val -52030"/>
                <a:gd name="adj2" fmla="val -188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E9E3208-75C1-4E39-B6FB-A861FCC5F52A}"/>
                </a:ext>
              </a:extLst>
            </p:cNvPr>
            <p:cNvSpPr txBox="1"/>
            <p:nvPr/>
          </p:nvSpPr>
          <p:spPr>
            <a:xfrm>
              <a:off x="4627297" y="-14846"/>
              <a:ext cx="384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数字は必ず</a:t>
              </a: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半角で入力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全角の数字は、命令には使えません！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53C99A9-E360-4F03-A449-507F0DEFA818}"/>
                </a:ext>
              </a:extLst>
            </p:cNvPr>
            <p:cNvSpPr txBox="1"/>
            <p:nvPr/>
          </p:nvSpPr>
          <p:spPr>
            <a:xfrm>
              <a:off x="5603204" y="45312"/>
              <a:ext cx="6694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5C89F8A-A911-44C3-8314-91CADEB01289}"/>
                </a:ext>
              </a:extLst>
            </p:cNvPr>
            <p:cNvSpPr txBox="1"/>
            <p:nvPr/>
          </p:nvSpPr>
          <p:spPr>
            <a:xfrm>
              <a:off x="4598852" y="54190"/>
              <a:ext cx="6151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286B44B-31B1-413B-95B6-18A39D21B4EE}"/>
                </a:ext>
              </a:extLst>
            </p:cNvPr>
            <p:cNvSpPr txBox="1"/>
            <p:nvPr/>
          </p:nvSpPr>
          <p:spPr>
            <a:xfrm>
              <a:off x="5130221" y="54469"/>
              <a:ext cx="55735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かなら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C39D9CD-E6DE-41FB-902A-1C2A7F00BD8D}"/>
                </a:ext>
              </a:extLst>
            </p:cNvPr>
            <p:cNvSpPr txBox="1"/>
            <p:nvPr/>
          </p:nvSpPr>
          <p:spPr>
            <a:xfrm>
              <a:off x="6098637" y="36115"/>
              <a:ext cx="99530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05B164E-9B9D-4EF2-A8EB-2EC6D6559CBB}"/>
                </a:ext>
              </a:extLst>
            </p:cNvPr>
            <p:cNvSpPr txBox="1"/>
            <p:nvPr/>
          </p:nvSpPr>
          <p:spPr>
            <a:xfrm>
              <a:off x="4761214" y="534747"/>
              <a:ext cx="6694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ぜんかく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D247AFD-745D-4E86-96B1-91F4F9383F89}"/>
                </a:ext>
              </a:extLst>
            </p:cNvPr>
            <p:cNvSpPr txBox="1"/>
            <p:nvPr/>
          </p:nvSpPr>
          <p:spPr>
            <a:xfrm>
              <a:off x="5380018" y="534747"/>
              <a:ext cx="6151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33CCB41-5047-434B-AB89-CA07D921EBCD}"/>
                </a:ext>
              </a:extLst>
            </p:cNvPr>
            <p:cNvSpPr txBox="1"/>
            <p:nvPr/>
          </p:nvSpPr>
          <p:spPr>
            <a:xfrm>
              <a:off x="6201423" y="534747"/>
              <a:ext cx="700252" cy="228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56ABB71-ADCA-4D23-8EA8-FD6DB3BE6CC1}"/>
                </a:ext>
              </a:extLst>
            </p:cNvPr>
            <p:cNvSpPr txBox="1"/>
            <p:nvPr/>
          </p:nvSpPr>
          <p:spPr>
            <a:xfrm>
              <a:off x="7019860" y="534747"/>
              <a:ext cx="4688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1984A783-2EB3-4B3C-9FBC-2F4C07E2B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60" y="5286255"/>
            <a:ext cx="932049" cy="157905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CB7B92B-3854-471A-8EEA-E443E874C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316" y="3836039"/>
            <a:ext cx="2598645" cy="579170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69168BE-AAA9-40DB-93EB-608776891F23}"/>
              </a:ext>
            </a:extLst>
          </p:cNvPr>
          <p:cNvSpPr txBox="1"/>
          <p:nvPr/>
        </p:nvSpPr>
        <p:spPr>
          <a:xfrm>
            <a:off x="5114172" y="4391265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802980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003177" y="369614"/>
            <a:ext cx="63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F5F8DB0-DA2B-47A9-8502-FAD1652512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301" y="1586725"/>
            <a:ext cx="7629398" cy="4900008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AC4AC5-A8F4-43A1-A0C9-9AB48A36DE09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エージェントが移動できました！次のミッションに進みましょう！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4B9630F-9D1B-40A9-88F4-29A3D91D82F6}"/>
              </a:ext>
            </a:extLst>
          </p:cNvPr>
          <p:cNvSpPr txBox="1"/>
          <p:nvPr/>
        </p:nvSpPr>
        <p:spPr>
          <a:xfrm>
            <a:off x="4138540" y="107935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23E908C-47D3-455C-8F92-4C2DA30375C5}"/>
              </a:ext>
            </a:extLst>
          </p:cNvPr>
          <p:cNvSpPr txBox="1"/>
          <p:nvPr/>
        </p:nvSpPr>
        <p:spPr>
          <a:xfrm>
            <a:off x="2266606" y="1079359"/>
            <a:ext cx="71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04030F6-2019-4E26-9DFB-DBB9E24CC6A4}"/>
              </a:ext>
            </a:extLst>
          </p:cNvPr>
          <p:cNvSpPr txBox="1"/>
          <p:nvPr/>
        </p:nvSpPr>
        <p:spPr>
          <a:xfrm>
            <a:off x="5965889" y="107935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F112C5-1686-49AA-97E4-D6FE61F00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202" y="4097933"/>
            <a:ext cx="4777600" cy="23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56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．ギフトを受けとる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エージェントをからギフトを受けとるプログラムを作ろう！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7113598" y="1087682"/>
            <a:ext cx="55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2044998" y="388646"/>
            <a:ext cx="326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4988779" y="1070361"/>
            <a:ext cx="235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0FA54EA-4B8C-40FD-801F-BFE5D4CA54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11549" y="1610276"/>
            <a:ext cx="5914306" cy="3798483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1F0ED53-C996-4B4C-8DE9-249B8064B4DB}"/>
              </a:ext>
            </a:extLst>
          </p:cNvPr>
          <p:cNvSpPr txBox="1"/>
          <p:nvPr/>
        </p:nvSpPr>
        <p:spPr>
          <a:xfrm>
            <a:off x="1497658" y="580038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2D728BA-212C-4FFB-8F64-16C1BE8F1C95}"/>
              </a:ext>
            </a:extLst>
          </p:cNvPr>
          <p:cNvSpPr txBox="1"/>
          <p:nvPr/>
        </p:nvSpPr>
        <p:spPr>
          <a:xfrm>
            <a:off x="4869945" y="5862528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605ED18-103A-43D0-8870-BE877A3C5155}"/>
              </a:ext>
            </a:extLst>
          </p:cNvPr>
          <p:cNvSpPr txBox="1"/>
          <p:nvPr/>
        </p:nvSpPr>
        <p:spPr>
          <a:xfrm>
            <a:off x="5498989" y="586029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45B2929-5892-4FBE-8A1E-8EDBF377939F}"/>
              </a:ext>
            </a:extLst>
          </p:cNvPr>
          <p:cNvSpPr txBox="1"/>
          <p:nvPr/>
        </p:nvSpPr>
        <p:spPr>
          <a:xfrm>
            <a:off x="2337973" y="5848149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7273019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．ギフトを受けとる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39EA683-AB39-4F7E-9704-746A5ED537CA}"/>
              </a:ext>
            </a:extLst>
          </p:cNvPr>
          <p:cNvSpPr txBox="1"/>
          <p:nvPr/>
        </p:nvSpPr>
        <p:spPr>
          <a:xfrm>
            <a:off x="4754365" y="5839819"/>
            <a:ext cx="3853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完成したら、再生ボタンを押します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B9A7FFF-6066-4844-A242-79EDAC15901E}"/>
              </a:ext>
            </a:extLst>
          </p:cNvPr>
          <p:cNvSpPr txBox="1"/>
          <p:nvPr/>
        </p:nvSpPr>
        <p:spPr>
          <a:xfrm>
            <a:off x="4725260" y="5899893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66B6ED6-3568-4154-AA9B-A5CA4ECFE9C0}"/>
              </a:ext>
            </a:extLst>
          </p:cNvPr>
          <p:cNvSpPr txBox="1"/>
          <p:nvPr/>
        </p:nvSpPr>
        <p:spPr>
          <a:xfrm>
            <a:off x="6112646" y="5899893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さいせい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3CA12FD-E20F-427D-B846-CB18BC3A2DA3}"/>
              </a:ext>
            </a:extLst>
          </p:cNvPr>
          <p:cNvSpPr txBox="1"/>
          <p:nvPr/>
        </p:nvSpPr>
        <p:spPr>
          <a:xfrm>
            <a:off x="7488731" y="5899893"/>
            <a:ext cx="418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DF32327F-4F8D-4B8B-90C3-52BB5DD8FB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40916" y="1009993"/>
            <a:ext cx="7613659" cy="4889899"/>
          </a:xfrm>
          <a:prstGeom prst="rect">
            <a:avLst/>
          </a:prstGeom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455B057B-DF68-4B39-8359-A2092272FE0F}"/>
              </a:ext>
            </a:extLst>
          </p:cNvPr>
          <p:cNvCxnSpPr>
            <a:cxnSpLocks/>
          </p:cNvCxnSpPr>
          <p:nvPr/>
        </p:nvCxnSpPr>
        <p:spPr>
          <a:xfrm>
            <a:off x="2397353" y="2827205"/>
            <a:ext cx="381358" cy="17683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983E2C21-7DD8-4036-8477-6F9E5C69F979}"/>
              </a:ext>
            </a:extLst>
          </p:cNvPr>
          <p:cNvSpPr/>
          <p:nvPr/>
        </p:nvSpPr>
        <p:spPr>
          <a:xfrm>
            <a:off x="7421813" y="5000253"/>
            <a:ext cx="790031" cy="770232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ACE55E9-FAD1-4046-AAC5-C26FAB9A3133}"/>
              </a:ext>
            </a:extLst>
          </p:cNvPr>
          <p:cNvGrpSpPr/>
          <p:nvPr/>
        </p:nvGrpSpPr>
        <p:grpSpPr>
          <a:xfrm>
            <a:off x="3622830" y="4030960"/>
            <a:ext cx="3994211" cy="588272"/>
            <a:chOff x="1794030" y="3965454"/>
            <a:chExt cx="3994211" cy="588272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8D52E98-9727-47DB-9F23-B8FE772315FB}"/>
                </a:ext>
              </a:extLst>
            </p:cNvPr>
            <p:cNvSpPr txBox="1"/>
            <p:nvPr/>
          </p:nvSpPr>
          <p:spPr>
            <a:xfrm>
              <a:off x="1794030" y="3965454"/>
              <a:ext cx="3994211" cy="5770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のブロックを選び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D0BDC1A-76F4-464D-9E45-41063C8D3FF4}"/>
                </a:ext>
              </a:extLst>
            </p:cNvPr>
            <p:cNvSpPr txBox="1"/>
            <p:nvPr/>
          </p:nvSpPr>
          <p:spPr>
            <a:xfrm>
              <a:off x="4276992" y="4007773"/>
              <a:ext cx="499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6DB4B13-CDF2-4A35-BC6E-2800ED6B7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2432" y="3997115"/>
              <a:ext cx="1149842" cy="556611"/>
            </a:xfrm>
            <a:prstGeom prst="rect">
              <a:avLst/>
            </a:prstGeom>
          </p:spPr>
        </p:pic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BC0F7A6-7DB0-4170-BDD2-5176256616FA}"/>
              </a:ext>
            </a:extLst>
          </p:cNvPr>
          <p:cNvSpPr txBox="1"/>
          <p:nvPr/>
        </p:nvSpPr>
        <p:spPr>
          <a:xfrm>
            <a:off x="2044998" y="388646"/>
            <a:ext cx="326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</p:spTree>
    <p:extLst>
      <p:ext uri="{BB962C8B-B14F-4D97-AF65-F5344CB8AC3E}">
        <p14:creationId xmlns:p14="http://schemas.microsoft.com/office/powerpoint/2010/main" val="3706930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．ギフトを受けとる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F5F8DB0-DA2B-47A9-8502-FAD1652512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1014" y="1352463"/>
            <a:ext cx="4341181" cy="2788139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AC4AC5-A8F4-43A1-A0C9-9AB48A36DE09}"/>
              </a:ext>
            </a:extLst>
          </p:cNvPr>
          <p:cNvSpPr txBox="1"/>
          <p:nvPr/>
        </p:nvSpPr>
        <p:spPr>
          <a:xfrm>
            <a:off x="4601807" y="1615453"/>
            <a:ext cx="439444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苗木を受けとりました！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画面中央、緑色の地面に植えましょう！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4B9630F-9D1B-40A9-88F4-29A3D91D82F6}"/>
              </a:ext>
            </a:extLst>
          </p:cNvPr>
          <p:cNvSpPr txBox="1"/>
          <p:nvPr/>
        </p:nvSpPr>
        <p:spPr>
          <a:xfrm>
            <a:off x="4453417" y="2223169"/>
            <a:ext cx="13542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23E908C-47D3-455C-8F92-4C2DA30375C5}"/>
              </a:ext>
            </a:extLst>
          </p:cNvPr>
          <p:cNvSpPr txBox="1"/>
          <p:nvPr/>
        </p:nvSpPr>
        <p:spPr>
          <a:xfrm>
            <a:off x="4592153" y="1683742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なえぎ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04030F6-2019-4E26-9DFB-DBB9E24CC6A4}"/>
              </a:ext>
            </a:extLst>
          </p:cNvPr>
          <p:cNvSpPr txBox="1"/>
          <p:nvPr/>
        </p:nvSpPr>
        <p:spPr>
          <a:xfrm>
            <a:off x="5317818" y="1683742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0E31A39-3360-4889-9757-73AEA814F777}"/>
              </a:ext>
            </a:extLst>
          </p:cNvPr>
          <p:cNvSpPr txBox="1"/>
          <p:nvPr/>
        </p:nvSpPr>
        <p:spPr>
          <a:xfrm>
            <a:off x="2044998" y="388646"/>
            <a:ext cx="326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99455BBB-F5F5-4B4A-ACA5-A7ECBA7E4EAC}"/>
              </a:ext>
            </a:extLst>
          </p:cNvPr>
          <p:cNvSpPr/>
          <p:nvPr/>
        </p:nvSpPr>
        <p:spPr>
          <a:xfrm>
            <a:off x="1936598" y="2328524"/>
            <a:ext cx="870013" cy="836015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53149C2-0A84-4FF3-BFEB-841D00D2C5BD}"/>
              </a:ext>
            </a:extLst>
          </p:cNvPr>
          <p:cNvSpPr txBox="1"/>
          <p:nvPr/>
        </p:nvSpPr>
        <p:spPr>
          <a:xfrm>
            <a:off x="5646196" y="2223169"/>
            <a:ext cx="843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みどりいろ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EADC2E0-BFB7-4FEE-9EE0-0A4D5840DF8C}"/>
              </a:ext>
            </a:extLst>
          </p:cNvPr>
          <p:cNvSpPr txBox="1"/>
          <p:nvPr/>
        </p:nvSpPr>
        <p:spPr>
          <a:xfrm>
            <a:off x="6412851" y="2223169"/>
            <a:ext cx="6816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じめん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7D50FCD-BF9D-4817-BA4E-CABB64E4E17C}"/>
              </a:ext>
            </a:extLst>
          </p:cNvPr>
          <p:cNvSpPr txBox="1"/>
          <p:nvPr/>
        </p:nvSpPr>
        <p:spPr>
          <a:xfrm>
            <a:off x="7154137" y="2223169"/>
            <a:ext cx="34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B0FFDBA-4DBD-48D3-91B0-1B233F447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49" y="3186603"/>
            <a:ext cx="5326602" cy="3421029"/>
          </a:xfrm>
          <a:prstGeom prst="rect">
            <a:avLst/>
          </a:prstGeom>
        </p:spPr>
      </p:pic>
      <p:sp>
        <p:nvSpPr>
          <p:cNvPr id="21" name="楕円 20">
            <a:extLst>
              <a:ext uri="{FF2B5EF4-FFF2-40B4-BE49-F238E27FC236}">
                <a16:creationId xmlns:a16="http://schemas.microsoft.com/office/drawing/2014/main" id="{ADB3A65C-E2E6-4B1E-BB14-C0FFC845E119}"/>
              </a:ext>
            </a:extLst>
          </p:cNvPr>
          <p:cNvSpPr/>
          <p:nvPr/>
        </p:nvSpPr>
        <p:spPr>
          <a:xfrm>
            <a:off x="5130533" y="3902159"/>
            <a:ext cx="1412211" cy="1357025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97BD7DBD-EBA3-407B-AB55-0A9F1B7AB64C}"/>
              </a:ext>
            </a:extLst>
          </p:cNvPr>
          <p:cNvSpPr/>
          <p:nvPr/>
        </p:nvSpPr>
        <p:spPr>
          <a:xfrm>
            <a:off x="2920684" y="339007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57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ストーリーの進め方を決める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0E31A39-3360-4889-9757-73AEA814F777}"/>
              </a:ext>
            </a:extLst>
          </p:cNvPr>
          <p:cNvSpPr txBox="1"/>
          <p:nvPr/>
        </p:nvSpPr>
        <p:spPr>
          <a:xfrm>
            <a:off x="2044998" y="383021"/>
            <a:ext cx="449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91094F-76CC-4809-AF6E-C7EFFBF1A9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0638" y="2125399"/>
            <a:ext cx="7262723" cy="3653963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48BE375-D9F5-43B6-B70E-9CB483D43730}"/>
              </a:ext>
            </a:extLst>
          </p:cNvPr>
          <p:cNvSpPr txBox="1"/>
          <p:nvPr/>
        </p:nvSpPr>
        <p:spPr>
          <a:xfrm>
            <a:off x="228872" y="1086413"/>
            <a:ext cx="89151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プログラミングの方法を選択します。ここでは「続ける」ボタンを押してください。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F52E0F9-852A-4F32-8F98-EE71E5F384DB}"/>
              </a:ext>
            </a:extLst>
          </p:cNvPr>
          <p:cNvSpPr txBox="1"/>
          <p:nvPr/>
        </p:nvSpPr>
        <p:spPr>
          <a:xfrm>
            <a:off x="2004449" y="115517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D07A52-F3C5-4703-8859-8839B2E883CD}"/>
              </a:ext>
            </a:extLst>
          </p:cNvPr>
          <p:cNvSpPr txBox="1"/>
          <p:nvPr/>
        </p:nvSpPr>
        <p:spPr>
          <a:xfrm>
            <a:off x="7098940" y="112873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15591B6-5AD5-40F2-A203-CB428BD70667}"/>
              </a:ext>
            </a:extLst>
          </p:cNvPr>
          <p:cNvSpPr txBox="1"/>
          <p:nvPr/>
        </p:nvSpPr>
        <p:spPr>
          <a:xfrm>
            <a:off x="2690621" y="115517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985D7D9-2967-4BE8-941B-48A71AD9A13A}"/>
              </a:ext>
            </a:extLst>
          </p:cNvPr>
          <p:cNvSpPr txBox="1"/>
          <p:nvPr/>
        </p:nvSpPr>
        <p:spPr>
          <a:xfrm>
            <a:off x="5238462" y="1145546"/>
            <a:ext cx="469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AD5912C4-8BD7-4DBC-8441-7B280B32720A}"/>
              </a:ext>
            </a:extLst>
          </p:cNvPr>
          <p:cNvSpPr/>
          <p:nvPr/>
        </p:nvSpPr>
        <p:spPr>
          <a:xfrm>
            <a:off x="1141171" y="5038683"/>
            <a:ext cx="2271134" cy="46547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4D30588-E124-4084-BFDF-4A900D3B818A}"/>
              </a:ext>
            </a:extLst>
          </p:cNvPr>
          <p:cNvSpPr txBox="1"/>
          <p:nvPr/>
        </p:nvSpPr>
        <p:spPr>
          <a:xfrm>
            <a:off x="2681743" y="383021"/>
            <a:ext cx="449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646B2B6-3FC0-438C-B4F9-7E879B87B8F2}"/>
              </a:ext>
            </a:extLst>
          </p:cNvPr>
          <p:cNvSpPr txBox="1"/>
          <p:nvPr/>
        </p:nvSpPr>
        <p:spPr>
          <a:xfrm>
            <a:off x="3251394" y="383021"/>
            <a:ext cx="449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2948285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ストーリーの進め方を決める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2F302C1-1491-4614-922F-7D9465E27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08" y="1202725"/>
            <a:ext cx="4372147" cy="219516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FF603B1-AAA4-4E12-B066-F6221F253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87715"/>
            <a:ext cx="4371346" cy="220384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919DA69-B4F9-4236-ADD9-29C07278F178}"/>
              </a:ext>
            </a:extLst>
          </p:cNvPr>
          <p:cNvSpPr txBox="1"/>
          <p:nvPr/>
        </p:nvSpPr>
        <p:spPr>
          <a:xfrm>
            <a:off x="5559920" y="4492151"/>
            <a:ext cx="30247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メッセージを閉じたら、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村人の住む町へ進みます。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34FE5D9-5F46-4D31-9A47-B66A8EF9F501}"/>
              </a:ext>
            </a:extLst>
          </p:cNvPr>
          <p:cNvSpPr txBox="1"/>
          <p:nvPr/>
        </p:nvSpPr>
        <p:spPr>
          <a:xfrm>
            <a:off x="7173157" y="5119896"/>
            <a:ext cx="447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52913C4-FE91-410B-B4B8-19C1AEF11961}"/>
              </a:ext>
            </a:extLst>
          </p:cNvPr>
          <p:cNvSpPr txBox="1"/>
          <p:nvPr/>
        </p:nvSpPr>
        <p:spPr>
          <a:xfrm>
            <a:off x="5492344" y="5119896"/>
            <a:ext cx="7254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A1C78AE-0BCA-4A32-9B1B-A7D49DB3A0A4}"/>
              </a:ext>
            </a:extLst>
          </p:cNvPr>
          <p:cNvSpPr txBox="1"/>
          <p:nvPr/>
        </p:nvSpPr>
        <p:spPr>
          <a:xfrm>
            <a:off x="6930568" y="45592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8413D4F-C232-4490-8BFC-ABB551181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08" y="3516129"/>
            <a:ext cx="4800478" cy="3083125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6607D95-821D-4110-9511-D679D79496DB}"/>
              </a:ext>
            </a:extLst>
          </p:cNvPr>
          <p:cNvSpPr txBox="1"/>
          <p:nvPr/>
        </p:nvSpPr>
        <p:spPr>
          <a:xfrm>
            <a:off x="6667129" y="5119896"/>
            <a:ext cx="447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484A239-32CB-43C0-BD77-381C2B6F18EB}"/>
              </a:ext>
            </a:extLst>
          </p:cNvPr>
          <p:cNvSpPr txBox="1"/>
          <p:nvPr/>
        </p:nvSpPr>
        <p:spPr>
          <a:xfrm>
            <a:off x="6233111" y="5119896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23473F-2DC0-4B8D-9BEB-292C15362DB5}"/>
              </a:ext>
            </a:extLst>
          </p:cNvPr>
          <p:cNvSpPr txBox="1"/>
          <p:nvPr/>
        </p:nvSpPr>
        <p:spPr>
          <a:xfrm>
            <a:off x="2044998" y="383021"/>
            <a:ext cx="449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995913C-A71C-4613-956F-A6874C0E9AE8}"/>
              </a:ext>
            </a:extLst>
          </p:cNvPr>
          <p:cNvSpPr txBox="1"/>
          <p:nvPr/>
        </p:nvSpPr>
        <p:spPr>
          <a:xfrm>
            <a:off x="2681743" y="383021"/>
            <a:ext cx="449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B7AABBC-3C50-4907-9072-79A6AF84D84D}"/>
              </a:ext>
            </a:extLst>
          </p:cNvPr>
          <p:cNvSpPr txBox="1"/>
          <p:nvPr/>
        </p:nvSpPr>
        <p:spPr>
          <a:xfrm>
            <a:off x="3251394" y="383021"/>
            <a:ext cx="4496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2272775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エンダーコミュニケーターについて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6318321-BCC8-4732-8A32-07B90BB061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67" t="45883" r="-1"/>
          <a:stretch/>
        </p:blipFill>
        <p:spPr>
          <a:xfrm>
            <a:off x="1124553" y="1667427"/>
            <a:ext cx="6623450" cy="229820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288DC19-0721-4A5D-937B-7F2AF5244617}"/>
              </a:ext>
            </a:extLst>
          </p:cNvPr>
          <p:cNvSpPr txBox="1"/>
          <p:nvPr/>
        </p:nvSpPr>
        <p:spPr>
          <a:xfrm>
            <a:off x="610612" y="1112853"/>
            <a:ext cx="72261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エンダーコミュニケーターは、管理人に連絡ができるアイテムです。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B70401F-51A7-4FE1-BBD4-255323F65091}"/>
              </a:ext>
            </a:extLst>
          </p:cNvPr>
          <p:cNvSpPr txBox="1"/>
          <p:nvPr/>
        </p:nvSpPr>
        <p:spPr>
          <a:xfrm>
            <a:off x="3744468" y="1189993"/>
            <a:ext cx="9613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かんりにん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50C9E6F-6307-468A-9F84-8662FE322B7E}"/>
              </a:ext>
            </a:extLst>
          </p:cNvPr>
          <p:cNvSpPr txBox="1"/>
          <p:nvPr/>
        </p:nvSpPr>
        <p:spPr>
          <a:xfrm>
            <a:off x="4679221" y="118999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れんらく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4D057CD-DE65-42C9-ACCE-2C3677211161}"/>
              </a:ext>
            </a:extLst>
          </p:cNvPr>
          <p:cNvSpPr/>
          <p:nvPr/>
        </p:nvSpPr>
        <p:spPr>
          <a:xfrm>
            <a:off x="3133817" y="3604332"/>
            <a:ext cx="417252" cy="361303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A9C7C439-7A6F-49D2-BF4B-9AC2F4812EAC}"/>
              </a:ext>
            </a:extLst>
          </p:cNvPr>
          <p:cNvSpPr/>
          <p:nvPr/>
        </p:nvSpPr>
        <p:spPr>
          <a:xfrm>
            <a:off x="5560333" y="1741546"/>
            <a:ext cx="2149969" cy="2149969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B9C6221-70C9-49A5-B9E2-0A2AA5D66BBB}"/>
              </a:ext>
            </a:extLst>
          </p:cNvPr>
          <p:cNvSpPr txBox="1"/>
          <p:nvPr/>
        </p:nvSpPr>
        <p:spPr>
          <a:xfrm>
            <a:off x="610612" y="3933220"/>
            <a:ext cx="820491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ホットバーで選択し、右クリックするとメッセージ画面が表示されます。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2AD0318-ED75-4CD9-A2B1-888EB11B3ECE}"/>
              </a:ext>
            </a:extLst>
          </p:cNvPr>
          <p:cNvSpPr txBox="1"/>
          <p:nvPr/>
        </p:nvSpPr>
        <p:spPr>
          <a:xfrm>
            <a:off x="6487671" y="39932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300A8F0-FD55-45F3-B298-FBC5DB07735B}"/>
              </a:ext>
            </a:extLst>
          </p:cNvPr>
          <p:cNvSpPr txBox="1"/>
          <p:nvPr/>
        </p:nvSpPr>
        <p:spPr>
          <a:xfrm>
            <a:off x="1944900" y="400870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6B19F4B-484C-4B9D-97EC-6D714ABCA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47" y="4510301"/>
            <a:ext cx="4414336" cy="2204857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267CD81-415D-4826-B83F-C36BD5D87777}"/>
              </a:ext>
            </a:extLst>
          </p:cNvPr>
          <p:cNvSpPr txBox="1"/>
          <p:nvPr/>
        </p:nvSpPr>
        <p:spPr>
          <a:xfrm>
            <a:off x="5825542" y="400669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E9874C0-C9BB-4CC6-893E-61DC52F1FD1F}"/>
              </a:ext>
            </a:extLst>
          </p:cNvPr>
          <p:cNvSpPr txBox="1"/>
          <p:nvPr/>
        </p:nvSpPr>
        <p:spPr>
          <a:xfrm>
            <a:off x="2840852" y="3999859"/>
            <a:ext cx="531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9C819867-07AA-4EA2-95DD-EE4301CB8BBB}"/>
              </a:ext>
            </a:extLst>
          </p:cNvPr>
          <p:cNvSpPr/>
          <p:nvPr/>
        </p:nvSpPr>
        <p:spPr>
          <a:xfrm>
            <a:off x="5260897" y="4551356"/>
            <a:ext cx="3282056" cy="1015663"/>
          </a:xfrm>
          <a:prstGeom prst="wedgeRoundRectCallout">
            <a:avLst>
              <a:gd name="adj1" fmla="val 28329"/>
              <a:gd name="adj2" fmla="val 66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6152B76-58A0-4F83-ADE1-DF0A87C2B327}"/>
              </a:ext>
            </a:extLst>
          </p:cNvPr>
          <p:cNvSpPr txBox="1"/>
          <p:nvPr/>
        </p:nvSpPr>
        <p:spPr>
          <a:xfrm>
            <a:off x="5279723" y="4551357"/>
            <a:ext cx="3263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進め方がわからなくなったときは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管理人に聞いてみよう！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D581884-CA59-4589-8488-6653E343CA4D}"/>
              </a:ext>
            </a:extLst>
          </p:cNvPr>
          <p:cNvSpPr txBox="1"/>
          <p:nvPr/>
        </p:nvSpPr>
        <p:spPr>
          <a:xfrm>
            <a:off x="5279723" y="5098434"/>
            <a:ext cx="7686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9FF20DA-B7C7-42A1-A1F7-E5264C1D42D7}"/>
              </a:ext>
            </a:extLst>
          </p:cNvPr>
          <p:cNvSpPr txBox="1"/>
          <p:nvPr/>
        </p:nvSpPr>
        <p:spPr>
          <a:xfrm>
            <a:off x="5260897" y="4614757"/>
            <a:ext cx="439295" cy="237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395E593-578A-48C2-BEFF-4EC4C0247622}"/>
              </a:ext>
            </a:extLst>
          </p:cNvPr>
          <p:cNvSpPr txBox="1"/>
          <p:nvPr/>
        </p:nvSpPr>
        <p:spPr>
          <a:xfrm>
            <a:off x="6129424" y="5104818"/>
            <a:ext cx="292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984176A-B88C-4C7D-BFED-5987520A73BF}"/>
              </a:ext>
            </a:extLst>
          </p:cNvPr>
          <p:cNvSpPr txBox="1"/>
          <p:nvPr/>
        </p:nvSpPr>
        <p:spPr>
          <a:xfrm>
            <a:off x="5664025" y="461561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49498DEC-331D-4DC8-BA93-02B40570A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302" y="5608074"/>
            <a:ext cx="773962" cy="123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87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【NPC</a:t>
            </a:r>
            <a:r>
              <a:rPr lang="ja-JP" altLang="en-US" dirty="0"/>
              <a:t>の種類について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1622435" y="400701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B1E36A9-2618-40FA-9C36-E0FFC7CD731A}"/>
              </a:ext>
            </a:extLst>
          </p:cNvPr>
          <p:cNvSpPr txBox="1"/>
          <p:nvPr/>
        </p:nvSpPr>
        <p:spPr>
          <a:xfrm>
            <a:off x="450814" y="1009851"/>
            <a:ext cx="84801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村にはたくさんの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がいます。いろいろと話を聞いてみましょう。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0008F6B-3529-4983-8075-C602D40B7844}"/>
              </a:ext>
            </a:extLst>
          </p:cNvPr>
          <p:cNvSpPr txBox="1"/>
          <p:nvPr/>
        </p:nvSpPr>
        <p:spPr>
          <a:xfrm>
            <a:off x="5568735" y="1064622"/>
            <a:ext cx="299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9068C4A-97CA-42D4-9158-E1781C6A1674}"/>
              </a:ext>
            </a:extLst>
          </p:cNvPr>
          <p:cNvSpPr txBox="1"/>
          <p:nvPr/>
        </p:nvSpPr>
        <p:spPr>
          <a:xfrm>
            <a:off x="430821" y="1064622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CB609D5-BF29-462C-8420-CF86980E27C3}"/>
              </a:ext>
            </a:extLst>
          </p:cNvPr>
          <p:cNvSpPr txBox="1"/>
          <p:nvPr/>
        </p:nvSpPr>
        <p:spPr>
          <a:xfrm>
            <a:off x="574434" y="1630542"/>
            <a:ext cx="79012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頭上に黄色いクエスチョンマークのある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は助けを必要としています！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E4ACED9-00C7-4FF0-A4C2-CA3A05B74A7B}"/>
              </a:ext>
            </a:extLst>
          </p:cNvPr>
          <p:cNvSpPr txBox="1"/>
          <p:nvPr/>
        </p:nvSpPr>
        <p:spPr>
          <a:xfrm>
            <a:off x="5004629" y="1064622"/>
            <a:ext cx="597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52B6FE0-B688-498F-8E5E-9210D25562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74"/>
          <a:stretch/>
        </p:blipFill>
        <p:spPr>
          <a:xfrm>
            <a:off x="1582922" y="2457560"/>
            <a:ext cx="1390844" cy="349898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852C151-C796-4CC2-AC9B-5A90BAC41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130" y="2457560"/>
            <a:ext cx="1315991" cy="349898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0724E21-31DA-4345-AAA5-2BFCA323DBD4}"/>
              </a:ext>
            </a:extLst>
          </p:cNvPr>
          <p:cNvSpPr txBox="1"/>
          <p:nvPr/>
        </p:nvSpPr>
        <p:spPr>
          <a:xfrm>
            <a:off x="503409" y="1699495"/>
            <a:ext cx="748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ずじょう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333DCB-324B-446C-9DAC-1E5EA32C3DFE}"/>
              </a:ext>
            </a:extLst>
          </p:cNvPr>
          <p:cNvSpPr txBox="1"/>
          <p:nvPr/>
        </p:nvSpPr>
        <p:spPr>
          <a:xfrm>
            <a:off x="1248266" y="1699495"/>
            <a:ext cx="669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FE3B238-24F9-4157-9515-8661A25759D6}"/>
              </a:ext>
            </a:extLst>
          </p:cNvPr>
          <p:cNvSpPr txBox="1"/>
          <p:nvPr/>
        </p:nvSpPr>
        <p:spPr>
          <a:xfrm>
            <a:off x="5376121" y="1699495"/>
            <a:ext cx="438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5662A10-77D3-4E65-B66A-A107AEE012AC}"/>
              </a:ext>
            </a:extLst>
          </p:cNvPr>
          <p:cNvSpPr txBox="1"/>
          <p:nvPr/>
        </p:nvSpPr>
        <p:spPr>
          <a:xfrm>
            <a:off x="6002951" y="1699495"/>
            <a:ext cx="748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D9E0AC0-1B17-4C77-B097-3D2750B30D3E}"/>
              </a:ext>
            </a:extLst>
          </p:cNvPr>
          <p:cNvSpPr txBox="1"/>
          <p:nvPr/>
        </p:nvSpPr>
        <p:spPr>
          <a:xfrm>
            <a:off x="5718365" y="3303488"/>
            <a:ext cx="22981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課題を始めると、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緑色に変わります。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矢印: 右 24">
            <a:extLst>
              <a:ext uri="{FF2B5EF4-FFF2-40B4-BE49-F238E27FC236}">
                <a16:creationId xmlns:a16="http://schemas.microsoft.com/office/drawing/2014/main" id="{D8D14C5D-8BD4-4C7C-81BB-5241ADB0551D}"/>
              </a:ext>
            </a:extLst>
          </p:cNvPr>
          <p:cNvSpPr/>
          <p:nvPr/>
        </p:nvSpPr>
        <p:spPr>
          <a:xfrm>
            <a:off x="3222524" y="389985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F556FD4-C776-45F6-8B79-2447A36DE1F6}"/>
              </a:ext>
            </a:extLst>
          </p:cNvPr>
          <p:cNvSpPr txBox="1"/>
          <p:nvPr/>
        </p:nvSpPr>
        <p:spPr>
          <a:xfrm>
            <a:off x="5643017" y="3350279"/>
            <a:ext cx="748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1E964CD-71F0-4AEA-A11D-E241093E7092}"/>
              </a:ext>
            </a:extLst>
          </p:cNvPr>
          <p:cNvSpPr txBox="1"/>
          <p:nvPr/>
        </p:nvSpPr>
        <p:spPr>
          <a:xfrm>
            <a:off x="6372860" y="3343621"/>
            <a:ext cx="467208" cy="252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1E9E55B-959C-456F-92E0-5F8D11310FDB}"/>
              </a:ext>
            </a:extLst>
          </p:cNvPr>
          <p:cNvSpPr txBox="1"/>
          <p:nvPr/>
        </p:nvSpPr>
        <p:spPr>
          <a:xfrm>
            <a:off x="5571427" y="3917609"/>
            <a:ext cx="918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みどりいろ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32A29CE-1109-43FF-AA9F-3D0E89F2A50C}"/>
              </a:ext>
            </a:extLst>
          </p:cNvPr>
          <p:cNvSpPr txBox="1"/>
          <p:nvPr/>
        </p:nvSpPr>
        <p:spPr>
          <a:xfrm>
            <a:off x="6391356" y="3914279"/>
            <a:ext cx="467208" cy="252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1389823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木について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547802" y="370700"/>
            <a:ext cx="401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B1E36A9-2618-40FA-9C36-E0FFC7CD731A}"/>
              </a:ext>
            </a:extLst>
          </p:cNvPr>
          <p:cNvSpPr txBox="1"/>
          <p:nvPr/>
        </p:nvSpPr>
        <p:spPr>
          <a:xfrm>
            <a:off x="450814" y="1009851"/>
            <a:ext cx="84801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最初に植えた苗はミッションをクリアすると成長します。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9068C4A-97CA-42D4-9158-E1781C6A1674}"/>
              </a:ext>
            </a:extLst>
          </p:cNvPr>
          <p:cNvSpPr txBox="1"/>
          <p:nvPr/>
        </p:nvSpPr>
        <p:spPr>
          <a:xfrm>
            <a:off x="1811479" y="1077760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CB609D5-BF29-462C-8420-CF86980E27C3}"/>
              </a:ext>
            </a:extLst>
          </p:cNvPr>
          <p:cNvSpPr txBox="1"/>
          <p:nvPr/>
        </p:nvSpPr>
        <p:spPr>
          <a:xfrm>
            <a:off x="574434" y="1630542"/>
            <a:ext cx="79012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成長する様子をときどき見に行きましょう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E4ACED9-00C7-4FF0-A4C2-CA3A05B74A7B}"/>
              </a:ext>
            </a:extLst>
          </p:cNvPr>
          <p:cNvSpPr txBox="1"/>
          <p:nvPr/>
        </p:nvSpPr>
        <p:spPr>
          <a:xfrm>
            <a:off x="4940877" y="1077760"/>
            <a:ext cx="870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せいちょう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0724E21-31DA-4345-AAA5-2BFCA323DBD4}"/>
              </a:ext>
            </a:extLst>
          </p:cNvPr>
          <p:cNvSpPr txBox="1"/>
          <p:nvPr/>
        </p:nvSpPr>
        <p:spPr>
          <a:xfrm>
            <a:off x="503409" y="1699495"/>
            <a:ext cx="819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せいちょう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D333DCB-324B-446C-9DAC-1E5EA32C3DFE}"/>
              </a:ext>
            </a:extLst>
          </p:cNvPr>
          <p:cNvSpPr txBox="1"/>
          <p:nvPr/>
        </p:nvSpPr>
        <p:spPr>
          <a:xfrm>
            <a:off x="1476823" y="1685599"/>
            <a:ext cx="669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FE3B238-24F9-4157-9515-8661A25759D6}"/>
              </a:ext>
            </a:extLst>
          </p:cNvPr>
          <p:cNvSpPr txBox="1"/>
          <p:nvPr/>
        </p:nvSpPr>
        <p:spPr>
          <a:xfrm>
            <a:off x="3084036" y="1678403"/>
            <a:ext cx="438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EFC72AF-07B5-4DBC-B283-3CFF971A6F3A}"/>
              </a:ext>
            </a:extLst>
          </p:cNvPr>
          <p:cNvSpPr txBox="1"/>
          <p:nvPr/>
        </p:nvSpPr>
        <p:spPr>
          <a:xfrm>
            <a:off x="334735" y="1077760"/>
            <a:ext cx="870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1DDB9B7-A580-42DE-ACDA-AF563B844C3B}"/>
              </a:ext>
            </a:extLst>
          </p:cNvPr>
          <p:cNvSpPr txBox="1"/>
          <p:nvPr/>
        </p:nvSpPr>
        <p:spPr>
          <a:xfrm>
            <a:off x="1113143" y="1077760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C526C02-3E3C-41D9-8B32-302B3FB0DBA3}"/>
              </a:ext>
            </a:extLst>
          </p:cNvPr>
          <p:cNvSpPr txBox="1"/>
          <p:nvPr/>
        </p:nvSpPr>
        <p:spPr>
          <a:xfrm>
            <a:off x="3560438" y="1678403"/>
            <a:ext cx="438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3538822-020C-4D6E-87F8-7B0CDAE9A1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086" y="2524587"/>
            <a:ext cx="4216665" cy="2387698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0CAC62C3-89CF-4D46-A8BF-AC0E9045AA70}"/>
              </a:ext>
            </a:extLst>
          </p:cNvPr>
          <p:cNvSpPr/>
          <p:nvPr/>
        </p:nvSpPr>
        <p:spPr>
          <a:xfrm>
            <a:off x="3018516" y="4196769"/>
            <a:ext cx="1286102" cy="31581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EC1FD4E-968F-411A-8C06-F95869AE2EF2}"/>
              </a:ext>
            </a:extLst>
          </p:cNvPr>
          <p:cNvSpPr txBox="1"/>
          <p:nvPr/>
        </p:nvSpPr>
        <p:spPr>
          <a:xfrm>
            <a:off x="1582922" y="5429001"/>
            <a:ext cx="72261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エンダーコミュニケーターを使うと、簡単に移動できます。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8137D5C-3656-4445-8F04-5948D967295A}"/>
              </a:ext>
            </a:extLst>
          </p:cNvPr>
          <p:cNvSpPr txBox="1"/>
          <p:nvPr/>
        </p:nvSpPr>
        <p:spPr>
          <a:xfrm>
            <a:off x="4574736" y="5506141"/>
            <a:ext cx="445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03DC611-8D1E-447E-9B85-C98A20DC6DD2}"/>
              </a:ext>
            </a:extLst>
          </p:cNvPr>
          <p:cNvSpPr txBox="1"/>
          <p:nvPr/>
        </p:nvSpPr>
        <p:spPr>
          <a:xfrm>
            <a:off x="5444097" y="550614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かんたん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CC8B045-2A4F-446F-B653-BC6D560180F8}"/>
              </a:ext>
            </a:extLst>
          </p:cNvPr>
          <p:cNvSpPr txBox="1"/>
          <p:nvPr/>
        </p:nvSpPr>
        <p:spPr>
          <a:xfrm>
            <a:off x="6102524" y="550614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8A0CEC8-DBB7-4391-BCEA-0EAB941FD0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34624" y="2207623"/>
            <a:ext cx="4498578" cy="288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26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村人が住む町の問題を解決しよう！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村の人たちを助けてあげよう！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564364" y="1391233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07927" y="2303509"/>
            <a:ext cx="4153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3558358" y="1391233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もんだい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36D827-AC5C-480D-B8BE-9B3860186F2B}"/>
              </a:ext>
            </a:extLst>
          </p:cNvPr>
          <p:cNvSpPr txBox="1"/>
          <p:nvPr/>
        </p:nvSpPr>
        <p:spPr>
          <a:xfrm>
            <a:off x="4815077" y="1391233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D3E1A5-4145-4BFE-BCE3-9B83086078E1}"/>
              </a:ext>
            </a:extLst>
          </p:cNvPr>
          <p:cNvSpPr txBox="1"/>
          <p:nvPr/>
        </p:nvSpPr>
        <p:spPr>
          <a:xfrm>
            <a:off x="1968143" y="1391233"/>
            <a:ext cx="357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F3E9B1-61F3-408A-9D13-86BDB128DFFA}"/>
              </a:ext>
            </a:extLst>
          </p:cNvPr>
          <p:cNvSpPr txBox="1"/>
          <p:nvPr/>
        </p:nvSpPr>
        <p:spPr>
          <a:xfrm>
            <a:off x="2725198" y="1391233"/>
            <a:ext cx="550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まち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BBE4A1E-20E4-4BA5-BD22-006E6F275B83}"/>
              </a:ext>
            </a:extLst>
          </p:cNvPr>
          <p:cNvSpPr txBox="1"/>
          <p:nvPr/>
        </p:nvSpPr>
        <p:spPr>
          <a:xfrm>
            <a:off x="866839" y="2303509"/>
            <a:ext cx="4153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C7913A-2983-4B86-8FC1-86D8246EE1F2}"/>
              </a:ext>
            </a:extLst>
          </p:cNvPr>
          <p:cNvSpPr txBox="1"/>
          <p:nvPr/>
        </p:nvSpPr>
        <p:spPr>
          <a:xfrm>
            <a:off x="1553429" y="2303509"/>
            <a:ext cx="4153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たす</a:t>
            </a:r>
          </a:p>
        </p:txBody>
      </p:sp>
    </p:spTree>
    <p:extLst>
      <p:ext uri="{BB962C8B-B14F-4D97-AF65-F5344CB8AC3E}">
        <p14:creationId xmlns:p14="http://schemas.microsoft.com/office/powerpoint/2010/main" val="3351545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．船着き場の構築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漁民に話を聞いてみましょう。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9073" y="1586932"/>
            <a:ext cx="4226355" cy="271439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2481308" y="38354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こうちく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510D8E-FE3C-45A4-8E75-87ADB636C9D5}"/>
              </a:ext>
            </a:extLst>
          </p:cNvPr>
          <p:cNvSpPr txBox="1"/>
          <p:nvPr/>
        </p:nvSpPr>
        <p:spPr>
          <a:xfrm>
            <a:off x="934672" y="1052170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1464318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9DDEC00-CABF-4C01-85A0-D820D831E10E}"/>
              </a:ext>
            </a:extLst>
          </p:cNvPr>
          <p:cNvSpPr txBox="1"/>
          <p:nvPr/>
        </p:nvSpPr>
        <p:spPr>
          <a:xfrm>
            <a:off x="356245" y="4722942"/>
            <a:ext cx="371784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アクティビティーの開始を押し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漁民の後ろにある川岸を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見に行きましょう！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BC70EA1-4A4A-47A2-ACA9-9A61E8BEE4B3}"/>
              </a:ext>
            </a:extLst>
          </p:cNvPr>
          <p:cNvSpPr txBox="1"/>
          <p:nvPr/>
        </p:nvSpPr>
        <p:spPr>
          <a:xfrm>
            <a:off x="3102398" y="4779079"/>
            <a:ext cx="413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F0FD6C3-D228-4A54-9BCB-433B43F8FF97}"/>
              </a:ext>
            </a:extLst>
          </p:cNvPr>
          <p:cNvSpPr txBox="1"/>
          <p:nvPr/>
        </p:nvSpPr>
        <p:spPr>
          <a:xfrm>
            <a:off x="2123851" y="5329868"/>
            <a:ext cx="743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かわぎし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087BD3-4684-441A-8D71-7EA337B8CB61}"/>
              </a:ext>
            </a:extLst>
          </p:cNvPr>
          <p:cNvSpPr txBox="1"/>
          <p:nvPr/>
        </p:nvSpPr>
        <p:spPr>
          <a:xfrm>
            <a:off x="328474" y="1052170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ぎょみん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11E9444-FF0A-415B-B187-512A27AAA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094" y="1580128"/>
            <a:ext cx="4756727" cy="23513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FC937CA-2B1F-43F0-9655-AC94F1CD3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094" y="3904686"/>
            <a:ext cx="4756726" cy="2370954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3468177" y="3207188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8F8BBC0-FFA7-4157-9368-12CC3168CA95}"/>
              </a:ext>
            </a:extLst>
          </p:cNvPr>
          <p:cNvSpPr txBox="1"/>
          <p:nvPr/>
        </p:nvSpPr>
        <p:spPr>
          <a:xfrm>
            <a:off x="2391794" y="4779079"/>
            <a:ext cx="621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E20E9440-49A0-4CAC-A2FF-DB51A2A75D19}"/>
              </a:ext>
            </a:extLst>
          </p:cNvPr>
          <p:cNvSpPr/>
          <p:nvPr/>
        </p:nvSpPr>
        <p:spPr>
          <a:xfrm>
            <a:off x="1543286" y="2193858"/>
            <a:ext cx="848507" cy="114414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3B51BA-9B09-4EDA-9152-6420EA998ED3}"/>
              </a:ext>
            </a:extLst>
          </p:cNvPr>
          <p:cNvSpPr/>
          <p:nvPr/>
        </p:nvSpPr>
        <p:spPr>
          <a:xfrm>
            <a:off x="7190911" y="5797116"/>
            <a:ext cx="1524463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B7F8CE-4EB2-4C88-852F-09F15AB3C093}"/>
              </a:ext>
            </a:extLst>
          </p:cNvPr>
          <p:cNvSpPr txBox="1"/>
          <p:nvPr/>
        </p:nvSpPr>
        <p:spPr>
          <a:xfrm>
            <a:off x="948666" y="383544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ふなつ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7CDBC7A-645E-4C11-A7F7-0243B14370F4}"/>
              </a:ext>
            </a:extLst>
          </p:cNvPr>
          <p:cNvSpPr txBox="1"/>
          <p:nvPr/>
        </p:nvSpPr>
        <p:spPr>
          <a:xfrm>
            <a:off x="1959908" y="383544"/>
            <a:ext cx="269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7AD8339-D044-4790-98C0-C998A074E4E3}"/>
              </a:ext>
            </a:extLst>
          </p:cNvPr>
          <p:cNvSpPr txBox="1"/>
          <p:nvPr/>
        </p:nvSpPr>
        <p:spPr>
          <a:xfrm>
            <a:off x="320732" y="5345893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ぎょみん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D80283D-02F9-4152-87E7-EC0E8D45396F}"/>
              </a:ext>
            </a:extLst>
          </p:cNvPr>
          <p:cNvSpPr txBox="1"/>
          <p:nvPr/>
        </p:nvSpPr>
        <p:spPr>
          <a:xfrm>
            <a:off x="1017912" y="5345892"/>
            <a:ext cx="455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D9D97D6-41DE-4704-A7A5-C99371333A9E}"/>
              </a:ext>
            </a:extLst>
          </p:cNvPr>
          <p:cNvSpPr txBox="1"/>
          <p:nvPr/>
        </p:nvSpPr>
        <p:spPr>
          <a:xfrm>
            <a:off x="356244" y="5876956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81E95E9-E800-45D1-8306-E462761D4AC8}"/>
              </a:ext>
            </a:extLst>
          </p:cNvPr>
          <p:cNvSpPr txBox="1"/>
          <p:nvPr/>
        </p:nvSpPr>
        <p:spPr>
          <a:xfrm>
            <a:off x="818124" y="587695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569143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．船着き場の構築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B1E36A9-2618-40FA-9C36-E0FFC7CD731A}"/>
              </a:ext>
            </a:extLst>
          </p:cNvPr>
          <p:cNvSpPr txBox="1"/>
          <p:nvPr/>
        </p:nvSpPr>
        <p:spPr>
          <a:xfrm>
            <a:off x="4992" y="1009851"/>
            <a:ext cx="92632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長さ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ブロック、幅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ブロックのドック（船着き場）の外枠を作ろう！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0008F6B-3529-4983-8075-C602D40B7844}"/>
              </a:ext>
            </a:extLst>
          </p:cNvPr>
          <p:cNvSpPr txBox="1"/>
          <p:nvPr/>
        </p:nvSpPr>
        <p:spPr>
          <a:xfrm>
            <a:off x="7983126" y="1069926"/>
            <a:ext cx="559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9068C4A-97CA-42D4-9158-E1781C6A1674}"/>
              </a:ext>
            </a:extLst>
          </p:cNvPr>
          <p:cNvSpPr txBox="1"/>
          <p:nvPr/>
        </p:nvSpPr>
        <p:spPr>
          <a:xfrm>
            <a:off x="1809603" y="1069926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CB609D5-BF29-462C-8420-CF86980E27C3}"/>
              </a:ext>
            </a:extLst>
          </p:cNvPr>
          <p:cNvSpPr txBox="1"/>
          <p:nvPr/>
        </p:nvSpPr>
        <p:spPr>
          <a:xfrm>
            <a:off x="688573" y="1417269"/>
            <a:ext cx="52930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最初にドックの完成図を描いてみよう！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F8C1D31-7C2F-4292-A3B4-65ECD7D9F9DE}"/>
              </a:ext>
            </a:extLst>
          </p:cNvPr>
          <p:cNvSpPr txBox="1"/>
          <p:nvPr/>
        </p:nvSpPr>
        <p:spPr>
          <a:xfrm>
            <a:off x="3563464" y="1069926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E4ACED9-00C7-4FF0-A4C2-CA3A05B74A7B}"/>
              </a:ext>
            </a:extLst>
          </p:cNvPr>
          <p:cNvSpPr txBox="1"/>
          <p:nvPr/>
        </p:nvSpPr>
        <p:spPr>
          <a:xfrm>
            <a:off x="7385470" y="1069926"/>
            <a:ext cx="699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そとわく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EBA241B-B165-47A6-BE83-D1571A10F532}"/>
              </a:ext>
            </a:extLst>
          </p:cNvPr>
          <p:cNvGrpSpPr/>
          <p:nvPr/>
        </p:nvGrpSpPr>
        <p:grpSpPr>
          <a:xfrm rot="16200000">
            <a:off x="5744408" y="2416513"/>
            <a:ext cx="3146749" cy="2103047"/>
            <a:chOff x="3990031" y="2175248"/>
            <a:chExt cx="4210863" cy="2814220"/>
          </a:xfrm>
        </p:grpSpPr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10F28708-CF75-4BB4-8DCF-E0E0321D0045}"/>
                </a:ext>
              </a:extLst>
            </p:cNvPr>
            <p:cNvSpPr/>
            <p:nvPr/>
          </p:nvSpPr>
          <p:spPr>
            <a:xfrm>
              <a:off x="7497339" y="2878803"/>
              <a:ext cx="703555" cy="70355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6" name="グループ化 65">
              <a:extLst>
                <a:ext uri="{FF2B5EF4-FFF2-40B4-BE49-F238E27FC236}">
                  <a16:creationId xmlns:a16="http://schemas.microsoft.com/office/drawing/2014/main" id="{8D81202D-64DF-4E1F-92AC-F7F909D85EA4}"/>
                </a:ext>
              </a:extLst>
            </p:cNvPr>
            <p:cNvGrpSpPr/>
            <p:nvPr/>
          </p:nvGrpSpPr>
          <p:grpSpPr>
            <a:xfrm>
              <a:off x="3990031" y="2175248"/>
              <a:ext cx="4210863" cy="703556"/>
              <a:chOff x="1597981" y="2725444"/>
              <a:chExt cx="4210863" cy="703556"/>
            </a:xfrm>
          </p:grpSpPr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04AA69B9-1D5D-42BD-AB2E-73832A4F7276}"/>
                  </a:ext>
                </a:extLst>
              </p:cNvPr>
              <p:cNvSpPr/>
              <p:nvPr/>
            </p:nvSpPr>
            <p:spPr>
              <a:xfrm>
                <a:off x="1597981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DE873BA8-6172-4FD4-A64C-42C175BDB535}"/>
                  </a:ext>
                </a:extLst>
              </p:cNvPr>
              <p:cNvSpPr/>
              <p:nvPr/>
            </p:nvSpPr>
            <p:spPr>
              <a:xfrm>
                <a:off x="2297667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3252A2DD-C163-4147-B8B8-7D4915EEE821}"/>
                  </a:ext>
                </a:extLst>
              </p:cNvPr>
              <p:cNvSpPr/>
              <p:nvPr/>
            </p:nvSpPr>
            <p:spPr>
              <a:xfrm>
                <a:off x="3001222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正方形/長方形 69">
                <a:extLst>
                  <a:ext uri="{FF2B5EF4-FFF2-40B4-BE49-F238E27FC236}">
                    <a16:creationId xmlns:a16="http://schemas.microsoft.com/office/drawing/2014/main" id="{66938CBE-55F4-44D4-AE05-022BD0EA6DA9}"/>
                  </a:ext>
                </a:extLst>
              </p:cNvPr>
              <p:cNvSpPr/>
              <p:nvPr/>
            </p:nvSpPr>
            <p:spPr>
              <a:xfrm>
                <a:off x="3700908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607BB8E0-3A66-4C99-BFEC-B0C272B9568C}"/>
                  </a:ext>
                </a:extLst>
              </p:cNvPr>
              <p:cNvSpPr/>
              <p:nvPr/>
            </p:nvSpPr>
            <p:spPr>
              <a:xfrm>
                <a:off x="4400594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8BD7D387-F1A1-465C-B0CC-8F6C6BEFF9E5}"/>
                  </a:ext>
                </a:extLst>
              </p:cNvPr>
              <p:cNvSpPr/>
              <p:nvPr/>
            </p:nvSpPr>
            <p:spPr>
              <a:xfrm>
                <a:off x="5105289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39A949A4-1665-4A7A-8C7D-2F1B7958C329}"/>
                </a:ext>
              </a:extLst>
            </p:cNvPr>
            <p:cNvSpPr/>
            <p:nvPr/>
          </p:nvSpPr>
          <p:spPr>
            <a:xfrm>
              <a:off x="7497339" y="3582357"/>
              <a:ext cx="703555" cy="70355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0404C5FC-A33F-4295-A384-FA0EB421DD43}"/>
                </a:ext>
              </a:extLst>
            </p:cNvPr>
            <p:cNvGrpSpPr/>
            <p:nvPr/>
          </p:nvGrpSpPr>
          <p:grpSpPr>
            <a:xfrm>
              <a:off x="3990031" y="4285912"/>
              <a:ext cx="4210863" cy="703556"/>
              <a:chOff x="1597981" y="2725444"/>
              <a:chExt cx="4210863" cy="703556"/>
            </a:xfrm>
          </p:grpSpPr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201CF326-868C-4CE7-830B-C12D427E73B9}"/>
                  </a:ext>
                </a:extLst>
              </p:cNvPr>
              <p:cNvSpPr/>
              <p:nvPr/>
            </p:nvSpPr>
            <p:spPr>
              <a:xfrm>
                <a:off x="1597981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FF1C7564-7E9F-4E2D-BB3B-2F49B78353EA}"/>
                  </a:ext>
                </a:extLst>
              </p:cNvPr>
              <p:cNvSpPr/>
              <p:nvPr/>
            </p:nvSpPr>
            <p:spPr>
              <a:xfrm>
                <a:off x="2297667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8EEFCF54-44F7-4A30-AD72-38C79031BA78}"/>
                  </a:ext>
                </a:extLst>
              </p:cNvPr>
              <p:cNvSpPr/>
              <p:nvPr/>
            </p:nvSpPr>
            <p:spPr>
              <a:xfrm>
                <a:off x="3001222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578501EF-CCFE-4C79-BD8A-71899E9C6770}"/>
                  </a:ext>
                </a:extLst>
              </p:cNvPr>
              <p:cNvSpPr/>
              <p:nvPr/>
            </p:nvSpPr>
            <p:spPr>
              <a:xfrm>
                <a:off x="3700908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E30BA300-B4C8-47AD-9E3F-24948C12EAD4}"/>
                  </a:ext>
                </a:extLst>
              </p:cNvPr>
              <p:cNvSpPr/>
              <p:nvPr/>
            </p:nvSpPr>
            <p:spPr>
              <a:xfrm>
                <a:off x="4400594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D5393A58-DB33-4D60-98E7-144BE028FEB8}"/>
                  </a:ext>
                </a:extLst>
              </p:cNvPr>
              <p:cNvSpPr/>
              <p:nvPr/>
            </p:nvSpPr>
            <p:spPr>
              <a:xfrm>
                <a:off x="5105289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8" name="吹き出し: 角を丸めた四角形 87">
            <a:extLst>
              <a:ext uri="{FF2B5EF4-FFF2-40B4-BE49-F238E27FC236}">
                <a16:creationId xmlns:a16="http://schemas.microsoft.com/office/drawing/2014/main" id="{0E198149-9B89-42CD-8707-C82E1280F9BC}"/>
              </a:ext>
            </a:extLst>
          </p:cNvPr>
          <p:cNvSpPr/>
          <p:nvPr/>
        </p:nvSpPr>
        <p:spPr>
          <a:xfrm>
            <a:off x="1976457" y="5708499"/>
            <a:ext cx="5825697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5CAF76E-C0F9-4349-8DD5-FE8E546E28C6}"/>
              </a:ext>
            </a:extLst>
          </p:cNvPr>
          <p:cNvSpPr txBox="1"/>
          <p:nvPr/>
        </p:nvSpPr>
        <p:spPr>
          <a:xfrm>
            <a:off x="2255021" y="1493562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かんせいず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B137360-97DD-4E9B-BFC5-E8304C534E84}"/>
              </a:ext>
            </a:extLst>
          </p:cNvPr>
          <p:cNvSpPr txBox="1"/>
          <p:nvPr/>
        </p:nvSpPr>
        <p:spPr>
          <a:xfrm>
            <a:off x="656410" y="1475805"/>
            <a:ext cx="727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9B8E199-C781-452B-92AA-7219ADA42801}"/>
              </a:ext>
            </a:extLst>
          </p:cNvPr>
          <p:cNvSpPr txBox="1"/>
          <p:nvPr/>
        </p:nvSpPr>
        <p:spPr>
          <a:xfrm>
            <a:off x="3272468" y="1485033"/>
            <a:ext cx="283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6A304CD2-7611-4CBE-B123-63C049A1A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27" y="5320259"/>
            <a:ext cx="874350" cy="1481302"/>
          </a:xfrm>
          <a:prstGeom prst="rect">
            <a:avLst/>
          </a:prstGeom>
        </p:spPr>
      </p:pic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1A5FD208-C733-4CB8-B0B9-A0BB2FAB0A2F}"/>
              </a:ext>
            </a:extLst>
          </p:cNvPr>
          <p:cNvSpPr txBox="1"/>
          <p:nvPr/>
        </p:nvSpPr>
        <p:spPr>
          <a:xfrm>
            <a:off x="5970265" y="5141098"/>
            <a:ext cx="110464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矢印: 右 99">
            <a:extLst>
              <a:ext uri="{FF2B5EF4-FFF2-40B4-BE49-F238E27FC236}">
                <a16:creationId xmlns:a16="http://schemas.microsoft.com/office/drawing/2014/main" id="{8A923CBD-3CDD-4F79-8B3E-FF4388ECC336}"/>
              </a:ext>
            </a:extLst>
          </p:cNvPr>
          <p:cNvSpPr/>
          <p:nvPr/>
        </p:nvSpPr>
        <p:spPr>
          <a:xfrm rot="16200000">
            <a:off x="6394079" y="4884627"/>
            <a:ext cx="361390" cy="367433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6AEE6354-DA6B-4197-9C7A-4D7F0193B58C}"/>
              </a:ext>
            </a:extLst>
          </p:cNvPr>
          <p:cNvSpPr txBox="1"/>
          <p:nvPr/>
        </p:nvSpPr>
        <p:spPr>
          <a:xfrm>
            <a:off x="7746550" y="5082588"/>
            <a:ext cx="81512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8ABF6EA-10D6-416C-A116-965C9D1D34A2}"/>
              </a:ext>
            </a:extLst>
          </p:cNvPr>
          <p:cNvGrpSpPr/>
          <p:nvPr/>
        </p:nvGrpSpPr>
        <p:grpSpPr>
          <a:xfrm>
            <a:off x="2186479" y="5697058"/>
            <a:ext cx="5615675" cy="1015663"/>
            <a:chOff x="2681844" y="5633065"/>
            <a:chExt cx="5615675" cy="1015663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BE8B841A-E444-4272-AAD2-26E8C79871D3}"/>
                </a:ext>
              </a:extLst>
            </p:cNvPr>
            <p:cNvSpPr txBox="1"/>
            <p:nvPr/>
          </p:nvSpPr>
          <p:spPr>
            <a:xfrm>
              <a:off x="2681844" y="5633065"/>
              <a:ext cx="56156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スタート位置から順番にブロックを置いていくよ。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どういう順番でエージェントに動いてもらうといいかな？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8137DCF7-975E-431B-981B-1F3AF85DE8D1}"/>
                </a:ext>
              </a:extLst>
            </p:cNvPr>
            <p:cNvSpPr txBox="1"/>
            <p:nvPr/>
          </p:nvSpPr>
          <p:spPr>
            <a:xfrm>
              <a:off x="3366262" y="6180142"/>
              <a:ext cx="8505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39924E88-47E2-49A3-9518-64D6F49E91D6}"/>
                </a:ext>
              </a:extLst>
            </p:cNvPr>
            <p:cNvSpPr txBox="1"/>
            <p:nvPr/>
          </p:nvSpPr>
          <p:spPr>
            <a:xfrm>
              <a:off x="5465274" y="6180142"/>
              <a:ext cx="4770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F7EFC7EE-06C1-4C3F-AC98-D56B9C05EA67}"/>
                </a:ext>
              </a:extLst>
            </p:cNvPr>
            <p:cNvSpPr txBox="1"/>
            <p:nvPr/>
          </p:nvSpPr>
          <p:spPr>
            <a:xfrm>
              <a:off x="3561870" y="5688814"/>
              <a:ext cx="465490" cy="235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A8E960E6-C421-449B-B800-8A286131319C}"/>
                </a:ext>
              </a:extLst>
            </p:cNvPr>
            <p:cNvSpPr txBox="1"/>
            <p:nvPr/>
          </p:nvSpPr>
          <p:spPr>
            <a:xfrm>
              <a:off x="4157213" y="5688814"/>
              <a:ext cx="85057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B420FE3B-1304-4AC3-B095-E6DB947811E4}"/>
                </a:ext>
              </a:extLst>
            </p:cNvPr>
            <p:cNvSpPr txBox="1"/>
            <p:nvPr/>
          </p:nvSpPr>
          <p:spPr>
            <a:xfrm>
              <a:off x="5893556" y="5688814"/>
              <a:ext cx="4770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F1957ADE-F380-4284-A2C0-A77B0F02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59" y="1952725"/>
            <a:ext cx="4951760" cy="3180285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0D7FDF3-58F7-4217-ACC9-043BA213C1EF}"/>
              </a:ext>
            </a:extLst>
          </p:cNvPr>
          <p:cNvSpPr txBox="1"/>
          <p:nvPr/>
        </p:nvSpPr>
        <p:spPr>
          <a:xfrm>
            <a:off x="6670046" y="1069926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8E73219-8585-476D-B995-C96C572EE8CF}"/>
              </a:ext>
            </a:extLst>
          </p:cNvPr>
          <p:cNvSpPr txBox="1"/>
          <p:nvPr/>
        </p:nvSpPr>
        <p:spPr>
          <a:xfrm>
            <a:off x="6036144" y="1069926"/>
            <a:ext cx="597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ふなつ</a:t>
            </a:r>
            <a:endParaRPr kumimoji="1" lang="en-US" altLang="ja-JP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EAE66CB-59ED-4480-9ABD-BA26FD3DF6E3}"/>
              </a:ext>
            </a:extLst>
          </p:cNvPr>
          <p:cNvSpPr txBox="1"/>
          <p:nvPr/>
        </p:nvSpPr>
        <p:spPr>
          <a:xfrm>
            <a:off x="2481308" y="38354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こうちく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EA99989-CEBC-4103-AE48-2F2409133E74}"/>
              </a:ext>
            </a:extLst>
          </p:cNvPr>
          <p:cNvSpPr txBox="1"/>
          <p:nvPr/>
        </p:nvSpPr>
        <p:spPr>
          <a:xfrm>
            <a:off x="948666" y="383544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ふなつ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DD5D018-0EE5-41EE-8CEA-C34744D06057}"/>
              </a:ext>
            </a:extLst>
          </p:cNvPr>
          <p:cNvSpPr txBox="1"/>
          <p:nvPr/>
        </p:nvSpPr>
        <p:spPr>
          <a:xfrm>
            <a:off x="1959908" y="383544"/>
            <a:ext cx="269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</a:t>
            </a:r>
          </a:p>
        </p:txBody>
      </p:sp>
    </p:spTree>
    <p:extLst>
      <p:ext uri="{BB962C8B-B14F-4D97-AF65-F5344CB8AC3E}">
        <p14:creationId xmlns:p14="http://schemas.microsoft.com/office/powerpoint/2010/main" val="671682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．船着き場の構築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E5D2E9E-E98E-40C2-AC29-7851C42B0B99}"/>
              </a:ext>
            </a:extLst>
          </p:cNvPr>
          <p:cNvSpPr txBox="1"/>
          <p:nvPr/>
        </p:nvSpPr>
        <p:spPr>
          <a:xfrm>
            <a:off x="1189186" y="1622012"/>
            <a:ext cx="61375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を押すと、プログラミングのヒントが表示されます。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9C3C855-CA4E-47DF-8EB2-F91877ACF9BF}"/>
              </a:ext>
            </a:extLst>
          </p:cNvPr>
          <p:cNvSpPr txBox="1"/>
          <p:nvPr/>
        </p:nvSpPr>
        <p:spPr>
          <a:xfrm>
            <a:off x="1414131" y="16963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4B79E26-9D32-42EC-97A0-251D4432F598}"/>
              </a:ext>
            </a:extLst>
          </p:cNvPr>
          <p:cNvSpPr txBox="1"/>
          <p:nvPr/>
        </p:nvSpPr>
        <p:spPr>
          <a:xfrm>
            <a:off x="5036327" y="1683168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0300FFA-0049-4921-BAF3-6911EB429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09" y="1718120"/>
            <a:ext cx="573663" cy="532687"/>
          </a:xfrm>
          <a:prstGeom prst="ellipse">
            <a:avLst/>
          </a:prstGeom>
          <a:ln w="38100">
            <a:solidFill>
              <a:srgbClr val="79AE02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E88495-95C7-4340-A1EC-699E771C8C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58899"/>
            <a:ext cx="9144000" cy="2302187"/>
          </a:xfrm>
          <a:prstGeom prst="rect">
            <a:avLst/>
          </a:prstGeom>
        </p:spPr>
      </p:pic>
      <p:sp>
        <p:nvSpPr>
          <p:cNvPr id="56" name="吹き出し: 角を丸めた四角形 55">
            <a:extLst>
              <a:ext uri="{FF2B5EF4-FFF2-40B4-BE49-F238E27FC236}">
                <a16:creationId xmlns:a16="http://schemas.microsoft.com/office/drawing/2014/main" id="{B874A377-1406-4210-8E17-3EF6EEF45976}"/>
              </a:ext>
            </a:extLst>
          </p:cNvPr>
          <p:cNvSpPr/>
          <p:nvPr/>
        </p:nvSpPr>
        <p:spPr>
          <a:xfrm>
            <a:off x="1313438" y="5431907"/>
            <a:ext cx="5274080" cy="593877"/>
          </a:xfrm>
          <a:prstGeom prst="wedgeRoundRectCallout">
            <a:avLst>
              <a:gd name="adj1" fmla="val 57786"/>
              <a:gd name="adj2" fmla="val -1592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E39D14D9-D9C6-407A-8DBC-12CB8B3A2BB4}"/>
              </a:ext>
            </a:extLst>
          </p:cNvPr>
          <p:cNvSpPr txBox="1"/>
          <p:nvPr/>
        </p:nvSpPr>
        <p:spPr>
          <a:xfrm>
            <a:off x="1413606" y="5484808"/>
            <a:ext cx="5173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これらのブロックを組み合わせて、ドックを作ろう！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6B81C22-F628-45E5-B822-EA834DFBF99A}"/>
              </a:ext>
            </a:extLst>
          </p:cNvPr>
          <p:cNvSpPr txBox="1"/>
          <p:nvPr/>
        </p:nvSpPr>
        <p:spPr>
          <a:xfrm>
            <a:off x="3295972" y="5531470"/>
            <a:ext cx="292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5B47C23-02B0-4302-9B11-E2B9B1D818AE}"/>
              </a:ext>
            </a:extLst>
          </p:cNvPr>
          <p:cNvSpPr txBox="1"/>
          <p:nvPr/>
        </p:nvSpPr>
        <p:spPr>
          <a:xfrm>
            <a:off x="5446231" y="5531470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EF50B258-E2C9-475C-930A-EB690B996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334" y="5031534"/>
            <a:ext cx="1146120" cy="1826466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8526723-4B40-4681-A508-277B11F5A2B5}"/>
              </a:ext>
            </a:extLst>
          </p:cNvPr>
          <p:cNvSpPr txBox="1"/>
          <p:nvPr/>
        </p:nvSpPr>
        <p:spPr>
          <a:xfrm>
            <a:off x="3691882" y="5531470"/>
            <a:ext cx="2924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66A8601-D64F-47BB-B1F9-26206D48B9E1}"/>
              </a:ext>
            </a:extLst>
          </p:cNvPr>
          <p:cNvSpPr txBox="1"/>
          <p:nvPr/>
        </p:nvSpPr>
        <p:spPr>
          <a:xfrm>
            <a:off x="628115" y="1044735"/>
            <a:ext cx="37178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コードビルダーを開きます。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70A7CD8-0E35-44F6-945E-CB6460CC6580}"/>
              </a:ext>
            </a:extLst>
          </p:cNvPr>
          <p:cNvSpPr txBox="1"/>
          <p:nvPr/>
        </p:nvSpPr>
        <p:spPr>
          <a:xfrm>
            <a:off x="2451097" y="1120145"/>
            <a:ext cx="438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067847A-86F2-4338-A14D-565167EB82D0}"/>
              </a:ext>
            </a:extLst>
          </p:cNvPr>
          <p:cNvSpPr txBox="1"/>
          <p:nvPr/>
        </p:nvSpPr>
        <p:spPr>
          <a:xfrm>
            <a:off x="2481308" y="38354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こうちく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EC0D04E-D1B1-455C-A982-893487D9C78A}"/>
              </a:ext>
            </a:extLst>
          </p:cNvPr>
          <p:cNvSpPr txBox="1"/>
          <p:nvPr/>
        </p:nvSpPr>
        <p:spPr>
          <a:xfrm>
            <a:off x="948666" y="383544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ふなつ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6737C9-FA71-40DE-AF4C-417F0F3EACA1}"/>
              </a:ext>
            </a:extLst>
          </p:cNvPr>
          <p:cNvSpPr txBox="1"/>
          <p:nvPr/>
        </p:nvSpPr>
        <p:spPr>
          <a:xfrm>
            <a:off x="1959908" y="383544"/>
            <a:ext cx="269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</a:t>
            </a:r>
          </a:p>
        </p:txBody>
      </p:sp>
    </p:spTree>
    <p:extLst>
      <p:ext uri="{BB962C8B-B14F-4D97-AF65-F5344CB8AC3E}">
        <p14:creationId xmlns:p14="http://schemas.microsoft.com/office/powerpoint/2010/main" val="3842774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．船着き場の構築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DE81B05-EDBE-4502-B1D6-BA17259A29DA}"/>
              </a:ext>
            </a:extLst>
          </p:cNvPr>
          <p:cNvGrpSpPr/>
          <p:nvPr/>
        </p:nvGrpSpPr>
        <p:grpSpPr>
          <a:xfrm>
            <a:off x="7283709" y="5533074"/>
            <a:ext cx="1215452" cy="1215452"/>
            <a:chOff x="5638108" y="5543188"/>
            <a:chExt cx="1215452" cy="1215452"/>
          </a:xfrm>
        </p:grpSpPr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2B58C362-D9F2-4432-B0E6-25FC31688D35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87D1CE9F-BF6E-444B-B71A-9973B412A1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141BF3B-34FC-4BD0-9ADF-CC53432306BE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11BB92E9-53F1-4CDE-A005-25EC366834FE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5688DC3-CAEC-4EB3-8052-DA211DB4BB50}"/>
              </a:ext>
            </a:extLst>
          </p:cNvPr>
          <p:cNvSpPr txBox="1"/>
          <p:nvPr/>
        </p:nvSpPr>
        <p:spPr>
          <a:xfrm>
            <a:off x="3281410" y="1192966"/>
            <a:ext cx="471481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0ECAFA0-B7D0-46BD-BB8C-CAB5F5C72AC4}"/>
              </a:ext>
            </a:extLst>
          </p:cNvPr>
          <p:cNvSpPr txBox="1"/>
          <p:nvPr/>
        </p:nvSpPr>
        <p:spPr>
          <a:xfrm>
            <a:off x="6458416" y="124634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FFE53B2-CCD5-453D-8717-96A3A759BFC6}"/>
              </a:ext>
            </a:extLst>
          </p:cNvPr>
          <p:cNvSpPr txBox="1"/>
          <p:nvPr/>
        </p:nvSpPr>
        <p:spPr>
          <a:xfrm>
            <a:off x="4310317" y="179914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4ED7CF3-A453-448A-8755-84ACF6F39F4A}"/>
              </a:ext>
            </a:extLst>
          </p:cNvPr>
          <p:cNvSpPr txBox="1"/>
          <p:nvPr/>
        </p:nvSpPr>
        <p:spPr>
          <a:xfrm>
            <a:off x="3240679" y="2479818"/>
            <a:ext cx="496592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のブロックを選ぶ。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▼をクリックし、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プルダウンから「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」を選ぶ。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DD8ADFC-B1A0-4506-AB26-94F3502049B2}"/>
              </a:ext>
            </a:extLst>
          </p:cNvPr>
          <p:cNvSpPr txBox="1"/>
          <p:nvPr/>
        </p:nvSpPr>
        <p:spPr>
          <a:xfrm>
            <a:off x="6877422" y="254866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B023C86-B6F0-4AB8-AB83-FE6C30A22BA1}"/>
              </a:ext>
            </a:extLst>
          </p:cNvPr>
          <p:cNvSpPr txBox="1"/>
          <p:nvPr/>
        </p:nvSpPr>
        <p:spPr>
          <a:xfrm>
            <a:off x="5941534" y="3635243"/>
            <a:ext cx="516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95F7431-1915-4E13-92FE-227B0A02794D}"/>
              </a:ext>
            </a:extLst>
          </p:cNvPr>
          <p:cNvSpPr txBox="1"/>
          <p:nvPr/>
        </p:nvSpPr>
        <p:spPr>
          <a:xfrm>
            <a:off x="5254364" y="363854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74C062A-1E5E-4709-965E-BD6C4CE8EF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1487" y="1282252"/>
            <a:ext cx="2252933" cy="2857748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3345D30-2C0A-4142-9613-80DE579D5536}"/>
              </a:ext>
            </a:extLst>
          </p:cNvPr>
          <p:cNvSpPr txBox="1"/>
          <p:nvPr/>
        </p:nvSpPr>
        <p:spPr>
          <a:xfrm>
            <a:off x="3602888" y="179914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96BB575-A0E1-4D5A-81F7-E773491807E8}"/>
              </a:ext>
            </a:extLst>
          </p:cNvPr>
          <p:cNvSpPr txBox="1"/>
          <p:nvPr/>
        </p:nvSpPr>
        <p:spPr>
          <a:xfrm>
            <a:off x="735059" y="4393426"/>
            <a:ext cx="67044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1B87940-7B80-41F4-80B5-81CDDDDF1426}"/>
              </a:ext>
            </a:extLst>
          </p:cNvPr>
          <p:cNvSpPr txBox="1"/>
          <p:nvPr/>
        </p:nvSpPr>
        <p:spPr>
          <a:xfrm>
            <a:off x="4136273" y="445175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9A32E3D-B12E-45A5-9B3E-114B5757E3C9}"/>
              </a:ext>
            </a:extLst>
          </p:cNvPr>
          <p:cNvSpPr txBox="1"/>
          <p:nvPr/>
        </p:nvSpPr>
        <p:spPr>
          <a:xfrm>
            <a:off x="5883202" y="4451755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15828C8-6171-4D76-A0A4-9300212DF36B}"/>
              </a:ext>
            </a:extLst>
          </p:cNvPr>
          <p:cNvSpPr txBox="1"/>
          <p:nvPr/>
        </p:nvSpPr>
        <p:spPr>
          <a:xfrm>
            <a:off x="5175773" y="445175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E6CBE01-9579-4E25-9FB3-A29959ED39D9}"/>
              </a:ext>
            </a:extLst>
          </p:cNvPr>
          <p:cNvSpPr txBox="1"/>
          <p:nvPr/>
        </p:nvSpPr>
        <p:spPr>
          <a:xfrm>
            <a:off x="742477" y="5066748"/>
            <a:ext cx="80819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2DF0CC4-043E-473A-A9CD-04C54E02C4B0}"/>
              </a:ext>
            </a:extLst>
          </p:cNvPr>
          <p:cNvSpPr txBox="1"/>
          <p:nvPr/>
        </p:nvSpPr>
        <p:spPr>
          <a:xfrm>
            <a:off x="4379845" y="512837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74B2297-CE19-4690-94EF-2C2499293FA4}"/>
              </a:ext>
            </a:extLst>
          </p:cNvPr>
          <p:cNvSpPr txBox="1"/>
          <p:nvPr/>
        </p:nvSpPr>
        <p:spPr>
          <a:xfrm>
            <a:off x="5970771" y="512837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EECDFE20-56F4-4D08-BE58-D5BEBC40D5F3}"/>
              </a:ext>
            </a:extLst>
          </p:cNvPr>
          <p:cNvSpPr txBox="1"/>
          <p:nvPr/>
        </p:nvSpPr>
        <p:spPr>
          <a:xfrm>
            <a:off x="5283602" y="512837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559CD81-EE16-4692-B078-EB6EDD13CBDF}"/>
              </a:ext>
            </a:extLst>
          </p:cNvPr>
          <p:cNvSpPr txBox="1"/>
          <p:nvPr/>
        </p:nvSpPr>
        <p:spPr>
          <a:xfrm>
            <a:off x="742477" y="5767500"/>
            <a:ext cx="67044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4F71666-3CDB-49A8-8141-E312A3DF0B8D}"/>
              </a:ext>
            </a:extLst>
          </p:cNvPr>
          <p:cNvSpPr txBox="1"/>
          <p:nvPr/>
        </p:nvSpPr>
        <p:spPr>
          <a:xfrm>
            <a:off x="4143691" y="582582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3C50FE2-8C66-45E0-A587-AA7F88F1DFD5}"/>
              </a:ext>
            </a:extLst>
          </p:cNvPr>
          <p:cNvSpPr txBox="1"/>
          <p:nvPr/>
        </p:nvSpPr>
        <p:spPr>
          <a:xfrm>
            <a:off x="5890620" y="5825829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F463099-5C5A-43C2-B05A-3EC8C4158DF3}"/>
              </a:ext>
            </a:extLst>
          </p:cNvPr>
          <p:cNvSpPr txBox="1"/>
          <p:nvPr/>
        </p:nvSpPr>
        <p:spPr>
          <a:xfrm>
            <a:off x="5183191" y="582582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4C84756-038B-4CFA-9C7C-CC3B643CA9F5}"/>
              </a:ext>
            </a:extLst>
          </p:cNvPr>
          <p:cNvSpPr txBox="1"/>
          <p:nvPr/>
        </p:nvSpPr>
        <p:spPr>
          <a:xfrm>
            <a:off x="2481308" y="38354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こうちく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440C543-C00F-43A5-AB61-9D80DFE21B69}"/>
              </a:ext>
            </a:extLst>
          </p:cNvPr>
          <p:cNvSpPr txBox="1"/>
          <p:nvPr/>
        </p:nvSpPr>
        <p:spPr>
          <a:xfrm>
            <a:off x="948666" y="383544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ふなつ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047FECF-C86A-40AA-B5B7-A8E96D32A842}"/>
              </a:ext>
            </a:extLst>
          </p:cNvPr>
          <p:cNvSpPr txBox="1"/>
          <p:nvPr/>
        </p:nvSpPr>
        <p:spPr>
          <a:xfrm>
            <a:off x="1959908" y="383544"/>
            <a:ext cx="269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767BA28-6DDF-4C2C-AA7B-20D2FBF9C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154" y="2970950"/>
            <a:ext cx="1748189" cy="1061628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125DDC5-115B-4B29-96B1-1175ED361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3868" y="1279987"/>
            <a:ext cx="1806097" cy="57155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03DB44EF-4DEF-47D3-9714-048496F87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708" y="4485448"/>
            <a:ext cx="1882880" cy="571550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EA8F00FA-D5F2-4F0D-9759-C6861410F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798" y="5843082"/>
            <a:ext cx="1806097" cy="571550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DF2F8F2-0864-4A52-8638-CBF82C4C76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3071" y="2557429"/>
            <a:ext cx="2103302" cy="57155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AE4AAF61-1DD7-472D-954D-8685165ED2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302" y="5175111"/>
            <a:ext cx="2103302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4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．船着き場の構築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758969A8-CC9F-40CA-94AF-E97ABFCF25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301" y="1586725"/>
            <a:ext cx="7629398" cy="4900008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船着き場が完成しました！次のミッションに進みましょう！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769584" y="1061554"/>
            <a:ext cx="5886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ふなつ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583C1E1-D55C-4880-8279-4FEBE7EB062D}"/>
              </a:ext>
            </a:extLst>
          </p:cNvPr>
          <p:cNvSpPr txBox="1"/>
          <p:nvPr/>
        </p:nvSpPr>
        <p:spPr>
          <a:xfrm>
            <a:off x="1791739" y="1061554"/>
            <a:ext cx="7689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3409149" y="106155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82E5ED8-DD1B-477E-BF12-B4BBCBE1AD72}"/>
              </a:ext>
            </a:extLst>
          </p:cNvPr>
          <p:cNvSpPr txBox="1"/>
          <p:nvPr/>
        </p:nvSpPr>
        <p:spPr>
          <a:xfrm>
            <a:off x="5273754" y="106155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7DB4555-EBCE-4DB7-80F4-2364DE387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21" y="4587027"/>
            <a:ext cx="4067126" cy="202300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B7275D2-B730-4135-A719-654B1087A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3861" y="4587027"/>
            <a:ext cx="4067126" cy="203778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8E17300-CE78-4B3A-86E4-E7FCD43D9016}"/>
              </a:ext>
            </a:extLst>
          </p:cNvPr>
          <p:cNvSpPr txBox="1"/>
          <p:nvPr/>
        </p:nvSpPr>
        <p:spPr>
          <a:xfrm>
            <a:off x="1472140" y="1061554"/>
            <a:ext cx="3195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1DBABA6-610A-4E81-B198-4E736EAE45B1}"/>
              </a:ext>
            </a:extLst>
          </p:cNvPr>
          <p:cNvSpPr txBox="1"/>
          <p:nvPr/>
        </p:nvSpPr>
        <p:spPr>
          <a:xfrm>
            <a:off x="2481308" y="38354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こうちく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948666" y="383544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ふなつ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1959908" y="383544"/>
            <a:ext cx="269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</a:t>
            </a:r>
          </a:p>
        </p:txBody>
      </p:sp>
    </p:spTree>
    <p:extLst>
      <p:ext uri="{BB962C8B-B14F-4D97-AF65-F5344CB8AC3E}">
        <p14:creationId xmlns:p14="http://schemas.microsoft.com/office/powerpoint/2010/main" val="4007350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ミッションをやり直したい時は？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5296665" y="1196314"/>
            <a:ext cx="371339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作成したプログラムでミッションを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クリアできなかった場合は、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エンダーコミュニケーターを選択、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右クリックで管理人を呼び出します。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5243397" y="126973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5238692" y="2720678"/>
            <a:ext cx="4999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522999" y="391317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3327068" y="39131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DEC689D-70DE-4A69-BDC5-66DBE0375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96" y="3414614"/>
            <a:ext cx="4904541" cy="274674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82FC8EE-EB58-43BF-9461-C1D0E627B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031"/>
          <a:stretch/>
        </p:blipFill>
        <p:spPr>
          <a:xfrm>
            <a:off x="316395" y="1756874"/>
            <a:ext cx="4904541" cy="740796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5C5CB9-B058-4F21-AFA8-352C5F46C5AD}"/>
              </a:ext>
            </a:extLst>
          </p:cNvPr>
          <p:cNvSpPr txBox="1"/>
          <p:nvPr/>
        </p:nvSpPr>
        <p:spPr>
          <a:xfrm>
            <a:off x="4525054" y="39505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7C964A-2FC9-4924-B1DB-6EE9BF30E828}"/>
              </a:ext>
            </a:extLst>
          </p:cNvPr>
          <p:cNvSpPr txBox="1"/>
          <p:nvPr/>
        </p:nvSpPr>
        <p:spPr>
          <a:xfrm>
            <a:off x="5296665" y="3946738"/>
            <a:ext cx="37133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アクティビティーのリセットを押すと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再度プログラムを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作成・実行することができます。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A15FD-2776-4C64-8448-E664B15B1B93}"/>
              </a:ext>
            </a:extLst>
          </p:cNvPr>
          <p:cNvSpPr txBox="1"/>
          <p:nvPr/>
        </p:nvSpPr>
        <p:spPr>
          <a:xfrm>
            <a:off x="7082555" y="17568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4B6B7F-1925-4A86-8950-8FBEA4A99C9A}"/>
              </a:ext>
            </a:extLst>
          </p:cNvPr>
          <p:cNvSpPr txBox="1"/>
          <p:nvPr/>
        </p:nvSpPr>
        <p:spPr>
          <a:xfrm>
            <a:off x="7893113" y="222293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B286ABE-E254-4AE8-BEA4-F210255A5F0D}"/>
              </a:ext>
            </a:extLst>
          </p:cNvPr>
          <p:cNvSpPr txBox="1"/>
          <p:nvPr/>
        </p:nvSpPr>
        <p:spPr>
          <a:xfrm>
            <a:off x="6465284" y="2720678"/>
            <a:ext cx="8321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かんりにん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6D8BD26-7806-4149-A605-124D08188D1C}"/>
              </a:ext>
            </a:extLst>
          </p:cNvPr>
          <p:cNvSpPr txBox="1"/>
          <p:nvPr/>
        </p:nvSpPr>
        <p:spPr>
          <a:xfrm>
            <a:off x="7336592" y="2720678"/>
            <a:ext cx="378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AEE5EF7-C6CD-4FDE-B0DC-1688CA48BB79}"/>
              </a:ext>
            </a:extLst>
          </p:cNvPr>
          <p:cNvSpPr txBox="1"/>
          <p:nvPr/>
        </p:nvSpPr>
        <p:spPr>
          <a:xfrm>
            <a:off x="7718337" y="2720678"/>
            <a:ext cx="378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9D4B480-807B-4887-B048-EF4BE1DF8C85}"/>
              </a:ext>
            </a:extLst>
          </p:cNvPr>
          <p:cNvSpPr txBox="1"/>
          <p:nvPr/>
        </p:nvSpPr>
        <p:spPr>
          <a:xfrm>
            <a:off x="8144477" y="4003765"/>
            <a:ext cx="378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617D50-C388-4FA9-8B2F-7193E9DC9EF1}"/>
              </a:ext>
            </a:extLst>
          </p:cNvPr>
          <p:cNvSpPr txBox="1"/>
          <p:nvPr/>
        </p:nvSpPr>
        <p:spPr>
          <a:xfrm>
            <a:off x="5234519" y="44886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6721D8-CA60-4F57-A000-854301699AE8}"/>
              </a:ext>
            </a:extLst>
          </p:cNvPr>
          <p:cNvSpPr txBox="1"/>
          <p:nvPr/>
        </p:nvSpPr>
        <p:spPr>
          <a:xfrm>
            <a:off x="5247568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B0466D-C857-4FA4-85F7-F522550F39A6}"/>
              </a:ext>
            </a:extLst>
          </p:cNvPr>
          <p:cNvSpPr txBox="1"/>
          <p:nvPr/>
        </p:nvSpPr>
        <p:spPr>
          <a:xfrm>
            <a:off x="5840544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1E0410B-8C12-495E-BE3F-2525D1E9A73F}"/>
              </a:ext>
            </a:extLst>
          </p:cNvPr>
          <p:cNvSpPr/>
          <p:nvPr/>
        </p:nvSpPr>
        <p:spPr>
          <a:xfrm rot="5400000">
            <a:off x="2482755" y="2580879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5F6C89E-5780-42A9-94C3-E83E0F44E149}"/>
              </a:ext>
            </a:extLst>
          </p:cNvPr>
          <p:cNvSpPr/>
          <p:nvPr/>
        </p:nvSpPr>
        <p:spPr>
          <a:xfrm flipH="1">
            <a:off x="272582" y="1686756"/>
            <a:ext cx="828245" cy="90029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530B55B-7EDB-4322-97A0-057F83723020}"/>
              </a:ext>
            </a:extLst>
          </p:cNvPr>
          <p:cNvSpPr/>
          <p:nvPr/>
        </p:nvSpPr>
        <p:spPr>
          <a:xfrm flipH="1">
            <a:off x="3487777" y="5350448"/>
            <a:ext cx="1608005" cy="38452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9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．村人たちにラヴェジャーを紹介しよう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村人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9073" y="1586932"/>
            <a:ext cx="4226355" cy="2714391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4226799" y="392573"/>
            <a:ext cx="884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しょうかい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510D8E-FE3C-45A4-8E75-87ADB636C9D5}"/>
              </a:ext>
            </a:extLst>
          </p:cNvPr>
          <p:cNvSpPr txBox="1"/>
          <p:nvPr/>
        </p:nvSpPr>
        <p:spPr>
          <a:xfrm>
            <a:off x="934672" y="1052170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1464318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087BD3-4684-441A-8D71-7EA337B8CB61}"/>
              </a:ext>
            </a:extLst>
          </p:cNvPr>
          <p:cNvSpPr txBox="1"/>
          <p:nvPr/>
        </p:nvSpPr>
        <p:spPr>
          <a:xfrm>
            <a:off x="328474" y="1052170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11E9444-FF0A-415B-B187-512A27AAAC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88877" y="1580128"/>
            <a:ext cx="4727161" cy="23513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FC937CA-2B1F-43F0-9655-AC94F1CD33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79038" y="3904686"/>
            <a:ext cx="4746837" cy="2370954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3468177" y="3207188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E20E9440-49A0-4CAC-A2FF-DB51A2A75D19}"/>
              </a:ext>
            </a:extLst>
          </p:cNvPr>
          <p:cNvSpPr/>
          <p:nvPr/>
        </p:nvSpPr>
        <p:spPr>
          <a:xfrm>
            <a:off x="1630384" y="2193858"/>
            <a:ext cx="848507" cy="134833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3B51BA-9B09-4EDA-9152-6420EA998ED3}"/>
              </a:ext>
            </a:extLst>
          </p:cNvPr>
          <p:cNvSpPr/>
          <p:nvPr/>
        </p:nvSpPr>
        <p:spPr>
          <a:xfrm>
            <a:off x="7190911" y="5797116"/>
            <a:ext cx="1524463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B7F8CE-4EB2-4C88-852F-09F15AB3C093}"/>
              </a:ext>
            </a:extLst>
          </p:cNvPr>
          <p:cNvSpPr txBox="1"/>
          <p:nvPr/>
        </p:nvSpPr>
        <p:spPr>
          <a:xfrm>
            <a:off x="934672" y="392573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4B421E-2550-41AE-851B-4BB6177C2485}"/>
              </a:ext>
            </a:extLst>
          </p:cNvPr>
          <p:cNvSpPr txBox="1"/>
          <p:nvPr/>
        </p:nvSpPr>
        <p:spPr>
          <a:xfrm>
            <a:off x="356245" y="4722942"/>
            <a:ext cx="371784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アクティビティーの開始を押し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ラヴェンジャーと近くにいる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村人の位置を確認しましょう！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E4EAD7-51E6-4EFE-A322-627F482A492A}"/>
              </a:ext>
            </a:extLst>
          </p:cNvPr>
          <p:cNvSpPr txBox="1"/>
          <p:nvPr/>
        </p:nvSpPr>
        <p:spPr>
          <a:xfrm>
            <a:off x="3102398" y="4779079"/>
            <a:ext cx="413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FEA070-6AAE-44D0-BE72-19E8CFCE2D33}"/>
              </a:ext>
            </a:extLst>
          </p:cNvPr>
          <p:cNvSpPr txBox="1"/>
          <p:nvPr/>
        </p:nvSpPr>
        <p:spPr>
          <a:xfrm>
            <a:off x="1693427" y="5894073"/>
            <a:ext cx="743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E57390-3271-4B3B-93A2-59AE8EFB2006}"/>
              </a:ext>
            </a:extLst>
          </p:cNvPr>
          <p:cNvSpPr txBox="1"/>
          <p:nvPr/>
        </p:nvSpPr>
        <p:spPr>
          <a:xfrm>
            <a:off x="2391794" y="4779079"/>
            <a:ext cx="621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4073C1D-F501-4BF8-B054-D83B015AEE3C}"/>
              </a:ext>
            </a:extLst>
          </p:cNvPr>
          <p:cNvSpPr txBox="1"/>
          <p:nvPr/>
        </p:nvSpPr>
        <p:spPr>
          <a:xfrm>
            <a:off x="312975" y="5895608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FC474E2-56AB-4904-8F7C-8E08BEE3F278}"/>
              </a:ext>
            </a:extLst>
          </p:cNvPr>
          <p:cNvSpPr txBox="1"/>
          <p:nvPr/>
        </p:nvSpPr>
        <p:spPr>
          <a:xfrm>
            <a:off x="1086850" y="5896465"/>
            <a:ext cx="557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BC955E3-11D6-4C2E-A548-7941A257051D}"/>
              </a:ext>
            </a:extLst>
          </p:cNvPr>
          <p:cNvSpPr txBox="1"/>
          <p:nvPr/>
        </p:nvSpPr>
        <p:spPr>
          <a:xfrm>
            <a:off x="2165963" y="5323808"/>
            <a:ext cx="452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</p:spTree>
    <p:extLst>
      <p:ext uri="{BB962C8B-B14F-4D97-AF65-F5344CB8AC3E}">
        <p14:creationId xmlns:p14="http://schemas.microsoft.com/office/powerpoint/2010/main" val="6379299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．村人たちにラヴェジャーを紹介しよう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A409531-DEDF-44B6-A6A0-7DB286D78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557" y="1935442"/>
            <a:ext cx="688385" cy="1811720"/>
          </a:xfrm>
          <a:prstGeom prst="rect">
            <a:avLst/>
          </a:prstGeom>
          <a:ln w="28575">
            <a:solidFill>
              <a:schemeClr val="accent6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94C29B4-A590-4FD9-9936-F1F990116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118" y="4558811"/>
            <a:ext cx="598824" cy="194617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D477B509-CA09-4950-BB2C-E16612AB3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904" y="4605042"/>
            <a:ext cx="624978" cy="202607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681CA5F-1E02-4995-BE1D-3A6E2D3F7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835" y="1593662"/>
            <a:ext cx="1299791" cy="99932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0D300E-8792-4ED5-ACCA-565563775F0B}"/>
              </a:ext>
            </a:extLst>
          </p:cNvPr>
          <p:cNvSpPr txBox="1"/>
          <p:nvPr/>
        </p:nvSpPr>
        <p:spPr>
          <a:xfrm>
            <a:off x="120401" y="1009851"/>
            <a:ext cx="91123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頭の上に矢印がある村人の位置までラヴェンジャーを移動させよう！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87A391A-8205-4CF9-938D-67CB185B5397}"/>
              </a:ext>
            </a:extLst>
          </p:cNvPr>
          <p:cNvSpPr txBox="1"/>
          <p:nvPr/>
        </p:nvSpPr>
        <p:spPr>
          <a:xfrm>
            <a:off x="2848621" y="1075552"/>
            <a:ext cx="699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9177DD8-6BB8-4B96-86DC-851D7E0DB22C}"/>
              </a:ext>
            </a:extLst>
          </p:cNvPr>
          <p:cNvSpPr txBox="1"/>
          <p:nvPr/>
        </p:nvSpPr>
        <p:spPr>
          <a:xfrm>
            <a:off x="3068510" y="2903395"/>
            <a:ext cx="342701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最初にラヴェンジャーと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村人たちの位置を確認しよう！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BD3DF91-85E5-47D8-B05C-8F1C382ADDD9}"/>
              </a:ext>
            </a:extLst>
          </p:cNvPr>
          <p:cNvSpPr txBox="1"/>
          <p:nvPr/>
        </p:nvSpPr>
        <p:spPr>
          <a:xfrm>
            <a:off x="2378842" y="1075552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ABE0A21-5762-49F1-A4A5-AD7B6C07E72B}"/>
              </a:ext>
            </a:extLst>
          </p:cNvPr>
          <p:cNvSpPr txBox="1"/>
          <p:nvPr/>
        </p:nvSpPr>
        <p:spPr>
          <a:xfrm>
            <a:off x="7414220" y="1075552"/>
            <a:ext cx="664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36AA9A9-681E-47FB-9925-0B15C8369976}"/>
              </a:ext>
            </a:extLst>
          </p:cNvPr>
          <p:cNvSpPr txBox="1"/>
          <p:nvPr/>
        </p:nvSpPr>
        <p:spPr>
          <a:xfrm>
            <a:off x="3026010" y="3524146"/>
            <a:ext cx="694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0E57DA6-C807-4E39-824A-858D5614E2FF}"/>
              </a:ext>
            </a:extLst>
          </p:cNvPr>
          <p:cNvSpPr txBox="1"/>
          <p:nvPr/>
        </p:nvSpPr>
        <p:spPr>
          <a:xfrm>
            <a:off x="3068510" y="2962258"/>
            <a:ext cx="727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DDE26A4-83FC-48E9-9358-179E5E8DF9A5}"/>
              </a:ext>
            </a:extLst>
          </p:cNvPr>
          <p:cNvSpPr txBox="1"/>
          <p:nvPr/>
        </p:nvSpPr>
        <p:spPr>
          <a:xfrm>
            <a:off x="4239219" y="3512830"/>
            <a:ext cx="507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54A450-E80A-49E7-B6D8-5E88A62E2163}"/>
              </a:ext>
            </a:extLst>
          </p:cNvPr>
          <p:cNvSpPr txBox="1"/>
          <p:nvPr/>
        </p:nvSpPr>
        <p:spPr>
          <a:xfrm>
            <a:off x="4864836" y="3512830"/>
            <a:ext cx="694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95AB3513-7173-404A-8EF7-C799A6D8AE08}"/>
              </a:ext>
            </a:extLst>
          </p:cNvPr>
          <p:cNvSpPr/>
          <p:nvPr/>
        </p:nvSpPr>
        <p:spPr>
          <a:xfrm rot="16200000">
            <a:off x="2011981" y="309528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EDE54785-2CF4-4D73-A8B1-A6DEE12B74CE}"/>
              </a:ext>
            </a:extLst>
          </p:cNvPr>
          <p:cNvSpPr/>
          <p:nvPr/>
        </p:nvSpPr>
        <p:spPr>
          <a:xfrm rot="16200000">
            <a:off x="2011981" y="3515716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B5794524-6552-4192-8E1A-87F809EE67F8}"/>
              </a:ext>
            </a:extLst>
          </p:cNvPr>
          <p:cNvSpPr/>
          <p:nvPr/>
        </p:nvSpPr>
        <p:spPr>
          <a:xfrm rot="16200000">
            <a:off x="2011981" y="3936220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2784E592-65F4-4250-9088-66C7165548F6}"/>
              </a:ext>
            </a:extLst>
          </p:cNvPr>
          <p:cNvSpPr/>
          <p:nvPr/>
        </p:nvSpPr>
        <p:spPr>
          <a:xfrm rot="16200000">
            <a:off x="2011981" y="4356647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A70BBC4A-4638-440E-8003-24EA0764E88B}"/>
              </a:ext>
            </a:extLst>
          </p:cNvPr>
          <p:cNvSpPr/>
          <p:nvPr/>
        </p:nvSpPr>
        <p:spPr>
          <a:xfrm rot="16200000">
            <a:off x="2011981" y="4777150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F84CC4B9-0376-4D45-86DF-90AEEEB312EC}"/>
              </a:ext>
            </a:extLst>
          </p:cNvPr>
          <p:cNvSpPr/>
          <p:nvPr/>
        </p:nvSpPr>
        <p:spPr>
          <a:xfrm rot="16200000">
            <a:off x="2011981" y="5197577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FEA51EDD-A36B-4E9D-B08F-CC773CBCAA43}"/>
              </a:ext>
            </a:extLst>
          </p:cNvPr>
          <p:cNvSpPr/>
          <p:nvPr/>
        </p:nvSpPr>
        <p:spPr>
          <a:xfrm rot="16200000">
            <a:off x="2011981" y="5618081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9C07D2DE-2ED2-4C86-8386-7FB60D248192}"/>
              </a:ext>
            </a:extLst>
          </p:cNvPr>
          <p:cNvSpPr/>
          <p:nvPr/>
        </p:nvSpPr>
        <p:spPr>
          <a:xfrm rot="16200000">
            <a:off x="201198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F18FD0D4-B184-4D30-8F1A-4B2F07770825}"/>
              </a:ext>
            </a:extLst>
          </p:cNvPr>
          <p:cNvSpPr/>
          <p:nvPr/>
        </p:nvSpPr>
        <p:spPr>
          <a:xfrm rot="16200000">
            <a:off x="2011981" y="2680306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99FA3E61-74B5-45EA-955D-0E0AF7E7AB1D}"/>
              </a:ext>
            </a:extLst>
          </p:cNvPr>
          <p:cNvSpPr/>
          <p:nvPr/>
        </p:nvSpPr>
        <p:spPr>
          <a:xfrm rot="16200000">
            <a:off x="452190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318B7CF1-174A-4CBB-B484-79D0A7FB4C00}"/>
              </a:ext>
            </a:extLst>
          </p:cNvPr>
          <p:cNvSpPr/>
          <p:nvPr/>
        </p:nvSpPr>
        <p:spPr>
          <a:xfrm rot="16200000">
            <a:off x="410358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1A471C1A-BD3D-4F1D-8681-BE3AA13DED83}"/>
              </a:ext>
            </a:extLst>
          </p:cNvPr>
          <p:cNvSpPr/>
          <p:nvPr/>
        </p:nvSpPr>
        <p:spPr>
          <a:xfrm rot="16200000">
            <a:off x="368526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697D02AB-3850-48BA-BB4D-2DEC51726772}"/>
              </a:ext>
            </a:extLst>
          </p:cNvPr>
          <p:cNvSpPr/>
          <p:nvPr/>
        </p:nvSpPr>
        <p:spPr>
          <a:xfrm rot="16200000">
            <a:off x="326694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C05811AC-A16A-4621-93BF-D7506F7A7141}"/>
              </a:ext>
            </a:extLst>
          </p:cNvPr>
          <p:cNvSpPr/>
          <p:nvPr/>
        </p:nvSpPr>
        <p:spPr>
          <a:xfrm rot="16200000">
            <a:off x="284862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04896253-8B9E-43B9-8431-EAD480C411E2}"/>
              </a:ext>
            </a:extLst>
          </p:cNvPr>
          <p:cNvSpPr/>
          <p:nvPr/>
        </p:nvSpPr>
        <p:spPr>
          <a:xfrm rot="16200000">
            <a:off x="243030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A286D35C-CF5B-427D-8DA0-427A331CBFEB}"/>
              </a:ext>
            </a:extLst>
          </p:cNvPr>
          <p:cNvSpPr/>
          <p:nvPr/>
        </p:nvSpPr>
        <p:spPr>
          <a:xfrm rot="16200000">
            <a:off x="494022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D587A76D-4E2D-4A75-8852-0B345CB923E0}"/>
              </a:ext>
            </a:extLst>
          </p:cNvPr>
          <p:cNvSpPr/>
          <p:nvPr/>
        </p:nvSpPr>
        <p:spPr>
          <a:xfrm rot="16200000">
            <a:off x="535854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D616CB90-8856-4BD7-A8BD-F0748D079A63}"/>
              </a:ext>
            </a:extLst>
          </p:cNvPr>
          <p:cNvSpPr/>
          <p:nvPr/>
        </p:nvSpPr>
        <p:spPr>
          <a:xfrm rot="16200000">
            <a:off x="577686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9C73C0B8-6B12-4ACD-8BB8-28CF8C5ACB06}"/>
              </a:ext>
            </a:extLst>
          </p:cNvPr>
          <p:cNvSpPr/>
          <p:nvPr/>
        </p:nvSpPr>
        <p:spPr>
          <a:xfrm rot="16200000">
            <a:off x="6195181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1BB3F751-500E-4FF4-9081-8C9091FDFC09}"/>
              </a:ext>
            </a:extLst>
          </p:cNvPr>
          <p:cNvSpPr/>
          <p:nvPr/>
        </p:nvSpPr>
        <p:spPr>
          <a:xfrm rot="16200000">
            <a:off x="6613503" y="60384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F190FDD-4CFB-49EC-A0E7-7FD1914181FD}"/>
              </a:ext>
            </a:extLst>
          </p:cNvPr>
          <p:cNvSpPr/>
          <p:nvPr/>
        </p:nvSpPr>
        <p:spPr>
          <a:xfrm rot="16200000">
            <a:off x="6613503" y="5622203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660518EA-4682-4A8F-9AD2-1CFE91681335}"/>
              </a:ext>
            </a:extLst>
          </p:cNvPr>
          <p:cNvSpPr/>
          <p:nvPr/>
        </p:nvSpPr>
        <p:spPr>
          <a:xfrm rot="16200000">
            <a:off x="6613504" y="5197576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9AF174FA-74E2-4422-A058-981E8DE670B5}"/>
              </a:ext>
            </a:extLst>
          </p:cNvPr>
          <p:cNvSpPr/>
          <p:nvPr/>
        </p:nvSpPr>
        <p:spPr>
          <a:xfrm rot="16200000">
            <a:off x="6613504" y="477294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000AA83D-444E-4229-BD82-F6BF4E219DA9}"/>
              </a:ext>
            </a:extLst>
          </p:cNvPr>
          <p:cNvSpPr/>
          <p:nvPr/>
        </p:nvSpPr>
        <p:spPr>
          <a:xfrm rot="16200000">
            <a:off x="6613503" y="4357200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3E7F5413-2E7B-4F9B-A093-EAD2A40F66D8}"/>
              </a:ext>
            </a:extLst>
          </p:cNvPr>
          <p:cNvSpPr/>
          <p:nvPr/>
        </p:nvSpPr>
        <p:spPr>
          <a:xfrm rot="16200000">
            <a:off x="6613502" y="3938799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38722AF0-3447-4F23-9B50-9A8CAFA3A6BF}"/>
              </a:ext>
            </a:extLst>
          </p:cNvPr>
          <p:cNvSpPr/>
          <p:nvPr/>
        </p:nvSpPr>
        <p:spPr>
          <a:xfrm rot="16200000">
            <a:off x="6613503" y="3520397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DD94C0D3-3F93-4847-97FA-5D151D49BACE}"/>
              </a:ext>
            </a:extLst>
          </p:cNvPr>
          <p:cNvSpPr/>
          <p:nvPr/>
        </p:nvSpPr>
        <p:spPr>
          <a:xfrm rot="16200000">
            <a:off x="6613503" y="3110876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24E0130F-63DF-41BB-B81E-1A557B4EEDC3}"/>
              </a:ext>
            </a:extLst>
          </p:cNvPr>
          <p:cNvSpPr/>
          <p:nvPr/>
        </p:nvSpPr>
        <p:spPr>
          <a:xfrm rot="16200000">
            <a:off x="6613503" y="2686248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B6EAC293-746E-4F10-A31B-C78652EDC128}"/>
              </a:ext>
            </a:extLst>
          </p:cNvPr>
          <p:cNvSpPr/>
          <p:nvPr/>
        </p:nvSpPr>
        <p:spPr>
          <a:xfrm rot="16200000">
            <a:off x="6613503" y="2260295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4FB90194-4F87-4BB2-BB64-570D29DE989A}"/>
              </a:ext>
            </a:extLst>
          </p:cNvPr>
          <p:cNvSpPr/>
          <p:nvPr/>
        </p:nvSpPr>
        <p:spPr>
          <a:xfrm rot="16200000">
            <a:off x="6613502" y="1834047"/>
            <a:ext cx="420504" cy="420503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7FFA8E0-8540-4F47-A47C-FAA93F77F63E}"/>
              </a:ext>
            </a:extLst>
          </p:cNvPr>
          <p:cNvSpPr txBox="1"/>
          <p:nvPr/>
        </p:nvSpPr>
        <p:spPr>
          <a:xfrm>
            <a:off x="1802528" y="1075552"/>
            <a:ext cx="699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あたま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CBF7035B-5A76-49BA-8F62-121198BE83C5}"/>
              </a:ext>
            </a:extLst>
          </p:cNvPr>
          <p:cNvSpPr txBox="1"/>
          <p:nvPr/>
        </p:nvSpPr>
        <p:spPr>
          <a:xfrm>
            <a:off x="3963961" y="1075552"/>
            <a:ext cx="699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F54492E-0A29-4943-A43E-84E6DBC16E7C}"/>
              </a:ext>
            </a:extLst>
          </p:cNvPr>
          <p:cNvSpPr txBox="1"/>
          <p:nvPr/>
        </p:nvSpPr>
        <p:spPr>
          <a:xfrm>
            <a:off x="4760714" y="1075552"/>
            <a:ext cx="5196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622BF89-5D55-4586-A15A-AE1D7C86A9C3}"/>
              </a:ext>
            </a:extLst>
          </p:cNvPr>
          <p:cNvSpPr txBox="1"/>
          <p:nvPr/>
        </p:nvSpPr>
        <p:spPr>
          <a:xfrm>
            <a:off x="2330023" y="2403556"/>
            <a:ext cx="110464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矢印: 右 97">
            <a:extLst>
              <a:ext uri="{FF2B5EF4-FFF2-40B4-BE49-F238E27FC236}">
                <a16:creationId xmlns:a16="http://schemas.microsoft.com/office/drawing/2014/main" id="{47D1E7B5-D953-4F91-920D-0F2EC1293BE5}"/>
              </a:ext>
            </a:extLst>
          </p:cNvPr>
          <p:cNvSpPr/>
          <p:nvPr/>
        </p:nvSpPr>
        <p:spPr>
          <a:xfrm rot="5400000" flipV="1">
            <a:off x="2041538" y="2451639"/>
            <a:ext cx="361390" cy="367433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3FE6025-8886-4129-AEE0-874D17F8ABC7}"/>
              </a:ext>
            </a:extLst>
          </p:cNvPr>
          <p:cNvSpPr txBox="1"/>
          <p:nvPr/>
        </p:nvSpPr>
        <p:spPr>
          <a:xfrm>
            <a:off x="5781614" y="1700366"/>
            <a:ext cx="81512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474CDF67-9DA7-4BD3-A7C7-B079F6FB1375}"/>
              </a:ext>
            </a:extLst>
          </p:cNvPr>
          <p:cNvSpPr txBox="1"/>
          <p:nvPr/>
        </p:nvSpPr>
        <p:spPr>
          <a:xfrm>
            <a:off x="2009796" y="6510088"/>
            <a:ext cx="42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★</a:t>
            </a:r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B1147037-EE17-42E0-94A1-6A88C109AB90}"/>
              </a:ext>
            </a:extLst>
          </p:cNvPr>
          <p:cNvSpPr txBox="1"/>
          <p:nvPr/>
        </p:nvSpPr>
        <p:spPr>
          <a:xfrm>
            <a:off x="6995695" y="6135654"/>
            <a:ext cx="42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★</a:t>
            </a:r>
            <a:endParaRPr kumimoji="1" lang="ja-JP" altLang="en-US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1C44BD7D-6ADD-4F49-99E6-1C30E1D0231F}"/>
              </a:ext>
            </a:extLst>
          </p:cNvPr>
          <p:cNvSpPr txBox="1"/>
          <p:nvPr/>
        </p:nvSpPr>
        <p:spPr>
          <a:xfrm>
            <a:off x="6613501" y="1517522"/>
            <a:ext cx="42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chemeClr val="accent6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★</a:t>
            </a:r>
            <a:endParaRPr kumimoji="1" lang="ja-JP" altLang="en-US" b="1" dirty="0">
              <a:solidFill>
                <a:schemeClr val="accent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7A9FE107-CCC8-47E9-8F77-EEB99EF61FB5}"/>
              </a:ext>
            </a:extLst>
          </p:cNvPr>
          <p:cNvCxnSpPr>
            <a:cxnSpLocks/>
          </p:cNvCxnSpPr>
          <p:nvPr/>
        </p:nvCxnSpPr>
        <p:spPr>
          <a:xfrm>
            <a:off x="1290437" y="6248750"/>
            <a:ext cx="819556" cy="3940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>
            <a:extLst>
              <a:ext uri="{FF2B5EF4-FFF2-40B4-BE49-F238E27FC236}">
                <a16:creationId xmlns:a16="http://schemas.microsoft.com/office/drawing/2014/main" id="{3BA54F2F-A7EB-4D6E-88EA-FCA8C093EA33}"/>
              </a:ext>
            </a:extLst>
          </p:cNvPr>
          <p:cNvCxnSpPr>
            <a:cxnSpLocks/>
            <a:stCxn id="11" idx="1"/>
            <a:endCxn id="102" idx="0"/>
          </p:cNvCxnSpPr>
          <p:nvPr/>
        </p:nvCxnSpPr>
        <p:spPr>
          <a:xfrm flipH="1">
            <a:off x="7205948" y="5531899"/>
            <a:ext cx="709170" cy="603755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75BC24B1-E5E9-4407-B939-2123F37BE3D2}"/>
              </a:ext>
            </a:extLst>
          </p:cNvPr>
          <p:cNvCxnSpPr>
            <a:cxnSpLocks/>
          </p:cNvCxnSpPr>
          <p:nvPr/>
        </p:nvCxnSpPr>
        <p:spPr>
          <a:xfrm flipH="1" flipV="1">
            <a:off x="6914720" y="1688382"/>
            <a:ext cx="831971" cy="542773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5825890-B4BF-4CBC-AE9C-7B0308997B14}"/>
              </a:ext>
            </a:extLst>
          </p:cNvPr>
          <p:cNvSpPr txBox="1"/>
          <p:nvPr/>
        </p:nvSpPr>
        <p:spPr>
          <a:xfrm>
            <a:off x="4226799" y="392573"/>
            <a:ext cx="884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しょうかい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717EE8C-DC84-435B-A5C5-EC576378CBCF}"/>
              </a:ext>
            </a:extLst>
          </p:cNvPr>
          <p:cNvSpPr txBox="1"/>
          <p:nvPr/>
        </p:nvSpPr>
        <p:spPr>
          <a:xfrm>
            <a:off x="934672" y="392573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</p:spTree>
    <p:extLst>
      <p:ext uri="{BB962C8B-B14F-4D97-AF65-F5344CB8AC3E}">
        <p14:creationId xmlns:p14="http://schemas.microsoft.com/office/powerpoint/2010/main" val="3366820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．村人たちにラヴェジャーを紹介しよう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22A4CECF-FD1F-4334-ACC2-916587147377}"/>
              </a:ext>
            </a:extLst>
          </p:cNvPr>
          <p:cNvGrpSpPr/>
          <p:nvPr/>
        </p:nvGrpSpPr>
        <p:grpSpPr>
          <a:xfrm>
            <a:off x="7283709" y="5533074"/>
            <a:ext cx="1215452" cy="1215452"/>
            <a:chOff x="5638108" y="5543188"/>
            <a:chExt cx="1215452" cy="1215452"/>
          </a:xfrm>
        </p:grpSpPr>
        <p:sp>
          <p:nvSpPr>
            <p:cNvPr id="56" name="楕円 55">
              <a:extLst>
                <a:ext uri="{FF2B5EF4-FFF2-40B4-BE49-F238E27FC236}">
                  <a16:creationId xmlns:a16="http://schemas.microsoft.com/office/drawing/2014/main" id="{4848CA23-A00D-4276-8868-F080494A3836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022A08D5-F9EF-47B9-A60E-E129D07AD8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6FA4BF1-5394-41D3-B2C0-4CCDFF7023CE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9916B45-BE57-4566-A8D2-D41DE1FF4808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FB61015-D72E-45C7-B067-6AB58DBE0390}"/>
              </a:ext>
            </a:extLst>
          </p:cNvPr>
          <p:cNvSpPr txBox="1"/>
          <p:nvPr/>
        </p:nvSpPr>
        <p:spPr>
          <a:xfrm>
            <a:off x="4000562" y="1418608"/>
            <a:ext cx="471481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5E44D72-5808-4A96-8EE4-1AF62B92439B}"/>
              </a:ext>
            </a:extLst>
          </p:cNvPr>
          <p:cNvSpPr txBox="1"/>
          <p:nvPr/>
        </p:nvSpPr>
        <p:spPr>
          <a:xfrm>
            <a:off x="7390808" y="144359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582ECC1-3A03-47A5-9EA5-87AEA75996B3}"/>
              </a:ext>
            </a:extLst>
          </p:cNvPr>
          <p:cNvSpPr txBox="1"/>
          <p:nvPr/>
        </p:nvSpPr>
        <p:spPr>
          <a:xfrm>
            <a:off x="4800369" y="2043492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9616AB8-DCB8-475F-B625-CA508F44B08B}"/>
              </a:ext>
            </a:extLst>
          </p:cNvPr>
          <p:cNvSpPr txBox="1"/>
          <p:nvPr/>
        </p:nvSpPr>
        <p:spPr>
          <a:xfrm>
            <a:off x="4000562" y="2607823"/>
            <a:ext cx="496592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のブロックを選ぶ。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A66FB21E-5F81-49F5-8CDA-CFBC5E4F47A0}"/>
              </a:ext>
            </a:extLst>
          </p:cNvPr>
          <p:cNvSpPr txBox="1"/>
          <p:nvPr/>
        </p:nvSpPr>
        <p:spPr>
          <a:xfrm>
            <a:off x="7630923" y="266852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4B054361-8F14-4433-BE77-41C64B2B1DFB}"/>
              </a:ext>
            </a:extLst>
          </p:cNvPr>
          <p:cNvSpPr txBox="1"/>
          <p:nvPr/>
        </p:nvSpPr>
        <p:spPr>
          <a:xfrm>
            <a:off x="593015" y="4109337"/>
            <a:ext cx="67044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F6306D43-9171-483C-9C03-462EE76C7168}"/>
              </a:ext>
            </a:extLst>
          </p:cNvPr>
          <p:cNvSpPr txBox="1"/>
          <p:nvPr/>
        </p:nvSpPr>
        <p:spPr>
          <a:xfrm>
            <a:off x="3976475" y="416766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32A4B037-1C5D-49AC-8F96-9A560D16020E}"/>
              </a:ext>
            </a:extLst>
          </p:cNvPr>
          <p:cNvSpPr txBox="1"/>
          <p:nvPr/>
        </p:nvSpPr>
        <p:spPr>
          <a:xfrm>
            <a:off x="5643505" y="416766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BA9776C3-9B73-4D6B-8E32-FF957A6E5F54}"/>
              </a:ext>
            </a:extLst>
          </p:cNvPr>
          <p:cNvSpPr txBox="1"/>
          <p:nvPr/>
        </p:nvSpPr>
        <p:spPr>
          <a:xfrm>
            <a:off x="600433" y="4782659"/>
            <a:ext cx="43621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のブロックを選ぶ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3B0E054A-61A0-4F1E-B71F-CAA4F29765B4}"/>
              </a:ext>
            </a:extLst>
          </p:cNvPr>
          <p:cNvSpPr txBox="1"/>
          <p:nvPr/>
        </p:nvSpPr>
        <p:spPr>
          <a:xfrm>
            <a:off x="4226435" y="482721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3212520-F5EF-4E07-B70B-8F9E8884B8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8025" y="1276368"/>
            <a:ext cx="2361970" cy="2944590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32C00028-3BD1-4F4F-8EAA-2AF77A8F7643}"/>
              </a:ext>
            </a:extLst>
          </p:cNvPr>
          <p:cNvSpPr txBox="1"/>
          <p:nvPr/>
        </p:nvSpPr>
        <p:spPr>
          <a:xfrm>
            <a:off x="576966" y="5496624"/>
            <a:ext cx="67044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0FCB0747-9450-4B20-A37E-8B473BC9A269}"/>
              </a:ext>
            </a:extLst>
          </p:cNvPr>
          <p:cNvSpPr txBox="1"/>
          <p:nvPr/>
        </p:nvSpPr>
        <p:spPr>
          <a:xfrm>
            <a:off x="3978181" y="555495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CF075DC7-0FCA-49C4-BAFF-9892C7AA2206}"/>
              </a:ext>
            </a:extLst>
          </p:cNvPr>
          <p:cNvSpPr txBox="1"/>
          <p:nvPr/>
        </p:nvSpPr>
        <p:spPr>
          <a:xfrm>
            <a:off x="5654089" y="5554953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2A002A-C0C3-40F2-BC00-B77FCB4FC72E}"/>
              </a:ext>
            </a:extLst>
          </p:cNvPr>
          <p:cNvSpPr txBox="1"/>
          <p:nvPr/>
        </p:nvSpPr>
        <p:spPr>
          <a:xfrm>
            <a:off x="4226799" y="392573"/>
            <a:ext cx="884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しょうかい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48BC64F-C77E-48C8-BFC1-830E8927F402}"/>
              </a:ext>
            </a:extLst>
          </p:cNvPr>
          <p:cNvSpPr txBox="1"/>
          <p:nvPr/>
        </p:nvSpPr>
        <p:spPr>
          <a:xfrm>
            <a:off x="934672" y="392573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5A2B073-6DB7-458B-A243-C9E0EFFB7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098" y="1541826"/>
            <a:ext cx="1943268" cy="594412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E65ABAF8-479E-403A-A82F-85057AEC8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40" y="4255035"/>
            <a:ext cx="1943268" cy="594412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144C0D06-5733-4C02-A383-404EE53ED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23" y="5608317"/>
            <a:ext cx="1943268" cy="594412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50C6F1DD-5A95-4694-B1C6-C3E27D9B3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9098" y="2709595"/>
            <a:ext cx="2103302" cy="57155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94FE51BF-29BE-4085-9963-000CDA162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323" y="4885376"/>
            <a:ext cx="2103302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135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．村人たちにラヴェジャーを紹介しよう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87C5887C-943A-4F04-B24F-5D1C6A373E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301" y="1586725"/>
            <a:ext cx="7629398" cy="4900007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D5020C1-A39F-47FE-93B2-5933C3321FA0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ラヴェンジャーを紹介できました！次のミッションに進みましょう！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E74D05-27AB-4CD1-98DF-C2D71B2E715B}"/>
              </a:ext>
            </a:extLst>
          </p:cNvPr>
          <p:cNvSpPr txBox="1"/>
          <p:nvPr/>
        </p:nvSpPr>
        <p:spPr>
          <a:xfrm>
            <a:off x="4349858" y="108823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127A5DB-376D-4606-8185-7338ED5CF61F}"/>
              </a:ext>
            </a:extLst>
          </p:cNvPr>
          <p:cNvSpPr txBox="1"/>
          <p:nvPr/>
        </p:nvSpPr>
        <p:spPr>
          <a:xfrm>
            <a:off x="6187833" y="108823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222858B6-3574-4E74-BF70-1623970145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5762" y="4587027"/>
            <a:ext cx="4033444" cy="2023005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7F8ACE33-EDDE-41EF-8D2D-75CAC774D3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54379" y="4587027"/>
            <a:ext cx="4046089" cy="2037781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61B7781-EDBB-438D-9464-5F4099CD172B}"/>
              </a:ext>
            </a:extLst>
          </p:cNvPr>
          <p:cNvSpPr txBox="1"/>
          <p:nvPr/>
        </p:nvSpPr>
        <p:spPr>
          <a:xfrm>
            <a:off x="2340284" y="1077963"/>
            <a:ext cx="1000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49E2230-1278-4232-BB0D-74E623CC7CF2}"/>
              </a:ext>
            </a:extLst>
          </p:cNvPr>
          <p:cNvSpPr txBox="1"/>
          <p:nvPr/>
        </p:nvSpPr>
        <p:spPr>
          <a:xfrm>
            <a:off x="4226799" y="392573"/>
            <a:ext cx="884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しょうかい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E241013-2155-4196-AFDA-DA8DFE0A64B6}"/>
              </a:ext>
            </a:extLst>
          </p:cNvPr>
          <p:cNvSpPr txBox="1"/>
          <p:nvPr/>
        </p:nvSpPr>
        <p:spPr>
          <a:xfrm>
            <a:off x="934672" y="392573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</p:spTree>
    <p:extLst>
      <p:ext uri="{BB962C8B-B14F-4D97-AF65-F5344CB8AC3E}">
        <p14:creationId xmlns:p14="http://schemas.microsoft.com/office/powerpoint/2010/main" val="5297019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．ビート農場を守ろう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農民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9073" y="1586932"/>
            <a:ext cx="4226354" cy="2714391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2646332" y="386624"/>
            <a:ext cx="53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510D8E-FE3C-45A4-8E75-87ADB636C9D5}"/>
              </a:ext>
            </a:extLst>
          </p:cNvPr>
          <p:cNvSpPr txBox="1"/>
          <p:nvPr/>
        </p:nvSpPr>
        <p:spPr>
          <a:xfrm>
            <a:off x="934672" y="1052170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1464318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087BD3-4684-441A-8D71-7EA337B8CB61}"/>
              </a:ext>
            </a:extLst>
          </p:cNvPr>
          <p:cNvSpPr txBox="1"/>
          <p:nvPr/>
        </p:nvSpPr>
        <p:spPr>
          <a:xfrm>
            <a:off x="328474" y="1052170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のうみん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C937CA-2B1F-43F0-9655-AC94F1CD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99998" y="3287651"/>
            <a:ext cx="4736947" cy="2370954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3468177" y="3207188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E20E9440-49A0-4CAC-A2FF-DB51A2A75D19}"/>
              </a:ext>
            </a:extLst>
          </p:cNvPr>
          <p:cNvSpPr/>
          <p:nvPr/>
        </p:nvSpPr>
        <p:spPr>
          <a:xfrm>
            <a:off x="1036948" y="2273939"/>
            <a:ext cx="848507" cy="134833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3B51BA-9B09-4EDA-9152-6420EA998ED3}"/>
              </a:ext>
            </a:extLst>
          </p:cNvPr>
          <p:cNvSpPr/>
          <p:nvPr/>
        </p:nvSpPr>
        <p:spPr>
          <a:xfrm>
            <a:off x="5706239" y="5153076"/>
            <a:ext cx="1524463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B7F8CE-4EB2-4C88-852F-09F15AB3C093}"/>
              </a:ext>
            </a:extLst>
          </p:cNvPr>
          <p:cNvSpPr txBox="1"/>
          <p:nvPr/>
        </p:nvSpPr>
        <p:spPr>
          <a:xfrm>
            <a:off x="1713337" y="392072"/>
            <a:ext cx="8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のうじょう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4B421E-2550-41AE-851B-4BB6177C2485}"/>
              </a:ext>
            </a:extLst>
          </p:cNvPr>
          <p:cNvSpPr txBox="1"/>
          <p:nvPr/>
        </p:nvSpPr>
        <p:spPr>
          <a:xfrm>
            <a:off x="356245" y="4722942"/>
            <a:ext cx="37178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アクティビティーの開始を押し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農場の大きさを確認しましょう！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E4EAD7-51E6-4EFE-A322-627F482A492A}"/>
              </a:ext>
            </a:extLst>
          </p:cNvPr>
          <p:cNvSpPr txBox="1"/>
          <p:nvPr/>
        </p:nvSpPr>
        <p:spPr>
          <a:xfrm>
            <a:off x="3102398" y="4779079"/>
            <a:ext cx="413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FEA070-6AAE-44D0-BE72-19E8CFCE2D33}"/>
              </a:ext>
            </a:extLst>
          </p:cNvPr>
          <p:cNvSpPr txBox="1"/>
          <p:nvPr/>
        </p:nvSpPr>
        <p:spPr>
          <a:xfrm>
            <a:off x="1938208" y="5335419"/>
            <a:ext cx="743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E57390-3271-4B3B-93A2-59AE8EFB2006}"/>
              </a:ext>
            </a:extLst>
          </p:cNvPr>
          <p:cNvSpPr txBox="1"/>
          <p:nvPr/>
        </p:nvSpPr>
        <p:spPr>
          <a:xfrm>
            <a:off x="2391794" y="4779079"/>
            <a:ext cx="621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4073C1D-F501-4BF8-B054-D83B015AEE3C}"/>
              </a:ext>
            </a:extLst>
          </p:cNvPr>
          <p:cNvSpPr txBox="1"/>
          <p:nvPr/>
        </p:nvSpPr>
        <p:spPr>
          <a:xfrm>
            <a:off x="250526" y="5333727"/>
            <a:ext cx="8677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のうじょう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FC474E2-56AB-4904-8F7C-8E08BEE3F278}"/>
              </a:ext>
            </a:extLst>
          </p:cNvPr>
          <p:cNvSpPr txBox="1"/>
          <p:nvPr/>
        </p:nvSpPr>
        <p:spPr>
          <a:xfrm>
            <a:off x="997204" y="5327498"/>
            <a:ext cx="511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</p:spTree>
    <p:extLst>
      <p:ext uri="{BB962C8B-B14F-4D97-AF65-F5344CB8AC3E}">
        <p14:creationId xmlns:p14="http://schemas.microsoft.com/office/powerpoint/2010/main" val="21198465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．ビート農場を守ろう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B4E69BB-6207-47F2-8D71-2C6CA4B1DA3A}"/>
              </a:ext>
            </a:extLst>
          </p:cNvPr>
          <p:cNvSpPr txBox="1"/>
          <p:nvPr/>
        </p:nvSpPr>
        <p:spPr>
          <a:xfrm>
            <a:off x="120401" y="1009851"/>
            <a:ext cx="81713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農場の周りに柵をつくろう！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83AF325-583E-4D2D-A7E7-DC95C676B3D7}"/>
              </a:ext>
            </a:extLst>
          </p:cNvPr>
          <p:cNvSpPr txBox="1"/>
          <p:nvPr/>
        </p:nvSpPr>
        <p:spPr>
          <a:xfrm>
            <a:off x="3313640" y="1067806"/>
            <a:ext cx="4466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FDC74F4-8DE7-4806-9B44-BC6229DB7134}"/>
              </a:ext>
            </a:extLst>
          </p:cNvPr>
          <p:cNvSpPr txBox="1"/>
          <p:nvPr/>
        </p:nvSpPr>
        <p:spPr>
          <a:xfrm>
            <a:off x="2613731" y="1064982"/>
            <a:ext cx="4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FCE8447-35CD-4969-A822-082B96AB5070}"/>
              </a:ext>
            </a:extLst>
          </p:cNvPr>
          <p:cNvSpPr txBox="1"/>
          <p:nvPr/>
        </p:nvSpPr>
        <p:spPr>
          <a:xfrm>
            <a:off x="1865618" y="1076007"/>
            <a:ext cx="864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のうじょう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62408DE-5888-49E8-8083-90EB9E016BE1}"/>
              </a:ext>
            </a:extLst>
          </p:cNvPr>
          <p:cNvSpPr txBox="1"/>
          <p:nvPr/>
        </p:nvSpPr>
        <p:spPr>
          <a:xfrm>
            <a:off x="366898" y="1671893"/>
            <a:ext cx="52930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最初に柵の完成図を描いてみよう！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746BFCB7-F3DC-47DE-9DDC-3D61E46293AA}"/>
              </a:ext>
            </a:extLst>
          </p:cNvPr>
          <p:cNvSpPr/>
          <p:nvPr/>
        </p:nvSpPr>
        <p:spPr>
          <a:xfrm rot="16200000">
            <a:off x="6082527" y="2480499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0EA1F053-388E-4523-94E5-9DEE8D98E749}"/>
              </a:ext>
            </a:extLst>
          </p:cNvPr>
          <p:cNvSpPr/>
          <p:nvPr/>
        </p:nvSpPr>
        <p:spPr>
          <a:xfrm rot="16200000">
            <a:off x="5556766" y="5101486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22B01D1F-9E78-473E-8D06-E7D400B3D4E5}"/>
              </a:ext>
            </a:extLst>
          </p:cNvPr>
          <p:cNvSpPr/>
          <p:nvPr/>
        </p:nvSpPr>
        <p:spPr>
          <a:xfrm rot="16200000">
            <a:off x="5556766" y="4578615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F1CCA76F-C444-4A9F-9E66-DE6F6AD43B5A}"/>
              </a:ext>
            </a:extLst>
          </p:cNvPr>
          <p:cNvSpPr/>
          <p:nvPr/>
        </p:nvSpPr>
        <p:spPr>
          <a:xfrm rot="16200000">
            <a:off x="5556766" y="4052854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4B62F1B9-B80D-4913-B83E-30C194CF7529}"/>
              </a:ext>
            </a:extLst>
          </p:cNvPr>
          <p:cNvSpPr/>
          <p:nvPr/>
        </p:nvSpPr>
        <p:spPr>
          <a:xfrm rot="16200000">
            <a:off x="5556765" y="352998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5160879F-6179-48C2-91B0-62B521AF5BD0}"/>
              </a:ext>
            </a:extLst>
          </p:cNvPr>
          <p:cNvSpPr/>
          <p:nvPr/>
        </p:nvSpPr>
        <p:spPr>
          <a:xfrm rot="16200000">
            <a:off x="5556765" y="300711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8EFBACC3-0FE1-4DE8-8F09-F801BDC71431}"/>
              </a:ext>
            </a:extLst>
          </p:cNvPr>
          <p:cNvSpPr/>
          <p:nvPr/>
        </p:nvSpPr>
        <p:spPr>
          <a:xfrm rot="16200000">
            <a:off x="5556765" y="2480499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859137DD-2A77-4E8F-85FC-BB1A1C123312}"/>
              </a:ext>
            </a:extLst>
          </p:cNvPr>
          <p:cNvSpPr/>
          <p:nvPr/>
        </p:nvSpPr>
        <p:spPr>
          <a:xfrm rot="16200000">
            <a:off x="6608288" y="2480499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E081A8FD-CCFF-4295-8FB2-590914694E06}"/>
              </a:ext>
            </a:extLst>
          </p:cNvPr>
          <p:cNvSpPr/>
          <p:nvPr/>
        </p:nvSpPr>
        <p:spPr>
          <a:xfrm rot="16200000">
            <a:off x="7663853" y="248054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65531CE3-B265-4D2D-A210-2A925A0F470A}"/>
              </a:ext>
            </a:extLst>
          </p:cNvPr>
          <p:cNvSpPr/>
          <p:nvPr/>
        </p:nvSpPr>
        <p:spPr>
          <a:xfrm rot="16200000">
            <a:off x="7134049" y="2480499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C8E9F9FE-1A09-4F49-91C1-A6A9F5B3D170}"/>
              </a:ext>
            </a:extLst>
          </p:cNvPr>
          <p:cNvSpPr txBox="1"/>
          <p:nvPr/>
        </p:nvSpPr>
        <p:spPr>
          <a:xfrm>
            <a:off x="1436196" y="1748186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かんせいず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2AF109FA-72CA-45B5-B9CE-AEA106C05499}"/>
              </a:ext>
            </a:extLst>
          </p:cNvPr>
          <p:cNvSpPr txBox="1"/>
          <p:nvPr/>
        </p:nvSpPr>
        <p:spPr>
          <a:xfrm>
            <a:off x="334735" y="1730429"/>
            <a:ext cx="727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D186C3F-B784-46BE-B5B5-F6652063ED91}"/>
              </a:ext>
            </a:extLst>
          </p:cNvPr>
          <p:cNvSpPr txBox="1"/>
          <p:nvPr/>
        </p:nvSpPr>
        <p:spPr>
          <a:xfrm>
            <a:off x="2453643" y="1739657"/>
            <a:ext cx="283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741B64CE-E951-481A-A654-D60E437E9D55}"/>
              </a:ext>
            </a:extLst>
          </p:cNvPr>
          <p:cNvSpPr txBox="1"/>
          <p:nvPr/>
        </p:nvSpPr>
        <p:spPr>
          <a:xfrm>
            <a:off x="4555824" y="2478951"/>
            <a:ext cx="110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矢印: 右 114">
            <a:extLst>
              <a:ext uri="{FF2B5EF4-FFF2-40B4-BE49-F238E27FC236}">
                <a16:creationId xmlns:a16="http://schemas.microsoft.com/office/drawing/2014/main" id="{46963392-828A-419B-A117-895D175099C2}"/>
              </a:ext>
            </a:extLst>
          </p:cNvPr>
          <p:cNvSpPr/>
          <p:nvPr/>
        </p:nvSpPr>
        <p:spPr>
          <a:xfrm rot="5400000" flipV="1">
            <a:off x="5629509" y="2562770"/>
            <a:ext cx="361390" cy="367433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DC9BC38F-54E2-4283-865B-7D30822B18D7}"/>
              </a:ext>
            </a:extLst>
          </p:cNvPr>
          <p:cNvSpPr txBox="1"/>
          <p:nvPr/>
        </p:nvSpPr>
        <p:spPr>
          <a:xfrm>
            <a:off x="4758834" y="2797741"/>
            <a:ext cx="815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B53C0BC5-1BB5-40EB-9BE6-1588340452FB}"/>
              </a:ext>
            </a:extLst>
          </p:cNvPr>
          <p:cNvSpPr/>
          <p:nvPr/>
        </p:nvSpPr>
        <p:spPr>
          <a:xfrm rot="16200000">
            <a:off x="8190555" y="510141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A22EA49E-BC10-45C4-9AA7-3C773C69532B}"/>
              </a:ext>
            </a:extLst>
          </p:cNvPr>
          <p:cNvSpPr/>
          <p:nvPr/>
        </p:nvSpPr>
        <p:spPr>
          <a:xfrm rot="16200000">
            <a:off x="8190555" y="4578542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E5E298F5-8D98-4CE1-B218-0206A421785F}"/>
              </a:ext>
            </a:extLst>
          </p:cNvPr>
          <p:cNvSpPr/>
          <p:nvPr/>
        </p:nvSpPr>
        <p:spPr>
          <a:xfrm rot="16200000">
            <a:off x="8190555" y="4052781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DDBD4904-2F37-4A9D-B37F-CC257EE828F8}"/>
              </a:ext>
            </a:extLst>
          </p:cNvPr>
          <p:cNvSpPr/>
          <p:nvPr/>
        </p:nvSpPr>
        <p:spPr>
          <a:xfrm rot="16200000">
            <a:off x="8190554" y="3529910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B611E6F3-AF87-435F-835B-AF2A78C52D17}"/>
              </a:ext>
            </a:extLst>
          </p:cNvPr>
          <p:cNvSpPr/>
          <p:nvPr/>
        </p:nvSpPr>
        <p:spPr>
          <a:xfrm rot="16200000">
            <a:off x="8190554" y="3007040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BF566382-B411-49C4-9060-81C1B9566C7C}"/>
              </a:ext>
            </a:extLst>
          </p:cNvPr>
          <p:cNvSpPr/>
          <p:nvPr/>
        </p:nvSpPr>
        <p:spPr>
          <a:xfrm rot="16200000">
            <a:off x="8189614" y="2480499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2" name="正方形/長方形 121">
            <a:extLst>
              <a:ext uri="{FF2B5EF4-FFF2-40B4-BE49-F238E27FC236}">
                <a16:creationId xmlns:a16="http://schemas.microsoft.com/office/drawing/2014/main" id="{6A3DAED7-17CE-411C-8C09-8D015DB28B2B}"/>
              </a:ext>
            </a:extLst>
          </p:cNvPr>
          <p:cNvSpPr/>
          <p:nvPr/>
        </p:nvSpPr>
        <p:spPr>
          <a:xfrm rot="16200000">
            <a:off x="6082527" y="5626378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3" name="正方形/長方形 122">
            <a:extLst>
              <a:ext uri="{FF2B5EF4-FFF2-40B4-BE49-F238E27FC236}">
                <a16:creationId xmlns:a16="http://schemas.microsoft.com/office/drawing/2014/main" id="{7394C5F6-DFAB-47F0-BE5C-BB3EA38B01A8}"/>
              </a:ext>
            </a:extLst>
          </p:cNvPr>
          <p:cNvSpPr/>
          <p:nvPr/>
        </p:nvSpPr>
        <p:spPr>
          <a:xfrm rot="16200000">
            <a:off x="6608288" y="5626378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4" name="正方形/長方形 123">
            <a:extLst>
              <a:ext uri="{FF2B5EF4-FFF2-40B4-BE49-F238E27FC236}">
                <a16:creationId xmlns:a16="http://schemas.microsoft.com/office/drawing/2014/main" id="{F9EA533D-A68F-4020-BE1F-7C1F21B06404}"/>
              </a:ext>
            </a:extLst>
          </p:cNvPr>
          <p:cNvSpPr/>
          <p:nvPr/>
        </p:nvSpPr>
        <p:spPr>
          <a:xfrm rot="16200000">
            <a:off x="7663853" y="5626422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5" name="正方形/長方形 124">
            <a:extLst>
              <a:ext uri="{FF2B5EF4-FFF2-40B4-BE49-F238E27FC236}">
                <a16:creationId xmlns:a16="http://schemas.microsoft.com/office/drawing/2014/main" id="{996F592A-A197-41EE-A7D6-164974245B7F}"/>
              </a:ext>
            </a:extLst>
          </p:cNvPr>
          <p:cNvSpPr/>
          <p:nvPr/>
        </p:nvSpPr>
        <p:spPr>
          <a:xfrm rot="16200000">
            <a:off x="7134049" y="5626378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CDE30E8A-D679-4D23-8497-1D83E50159DC}"/>
              </a:ext>
            </a:extLst>
          </p:cNvPr>
          <p:cNvSpPr/>
          <p:nvPr/>
        </p:nvSpPr>
        <p:spPr>
          <a:xfrm rot="16200000">
            <a:off x="5556766" y="5625208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6" name="正方形/長方形 125">
            <a:extLst>
              <a:ext uri="{FF2B5EF4-FFF2-40B4-BE49-F238E27FC236}">
                <a16:creationId xmlns:a16="http://schemas.microsoft.com/office/drawing/2014/main" id="{619B8065-8F28-4DED-AED6-C8060405137A}"/>
              </a:ext>
            </a:extLst>
          </p:cNvPr>
          <p:cNvSpPr/>
          <p:nvPr/>
        </p:nvSpPr>
        <p:spPr>
          <a:xfrm rot="16200000">
            <a:off x="8189614" y="5632407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4F0C29C-698B-476B-808C-FA29ABB5C5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14" b="32527"/>
          <a:stretch/>
        </p:blipFill>
        <p:spPr>
          <a:xfrm>
            <a:off x="372474" y="4071273"/>
            <a:ext cx="4879818" cy="1923036"/>
          </a:xfrm>
          <a:prstGeom prst="rect">
            <a:avLst/>
          </a:prstGeom>
        </p:spPr>
      </p:pic>
      <p:sp>
        <p:nvSpPr>
          <p:cNvPr id="127" name="正方形/長方形 126">
            <a:extLst>
              <a:ext uri="{FF2B5EF4-FFF2-40B4-BE49-F238E27FC236}">
                <a16:creationId xmlns:a16="http://schemas.microsoft.com/office/drawing/2014/main" id="{BFC736DD-1CDD-4541-9C95-215EF33079B0}"/>
              </a:ext>
            </a:extLst>
          </p:cNvPr>
          <p:cNvSpPr/>
          <p:nvPr/>
        </p:nvSpPr>
        <p:spPr>
          <a:xfrm rot="16200000">
            <a:off x="1057155" y="2478951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A53C6530-A355-475D-B686-A83E10813C69}"/>
              </a:ext>
            </a:extLst>
          </p:cNvPr>
          <p:cNvSpPr txBox="1"/>
          <p:nvPr/>
        </p:nvSpPr>
        <p:spPr>
          <a:xfrm>
            <a:off x="1722309" y="2383081"/>
            <a:ext cx="17828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柵を置く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F3B30CAF-4480-4D00-98E3-B415022AFE10}"/>
              </a:ext>
            </a:extLst>
          </p:cNvPr>
          <p:cNvSpPr/>
          <p:nvPr/>
        </p:nvSpPr>
        <p:spPr>
          <a:xfrm rot="16200000">
            <a:off x="1069374" y="3146350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70BF5126-2D30-40A4-9FDE-8A6180029C43}"/>
              </a:ext>
            </a:extLst>
          </p:cNvPr>
          <p:cNvSpPr txBox="1"/>
          <p:nvPr/>
        </p:nvSpPr>
        <p:spPr>
          <a:xfrm>
            <a:off x="1733584" y="3052438"/>
            <a:ext cx="17828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柵を置かない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C3A015F6-0FCE-4C37-9693-22795B1C694B}"/>
              </a:ext>
            </a:extLst>
          </p:cNvPr>
          <p:cNvSpPr txBox="1"/>
          <p:nvPr/>
        </p:nvSpPr>
        <p:spPr>
          <a:xfrm>
            <a:off x="1663251" y="2451516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7BDA08F6-D14B-47F6-A43C-F3DD0CFC5E82}"/>
              </a:ext>
            </a:extLst>
          </p:cNvPr>
          <p:cNvSpPr txBox="1"/>
          <p:nvPr/>
        </p:nvSpPr>
        <p:spPr>
          <a:xfrm>
            <a:off x="1003492" y="1740624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293E573B-1B30-479D-B69B-795E67D4C89A}"/>
              </a:ext>
            </a:extLst>
          </p:cNvPr>
          <p:cNvSpPr txBox="1"/>
          <p:nvPr/>
        </p:nvSpPr>
        <p:spPr>
          <a:xfrm>
            <a:off x="2219523" y="2442638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3F615D75-F67B-44AC-AE68-B66266A9118F}"/>
              </a:ext>
            </a:extLst>
          </p:cNvPr>
          <p:cNvSpPr txBox="1"/>
          <p:nvPr/>
        </p:nvSpPr>
        <p:spPr>
          <a:xfrm>
            <a:off x="1685677" y="3109335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DE3643A1-1493-4D6D-97B3-EC6E52E2731B}"/>
              </a:ext>
            </a:extLst>
          </p:cNvPr>
          <p:cNvSpPr txBox="1"/>
          <p:nvPr/>
        </p:nvSpPr>
        <p:spPr>
          <a:xfrm>
            <a:off x="2241949" y="3100457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EB6B463-67A1-4BC6-9996-B3DE9467B97B}"/>
              </a:ext>
            </a:extLst>
          </p:cNvPr>
          <p:cNvSpPr txBox="1"/>
          <p:nvPr/>
        </p:nvSpPr>
        <p:spPr>
          <a:xfrm>
            <a:off x="2646332" y="386624"/>
            <a:ext cx="53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E4EBC21-7F2A-40D1-B77D-56A44E260822}"/>
              </a:ext>
            </a:extLst>
          </p:cNvPr>
          <p:cNvSpPr txBox="1"/>
          <p:nvPr/>
        </p:nvSpPr>
        <p:spPr>
          <a:xfrm>
            <a:off x="1713337" y="392072"/>
            <a:ext cx="8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のうじょう</a:t>
            </a:r>
          </a:p>
        </p:txBody>
      </p:sp>
    </p:spTree>
    <p:extLst>
      <p:ext uri="{BB962C8B-B14F-4D97-AF65-F5344CB8AC3E}">
        <p14:creationId xmlns:p14="http://schemas.microsoft.com/office/powerpoint/2010/main" val="33804336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．ビート農場を守ろう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A4E489C9-99EE-4937-92D1-4620071618F3}"/>
              </a:ext>
            </a:extLst>
          </p:cNvPr>
          <p:cNvSpPr/>
          <p:nvPr/>
        </p:nvSpPr>
        <p:spPr>
          <a:xfrm rot="16200000">
            <a:off x="422176" y="1330938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CC0565E-2F37-45B4-A477-D68AC7339511}"/>
              </a:ext>
            </a:extLst>
          </p:cNvPr>
          <p:cNvSpPr txBox="1"/>
          <p:nvPr/>
        </p:nvSpPr>
        <p:spPr>
          <a:xfrm>
            <a:off x="947939" y="1279620"/>
            <a:ext cx="40873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柵を置くプログラムを考えます。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E6EF9AF-E483-4F69-B199-49DA542BC3E5}"/>
              </a:ext>
            </a:extLst>
          </p:cNvPr>
          <p:cNvSpPr txBox="1"/>
          <p:nvPr/>
        </p:nvSpPr>
        <p:spPr>
          <a:xfrm>
            <a:off x="888881" y="1348055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A2BE1F8-0C0C-467E-84F3-A692BD821983}"/>
              </a:ext>
            </a:extLst>
          </p:cNvPr>
          <p:cNvSpPr txBox="1"/>
          <p:nvPr/>
        </p:nvSpPr>
        <p:spPr>
          <a:xfrm>
            <a:off x="1445153" y="1339177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8D5631E-34C0-4F56-A5FC-EBC64BB5E85B}"/>
              </a:ext>
            </a:extLst>
          </p:cNvPr>
          <p:cNvSpPr/>
          <p:nvPr/>
        </p:nvSpPr>
        <p:spPr>
          <a:xfrm rot="16200000">
            <a:off x="6082527" y="2480499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F3179B36-2916-45EC-A8D6-27BB83E2824E}"/>
              </a:ext>
            </a:extLst>
          </p:cNvPr>
          <p:cNvSpPr/>
          <p:nvPr/>
        </p:nvSpPr>
        <p:spPr>
          <a:xfrm rot="16200000">
            <a:off x="5556766" y="5101486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9A2C5713-EBA3-4935-A647-1E9A4427073F}"/>
              </a:ext>
            </a:extLst>
          </p:cNvPr>
          <p:cNvSpPr/>
          <p:nvPr/>
        </p:nvSpPr>
        <p:spPr>
          <a:xfrm rot="16200000">
            <a:off x="5556766" y="4578615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1E01247A-EA13-4D8C-A63F-5B4E22D3059B}"/>
              </a:ext>
            </a:extLst>
          </p:cNvPr>
          <p:cNvSpPr/>
          <p:nvPr/>
        </p:nvSpPr>
        <p:spPr>
          <a:xfrm rot="16200000">
            <a:off x="5556766" y="4052854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53687DB8-6417-419F-BA10-FC1EB05D1122}"/>
              </a:ext>
            </a:extLst>
          </p:cNvPr>
          <p:cNvSpPr/>
          <p:nvPr/>
        </p:nvSpPr>
        <p:spPr>
          <a:xfrm rot="16200000">
            <a:off x="5556765" y="352998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4E5236A9-CED6-428B-B293-16B308950DD2}"/>
              </a:ext>
            </a:extLst>
          </p:cNvPr>
          <p:cNvSpPr/>
          <p:nvPr/>
        </p:nvSpPr>
        <p:spPr>
          <a:xfrm rot="16200000">
            <a:off x="5556765" y="300711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48486017-9C11-4931-A580-9935F96DA8B3}"/>
              </a:ext>
            </a:extLst>
          </p:cNvPr>
          <p:cNvSpPr/>
          <p:nvPr/>
        </p:nvSpPr>
        <p:spPr>
          <a:xfrm rot="16200000">
            <a:off x="5556765" y="2480499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A8203FD9-69BD-4F7F-83D1-5B5848492EF1}"/>
              </a:ext>
            </a:extLst>
          </p:cNvPr>
          <p:cNvSpPr/>
          <p:nvPr/>
        </p:nvSpPr>
        <p:spPr>
          <a:xfrm rot="16200000">
            <a:off x="6608288" y="2480499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F20B124C-329E-49D5-944F-B39A60305A7B}"/>
              </a:ext>
            </a:extLst>
          </p:cNvPr>
          <p:cNvSpPr/>
          <p:nvPr/>
        </p:nvSpPr>
        <p:spPr>
          <a:xfrm rot="16200000">
            <a:off x="7663853" y="2480543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B5ED9B49-D487-4A68-A1F8-6055715B363B}"/>
              </a:ext>
            </a:extLst>
          </p:cNvPr>
          <p:cNvSpPr/>
          <p:nvPr/>
        </p:nvSpPr>
        <p:spPr>
          <a:xfrm rot="16200000">
            <a:off x="7134049" y="2480499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矢印: 右 67">
            <a:extLst>
              <a:ext uri="{FF2B5EF4-FFF2-40B4-BE49-F238E27FC236}">
                <a16:creationId xmlns:a16="http://schemas.microsoft.com/office/drawing/2014/main" id="{08C2F9ED-BD02-437B-90D3-59275C6D64EB}"/>
              </a:ext>
            </a:extLst>
          </p:cNvPr>
          <p:cNvSpPr/>
          <p:nvPr/>
        </p:nvSpPr>
        <p:spPr>
          <a:xfrm rot="5400000" flipV="1">
            <a:off x="5629509" y="2562770"/>
            <a:ext cx="361390" cy="367433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A50558FC-385C-4BE4-A491-59337784269B}"/>
              </a:ext>
            </a:extLst>
          </p:cNvPr>
          <p:cNvSpPr/>
          <p:nvPr/>
        </p:nvSpPr>
        <p:spPr>
          <a:xfrm rot="16200000">
            <a:off x="8190555" y="5101413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99B917BA-421F-464E-B3A5-B8A359D84AFF}"/>
              </a:ext>
            </a:extLst>
          </p:cNvPr>
          <p:cNvSpPr/>
          <p:nvPr/>
        </p:nvSpPr>
        <p:spPr>
          <a:xfrm rot="16200000">
            <a:off x="8190555" y="4578542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60A8395E-467B-4297-8850-1685618E3054}"/>
              </a:ext>
            </a:extLst>
          </p:cNvPr>
          <p:cNvSpPr/>
          <p:nvPr/>
        </p:nvSpPr>
        <p:spPr>
          <a:xfrm rot="16200000">
            <a:off x="8190555" y="4052781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75C39E9C-1E12-4D8F-B785-FBCBCAD89A5C}"/>
              </a:ext>
            </a:extLst>
          </p:cNvPr>
          <p:cNvSpPr/>
          <p:nvPr/>
        </p:nvSpPr>
        <p:spPr>
          <a:xfrm rot="16200000">
            <a:off x="8190554" y="3529910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FE987E13-6325-4D08-B978-7D86816CA32C}"/>
              </a:ext>
            </a:extLst>
          </p:cNvPr>
          <p:cNvSpPr/>
          <p:nvPr/>
        </p:nvSpPr>
        <p:spPr>
          <a:xfrm rot="16200000">
            <a:off x="8190554" y="3007040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3D62C8C0-8C1C-42DF-A2BF-1CA81E0F5D46}"/>
              </a:ext>
            </a:extLst>
          </p:cNvPr>
          <p:cNvSpPr/>
          <p:nvPr/>
        </p:nvSpPr>
        <p:spPr>
          <a:xfrm rot="16200000">
            <a:off x="8189614" y="2480499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2E1DA3D7-EAB2-411C-A9A8-EBB0C66F96A2}"/>
              </a:ext>
            </a:extLst>
          </p:cNvPr>
          <p:cNvSpPr/>
          <p:nvPr/>
        </p:nvSpPr>
        <p:spPr>
          <a:xfrm rot="16200000">
            <a:off x="6082527" y="5626378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EAD25E62-A610-4589-BC90-EDA5DF413363}"/>
              </a:ext>
            </a:extLst>
          </p:cNvPr>
          <p:cNvSpPr/>
          <p:nvPr/>
        </p:nvSpPr>
        <p:spPr>
          <a:xfrm rot="16200000">
            <a:off x="6608288" y="5626378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62D58C54-BB2F-4DE4-ADFB-EC1510F0AEAE}"/>
              </a:ext>
            </a:extLst>
          </p:cNvPr>
          <p:cNvSpPr/>
          <p:nvPr/>
        </p:nvSpPr>
        <p:spPr>
          <a:xfrm rot="16200000">
            <a:off x="7663853" y="5626422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5254CAB9-080E-4192-A83F-A5806596FA90}"/>
              </a:ext>
            </a:extLst>
          </p:cNvPr>
          <p:cNvSpPr/>
          <p:nvPr/>
        </p:nvSpPr>
        <p:spPr>
          <a:xfrm rot="16200000">
            <a:off x="7134049" y="5626378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D8E9B9A4-1773-4003-9F97-06614FB81B6C}"/>
              </a:ext>
            </a:extLst>
          </p:cNvPr>
          <p:cNvSpPr/>
          <p:nvPr/>
        </p:nvSpPr>
        <p:spPr>
          <a:xfrm rot="16200000">
            <a:off x="5556766" y="5625208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FEED7A2A-79BF-4327-84F8-E28353A9140C}"/>
              </a:ext>
            </a:extLst>
          </p:cNvPr>
          <p:cNvSpPr/>
          <p:nvPr/>
        </p:nvSpPr>
        <p:spPr>
          <a:xfrm rot="16200000">
            <a:off x="8189614" y="5623529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6FD75EBA-86A3-4BE1-9433-E28A58D026F3}"/>
              </a:ext>
            </a:extLst>
          </p:cNvPr>
          <p:cNvSpPr txBox="1"/>
          <p:nvPr/>
        </p:nvSpPr>
        <p:spPr>
          <a:xfrm>
            <a:off x="2052692" y="3331233"/>
            <a:ext cx="1790871" cy="113107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歩進む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柵を置く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5FA1E12-46A9-45CF-A69F-BCE476030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9" y="2143278"/>
            <a:ext cx="626215" cy="670944"/>
          </a:xfrm>
          <a:prstGeom prst="rect">
            <a:avLst/>
          </a:prstGeom>
        </p:spPr>
      </p:pic>
      <p:sp>
        <p:nvSpPr>
          <p:cNvPr id="87" name="吹き出し: 角を丸めた四角形 86">
            <a:extLst>
              <a:ext uri="{FF2B5EF4-FFF2-40B4-BE49-F238E27FC236}">
                <a16:creationId xmlns:a16="http://schemas.microsoft.com/office/drawing/2014/main" id="{0BE705F8-0867-4B67-B2F6-CA9E4E38FD6A}"/>
              </a:ext>
            </a:extLst>
          </p:cNvPr>
          <p:cNvSpPr/>
          <p:nvPr/>
        </p:nvSpPr>
        <p:spPr>
          <a:xfrm>
            <a:off x="1445153" y="2218888"/>
            <a:ext cx="3191098" cy="560206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D74CC1E-55E7-45A5-9F0E-6FC42FEB1183}"/>
              </a:ext>
            </a:extLst>
          </p:cNvPr>
          <p:cNvSpPr txBox="1"/>
          <p:nvPr/>
        </p:nvSpPr>
        <p:spPr>
          <a:xfrm>
            <a:off x="1673491" y="2218888"/>
            <a:ext cx="3092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処理の順番を考えてみよう！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108D8383-4B99-4AC0-A775-C6EBE7A7AC2F}"/>
              </a:ext>
            </a:extLst>
          </p:cNvPr>
          <p:cNvSpPr txBox="1"/>
          <p:nvPr/>
        </p:nvSpPr>
        <p:spPr>
          <a:xfrm>
            <a:off x="2197568" y="2259904"/>
            <a:ext cx="78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97CF06D-0C75-4BE1-8AE7-3E308310BFA5}"/>
              </a:ext>
            </a:extLst>
          </p:cNvPr>
          <p:cNvSpPr txBox="1"/>
          <p:nvPr/>
        </p:nvSpPr>
        <p:spPr>
          <a:xfrm>
            <a:off x="2826768" y="2265172"/>
            <a:ext cx="555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8E84BC80-80DA-4D31-9149-0E5158D2A87B}"/>
              </a:ext>
            </a:extLst>
          </p:cNvPr>
          <p:cNvSpPr txBox="1"/>
          <p:nvPr/>
        </p:nvSpPr>
        <p:spPr>
          <a:xfrm>
            <a:off x="2594977" y="3419593"/>
            <a:ext cx="5907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ぽ 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5B63054-4B87-4EDB-9F8A-BDC89E8FC217}"/>
              </a:ext>
            </a:extLst>
          </p:cNvPr>
          <p:cNvSpPr txBox="1"/>
          <p:nvPr/>
        </p:nvSpPr>
        <p:spPr>
          <a:xfrm>
            <a:off x="1685810" y="2259904"/>
            <a:ext cx="555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9A8863C-80DD-466A-A4EB-B04E2999AB6A}"/>
              </a:ext>
            </a:extLst>
          </p:cNvPr>
          <p:cNvSpPr txBox="1"/>
          <p:nvPr/>
        </p:nvSpPr>
        <p:spPr>
          <a:xfrm>
            <a:off x="2342165" y="3959576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5AC7F108-93B9-499F-BB44-15B4108FAA3C}"/>
              </a:ext>
            </a:extLst>
          </p:cNvPr>
          <p:cNvSpPr txBox="1"/>
          <p:nvPr/>
        </p:nvSpPr>
        <p:spPr>
          <a:xfrm>
            <a:off x="2898437" y="3950698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5B3B8C2-2BAF-4726-9D89-D6B0DF2CEE4B}"/>
              </a:ext>
            </a:extLst>
          </p:cNvPr>
          <p:cNvSpPr txBox="1"/>
          <p:nvPr/>
        </p:nvSpPr>
        <p:spPr>
          <a:xfrm>
            <a:off x="479622" y="4932864"/>
            <a:ext cx="50144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回繰り返すと、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辺の柵が完成します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49E9020-42E9-4851-AD05-061CD0F12F66}"/>
              </a:ext>
            </a:extLst>
          </p:cNvPr>
          <p:cNvSpPr txBox="1"/>
          <p:nvPr/>
        </p:nvSpPr>
        <p:spPr>
          <a:xfrm>
            <a:off x="1248596" y="5012998"/>
            <a:ext cx="7072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5AF00A6-4EF7-43FB-904E-029BDA2BF12F}"/>
              </a:ext>
            </a:extLst>
          </p:cNvPr>
          <p:cNvSpPr txBox="1"/>
          <p:nvPr/>
        </p:nvSpPr>
        <p:spPr>
          <a:xfrm>
            <a:off x="1946063" y="5012998"/>
            <a:ext cx="525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5C4265-44AE-495B-911E-3C2B9419BEA4}"/>
              </a:ext>
            </a:extLst>
          </p:cNvPr>
          <p:cNvSpPr txBox="1"/>
          <p:nvPr/>
        </p:nvSpPr>
        <p:spPr>
          <a:xfrm>
            <a:off x="2992841" y="5012998"/>
            <a:ext cx="525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28F6646-58AC-466E-B94D-D0E3899F5760}"/>
              </a:ext>
            </a:extLst>
          </p:cNvPr>
          <p:cNvSpPr txBox="1"/>
          <p:nvPr/>
        </p:nvSpPr>
        <p:spPr>
          <a:xfrm>
            <a:off x="3952881" y="5012998"/>
            <a:ext cx="703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2DED0FC-3CFA-429A-B36A-891B01317A1E}"/>
              </a:ext>
            </a:extLst>
          </p:cNvPr>
          <p:cNvSpPr txBox="1"/>
          <p:nvPr/>
        </p:nvSpPr>
        <p:spPr>
          <a:xfrm>
            <a:off x="3455659" y="5012998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A1F30F5-09CA-45F8-BAEA-5C0D8655B1E8}"/>
              </a:ext>
            </a:extLst>
          </p:cNvPr>
          <p:cNvSpPr txBox="1"/>
          <p:nvPr/>
        </p:nvSpPr>
        <p:spPr>
          <a:xfrm>
            <a:off x="3104654" y="1329099"/>
            <a:ext cx="667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4DF5883-94AC-4953-B600-4ADE7E7403A3}"/>
              </a:ext>
            </a:extLst>
          </p:cNvPr>
          <p:cNvSpPr txBox="1"/>
          <p:nvPr/>
        </p:nvSpPr>
        <p:spPr>
          <a:xfrm>
            <a:off x="2646332" y="386624"/>
            <a:ext cx="53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C9EF63B-A4F7-4474-B5E9-9F75EA3CD6CB}"/>
              </a:ext>
            </a:extLst>
          </p:cNvPr>
          <p:cNvSpPr txBox="1"/>
          <p:nvPr/>
        </p:nvSpPr>
        <p:spPr>
          <a:xfrm>
            <a:off x="1713337" y="392072"/>
            <a:ext cx="8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のうじょう</a:t>
            </a:r>
          </a:p>
        </p:txBody>
      </p:sp>
    </p:spTree>
    <p:extLst>
      <p:ext uri="{BB962C8B-B14F-4D97-AF65-F5344CB8AC3E}">
        <p14:creationId xmlns:p14="http://schemas.microsoft.com/office/powerpoint/2010/main" val="2967513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78890EA6-FD24-4E3F-878C-178B8BA94BAE}"/>
              </a:ext>
            </a:extLst>
          </p:cNvPr>
          <p:cNvSpPr/>
          <p:nvPr/>
        </p:nvSpPr>
        <p:spPr>
          <a:xfrm rot="16200000">
            <a:off x="422178" y="1330937"/>
            <a:ext cx="525764" cy="525763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．ビート農場を守ろう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CC0565E-2F37-45B4-A477-D68AC7339511}"/>
              </a:ext>
            </a:extLst>
          </p:cNvPr>
          <p:cNvSpPr txBox="1"/>
          <p:nvPr/>
        </p:nvSpPr>
        <p:spPr>
          <a:xfrm>
            <a:off x="947939" y="1279620"/>
            <a:ext cx="40873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向きを変えるプログラムを考えます。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E6EF9AF-E483-4F69-B199-49DA542BC3E5}"/>
              </a:ext>
            </a:extLst>
          </p:cNvPr>
          <p:cNvSpPr txBox="1"/>
          <p:nvPr/>
        </p:nvSpPr>
        <p:spPr>
          <a:xfrm>
            <a:off x="968781" y="1348055"/>
            <a:ext cx="3597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A2BE1F8-0C0C-467E-84F3-A692BD821983}"/>
              </a:ext>
            </a:extLst>
          </p:cNvPr>
          <p:cNvSpPr txBox="1"/>
          <p:nvPr/>
        </p:nvSpPr>
        <p:spPr>
          <a:xfrm>
            <a:off x="1669942" y="1329099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8D5631E-34C0-4F56-A5FC-EBC64BB5E85B}"/>
              </a:ext>
            </a:extLst>
          </p:cNvPr>
          <p:cNvSpPr/>
          <p:nvPr/>
        </p:nvSpPr>
        <p:spPr>
          <a:xfrm rot="16200000">
            <a:off x="6082527" y="2480499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F3179B36-2916-45EC-A8D6-27BB83E2824E}"/>
              </a:ext>
            </a:extLst>
          </p:cNvPr>
          <p:cNvSpPr/>
          <p:nvPr/>
        </p:nvSpPr>
        <p:spPr>
          <a:xfrm rot="16200000">
            <a:off x="5556766" y="5101486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9A2C5713-EBA3-4935-A647-1E9A4427073F}"/>
              </a:ext>
            </a:extLst>
          </p:cNvPr>
          <p:cNvSpPr/>
          <p:nvPr/>
        </p:nvSpPr>
        <p:spPr>
          <a:xfrm rot="16200000">
            <a:off x="5556766" y="4578615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1E01247A-EA13-4D8C-A63F-5B4E22D3059B}"/>
              </a:ext>
            </a:extLst>
          </p:cNvPr>
          <p:cNvSpPr/>
          <p:nvPr/>
        </p:nvSpPr>
        <p:spPr>
          <a:xfrm rot="16200000">
            <a:off x="5556766" y="4052854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53687DB8-6417-419F-BA10-FC1EB05D1122}"/>
              </a:ext>
            </a:extLst>
          </p:cNvPr>
          <p:cNvSpPr/>
          <p:nvPr/>
        </p:nvSpPr>
        <p:spPr>
          <a:xfrm rot="16200000">
            <a:off x="5556765" y="3529983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4E5236A9-CED6-428B-B293-16B308950DD2}"/>
              </a:ext>
            </a:extLst>
          </p:cNvPr>
          <p:cNvSpPr/>
          <p:nvPr/>
        </p:nvSpPr>
        <p:spPr>
          <a:xfrm rot="16200000">
            <a:off x="5556765" y="3007113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48486017-9C11-4931-A580-9935F96DA8B3}"/>
              </a:ext>
            </a:extLst>
          </p:cNvPr>
          <p:cNvSpPr/>
          <p:nvPr/>
        </p:nvSpPr>
        <p:spPr>
          <a:xfrm rot="16200000">
            <a:off x="5556765" y="2480499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A8203FD9-69BD-4F7F-83D1-5B5848492EF1}"/>
              </a:ext>
            </a:extLst>
          </p:cNvPr>
          <p:cNvSpPr/>
          <p:nvPr/>
        </p:nvSpPr>
        <p:spPr>
          <a:xfrm rot="16200000">
            <a:off x="6608288" y="2480499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F20B124C-329E-49D5-944F-B39A60305A7B}"/>
              </a:ext>
            </a:extLst>
          </p:cNvPr>
          <p:cNvSpPr/>
          <p:nvPr/>
        </p:nvSpPr>
        <p:spPr>
          <a:xfrm rot="16200000">
            <a:off x="7663853" y="2480543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B5ED9B49-D487-4A68-A1F8-6055715B363B}"/>
              </a:ext>
            </a:extLst>
          </p:cNvPr>
          <p:cNvSpPr/>
          <p:nvPr/>
        </p:nvSpPr>
        <p:spPr>
          <a:xfrm rot="16200000">
            <a:off x="7134049" y="2480499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A50558FC-385C-4BE4-A491-59337784269B}"/>
              </a:ext>
            </a:extLst>
          </p:cNvPr>
          <p:cNvSpPr/>
          <p:nvPr/>
        </p:nvSpPr>
        <p:spPr>
          <a:xfrm rot="16200000">
            <a:off x="8190555" y="5101413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99B917BA-421F-464E-B3A5-B8A359D84AFF}"/>
              </a:ext>
            </a:extLst>
          </p:cNvPr>
          <p:cNvSpPr/>
          <p:nvPr/>
        </p:nvSpPr>
        <p:spPr>
          <a:xfrm rot="16200000">
            <a:off x="8190555" y="4578542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60A8395E-467B-4297-8850-1685618E3054}"/>
              </a:ext>
            </a:extLst>
          </p:cNvPr>
          <p:cNvSpPr/>
          <p:nvPr/>
        </p:nvSpPr>
        <p:spPr>
          <a:xfrm rot="16200000">
            <a:off x="8190555" y="4052781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75C39E9C-1E12-4D8F-B785-FBCBCAD89A5C}"/>
              </a:ext>
            </a:extLst>
          </p:cNvPr>
          <p:cNvSpPr/>
          <p:nvPr/>
        </p:nvSpPr>
        <p:spPr>
          <a:xfrm rot="16200000">
            <a:off x="8190554" y="3529910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FE987E13-6325-4D08-B978-7D86816CA32C}"/>
              </a:ext>
            </a:extLst>
          </p:cNvPr>
          <p:cNvSpPr/>
          <p:nvPr/>
        </p:nvSpPr>
        <p:spPr>
          <a:xfrm rot="16200000">
            <a:off x="8190554" y="3007040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3D62C8C0-8C1C-42DF-A2BF-1CA81E0F5D46}"/>
              </a:ext>
            </a:extLst>
          </p:cNvPr>
          <p:cNvSpPr/>
          <p:nvPr/>
        </p:nvSpPr>
        <p:spPr>
          <a:xfrm rot="16200000">
            <a:off x="8189614" y="2480499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2E1DA3D7-EAB2-411C-A9A8-EBB0C66F96A2}"/>
              </a:ext>
            </a:extLst>
          </p:cNvPr>
          <p:cNvSpPr/>
          <p:nvPr/>
        </p:nvSpPr>
        <p:spPr>
          <a:xfrm rot="16200000">
            <a:off x="6082527" y="5626378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EAD25E62-A610-4589-BC90-EDA5DF413363}"/>
              </a:ext>
            </a:extLst>
          </p:cNvPr>
          <p:cNvSpPr/>
          <p:nvPr/>
        </p:nvSpPr>
        <p:spPr>
          <a:xfrm rot="16200000">
            <a:off x="6608288" y="5626378"/>
            <a:ext cx="525762" cy="525762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62D58C54-BB2F-4DE4-ADFB-EC1510F0AEAE}"/>
              </a:ext>
            </a:extLst>
          </p:cNvPr>
          <p:cNvSpPr/>
          <p:nvPr/>
        </p:nvSpPr>
        <p:spPr>
          <a:xfrm rot="16200000">
            <a:off x="7663853" y="5626422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5254CAB9-080E-4192-A83F-A5806596FA90}"/>
              </a:ext>
            </a:extLst>
          </p:cNvPr>
          <p:cNvSpPr/>
          <p:nvPr/>
        </p:nvSpPr>
        <p:spPr>
          <a:xfrm rot="16200000">
            <a:off x="7134049" y="5626378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FEED7A2A-79BF-4327-84F8-E28353A9140C}"/>
              </a:ext>
            </a:extLst>
          </p:cNvPr>
          <p:cNvSpPr/>
          <p:nvPr/>
        </p:nvSpPr>
        <p:spPr>
          <a:xfrm rot="16200000">
            <a:off x="8189614" y="5623529"/>
            <a:ext cx="525762" cy="525761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6FD75EBA-86A3-4BE1-9433-E28A58D026F3}"/>
              </a:ext>
            </a:extLst>
          </p:cNvPr>
          <p:cNvSpPr txBox="1"/>
          <p:nvPr/>
        </p:nvSpPr>
        <p:spPr>
          <a:xfrm>
            <a:off x="2052692" y="3331233"/>
            <a:ext cx="2011227" cy="113107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歩進む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向きを変える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5FA1E12-46A9-45CF-A69F-BCE476030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609" y="2143278"/>
            <a:ext cx="626215" cy="670944"/>
          </a:xfrm>
          <a:prstGeom prst="rect">
            <a:avLst/>
          </a:prstGeom>
        </p:spPr>
      </p:pic>
      <p:sp>
        <p:nvSpPr>
          <p:cNvPr id="87" name="吹き出し: 角を丸めた四角形 86">
            <a:extLst>
              <a:ext uri="{FF2B5EF4-FFF2-40B4-BE49-F238E27FC236}">
                <a16:creationId xmlns:a16="http://schemas.microsoft.com/office/drawing/2014/main" id="{0BE705F8-0867-4B67-B2F6-CA9E4E38FD6A}"/>
              </a:ext>
            </a:extLst>
          </p:cNvPr>
          <p:cNvSpPr/>
          <p:nvPr/>
        </p:nvSpPr>
        <p:spPr>
          <a:xfrm>
            <a:off x="1445153" y="2218888"/>
            <a:ext cx="3191098" cy="560206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D74CC1E-55E7-45A5-9F0E-6FC42FEB1183}"/>
              </a:ext>
            </a:extLst>
          </p:cNvPr>
          <p:cNvSpPr txBox="1"/>
          <p:nvPr/>
        </p:nvSpPr>
        <p:spPr>
          <a:xfrm>
            <a:off x="1673491" y="2218888"/>
            <a:ext cx="3092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処理の順番を考えてみよう！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108D8383-4B99-4AC0-A775-C6EBE7A7AC2F}"/>
              </a:ext>
            </a:extLst>
          </p:cNvPr>
          <p:cNvSpPr txBox="1"/>
          <p:nvPr/>
        </p:nvSpPr>
        <p:spPr>
          <a:xfrm>
            <a:off x="2197568" y="2259904"/>
            <a:ext cx="789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97CF06D-0C75-4BE1-8AE7-3E308310BFA5}"/>
              </a:ext>
            </a:extLst>
          </p:cNvPr>
          <p:cNvSpPr txBox="1"/>
          <p:nvPr/>
        </p:nvSpPr>
        <p:spPr>
          <a:xfrm>
            <a:off x="2826768" y="2265172"/>
            <a:ext cx="555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8E84BC80-80DA-4D31-9149-0E5158D2A87B}"/>
              </a:ext>
            </a:extLst>
          </p:cNvPr>
          <p:cNvSpPr txBox="1"/>
          <p:nvPr/>
        </p:nvSpPr>
        <p:spPr>
          <a:xfrm>
            <a:off x="2594977" y="3419593"/>
            <a:ext cx="5907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ぽ 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5B63054-4B87-4EDB-9F8A-BDC89E8FC217}"/>
              </a:ext>
            </a:extLst>
          </p:cNvPr>
          <p:cNvSpPr txBox="1"/>
          <p:nvPr/>
        </p:nvSpPr>
        <p:spPr>
          <a:xfrm>
            <a:off x="1685810" y="2259904"/>
            <a:ext cx="555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9A8863C-80DD-466A-A4EB-B04E2999AB6A}"/>
              </a:ext>
            </a:extLst>
          </p:cNvPr>
          <p:cNvSpPr txBox="1"/>
          <p:nvPr/>
        </p:nvSpPr>
        <p:spPr>
          <a:xfrm>
            <a:off x="2342165" y="3959576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5AC7F108-93B9-499F-BB44-15B4108FAA3C}"/>
              </a:ext>
            </a:extLst>
          </p:cNvPr>
          <p:cNvSpPr txBox="1"/>
          <p:nvPr/>
        </p:nvSpPr>
        <p:spPr>
          <a:xfrm>
            <a:off x="3123584" y="3953273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5B3B8C2-2BAF-4726-9D89-D6B0DF2CEE4B}"/>
              </a:ext>
            </a:extLst>
          </p:cNvPr>
          <p:cNvSpPr txBox="1"/>
          <p:nvPr/>
        </p:nvSpPr>
        <p:spPr>
          <a:xfrm>
            <a:off x="1328496" y="4932864"/>
            <a:ext cx="38881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角は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つあるので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回実行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49E9020-42E9-4851-AD05-061CD0F12F66}"/>
              </a:ext>
            </a:extLst>
          </p:cNvPr>
          <p:cNvSpPr txBox="1"/>
          <p:nvPr/>
        </p:nvSpPr>
        <p:spPr>
          <a:xfrm>
            <a:off x="1271051" y="5001300"/>
            <a:ext cx="525764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5AF00A6-4EF7-43FB-904E-029BDA2BF12F}"/>
              </a:ext>
            </a:extLst>
          </p:cNvPr>
          <p:cNvSpPr txBox="1"/>
          <p:nvPr/>
        </p:nvSpPr>
        <p:spPr>
          <a:xfrm>
            <a:off x="3111817" y="5001300"/>
            <a:ext cx="1112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じっこう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A1F30F5-09CA-45F8-BAEA-5C0D8655B1E8}"/>
              </a:ext>
            </a:extLst>
          </p:cNvPr>
          <p:cNvSpPr txBox="1"/>
          <p:nvPr/>
        </p:nvSpPr>
        <p:spPr>
          <a:xfrm>
            <a:off x="3518604" y="1335425"/>
            <a:ext cx="667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E3E72CF8-2706-4330-B067-B45022F52C03}"/>
              </a:ext>
            </a:extLst>
          </p:cNvPr>
          <p:cNvSpPr/>
          <p:nvPr/>
        </p:nvSpPr>
        <p:spPr>
          <a:xfrm rot="16200000">
            <a:off x="5561003" y="5622316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A6A0D08A-ADE1-4C47-802D-0C8866E4C469}"/>
              </a:ext>
            </a:extLst>
          </p:cNvPr>
          <p:cNvSpPr/>
          <p:nvPr/>
        </p:nvSpPr>
        <p:spPr>
          <a:xfrm flipV="1">
            <a:off x="5710079" y="5764697"/>
            <a:ext cx="361390" cy="367433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矢印: 右 67">
            <a:extLst>
              <a:ext uri="{FF2B5EF4-FFF2-40B4-BE49-F238E27FC236}">
                <a16:creationId xmlns:a16="http://schemas.microsoft.com/office/drawing/2014/main" id="{08C2F9ED-BD02-437B-90D3-59275C6D64EB}"/>
              </a:ext>
            </a:extLst>
          </p:cNvPr>
          <p:cNvSpPr/>
          <p:nvPr/>
        </p:nvSpPr>
        <p:spPr>
          <a:xfrm rot="5400000" flipV="1">
            <a:off x="5638951" y="5434537"/>
            <a:ext cx="361390" cy="367433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5943214-6264-4662-93C1-92627090605B}"/>
              </a:ext>
            </a:extLst>
          </p:cNvPr>
          <p:cNvSpPr txBox="1"/>
          <p:nvPr/>
        </p:nvSpPr>
        <p:spPr>
          <a:xfrm>
            <a:off x="2646332" y="386624"/>
            <a:ext cx="53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51A9A1E-C502-479E-AD91-8B06DB2C5D95}"/>
              </a:ext>
            </a:extLst>
          </p:cNvPr>
          <p:cNvSpPr txBox="1"/>
          <p:nvPr/>
        </p:nvSpPr>
        <p:spPr>
          <a:xfrm>
            <a:off x="1713337" y="392072"/>
            <a:ext cx="8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のうじょう</a:t>
            </a:r>
          </a:p>
        </p:txBody>
      </p:sp>
    </p:spTree>
    <p:extLst>
      <p:ext uri="{BB962C8B-B14F-4D97-AF65-F5344CB8AC3E}">
        <p14:creationId xmlns:p14="http://schemas.microsoft.com/office/powerpoint/2010/main" val="6866056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4E7EADA-F89D-40EE-A0B6-80C36D203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43" y="1932973"/>
            <a:ext cx="3033023" cy="38103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．ビート農場を守ろう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A4E489C9-99EE-4937-92D1-4620071618F3}"/>
              </a:ext>
            </a:extLst>
          </p:cNvPr>
          <p:cNvSpPr/>
          <p:nvPr/>
        </p:nvSpPr>
        <p:spPr>
          <a:xfrm rot="16200000">
            <a:off x="422176" y="1330938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CC0565E-2F37-45B4-A477-D68AC7339511}"/>
              </a:ext>
            </a:extLst>
          </p:cNvPr>
          <p:cNvSpPr txBox="1"/>
          <p:nvPr/>
        </p:nvSpPr>
        <p:spPr>
          <a:xfrm>
            <a:off x="947940" y="1279620"/>
            <a:ext cx="2416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柵を置くプログラム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E6EF9AF-E483-4F69-B199-49DA542BC3E5}"/>
              </a:ext>
            </a:extLst>
          </p:cNvPr>
          <p:cNvSpPr txBox="1"/>
          <p:nvPr/>
        </p:nvSpPr>
        <p:spPr>
          <a:xfrm>
            <a:off x="888881" y="1348055"/>
            <a:ext cx="560167" cy="2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A2BE1F8-0C0C-467E-84F3-A692BD821983}"/>
              </a:ext>
            </a:extLst>
          </p:cNvPr>
          <p:cNvSpPr txBox="1"/>
          <p:nvPr/>
        </p:nvSpPr>
        <p:spPr>
          <a:xfrm>
            <a:off x="1445153" y="1339177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3F17ACF-39E2-4FA6-B428-CFE36FC12684}"/>
              </a:ext>
            </a:extLst>
          </p:cNvPr>
          <p:cNvSpPr txBox="1"/>
          <p:nvPr/>
        </p:nvSpPr>
        <p:spPr>
          <a:xfrm>
            <a:off x="3409028" y="2674341"/>
            <a:ext cx="56858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1288595-3342-4100-9DA2-F9294251B3DC}"/>
              </a:ext>
            </a:extLst>
          </p:cNvPr>
          <p:cNvSpPr txBox="1"/>
          <p:nvPr/>
        </p:nvSpPr>
        <p:spPr>
          <a:xfrm>
            <a:off x="6138367" y="274653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A59AD29-00A0-4D7E-AE30-F5F5C793330A}"/>
              </a:ext>
            </a:extLst>
          </p:cNvPr>
          <p:cNvSpPr txBox="1"/>
          <p:nvPr/>
        </p:nvSpPr>
        <p:spPr>
          <a:xfrm>
            <a:off x="7876109" y="2733612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47AAC58-C8E3-4800-A008-CA0B10989706}"/>
              </a:ext>
            </a:extLst>
          </p:cNvPr>
          <p:cNvSpPr txBox="1"/>
          <p:nvPr/>
        </p:nvSpPr>
        <p:spPr>
          <a:xfrm>
            <a:off x="7168680" y="274329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AABE6BF-28BC-424D-BA0B-8155B93A7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391" y="2586889"/>
            <a:ext cx="1460073" cy="930964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93F127E-222F-4A87-8459-BAEAD88FEA29}"/>
              </a:ext>
            </a:extLst>
          </p:cNvPr>
          <p:cNvSpPr txBox="1"/>
          <p:nvPr/>
        </p:nvSpPr>
        <p:spPr>
          <a:xfrm>
            <a:off x="3391432" y="3496885"/>
            <a:ext cx="56858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のブロックを選んで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繰り返しブロックの中に入れる。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9574390-D88D-45A1-8481-2D57513EF4A6}"/>
              </a:ext>
            </a:extLst>
          </p:cNvPr>
          <p:cNvSpPr txBox="1"/>
          <p:nvPr/>
        </p:nvSpPr>
        <p:spPr>
          <a:xfrm>
            <a:off x="8171916" y="356287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43E87376-0187-4DE0-A4CC-F9D879E30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109" y="3624464"/>
            <a:ext cx="949627" cy="577081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FA45A9C-717E-4640-BE08-8982652DDF13}"/>
              </a:ext>
            </a:extLst>
          </p:cNvPr>
          <p:cNvSpPr txBox="1"/>
          <p:nvPr/>
        </p:nvSpPr>
        <p:spPr>
          <a:xfrm>
            <a:off x="3358674" y="4118657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5A7890AA-8925-4E32-9EE5-92E045CC183F}"/>
              </a:ext>
            </a:extLst>
          </p:cNvPr>
          <p:cNvSpPr txBox="1"/>
          <p:nvPr/>
        </p:nvSpPr>
        <p:spPr>
          <a:xfrm>
            <a:off x="3843178" y="4118657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D9D96FF1-F4DA-41E8-9528-8F8823687C1B}"/>
              </a:ext>
            </a:extLst>
          </p:cNvPr>
          <p:cNvSpPr txBox="1"/>
          <p:nvPr/>
        </p:nvSpPr>
        <p:spPr>
          <a:xfrm>
            <a:off x="5425081" y="4128638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B3E2A844-B0E3-4586-85ED-B014C1BA2BCB}"/>
              </a:ext>
            </a:extLst>
          </p:cNvPr>
          <p:cNvSpPr txBox="1"/>
          <p:nvPr/>
        </p:nvSpPr>
        <p:spPr>
          <a:xfrm>
            <a:off x="5877754" y="4115162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EA4A567-5ED5-46C1-9C34-DE48429B52AC}"/>
              </a:ext>
            </a:extLst>
          </p:cNvPr>
          <p:cNvSpPr/>
          <p:nvPr/>
        </p:nvSpPr>
        <p:spPr>
          <a:xfrm>
            <a:off x="674703" y="4346661"/>
            <a:ext cx="2671412" cy="108647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A62D085B-7E26-461A-A772-FDB5F42E9BF6}"/>
              </a:ext>
            </a:extLst>
          </p:cNvPr>
          <p:cNvSpPr/>
          <p:nvPr/>
        </p:nvSpPr>
        <p:spPr>
          <a:xfrm>
            <a:off x="674703" y="2385106"/>
            <a:ext cx="2482425" cy="37744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91EDA2FC-0E51-4BC7-98AF-56F296DC4BC4}"/>
              </a:ext>
            </a:extLst>
          </p:cNvPr>
          <p:cNvSpPr/>
          <p:nvPr/>
        </p:nvSpPr>
        <p:spPr>
          <a:xfrm>
            <a:off x="674703" y="2751266"/>
            <a:ext cx="71163" cy="161011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E6B8AFE5-50C1-43AB-A3BE-CE147C983980}"/>
              </a:ext>
            </a:extLst>
          </p:cNvPr>
          <p:cNvSpPr/>
          <p:nvPr/>
        </p:nvSpPr>
        <p:spPr>
          <a:xfrm>
            <a:off x="769796" y="2762555"/>
            <a:ext cx="2668205" cy="1572817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63399DD-9D2C-4639-BD4B-7E5DA713B424}"/>
              </a:ext>
            </a:extLst>
          </p:cNvPr>
          <p:cNvSpPr txBox="1"/>
          <p:nvPr/>
        </p:nvSpPr>
        <p:spPr>
          <a:xfrm>
            <a:off x="2646332" y="386624"/>
            <a:ext cx="53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9A2CE9E-6E70-40F6-976A-9A3668C8169A}"/>
              </a:ext>
            </a:extLst>
          </p:cNvPr>
          <p:cNvSpPr txBox="1"/>
          <p:nvPr/>
        </p:nvSpPr>
        <p:spPr>
          <a:xfrm>
            <a:off x="1713337" y="392072"/>
            <a:ext cx="8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のうじょう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5FFF292-3FA3-4C38-B8B6-8F4119165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9175" y="3612301"/>
            <a:ext cx="2591025" cy="5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226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図 48">
            <a:extLst>
              <a:ext uri="{FF2B5EF4-FFF2-40B4-BE49-F238E27FC236}">
                <a16:creationId xmlns:a16="http://schemas.microsoft.com/office/drawing/2014/main" id="{DDD392EF-D7A9-4E77-BE06-9C89F1903C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43" y="1932973"/>
            <a:ext cx="3033023" cy="38103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．ビート農場を守ろう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CC0565E-2F37-45B4-A477-D68AC7339511}"/>
              </a:ext>
            </a:extLst>
          </p:cNvPr>
          <p:cNvSpPr txBox="1"/>
          <p:nvPr/>
        </p:nvSpPr>
        <p:spPr>
          <a:xfrm>
            <a:off x="947940" y="1279620"/>
            <a:ext cx="3950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向きを変えるプログラム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3F17ACF-39E2-4FA6-B428-CFE36FC12684}"/>
              </a:ext>
            </a:extLst>
          </p:cNvPr>
          <p:cNvSpPr txBox="1"/>
          <p:nvPr/>
        </p:nvSpPr>
        <p:spPr>
          <a:xfrm>
            <a:off x="3573757" y="2646240"/>
            <a:ext cx="56858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先程作ったブロックを囲む。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1288595-3342-4100-9DA2-F9294251B3DC}"/>
              </a:ext>
            </a:extLst>
          </p:cNvPr>
          <p:cNvSpPr txBox="1"/>
          <p:nvPr/>
        </p:nvSpPr>
        <p:spPr>
          <a:xfrm>
            <a:off x="6291521" y="271843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A59AD29-00A0-4D7E-AE30-F5F5C793330A}"/>
              </a:ext>
            </a:extLst>
          </p:cNvPr>
          <p:cNvSpPr txBox="1"/>
          <p:nvPr/>
        </p:nvSpPr>
        <p:spPr>
          <a:xfrm>
            <a:off x="8040838" y="2705511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47AAC58-C8E3-4800-A008-CA0B10989706}"/>
              </a:ext>
            </a:extLst>
          </p:cNvPr>
          <p:cNvSpPr txBox="1"/>
          <p:nvPr/>
        </p:nvSpPr>
        <p:spPr>
          <a:xfrm>
            <a:off x="7310259" y="271519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AABE6BF-28BC-424D-BA0B-8155B93A7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850" y="2414710"/>
            <a:ext cx="1460073" cy="930964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93F127E-222F-4A87-8459-BAEAD88FEA29}"/>
              </a:ext>
            </a:extLst>
          </p:cNvPr>
          <p:cNvSpPr txBox="1"/>
          <p:nvPr/>
        </p:nvSpPr>
        <p:spPr>
          <a:xfrm>
            <a:off x="3493855" y="4029305"/>
            <a:ext cx="56858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ブロックを選んで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繰り返しブロックの中に入れる。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9574390-D88D-45A1-8481-2D57513EF4A6}"/>
              </a:ext>
            </a:extLst>
          </p:cNvPr>
          <p:cNvSpPr txBox="1"/>
          <p:nvPr/>
        </p:nvSpPr>
        <p:spPr>
          <a:xfrm>
            <a:off x="4607719" y="464339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FA45A9C-717E-4640-BE08-8982652DDF13}"/>
              </a:ext>
            </a:extLst>
          </p:cNvPr>
          <p:cNvSpPr txBox="1"/>
          <p:nvPr/>
        </p:nvSpPr>
        <p:spPr>
          <a:xfrm>
            <a:off x="5298777" y="4651077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5A7890AA-8925-4E32-9EE5-92E045CC183F}"/>
              </a:ext>
            </a:extLst>
          </p:cNvPr>
          <p:cNvSpPr txBox="1"/>
          <p:nvPr/>
        </p:nvSpPr>
        <p:spPr>
          <a:xfrm>
            <a:off x="5783281" y="4651077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D9D96FF1-F4DA-41E8-9528-8F8823687C1B}"/>
              </a:ext>
            </a:extLst>
          </p:cNvPr>
          <p:cNvSpPr txBox="1"/>
          <p:nvPr/>
        </p:nvSpPr>
        <p:spPr>
          <a:xfrm>
            <a:off x="7365184" y="4661058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B3E2A844-B0E3-4586-85ED-B014C1BA2BCB}"/>
              </a:ext>
            </a:extLst>
          </p:cNvPr>
          <p:cNvSpPr txBox="1"/>
          <p:nvPr/>
        </p:nvSpPr>
        <p:spPr>
          <a:xfrm>
            <a:off x="7817857" y="4647582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EA4A567-5ED5-46C1-9C34-DE48429B52AC}"/>
              </a:ext>
            </a:extLst>
          </p:cNvPr>
          <p:cNvSpPr/>
          <p:nvPr/>
        </p:nvSpPr>
        <p:spPr>
          <a:xfrm>
            <a:off x="807050" y="2782853"/>
            <a:ext cx="2609088" cy="155251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E6B8AFE5-50C1-43AB-A3BE-CE147C983980}"/>
              </a:ext>
            </a:extLst>
          </p:cNvPr>
          <p:cNvSpPr/>
          <p:nvPr/>
        </p:nvSpPr>
        <p:spPr>
          <a:xfrm>
            <a:off x="665569" y="2414710"/>
            <a:ext cx="2822987" cy="300954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AA3C008-C83B-4ACF-9C3E-68351168748F}"/>
              </a:ext>
            </a:extLst>
          </p:cNvPr>
          <p:cNvSpPr/>
          <p:nvPr/>
        </p:nvSpPr>
        <p:spPr>
          <a:xfrm rot="16200000">
            <a:off x="422178" y="1330937"/>
            <a:ext cx="525764" cy="525763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E44F747-024E-40B4-9133-62809243D13D}"/>
              </a:ext>
            </a:extLst>
          </p:cNvPr>
          <p:cNvSpPr txBox="1"/>
          <p:nvPr/>
        </p:nvSpPr>
        <p:spPr>
          <a:xfrm>
            <a:off x="968781" y="1348055"/>
            <a:ext cx="3597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7BE3C39-385F-4853-8A7C-6DB6E18D49F3}"/>
              </a:ext>
            </a:extLst>
          </p:cNvPr>
          <p:cNvSpPr txBox="1"/>
          <p:nvPr/>
        </p:nvSpPr>
        <p:spPr>
          <a:xfrm>
            <a:off x="1669942" y="1329099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5140FAD-E75A-4D9F-A466-EC37C4F105CC}"/>
              </a:ext>
            </a:extLst>
          </p:cNvPr>
          <p:cNvSpPr txBox="1"/>
          <p:nvPr/>
        </p:nvSpPr>
        <p:spPr>
          <a:xfrm>
            <a:off x="3493855" y="3268910"/>
            <a:ext cx="9922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C7DB4EC-03A2-4056-AEC4-6333BC7FA414}"/>
              </a:ext>
            </a:extLst>
          </p:cNvPr>
          <p:cNvSpPr txBox="1"/>
          <p:nvPr/>
        </p:nvSpPr>
        <p:spPr>
          <a:xfrm>
            <a:off x="5813425" y="325269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かこ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5F943383-36FA-401D-939B-DAEBCCF2F808}"/>
              </a:ext>
            </a:extLst>
          </p:cNvPr>
          <p:cNvGrpSpPr/>
          <p:nvPr/>
        </p:nvGrpSpPr>
        <p:grpSpPr>
          <a:xfrm>
            <a:off x="7283709" y="5533074"/>
            <a:ext cx="1215452" cy="1215452"/>
            <a:chOff x="5638108" y="5543188"/>
            <a:chExt cx="1215452" cy="1215452"/>
          </a:xfrm>
        </p:grpSpPr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3CFCA5EE-DF9A-46C2-8CE7-4455DB8C2268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531D89F6-7730-4231-8DE0-D78FF71A0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FE7389B-3447-4072-96E9-0B74A2E82690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3641ECD-92D5-490A-9466-4657FDF23F85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DBD6E36-5B90-49AC-AA2B-FC35CBA29CAD}"/>
              </a:ext>
            </a:extLst>
          </p:cNvPr>
          <p:cNvSpPr txBox="1"/>
          <p:nvPr/>
        </p:nvSpPr>
        <p:spPr>
          <a:xfrm>
            <a:off x="2646332" y="386624"/>
            <a:ext cx="53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89EC575-D6B1-4D7C-AA02-2644B0555B75}"/>
              </a:ext>
            </a:extLst>
          </p:cNvPr>
          <p:cNvSpPr txBox="1"/>
          <p:nvPr/>
        </p:nvSpPr>
        <p:spPr>
          <a:xfrm>
            <a:off x="1713337" y="392072"/>
            <a:ext cx="8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のうじょう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37567C2E-ED4D-4B58-BE1A-5D6CDF923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8266" y="4120937"/>
            <a:ext cx="2591025" cy="55630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93B4C2F-12DF-4755-BBED-AAFC5CD254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4960" y="4123440"/>
            <a:ext cx="2103302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95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．ビート農場を守ろう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335C9881-7002-4679-8734-B7223FBD9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969"/>
          <a:stretch/>
        </p:blipFill>
        <p:spPr>
          <a:xfrm>
            <a:off x="725198" y="2063589"/>
            <a:ext cx="7629396" cy="4313517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34A11E3-4BCD-41C2-B0F3-C1BC52887BDC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柵が完成しました！これで村人の住む町でのミッションは完了です。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邪悪な村人の住む町に移動して、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BA8178C-0A24-463B-BC19-2A9D8D70FF7B}"/>
              </a:ext>
            </a:extLst>
          </p:cNvPr>
          <p:cNvSpPr txBox="1"/>
          <p:nvPr/>
        </p:nvSpPr>
        <p:spPr>
          <a:xfrm>
            <a:off x="4110158" y="162655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EAD8E53-D8A8-4405-8DB1-A3A7B420FCF6}"/>
              </a:ext>
            </a:extLst>
          </p:cNvPr>
          <p:cNvSpPr txBox="1"/>
          <p:nvPr/>
        </p:nvSpPr>
        <p:spPr>
          <a:xfrm>
            <a:off x="5948133" y="162655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B5E6F139-2F7B-4494-9F9C-23691A23E9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5762" y="4588072"/>
            <a:ext cx="4033444" cy="2020914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95AC717F-6EE2-4162-867A-DA18C1E298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54379" y="4588073"/>
            <a:ext cx="4046089" cy="2035688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53B35BE-8651-4569-87B3-3EC2E44175A4}"/>
              </a:ext>
            </a:extLst>
          </p:cNvPr>
          <p:cNvSpPr txBox="1"/>
          <p:nvPr/>
        </p:nvSpPr>
        <p:spPr>
          <a:xfrm>
            <a:off x="1111095" y="1082138"/>
            <a:ext cx="739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00BCC81-D446-461F-A0E6-C9A94114C74A}"/>
              </a:ext>
            </a:extLst>
          </p:cNvPr>
          <p:cNvSpPr txBox="1"/>
          <p:nvPr/>
        </p:nvSpPr>
        <p:spPr>
          <a:xfrm>
            <a:off x="665904" y="108213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81FDE8D-425B-4B0D-8C8F-8B2486EEE879}"/>
              </a:ext>
            </a:extLst>
          </p:cNvPr>
          <p:cNvSpPr txBox="1"/>
          <p:nvPr/>
        </p:nvSpPr>
        <p:spPr>
          <a:xfrm>
            <a:off x="3370643" y="1082138"/>
            <a:ext cx="739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949ECAD-8022-4719-A276-700B4509BD9E}"/>
              </a:ext>
            </a:extLst>
          </p:cNvPr>
          <p:cNvSpPr txBox="1"/>
          <p:nvPr/>
        </p:nvSpPr>
        <p:spPr>
          <a:xfrm>
            <a:off x="4110158" y="108213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1FB54B4-8DBE-4538-8EAA-C55BDCF66A7B}"/>
              </a:ext>
            </a:extLst>
          </p:cNvPr>
          <p:cNvSpPr txBox="1"/>
          <p:nvPr/>
        </p:nvSpPr>
        <p:spPr>
          <a:xfrm>
            <a:off x="4572000" y="108213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CC4F1DF-D080-4B06-84F4-B6C303189CAC}"/>
              </a:ext>
            </a:extLst>
          </p:cNvPr>
          <p:cNvSpPr txBox="1"/>
          <p:nvPr/>
        </p:nvSpPr>
        <p:spPr>
          <a:xfrm>
            <a:off x="6527951" y="1082138"/>
            <a:ext cx="876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224EDDB-5D67-424A-BAB5-CC38A12328EA}"/>
              </a:ext>
            </a:extLst>
          </p:cNvPr>
          <p:cNvSpPr txBox="1"/>
          <p:nvPr/>
        </p:nvSpPr>
        <p:spPr>
          <a:xfrm>
            <a:off x="699617" y="1626554"/>
            <a:ext cx="739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じゃあく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C93B325-4FE6-4D66-9071-81A774A039ED}"/>
              </a:ext>
            </a:extLst>
          </p:cNvPr>
          <p:cNvSpPr txBox="1"/>
          <p:nvPr/>
        </p:nvSpPr>
        <p:spPr>
          <a:xfrm>
            <a:off x="1368644" y="1626554"/>
            <a:ext cx="739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むらびと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E2FAD44-AE50-4530-BFEF-7429F9DC9173}"/>
              </a:ext>
            </a:extLst>
          </p:cNvPr>
          <p:cNvSpPr txBox="1"/>
          <p:nvPr/>
        </p:nvSpPr>
        <p:spPr>
          <a:xfrm>
            <a:off x="2039803" y="162655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C8ED68F-777B-42C3-A91D-2910712EB87C}"/>
              </a:ext>
            </a:extLst>
          </p:cNvPr>
          <p:cNvSpPr txBox="1"/>
          <p:nvPr/>
        </p:nvSpPr>
        <p:spPr>
          <a:xfrm>
            <a:off x="2501645" y="162655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253277E-CBA0-454C-9988-2605C7F054E3}"/>
              </a:ext>
            </a:extLst>
          </p:cNvPr>
          <p:cNvSpPr txBox="1"/>
          <p:nvPr/>
        </p:nvSpPr>
        <p:spPr>
          <a:xfrm>
            <a:off x="2993415" y="1626554"/>
            <a:ext cx="7395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873A8F7-075E-4DD3-AECE-0682BD225CAB}"/>
              </a:ext>
            </a:extLst>
          </p:cNvPr>
          <p:cNvSpPr txBox="1"/>
          <p:nvPr/>
        </p:nvSpPr>
        <p:spPr>
          <a:xfrm>
            <a:off x="2646332" y="386624"/>
            <a:ext cx="53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BEA4AEB-A872-4771-A94F-FF14B0469251}"/>
              </a:ext>
            </a:extLst>
          </p:cNvPr>
          <p:cNvSpPr txBox="1"/>
          <p:nvPr/>
        </p:nvSpPr>
        <p:spPr>
          <a:xfrm>
            <a:off x="1713337" y="392072"/>
            <a:ext cx="884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のうじょう</a:t>
            </a:r>
          </a:p>
        </p:txBody>
      </p:sp>
    </p:spTree>
    <p:extLst>
      <p:ext uri="{BB962C8B-B14F-4D97-AF65-F5344CB8AC3E}">
        <p14:creationId xmlns:p14="http://schemas.microsoft.com/office/powerpoint/2010/main" val="18783966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8266379" cy="746846"/>
          </a:xfrm>
        </p:spPr>
        <p:txBody>
          <a:bodyPr rtlCol="0"/>
          <a:lstStyle/>
          <a:p>
            <a:pPr rtl="0"/>
            <a:r>
              <a:rPr lang="ja-JP" altLang="en-US" dirty="0"/>
              <a:t>邪悪な村人が住む町の問題を解決しよう！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村の人たちを助けてあげよう！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1842747" y="1391233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むらびと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07927" y="2303509"/>
            <a:ext cx="4153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4836741" y="1391233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もんだい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436D827-AC5C-480D-B8BE-9B3860186F2B}"/>
              </a:ext>
            </a:extLst>
          </p:cNvPr>
          <p:cNvSpPr txBox="1"/>
          <p:nvPr/>
        </p:nvSpPr>
        <p:spPr>
          <a:xfrm>
            <a:off x="6093460" y="1391233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CD3E1A5-4145-4BFE-BCE3-9B83086078E1}"/>
              </a:ext>
            </a:extLst>
          </p:cNvPr>
          <p:cNvSpPr txBox="1"/>
          <p:nvPr/>
        </p:nvSpPr>
        <p:spPr>
          <a:xfrm>
            <a:off x="3246526" y="1391233"/>
            <a:ext cx="357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6F3E9B1-61F3-408A-9D13-86BDB128DFFA}"/>
              </a:ext>
            </a:extLst>
          </p:cNvPr>
          <p:cNvSpPr txBox="1"/>
          <p:nvPr/>
        </p:nvSpPr>
        <p:spPr>
          <a:xfrm>
            <a:off x="4003581" y="1391233"/>
            <a:ext cx="550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まち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BBE4A1E-20E4-4BA5-BD22-006E6F275B83}"/>
              </a:ext>
            </a:extLst>
          </p:cNvPr>
          <p:cNvSpPr txBox="1"/>
          <p:nvPr/>
        </p:nvSpPr>
        <p:spPr>
          <a:xfrm>
            <a:off x="866839" y="2303509"/>
            <a:ext cx="4153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C7913A-2983-4B86-8FC1-86D8246EE1F2}"/>
              </a:ext>
            </a:extLst>
          </p:cNvPr>
          <p:cNvSpPr txBox="1"/>
          <p:nvPr/>
        </p:nvSpPr>
        <p:spPr>
          <a:xfrm>
            <a:off x="1553429" y="2303509"/>
            <a:ext cx="4153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DF8B109-A1EE-4ED0-87F7-A7FB48F659B8}"/>
              </a:ext>
            </a:extLst>
          </p:cNvPr>
          <p:cNvSpPr txBox="1"/>
          <p:nvPr/>
        </p:nvSpPr>
        <p:spPr>
          <a:xfrm>
            <a:off x="632051" y="1391232"/>
            <a:ext cx="885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じゃあく</a:t>
            </a:r>
          </a:p>
        </p:txBody>
      </p:sp>
    </p:spTree>
    <p:extLst>
      <p:ext uri="{BB962C8B-B14F-4D97-AF65-F5344CB8AC3E}">
        <p14:creationId xmlns:p14="http://schemas.microsoft.com/office/powerpoint/2010/main" val="1055509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．土地を耕そう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農民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9073" y="1586932"/>
            <a:ext cx="4226354" cy="271439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1768299" y="383543"/>
            <a:ext cx="650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たがや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510D8E-FE3C-45A4-8E75-87ADB636C9D5}"/>
              </a:ext>
            </a:extLst>
          </p:cNvPr>
          <p:cNvSpPr txBox="1"/>
          <p:nvPr/>
        </p:nvSpPr>
        <p:spPr>
          <a:xfrm>
            <a:off x="934672" y="1052170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1464318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087BD3-4684-441A-8D71-7EA337B8CB61}"/>
              </a:ext>
            </a:extLst>
          </p:cNvPr>
          <p:cNvSpPr txBox="1"/>
          <p:nvPr/>
        </p:nvSpPr>
        <p:spPr>
          <a:xfrm>
            <a:off x="328474" y="1052170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のうみん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C937CA-2B1F-43F0-9655-AC94F1CD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99998" y="3288891"/>
            <a:ext cx="4736947" cy="2368473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3468177" y="3207188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E20E9440-49A0-4CAC-A2FF-DB51A2A75D19}"/>
              </a:ext>
            </a:extLst>
          </p:cNvPr>
          <p:cNvSpPr/>
          <p:nvPr/>
        </p:nvSpPr>
        <p:spPr>
          <a:xfrm>
            <a:off x="1477250" y="2191488"/>
            <a:ext cx="848507" cy="134833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3B51BA-9B09-4EDA-9152-6420EA998ED3}"/>
              </a:ext>
            </a:extLst>
          </p:cNvPr>
          <p:cNvSpPr/>
          <p:nvPr/>
        </p:nvSpPr>
        <p:spPr>
          <a:xfrm>
            <a:off x="5706239" y="5153076"/>
            <a:ext cx="1524463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B7F8CE-4EB2-4C88-852F-09F15AB3C093}"/>
              </a:ext>
            </a:extLst>
          </p:cNvPr>
          <p:cNvSpPr txBox="1"/>
          <p:nvPr/>
        </p:nvSpPr>
        <p:spPr>
          <a:xfrm>
            <a:off x="1040335" y="384749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とち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4B421E-2550-41AE-851B-4BB6177C2485}"/>
              </a:ext>
            </a:extLst>
          </p:cNvPr>
          <p:cNvSpPr txBox="1"/>
          <p:nvPr/>
        </p:nvSpPr>
        <p:spPr>
          <a:xfrm>
            <a:off x="356245" y="4722942"/>
            <a:ext cx="37178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アクティビティーの開始を押し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土地の大きさを確認しましょう！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E4EAD7-51E6-4EFE-A322-627F482A492A}"/>
              </a:ext>
            </a:extLst>
          </p:cNvPr>
          <p:cNvSpPr txBox="1"/>
          <p:nvPr/>
        </p:nvSpPr>
        <p:spPr>
          <a:xfrm>
            <a:off x="3102398" y="4779079"/>
            <a:ext cx="413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FEA070-6AAE-44D0-BE72-19E8CFCE2D33}"/>
              </a:ext>
            </a:extLst>
          </p:cNvPr>
          <p:cNvSpPr txBox="1"/>
          <p:nvPr/>
        </p:nvSpPr>
        <p:spPr>
          <a:xfrm>
            <a:off x="1938208" y="5327498"/>
            <a:ext cx="743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E57390-3271-4B3B-93A2-59AE8EFB2006}"/>
              </a:ext>
            </a:extLst>
          </p:cNvPr>
          <p:cNvSpPr txBox="1"/>
          <p:nvPr/>
        </p:nvSpPr>
        <p:spPr>
          <a:xfrm>
            <a:off x="2391794" y="4779079"/>
            <a:ext cx="621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4073C1D-F501-4BF8-B054-D83B015AEE3C}"/>
              </a:ext>
            </a:extLst>
          </p:cNvPr>
          <p:cNvSpPr txBox="1"/>
          <p:nvPr/>
        </p:nvSpPr>
        <p:spPr>
          <a:xfrm>
            <a:off x="419073" y="5327498"/>
            <a:ext cx="515600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FC474E2-56AB-4904-8F7C-8E08BEE3F278}"/>
              </a:ext>
            </a:extLst>
          </p:cNvPr>
          <p:cNvSpPr txBox="1"/>
          <p:nvPr/>
        </p:nvSpPr>
        <p:spPr>
          <a:xfrm>
            <a:off x="997204" y="5327498"/>
            <a:ext cx="511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</p:spTree>
    <p:extLst>
      <p:ext uri="{BB962C8B-B14F-4D97-AF65-F5344CB8AC3E}">
        <p14:creationId xmlns:p14="http://schemas.microsoft.com/office/powerpoint/2010/main" val="21358874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．土地を耕そう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6049162-BA00-45F6-8F72-F2F170F6379E}"/>
              </a:ext>
            </a:extLst>
          </p:cNvPr>
          <p:cNvSpPr txBox="1"/>
          <p:nvPr/>
        </p:nvSpPr>
        <p:spPr>
          <a:xfrm>
            <a:off x="120403" y="1009851"/>
            <a:ext cx="73367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土地の最初の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列を耕そう！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07D5B27-6C85-43F0-B922-066C6AE9A8B0}"/>
              </a:ext>
            </a:extLst>
          </p:cNvPr>
          <p:cNvSpPr txBox="1"/>
          <p:nvPr/>
        </p:nvSpPr>
        <p:spPr>
          <a:xfrm>
            <a:off x="3437463" y="1060312"/>
            <a:ext cx="471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7E03EAF-FBDB-4539-942B-E85DC2C11C42}"/>
              </a:ext>
            </a:extLst>
          </p:cNvPr>
          <p:cNvSpPr txBox="1"/>
          <p:nvPr/>
        </p:nvSpPr>
        <p:spPr>
          <a:xfrm>
            <a:off x="2057233" y="1069926"/>
            <a:ext cx="471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80BB53C-A007-4AF6-8FA4-1DA27653E460}"/>
              </a:ext>
            </a:extLst>
          </p:cNvPr>
          <p:cNvSpPr txBox="1"/>
          <p:nvPr/>
        </p:nvSpPr>
        <p:spPr>
          <a:xfrm>
            <a:off x="447459" y="1451720"/>
            <a:ext cx="52930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最初に畑の完成図を描いてみよう！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711533E-505B-41E6-8424-C95EEBAE9015}"/>
              </a:ext>
            </a:extLst>
          </p:cNvPr>
          <p:cNvSpPr txBox="1"/>
          <p:nvPr/>
        </p:nvSpPr>
        <p:spPr>
          <a:xfrm>
            <a:off x="2633295" y="1051563"/>
            <a:ext cx="699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59C00C-4C41-453D-ABDC-D7AF8C82ED32}"/>
              </a:ext>
            </a:extLst>
          </p:cNvPr>
          <p:cNvSpPr txBox="1"/>
          <p:nvPr/>
        </p:nvSpPr>
        <p:spPr>
          <a:xfrm>
            <a:off x="3849478" y="1060312"/>
            <a:ext cx="597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たがや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CECFA93-976D-45FC-9589-F3BFB2537CFF}"/>
              </a:ext>
            </a:extLst>
          </p:cNvPr>
          <p:cNvGrpSpPr/>
          <p:nvPr/>
        </p:nvGrpSpPr>
        <p:grpSpPr>
          <a:xfrm>
            <a:off x="7525330" y="603577"/>
            <a:ext cx="528020" cy="5244572"/>
            <a:chOff x="7080081" y="395150"/>
            <a:chExt cx="528020" cy="5244572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A88CDD88-A414-412A-AB80-AC9FD0C04DA6}"/>
                </a:ext>
              </a:extLst>
            </p:cNvPr>
            <p:cNvSpPr/>
            <p:nvPr/>
          </p:nvSpPr>
          <p:spPr>
            <a:xfrm rot="16200000">
              <a:off x="7080955" y="1968422"/>
              <a:ext cx="525762" cy="5257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8AE266FD-5246-471D-93FD-4E146A853271}"/>
                </a:ext>
              </a:extLst>
            </p:cNvPr>
            <p:cNvGrpSpPr/>
            <p:nvPr/>
          </p:nvGrpSpPr>
          <p:grpSpPr>
            <a:xfrm rot="16200000">
              <a:off x="5771845" y="3803467"/>
              <a:ext cx="3146749" cy="525762"/>
              <a:chOff x="1597981" y="2725444"/>
              <a:chExt cx="4210863" cy="703556"/>
            </a:xfrm>
          </p:grpSpPr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D5C8BE84-FFD1-49F1-9BC1-9EC6821F5EBB}"/>
                  </a:ext>
                </a:extLst>
              </p:cNvPr>
              <p:cNvSpPr/>
              <p:nvPr/>
            </p:nvSpPr>
            <p:spPr>
              <a:xfrm>
                <a:off x="1597981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正方形/長方形 56">
                <a:extLst>
                  <a:ext uri="{FF2B5EF4-FFF2-40B4-BE49-F238E27FC236}">
                    <a16:creationId xmlns:a16="http://schemas.microsoft.com/office/drawing/2014/main" id="{9FD49549-1B4D-49E0-9254-3C0E7714252B}"/>
                  </a:ext>
                </a:extLst>
              </p:cNvPr>
              <p:cNvSpPr/>
              <p:nvPr/>
            </p:nvSpPr>
            <p:spPr>
              <a:xfrm>
                <a:off x="2297667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正方形/長方形 57">
                <a:extLst>
                  <a:ext uri="{FF2B5EF4-FFF2-40B4-BE49-F238E27FC236}">
                    <a16:creationId xmlns:a16="http://schemas.microsoft.com/office/drawing/2014/main" id="{658AA16F-4C1B-40D8-90EC-1F06D0AD01E1}"/>
                  </a:ext>
                </a:extLst>
              </p:cNvPr>
              <p:cNvSpPr/>
              <p:nvPr/>
            </p:nvSpPr>
            <p:spPr>
              <a:xfrm>
                <a:off x="3001222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正方形/長方形 58">
                <a:extLst>
                  <a:ext uri="{FF2B5EF4-FFF2-40B4-BE49-F238E27FC236}">
                    <a16:creationId xmlns:a16="http://schemas.microsoft.com/office/drawing/2014/main" id="{42639736-25A9-4E3C-A14B-BFF95FCDDE69}"/>
                  </a:ext>
                </a:extLst>
              </p:cNvPr>
              <p:cNvSpPr/>
              <p:nvPr/>
            </p:nvSpPr>
            <p:spPr>
              <a:xfrm>
                <a:off x="3700908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正方形/長方形 59">
                <a:extLst>
                  <a:ext uri="{FF2B5EF4-FFF2-40B4-BE49-F238E27FC236}">
                    <a16:creationId xmlns:a16="http://schemas.microsoft.com/office/drawing/2014/main" id="{94507F62-5A27-47EC-8E68-8D3A35A1C33A}"/>
                  </a:ext>
                </a:extLst>
              </p:cNvPr>
              <p:cNvSpPr/>
              <p:nvPr/>
            </p:nvSpPr>
            <p:spPr>
              <a:xfrm>
                <a:off x="4400594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正方形/長方形 60">
                <a:extLst>
                  <a:ext uri="{FF2B5EF4-FFF2-40B4-BE49-F238E27FC236}">
                    <a16:creationId xmlns:a16="http://schemas.microsoft.com/office/drawing/2014/main" id="{D2057280-11B7-4A92-B3FA-7E69FD8C456B}"/>
                  </a:ext>
                </a:extLst>
              </p:cNvPr>
              <p:cNvSpPr/>
              <p:nvPr/>
            </p:nvSpPr>
            <p:spPr>
              <a:xfrm>
                <a:off x="5105289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94231A84-6E8B-4502-B975-F6A2CA7E2BFD}"/>
                </a:ext>
              </a:extLst>
            </p:cNvPr>
            <p:cNvSpPr/>
            <p:nvPr/>
          </p:nvSpPr>
          <p:spPr>
            <a:xfrm rot="16200000">
              <a:off x="7080955" y="1446366"/>
              <a:ext cx="525762" cy="5257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C65EC793-5A13-4EDD-B591-30BBF56E336D}"/>
                </a:ext>
              </a:extLst>
            </p:cNvPr>
            <p:cNvSpPr/>
            <p:nvPr/>
          </p:nvSpPr>
          <p:spPr>
            <a:xfrm rot="16200000">
              <a:off x="7080955" y="922482"/>
              <a:ext cx="525762" cy="525761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2F9221F9-7279-4DA1-A6C9-F63172C5FC2F}"/>
                </a:ext>
              </a:extLst>
            </p:cNvPr>
            <p:cNvSpPr/>
            <p:nvPr/>
          </p:nvSpPr>
          <p:spPr>
            <a:xfrm rot="16200000">
              <a:off x="7080081" y="395150"/>
              <a:ext cx="525762" cy="525761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3A8426B0-982C-44BE-8AEF-34A8CAE60C5A}"/>
              </a:ext>
            </a:extLst>
          </p:cNvPr>
          <p:cNvSpPr/>
          <p:nvPr/>
        </p:nvSpPr>
        <p:spPr>
          <a:xfrm>
            <a:off x="1254383" y="5563388"/>
            <a:ext cx="5825697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B312C3A-EE01-4948-9A7D-FE155B0DAE7C}"/>
              </a:ext>
            </a:extLst>
          </p:cNvPr>
          <p:cNvSpPr txBox="1"/>
          <p:nvPr/>
        </p:nvSpPr>
        <p:spPr>
          <a:xfrm>
            <a:off x="1605534" y="1520673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かんせいず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5A9F82C-6C76-4D6B-B330-6435241CC9A4}"/>
              </a:ext>
            </a:extLst>
          </p:cNvPr>
          <p:cNvSpPr txBox="1"/>
          <p:nvPr/>
        </p:nvSpPr>
        <p:spPr>
          <a:xfrm>
            <a:off x="415296" y="1520673"/>
            <a:ext cx="727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95F8AD0-F8CB-4E4D-A1CD-3D41F81698ED}"/>
              </a:ext>
            </a:extLst>
          </p:cNvPr>
          <p:cNvSpPr txBox="1"/>
          <p:nvPr/>
        </p:nvSpPr>
        <p:spPr>
          <a:xfrm>
            <a:off x="2587469" y="1520673"/>
            <a:ext cx="283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433C2CB8-F45E-494B-92F6-A54DF20FE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89" y="5317267"/>
            <a:ext cx="874350" cy="1481302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6B3F5CD-20CC-40D5-BCB4-852BF0AF35FB}"/>
              </a:ext>
            </a:extLst>
          </p:cNvPr>
          <p:cNvSpPr txBox="1"/>
          <p:nvPr/>
        </p:nvSpPr>
        <p:spPr>
          <a:xfrm>
            <a:off x="7933847" y="5851040"/>
            <a:ext cx="81512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88D4212-4502-4220-8873-2819379E2CFC}"/>
              </a:ext>
            </a:extLst>
          </p:cNvPr>
          <p:cNvSpPr txBox="1"/>
          <p:nvPr/>
        </p:nvSpPr>
        <p:spPr>
          <a:xfrm>
            <a:off x="1464405" y="5551947"/>
            <a:ext cx="5615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スタート位置から土地を耕すよ。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どういう順番でエージェントに動いてもらうといいかな？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9AEBA3B-B866-4E42-AF57-39090A14B8F6}"/>
              </a:ext>
            </a:extLst>
          </p:cNvPr>
          <p:cNvSpPr txBox="1"/>
          <p:nvPr/>
        </p:nvSpPr>
        <p:spPr>
          <a:xfrm>
            <a:off x="2148823" y="6099024"/>
            <a:ext cx="8505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C4D812C-CA57-410A-87A9-DFFB232E7FBD}"/>
              </a:ext>
            </a:extLst>
          </p:cNvPr>
          <p:cNvSpPr txBox="1"/>
          <p:nvPr/>
        </p:nvSpPr>
        <p:spPr>
          <a:xfrm>
            <a:off x="4247835" y="6099024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C962A19-670E-48B4-8136-967B759FE754}"/>
              </a:ext>
            </a:extLst>
          </p:cNvPr>
          <p:cNvSpPr txBox="1"/>
          <p:nvPr/>
        </p:nvSpPr>
        <p:spPr>
          <a:xfrm>
            <a:off x="2344431" y="5607696"/>
            <a:ext cx="465490" cy="235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3F38AB2-98C9-4FA6-8599-ECE78CDB1D9F}"/>
              </a:ext>
            </a:extLst>
          </p:cNvPr>
          <p:cNvSpPr txBox="1"/>
          <p:nvPr/>
        </p:nvSpPr>
        <p:spPr>
          <a:xfrm>
            <a:off x="3150708" y="5607696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8898834-8871-4109-BB06-40F1E5603259}"/>
              </a:ext>
            </a:extLst>
          </p:cNvPr>
          <p:cNvSpPr txBox="1"/>
          <p:nvPr/>
        </p:nvSpPr>
        <p:spPr>
          <a:xfrm>
            <a:off x="3601151" y="5612365"/>
            <a:ext cx="5972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055C1434-FEC7-4C87-BE10-467A506D43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93822" y="1979297"/>
            <a:ext cx="4951759" cy="3180285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DDA8BDD3-0D2C-49B7-B2A5-34EE9A9800D8}"/>
              </a:ext>
            </a:extLst>
          </p:cNvPr>
          <p:cNvGrpSpPr/>
          <p:nvPr/>
        </p:nvGrpSpPr>
        <p:grpSpPr>
          <a:xfrm>
            <a:off x="8050209" y="603856"/>
            <a:ext cx="528020" cy="5244572"/>
            <a:chOff x="7080081" y="395150"/>
            <a:chExt cx="528020" cy="5244572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026AFC4D-F909-4624-8E95-F57C6809DF55}"/>
                </a:ext>
              </a:extLst>
            </p:cNvPr>
            <p:cNvSpPr/>
            <p:nvPr/>
          </p:nvSpPr>
          <p:spPr>
            <a:xfrm rot="16200000">
              <a:off x="7080955" y="1968422"/>
              <a:ext cx="525762" cy="5257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54ED9C6C-2B5A-4039-A9F5-46C89ED2271B}"/>
                </a:ext>
              </a:extLst>
            </p:cNvPr>
            <p:cNvGrpSpPr/>
            <p:nvPr/>
          </p:nvGrpSpPr>
          <p:grpSpPr>
            <a:xfrm rot="16200000">
              <a:off x="5771845" y="3803467"/>
              <a:ext cx="3146749" cy="525762"/>
              <a:chOff x="1597981" y="2725444"/>
              <a:chExt cx="4210863" cy="703556"/>
            </a:xfrm>
          </p:grpSpPr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990C40A5-F6B8-4E51-8CE6-C97FEE6AEEEC}"/>
                  </a:ext>
                </a:extLst>
              </p:cNvPr>
              <p:cNvSpPr/>
              <p:nvPr/>
            </p:nvSpPr>
            <p:spPr>
              <a:xfrm>
                <a:off x="1597981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1BE5B25A-26B1-4B5E-8AF7-69DE1AE095F6}"/>
                  </a:ext>
                </a:extLst>
              </p:cNvPr>
              <p:cNvSpPr/>
              <p:nvPr/>
            </p:nvSpPr>
            <p:spPr>
              <a:xfrm>
                <a:off x="2297667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FF57A723-3320-41BD-90B0-A1AED5527B15}"/>
                  </a:ext>
                </a:extLst>
              </p:cNvPr>
              <p:cNvSpPr/>
              <p:nvPr/>
            </p:nvSpPr>
            <p:spPr>
              <a:xfrm>
                <a:off x="3001222" y="2725445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753AE6AB-0587-41A8-AC27-E7497DACC54F}"/>
                  </a:ext>
                </a:extLst>
              </p:cNvPr>
              <p:cNvSpPr/>
              <p:nvPr/>
            </p:nvSpPr>
            <p:spPr>
              <a:xfrm>
                <a:off x="3700908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714559E3-7052-414A-AAC8-9914E1C54B0D}"/>
                  </a:ext>
                </a:extLst>
              </p:cNvPr>
              <p:cNvSpPr/>
              <p:nvPr/>
            </p:nvSpPr>
            <p:spPr>
              <a:xfrm>
                <a:off x="4400594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9DA80AAE-583A-4475-AD45-4BFFA9494B0E}"/>
                  </a:ext>
                </a:extLst>
              </p:cNvPr>
              <p:cNvSpPr/>
              <p:nvPr/>
            </p:nvSpPr>
            <p:spPr>
              <a:xfrm>
                <a:off x="5105289" y="2725444"/>
                <a:ext cx="703555" cy="70355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28575">
                <a:solidFill>
                  <a:srgbClr val="79AE02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992F8DEC-9313-40C6-A4D8-B983F7961ECA}"/>
                </a:ext>
              </a:extLst>
            </p:cNvPr>
            <p:cNvSpPr/>
            <p:nvPr/>
          </p:nvSpPr>
          <p:spPr>
            <a:xfrm rot="16200000">
              <a:off x="7080955" y="1446366"/>
              <a:ext cx="525762" cy="525762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6BAF6DF4-D397-4B60-9DF4-50324A55B5BA}"/>
                </a:ext>
              </a:extLst>
            </p:cNvPr>
            <p:cNvSpPr/>
            <p:nvPr/>
          </p:nvSpPr>
          <p:spPr>
            <a:xfrm rot="16200000">
              <a:off x="7080955" y="922482"/>
              <a:ext cx="525762" cy="525761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53213843-7D42-49C9-A21F-598EE4CD135C}"/>
                </a:ext>
              </a:extLst>
            </p:cNvPr>
            <p:cNvSpPr/>
            <p:nvPr/>
          </p:nvSpPr>
          <p:spPr>
            <a:xfrm rot="16200000">
              <a:off x="7080081" y="395150"/>
              <a:ext cx="525762" cy="525761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DDA4EEB-9191-4E1C-B231-FA21CE4A3943}"/>
              </a:ext>
            </a:extLst>
          </p:cNvPr>
          <p:cNvSpPr txBox="1"/>
          <p:nvPr/>
        </p:nvSpPr>
        <p:spPr>
          <a:xfrm>
            <a:off x="7236762" y="5376751"/>
            <a:ext cx="110464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D5B2473C-C4D7-4181-B34F-06DE5760746F}"/>
              </a:ext>
            </a:extLst>
          </p:cNvPr>
          <p:cNvCxnSpPr>
            <a:cxnSpLocks/>
          </p:cNvCxnSpPr>
          <p:nvPr/>
        </p:nvCxnSpPr>
        <p:spPr>
          <a:xfrm flipH="1" flipV="1">
            <a:off x="7787674" y="856138"/>
            <a:ext cx="36484" cy="46958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2FB3651E-832C-4CDC-86CE-E925F2E54B8C}"/>
              </a:ext>
            </a:extLst>
          </p:cNvPr>
          <p:cNvCxnSpPr>
            <a:cxnSpLocks/>
          </p:cNvCxnSpPr>
          <p:nvPr/>
        </p:nvCxnSpPr>
        <p:spPr>
          <a:xfrm>
            <a:off x="8279400" y="872506"/>
            <a:ext cx="33457" cy="47351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ABDB2DC1-7FEE-4BC9-B799-619E039B6B1C}"/>
              </a:ext>
            </a:extLst>
          </p:cNvPr>
          <p:cNvCxnSpPr>
            <a:cxnSpLocks/>
          </p:cNvCxnSpPr>
          <p:nvPr/>
        </p:nvCxnSpPr>
        <p:spPr>
          <a:xfrm>
            <a:off x="7787674" y="865051"/>
            <a:ext cx="51186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B2D3DF1-32BF-4F82-BCE7-C1DF37FCBF98}"/>
              </a:ext>
            </a:extLst>
          </p:cNvPr>
          <p:cNvSpPr txBox="1"/>
          <p:nvPr/>
        </p:nvSpPr>
        <p:spPr>
          <a:xfrm>
            <a:off x="1002884" y="1520673"/>
            <a:ext cx="727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はたけ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652ABC4-256C-4A90-9579-48180F311F4D}"/>
              </a:ext>
            </a:extLst>
          </p:cNvPr>
          <p:cNvSpPr txBox="1"/>
          <p:nvPr/>
        </p:nvSpPr>
        <p:spPr>
          <a:xfrm>
            <a:off x="1768299" y="383543"/>
            <a:ext cx="650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たがや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E8F8466-8202-4C6D-9410-E53771D6A23B}"/>
              </a:ext>
            </a:extLst>
          </p:cNvPr>
          <p:cNvSpPr txBox="1"/>
          <p:nvPr/>
        </p:nvSpPr>
        <p:spPr>
          <a:xfrm>
            <a:off x="1040335" y="384749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とち</a:t>
            </a:r>
          </a:p>
        </p:txBody>
      </p:sp>
    </p:spTree>
    <p:extLst>
      <p:ext uri="{BB962C8B-B14F-4D97-AF65-F5344CB8AC3E}">
        <p14:creationId xmlns:p14="http://schemas.microsoft.com/office/powerpoint/2010/main" val="21056977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．土地を耕そう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8F64757-AA6D-4285-BC91-9B3CB6CAB2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4136" y="1328546"/>
            <a:ext cx="2179509" cy="2751905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3108C377-A267-45F9-BB5E-1E44CD383870}"/>
              </a:ext>
            </a:extLst>
          </p:cNvPr>
          <p:cNvSpPr txBox="1"/>
          <p:nvPr/>
        </p:nvSpPr>
        <p:spPr>
          <a:xfrm>
            <a:off x="4000562" y="1418608"/>
            <a:ext cx="471481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13C6316-2A4C-40BF-AB86-170699290C2E}"/>
              </a:ext>
            </a:extLst>
          </p:cNvPr>
          <p:cNvSpPr txBox="1"/>
          <p:nvPr/>
        </p:nvSpPr>
        <p:spPr>
          <a:xfrm>
            <a:off x="7186621" y="147451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3C1E318-0E44-4E5A-89A8-20AA7D919CF4}"/>
              </a:ext>
            </a:extLst>
          </p:cNvPr>
          <p:cNvSpPr txBox="1"/>
          <p:nvPr/>
        </p:nvSpPr>
        <p:spPr>
          <a:xfrm>
            <a:off x="5029469" y="2024788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D082F39C-BF7D-40ED-8FA2-DD38AB8CEC01}"/>
              </a:ext>
            </a:extLst>
          </p:cNvPr>
          <p:cNvSpPr txBox="1"/>
          <p:nvPr/>
        </p:nvSpPr>
        <p:spPr>
          <a:xfrm>
            <a:off x="4322040" y="203447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F3AFF996-2195-4AAF-9A65-AB3DF980C604}"/>
              </a:ext>
            </a:extLst>
          </p:cNvPr>
          <p:cNvGrpSpPr/>
          <p:nvPr/>
        </p:nvGrpSpPr>
        <p:grpSpPr>
          <a:xfrm>
            <a:off x="7283709" y="5533074"/>
            <a:ext cx="1215452" cy="1215452"/>
            <a:chOff x="5638108" y="5543188"/>
            <a:chExt cx="1215452" cy="1215452"/>
          </a:xfrm>
        </p:grpSpPr>
        <p:sp>
          <p:nvSpPr>
            <p:cNvPr id="101" name="楕円 100">
              <a:extLst>
                <a:ext uri="{FF2B5EF4-FFF2-40B4-BE49-F238E27FC236}">
                  <a16:creationId xmlns:a16="http://schemas.microsoft.com/office/drawing/2014/main" id="{C4EF5D34-A437-44C6-84AF-C717924DC28C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148B2FAD-F18C-4719-9717-0E96BADD1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BCC93C1F-534B-4288-9670-64A1173A505A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CB0088AE-73CC-451A-983F-8B2314881639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F33ABC9C-2897-4B3A-849A-CFC2F44B5FD9}"/>
              </a:ext>
            </a:extLst>
          </p:cNvPr>
          <p:cNvSpPr txBox="1"/>
          <p:nvPr/>
        </p:nvSpPr>
        <p:spPr>
          <a:xfrm>
            <a:off x="4000562" y="2607823"/>
            <a:ext cx="496592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0EDC45DF-4075-44F6-A2D9-5EA7DA5D0259}"/>
              </a:ext>
            </a:extLst>
          </p:cNvPr>
          <p:cNvSpPr txBox="1"/>
          <p:nvPr/>
        </p:nvSpPr>
        <p:spPr>
          <a:xfrm>
            <a:off x="7613167" y="266368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596BDB2B-C2A0-4BE4-8AB1-99CF08EAC868}"/>
              </a:ext>
            </a:extLst>
          </p:cNvPr>
          <p:cNvSpPr txBox="1"/>
          <p:nvPr/>
        </p:nvSpPr>
        <p:spPr>
          <a:xfrm>
            <a:off x="4899960" y="3213971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D52D6C13-1BA5-467E-9DA4-65EDE7EA94FB}"/>
              </a:ext>
            </a:extLst>
          </p:cNvPr>
          <p:cNvSpPr txBox="1"/>
          <p:nvPr/>
        </p:nvSpPr>
        <p:spPr>
          <a:xfrm>
            <a:off x="4195035" y="322615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046ECCEE-F430-4DE9-95F5-0EA4EDA087B4}"/>
              </a:ext>
            </a:extLst>
          </p:cNvPr>
          <p:cNvSpPr txBox="1"/>
          <p:nvPr/>
        </p:nvSpPr>
        <p:spPr>
          <a:xfrm>
            <a:off x="735059" y="4109337"/>
            <a:ext cx="67044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のブロックを選ぶ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BF9E45F9-BAFD-4AB0-815C-B73E541FF9ED}"/>
              </a:ext>
            </a:extLst>
          </p:cNvPr>
          <p:cNvSpPr txBox="1"/>
          <p:nvPr/>
        </p:nvSpPr>
        <p:spPr>
          <a:xfrm>
            <a:off x="3905415" y="415917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D0E24AE8-DE42-4217-87B8-592EEFCE68ED}"/>
              </a:ext>
            </a:extLst>
          </p:cNvPr>
          <p:cNvSpPr txBox="1"/>
          <p:nvPr/>
        </p:nvSpPr>
        <p:spPr>
          <a:xfrm>
            <a:off x="742477" y="4782659"/>
            <a:ext cx="80819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06F1CABA-654C-4DFB-868F-1FC8BF963F65}"/>
              </a:ext>
            </a:extLst>
          </p:cNvPr>
          <p:cNvSpPr txBox="1"/>
          <p:nvPr/>
        </p:nvSpPr>
        <p:spPr>
          <a:xfrm>
            <a:off x="4140147" y="484428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74CA7D6B-BF00-4F28-B2AB-F65D1CAB1DCD}"/>
              </a:ext>
            </a:extLst>
          </p:cNvPr>
          <p:cNvSpPr txBox="1"/>
          <p:nvPr/>
        </p:nvSpPr>
        <p:spPr>
          <a:xfrm>
            <a:off x="5731073" y="4853165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14803C71-9BC9-44F5-B73E-4B9BC3D8D7BD}"/>
              </a:ext>
            </a:extLst>
          </p:cNvPr>
          <p:cNvSpPr txBox="1"/>
          <p:nvPr/>
        </p:nvSpPr>
        <p:spPr>
          <a:xfrm>
            <a:off x="5043904" y="485316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BC50CE12-D6ED-45A7-A7BD-1552EDF6DD3E}"/>
              </a:ext>
            </a:extLst>
          </p:cNvPr>
          <p:cNvSpPr txBox="1"/>
          <p:nvPr/>
        </p:nvSpPr>
        <p:spPr>
          <a:xfrm>
            <a:off x="742477" y="5483411"/>
            <a:ext cx="67044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D2D1F87F-ACED-4E76-8AA9-9909256317BA}"/>
              </a:ext>
            </a:extLst>
          </p:cNvPr>
          <p:cNvSpPr txBox="1"/>
          <p:nvPr/>
        </p:nvSpPr>
        <p:spPr>
          <a:xfrm>
            <a:off x="3921747" y="555061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C1E40CAC-32D5-4594-A58B-23B5CD37B181}"/>
              </a:ext>
            </a:extLst>
          </p:cNvPr>
          <p:cNvSpPr txBox="1"/>
          <p:nvPr/>
        </p:nvSpPr>
        <p:spPr>
          <a:xfrm>
            <a:off x="5819598" y="555949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399B52E6-6B9C-42AB-BF31-8AFF60D1256F}"/>
              </a:ext>
            </a:extLst>
          </p:cNvPr>
          <p:cNvSpPr txBox="1"/>
          <p:nvPr/>
        </p:nvSpPr>
        <p:spPr>
          <a:xfrm>
            <a:off x="5112169" y="555949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0C737F7-54FF-432F-916F-8920222D8F99}"/>
              </a:ext>
            </a:extLst>
          </p:cNvPr>
          <p:cNvSpPr txBox="1"/>
          <p:nvPr/>
        </p:nvSpPr>
        <p:spPr>
          <a:xfrm>
            <a:off x="1768299" y="383543"/>
            <a:ext cx="650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たがや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E7869C-920F-41B6-8B2D-5F85E8DBC4DB}"/>
              </a:ext>
            </a:extLst>
          </p:cNvPr>
          <p:cNvSpPr txBox="1"/>
          <p:nvPr/>
        </p:nvSpPr>
        <p:spPr>
          <a:xfrm>
            <a:off x="1040335" y="384749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とち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A40C9BE-3463-4B38-85EF-6AFD3CDD5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375" y="1543764"/>
            <a:ext cx="1767993" cy="57917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875AD192-8192-498E-AEE1-1EA2DFDB3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290" y="4217994"/>
            <a:ext cx="1767993" cy="57917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3CCF84EA-E223-4A01-BC34-5F5B7FF00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290" y="5604993"/>
            <a:ext cx="1767993" cy="57917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F9AF4EEE-9818-47AD-9DCF-10DECC9102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5375" y="2706824"/>
            <a:ext cx="2103302" cy="571550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D1EFF935-A47F-4979-9CC7-49807A78A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136" y="4874857"/>
            <a:ext cx="2103302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220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．土地を耕そう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E7105A14-415D-470F-8C3E-B323D8377F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7302" y="1588069"/>
            <a:ext cx="7629396" cy="4900007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E40ACBA-BED6-4F50-8601-E23DB3AB5283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土地を耕すことができました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5BC8844-19FA-4920-80CB-5E501AA05F72}"/>
              </a:ext>
            </a:extLst>
          </p:cNvPr>
          <p:cNvSpPr txBox="1"/>
          <p:nvPr/>
        </p:nvSpPr>
        <p:spPr>
          <a:xfrm>
            <a:off x="3870458" y="105272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D2BFCA7-8529-414B-91E8-BE7EF38FFD8C}"/>
              </a:ext>
            </a:extLst>
          </p:cNvPr>
          <p:cNvSpPr txBox="1"/>
          <p:nvPr/>
        </p:nvSpPr>
        <p:spPr>
          <a:xfrm>
            <a:off x="5708433" y="105272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7B698256-576F-40E3-9F01-DF08B6DE70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4048" y="4587027"/>
            <a:ext cx="4016872" cy="2023005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A097496C-E93F-4DCB-A69B-93F5B321B0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54379" y="4592297"/>
            <a:ext cx="4046089" cy="2027241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7CDC3F9-45A0-49FB-9438-00432F67C9D8}"/>
              </a:ext>
            </a:extLst>
          </p:cNvPr>
          <p:cNvSpPr txBox="1"/>
          <p:nvPr/>
        </p:nvSpPr>
        <p:spPr>
          <a:xfrm>
            <a:off x="817059" y="108146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29CC9AB-E058-40B2-8EE1-ECCA2B8D861C}"/>
              </a:ext>
            </a:extLst>
          </p:cNvPr>
          <p:cNvSpPr txBox="1"/>
          <p:nvPr/>
        </p:nvSpPr>
        <p:spPr>
          <a:xfrm>
            <a:off x="1355573" y="1081465"/>
            <a:ext cx="579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たがや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F54AE08-3ABB-4674-BF99-074F00D912D1}"/>
              </a:ext>
            </a:extLst>
          </p:cNvPr>
          <p:cNvSpPr txBox="1"/>
          <p:nvPr/>
        </p:nvSpPr>
        <p:spPr>
          <a:xfrm>
            <a:off x="1768299" y="383543"/>
            <a:ext cx="650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たがや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366934D-EA8E-40F6-AEFA-97023A959317}"/>
              </a:ext>
            </a:extLst>
          </p:cNvPr>
          <p:cNvSpPr txBox="1"/>
          <p:nvPr/>
        </p:nvSpPr>
        <p:spPr>
          <a:xfrm>
            <a:off x="1040335" y="384749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とち</a:t>
            </a:r>
          </a:p>
        </p:txBody>
      </p:sp>
    </p:spTree>
    <p:extLst>
      <p:ext uri="{BB962C8B-B14F-4D97-AF65-F5344CB8AC3E}">
        <p14:creationId xmlns:p14="http://schemas.microsoft.com/office/powerpoint/2010/main" val="15965549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．屋根の上のボールを取ろう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子供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9074" y="1586932"/>
            <a:ext cx="4226352" cy="271439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1903392" y="411913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510D8E-FE3C-45A4-8E75-87ADB636C9D5}"/>
              </a:ext>
            </a:extLst>
          </p:cNvPr>
          <p:cNvSpPr txBox="1"/>
          <p:nvPr/>
        </p:nvSpPr>
        <p:spPr>
          <a:xfrm>
            <a:off x="934672" y="1052170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1464318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087BD3-4684-441A-8D71-7EA337B8CB61}"/>
              </a:ext>
            </a:extLst>
          </p:cNvPr>
          <p:cNvSpPr txBox="1"/>
          <p:nvPr/>
        </p:nvSpPr>
        <p:spPr>
          <a:xfrm>
            <a:off x="328474" y="1052170"/>
            <a:ext cx="711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こども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C937CA-2B1F-43F0-9655-AC94F1CD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34092" y="3968839"/>
            <a:ext cx="4722174" cy="2368473"/>
          </a:xfrm>
          <a:prstGeom prst="rect">
            <a:avLst/>
          </a:prstGeom>
        </p:spPr>
      </p:pic>
      <p:sp>
        <p:nvSpPr>
          <p:cNvPr id="22" name="楕円 21">
            <a:extLst>
              <a:ext uri="{FF2B5EF4-FFF2-40B4-BE49-F238E27FC236}">
                <a16:creationId xmlns:a16="http://schemas.microsoft.com/office/drawing/2014/main" id="{E20E9440-49A0-4CAC-A2FF-DB51A2A75D19}"/>
              </a:ext>
            </a:extLst>
          </p:cNvPr>
          <p:cNvSpPr/>
          <p:nvPr/>
        </p:nvSpPr>
        <p:spPr>
          <a:xfrm>
            <a:off x="1790915" y="1954107"/>
            <a:ext cx="848507" cy="134833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3B51BA-9B09-4EDA-9152-6420EA998ED3}"/>
              </a:ext>
            </a:extLst>
          </p:cNvPr>
          <p:cNvSpPr/>
          <p:nvPr/>
        </p:nvSpPr>
        <p:spPr>
          <a:xfrm>
            <a:off x="7217545" y="5866926"/>
            <a:ext cx="1524463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B7F8CE-4EB2-4C88-852F-09F15AB3C093}"/>
              </a:ext>
            </a:extLst>
          </p:cNvPr>
          <p:cNvSpPr txBox="1"/>
          <p:nvPr/>
        </p:nvSpPr>
        <p:spPr>
          <a:xfrm>
            <a:off x="1035034" y="411913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やね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4B421E-2550-41AE-851B-4BB6177C2485}"/>
              </a:ext>
            </a:extLst>
          </p:cNvPr>
          <p:cNvSpPr txBox="1"/>
          <p:nvPr/>
        </p:nvSpPr>
        <p:spPr>
          <a:xfrm>
            <a:off x="356245" y="4722942"/>
            <a:ext cx="37178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アクティビティーの開始を押し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土地の大きさを確認しましょう！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E4EAD7-51E6-4EFE-A322-627F482A492A}"/>
              </a:ext>
            </a:extLst>
          </p:cNvPr>
          <p:cNvSpPr txBox="1"/>
          <p:nvPr/>
        </p:nvSpPr>
        <p:spPr>
          <a:xfrm>
            <a:off x="3102398" y="4779079"/>
            <a:ext cx="413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FEA070-6AAE-44D0-BE72-19E8CFCE2D33}"/>
              </a:ext>
            </a:extLst>
          </p:cNvPr>
          <p:cNvSpPr txBox="1"/>
          <p:nvPr/>
        </p:nvSpPr>
        <p:spPr>
          <a:xfrm>
            <a:off x="1938208" y="5327498"/>
            <a:ext cx="743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E57390-3271-4B3B-93A2-59AE8EFB2006}"/>
              </a:ext>
            </a:extLst>
          </p:cNvPr>
          <p:cNvSpPr txBox="1"/>
          <p:nvPr/>
        </p:nvSpPr>
        <p:spPr>
          <a:xfrm>
            <a:off x="2391794" y="4779079"/>
            <a:ext cx="621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4073C1D-F501-4BF8-B054-D83B015AEE3C}"/>
              </a:ext>
            </a:extLst>
          </p:cNvPr>
          <p:cNvSpPr txBox="1"/>
          <p:nvPr/>
        </p:nvSpPr>
        <p:spPr>
          <a:xfrm>
            <a:off x="419073" y="5327498"/>
            <a:ext cx="515600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FC474E2-56AB-4904-8F7C-8E08BEE3F278}"/>
              </a:ext>
            </a:extLst>
          </p:cNvPr>
          <p:cNvSpPr txBox="1"/>
          <p:nvPr/>
        </p:nvSpPr>
        <p:spPr>
          <a:xfrm>
            <a:off x="997204" y="5327498"/>
            <a:ext cx="511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BEEAE4C-19C9-49BA-99D3-19E7D7333D28}"/>
              </a:ext>
            </a:extLst>
          </p:cNvPr>
          <p:cNvSpPr txBox="1"/>
          <p:nvPr/>
        </p:nvSpPr>
        <p:spPr>
          <a:xfrm>
            <a:off x="3659529" y="37688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257535-9B66-4612-8D76-98FEE0DBF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510" y="1652910"/>
            <a:ext cx="4735340" cy="2370134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3625235" y="3063185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335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．屋根の上のボールを取ろう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6049162-BA00-45F6-8F72-F2F170F6379E}"/>
              </a:ext>
            </a:extLst>
          </p:cNvPr>
          <p:cNvSpPr txBox="1"/>
          <p:nvPr/>
        </p:nvSpPr>
        <p:spPr>
          <a:xfrm>
            <a:off x="120403" y="1009851"/>
            <a:ext cx="73367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レバーを操作してエレベータを動かそう！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07D5B27-6C85-43F0-B922-066C6AE9A8B0}"/>
              </a:ext>
            </a:extLst>
          </p:cNvPr>
          <p:cNvSpPr txBox="1"/>
          <p:nvPr/>
        </p:nvSpPr>
        <p:spPr>
          <a:xfrm>
            <a:off x="5129360" y="1069926"/>
            <a:ext cx="471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80BB53C-A007-4AF6-8FA4-1DA27653E460}"/>
              </a:ext>
            </a:extLst>
          </p:cNvPr>
          <p:cNvSpPr txBox="1"/>
          <p:nvPr/>
        </p:nvSpPr>
        <p:spPr>
          <a:xfrm>
            <a:off x="447459" y="1451720"/>
            <a:ext cx="52930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壁を登り、レバーを動かす順番を考えよう！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711533E-505B-41E6-8424-C95EEBAE9015}"/>
              </a:ext>
            </a:extLst>
          </p:cNvPr>
          <p:cNvSpPr txBox="1"/>
          <p:nvPr/>
        </p:nvSpPr>
        <p:spPr>
          <a:xfrm>
            <a:off x="2809921" y="1060311"/>
            <a:ext cx="699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A88CDD88-A414-412A-AB80-AC9FD0C04DA6}"/>
              </a:ext>
            </a:extLst>
          </p:cNvPr>
          <p:cNvSpPr/>
          <p:nvPr/>
        </p:nvSpPr>
        <p:spPr>
          <a:xfrm rot="16200000">
            <a:off x="6568049" y="1615411"/>
            <a:ext cx="525762" cy="525762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D5C8BE84-FFD1-49F1-9BC1-9EC6821F5EBB}"/>
              </a:ext>
            </a:extLst>
          </p:cNvPr>
          <p:cNvSpPr/>
          <p:nvPr/>
        </p:nvSpPr>
        <p:spPr>
          <a:xfrm rot="16200000">
            <a:off x="6569433" y="4760950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58AA16F-4C1B-40D8-90EC-1F06D0AD01E1}"/>
              </a:ext>
            </a:extLst>
          </p:cNvPr>
          <p:cNvSpPr/>
          <p:nvPr/>
        </p:nvSpPr>
        <p:spPr>
          <a:xfrm rot="16200000">
            <a:off x="6569433" y="3712318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639736-25A9-4E3C-A14B-BFF95FCDDE69}"/>
              </a:ext>
            </a:extLst>
          </p:cNvPr>
          <p:cNvSpPr/>
          <p:nvPr/>
        </p:nvSpPr>
        <p:spPr>
          <a:xfrm rot="16200000">
            <a:off x="6569432" y="3189447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2057280-11B7-4A92-B3FA-7E69FD8C456B}"/>
              </a:ext>
            </a:extLst>
          </p:cNvPr>
          <p:cNvSpPr/>
          <p:nvPr/>
        </p:nvSpPr>
        <p:spPr>
          <a:xfrm rot="16200000">
            <a:off x="6569432" y="213996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3A8426B0-982C-44BE-8AEF-34A8CAE60C5A}"/>
              </a:ext>
            </a:extLst>
          </p:cNvPr>
          <p:cNvSpPr/>
          <p:nvPr/>
        </p:nvSpPr>
        <p:spPr>
          <a:xfrm>
            <a:off x="1254383" y="5563388"/>
            <a:ext cx="5835015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B312C3A-EE01-4948-9A7D-FE155B0DAE7C}"/>
              </a:ext>
            </a:extLst>
          </p:cNvPr>
          <p:cNvSpPr txBox="1"/>
          <p:nvPr/>
        </p:nvSpPr>
        <p:spPr>
          <a:xfrm>
            <a:off x="3097869" y="1529804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5A9F82C-6C76-4D6B-B330-6435241CC9A4}"/>
              </a:ext>
            </a:extLst>
          </p:cNvPr>
          <p:cNvSpPr txBox="1"/>
          <p:nvPr/>
        </p:nvSpPr>
        <p:spPr>
          <a:xfrm>
            <a:off x="415297" y="1529804"/>
            <a:ext cx="491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95F8AD0-F8CB-4E4D-A1CD-3D41F81698ED}"/>
              </a:ext>
            </a:extLst>
          </p:cNvPr>
          <p:cNvSpPr txBox="1"/>
          <p:nvPr/>
        </p:nvSpPr>
        <p:spPr>
          <a:xfrm>
            <a:off x="2475265" y="1529804"/>
            <a:ext cx="491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433C2CB8-F45E-494B-92F6-A54DF20FE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89" y="5317267"/>
            <a:ext cx="874350" cy="1481302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6B3F5CD-20CC-40D5-BCB4-852BF0AF35FB}"/>
              </a:ext>
            </a:extLst>
          </p:cNvPr>
          <p:cNvSpPr txBox="1"/>
          <p:nvPr/>
        </p:nvSpPr>
        <p:spPr>
          <a:xfrm>
            <a:off x="7150146" y="1046059"/>
            <a:ext cx="81512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88D4212-4502-4220-8873-2819379E2CFC}"/>
              </a:ext>
            </a:extLst>
          </p:cNvPr>
          <p:cNvSpPr txBox="1"/>
          <p:nvPr/>
        </p:nvSpPr>
        <p:spPr>
          <a:xfrm>
            <a:off x="1464405" y="5551947"/>
            <a:ext cx="56249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下から順番にレバーを操作しよう。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どういう順番でエージェントに動いてもらうといいかな？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9AEBA3B-B866-4E42-AF57-39090A14B8F6}"/>
              </a:ext>
            </a:extLst>
          </p:cNvPr>
          <p:cNvSpPr txBox="1"/>
          <p:nvPr/>
        </p:nvSpPr>
        <p:spPr>
          <a:xfrm>
            <a:off x="2148823" y="6099024"/>
            <a:ext cx="8505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C4D812C-CA57-410A-87A9-DFFB232E7FBD}"/>
              </a:ext>
            </a:extLst>
          </p:cNvPr>
          <p:cNvSpPr txBox="1"/>
          <p:nvPr/>
        </p:nvSpPr>
        <p:spPr>
          <a:xfrm>
            <a:off x="4247835" y="6099024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3F38AB2-98C9-4FA6-8599-ECE78CDB1D9F}"/>
              </a:ext>
            </a:extLst>
          </p:cNvPr>
          <p:cNvSpPr txBox="1"/>
          <p:nvPr/>
        </p:nvSpPr>
        <p:spPr>
          <a:xfrm>
            <a:off x="3495214" y="5615278"/>
            <a:ext cx="5548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8898834-8871-4109-BB06-40F1E5603259}"/>
              </a:ext>
            </a:extLst>
          </p:cNvPr>
          <p:cNvSpPr txBox="1"/>
          <p:nvPr/>
        </p:nvSpPr>
        <p:spPr>
          <a:xfrm>
            <a:off x="1403636" y="5615278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055C1434-FEC7-4C87-BE10-467A506D43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93822" y="1979297"/>
            <a:ext cx="4951759" cy="3180284"/>
          </a:xfrm>
          <a:prstGeom prst="rect">
            <a:avLst/>
          </a:prstGeom>
        </p:spPr>
      </p:pic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990C40A5-F6B8-4E51-8CE6-C97FEE6AEEEC}"/>
              </a:ext>
            </a:extLst>
          </p:cNvPr>
          <p:cNvSpPr/>
          <p:nvPr/>
        </p:nvSpPr>
        <p:spPr>
          <a:xfrm rot="16200000">
            <a:off x="8147596" y="4760950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1BE5B25A-26B1-4B5E-8AF7-69DE1AE095F6}"/>
              </a:ext>
            </a:extLst>
          </p:cNvPr>
          <p:cNvSpPr/>
          <p:nvPr/>
        </p:nvSpPr>
        <p:spPr>
          <a:xfrm rot="16200000">
            <a:off x="8147596" y="4238079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FF57A723-3320-41BD-90B0-A1AED5527B15}"/>
              </a:ext>
            </a:extLst>
          </p:cNvPr>
          <p:cNvSpPr/>
          <p:nvPr/>
        </p:nvSpPr>
        <p:spPr>
          <a:xfrm rot="16200000">
            <a:off x="8147596" y="3712318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714559E3-7052-414A-AAC8-9914E1C54B0D}"/>
              </a:ext>
            </a:extLst>
          </p:cNvPr>
          <p:cNvSpPr/>
          <p:nvPr/>
        </p:nvSpPr>
        <p:spPr>
          <a:xfrm rot="16200000">
            <a:off x="8147595" y="2666577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9DA80AAE-583A-4475-AD45-4BFFA9494B0E}"/>
              </a:ext>
            </a:extLst>
          </p:cNvPr>
          <p:cNvSpPr/>
          <p:nvPr/>
        </p:nvSpPr>
        <p:spPr>
          <a:xfrm rot="16200000">
            <a:off x="8147595" y="2139963"/>
            <a:ext cx="525762" cy="5257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28575">
            <a:solidFill>
              <a:srgbClr val="79AE0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B2D3DF1-32BF-4F82-BCE7-C1DF37FCBF98}"/>
              </a:ext>
            </a:extLst>
          </p:cNvPr>
          <p:cNvSpPr txBox="1"/>
          <p:nvPr/>
        </p:nvSpPr>
        <p:spPr>
          <a:xfrm>
            <a:off x="3739682" y="1529804"/>
            <a:ext cx="675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8F410AD-1DA1-452F-A6D5-0296120787FD}"/>
              </a:ext>
            </a:extLst>
          </p:cNvPr>
          <p:cNvSpPr txBox="1"/>
          <p:nvPr/>
        </p:nvSpPr>
        <p:spPr>
          <a:xfrm>
            <a:off x="879168" y="1529804"/>
            <a:ext cx="491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9FD49549-1B4D-49E0-9254-3C0E7714252B}"/>
              </a:ext>
            </a:extLst>
          </p:cNvPr>
          <p:cNvSpPr/>
          <p:nvPr/>
        </p:nvSpPr>
        <p:spPr>
          <a:xfrm rot="16200000">
            <a:off x="6569433" y="4238079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94507F62-5A27-47EC-8E68-8D3A35A1C33A}"/>
              </a:ext>
            </a:extLst>
          </p:cNvPr>
          <p:cNvSpPr/>
          <p:nvPr/>
        </p:nvSpPr>
        <p:spPr>
          <a:xfrm rot="16200000">
            <a:off x="6569432" y="2666577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753AE6AB-0587-41A8-AC27-E7497DACC54F}"/>
              </a:ext>
            </a:extLst>
          </p:cNvPr>
          <p:cNvSpPr/>
          <p:nvPr/>
        </p:nvSpPr>
        <p:spPr>
          <a:xfrm rot="16200000">
            <a:off x="8147595" y="3189447"/>
            <a:ext cx="525762" cy="525761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026AFC4D-F909-4624-8E95-F57C6809DF55}"/>
              </a:ext>
            </a:extLst>
          </p:cNvPr>
          <p:cNvSpPr/>
          <p:nvPr/>
        </p:nvSpPr>
        <p:spPr>
          <a:xfrm rot="16200000">
            <a:off x="8146212" y="1615411"/>
            <a:ext cx="525762" cy="525762"/>
          </a:xfrm>
          <a:prstGeom prst="rect">
            <a:avLst/>
          </a:prstGeom>
          <a:solidFill>
            <a:schemeClr val="accent6">
              <a:alpha val="50000"/>
            </a:schemeClr>
          </a:solidFill>
          <a:ln w="28575">
            <a:solidFill>
              <a:schemeClr val="accent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CEE2B5-9A81-4E14-BC5F-F866981084A0}"/>
              </a:ext>
            </a:extLst>
          </p:cNvPr>
          <p:cNvSpPr txBox="1"/>
          <p:nvPr/>
        </p:nvSpPr>
        <p:spPr>
          <a:xfrm>
            <a:off x="6441907" y="4341825"/>
            <a:ext cx="786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レバー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F01598FA-5DF9-4CD4-88AF-9D44F7B71CF5}"/>
              </a:ext>
            </a:extLst>
          </p:cNvPr>
          <p:cNvSpPr txBox="1"/>
          <p:nvPr/>
        </p:nvSpPr>
        <p:spPr>
          <a:xfrm>
            <a:off x="8043608" y="3321096"/>
            <a:ext cx="786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レバー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EAE70D0F-F44C-4391-A9E8-1FC17D7D860A}"/>
              </a:ext>
            </a:extLst>
          </p:cNvPr>
          <p:cNvSpPr txBox="1"/>
          <p:nvPr/>
        </p:nvSpPr>
        <p:spPr>
          <a:xfrm>
            <a:off x="6450152" y="2772407"/>
            <a:ext cx="786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レバー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7BFAC179-4FF3-4B73-AAF7-B89A9BCBE041}"/>
              </a:ext>
            </a:extLst>
          </p:cNvPr>
          <p:cNvSpPr txBox="1"/>
          <p:nvPr/>
        </p:nvSpPr>
        <p:spPr>
          <a:xfrm>
            <a:off x="8043608" y="1735534"/>
            <a:ext cx="786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レバー</a:t>
            </a: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D8151C91-A00D-48BA-A577-E5DF9973AB14}"/>
              </a:ext>
            </a:extLst>
          </p:cNvPr>
          <p:cNvSpPr/>
          <p:nvPr/>
        </p:nvSpPr>
        <p:spPr>
          <a:xfrm rot="16200000">
            <a:off x="7089169" y="3189057"/>
            <a:ext cx="526220" cy="525761"/>
          </a:xfrm>
          <a:prstGeom prst="rect">
            <a:avLst/>
          </a:prstGeom>
          <a:solidFill>
            <a:schemeClr val="accent1">
              <a:alpha val="50000"/>
            </a:schemeClr>
          </a:solidFill>
          <a:ln w="28575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C298DEA0-E6CB-47D8-B80F-9BB227711F66}"/>
              </a:ext>
            </a:extLst>
          </p:cNvPr>
          <p:cNvSpPr/>
          <p:nvPr/>
        </p:nvSpPr>
        <p:spPr>
          <a:xfrm rot="16200000">
            <a:off x="7614930" y="3191197"/>
            <a:ext cx="526220" cy="525761"/>
          </a:xfrm>
          <a:prstGeom prst="rect">
            <a:avLst/>
          </a:prstGeom>
          <a:solidFill>
            <a:schemeClr val="accent1">
              <a:alpha val="50000"/>
            </a:schemeClr>
          </a:solidFill>
          <a:ln w="28575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2B953E97-1980-4659-8669-37A8B62D6A3D}"/>
              </a:ext>
            </a:extLst>
          </p:cNvPr>
          <p:cNvSpPr/>
          <p:nvPr/>
        </p:nvSpPr>
        <p:spPr>
          <a:xfrm rot="16200000">
            <a:off x="7099855" y="2666927"/>
            <a:ext cx="509342" cy="525761"/>
          </a:xfrm>
          <a:prstGeom prst="rect">
            <a:avLst/>
          </a:prstGeom>
          <a:solidFill>
            <a:schemeClr val="accent1">
              <a:alpha val="50000"/>
            </a:schemeClr>
          </a:solidFill>
          <a:ln w="28575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4A7EF22F-89C6-457A-BCAF-C17409BBE226}"/>
              </a:ext>
            </a:extLst>
          </p:cNvPr>
          <p:cNvSpPr/>
          <p:nvPr/>
        </p:nvSpPr>
        <p:spPr>
          <a:xfrm rot="16200000">
            <a:off x="7625616" y="2669067"/>
            <a:ext cx="509342" cy="525761"/>
          </a:xfrm>
          <a:prstGeom prst="rect">
            <a:avLst/>
          </a:prstGeom>
          <a:solidFill>
            <a:schemeClr val="accent1">
              <a:alpha val="50000"/>
            </a:schemeClr>
          </a:solidFill>
          <a:ln w="28575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C3809174-81F8-41B1-AE8E-504E4D85B1FB}"/>
              </a:ext>
            </a:extLst>
          </p:cNvPr>
          <p:cNvSpPr/>
          <p:nvPr/>
        </p:nvSpPr>
        <p:spPr>
          <a:xfrm rot="16200000">
            <a:off x="7102302" y="1607041"/>
            <a:ext cx="513303" cy="525761"/>
          </a:xfrm>
          <a:prstGeom prst="rect">
            <a:avLst/>
          </a:prstGeom>
          <a:solidFill>
            <a:schemeClr val="accent1">
              <a:alpha val="50000"/>
            </a:schemeClr>
          </a:solidFill>
          <a:ln w="28575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8DC11DB4-9918-4A2D-AE7D-113AB5785637}"/>
              </a:ext>
            </a:extLst>
          </p:cNvPr>
          <p:cNvSpPr/>
          <p:nvPr/>
        </p:nvSpPr>
        <p:spPr>
          <a:xfrm rot="16200000">
            <a:off x="7628063" y="1609181"/>
            <a:ext cx="513303" cy="525761"/>
          </a:xfrm>
          <a:prstGeom prst="rect">
            <a:avLst/>
          </a:prstGeom>
          <a:solidFill>
            <a:schemeClr val="accent1">
              <a:alpha val="50000"/>
            </a:schemeClr>
          </a:solidFill>
          <a:ln w="28575">
            <a:solidFill>
              <a:schemeClr val="accent1"/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D5B2473C-C4D7-4181-B34F-06DE5760746F}"/>
              </a:ext>
            </a:extLst>
          </p:cNvPr>
          <p:cNvCxnSpPr>
            <a:cxnSpLocks/>
          </p:cNvCxnSpPr>
          <p:nvPr/>
        </p:nvCxnSpPr>
        <p:spPr>
          <a:xfrm flipH="1" flipV="1">
            <a:off x="6830929" y="4598341"/>
            <a:ext cx="1" cy="395500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DDA4EEB-9191-4E1C-B231-FA21CE4A3943}"/>
              </a:ext>
            </a:extLst>
          </p:cNvPr>
          <p:cNvSpPr txBox="1"/>
          <p:nvPr/>
        </p:nvSpPr>
        <p:spPr>
          <a:xfrm>
            <a:off x="6306641" y="4916419"/>
            <a:ext cx="110464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0" name="直線矢印コネクタ 109">
            <a:extLst>
              <a:ext uri="{FF2B5EF4-FFF2-40B4-BE49-F238E27FC236}">
                <a16:creationId xmlns:a16="http://schemas.microsoft.com/office/drawing/2014/main" id="{1B425D35-C7B4-4147-9673-A655D7D87AF2}"/>
              </a:ext>
            </a:extLst>
          </p:cNvPr>
          <p:cNvCxnSpPr>
            <a:cxnSpLocks/>
          </p:cNvCxnSpPr>
          <p:nvPr/>
        </p:nvCxnSpPr>
        <p:spPr>
          <a:xfrm flipH="1" flipV="1">
            <a:off x="6830929" y="3543390"/>
            <a:ext cx="1" cy="706131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886C56E2-504D-4F01-958E-D1418806F095}"/>
              </a:ext>
            </a:extLst>
          </p:cNvPr>
          <p:cNvCxnSpPr>
            <a:cxnSpLocks/>
          </p:cNvCxnSpPr>
          <p:nvPr/>
        </p:nvCxnSpPr>
        <p:spPr>
          <a:xfrm flipV="1">
            <a:off x="8409093" y="2959222"/>
            <a:ext cx="0" cy="361874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9DFA16FB-B544-4A72-BCC5-F4B76333503F}"/>
              </a:ext>
            </a:extLst>
          </p:cNvPr>
          <p:cNvCxnSpPr>
            <a:cxnSpLocks/>
          </p:cNvCxnSpPr>
          <p:nvPr/>
        </p:nvCxnSpPr>
        <p:spPr>
          <a:xfrm flipV="1">
            <a:off x="7140203" y="3514947"/>
            <a:ext cx="928153" cy="8212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E07805D9-A470-4B07-AF36-7A65476DAD3E}"/>
              </a:ext>
            </a:extLst>
          </p:cNvPr>
          <p:cNvCxnSpPr>
            <a:cxnSpLocks/>
          </p:cNvCxnSpPr>
          <p:nvPr/>
        </p:nvCxnSpPr>
        <p:spPr>
          <a:xfrm flipH="1">
            <a:off x="7096073" y="2958103"/>
            <a:ext cx="923244" cy="6489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F894DFCB-6BEA-4F7F-AA51-33059AA7ADF6}"/>
              </a:ext>
            </a:extLst>
          </p:cNvPr>
          <p:cNvCxnSpPr>
            <a:cxnSpLocks/>
          </p:cNvCxnSpPr>
          <p:nvPr/>
        </p:nvCxnSpPr>
        <p:spPr>
          <a:xfrm flipH="1" flipV="1">
            <a:off x="6830929" y="1889422"/>
            <a:ext cx="4821" cy="882985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1DAF8BD5-3F66-42DE-894E-DB3BD1E3049C}"/>
              </a:ext>
            </a:extLst>
          </p:cNvPr>
          <p:cNvCxnSpPr>
            <a:cxnSpLocks/>
          </p:cNvCxnSpPr>
          <p:nvPr/>
        </p:nvCxnSpPr>
        <p:spPr>
          <a:xfrm flipV="1">
            <a:off x="7141220" y="1874186"/>
            <a:ext cx="928153" cy="8212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8B2053C4-4031-48BA-B758-FA9EAACA638D}"/>
              </a:ext>
            </a:extLst>
          </p:cNvPr>
          <p:cNvSpPr txBox="1"/>
          <p:nvPr/>
        </p:nvSpPr>
        <p:spPr>
          <a:xfrm>
            <a:off x="1968835" y="5615278"/>
            <a:ext cx="7719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172440B-02AE-44AF-B9E4-58E858DCC6F4}"/>
              </a:ext>
            </a:extLst>
          </p:cNvPr>
          <p:cNvSpPr txBox="1"/>
          <p:nvPr/>
        </p:nvSpPr>
        <p:spPr>
          <a:xfrm>
            <a:off x="1903392" y="411913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うえ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7EACF21-F46F-4E04-8AF0-B529866E68F3}"/>
              </a:ext>
            </a:extLst>
          </p:cNvPr>
          <p:cNvSpPr txBox="1"/>
          <p:nvPr/>
        </p:nvSpPr>
        <p:spPr>
          <a:xfrm>
            <a:off x="1035034" y="411913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やね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4763CF9-01BE-4349-A7F9-EB41DE538D2C}"/>
              </a:ext>
            </a:extLst>
          </p:cNvPr>
          <p:cNvSpPr txBox="1"/>
          <p:nvPr/>
        </p:nvSpPr>
        <p:spPr>
          <a:xfrm>
            <a:off x="3659529" y="37688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3228455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3C64E137-CF81-4BC3-86BF-1CBBECECB1B3}"/>
              </a:ext>
            </a:extLst>
          </p:cNvPr>
          <p:cNvSpPr txBox="1"/>
          <p:nvPr/>
        </p:nvSpPr>
        <p:spPr>
          <a:xfrm>
            <a:off x="2562615" y="951811"/>
            <a:ext cx="6708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上に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4910E55-98DB-499D-8B73-9CFE1EFA7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172" y="1053876"/>
            <a:ext cx="2333938" cy="52017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2EF57DB-5FBE-4553-A9BD-1A31C56E2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1" y="1096037"/>
            <a:ext cx="2484847" cy="468544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．屋根の上のボールを取ろう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0137496-6042-441D-BE5E-990C9D645DF1}"/>
              </a:ext>
            </a:extLst>
          </p:cNvPr>
          <p:cNvSpPr txBox="1"/>
          <p:nvPr/>
        </p:nvSpPr>
        <p:spPr>
          <a:xfrm>
            <a:off x="5058167" y="101762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F8A8F67-DF91-4746-AA5D-D078421EE69F}"/>
              </a:ext>
            </a:extLst>
          </p:cNvPr>
          <p:cNvSpPr txBox="1"/>
          <p:nvPr/>
        </p:nvSpPr>
        <p:spPr>
          <a:xfrm>
            <a:off x="7488300" y="1017629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DB9F487-397C-40B5-B4D3-1CAD130C7A99}"/>
              </a:ext>
            </a:extLst>
          </p:cNvPr>
          <p:cNvSpPr txBox="1"/>
          <p:nvPr/>
        </p:nvSpPr>
        <p:spPr>
          <a:xfrm>
            <a:off x="6616971" y="1017629"/>
            <a:ext cx="621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4E5E6C38-82F8-41A5-BAD9-213BD53BEFD4}"/>
              </a:ext>
            </a:extLst>
          </p:cNvPr>
          <p:cNvSpPr txBox="1"/>
          <p:nvPr/>
        </p:nvSpPr>
        <p:spPr>
          <a:xfrm>
            <a:off x="5953686" y="101762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920FF2D-2604-4E31-9CDE-D969605F10AA}"/>
              </a:ext>
            </a:extLst>
          </p:cNvPr>
          <p:cNvGrpSpPr/>
          <p:nvPr/>
        </p:nvGrpSpPr>
        <p:grpSpPr>
          <a:xfrm>
            <a:off x="2340415" y="1441551"/>
            <a:ext cx="4965925" cy="622771"/>
            <a:chOff x="2280785" y="1695469"/>
            <a:chExt cx="4965925" cy="622771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F89D2865-4A27-4C1F-8F20-ADACCB8365C9}"/>
                </a:ext>
              </a:extLst>
            </p:cNvPr>
            <p:cNvSpPr txBox="1"/>
            <p:nvPr/>
          </p:nvSpPr>
          <p:spPr>
            <a:xfrm>
              <a:off x="2280785" y="1695469"/>
              <a:ext cx="49659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のブロックを選ぶ。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EE975CE9-E923-4E30-840A-98BC0D589C0F}"/>
                </a:ext>
              </a:extLst>
            </p:cNvPr>
            <p:cNvSpPr txBox="1"/>
            <p:nvPr/>
          </p:nvSpPr>
          <p:spPr>
            <a:xfrm>
              <a:off x="4763747" y="1762680"/>
              <a:ext cx="499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21AACB4-4B3F-402B-8868-C975D4AC1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598" y="1762680"/>
              <a:ext cx="966818" cy="555560"/>
            </a:xfrm>
            <a:prstGeom prst="rect">
              <a:avLst/>
            </a:prstGeom>
          </p:spPr>
        </p:pic>
      </p:grp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D3495A8F-7B03-4CCF-8C30-947AF4B0C009}"/>
              </a:ext>
            </a:extLst>
          </p:cNvPr>
          <p:cNvSpPr txBox="1"/>
          <p:nvPr/>
        </p:nvSpPr>
        <p:spPr>
          <a:xfrm>
            <a:off x="2562615" y="2075715"/>
            <a:ext cx="6708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上に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9EA6B5E0-3F6D-419B-8AF3-BA1E1057A699}"/>
              </a:ext>
            </a:extLst>
          </p:cNvPr>
          <p:cNvSpPr txBox="1"/>
          <p:nvPr/>
        </p:nvSpPr>
        <p:spPr>
          <a:xfrm>
            <a:off x="5971440" y="214153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D7643432-B525-4C65-97A2-3FEA6F4BD9D2}"/>
              </a:ext>
            </a:extLst>
          </p:cNvPr>
          <p:cNvGrpSpPr/>
          <p:nvPr/>
        </p:nvGrpSpPr>
        <p:grpSpPr>
          <a:xfrm>
            <a:off x="2348428" y="2972187"/>
            <a:ext cx="4965925" cy="622771"/>
            <a:chOff x="2280785" y="1695469"/>
            <a:chExt cx="4965925" cy="622771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902BE6A-EDB4-44D0-B395-BE6B96F9940D}"/>
                </a:ext>
              </a:extLst>
            </p:cNvPr>
            <p:cNvSpPr txBox="1"/>
            <p:nvPr/>
          </p:nvSpPr>
          <p:spPr>
            <a:xfrm>
              <a:off x="2280785" y="1695469"/>
              <a:ext cx="49659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のブロックを選ぶ。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77F08D9E-8C94-4242-902B-E82A774785D1}"/>
                </a:ext>
              </a:extLst>
            </p:cNvPr>
            <p:cNvSpPr txBox="1"/>
            <p:nvPr/>
          </p:nvSpPr>
          <p:spPr>
            <a:xfrm>
              <a:off x="4763747" y="1762680"/>
              <a:ext cx="499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</a:p>
          </p:txBody>
        </p:sp>
        <p:pic>
          <p:nvPicPr>
            <p:cNvPr id="129" name="図 128">
              <a:extLst>
                <a:ext uri="{FF2B5EF4-FFF2-40B4-BE49-F238E27FC236}">
                  <a16:creationId xmlns:a16="http://schemas.microsoft.com/office/drawing/2014/main" id="{AC4277E5-C71A-411E-AD22-8D7925EF6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598" y="1762680"/>
              <a:ext cx="966818" cy="555560"/>
            </a:xfrm>
            <a:prstGeom prst="rect">
              <a:avLst/>
            </a:prstGeom>
          </p:spPr>
        </p:pic>
      </p:grp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F6BD2A2-D968-42BA-BE33-B05555553052}"/>
              </a:ext>
            </a:extLst>
          </p:cNvPr>
          <p:cNvSpPr txBox="1"/>
          <p:nvPr/>
        </p:nvSpPr>
        <p:spPr>
          <a:xfrm>
            <a:off x="2562615" y="2499186"/>
            <a:ext cx="6708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右に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98A3EA92-DD23-453E-9A6F-94CA5A574E65}"/>
              </a:ext>
            </a:extLst>
          </p:cNvPr>
          <p:cNvSpPr txBox="1"/>
          <p:nvPr/>
        </p:nvSpPr>
        <p:spPr>
          <a:xfrm>
            <a:off x="5971440" y="256500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B8F9C7CC-191F-46F9-926F-D0F81DEC44B3}"/>
              </a:ext>
            </a:extLst>
          </p:cNvPr>
          <p:cNvSpPr txBox="1"/>
          <p:nvPr/>
        </p:nvSpPr>
        <p:spPr>
          <a:xfrm>
            <a:off x="2535671" y="3575804"/>
            <a:ext cx="6708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上に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53F2E2F0-1363-4718-9084-082F19FE5554}"/>
              </a:ext>
            </a:extLst>
          </p:cNvPr>
          <p:cNvSpPr txBox="1"/>
          <p:nvPr/>
        </p:nvSpPr>
        <p:spPr>
          <a:xfrm>
            <a:off x="5926744" y="3641622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E8BAABA5-AE5E-4ED7-8484-84091267BCA2}"/>
              </a:ext>
            </a:extLst>
          </p:cNvPr>
          <p:cNvSpPr txBox="1"/>
          <p:nvPr/>
        </p:nvSpPr>
        <p:spPr>
          <a:xfrm>
            <a:off x="2535671" y="3999276"/>
            <a:ext cx="6708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左に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A34FD62C-2F1E-4331-965A-5BBB147806D1}"/>
              </a:ext>
            </a:extLst>
          </p:cNvPr>
          <p:cNvSpPr txBox="1"/>
          <p:nvPr/>
        </p:nvSpPr>
        <p:spPr>
          <a:xfrm>
            <a:off x="5908987" y="4065094"/>
            <a:ext cx="6011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grpSp>
        <p:nvGrpSpPr>
          <p:cNvPr id="151" name="グループ化 150">
            <a:extLst>
              <a:ext uri="{FF2B5EF4-FFF2-40B4-BE49-F238E27FC236}">
                <a16:creationId xmlns:a16="http://schemas.microsoft.com/office/drawing/2014/main" id="{9CA127B8-B308-48AB-8382-959482A84747}"/>
              </a:ext>
            </a:extLst>
          </p:cNvPr>
          <p:cNvGrpSpPr/>
          <p:nvPr/>
        </p:nvGrpSpPr>
        <p:grpSpPr>
          <a:xfrm>
            <a:off x="2331536" y="4470636"/>
            <a:ext cx="4965925" cy="622771"/>
            <a:chOff x="2280785" y="1695469"/>
            <a:chExt cx="4965925" cy="622771"/>
          </a:xfrm>
        </p:grpSpPr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401B1924-7EC8-4728-A264-05F22BB00383}"/>
                </a:ext>
              </a:extLst>
            </p:cNvPr>
            <p:cNvSpPr txBox="1"/>
            <p:nvPr/>
          </p:nvSpPr>
          <p:spPr>
            <a:xfrm>
              <a:off x="2280785" y="1695469"/>
              <a:ext cx="49659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のブロックを選ぶ。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F4003174-D203-44A7-9C0C-1761070428F7}"/>
                </a:ext>
              </a:extLst>
            </p:cNvPr>
            <p:cNvSpPr txBox="1"/>
            <p:nvPr/>
          </p:nvSpPr>
          <p:spPr>
            <a:xfrm>
              <a:off x="4763747" y="1762680"/>
              <a:ext cx="499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</a:p>
          </p:txBody>
        </p:sp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BB9ACCFB-819D-4F03-A5FD-78DB14B85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598" y="1762680"/>
              <a:ext cx="966818" cy="555560"/>
            </a:xfrm>
            <a:prstGeom prst="rect">
              <a:avLst/>
            </a:prstGeom>
          </p:spPr>
        </p:pic>
      </p:grp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ABC60ECA-E7C9-4505-94E1-53BD94B66D94}"/>
              </a:ext>
            </a:extLst>
          </p:cNvPr>
          <p:cNvSpPr txBox="1"/>
          <p:nvPr/>
        </p:nvSpPr>
        <p:spPr>
          <a:xfrm>
            <a:off x="2552563" y="5145006"/>
            <a:ext cx="6708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上に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581D6F32-364D-460A-A021-D10873BB523F}"/>
              </a:ext>
            </a:extLst>
          </p:cNvPr>
          <p:cNvSpPr txBox="1"/>
          <p:nvPr/>
        </p:nvSpPr>
        <p:spPr>
          <a:xfrm>
            <a:off x="5934756" y="521082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C9E9812E-7315-4C3E-B717-0356F9BA750A}"/>
              </a:ext>
            </a:extLst>
          </p:cNvPr>
          <p:cNvSpPr txBox="1"/>
          <p:nvPr/>
        </p:nvSpPr>
        <p:spPr>
          <a:xfrm>
            <a:off x="2552563" y="5568479"/>
            <a:ext cx="6708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右に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52FF4D0B-3155-4202-ACB7-8504615D5104}"/>
              </a:ext>
            </a:extLst>
          </p:cNvPr>
          <p:cNvSpPr txBox="1"/>
          <p:nvPr/>
        </p:nvSpPr>
        <p:spPr>
          <a:xfrm>
            <a:off x="5934756" y="563429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64E68BC6-AFEE-446A-8E33-14A5B79A62CF}"/>
              </a:ext>
            </a:extLst>
          </p:cNvPr>
          <p:cNvGrpSpPr/>
          <p:nvPr/>
        </p:nvGrpSpPr>
        <p:grpSpPr>
          <a:xfrm>
            <a:off x="2348428" y="6057593"/>
            <a:ext cx="4965925" cy="622771"/>
            <a:chOff x="2280785" y="1695469"/>
            <a:chExt cx="4965925" cy="622771"/>
          </a:xfrm>
        </p:grpSpPr>
        <p:sp>
          <p:nvSpPr>
            <p:cNvPr id="170" name="テキスト ボックス 169">
              <a:extLst>
                <a:ext uri="{FF2B5EF4-FFF2-40B4-BE49-F238E27FC236}">
                  <a16:creationId xmlns:a16="http://schemas.microsoft.com/office/drawing/2014/main" id="{419104C3-E0CB-4405-8A6E-63DED8C0001A}"/>
                </a:ext>
              </a:extLst>
            </p:cNvPr>
            <p:cNvSpPr txBox="1"/>
            <p:nvPr/>
          </p:nvSpPr>
          <p:spPr>
            <a:xfrm>
              <a:off x="2280785" y="1695469"/>
              <a:ext cx="49659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のブロックを選ぶ。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87BBDA66-3D6A-48F3-8C0D-E12FCA8AF13F}"/>
                </a:ext>
              </a:extLst>
            </p:cNvPr>
            <p:cNvSpPr txBox="1"/>
            <p:nvPr/>
          </p:nvSpPr>
          <p:spPr>
            <a:xfrm>
              <a:off x="4763747" y="1762680"/>
              <a:ext cx="499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</a:p>
          </p:txBody>
        </p:sp>
        <p:pic>
          <p:nvPicPr>
            <p:cNvPr id="172" name="図 171">
              <a:extLst>
                <a:ext uri="{FF2B5EF4-FFF2-40B4-BE49-F238E27FC236}">
                  <a16:creationId xmlns:a16="http://schemas.microsoft.com/office/drawing/2014/main" id="{71900095-8F8C-4274-920B-5002255FA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35598" y="1762680"/>
              <a:ext cx="966818" cy="555560"/>
            </a:xfrm>
            <a:prstGeom prst="rect">
              <a:avLst/>
            </a:prstGeom>
          </p:spPr>
        </p:pic>
      </p:grpSp>
      <p:grpSp>
        <p:nvGrpSpPr>
          <p:cNvPr id="173" name="グループ化 172">
            <a:extLst>
              <a:ext uri="{FF2B5EF4-FFF2-40B4-BE49-F238E27FC236}">
                <a16:creationId xmlns:a16="http://schemas.microsoft.com/office/drawing/2014/main" id="{945B44C0-88B7-431E-BD3A-D159702E119C}"/>
              </a:ext>
            </a:extLst>
          </p:cNvPr>
          <p:cNvGrpSpPr/>
          <p:nvPr/>
        </p:nvGrpSpPr>
        <p:grpSpPr>
          <a:xfrm>
            <a:off x="1257704" y="5573294"/>
            <a:ext cx="1215452" cy="1215452"/>
            <a:chOff x="5638108" y="5543188"/>
            <a:chExt cx="1215452" cy="1215452"/>
          </a:xfrm>
        </p:grpSpPr>
        <p:sp>
          <p:nvSpPr>
            <p:cNvPr id="174" name="楕円 173">
              <a:extLst>
                <a:ext uri="{FF2B5EF4-FFF2-40B4-BE49-F238E27FC236}">
                  <a16:creationId xmlns:a16="http://schemas.microsoft.com/office/drawing/2014/main" id="{A837148D-061B-4405-83C6-E04F2808A08D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175" name="図 174">
              <a:extLst>
                <a:ext uri="{FF2B5EF4-FFF2-40B4-BE49-F238E27FC236}">
                  <a16:creationId xmlns:a16="http://schemas.microsoft.com/office/drawing/2014/main" id="{895A1229-082F-4D94-8A5E-EBB826CBB9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176" name="テキスト ボックス 175">
              <a:extLst>
                <a:ext uri="{FF2B5EF4-FFF2-40B4-BE49-F238E27FC236}">
                  <a16:creationId xmlns:a16="http://schemas.microsoft.com/office/drawing/2014/main" id="{25823312-5CC8-4DFE-A53D-B119A5B5D34C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7" name="テキスト ボックス 176">
              <a:extLst>
                <a:ext uri="{FF2B5EF4-FFF2-40B4-BE49-F238E27FC236}">
                  <a16:creationId xmlns:a16="http://schemas.microsoft.com/office/drawing/2014/main" id="{9AEAC6ED-FC85-4AEF-BB56-37DAD1D5BDF4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508859A-91FE-4FD9-93DA-172805634B8F}"/>
              </a:ext>
            </a:extLst>
          </p:cNvPr>
          <p:cNvSpPr txBox="1"/>
          <p:nvPr/>
        </p:nvSpPr>
        <p:spPr>
          <a:xfrm>
            <a:off x="1903392" y="411913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うえ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7645163-129A-43DC-B11B-D84AF524A4A9}"/>
              </a:ext>
            </a:extLst>
          </p:cNvPr>
          <p:cNvSpPr txBox="1"/>
          <p:nvPr/>
        </p:nvSpPr>
        <p:spPr>
          <a:xfrm>
            <a:off x="1035034" y="411913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やね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B4DC6848-BFB0-46EB-9373-B8DE104DF15B}"/>
              </a:ext>
            </a:extLst>
          </p:cNvPr>
          <p:cNvSpPr txBox="1"/>
          <p:nvPr/>
        </p:nvSpPr>
        <p:spPr>
          <a:xfrm>
            <a:off x="3659529" y="37688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5F624874-F61F-4172-AEBD-6B0E3F107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236" y="2172638"/>
            <a:ext cx="2333938" cy="520174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81983903-D809-4704-AAD1-CDA168740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172" y="2609863"/>
            <a:ext cx="2333938" cy="520174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D258FE7D-629D-43C4-BA0D-316885090AC2}"/>
              </a:ext>
            </a:extLst>
          </p:cNvPr>
          <p:cNvSpPr txBox="1"/>
          <p:nvPr/>
        </p:nvSpPr>
        <p:spPr>
          <a:xfrm>
            <a:off x="5058167" y="212098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C2438609-4FFA-4BD3-8B6C-7DFF9956FF51}"/>
              </a:ext>
            </a:extLst>
          </p:cNvPr>
          <p:cNvSpPr txBox="1"/>
          <p:nvPr/>
        </p:nvSpPr>
        <p:spPr>
          <a:xfrm>
            <a:off x="7488300" y="212098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BB3EAA7D-26A1-46D9-8FC6-225B7E17ACC4}"/>
              </a:ext>
            </a:extLst>
          </p:cNvPr>
          <p:cNvSpPr txBox="1"/>
          <p:nvPr/>
        </p:nvSpPr>
        <p:spPr>
          <a:xfrm>
            <a:off x="6616971" y="2120986"/>
            <a:ext cx="621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95498C9-5FA5-4B04-B9EF-784AFABB1DDD}"/>
              </a:ext>
            </a:extLst>
          </p:cNvPr>
          <p:cNvSpPr txBox="1"/>
          <p:nvPr/>
        </p:nvSpPr>
        <p:spPr>
          <a:xfrm>
            <a:off x="5058167" y="257189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7CE911FA-006C-429C-9710-CD7B9128ABBB}"/>
              </a:ext>
            </a:extLst>
          </p:cNvPr>
          <p:cNvSpPr txBox="1"/>
          <p:nvPr/>
        </p:nvSpPr>
        <p:spPr>
          <a:xfrm>
            <a:off x="7488300" y="2571894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418F6B7-6D17-47CC-93A0-AF0757F4358D}"/>
              </a:ext>
            </a:extLst>
          </p:cNvPr>
          <p:cNvSpPr txBox="1"/>
          <p:nvPr/>
        </p:nvSpPr>
        <p:spPr>
          <a:xfrm>
            <a:off x="6616971" y="2571894"/>
            <a:ext cx="621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0F04DF4F-8340-4529-B20B-844781A52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031" y="3674608"/>
            <a:ext cx="2333938" cy="520174"/>
          </a:xfrm>
          <a:prstGeom prst="rect">
            <a:avLst/>
          </a:prstGeom>
        </p:spPr>
      </p:pic>
      <p:pic>
        <p:nvPicPr>
          <p:cNvPr id="97" name="図 96">
            <a:extLst>
              <a:ext uri="{FF2B5EF4-FFF2-40B4-BE49-F238E27FC236}">
                <a16:creationId xmlns:a16="http://schemas.microsoft.com/office/drawing/2014/main" id="{6591B5B6-7E03-41DB-BB52-580C0E563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967" y="4111833"/>
            <a:ext cx="2333938" cy="520174"/>
          </a:xfrm>
          <a:prstGeom prst="rect">
            <a:avLst/>
          </a:prstGeom>
        </p:spPr>
      </p:pic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868ED7C-DBE6-4453-AFB6-051DB78A95F8}"/>
              </a:ext>
            </a:extLst>
          </p:cNvPr>
          <p:cNvSpPr txBox="1"/>
          <p:nvPr/>
        </p:nvSpPr>
        <p:spPr>
          <a:xfrm>
            <a:off x="5043850" y="363947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DC83F00-0C48-4BBD-8C2C-88BE45B3DBC1}"/>
              </a:ext>
            </a:extLst>
          </p:cNvPr>
          <p:cNvSpPr txBox="1"/>
          <p:nvPr/>
        </p:nvSpPr>
        <p:spPr>
          <a:xfrm>
            <a:off x="7473983" y="3639471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13529FF6-85CA-409B-BCAD-6E9D13E2B8F5}"/>
              </a:ext>
            </a:extLst>
          </p:cNvPr>
          <p:cNvSpPr txBox="1"/>
          <p:nvPr/>
        </p:nvSpPr>
        <p:spPr>
          <a:xfrm>
            <a:off x="6602654" y="3639471"/>
            <a:ext cx="621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53853B2-E2A5-4F45-B11F-C7BA34B157BB}"/>
              </a:ext>
            </a:extLst>
          </p:cNvPr>
          <p:cNvSpPr txBox="1"/>
          <p:nvPr/>
        </p:nvSpPr>
        <p:spPr>
          <a:xfrm>
            <a:off x="5040411" y="408549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389CE637-7E41-46CC-9C34-9FCE4BCF205D}"/>
              </a:ext>
            </a:extLst>
          </p:cNvPr>
          <p:cNvSpPr txBox="1"/>
          <p:nvPr/>
        </p:nvSpPr>
        <p:spPr>
          <a:xfrm>
            <a:off x="7470544" y="4085491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D46E75B7-7779-431E-89D5-50C36C0863D2}"/>
              </a:ext>
            </a:extLst>
          </p:cNvPr>
          <p:cNvSpPr txBox="1"/>
          <p:nvPr/>
        </p:nvSpPr>
        <p:spPr>
          <a:xfrm>
            <a:off x="6599215" y="4085491"/>
            <a:ext cx="621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104" name="図 103">
            <a:extLst>
              <a:ext uri="{FF2B5EF4-FFF2-40B4-BE49-F238E27FC236}">
                <a16:creationId xmlns:a16="http://schemas.microsoft.com/office/drawing/2014/main" id="{88A0D032-5F8C-4AE4-9B1E-4A4435F15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900" y="5237638"/>
            <a:ext cx="2333938" cy="520174"/>
          </a:xfrm>
          <a:prstGeom prst="rect">
            <a:avLst/>
          </a:prstGeom>
        </p:spPr>
      </p:pic>
      <p:pic>
        <p:nvPicPr>
          <p:cNvPr id="105" name="図 104">
            <a:extLst>
              <a:ext uri="{FF2B5EF4-FFF2-40B4-BE49-F238E27FC236}">
                <a16:creationId xmlns:a16="http://schemas.microsoft.com/office/drawing/2014/main" id="{9D91504A-502A-487F-BDC0-8124E0E6F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836" y="5674863"/>
            <a:ext cx="2333938" cy="520174"/>
          </a:xfrm>
          <a:prstGeom prst="rect">
            <a:avLst/>
          </a:prstGeom>
        </p:spPr>
      </p:pic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B452ECD5-66D7-4BDD-B934-328EA04D869A}"/>
              </a:ext>
            </a:extLst>
          </p:cNvPr>
          <p:cNvSpPr txBox="1"/>
          <p:nvPr/>
        </p:nvSpPr>
        <p:spPr>
          <a:xfrm>
            <a:off x="5047393" y="520190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A6524EB6-24C1-4EF6-9E9E-E051ABD9425F}"/>
              </a:ext>
            </a:extLst>
          </p:cNvPr>
          <p:cNvSpPr txBox="1"/>
          <p:nvPr/>
        </p:nvSpPr>
        <p:spPr>
          <a:xfrm>
            <a:off x="7477526" y="5201904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0F3D2D60-0D97-4C7A-A73C-1C4FE282A113}"/>
              </a:ext>
            </a:extLst>
          </p:cNvPr>
          <p:cNvSpPr txBox="1"/>
          <p:nvPr/>
        </p:nvSpPr>
        <p:spPr>
          <a:xfrm>
            <a:off x="6606197" y="5201904"/>
            <a:ext cx="621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D97DACAA-3121-4F82-BF37-A852F38F874F}"/>
              </a:ext>
            </a:extLst>
          </p:cNvPr>
          <p:cNvSpPr txBox="1"/>
          <p:nvPr/>
        </p:nvSpPr>
        <p:spPr>
          <a:xfrm>
            <a:off x="5053135" y="563012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63999567-2564-432C-AAE4-E1699F5F454C}"/>
              </a:ext>
            </a:extLst>
          </p:cNvPr>
          <p:cNvSpPr txBox="1"/>
          <p:nvPr/>
        </p:nvSpPr>
        <p:spPr>
          <a:xfrm>
            <a:off x="7483268" y="5630120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FE2CDAAB-E8C1-4D42-B6B7-EBF5ECA5A8BB}"/>
              </a:ext>
            </a:extLst>
          </p:cNvPr>
          <p:cNvSpPr txBox="1"/>
          <p:nvPr/>
        </p:nvSpPr>
        <p:spPr>
          <a:xfrm>
            <a:off x="6611939" y="5630120"/>
            <a:ext cx="621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28903837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．屋根の上のボールを取ろう</a:t>
            </a: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2A98E689-0D4F-4883-A270-B8FF351FB8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6" y="1588069"/>
            <a:ext cx="7514048" cy="4900007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37C61F7-6151-4FEB-87FE-C01DCAA943E2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ボールを取ることができました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7FECD68-F3A5-4301-8D75-90857E35A3D3}"/>
              </a:ext>
            </a:extLst>
          </p:cNvPr>
          <p:cNvSpPr txBox="1"/>
          <p:nvPr/>
        </p:nvSpPr>
        <p:spPr>
          <a:xfrm>
            <a:off x="4110157" y="105272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19B3AE8-F008-45B6-B730-847DD12F5238}"/>
              </a:ext>
            </a:extLst>
          </p:cNvPr>
          <p:cNvSpPr txBox="1"/>
          <p:nvPr/>
        </p:nvSpPr>
        <p:spPr>
          <a:xfrm>
            <a:off x="5948132" y="105272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85" name="図 84">
            <a:extLst>
              <a:ext uri="{FF2B5EF4-FFF2-40B4-BE49-F238E27FC236}">
                <a16:creationId xmlns:a16="http://schemas.microsoft.com/office/drawing/2014/main" id="{2D0F4592-2731-4EE8-8050-6D46A6B381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4048" y="4588022"/>
            <a:ext cx="4016872" cy="2021014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44ACFD60-31A6-47ED-A0C0-63F252522B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54379" y="4595450"/>
            <a:ext cx="4046089" cy="2020935"/>
          </a:xfrm>
          <a:prstGeom prst="rect">
            <a:avLst/>
          </a:prstGeom>
        </p:spPr>
      </p:pic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41CD89BC-2F5A-4310-A131-B485CEF6D4ED}"/>
              </a:ext>
            </a:extLst>
          </p:cNvPr>
          <p:cNvSpPr txBox="1"/>
          <p:nvPr/>
        </p:nvSpPr>
        <p:spPr>
          <a:xfrm>
            <a:off x="1734075" y="1081465"/>
            <a:ext cx="2278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0FB93F-29EE-40F6-8F31-416050B2C507}"/>
              </a:ext>
            </a:extLst>
          </p:cNvPr>
          <p:cNvSpPr txBox="1"/>
          <p:nvPr/>
        </p:nvSpPr>
        <p:spPr>
          <a:xfrm>
            <a:off x="1903392" y="411913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B5709EA-7529-4EFE-8FDB-21A17052B043}"/>
              </a:ext>
            </a:extLst>
          </p:cNvPr>
          <p:cNvSpPr txBox="1"/>
          <p:nvPr/>
        </p:nvSpPr>
        <p:spPr>
          <a:xfrm>
            <a:off x="1035034" y="411913"/>
            <a:ext cx="555642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やね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258440B-DB05-4A3F-8816-C7C3090B53A0}"/>
              </a:ext>
            </a:extLst>
          </p:cNvPr>
          <p:cNvSpPr txBox="1"/>
          <p:nvPr/>
        </p:nvSpPr>
        <p:spPr>
          <a:xfrm>
            <a:off x="3659529" y="37688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3616450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>
            <a:extLst>
              <a:ext uri="{FF2B5EF4-FFF2-40B4-BE49-F238E27FC236}">
                <a16:creationId xmlns:a16="http://schemas.microsoft.com/office/drawing/2014/main" id="{1B04BA49-D593-41FF-B7BC-83AD67EB0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0" y="5315378"/>
            <a:ext cx="874350" cy="148130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．モーター付き鉄道を作ろう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見本市の主催者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1022" y="1586932"/>
            <a:ext cx="4162455" cy="271439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C7139B-E64B-4D75-B6FA-9D2DE3D979E8}"/>
              </a:ext>
            </a:extLst>
          </p:cNvPr>
          <p:cNvSpPr txBox="1"/>
          <p:nvPr/>
        </p:nvSpPr>
        <p:spPr>
          <a:xfrm>
            <a:off x="3573913" y="39607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510D8E-FE3C-45A4-8E75-87ADB636C9D5}"/>
              </a:ext>
            </a:extLst>
          </p:cNvPr>
          <p:cNvSpPr txBox="1"/>
          <p:nvPr/>
        </p:nvSpPr>
        <p:spPr>
          <a:xfrm>
            <a:off x="2088766" y="1061048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7D98B4-C93F-41C4-AF5B-7A1EEFF0D313}"/>
              </a:ext>
            </a:extLst>
          </p:cNvPr>
          <p:cNvSpPr txBox="1"/>
          <p:nvPr/>
        </p:nvSpPr>
        <p:spPr>
          <a:xfrm>
            <a:off x="2618412" y="106104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C087BD3-4684-441A-8D71-7EA337B8CB61}"/>
              </a:ext>
            </a:extLst>
          </p:cNvPr>
          <p:cNvSpPr txBox="1"/>
          <p:nvPr/>
        </p:nvSpPr>
        <p:spPr>
          <a:xfrm>
            <a:off x="328474" y="1061048"/>
            <a:ext cx="834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みほんいち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FC937CA-2B1F-43F0-9655-AC94F1CD33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34092" y="3978661"/>
            <a:ext cx="4722174" cy="2348828"/>
          </a:xfrm>
          <a:prstGeom prst="rect">
            <a:avLst/>
          </a:prstGeom>
        </p:spPr>
      </p:pic>
      <p:sp>
        <p:nvSpPr>
          <p:cNvPr id="22" name="楕円 21">
            <a:extLst>
              <a:ext uri="{FF2B5EF4-FFF2-40B4-BE49-F238E27FC236}">
                <a16:creationId xmlns:a16="http://schemas.microsoft.com/office/drawing/2014/main" id="{E20E9440-49A0-4CAC-A2FF-DB51A2A75D19}"/>
              </a:ext>
            </a:extLst>
          </p:cNvPr>
          <p:cNvSpPr/>
          <p:nvPr/>
        </p:nvSpPr>
        <p:spPr>
          <a:xfrm>
            <a:off x="1259606" y="2131184"/>
            <a:ext cx="848507" cy="134833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43B51BA-9B09-4EDA-9152-6420EA998ED3}"/>
              </a:ext>
            </a:extLst>
          </p:cNvPr>
          <p:cNvSpPr/>
          <p:nvPr/>
        </p:nvSpPr>
        <p:spPr>
          <a:xfrm>
            <a:off x="7217545" y="5866926"/>
            <a:ext cx="1524463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AB7F8CE-4EB2-4C88-852F-09F15AB3C093}"/>
              </a:ext>
            </a:extLst>
          </p:cNvPr>
          <p:cNvSpPr txBox="1"/>
          <p:nvPr/>
        </p:nvSpPr>
        <p:spPr>
          <a:xfrm>
            <a:off x="2657767" y="395475"/>
            <a:ext cx="688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てつどう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4B421E-2550-41AE-851B-4BB6177C2485}"/>
              </a:ext>
            </a:extLst>
          </p:cNvPr>
          <p:cNvSpPr txBox="1"/>
          <p:nvPr/>
        </p:nvSpPr>
        <p:spPr>
          <a:xfrm>
            <a:off x="399604" y="4322465"/>
            <a:ext cx="40071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アクティビティーの開始を押し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鉄道を作る場所を確認しましょう！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BE4EAD7-51E6-4EFE-A322-627F482A492A}"/>
              </a:ext>
            </a:extLst>
          </p:cNvPr>
          <p:cNvSpPr txBox="1"/>
          <p:nvPr/>
        </p:nvSpPr>
        <p:spPr>
          <a:xfrm>
            <a:off x="3145757" y="4378602"/>
            <a:ext cx="413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FEA070-6AAE-44D0-BE72-19E8CFCE2D33}"/>
              </a:ext>
            </a:extLst>
          </p:cNvPr>
          <p:cNvSpPr txBox="1"/>
          <p:nvPr/>
        </p:nvSpPr>
        <p:spPr>
          <a:xfrm>
            <a:off x="2186996" y="4924951"/>
            <a:ext cx="743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E57390-3271-4B3B-93A2-59AE8EFB2006}"/>
              </a:ext>
            </a:extLst>
          </p:cNvPr>
          <p:cNvSpPr txBox="1"/>
          <p:nvPr/>
        </p:nvSpPr>
        <p:spPr>
          <a:xfrm>
            <a:off x="2435153" y="4378602"/>
            <a:ext cx="621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4073C1D-F501-4BF8-B054-D83B015AEE3C}"/>
              </a:ext>
            </a:extLst>
          </p:cNvPr>
          <p:cNvSpPr txBox="1"/>
          <p:nvPr/>
        </p:nvSpPr>
        <p:spPr>
          <a:xfrm>
            <a:off x="1554379" y="4924951"/>
            <a:ext cx="614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FC474E2-56AB-4904-8F7C-8E08BEE3F278}"/>
              </a:ext>
            </a:extLst>
          </p:cNvPr>
          <p:cNvSpPr txBox="1"/>
          <p:nvPr/>
        </p:nvSpPr>
        <p:spPr>
          <a:xfrm>
            <a:off x="1040563" y="4927021"/>
            <a:ext cx="511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BEEAE4C-19C9-49BA-99D3-19E7D7333D28}"/>
              </a:ext>
            </a:extLst>
          </p:cNvPr>
          <p:cNvSpPr txBox="1"/>
          <p:nvPr/>
        </p:nvSpPr>
        <p:spPr>
          <a:xfrm flipH="1">
            <a:off x="2160362" y="403775"/>
            <a:ext cx="269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257535-9B66-4612-8D76-98FEE0DBFF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127510" y="1652910"/>
            <a:ext cx="4735340" cy="2370133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3625235" y="3063185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F114E05-7B40-469A-A190-06E72549442A}"/>
              </a:ext>
            </a:extLst>
          </p:cNvPr>
          <p:cNvSpPr txBox="1"/>
          <p:nvPr/>
        </p:nvSpPr>
        <p:spPr>
          <a:xfrm>
            <a:off x="1204347" y="1061048"/>
            <a:ext cx="983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しゅさいしゃ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E8937D1-F734-4912-B263-1AE06397C210}"/>
              </a:ext>
            </a:extLst>
          </p:cNvPr>
          <p:cNvSpPr txBox="1"/>
          <p:nvPr/>
        </p:nvSpPr>
        <p:spPr>
          <a:xfrm>
            <a:off x="371833" y="4924950"/>
            <a:ext cx="743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てつどう</a:t>
            </a: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DD1A7B0B-9893-4280-A4B9-26FF63C094D0}"/>
              </a:ext>
            </a:extLst>
          </p:cNvPr>
          <p:cNvSpPr/>
          <p:nvPr/>
        </p:nvSpPr>
        <p:spPr>
          <a:xfrm>
            <a:off x="1001211" y="5611410"/>
            <a:ext cx="4298758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E260F3C-BD88-43DB-8439-5772394625EC}"/>
              </a:ext>
            </a:extLst>
          </p:cNvPr>
          <p:cNvSpPr txBox="1"/>
          <p:nvPr/>
        </p:nvSpPr>
        <p:spPr>
          <a:xfrm>
            <a:off x="1115469" y="5592194"/>
            <a:ext cx="400717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主催者の左側がスタートだよ！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階段になっているので、下まで降りてみよう！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98E4314-D212-4091-984B-3B7E89E93846}"/>
              </a:ext>
            </a:extLst>
          </p:cNvPr>
          <p:cNvSpPr txBox="1"/>
          <p:nvPr/>
        </p:nvSpPr>
        <p:spPr>
          <a:xfrm>
            <a:off x="1028987" y="5620705"/>
            <a:ext cx="8530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しゅさいしゃ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76D7385-FE94-4596-B31E-6D708BD98B37}"/>
              </a:ext>
            </a:extLst>
          </p:cNvPr>
          <p:cNvSpPr txBox="1"/>
          <p:nvPr/>
        </p:nvSpPr>
        <p:spPr>
          <a:xfrm>
            <a:off x="1714681" y="5621122"/>
            <a:ext cx="755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67C5F1F-EFBA-4E63-9D36-153BA9C4FCE1}"/>
              </a:ext>
            </a:extLst>
          </p:cNvPr>
          <p:cNvSpPr txBox="1"/>
          <p:nvPr/>
        </p:nvSpPr>
        <p:spPr>
          <a:xfrm>
            <a:off x="1076075" y="6063197"/>
            <a:ext cx="601806" cy="223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F9C8DBF-0001-49CE-A69F-F92CEA2798BE}"/>
              </a:ext>
            </a:extLst>
          </p:cNvPr>
          <p:cNvSpPr txBox="1"/>
          <p:nvPr/>
        </p:nvSpPr>
        <p:spPr>
          <a:xfrm>
            <a:off x="3070218" y="6068951"/>
            <a:ext cx="386502" cy="223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B123EEC-6169-4B5B-9ED8-87E2E3ECA173}"/>
              </a:ext>
            </a:extLst>
          </p:cNvPr>
          <p:cNvSpPr txBox="1"/>
          <p:nvPr/>
        </p:nvSpPr>
        <p:spPr>
          <a:xfrm>
            <a:off x="3588796" y="6061301"/>
            <a:ext cx="386502" cy="223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3207177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．モーター付き鉄道を作ろう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785D006-BFAD-4C29-9E46-D6AD8B0A304B}"/>
              </a:ext>
            </a:extLst>
          </p:cNvPr>
          <p:cNvSpPr txBox="1"/>
          <p:nvPr/>
        </p:nvSpPr>
        <p:spPr>
          <a:xfrm>
            <a:off x="120403" y="1009851"/>
            <a:ext cx="73367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二つの村をつなぐ鉄道を作ろう！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F809869-83C6-491F-8B74-E379F3C6B36E}"/>
              </a:ext>
            </a:extLst>
          </p:cNvPr>
          <p:cNvSpPr txBox="1"/>
          <p:nvPr/>
        </p:nvSpPr>
        <p:spPr>
          <a:xfrm>
            <a:off x="4446837" y="1076703"/>
            <a:ext cx="471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F5DA5A7-0216-4A37-BC5E-8F573461082F}"/>
              </a:ext>
            </a:extLst>
          </p:cNvPr>
          <p:cNvSpPr txBox="1"/>
          <p:nvPr/>
        </p:nvSpPr>
        <p:spPr>
          <a:xfrm>
            <a:off x="447459" y="1451720"/>
            <a:ext cx="52930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線路を配置する順番を考えよう！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2D136FA4-2944-45D7-8FD9-C19BE50E66A3}"/>
              </a:ext>
            </a:extLst>
          </p:cNvPr>
          <p:cNvSpPr/>
          <p:nvPr/>
        </p:nvSpPr>
        <p:spPr>
          <a:xfrm>
            <a:off x="4836689" y="1807323"/>
            <a:ext cx="4081023" cy="1015663"/>
          </a:xfrm>
          <a:prstGeom prst="wedgeRoundRectCallout">
            <a:avLst>
              <a:gd name="adj1" fmla="val 21731"/>
              <a:gd name="adj2" fmla="val 6979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9F25FD3-21C1-4614-899E-A27F8006A2AF}"/>
              </a:ext>
            </a:extLst>
          </p:cNvPr>
          <p:cNvSpPr txBox="1"/>
          <p:nvPr/>
        </p:nvSpPr>
        <p:spPr>
          <a:xfrm>
            <a:off x="1923239" y="1529804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0744BDF-5C5C-4C2A-8C68-326897A59269}"/>
              </a:ext>
            </a:extLst>
          </p:cNvPr>
          <p:cNvSpPr txBox="1"/>
          <p:nvPr/>
        </p:nvSpPr>
        <p:spPr>
          <a:xfrm>
            <a:off x="415297" y="1529804"/>
            <a:ext cx="659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せんろ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759DBF2-5AC5-4F89-99FB-42F15A99D082}"/>
              </a:ext>
            </a:extLst>
          </p:cNvPr>
          <p:cNvSpPr txBox="1"/>
          <p:nvPr/>
        </p:nvSpPr>
        <p:spPr>
          <a:xfrm>
            <a:off x="105260" y="6126779"/>
            <a:ext cx="81512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4E33F60-4F69-49AA-9E1A-6677E5955595}"/>
              </a:ext>
            </a:extLst>
          </p:cNvPr>
          <p:cNvSpPr txBox="1"/>
          <p:nvPr/>
        </p:nvSpPr>
        <p:spPr>
          <a:xfrm>
            <a:off x="5046711" y="1795882"/>
            <a:ext cx="3876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マス分線路を配置したら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段下がるよ。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何回繰り返したら鉄道が完成するかな？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9ADD000-3C5C-4EA8-AB76-FA250FAEB422}"/>
              </a:ext>
            </a:extLst>
          </p:cNvPr>
          <p:cNvSpPr txBox="1"/>
          <p:nvPr/>
        </p:nvSpPr>
        <p:spPr>
          <a:xfrm>
            <a:off x="4980303" y="2342959"/>
            <a:ext cx="8505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なんかい 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0DF3987-0DCD-4EE7-BEBE-E3BE4E7E0FE6}"/>
              </a:ext>
            </a:extLst>
          </p:cNvPr>
          <p:cNvSpPr txBox="1"/>
          <p:nvPr/>
        </p:nvSpPr>
        <p:spPr>
          <a:xfrm>
            <a:off x="5825251" y="2342959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DDDCAB47-1B08-4B74-9826-450223AF9C39}"/>
              </a:ext>
            </a:extLst>
          </p:cNvPr>
          <p:cNvSpPr txBox="1"/>
          <p:nvPr/>
        </p:nvSpPr>
        <p:spPr>
          <a:xfrm>
            <a:off x="5534498" y="1847670"/>
            <a:ext cx="8356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せんろ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9DB23148-39E6-45DB-A7E7-1C0BB28810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8049" y="2055117"/>
            <a:ext cx="4399947" cy="2869262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E9AE90B-95DF-45D7-9BE3-B3833F55B20F}"/>
              </a:ext>
            </a:extLst>
          </p:cNvPr>
          <p:cNvSpPr txBox="1"/>
          <p:nvPr/>
        </p:nvSpPr>
        <p:spPr>
          <a:xfrm>
            <a:off x="2609442" y="1529804"/>
            <a:ext cx="675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FCB2982-A2BD-4CE9-9186-B38D24716720}"/>
              </a:ext>
            </a:extLst>
          </p:cNvPr>
          <p:cNvSpPr txBox="1"/>
          <p:nvPr/>
        </p:nvSpPr>
        <p:spPr>
          <a:xfrm>
            <a:off x="1101110" y="1529804"/>
            <a:ext cx="669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9B2F325-DE9E-48C4-8C02-44534D5EFC67}"/>
              </a:ext>
            </a:extLst>
          </p:cNvPr>
          <p:cNvSpPr txBox="1"/>
          <p:nvPr/>
        </p:nvSpPr>
        <p:spPr>
          <a:xfrm>
            <a:off x="7819394" y="4224143"/>
            <a:ext cx="110464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CE44DAD-AAD0-4E8F-B4F2-E55EF2753323}"/>
              </a:ext>
            </a:extLst>
          </p:cNvPr>
          <p:cNvSpPr txBox="1"/>
          <p:nvPr/>
        </p:nvSpPr>
        <p:spPr>
          <a:xfrm>
            <a:off x="6609602" y="2335379"/>
            <a:ext cx="711338" cy="23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てつどう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9A19286-C194-46C0-A34B-7B282685067F}"/>
              </a:ext>
            </a:extLst>
          </p:cNvPr>
          <p:cNvSpPr txBox="1"/>
          <p:nvPr/>
        </p:nvSpPr>
        <p:spPr>
          <a:xfrm>
            <a:off x="3724640" y="1085988"/>
            <a:ext cx="699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てつどう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44DA3AE2-0E92-4B69-ACBE-6781261EB442}"/>
              </a:ext>
            </a:extLst>
          </p:cNvPr>
          <p:cNvSpPr txBox="1"/>
          <p:nvPr/>
        </p:nvSpPr>
        <p:spPr>
          <a:xfrm>
            <a:off x="1939673" y="1085988"/>
            <a:ext cx="471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ふた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F95A0040-7C36-4386-8EBD-235F30E3BA08}"/>
              </a:ext>
            </a:extLst>
          </p:cNvPr>
          <p:cNvSpPr txBox="1"/>
          <p:nvPr/>
        </p:nvSpPr>
        <p:spPr>
          <a:xfrm>
            <a:off x="2596336" y="1085988"/>
            <a:ext cx="471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むら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490075E-022C-4CA1-8F1C-908F1AF8B794}"/>
              </a:ext>
            </a:extLst>
          </p:cNvPr>
          <p:cNvGrpSpPr/>
          <p:nvPr/>
        </p:nvGrpSpPr>
        <p:grpSpPr>
          <a:xfrm>
            <a:off x="7339889" y="4660524"/>
            <a:ext cx="1279979" cy="317077"/>
            <a:chOff x="7093479" y="4576300"/>
            <a:chExt cx="1279979" cy="317077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A8DA0589-AECE-4765-9040-1A5BA44725D0}"/>
                </a:ext>
              </a:extLst>
            </p:cNvPr>
            <p:cNvSpPr/>
            <p:nvPr/>
          </p:nvSpPr>
          <p:spPr>
            <a:xfrm rot="16200000">
              <a:off x="7735413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9E594A66-C9B9-457F-B377-34AEDBF92050}"/>
                </a:ext>
              </a:extLst>
            </p:cNvPr>
            <p:cNvSpPr/>
            <p:nvPr/>
          </p:nvSpPr>
          <p:spPr>
            <a:xfrm rot="16200000">
              <a:off x="8056381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66C22ABD-D84A-4051-BFD7-8C9D8F3BDB9B}"/>
                </a:ext>
              </a:extLst>
            </p:cNvPr>
            <p:cNvSpPr/>
            <p:nvPr/>
          </p:nvSpPr>
          <p:spPr>
            <a:xfrm rot="16200000">
              <a:off x="7093478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FEC74121-A22D-4206-9864-C236FFDC74A8}"/>
                </a:ext>
              </a:extLst>
            </p:cNvPr>
            <p:cNvSpPr/>
            <p:nvPr/>
          </p:nvSpPr>
          <p:spPr>
            <a:xfrm rot="16200000">
              <a:off x="7414446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1" name="グループ化 110">
            <a:extLst>
              <a:ext uri="{FF2B5EF4-FFF2-40B4-BE49-F238E27FC236}">
                <a16:creationId xmlns:a16="http://schemas.microsoft.com/office/drawing/2014/main" id="{0266303D-74B9-4E84-AC6F-E398DAA8D814}"/>
              </a:ext>
            </a:extLst>
          </p:cNvPr>
          <p:cNvGrpSpPr/>
          <p:nvPr/>
        </p:nvGrpSpPr>
        <p:grpSpPr>
          <a:xfrm>
            <a:off x="6059909" y="4977601"/>
            <a:ext cx="1279979" cy="317077"/>
            <a:chOff x="7093479" y="4576300"/>
            <a:chExt cx="1279979" cy="317077"/>
          </a:xfrm>
        </p:grpSpPr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F2D63A16-E837-4019-9FE2-032F42AC67D8}"/>
                </a:ext>
              </a:extLst>
            </p:cNvPr>
            <p:cNvSpPr/>
            <p:nvPr/>
          </p:nvSpPr>
          <p:spPr>
            <a:xfrm rot="16200000">
              <a:off x="7735413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68162E47-3800-4C11-8C6C-120B4FE71140}"/>
                </a:ext>
              </a:extLst>
            </p:cNvPr>
            <p:cNvSpPr/>
            <p:nvPr/>
          </p:nvSpPr>
          <p:spPr>
            <a:xfrm rot="16200000">
              <a:off x="8056381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6E9EC4D5-78B3-4E80-8DEA-B3B886A50231}"/>
                </a:ext>
              </a:extLst>
            </p:cNvPr>
            <p:cNvSpPr/>
            <p:nvPr/>
          </p:nvSpPr>
          <p:spPr>
            <a:xfrm rot="16200000">
              <a:off x="7093478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BC13701E-3695-4B86-84EE-6032BC5B466B}"/>
                </a:ext>
              </a:extLst>
            </p:cNvPr>
            <p:cNvSpPr/>
            <p:nvPr/>
          </p:nvSpPr>
          <p:spPr>
            <a:xfrm rot="16200000">
              <a:off x="7414446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186F1606-6C34-429E-980E-CFE2905C2E1B}"/>
              </a:ext>
            </a:extLst>
          </p:cNvPr>
          <p:cNvGrpSpPr/>
          <p:nvPr/>
        </p:nvGrpSpPr>
        <p:grpSpPr>
          <a:xfrm>
            <a:off x="4765010" y="5294679"/>
            <a:ext cx="1279979" cy="317077"/>
            <a:chOff x="7093479" y="4576300"/>
            <a:chExt cx="1279979" cy="317077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2099CDE7-4D28-4BF5-B496-D94A0E6A43BB}"/>
                </a:ext>
              </a:extLst>
            </p:cNvPr>
            <p:cNvSpPr/>
            <p:nvPr/>
          </p:nvSpPr>
          <p:spPr>
            <a:xfrm rot="16200000">
              <a:off x="7735413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5270F9F9-8A6D-4535-95DB-C9516CEA2E19}"/>
                </a:ext>
              </a:extLst>
            </p:cNvPr>
            <p:cNvSpPr/>
            <p:nvPr/>
          </p:nvSpPr>
          <p:spPr>
            <a:xfrm rot="16200000">
              <a:off x="8056381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4277EF28-3671-48E3-9BD4-5DFE5DF90206}"/>
                </a:ext>
              </a:extLst>
            </p:cNvPr>
            <p:cNvSpPr/>
            <p:nvPr/>
          </p:nvSpPr>
          <p:spPr>
            <a:xfrm rot="16200000">
              <a:off x="7093478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25A23C31-F991-4BD6-9B36-01D7457FE743}"/>
                </a:ext>
              </a:extLst>
            </p:cNvPr>
            <p:cNvSpPr/>
            <p:nvPr/>
          </p:nvSpPr>
          <p:spPr>
            <a:xfrm rot="16200000">
              <a:off x="7414446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C986A58-8E0D-4261-B824-0A4CCE94E5B5}"/>
              </a:ext>
            </a:extLst>
          </p:cNvPr>
          <p:cNvGrpSpPr/>
          <p:nvPr/>
        </p:nvGrpSpPr>
        <p:grpSpPr>
          <a:xfrm>
            <a:off x="3470111" y="5609391"/>
            <a:ext cx="1279979" cy="317077"/>
            <a:chOff x="7093479" y="4576300"/>
            <a:chExt cx="1279979" cy="317077"/>
          </a:xfrm>
        </p:grpSpPr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13A6E50C-C3E5-41CA-BDCB-59766B38803A}"/>
                </a:ext>
              </a:extLst>
            </p:cNvPr>
            <p:cNvSpPr/>
            <p:nvPr/>
          </p:nvSpPr>
          <p:spPr>
            <a:xfrm rot="16200000">
              <a:off x="7735413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AF5D8CAD-BE44-40BD-8A63-9597ACB386B5}"/>
                </a:ext>
              </a:extLst>
            </p:cNvPr>
            <p:cNvSpPr/>
            <p:nvPr/>
          </p:nvSpPr>
          <p:spPr>
            <a:xfrm rot="16200000">
              <a:off x="8056381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59D1D075-5AAE-4876-A703-437E4ACFDBA5}"/>
                </a:ext>
              </a:extLst>
            </p:cNvPr>
            <p:cNvSpPr/>
            <p:nvPr/>
          </p:nvSpPr>
          <p:spPr>
            <a:xfrm rot="16200000">
              <a:off x="7093478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DA0C3CA3-3BEF-4771-AFCA-DF5311D65EA8}"/>
                </a:ext>
              </a:extLst>
            </p:cNvPr>
            <p:cNvSpPr/>
            <p:nvPr/>
          </p:nvSpPr>
          <p:spPr>
            <a:xfrm rot="16200000">
              <a:off x="7414446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B0F5B23C-A76F-4701-BDB5-0EC3456BE2A6}"/>
              </a:ext>
            </a:extLst>
          </p:cNvPr>
          <p:cNvGrpSpPr/>
          <p:nvPr/>
        </p:nvGrpSpPr>
        <p:grpSpPr>
          <a:xfrm>
            <a:off x="2190131" y="5926468"/>
            <a:ext cx="1279979" cy="317077"/>
            <a:chOff x="7093479" y="4576300"/>
            <a:chExt cx="1279979" cy="317077"/>
          </a:xfrm>
        </p:grpSpPr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E5D54EC8-928A-4990-AF4F-CEDBD4638EC3}"/>
                </a:ext>
              </a:extLst>
            </p:cNvPr>
            <p:cNvSpPr/>
            <p:nvPr/>
          </p:nvSpPr>
          <p:spPr>
            <a:xfrm rot="16200000">
              <a:off x="7735413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CDBA7889-2BBA-4FC1-B2C7-93C8030BBA2C}"/>
                </a:ext>
              </a:extLst>
            </p:cNvPr>
            <p:cNvSpPr/>
            <p:nvPr/>
          </p:nvSpPr>
          <p:spPr>
            <a:xfrm rot="16200000">
              <a:off x="8056381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B4E97F75-135C-458E-BC61-168570673BC5}"/>
                </a:ext>
              </a:extLst>
            </p:cNvPr>
            <p:cNvSpPr/>
            <p:nvPr/>
          </p:nvSpPr>
          <p:spPr>
            <a:xfrm rot="16200000">
              <a:off x="7093478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C1887CA7-C40C-406B-A2B2-6AD3950A80F9}"/>
                </a:ext>
              </a:extLst>
            </p:cNvPr>
            <p:cNvSpPr/>
            <p:nvPr/>
          </p:nvSpPr>
          <p:spPr>
            <a:xfrm rot="16200000">
              <a:off x="7414446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72306246-2C05-4E81-A2F4-E122148EC3CE}"/>
              </a:ext>
            </a:extLst>
          </p:cNvPr>
          <p:cNvGrpSpPr/>
          <p:nvPr/>
        </p:nvGrpSpPr>
        <p:grpSpPr>
          <a:xfrm>
            <a:off x="895232" y="6243546"/>
            <a:ext cx="1279979" cy="317077"/>
            <a:chOff x="7093479" y="4576300"/>
            <a:chExt cx="1279979" cy="317077"/>
          </a:xfrm>
        </p:grpSpPr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5FB61955-087F-43E8-99CF-A533D39426EB}"/>
                </a:ext>
              </a:extLst>
            </p:cNvPr>
            <p:cNvSpPr/>
            <p:nvPr/>
          </p:nvSpPr>
          <p:spPr>
            <a:xfrm rot="16200000">
              <a:off x="7735413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E2A2754A-1223-465D-859D-301E8BA8452B}"/>
                </a:ext>
              </a:extLst>
            </p:cNvPr>
            <p:cNvSpPr/>
            <p:nvPr/>
          </p:nvSpPr>
          <p:spPr>
            <a:xfrm rot="16200000">
              <a:off x="8056381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4CDCD9D7-1B32-4CDC-9678-4825C0E04060}"/>
                </a:ext>
              </a:extLst>
            </p:cNvPr>
            <p:cNvSpPr/>
            <p:nvPr/>
          </p:nvSpPr>
          <p:spPr>
            <a:xfrm rot="16200000">
              <a:off x="7093478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35327E7-2C83-4732-BF04-FCAF58F13831}"/>
                </a:ext>
              </a:extLst>
            </p:cNvPr>
            <p:cNvSpPr/>
            <p:nvPr/>
          </p:nvSpPr>
          <p:spPr>
            <a:xfrm rot="16200000">
              <a:off x="7414446" y="4576301"/>
              <a:ext cx="317077" cy="317076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 w="28575">
              <a:solidFill>
                <a:srgbClr val="79AE02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02E7CB07-3597-4C3C-B08A-DACE5A4E1916}"/>
              </a:ext>
            </a:extLst>
          </p:cNvPr>
          <p:cNvCxnSpPr>
            <a:cxnSpLocks/>
            <a:endCxn id="55" idx="0"/>
          </p:cNvCxnSpPr>
          <p:nvPr/>
        </p:nvCxnSpPr>
        <p:spPr>
          <a:xfrm flipH="1">
            <a:off x="7981824" y="4819063"/>
            <a:ext cx="580350" cy="0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矢印コネクタ 140">
            <a:extLst>
              <a:ext uri="{FF2B5EF4-FFF2-40B4-BE49-F238E27FC236}">
                <a16:creationId xmlns:a16="http://schemas.microsoft.com/office/drawing/2014/main" id="{6C1DA4AB-53BC-4365-B9DE-56CB0C3146E5}"/>
              </a:ext>
            </a:extLst>
          </p:cNvPr>
          <p:cNvCxnSpPr>
            <a:cxnSpLocks/>
          </p:cNvCxnSpPr>
          <p:nvPr/>
        </p:nvCxnSpPr>
        <p:spPr>
          <a:xfrm>
            <a:off x="7246386" y="4819063"/>
            <a:ext cx="5132" cy="363682"/>
          </a:xfrm>
          <a:prstGeom prst="straightConnector1">
            <a:avLst/>
          </a:prstGeom>
          <a:ln w="38100">
            <a:solidFill>
              <a:srgbClr val="575E7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4C991FDF-CF2B-4A9D-B763-23F23C49FD08}"/>
              </a:ext>
            </a:extLst>
          </p:cNvPr>
          <p:cNvSpPr txBox="1"/>
          <p:nvPr/>
        </p:nvSpPr>
        <p:spPr>
          <a:xfrm>
            <a:off x="7201873" y="2336085"/>
            <a:ext cx="711338" cy="23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A65E9F67-437B-4BAD-B8BC-3BA32B6FBE81}"/>
              </a:ext>
            </a:extLst>
          </p:cNvPr>
          <p:cNvSpPr txBox="1"/>
          <p:nvPr/>
        </p:nvSpPr>
        <p:spPr>
          <a:xfrm>
            <a:off x="6402288" y="1840519"/>
            <a:ext cx="5519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0A6A52EA-65B1-41A6-A382-742AEF9F2123}"/>
              </a:ext>
            </a:extLst>
          </p:cNvPr>
          <p:cNvSpPr txBox="1"/>
          <p:nvPr/>
        </p:nvSpPr>
        <p:spPr>
          <a:xfrm>
            <a:off x="7512394" y="1847670"/>
            <a:ext cx="6308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 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5" name="図 144">
            <a:extLst>
              <a:ext uri="{FF2B5EF4-FFF2-40B4-BE49-F238E27FC236}">
                <a16:creationId xmlns:a16="http://schemas.microsoft.com/office/drawing/2014/main" id="{70CECCDD-F287-4369-A81A-7A0812245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223" y="2937106"/>
            <a:ext cx="973262" cy="1550998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1125E02-AD44-45A4-92E9-364A16622498}"/>
              </a:ext>
            </a:extLst>
          </p:cNvPr>
          <p:cNvSpPr txBox="1"/>
          <p:nvPr/>
        </p:nvSpPr>
        <p:spPr>
          <a:xfrm>
            <a:off x="3573913" y="39607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4F62AAE-134D-4368-B103-2C52C32CDBD2}"/>
              </a:ext>
            </a:extLst>
          </p:cNvPr>
          <p:cNvSpPr txBox="1"/>
          <p:nvPr/>
        </p:nvSpPr>
        <p:spPr>
          <a:xfrm>
            <a:off x="2657767" y="395475"/>
            <a:ext cx="688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てつどう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E8384E5-85BD-4E59-847F-3575369D9B99}"/>
              </a:ext>
            </a:extLst>
          </p:cNvPr>
          <p:cNvSpPr txBox="1"/>
          <p:nvPr/>
        </p:nvSpPr>
        <p:spPr>
          <a:xfrm flipH="1">
            <a:off x="2160362" y="403775"/>
            <a:ext cx="269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</a:p>
        </p:txBody>
      </p:sp>
    </p:spTree>
    <p:extLst>
      <p:ext uri="{BB962C8B-B14F-4D97-AF65-F5344CB8AC3E}">
        <p14:creationId xmlns:p14="http://schemas.microsoft.com/office/powerpoint/2010/main" val="27775822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01EC42E-2EEE-4928-8F44-C24D4CA77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93" y="1934680"/>
            <a:ext cx="2987299" cy="33911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．モーター付き鉄道を作ろう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AB5960B-115E-4ECC-B246-FAF59646D11D}"/>
              </a:ext>
            </a:extLst>
          </p:cNvPr>
          <p:cNvSpPr txBox="1"/>
          <p:nvPr/>
        </p:nvSpPr>
        <p:spPr>
          <a:xfrm>
            <a:off x="468545" y="1279620"/>
            <a:ext cx="3126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線路を置くプログラム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EF66F53-C52D-4AAF-901E-85F9D10B57B8}"/>
              </a:ext>
            </a:extLst>
          </p:cNvPr>
          <p:cNvSpPr txBox="1"/>
          <p:nvPr/>
        </p:nvSpPr>
        <p:spPr>
          <a:xfrm>
            <a:off x="468545" y="1346832"/>
            <a:ext cx="655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30FB729-6E1E-4DF9-BDE5-8623A0B46ABA}"/>
              </a:ext>
            </a:extLst>
          </p:cNvPr>
          <p:cNvSpPr txBox="1"/>
          <p:nvPr/>
        </p:nvSpPr>
        <p:spPr>
          <a:xfrm>
            <a:off x="1205118" y="1340136"/>
            <a:ext cx="3319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1994C1C-29F0-4EB4-9E40-D3744E9F9ECB}"/>
              </a:ext>
            </a:extLst>
          </p:cNvPr>
          <p:cNvSpPr txBox="1"/>
          <p:nvPr/>
        </p:nvSpPr>
        <p:spPr>
          <a:xfrm>
            <a:off x="3364638" y="2594889"/>
            <a:ext cx="56858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DBA9145B-95BB-462A-9B87-4CBA6058E415}"/>
              </a:ext>
            </a:extLst>
          </p:cNvPr>
          <p:cNvSpPr txBox="1"/>
          <p:nvPr/>
        </p:nvSpPr>
        <p:spPr>
          <a:xfrm>
            <a:off x="6093977" y="266708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00B79120-C809-4D88-9FB9-698DA95BCA09}"/>
              </a:ext>
            </a:extLst>
          </p:cNvPr>
          <p:cNvSpPr txBox="1"/>
          <p:nvPr/>
        </p:nvSpPr>
        <p:spPr>
          <a:xfrm>
            <a:off x="7831719" y="2654160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10285DB-64CB-4834-A890-34A0DF08E7DC}"/>
              </a:ext>
            </a:extLst>
          </p:cNvPr>
          <p:cNvSpPr txBox="1"/>
          <p:nvPr/>
        </p:nvSpPr>
        <p:spPr>
          <a:xfrm>
            <a:off x="7124290" y="266384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738940A1-C3C1-4E10-9E8D-4A88CDFD4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001" y="2507437"/>
            <a:ext cx="1460073" cy="930964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2673BCA-0586-4E84-BAC5-AE55F42EBCD8}"/>
              </a:ext>
            </a:extLst>
          </p:cNvPr>
          <p:cNvSpPr txBox="1"/>
          <p:nvPr/>
        </p:nvSpPr>
        <p:spPr>
          <a:xfrm>
            <a:off x="3347042" y="3417433"/>
            <a:ext cx="56858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のブロックを選んで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繰り返しブロックの中に入れる。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61A3423-BC96-4594-A3E3-0EC65FCA2794}"/>
              </a:ext>
            </a:extLst>
          </p:cNvPr>
          <p:cNvSpPr txBox="1"/>
          <p:nvPr/>
        </p:nvSpPr>
        <p:spPr>
          <a:xfrm>
            <a:off x="8119157" y="346797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3DDCD33-60AD-4D1B-AECA-164F2C5657BA}"/>
              </a:ext>
            </a:extLst>
          </p:cNvPr>
          <p:cNvSpPr txBox="1"/>
          <p:nvPr/>
        </p:nvSpPr>
        <p:spPr>
          <a:xfrm>
            <a:off x="3314284" y="4039205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5EECC4C-1391-4292-AA4F-5E1E8C76D9B8}"/>
              </a:ext>
            </a:extLst>
          </p:cNvPr>
          <p:cNvSpPr txBox="1"/>
          <p:nvPr/>
        </p:nvSpPr>
        <p:spPr>
          <a:xfrm>
            <a:off x="3798788" y="4039205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4464E11-6547-491C-A952-F82DE5B72383}"/>
              </a:ext>
            </a:extLst>
          </p:cNvPr>
          <p:cNvSpPr txBox="1"/>
          <p:nvPr/>
        </p:nvSpPr>
        <p:spPr>
          <a:xfrm>
            <a:off x="5380691" y="4049186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2AF6102-DD87-48C8-9452-92D5E4B58A69}"/>
              </a:ext>
            </a:extLst>
          </p:cNvPr>
          <p:cNvSpPr txBox="1"/>
          <p:nvPr/>
        </p:nvSpPr>
        <p:spPr>
          <a:xfrm>
            <a:off x="5833364" y="4035710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C6F4DB91-172F-449A-B914-A204DA3924D0}"/>
              </a:ext>
            </a:extLst>
          </p:cNvPr>
          <p:cNvSpPr/>
          <p:nvPr/>
        </p:nvSpPr>
        <p:spPr>
          <a:xfrm>
            <a:off x="674703" y="4293393"/>
            <a:ext cx="2639581" cy="72248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2B15EEB2-B00D-4C28-8D91-1C00290E97BC}"/>
              </a:ext>
            </a:extLst>
          </p:cNvPr>
          <p:cNvSpPr/>
          <p:nvPr/>
        </p:nvSpPr>
        <p:spPr>
          <a:xfrm>
            <a:off x="674703" y="2385106"/>
            <a:ext cx="2482425" cy="37744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341237AE-3254-48D1-843B-F3902360F815}"/>
              </a:ext>
            </a:extLst>
          </p:cNvPr>
          <p:cNvSpPr/>
          <p:nvPr/>
        </p:nvSpPr>
        <p:spPr>
          <a:xfrm>
            <a:off x="674703" y="2751266"/>
            <a:ext cx="71163" cy="161011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BDD3D346-9901-46A1-AF1F-02D2E61AEAD3}"/>
              </a:ext>
            </a:extLst>
          </p:cNvPr>
          <p:cNvSpPr/>
          <p:nvPr/>
        </p:nvSpPr>
        <p:spPr>
          <a:xfrm>
            <a:off x="769796" y="2762555"/>
            <a:ext cx="2668205" cy="1572817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7D92AB9-E4AC-43D8-BDCF-1D4BCCC68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339" y="3510478"/>
            <a:ext cx="891617" cy="571550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C088039-79D2-4393-8AD6-B5CC659C79E6}"/>
              </a:ext>
            </a:extLst>
          </p:cNvPr>
          <p:cNvSpPr txBox="1"/>
          <p:nvPr/>
        </p:nvSpPr>
        <p:spPr>
          <a:xfrm>
            <a:off x="3573913" y="39607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E05EE99-95B3-47D3-90D9-D93AFFEFED99}"/>
              </a:ext>
            </a:extLst>
          </p:cNvPr>
          <p:cNvSpPr txBox="1"/>
          <p:nvPr/>
        </p:nvSpPr>
        <p:spPr>
          <a:xfrm>
            <a:off x="2657767" y="395475"/>
            <a:ext cx="688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てつどう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4FF41C9-B93B-4B57-B16C-1C70369977F7}"/>
              </a:ext>
            </a:extLst>
          </p:cNvPr>
          <p:cNvSpPr txBox="1"/>
          <p:nvPr/>
        </p:nvSpPr>
        <p:spPr>
          <a:xfrm flipH="1">
            <a:off x="2160362" y="403775"/>
            <a:ext cx="269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1459F40-EFEA-476E-98E0-8187E0762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806" y="3525853"/>
            <a:ext cx="2591025" cy="5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6044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4488D409-5D22-40F8-B267-B43BB0569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93" y="1934680"/>
            <a:ext cx="2987299" cy="33911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．モーター付き鉄道を作ろう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AB5960B-115E-4ECC-B246-FAF59646D11D}"/>
              </a:ext>
            </a:extLst>
          </p:cNvPr>
          <p:cNvSpPr txBox="1"/>
          <p:nvPr/>
        </p:nvSpPr>
        <p:spPr>
          <a:xfrm>
            <a:off x="468545" y="1279620"/>
            <a:ext cx="3126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一段降りるプログラム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EF66F53-C52D-4AAF-901E-85F9D10B57B8}"/>
              </a:ext>
            </a:extLst>
          </p:cNvPr>
          <p:cNvSpPr txBox="1"/>
          <p:nvPr/>
        </p:nvSpPr>
        <p:spPr>
          <a:xfrm>
            <a:off x="424154" y="1346832"/>
            <a:ext cx="871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いちだん 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1994C1C-29F0-4EB4-9E40-D3744E9F9ECB}"/>
              </a:ext>
            </a:extLst>
          </p:cNvPr>
          <p:cNvSpPr txBox="1"/>
          <p:nvPr/>
        </p:nvSpPr>
        <p:spPr>
          <a:xfrm>
            <a:off x="3364638" y="2674341"/>
            <a:ext cx="56858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のブロックを選び、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DBA9145B-95BB-462A-9B87-4CBA6058E415}"/>
              </a:ext>
            </a:extLst>
          </p:cNvPr>
          <p:cNvSpPr txBox="1"/>
          <p:nvPr/>
        </p:nvSpPr>
        <p:spPr>
          <a:xfrm>
            <a:off x="6093977" y="274653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00B79120-C809-4D88-9FB9-698DA95BCA09}"/>
              </a:ext>
            </a:extLst>
          </p:cNvPr>
          <p:cNvSpPr txBox="1"/>
          <p:nvPr/>
        </p:nvSpPr>
        <p:spPr>
          <a:xfrm>
            <a:off x="7831719" y="2733612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10285DB-64CB-4834-A890-34A0DF08E7DC}"/>
              </a:ext>
            </a:extLst>
          </p:cNvPr>
          <p:cNvSpPr txBox="1"/>
          <p:nvPr/>
        </p:nvSpPr>
        <p:spPr>
          <a:xfrm>
            <a:off x="7124290" y="274329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738940A1-C3C1-4E10-9E8D-4A88CDFD4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001" y="2586889"/>
            <a:ext cx="1460073" cy="930964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2673BCA-0586-4E84-BAC5-AE55F42EBCD8}"/>
              </a:ext>
            </a:extLst>
          </p:cNvPr>
          <p:cNvSpPr txBox="1"/>
          <p:nvPr/>
        </p:nvSpPr>
        <p:spPr>
          <a:xfrm>
            <a:off x="3347042" y="3496885"/>
            <a:ext cx="56858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に変更、繰り返しブロックの中に入れる。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61A3423-BC96-4594-A3E3-0EC65FCA2794}"/>
              </a:ext>
            </a:extLst>
          </p:cNvPr>
          <p:cNvSpPr txBox="1"/>
          <p:nvPr/>
        </p:nvSpPr>
        <p:spPr>
          <a:xfrm>
            <a:off x="7190833" y="356081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3DDCD33-60AD-4D1B-AECA-164F2C5657BA}"/>
              </a:ext>
            </a:extLst>
          </p:cNvPr>
          <p:cNvSpPr txBox="1"/>
          <p:nvPr/>
        </p:nvSpPr>
        <p:spPr>
          <a:xfrm>
            <a:off x="4903388" y="4108880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5EECC4C-1391-4292-AA4F-5E1E8C76D9B8}"/>
              </a:ext>
            </a:extLst>
          </p:cNvPr>
          <p:cNvSpPr txBox="1"/>
          <p:nvPr/>
        </p:nvSpPr>
        <p:spPr>
          <a:xfrm>
            <a:off x="5387892" y="4108880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4464E11-6547-491C-A952-F82DE5B72383}"/>
              </a:ext>
            </a:extLst>
          </p:cNvPr>
          <p:cNvSpPr txBox="1"/>
          <p:nvPr/>
        </p:nvSpPr>
        <p:spPr>
          <a:xfrm>
            <a:off x="6969795" y="4108880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2AF6102-DD87-48C8-9452-92D5E4B58A69}"/>
              </a:ext>
            </a:extLst>
          </p:cNvPr>
          <p:cNvSpPr txBox="1"/>
          <p:nvPr/>
        </p:nvSpPr>
        <p:spPr>
          <a:xfrm>
            <a:off x="7422468" y="4108880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2B15EEB2-B00D-4C28-8D91-1C00290E97BC}"/>
              </a:ext>
            </a:extLst>
          </p:cNvPr>
          <p:cNvSpPr/>
          <p:nvPr/>
        </p:nvSpPr>
        <p:spPr>
          <a:xfrm>
            <a:off x="800289" y="2791108"/>
            <a:ext cx="2580851" cy="150568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BDD3D346-9901-46A1-AF1F-02D2E61AEAD3}"/>
              </a:ext>
            </a:extLst>
          </p:cNvPr>
          <p:cNvSpPr/>
          <p:nvPr/>
        </p:nvSpPr>
        <p:spPr>
          <a:xfrm>
            <a:off x="674703" y="2385106"/>
            <a:ext cx="2744715" cy="268404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D5B1DFF-1566-485C-8BFA-E76BF158002C}"/>
              </a:ext>
            </a:extLst>
          </p:cNvPr>
          <p:cNvSpPr txBox="1"/>
          <p:nvPr/>
        </p:nvSpPr>
        <p:spPr>
          <a:xfrm>
            <a:off x="4198226" y="4108880"/>
            <a:ext cx="7353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C84036D-ADAC-4B6E-A9A3-DE934B516009}"/>
              </a:ext>
            </a:extLst>
          </p:cNvPr>
          <p:cNvSpPr txBox="1"/>
          <p:nvPr/>
        </p:nvSpPr>
        <p:spPr>
          <a:xfrm>
            <a:off x="3560124" y="4108880"/>
            <a:ext cx="4659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0D23D1A0-045A-4497-80A0-092C9D92D560}"/>
              </a:ext>
            </a:extLst>
          </p:cNvPr>
          <p:cNvGrpSpPr/>
          <p:nvPr/>
        </p:nvGrpSpPr>
        <p:grpSpPr>
          <a:xfrm>
            <a:off x="7283709" y="5533074"/>
            <a:ext cx="1215452" cy="1215452"/>
            <a:chOff x="5638108" y="5543188"/>
            <a:chExt cx="1215452" cy="1215452"/>
          </a:xfrm>
        </p:grpSpPr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C744A404-B2CE-4798-89A7-1DB847566DF4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2AB429AE-C07F-4C9A-933A-098B1AA77E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745E7C70-15CA-4AD0-9A8D-9D3CBC4E5854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7D39841-3777-41B1-AE86-E2D6790381D7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6EB21A1-17B6-4258-94FF-BF945470EE97}"/>
              </a:ext>
            </a:extLst>
          </p:cNvPr>
          <p:cNvSpPr txBox="1"/>
          <p:nvPr/>
        </p:nvSpPr>
        <p:spPr>
          <a:xfrm>
            <a:off x="3573913" y="39607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C2CB38B-4B5F-4DD3-94C2-53BD05DF57AA}"/>
              </a:ext>
            </a:extLst>
          </p:cNvPr>
          <p:cNvSpPr txBox="1"/>
          <p:nvPr/>
        </p:nvSpPr>
        <p:spPr>
          <a:xfrm>
            <a:off x="2657767" y="395475"/>
            <a:ext cx="688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てつどう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71AE0DF-EF6A-43F6-81AE-D6569EF780BE}"/>
              </a:ext>
            </a:extLst>
          </p:cNvPr>
          <p:cNvSpPr txBox="1"/>
          <p:nvPr/>
        </p:nvSpPr>
        <p:spPr>
          <a:xfrm flipH="1">
            <a:off x="2160362" y="403775"/>
            <a:ext cx="269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40FAAA30-26F5-49BE-B565-2ED90B92D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723" y="3593507"/>
            <a:ext cx="2591025" cy="55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94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．モーター付き鉄道を作ろう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3E712EC9-F38D-42E2-A857-5979192C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6" y="1588069"/>
            <a:ext cx="7514048" cy="4900006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929284A-BEED-41CA-8C9E-B0F51FC71817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鉄道が完成しました！ミッション完了です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6C3C1DD-7409-41FD-B909-C7D016CA381A}"/>
              </a:ext>
            </a:extLst>
          </p:cNvPr>
          <p:cNvSpPr txBox="1"/>
          <p:nvPr/>
        </p:nvSpPr>
        <p:spPr>
          <a:xfrm>
            <a:off x="4028158" y="1042988"/>
            <a:ext cx="852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DA941AA1-AF0E-4901-BFA8-E62FBB1143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4048" y="4599525"/>
            <a:ext cx="4016872" cy="1998008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5B820815-6909-4CF7-B244-A7A9D7F41B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54388" y="4595450"/>
            <a:ext cx="4046071" cy="2020935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32F470A-9F11-472A-B963-ECA62CFA4453}"/>
              </a:ext>
            </a:extLst>
          </p:cNvPr>
          <p:cNvSpPr txBox="1"/>
          <p:nvPr/>
        </p:nvSpPr>
        <p:spPr>
          <a:xfrm>
            <a:off x="658491" y="1075255"/>
            <a:ext cx="778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てつどう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03F0E57-E4D7-4A91-8A74-C8CD405A7520}"/>
              </a:ext>
            </a:extLst>
          </p:cNvPr>
          <p:cNvSpPr txBox="1"/>
          <p:nvPr/>
        </p:nvSpPr>
        <p:spPr>
          <a:xfrm>
            <a:off x="1370090" y="1081465"/>
            <a:ext cx="778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41ED96B8-1493-4CD5-BBAC-E20EBE4D70FF}"/>
              </a:ext>
            </a:extLst>
          </p:cNvPr>
          <p:cNvSpPr/>
          <p:nvPr/>
        </p:nvSpPr>
        <p:spPr>
          <a:xfrm>
            <a:off x="5315974" y="2483941"/>
            <a:ext cx="2522200" cy="1015663"/>
          </a:xfrm>
          <a:prstGeom prst="wedgeRoundRectCallout">
            <a:avLst>
              <a:gd name="adj1" fmla="val 58337"/>
              <a:gd name="adj2" fmla="val -538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D2604EB-E213-4856-8F8E-C60BB41E33EA}"/>
              </a:ext>
            </a:extLst>
          </p:cNvPr>
          <p:cNvSpPr txBox="1"/>
          <p:nvPr/>
        </p:nvSpPr>
        <p:spPr>
          <a:xfrm>
            <a:off x="5420231" y="2442390"/>
            <a:ext cx="252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木の場所まで移動し、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管理人に話しかけよう！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B1CA2E8-0B30-4526-B3A3-56728ED68409}"/>
              </a:ext>
            </a:extLst>
          </p:cNvPr>
          <p:cNvSpPr txBox="1"/>
          <p:nvPr/>
        </p:nvSpPr>
        <p:spPr>
          <a:xfrm>
            <a:off x="5364297" y="2512390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6E06FE1-056E-4D92-94F2-7A7D594BC3ED}"/>
              </a:ext>
            </a:extLst>
          </p:cNvPr>
          <p:cNvSpPr txBox="1"/>
          <p:nvPr/>
        </p:nvSpPr>
        <p:spPr>
          <a:xfrm>
            <a:off x="5794992" y="2498679"/>
            <a:ext cx="6413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F9B2677-D9F3-4D5D-B59A-E2677F8EB202}"/>
              </a:ext>
            </a:extLst>
          </p:cNvPr>
          <p:cNvSpPr txBox="1"/>
          <p:nvPr/>
        </p:nvSpPr>
        <p:spPr>
          <a:xfrm>
            <a:off x="6594830" y="2498679"/>
            <a:ext cx="6413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62DD118-F1D9-4B8D-9DDC-B98D6EA5C972}"/>
              </a:ext>
            </a:extLst>
          </p:cNvPr>
          <p:cNvSpPr txBox="1"/>
          <p:nvPr/>
        </p:nvSpPr>
        <p:spPr>
          <a:xfrm>
            <a:off x="5384719" y="2979539"/>
            <a:ext cx="7675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3F79C69-1C4F-4788-A5BE-B3FA4862A0A1}"/>
              </a:ext>
            </a:extLst>
          </p:cNvPr>
          <p:cNvSpPr txBox="1"/>
          <p:nvPr/>
        </p:nvSpPr>
        <p:spPr>
          <a:xfrm>
            <a:off x="6168919" y="3000314"/>
            <a:ext cx="4791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8CDF7BD0-A494-4421-998C-97DE7E0B5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905" y="2703330"/>
            <a:ext cx="973262" cy="155099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B801E5B-E1AB-4AC7-8633-154E0DA38A73}"/>
              </a:ext>
            </a:extLst>
          </p:cNvPr>
          <p:cNvSpPr txBox="1"/>
          <p:nvPr/>
        </p:nvSpPr>
        <p:spPr>
          <a:xfrm>
            <a:off x="3573913" y="396079"/>
            <a:ext cx="483441" cy="27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7E67AE7-9F0F-423C-AE63-AA7442A4533B}"/>
              </a:ext>
            </a:extLst>
          </p:cNvPr>
          <p:cNvSpPr txBox="1"/>
          <p:nvPr/>
        </p:nvSpPr>
        <p:spPr>
          <a:xfrm>
            <a:off x="2657767" y="395475"/>
            <a:ext cx="688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てつどう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2D874CF-E1B9-438F-9B3D-3466778A49AD}"/>
              </a:ext>
            </a:extLst>
          </p:cNvPr>
          <p:cNvSpPr txBox="1"/>
          <p:nvPr/>
        </p:nvSpPr>
        <p:spPr>
          <a:xfrm flipH="1">
            <a:off x="2160362" y="403775"/>
            <a:ext cx="269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</a:t>
            </a:r>
          </a:p>
        </p:txBody>
      </p:sp>
    </p:spTree>
    <p:extLst>
      <p:ext uri="{BB962C8B-B14F-4D97-AF65-F5344CB8AC3E}">
        <p14:creationId xmlns:p14="http://schemas.microsoft.com/office/powerpoint/2010/main" val="5464271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900159" y="395977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CEDEC00-7F4D-489D-B3FF-DE21E475126A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管理人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CE2058C-8EFF-4E1F-ACA0-168B3116B5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1022" y="1586932"/>
            <a:ext cx="4162455" cy="271439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1DB0139-47DC-46F7-9EF0-C61000C2FA88}"/>
              </a:ext>
            </a:extLst>
          </p:cNvPr>
          <p:cNvSpPr txBox="1"/>
          <p:nvPr/>
        </p:nvSpPr>
        <p:spPr>
          <a:xfrm>
            <a:off x="1183247" y="1052170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89A51A1-7400-4D59-9AC9-4FE26B210C11}"/>
              </a:ext>
            </a:extLst>
          </p:cNvPr>
          <p:cNvSpPr txBox="1"/>
          <p:nvPr/>
        </p:nvSpPr>
        <p:spPr>
          <a:xfrm>
            <a:off x="1712893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F1E90F0-3715-4798-8723-29DC94EAD01A}"/>
              </a:ext>
            </a:extLst>
          </p:cNvPr>
          <p:cNvSpPr txBox="1"/>
          <p:nvPr/>
        </p:nvSpPr>
        <p:spPr>
          <a:xfrm>
            <a:off x="328474" y="1052170"/>
            <a:ext cx="8547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かんりにん</a:t>
            </a: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1BBBABD7-1B45-4F2B-BA49-6E775DF7FDD2}"/>
              </a:ext>
            </a:extLst>
          </p:cNvPr>
          <p:cNvSpPr/>
          <p:nvPr/>
        </p:nvSpPr>
        <p:spPr>
          <a:xfrm>
            <a:off x="1282156" y="2008552"/>
            <a:ext cx="848507" cy="134833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A8618EA-9D4A-46E4-BAE9-D406370C3521}"/>
              </a:ext>
            </a:extLst>
          </p:cNvPr>
          <p:cNvSpPr txBox="1"/>
          <p:nvPr/>
        </p:nvSpPr>
        <p:spPr>
          <a:xfrm>
            <a:off x="960471" y="4722942"/>
            <a:ext cx="284977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終了ボタンを押したら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今回の学習は完了です！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7857CDF-BAAF-4701-B649-FA28756C8AA2}"/>
              </a:ext>
            </a:extLst>
          </p:cNvPr>
          <p:cNvSpPr txBox="1"/>
          <p:nvPr/>
        </p:nvSpPr>
        <p:spPr>
          <a:xfrm flipH="1">
            <a:off x="2370881" y="4779079"/>
            <a:ext cx="3110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2E9FCA8-3F7F-4932-94E5-E7B15C61DC4D}"/>
              </a:ext>
            </a:extLst>
          </p:cNvPr>
          <p:cNvSpPr txBox="1"/>
          <p:nvPr/>
        </p:nvSpPr>
        <p:spPr>
          <a:xfrm>
            <a:off x="2222838" y="5327498"/>
            <a:ext cx="848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878EA58-EA10-4172-BDA8-A0A098EE1424}"/>
              </a:ext>
            </a:extLst>
          </p:cNvPr>
          <p:cNvSpPr txBox="1"/>
          <p:nvPr/>
        </p:nvSpPr>
        <p:spPr>
          <a:xfrm>
            <a:off x="771692" y="4779079"/>
            <a:ext cx="1018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384DA7-1A45-43E1-AE40-6DD5F2691B04}"/>
              </a:ext>
            </a:extLst>
          </p:cNvPr>
          <p:cNvSpPr txBox="1"/>
          <p:nvPr/>
        </p:nvSpPr>
        <p:spPr>
          <a:xfrm>
            <a:off x="899010" y="5327498"/>
            <a:ext cx="743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6BAF24E-257F-468F-961D-F923DFDA9C14}"/>
              </a:ext>
            </a:extLst>
          </p:cNvPr>
          <p:cNvSpPr txBox="1"/>
          <p:nvPr/>
        </p:nvSpPr>
        <p:spPr>
          <a:xfrm>
            <a:off x="1574796" y="5327498"/>
            <a:ext cx="848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7C4A7009-AAA5-4FE0-BCF0-B1DF9E89B4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52856" y="1235806"/>
            <a:ext cx="4440059" cy="2217724"/>
          </a:xfrm>
          <a:prstGeom prst="rect">
            <a:avLst/>
          </a:prstGeom>
        </p:spPr>
      </p:pic>
      <p:sp>
        <p:nvSpPr>
          <p:cNvPr id="60" name="矢印: 右 59">
            <a:extLst>
              <a:ext uri="{FF2B5EF4-FFF2-40B4-BE49-F238E27FC236}">
                <a16:creationId xmlns:a16="http://schemas.microsoft.com/office/drawing/2014/main" id="{B143F35F-1BBB-4AFA-8AA1-599B68FE2A54}"/>
              </a:ext>
            </a:extLst>
          </p:cNvPr>
          <p:cNvSpPr/>
          <p:nvPr/>
        </p:nvSpPr>
        <p:spPr>
          <a:xfrm>
            <a:off x="3669702" y="186037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E6B9D86-5540-4DFF-95A0-B6410F7A6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405" y="2715684"/>
            <a:ext cx="4430845" cy="22177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4D856C2-8383-4A1E-B86A-4060902F1D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166671" y="4173900"/>
            <a:ext cx="4426244" cy="22177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8D67DF26-2352-4C8B-BC32-C902E728B31B}"/>
              </a:ext>
            </a:extLst>
          </p:cNvPr>
          <p:cNvSpPr/>
          <p:nvPr/>
        </p:nvSpPr>
        <p:spPr>
          <a:xfrm>
            <a:off x="5617561" y="5934152"/>
            <a:ext cx="1524463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ストーリーの終了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5BED895-7597-41A7-8446-86A1F12C54D4}"/>
              </a:ext>
            </a:extLst>
          </p:cNvPr>
          <p:cNvSpPr txBox="1"/>
          <p:nvPr/>
        </p:nvSpPr>
        <p:spPr>
          <a:xfrm>
            <a:off x="334735" y="1009851"/>
            <a:ext cx="88092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「探索を続ける」ボタンを押すと、引き続き探索できます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「もう一度プレイする」を押すと、ミッションを最初からやり直すことができます。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7F03CA-089A-41FB-B808-BF22A697532F}"/>
              </a:ext>
            </a:extLst>
          </p:cNvPr>
          <p:cNvSpPr txBox="1"/>
          <p:nvPr/>
        </p:nvSpPr>
        <p:spPr>
          <a:xfrm>
            <a:off x="1183247" y="1078804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C61275C-4FFE-4E6C-9BBB-831852CB2580}"/>
              </a:ext>
            </a:extLst>
          </p:cNvPr>
          <p:cNvSpPr txBox="1"/>
          <p:nvPr/>
        </p:nvSpPr>
        <p:spPr>
          <a:xfrm>
            <a:off x="3083835" y="107880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50A5469-1A31-4CBB-9A5C-E17341CEA1EA}"/>
              </a:ext>
            </a:extLst>
          </p:cNvPr>
          <p:cNvSpPr txBox="1"/>
          <p:nvPr/>
        </p:nvSpPr>
        <p:spPr>
          <a:xfrm>
            <a:off x="488271" y="1078804"/>
            <a:ext cx="749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EF916051-AE3B-4610-B637-125D1F335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710" y="2411343"/>
            <a:ext cx="6634688" cy="3307031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4C79C96-A05E-4591-B052-D35351562BE8}"/>
              </a:ext>
            </a:extLst>
          </p:cNvPr>
          <p:cNvSpPr txBox="1"/>
          <p:nvPr/>
        </p:nvSpPr>
        <p:spPr>
          <a:xfrm>
            <a:off x="1529470" y="5718374"/>
            <a:ext cx="59911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ここでは「探索を続ける」ボタンを押してください。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6C50CD3-6957-4726-843C-CDB96065D9AC}"/>
              </a:ext>
            </a:extLst>
          </p:cNvPr>
          <p:cNvSpPr txBox="1"/>
          <p:nvPr/>
        </p:nvSpPr>
        <p:spPr>
          <a:xfrm>
            <a:off x="3980235" y="107880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7BB9B61-E7A1-44DB-9600-B6415CE0496D}"/>
              </a:ext>
            </a:extLst>
          </p:cNvPr>
          <p:cNvSpPr txBox="1"/>
          <p:nvPr/>
        </p:nvSpPr>
        <p:spPr>
          <a:xfrm>
            <a:off x="4383614" y="1078804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85F8FF8-B776-4F6F-8A05-32345CC59CEA}"/>
              </a:ext>
            </a:extLst>
          </p:cNvPr>
          <p:cNvSpPr txBox="1"/>
          <p:nvPr/>
        </p:nvSpPr>
        <p:spPr>
          <a:xfrm>
            <a:off x="4876635" y="1078804"/>
            <a:ext cx="749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06E7622-087E-45D8-8C0C-1013E71F7B2C}"/>
              </a:ext>
            </a:extLst>
          </p:cNvPr>
          <p:cNvSpPr txBox="1"/>
          <p:nvPr/>
        </p:nvSpPr>
        <p:spPr>
          <a:xfrm>
            <a:off x="998714" y="1622878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04ABB-410A-465D-BF42-C05C3E1762A0}"/>
              </a:ext>
            </a:extLst>
          </p:cNvPr>
          <p:cNvSpPr txBox="1"/>
          <p:nvPr/>
        </p:nvSpPr>
        <p:spPr>
          <a:xfrm>
            <a:off x="3083835" y="162896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0C396BE-5DCC-4209-982A-1692CEC80507}"/>
              </a:ext>
            </a:extLst>
          </p:cNvPr>
          <p:cNvSpPr txBox="1"/>
          <p:nvPr/>
        </p:nvSpPr>
        <p:spPr>
          <a:xfrm>
            <a:off x="5281955" y="1622878"/>
            <a:ext cx="749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F78802D-90E9-430E-A52D-2ADDCC485B6E}"/>
              </a:ext>
            </a:extLst>
          </p:cNvPr>
          <p:cNvSpPr txBox="1"/>
          <p:nvPr/>
        </p:nvSpPr>
        <p:spPr>
          <a:xfrm>
            <a:off x="6638836" y="1622878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EA12FC9-39AB-4F11-8899-261C45E81A86}"/>
              </a:ext>
            </a:extLst>
          </p:cNvPr>
          <p:cNvSpPr txBox="1"/>
          <p:nvPr/>
        </p:nvSpPr>
        <p:spPr>
          <a:xfrm>
            <a:off x="3303709" y="5779196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56995C-F13F-4CF8-B334-D99FE1347011}"/>
              </a:ext>
            </a:extLst>
          </p:cNvPr>
          <p:cNvSpPr txBox="1"/>
          <p:nvPr/>
        </p:nvSpPr>
        <p:spPr>
          <a:xfrm>
            <a:off x="5204297" y="5779196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FED1E1D-B783-417E-92CE-AD880CB9CB86}"/>
              </a:ext>
            </a:extLst>
          </p:cNvPr>
          <p:cNvSpPr txBox="1"/>
          <p:nvPr/>
        </p:nvSpPr>
        <p:spPr>
          <a:xfrm>
            <a:off x="2608733" y="5779196"/>
            <a:ext cx="7496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7990AA-77AB-434C-937F-631A474FAA40}"/>
              </a:ext>
            </a:extLst>
          </p:cNvPr>
          <p:cNvSpPr txBox="1"/>
          <p:nvPr/>
        </p:nvSpPr>
        <p:spPr>
          <a:xfrm>
            <a:off x="1900159" y="395977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4541264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完了証明書の取得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2385359" y="395522"/>
            <a:ext cx="717040" cy="28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しゅとく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68833FD-305C-470D-AE0A-FCD9E8B62623}"/>
              </a:ext>
            </a:extLst>
          </p:cNvPr>
          <p:cNvSpPr txBox="1"/>
          <p:nvPr/>
        </p:nvSpPr>
        <p:spPr>
          <a:xfrm>
            <a:off x="356245" y="386795"/>
            <a:ext cx="1801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かんりょうしょうめいしょ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5D8B7F-3C5A-405B-89BE-8CC642EEFD73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」キーを押したあと、「終了」ボタンを押します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61B1EA-11F8-4D55-844C-49B1757961AC}"/>
              </a:ext>
            </a:extLst>
          </p:cNvPr>
          <p:cNvSpPr txBox="1"/>
          <p:nvPr/>
        </p:nvSpPr>
        <p:spPr>
          <a:xfrm>
            <a:off x="1854936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D410712-AF9B-42F8-B6BE-A9D040AAE823}"/>
              </a:ext>
            </a:extLst>
          </p:cNvPr>
          <p:cNvSpPr txBox="1"/>
          <p:nvPr/>
        </p:nvSpPr>
        <p:spPr>
          <a:xfrm>
            <a:off x="3242044" y="1052170"/>
            <a:ext cx="9499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45C095B9-F1C9-4B22-BCDB-440786A0D9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729" y="1621222"/>
            <a:ext cx="7437338" cy="484998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6C76561-0610-4690-AC71-A0C398E868D5}"/>
              </a:ext>
            </a:extLst>
          </p:cNvPr>
          <p:cNvSpPr txBox="1"/>
          <p:nvPr/>
        </p:nvSpPr>
        <p:spPr>
          <a:xfrm>
            <a:off x="5046416" y="105217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BDA0F9F-DDA0-488E-8666-FA95398AD06C}"/>
              </a:ext>
            </a:extLst>
          </p:cNvPr>
          <p:cNvSpPr/>
          <p:nvPr/>
        </p:nvSpPr>
        <p:spPr>
          <a:xfrm>
            <a:off x="1496083" y="3554937"/>
            <a:ext cx="2534379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4876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完了証明書の取得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2385359" y="395522"/>
            <a:ext cx="717040" cy="28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しゅとく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68833FD-305C-470D-AE0A-FCD9E8B62623}"/>
              </a:ext>
            </a:extLst>
          </p:cNvPr>
          <p:cNvSpPr txBox="1"/>
          <p:nvPr/>
        </p:nvSpPr>
        <p:spPr>
          <a:xfrm>
            <a:off x="356245" y="386795"/>
            <a:ext cx="1801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かんりょうしょうめいしょ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6BE56F0-A21A-4ACC-9749-D811FE0AD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3" y="1712407"/>
            <a:ext cx="3285427" cy="261682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750598D-3057-4C8B-A0E5-36039238A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404"/>
          <a:stretch/>
        </p:blipFill>
        <p:spPr>
          <a:xfrm>
            <a:off x="3462980" y="2861024"/>
            <a:ext cx="5503467" cy="323100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E92199-6D90-492F-9448-053240AD8C8A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「証明書の取得」ボタンを押すと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サイトが表示されます。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B55F37-E73C-4C43-AA0F-3551DB6CC3BE}"/>
              </a:ext>
            </a:extLst>
          </p:cNvPr>
          <p:cNvSpPr txBox="1"/>
          <p:nvPr/>
        </p:nvSpPr>
        <p:spPr>
          <a:xfrm>
            <a:off x="1444657" y="1066702"/>
            <a:ext cx="694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しゅとく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E8F68D7-E775-40A9-AACE-CDD91A2AF7F1}"/>
              </a:ext>
            </a:extLst>
          </p:cNvPr>
          <p:cNvSpPr txBox="1"/>
          <p:nvPr/>
        </p:nvSpPr>
        <p:spPr>
          <a:xfrm>
            <a:off x="3102399" y="106670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19505A-46AC-48C9-B999-4D79647A21DE}"/>
              </a:ext>
            </a:extLst>
          </p:cNvPr>
          <p:cNvSpPr txBox="1"/>
          <p:nvPr/>
        </p:nvSpPr>
        <p:spPr>
          <a:xfrm>
            <a:off x="381140" y="1066702"/>
            <a:ext cx="1134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しょうめいしょ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9614750-7F2D-40B8-A1F3-1ED08917C932}"/>
              </a:ext>
            </a:extLst>
          </p:cNvPr>
          <p:cNvSpPr txBox="1"/>
          <p:nvPr/>
        </p:nvSpPr>
        <p:spPr>
          <a:xfrm>
            <a:off x="5092984" y="1066702"/>
            <a:ext cx="694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2750C233-D09B-48B8-A80F-34E872B9BF4B}"/>
              </a:ext>
            </a:extLst>
          </p:cNvPr>
          <p:cNvSpPr/>
          <p:nvPr/>
        </p:nvSpPr>
        <p:spPr>
          <a:xfrm>
            <a:off x="248003" y="3554937"/>
            <a:ext cx="3125512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79F849F-B6E2-4714-8065-8AEA0A3F1D78}"/>
              </a:ext>
            </a:extLst>
          </p:cNvPr>
          <p:cNvSpPr/>
          <p:nvPr/>
        </p:nvSpPr>
        <p:spPr>
          <a:xfrm>
            <a:off x="6934368" y="4295876"/>
            <a:ext cx="2032079" cy="36130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6B98E3-033B-42EC-BEC7-0234D340D081}"/>
              </a:ext>
            </a:extLst>
          </p:cNvPr>
          <p:cNvSpPr txBox="1"/>
          <p:nvPr/>
        </p:nvSpPr>
        <p:spPr>
          <a:xfrm>
            <a:off x="1558922" y="6189852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名前を入力し「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Submit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」を押すと証明書が発行されます。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F5A765F-CD64-470E-B889-274155A4A981}"/>
              </a:ext>
            </a:extLst>
          </p:cNvPr>
          <p:cNvSpPr txBox="1"/>
          <p:nvPr/>
        </p:nvSpPr>
        <p:spPr>
          <a:xfrm>
            <a:off x="2145051" y="6255897"/>
            <a:ext cx="1004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E33371C-D4E3-4B8B-9764-B77A09FD3D7A}"/>
              </a:ext>
            </a:extLst>
          </p:cNvPr>
          <p:cNvSpPr txBox="1"/>
          <p:nvPr/>
        </p:nvSpPr>
        <p:spPr>
          <a:xfrm>
            <a:off x="4441996" y="624670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0F06F0-B603-4770-B46E-58DE4A451841}"/>
              </a:ext>
            </a:extLst>
          </p:cNvPr>
          <p:cNvSpPr txBox="1"/>
          <p:nvPr/>
        </p:nvSpPr>
        <p:spPr>
          <a:xfrm>
            <a:off x="4929306" y="6237825"/>
            <a:ext cx="1134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しょうめいしょ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FFA93F9-BFF7-4780-B040-BC0EDA48599C}"/>
              </a:ext>
            </a:extLst>
          </p:cNvPr>
          <p:cNvSpPr txBox="1"/>
          <p:nvPr/>
        </p:nvSpPr>
        <p:spPr>
          <a:xfrm>
            <a:off x="5936485" y="6246703"/>
            <a:ext cx="694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はっこう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6DCF4A4-1187-4EC2-857B-6B6757B32362}"/>
              </a:ext>
            </a:extLst>
          </p:cNvPr>
          <p:cNvSpPr txBox="1"/>
          <p:nvPr/>
        </p:nvSpPr>
        <p:spPr>
          <a:xfrm>
            <a:off x="1515193" y="6247237"/>
            <a:ext cx="694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5A9E7A-2816-77B0-D61B-E684A5E80DA1}"/>
              </a:ext>
            </a:extLst>
          </p:cNvPr>
          <p:cNvSpPr txBox="1"/>
          <p:nvPr/>
        </p:nvSpPr>
        <p:spPr>
          <a:xfrm>
            <a:off x="3039298" y="6255897"/>
            <a:ext cx="1213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サブミット</a:t>
            </a:r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30822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93405" y="386169"/>
            <a:ext cx="912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8E92199-6D90-492F-9448-053240AD8C8A}"/>
              </a:ext>
            </a:extLst>
          </p:cNvPr>
          <p:cNvSpPr txBox="1"/>
          <p:nvPr/>
        </p:nvSpPr>
        <p:spPr>
          <a:xfrm>
            <a:off x="334735" y="1009851"/>
            <a:ext cx="67407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「レッスンを終了」ボタンを押すと学習終了です。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EB55F37-E73C-4C43-AA0F-3551DB6CC3BE}"/>
              </a:ext>
            </a:extLst>
          </p:cNvPr>
          <p:cNvSpPr txBox="1"/>
          <p:nvPr/>
        </p:nvSpPr>
        <p:spPr>
          <a:xfrm>
            <a:off x="1536157" y="1066702"/>
            <a:ext cx="995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E8F68D7-E775-40A9-AACE-CDD91A2AF7F1}"/>
              </a:ext>
            </a:extLst>
          </p:cNvPr>
          <p:cNvSpPr txBox="1"/>
          <p:nvPr/>
        </p:nvSpPr>
        <p:spPr>
          <a:xfrm>
            <a:off x="3297710" y="106670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9614750-7F2D-40B8-A1F3-1ED08917C932}"/>
              </a:ext>
            </a:extLst>
          </p:cNvPr>
          <p:cNvSpPr txBox="1"/>
          <p:nvPr/>
        </p:nvSpPr>
        <p:spPr>
          <a:xfrm>
            <a:off x="3870214" y="1082090"/>
            <a:ext cx="14741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がくしゅうしゅうりょう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131BB8F-4644-47DA-89D3-A55B3C95F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935208"/>
            <a:ext cx="4393187" cy="349565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8B165E97-0211-4F0E-B0AD-EA261EC51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922" y="1935208"/>
            <a:ext cx="4271729" cy="3495654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322C99D-6991-4387-BD19-56C6EA78CAEC}"/>
              </a:ext>
            </a:extLst>
          </p:cNvPr>
          <p:cNvSpPr/>
          <p:nvPr/>
        </p:nvSpPr>
        <p:spPr>
          <a:xfrm>
            <a:off x="470986" y="4833321"/>
            <a:ext cx="4101014" cy="4400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2E281AF-0C67-4A1E-8DA9-95DD04A51772}"/>
              </a:ext>
            </a:extLst>
          </p:cNvPr>
          <p:cNvSpPr/>
          <p:nvPr/>
        </p:nvSpPr>
        <p:spPr>
          <a:xfrm>
            <a:off x="4813279" y="3964789"/>
            <a:ext cx="4101014" cy="6959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660A17F-087F-4B11-B0BB-E6FCC254D5B0}"/>
              </a:ext>
            </a:extLst>
          </p:cNvPr>
          <p:cNvSpPr txBox="1"/>
          <p:nvPr/>
        </p:nvSpPr>
        <p:spPr>
          <a:xfrm>
            <a:off x="428625" y="388238"/>
            <a:ext cx="663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7138996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2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A6272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3252</Words>
  <Application>Microsoft Macintosh PowerPoint</Application>
  <PresentationFormat>画面に合わせる (4:3)</PresentationFormat>
  <Paragraphs>1038</Paragraphs>
  <Slides>71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71</vt:i4>
      </vt:variant>
    </vt:vector>
  </HeadingPairs>
  <TitlesOfParts>
    <vt:vector size="77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第2回　ブロックコーディングを体験しよう！</vt:lpstr>
      <vt:lpstr>目次</vt:lpstr>
      <vt:lpstr>本日のミッション！</vt:lpstr>
      <vt:lpstr>ミッション：ブロックコーディングを体験しよう！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始まりの課題を解決しよう！</vt:lpstr>
      <vt:lpstr>世界の作成</vt:lpstr>
      <vt:lpstr>ストーリーの確認</vt:lpstr>
      <vt:lpstr>ストーリーの確認</vt:lpstr>
      <vt:lpstr>プログラミング方法の設定</vt:lpstr>
      <vt:lpstr>プログラミング方法の設定</vt:lpstr>
      <vt:lpstr>プログラミング方法の設定</vt:lpstr>
      <vt:lpstr>1．移動</vt:lpstr>
      <vt:lpstr>1．移動</vt:lpstr>
      <vt:lpstr>1．移動</vt:lpstr>
      <vt:lpstr>1．移動</vt:lpstr>
      <vt:lpstr>2．ギフトを受けとる</vt:lpstr>
      <vt:lpstr>2．ギフトを受けとる</vt:lpstr>
      <vt:lpstr>2．ギフトを受けとる</vt:lpstr>
      <vt:lpstr>ストーリーの進め方を決める</vt:lpstr>
      <vt:lpstr>ストーリーの進め方を決める</vt:lpstr>
      <vt:lpstr>【エンダーコミュニケーターについて】</vt:lpstr>
      <vt:lpstr>【NPCの種類について】</vt:lpstr>
      <vt:lpstr>【木について】</vt:lpstr>
      <vt:lpstr>村人が住む町の問題を解決しよう！</vt:lpstr>
      <vt:lpstr>1．船着き場の構築</vt:lpstr>
      <vt:lpstr>1．船着き場の構築</vt:lpstr>
      <vt:lpstr>1．船着き場の構築</vt:lpstr>
      <vt:lpstr>1．船着き場の構築</vt:lpstr>
      <vt:lpstr>1．船着き場の構築</vt:lpstr>
      <vt:lpstr>【参考】ミッションをやり直したい時は？</vt:lpstr>
      <vt:lpstr>2．村人たちにラヴェジャーを紹介しよう</vt:lpstr>
      <vt:lpstr>2．村人たちにラヴェジャーを紹介しよう</vt:lpstr>
      <vt:lpstr>2．村人たちにラヴェジャーを紹介しよう</vt:lpstr>
      <vt:lpstr>2．村人たちにラヴェジャーを紹介しよう</vt:lpstr>
      <vt:lpstr>3．ビート農場を守ろう</vt:lpstr>
      <vt:lpstr>3．ビート農場を守ろう</vt:lpstr>
      <vt:lpstr>3．ビート農場を守ろう</vt:lpstr>
      <vt:lpstr>3．ビート農場を守ろう</vt:lpstr>
      <vt:lpstr>3．ビート農場を守ろう</vt:lpstr>
      <vt:lpstr>3．ビート農場を守ろう</vt:lpstr>
      <vt:lpstr>3．ビート農場を守ろう</vt:lpstr>
      <vt:lpstr>邪悪な村人が住む町の問題を解決しよう！</vt:lpstr>
      <vt:lpstr>1．土地を耕そう</vt:lpstr>
      <vt:lpstr>1．土地を耕そう</vt:lpstr>
      <vt:lpstr>1．土地を耕そう</vt:lpstr>
      <vt:lpstr>1．土地を耕そう</vt:lpstr>
      <vt:lpstr>2．屋根の上のボールを取ろう</vt:lpstr>
      <vt:lpstr>2．屋根の上のボールを取ろう</vt:lpstr>
      <vt:lpstr>2．屋根の上のボールを取ろう</vt:lpstr>
      <vt:lpstr>2．屋根の上のボールを取ろう</vt:lpstr>
      <vt:lpstr>3．モーター付き鉄道を作ろう</vt:lpstr>
      <vt:lpstr>3．モーター付き鉄道を作ろう</vt:lpstr>
      <vt:lpstr>3．モーター付き鉄道を作ろう</vt:lpstr>
      <vt:lpstr>3．モーター付き鉄道を作ろう</vt:lpstr>
      <vt:lpstr>3．モーター付き鉄道を作ろう</vt:lpstr>
      <vt:lpstr>課題の終了</vt:lpstr>
      <vt:lpstr>ストーリーの終了</vt:lpstr>
      <vt:lpstr>ストーリーの終了</vt:lpstr>
      <vt:lpstr>完了証明書の取得</vt:lpstr>
      <vt:lpstr>完了証明書の取得</vt:lpstr>
      <vt:lpstr>課題の終了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2022-04-19T04:53:27Z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