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05"/>
  </p:notesMasterIdLst>
  <p:handoutMasterIdLst>
    <p:handoutMasterId r:id="rId106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878" r:id="rId22"/>
    <p:sldId id="1239" r:id="rId23"/>
    <p:sldId id="1240" r:id="rId24"/>
    <p:sldId id="1241" r:id="rId25"/>
    <p:sldId id="1242" r:id="rId26"/>
    <p:sldId id="1243" r:id="rId27"/>
    <p:sldId id="1244" r:id="rId28"/>
    <p:sldId id="1245" r:id="rId29"/>
    <p:sldId id="1246" r:id="rId30"/>
    <p:sldId id="1113" r:id="rId31"/>
    <p:sldId id="1114" r:id="rId32"/>
    <p:sldId id="1247" r:id="rId33"/>
    <p:sldId id="1275" r:id="rId34"/>
    <p:sldId id="1248" r:id="rId35"/>
    <p:sldId id="1278" r:id="rId36"/>
    <p:sldId id="1279" r:id="rId37"/>
    <p:sldId id="1280" r:id="rId38"/>
    <p:sldId id="1249" r:id="rId39"/>
    <p:sldId id="1250" r:id="rId40"/>
    <p:sldId id="1251" r:id="rId41"/>
    <p:sldId id="1252" r:id="rId42"/>
    <p:sldId id="1253" r:id="rId43"/>
    <p:sldId id="1254" r:id="rId44"/>
    <p:sldId id="1255" r:id="rId45"/>
    <p:sldId id="1256" r:id="rId46"/>
    <p:sldId id="1257" r:id="rId47"/>
    <p:sldId id="1263" r:id="rId48"/>
    <p:sldId id="1264" r:id="rId49"/>
    <p:sldId id="1258" r:id="rId50"/>
    <p:sldId id="1259" r:id="rId51"/>
    <p:sldId id="1265" r:id="rId52"/>
    <p:sldId id="1266" r:id="rId53"/>
    <p:sldId id="1267" r:id="rId54"/>
    <p:sldId id="1268" r:id="rId55"/>
    <p:sldId id="1269" r:id="rId56"/>
    <p:sldId id="1270" r:id="rId57"/>
    <p:sldId id="1260" r:id="rId58"/>
    <p:sldId id="1261" r:id="rId59"/>
    <p:sldId id="1271" r:id="rId60"/>
    <p:sldId id="1272" r:id="rId61"/>
    <p:sldId id="1273" r:id="rId62"/>
    <p:sldId id="1274" r:id="rId63"/>
    <p:sldId id="1281" r:id="rId64"/>
    <p:sldId id="1282" r:id="rId65"/>
    <p:sldId id="1283" r:id="rId66"/>
    <p:sldId id="1120" r:id="rId67"/>
    <p:sldId id="1284" r:id="rId68"/>
    <p:sldId id="1287" r:id="rId69"/>
    <p:sldId id="1288" r:id="rId70"/>
    <p:sldId id="1289" r:id="rId71"/>
    <p:sldId id="1312" r:id="rId72"/>
    <p:sldId id="1311" r:id="rId73"/>
    <p:sldId id="1313" r:id="rId74"/>
    <p:sldId id="1314" r:id="rId75"/>
    <p:sldId id="1315" r:id="rId76"/>
    <p:sldId id="1317" r:id="rId77"/>
    <p:sldId id="1316" r:id="rId78"/>
    <p:sldId id="1318" r:id="rId79"/>
    <p:sldId id="1319" r:id="rId80"/>
    <p:sldId id="1320" r:id="rId81"/>
    <p:sldId id="1342" r:id="rId82"/>
    <p:sldId id="1321" r:id="rId83"/>
    <p:sldId id="1322" r:id="rId84"/>
    <p:sldId id="1323" r:id="rId85"/>
    <p:sldId id="1324" r:id="rId86"/>
    <p:sldId id="1325" r:id="rId87"/>
    <p:sldId id="1327" r:id="rId88"/>
    <p:sldId id="1326" r:id="rId89"/>
    <p:sldId id="1328" r:id="rId90"/>
    <p:sldId id="1329" r:id="rId91"/>
    <p:sldId id="1330" r:id="rId92"/>
    <p:sldId id="1331" r:id="rId93"/>
    <p:sldId id="1332" r:id="rId94"/>
    <p:sldId id="1333" r:id="rId95"/>
    <p:sldId id="1343" r:id="rId96"/>
    <p:sldId id="1334" r:id="rId97"/>
    <p:sldId id="1335" r:id="rId98"/>
    <p:sldId id="1336" r:id="rId99"/>
    <p:sldId id="1341" r:id="rId100"/>
    <p:sldId id="943" r:id="rId101"/>
    <p:sldId id="931" r:id="rId102"/>
    <p:sldId id="1010" r:id="rId103"/>
    <p:sldId id="335" r:id="rId10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C55A11"/>
    <a:srgbClr val="79AE02"/>
    <a:srgbClr val="A5BB4B"/>
    <a:srgbClr val="067F9C"/>
    <a:srgbClr val="03556D"/>
    <a:srgbClr val="145C72"/>
    <a:srgbClr val="0C596D"/>
    <a:srgbClr val="808080"/>
    <a:srgbClr val="85D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97" autoAdjust="0"/>
    <p:restoredTop sz="95244" autoAdjust="0"/>
  </p:normalViewPr>
  <p:slideViewPr>
    <p:cSldViewPr snapToGrid="0">
      <p:cViewPr varScale="1">
        <p:scale>
          <a:sx n="111" d="100"/>
          <a:sy n="111" d="100"/>
        </p:scale>
        <p:origin x="109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07" Type="http://schemas.openxmlformats.org/officeDocument/2006/relationships/commentAuthors" Target="commentAuthors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presProps" Target="presProp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viewProps" Target="viewProps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2022/7/5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2022/7/5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53093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27348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17858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5394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97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openxmlformats.org/officeDocument/2006/relationships/image" Target="../media/image5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7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40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60.png"/><Relationship Id="rId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56.png"/><Relationship Id="rId4" Type="http://schemas.openxmlformats.org/officeDocument/2006/relationships/image" Target="../media/image8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0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60.png"/><Relationship Id="rId9" Type="http://schemas.openxmlformats.org/officeDocument/2006/relationships/image" Target="../media/image9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1.PNG"/><Relationship Id="rId7" Type="http://schemas.openxmlformats.org/officeDocument/2006/relationships/image" Target="../media/image5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10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1.PNG"/><Relationship Id="rId7" Type="http://schemas.openxmlformats.org/officeDocument/2006/relationships/image" Target="../media/image5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10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10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PNG"/><Relationship Id="rId4" Type="http://schemas.openxmlformats.org/officeDocument/2006/relationships/image" Target="../media/image6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07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60.png"/><Relationship Id="rId4" Type="http://schemas.openxmlformats.org/officeDocument/2006/relationships/image" Target="../media/image7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56.png"/><Relationship Id="rId7" Type="http://schemas.openxmlformats.org/officeDocument/2006/relationships/image" Target="../media/image8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66.PNG"/><Relationship Id="rId10" Type="http://schemas.openxmlformats.org/officeDocument/2006/relationships/image" Target="../media/image69.PNG"/><Relationship Id="rId4" Type="http://schemas.openxmlformats.org/officeDocument/2006/relationships/image" Target="../media/image65.PNG"/><Relationship Id="rId9" Type="http://schemas.openxmlformats.org/officeDocument/2006/relationships/image" Target="../media/image4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51.PNG"/><Relationship Id="rId7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51.PNG"/><Relationship Id="rId7" Type="http://schemas.openxmlformats.org/officeDocument/2006/relationships/image" Target="../media/image5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55.PNG"/><Relationship Id="rId4" Type="http://schemas.openxmlformats.org/officeDocument/2006/relationships/image" Target="../media/image4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76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51.PNG"/><Relationship Id="rId7" Type="http://schemas.openxmlformats.org/officeDocument/2006/relationships/image" Target="../media/image5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55.PNG"/><Relationship Id="rId4" Type="http://schemas.openxmlformats.org/officeDocument/2006/relationships/image" Target="../media/image4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6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39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20.PNG"/><Relationship Id="rId7" Type="http://schemas.openxmlformats.org/officeDocument/2006/relationships/image" Target="../media/image6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66.PNG"/><Relationship Id="rId4" Type="http://schemas.openxmlformats.org/officeDocument/2006/relationships/image" Target="../media/image121.PNG"/><Relationship Id="rId9" Type="http://schemas.openxmlformats.org/officeDocument/2006/relationships/image" Target="../media/image122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8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92.png"/><Relationship Id="rId10" Type="http://schemas.openxmlformats.org/officeDocument/2006/relationships/image" Target="../media/image127.PNG"/><Relationship Id="rId4" Type="http://schemas.openxmlformats.org/officeDocument/2006/relationships/image" Target="../media/image60.png"/><Relationship Id="rId9" Type="http://schemas.openxmlformats.org/officeDocument/2006/relationships/image" Target="../media/image12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18</a:t>
            </a:r>
            <a:r>
              <a:rPr lang="ja-JP" altLang="en-US" dirty="0"/>
              <a:t>回　コーディングチャレンジ！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8" r="8278"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98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3846644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課題の確認</a:t>
            </a:r>
            <a:endParaRPr lang="en-US" altLang="ja-JP" dirty="0"/>
          </a:p>
          <a:p>
            <a:r>
              <a:rPr lang="ja-JP" altLang="en-US" dirty="0"/>
              <a:t>ミッションを考えよう！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endParaRPr lang="en-US" altLang="ja-JP" dirty="0"/>
          </a:p>
          <a:p>
            <a:pPr>
              <a:lnSpc>
                <a:spcPct val="200000"/>
              </a:lnSpc>
            </a:pP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CDDF107F-90A9-4F4D-8350-ABFE2767672E}"/>
              </a:ext>
            </a:extLst>
          </p:cNvPr>
          <p:cNvSpPr txBox="1">
            <a:spLocks/>
          </p:cNvSpPr>
          <p:nvPr/>
        </p:nvSpPr>
        <p:spPr>
          <a:xfrm>
            <a:off x="4432185" y="1463040"/>
            <a:ext cx="4126274" cy="4770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16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：エージェントを呼び出そう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：花壇の柵を作ろう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：花を植えよう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4658248" y="3929400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5269969" y="3929400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3830DCC-29AD-4F80-97EE-59E2088178FE}"/>
              </a:ext>
            </a:extLst>
          </p:cNvPr>
          <p:cNvSpPr txBox="1"/>
          <p:nvPr/>
        </p:nvSpPr>
        <p:spPr>
          <a:xfrm>
            <a:off x="585541" y="3108803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FBE8CC6-8D74-402E-818E-4DF379265ABC}"/>
              </a:ext>
            </a:extLst>
          </p:cNvPr>
          <p:cNvSpPr txBox="1"/>
          <p:nvPr/>
        </p:nvSpPr>
        <p:spPr>
          <a:xfrm>
            <a:off x="1259077" y="3107488"/>
            <a:ext cx="583119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E1141C-55DE-4345-80BE-DA9938064609}"/>
              </a:ext>
            </a:extLst>
          </p:cNvPr>
          <p:cNvSpPr txBox="1"/>
          <p:nvPr/>
        </p:nvSpPr>
        <p:spPr>
          <a:xfrm>
            <a:off x="1476395" y="3920035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65F78CF-4A7D-48E3-9EDB-AB35007A22FA}"/>
              </a:ext>
            </a:extLst>
          </p:cNvPr>
          <p:cNvSpPr txBox="1"/>
          <p:nvPr/>
        </p:nvSpPr>
        <p:spPr>
          <a:xfrm>
            <a:off x="5813571" y="3129165"/>
            <a:ext cx="5033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5A48B2B-C0AE-4B51-BBD3-EDD874ECAB57}"/>
              </a:ext>
            </a:extLst>
          </p:cNvPr>
          <p:cNvSpPr txBox="1"/>
          <p:nvPr/>
        </p:nvSpPr>
        <p:spPr>
          <a:xfrm>
            <a:off x="6370386" y="3129165"/>
            <a:ext cx="2676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DCCFFF3-96AE-60B5-582F-5B6287890741}"/>
              </a:ext>
            </a:extLst>
          </p:cNvPr>
          <p:cNvSpPr txBox="1"/>
          <p:nvPr/>
        </p:nvSpPr>
        <p:spPr>
          <a:xfrm>
            <a:off x="5889618" y="2337319"/>
            <a:ext cx="585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98339E2-5E57-96A5-7364-631F5A7C2EC6}"/>
              </a:ext>
            </a:extLst>
          </p:cNvPr>
          <p:cNvSpPr txBox="1"/>
          <p:nvPr/>
        </p:nvSpPr>
        <p:spPr>
          <a:xfrm>
            <a:off x="6583748" y="2337319"/>
            <a:ext cx="3707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F23FC9A-45A8-CA4F-0498-CEFA65DCAF14}"/>
              </a:ext>
            </a:extLst>
          </p:cNvPr>
          <p:cNvSpPr txBox="1"/>
          <p:nvPr/>
        </p:nvSpPr>
        <p:spPr>
          <a:xfrm>
            <a:off x="7019912" y="2337319"/>
            <a:ext cx="3707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8DF427A-AAC3-A163-2457-156C2B174048}"/>
              </a:ext>
            </a:extLst>
          </p:cNvPr>
          <p:cNvSpPr txBox="1"/>
          <p:nvPr/>
        </p:nvSpPr>
        <p:spPr>
          <a:xfrm>
            <a:off x="7248439" y="1566050"/>
            <a:ext cx="2676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4B16692-1C69-B3D4-0419-1192FD29B4B1}"/>
              </a:ext>
            </a:extLst>
          </p:cNvPr>
          <p:cNvSpPr txBox="1"/>
          <p:nvPr/>
        </p:nvSpPr>
        <p:spPr>
          <a:xfrm>
            <a:off x="7702842" y="1566050"/>
            <a:ext cx="2676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27" b="-229"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ミッション：コーディングチャレンジ！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650336" y="1298346"/>
            <a:ext cx="80650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これまでに学んだことを組み合わせて、自由にプログラムを作ろう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7" y="5166803"/>
            <a:ext cx="6233408" cy="1003177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685800" y="5289087"/>
            <a:ext cx="62334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今回のテーマは「コーディングチャレンジ！」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これまでの学習の総まとめ！君のプログラミングの力を試そう！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685800" y="5271356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69D6B9-C887-4BE5-A239-4145AFCE5CE9}"/>
              </a:ext>
            </a:extLst>
          </p:cNvPr>
          <p:cNvSpPr txBox="1"/>
          <p:nvPr/>
        </p:nvSpPr>
        <p:spPr>
          <a:xfrm>
            <a:off x="5194096" y="1397205"/>
            <a:ext cx="737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じゆう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1914748" y="1397205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2261247" y="2448078"/>
            <a:ext cx="2264295" cy="211433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6265730" y="5642339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4287750" y="5642339"/>
            <a:ext cx="4445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きみ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B0457F-65A5-4064-A45F-56B31DA33D57}"/>
              </a:ext>
            </a:extLst>
          </p:cNvPr>
          <p:cNvSpPr txBox="1"/>
          <p:nvPr/>
        </p:nvSpPr>
        <p:spPr>
          <a:xfrm>
            <a:off x="7470363" y="1405594"/>
            <a:ext cx="502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494AC84-7893-4B7D-AD56-21003CFCB4FB}"/>
              </a:ext>
            </a:extLst>
          </p:cNvPr>
          <p:cNvSpPr txBox="1"/>
          <p:nvPr/>
        </p:nvSpPr>
        <p:spPr>
          <a:xfrm>
            <a:off x="3274939" y="5642339"/>
            <a:ext cx="4445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0C13BB-FCD7-43BD-AD6F-5EC1FA93F6CD}"/>
              </a:ext>
            </a:extLst>
          </p:cNvPr>
          <p:cNvSpPr txBox="1"/>
          <p:nvPr/>
        </p:nvSpPr>
        <p:spPr>
          <a:xfrm>
            <a:off x="3498101" y="1397205"/>
            <a:ext cx="337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C0F4E1F-C02E-44DF-B3EF-7BFFB0BB91B9}"/>
              </a:ext>
            </a:extLst>
          </p:cNvPr>
          <p:cNvSpPr txBox="1"/>
          <p:nvPr/>
        </p:nvSpPr>
        <p:spPr>
          <a:xfrm>
            <a:off x="4009045" y="1397591"/>
            <a:ext cx="337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C2E2F55-5610-43E7-99F7-8B8CCF09F0A9}"/>
              </a:ext>
            </a:extLst>
          </p:cNvPr>
          <p:cNvSpPr txBox="1"/>
          <p:nvPr/>
        </p:nvSpPr>
        <p:spPr>
          <a:xfrm>
            <a:off x="6748684" y="5642339"/>
            <a:ext cx="402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D1C83E-C4B0-47F0-AF43-C713F5727502}"/>
              </a:ext>
            </a:extLst>
          </p:cNvPr>
          <p:cNvSpPr txBox="1"/>
          <p:nvPr/>
        </p:nvSpPr>
        <p:spPr>
          <a:xfrm>
            <a:off x="2629619" y="5642339"/>
            <a:ext cx="784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47023"/>
            <a:ext cx="7637285" cy="492917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7" y="2281074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6880" y="1647024"/>
            <a:ext cx="7430238" cy="49291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コーディングチャレンジ」をクリックします。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2651864" y="4888755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課題の確認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1922015" y="1385229"/>
            <a:ext cx="883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79AB07-406A-49D3-AC4A-3BAB21CEF1E0}"/>
              </a:ext>
            </a:extLst>
          </p:cNvPr>
          <p:cNvSpPr txBox="1"/>
          <p:nvPr/>
        </p:nvSpPr>
        <p:spPr>
          <a:xfrm>
            <a:off x="608121" y="1385229"/>
            <a:ext cx="883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84999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84999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6880" y="1621856"/>
            <a:ext cx="7430238" cy="49291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03912" y="2183909"/>
            <a:ext cx="2066428" cy="307621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6826" y="1611908"/>
            <a:ext cx="7310346" cy="4849641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画面中央の石碑を確認しましょう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103361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2481047" y="1103361"/>
            <a:ext cx="8159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1381633" y="412126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1893930" y="1103361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せきひ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2851023" y="2036512"/>
            <a:ext cx="3247773" cy="301208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757EBF0-CC2F-412A-A978-7AFD91BEF2FD}"/>
              </a:ext>
            </a:extLst>
          </p:cNvPr>
          <p:cNvSpPr txBox="1"/>
          <p:nvPr/>
        </p:nvSpPr>
        <p:spPr>
          <a:xfrm>
            <a:off x="414273" y="412125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9E1152C-880B-42C5-918B-35171F9982E1}"/>
              </a:ext>
            </a:extLst>
          </p:cNvPr>
          <p:cNvSpPr txBox="1"/>
          <p:nvPr/>
        </p:nvSpPr>
        <p:spPr>
          <a:xfrm>
            <a:off x="6558779" y="3242729"/>
            <a:ext cx="191268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・繰り返し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・条件分岐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・演算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・変数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2532" y="2577898"/>
            <a:ext cx="5443018" cy="32508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課題の確認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672532" y="1060132"/>
            <a:ext cx="789915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これまでに学習したプログラミングの内容をすべて使って、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自分でミッションを作りましょう。</a:t>
            </a: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全てを網羅する</a:t>
            </a:r>
            <a:r>
              <a:rPr lang="en-US" altLang="ja-JP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つのプログラム、または複数の小さなプログラムを組み合わせて、ミッションを解決してください。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解決するためには、次の項目を使います。</a:t>
            </a:r>
            <a:endParaRPr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D4A0159-906F-411A-8A1A-9A1012F0F7A2}"/>
              </a:ext>
            </a:extLst>
          </p:cNvPr>
          <p:cNvSpPr txBox="1"/>
          <p:nvPr/>
        </p:nvSpPr>
        <p:spPr>
          <a:xfrm>
            <a:off x="6699336" y="3591072"/>
            <a:ext cx="10738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じょうけんぶんき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E39E399-B123-44EB-884E-12A5DFB1ADB4}"/>
              </a:ext>
            </a:extLst>
          </p:cNvPr>
          <p:cNvSpPr txBox="1"/>
          <p:nvPr/>
        </p:nvSpPr>
        <p:spPr>
          <a:xfrm>
            <a:off x="6709237" y="4319520"/>
            <a:ext cx="6999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ABE16-F42A-4045-A1B2-0D3C5922311C}"/>
              </a:ext>
            </a:extLst>
          </p:cNvPr>
          <p:cNvSpPr txBox="1"/>
          <p:nvPr/>
        </p:nvSpPr>
        <p:spPr>
          <a:xfrm>
            <a:off x="2548237" y="1782497"/>
            <a:ext cx="280730" cy="218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2C811A-C143-439E-8B42-4B4DFE49D4F2}"/>
              </a:ext>
            </a:extLst>
          </p:cNvPr>
          <p:cNvSpPr txBox="1"/>
          <p:nvPr/>
        </p:nvSpPr>
        <p:spPr>
          <a:xfrm>
            <a:off x="6791118" y="3228103"/>
            <a:ext cx="3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BB148EF-7CA4-4060-B423-9653DDCF2A6C}"/>
              </a:ext>
            </a:extLst>
          </p:cNvPr>
          <p:cNvSpPr txBox="1"/>
          <p:nvPr/>
        </p:nvSpPr>
        <p:spPr>
          <a:xfrm>
            <a:off x="5321784" y="1036118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4EE8753-6207-498E-AEC9-D4F26D3B436B}"/>
              </a:ext>
            </a:extLst>
          </p:cNvPr>
          <p:cNvSpPr txBox="1"/>
          <p:nvPr/>
        </p:nvSpPr>
        <p:spPr>
          <a:xfrm>
            <a:off x="2480481" y="1410773"/>
            <a:ext cx="4014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AAB0F3-87D3-41DB-9E18-E10AA0A91A6B}"/>
              </a:ext>
            </a:extLst>
          </p:cNvPr>
          <p:cNvSpPr txBox="1"/>
          <p:nvPr/>
        </p:nvSpPr>
        <p:spPr>
          <a:xfrm>
            <a:off x="7686427" y="1410773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ふくすう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5C11F87-626A-4035-BE12-5418D3DBC545}"/>
              </a:ext>
            </a:extLst>
          </p:cNvPr>
          <p:cNvSpPr txBox="1"/>
          <p:nvPr/>
        </p:nvSpPr>
        <p:spPr>
          <a:xfrm>
            <a:off x="4095361" y="1036118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E968E3C-C872-4ED7-B838-38BF4E5A570C}"/>
              </a:ext>
            </a:extLst>
          </p:cNvPr>
          <p:cNvSpPr txBox="1"/>
          <p:nvPr/>
        </p:nvSpPr>
        <p:spPr>
          <a:xfrm>
            <a:off x="3900400" y="1419162"/>
            <a:ext cx="406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9995A09-F867-439A-AC68-BA200F6DC0B4}"/>
              </a:ext>
            </a:extLst>
          </p:cNvPr>
          <p:cNvSpPr txBox="1"/>
          <p:nvPr/>
        </p:nvSpPr>
        <p:spPr>
          <a:xfrm>
            <a:off x="689310" y="1410773"/>
            <a:ext cx="5193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14A9ABE-1A3A-40A9-89B7-A33752409DD4}"/>
              </a:ext>
            </a:extLst>
          </p:cNvPr>
          <p:cNvSpPr txBox="1"/>
          <p:nvPr/>
        </p:nvSpPr>
        <p:spPr>
          <a:xfrm>
            <a:off x="6732892" y="3964572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えんざん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1E6FB31-68FE-45D2-B9F7-AD7713E4B881}"/>
              </a:ext>
            </a:extLst>
          </p:cNvPr>
          <p:cNvSpPr txBox="1"/>
          <p:nvPr/>
        </p:nvSpPr>
        <p:spPr>
          <a:xfrm>
            <a:off x="672532" y="1785242"/>
            <a:ext cx="4014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6B08BBA-9F2C-4EF9-81D9-05006DE074D8}"/>
              </a:ext>
            </a:extLst>
          </p:cNvPr>
          <p:cNvSpPr txBox="1"/>
          <p:nvPr/>
        </p:nvSpPr>
        <p:spPr>
          <a:xfrm>
            <a:off x="5106572" y="1785242"/>
            <a:ext cx="627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37FE040-318B-4DE8-9B3B-9A01A63CE674}"/>
              </a:ext>
            </a:extLst>
          </p:cNvPr>
          <p:cNvSpPr txBox="1"/>
          <p:nvPr/>
        </p:nvSpPr>
        <p:spPr>
          <a:xfrm>
            <a:off x="1633883" y="1036118"/>
            <a:ext cx="750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169B482-2B98-4FC1-8B7C-B17237A9716C}"/>
              </a:ext>
            </a:extLst>
          </p:cNvPr>
          <p:cNvSpPr txBox="1"/>
          <p:nvPr/>
        </p:nvSpPr>
        <p:spPr>
          <a:xfrm>
            <a:off x="4502982" y="1410773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もうら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FF874C6-B6D8-4486-A380-A653480B58F6}"/>
              </a:ext>
            </a:extLst>
          </p:cNvPr>
          <p:cNvSpPr txBox="1"/>
          <p:nvPr/>
        </p:nvSpPr>
        <p:spPr>
          <a:xfrm>
            <a:off x="652546" y="5939245"/>
            <a:ext cx="72923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今回は、空を飛ぶことができます。また全ての材料を選ぶことができます。</a:t>
            </a:r>
            <a:endParaRPr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エリアをリセットするには、横のボタンを押してください。</a:t>
            </a:r>
            <a:endParaRPr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A5C9B05-5810-4501-89E9-2DA1DEE955B4}"/>
              </a:ext>
            </a:extLst>
          </p:cNvPr>
          <p:cNvSpPr txBox="1"/>
          <p:nvPr/>
        </p:nvSpPr>
        <p:spPr>
          <a:xfrm>
            <a:off x="2949652" y="1785242"/>
            <a:ext cx="2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D35FF29-C35E-4B11-BC34-DFE6D0F69E37}"/>
              </a:ext>
            </a:extLst>
          </p:cNvPr>
          <p:cNvSpPr txBox="1"/>
          <p:nvPr/>
        </p:nvSpPr>
        <p:spPr>
          <a:xfrm>
            <a:off x="652044" y="2159316"/>
            <a:ext cx="627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03D3226-4799-4964-9861-EC2677E9B6D4}"/>
              </a:ext>
            </a:extLst>
          </p:cNvPr>
          <p:cNvSpPr txBox="1"/>
          <p:nvPr/>
        </p:nvSpPr>
        <p:spPr>
          <a:xfrm>
            <a:off x="2470245" y="2159316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9C48CC-02A4-443D-88A3-E469171EC098}"/>
              </a:ext>
            </a:extLst>
          </p:cNvPr>
          <p:cNvSpPr txBox="1"/>
          <p:nvPr/>
        </p:nvSpPr>
        <p:spPr>
          <a:xfrm>
            <a:off x="2869797" y="2159316"/>
            <a:ext cx="627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こうもく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7BD71D4-D99A-4A7B-9ED0-A22D26BC4F5A}"/>
              </a:ext>
            </a:extLst>
          </p:cNvPr>
          <p:cNvSpPr txBox="1"/>
          <p:nvPr/>
        </p:nvSpPr>
        <p:spPr>
          <a:xfrm>
            <a:off x="3509684" y="2159316"/>
            <a:ext cx="4014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3E26CF4-066A-4C88-8A65-4514398FF835}"/>
              </a:ext>
            </a:extLst>
          </p:cNvPr>
          <p:cNvSpPr txBox="1"/>
          <p:nvPr/>
        </p:nvSpPr>
        <p:spPr>
          <a:xfrm>
            <a:off x="7145943" y="3228103"/>
            <a:ext cx="430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100D63B-8526-4328-A5B1-58041256297B}"/>
              </a:ext>
            </a:extLst>
          </p:cNvPr>
          <p:cNvSpPr txBox="1"/>
          <p:nvPr/>
        </p:nvSpPr>
        <p:spPr>
          <a:xfrm>
            <a:off x="647201" y="5926962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7E96D58-2BE4-4155-903D-8AD5F4E2FD90}"/>
              </a:ext>
            </a:extLst>
          </p:cNvPr>
          <p:cNvSpPr txBox="1"/>
          <p:nvPr/>
        </p:nvSpPr>
        <p:spPr>
          <a:xfrm>
            <a:off x="1431329" y="5926962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そら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372F290-9FD8-4A52-A910-78C50F4536B1}"/>
              </a:ext>
            </a:extLst>
          </p:cNvPr>
          <p:cNvSpPr txBox="1"/>
          <p:nvPr/>
        </p:nvSpPr>
        <p:spPr>
          <a:xfrm>
            <a:off x="1844826" y="5926962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260A4B8-BCF6-404A-93A8-4F6EA0FA43C3}"/>
              </a:ext>
            </a:extLst>
          </p:cNvPr>
          <p:cNvSpPr txBox="1"/>
          <p:nvPr/>
        </p:nvSpPr>
        <p:spPr>
          <a:xfrm>
            <a:off x="4270411" y="5935351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E143491-F63B-465A-8003-5C3E970E7655}"/>
              </a:ext>
            </a:extLst>
          </p:cNvPr>
          <p:cNvSpPr txBox="1"/>
          <p:nvPr/>
        </p:nvSpPr>
        <p:spPr>
          <a:xfrm>
            <a:off x="4875240" y="5926962"/>
            <a:ext cx="7118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26DAD34-1C77-4639-B971-B5BF09305CCD}"/>
              </a:ext>
            </a:extLst>
          </p:cNvPr>
          <p:cNvSpPr txBox="1"/>
          <p:nvPr/>
        </p:nvSpPr>
        <p:spPr>
          <a:xfrm>
            <a:off x="5524338" y="5926962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EBDF2C8-A51F-439B-863B-CFE5D50BA72E}"/>
              </a:ext>
            </a:extLst>
          </p:cNvPr>
          <p:cNvSpPr txBox="1"/>
          <p:nvPr/>
        </p:nvSpPr>
        <p:spPr>
          <a:xfrm>
            <a:off x="3278601" y="6284851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CF0372E-B1F1-4D20-9E8C-05CABEF236D7}"/>
              </a:ext>
            </a:extLst>
          </p:cNvPr>
          <p:cNvSpPr txBox="1"/>
          <p:nvPr/>
        </p:nvSpPr>
        <p:spPr>
          <a:xfrm>
            <a:off x="4498132" y="6284851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9E0BF4F-C874-4CA8-A4AD-510755F8C125}"/>
              </a:ext>
            </a:extLst>
          </p:cNvPr>
          <p:cNvSpPr txBox="1"/>
          <p:nvPr/>
        </p:nvSpPr>
        <p:spPr>
          <a:xfrm>
            <a:off x="1381633" y="412126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6C5337E-5D27-4DB0-A6E2-884FD5EFAD92}"/>
              </a:ext>
            </a:extLst>
          </p:cNvPr>
          <p:cNvSpPr txBox="1"/>
          <p:nvPr/>
        </p:nvSpPr>
        <p:spPr>
          <a:xfrm>
            <a:off x="414273" y="412125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084277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課題の確認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9E0BF4F-C874-4CA8-A4AD-510755F8C125}"/>
              </a:ext>
            </a:extLst>
          </p:cNvPr>
          <p:cNvSpPr txBox="1"/>
          <p:nvPr/>
        </p:nvSpPr>
        <p:spPr>
          <a:xfrm>
            <a:off x="1381633" y="412126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6C5337E-5D27-4DB0-A6E2-884FD5EFAD92}"/>
              </a:ext>
            </a:extLst>
          </p:cNvPr>
          <p:cNvSpPr txBox="1"/>
          <p:nvPr/>
        </p:nvSpPr>
        <p:spPr>
          <a:xfrm>
            <a:off x="414273" y="412125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E02ABBF-E76B-47C9-91B2-8413670517BA}"/>
              </a:ext>
            </a:extLst>
          </p:cNvPr>
          <p:cNvSpPr txBox="1"/>
          <p:nvPr/>
        </p:nvSpPr>
        <p:spPr>
          <a:xfrm>
            <a:off x="334735" y="1062510"/>
            <a:ext cx="8232485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広いエリアが用意されています。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自由にミッションを考え、プログラムを作って解決してください！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D0822FC-DF6F-4B8B-A345-23FA464EC49B}"/>
              </a:ext>
            </a:extLst>
          </p:cNvPr>
          <p:cNvSpPr txBox="1"/>
          <p:nvPr/>
        </p:nvSpPr>
        <p:spPr>
          <a:xfrm>
            <a:off x="377228" y="1458950"/>
            <a:ext cx="5712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じゆう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3CDCFDA-2E33-4E37-8D62-EB1B8AD70F7E}"/>
              </a:ext>
            </a:extLst>
          </p:cNvPr>
          <p:cNvSpPr txBox="1"/>
          <p:nvPr/>
        </p:nvSpPr>
        <p:spPr>
          <a:xfrm>
            <a:off x="2314055" y="1458950"/>
            <a:ext cx="5712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AFBEB88B-0B57-4238-8983-15122A71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1681" y="1899650"/>
            <a:ext cx="7227626" cy="4794765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0086560-84DA-4797-8980-9EFCC1C167F4}"/>
              </a:ext>
            </a:extLst>
          </p:cNvPr>
          <p:cNvSpPr txBox="1"/>
          <p:nvPr/>
        </p:nvSpPr>
        <p:spPr>
          <a:xfrm>
            <a:off x="4381802" y="1458950"/>
            <a:ext cx="5247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8D18D58-A52B-40B9-B815-74B3466D5C7F}"/>
              </a:ext>
            </a:extLst>
          </p:cNvPr>
          <p:cNvSpPr txBox="1"/>
          <p:nvPr/>
        </p:nvSpPr>
        <p:spPr>
          <a:xfrm>
            <a:off x="5083820" y="1458950"/>
            <a:ext cx="7129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F657E27B-5AA8-4460-BF70-801143CF402C}"/>
              </a:ext>
            </a:extLst>
          </p:cNvPr>
          <p:cNvSpPr txBox="1"/>
          <p:nvPr/>
        </p:nvSpPr>
        <p:spPr>
          <a:xfrm>
            <a:off x="1736184" y="1028826"/>
            <a:ext cx="5712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ようい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A9DAE27-6BC4-4BC6-991A-A3E04181A286}"/>
              </a:ext>
            </a:extLst>
          </p:cNvPr>
          <p:cNvSpPr txBox="1"/>
          <p:nvPr/>
        </p:nvSpPr>
        <p:spPr>
          <a:xfrm>
            <a:off x="291143" y="1028826"/>
            <a:ext cx="472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</p:spTree>
    <p:extLst>
      <p:ext uri="{BB962C8B-B14F-4D97-AF65-F5344CB8AC3E}">
        <p14:creationId xmlns:p14="http://schemas.microsoft.com/office/powerpoint/2010/main" val="1223682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プレイヤーの操作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9E0BF4F-C874-4CA8-A4AD-510755F8C125}"/>
              </a:ext>
            </a:extLst>
          </p:cNvPr>
          <p:cNvSpPr txBox="1"/>
          <p:nvPr/>
        </p:nvSpPr>
        <p:spPr>
          <a:xfrm>
            <a:off x="2086308" y="399879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E02ABBF-E76B-47C9-91B2-8413670517BA}"/>
              </a:ext>
            </a:extLst>
          </p:cNvPr>
          <p:cNvSpPr txBox="1"/>
          <p:nvPr/>
        </p:nvSpPr>
        <p:spPr>
          <a:xfrm>
            <a:off x="368290" y="1028826"/>
            <a:ext cx="82324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地上にいる時にスペースキーを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回押すと、飛行モードになります。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D0822FC-DF6F-4B8B-A345-23FA464EC49B}"/>
              </a:ext>
            </a:extLst>
          </p:cNvPr>
          <p:cNvSpPr txBox="1"/>
          <p:nvPr/>
        </p:nvSpPr>
        <p:spPr>
          <a:xfrm>
            <a:off x="334735" y="1110176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ちじょう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3CDCFDA-2E33-4E37-8D62-EB1B8AD70F7E}"/>
              </a:ext>
            </a:extLst>
          </p:cNvPr>
          <p:cNvSpPr txBox="1"/>
          <p:nvPr/>
        </p:nvSpPr>
        <p:spPr>
          <a:xfrm>
            <a:off x="1483544" y="1110176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6B8B42-8862-417E-96BE-0E7011A55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83" y="1677725"/>
            <a:ext cx="3590488" cy="238190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476CBF2-7FC8-41C8-AFB7-849FA23FDF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4" r="25780"/>
          <a:stretch/>
        </p:blipFill>
        <p:spPr>
          <a:xfrm>
            <a:off x="4303616" y="1900402"/>
            <a:ext cx="4574612" cy="2009024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E7AA556-18A1-45E9-83C7-20B8879A46E8}"/>
              </a:ext>
            </a:extLst>
          </p:cNvPr>
          <p:cNvSpPr/>
          <p:nvPr/>
        </p:nvSpPr>
        <p:spPr>
          <a:xfrm>
            <a:off x="5605803" y="3448285"/>
            <a:ext cx="1357057" cy="30985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C90234F-C5BD-44E4-94D5-C250A7AC9478}"/>
              </a:ext>
            </a:extLst>
          </p:cNvPr>
          <p:cNvSpPr txBox="1"/>
          <p:nvPr/>
        </p:nvSpPr>
        <p:spPr>
          <a:xfrm>
            <a:off x="3624217" y="1110176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お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A4CE60-73CB-4E58-98DB-9A3332270CCB}"/>
              </a:ext>
            </a:extLst>
          </p:cNvPr>
          <p:cNvSpPr txBox="1"/>
          <p:nvPr/>
        </p:nvSpPr>
        <p:spPr>
          <a:xfrm>
            <a:off x="4799076" y="1110176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ひこう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08B304F-4CF9-456C-83BD-D3D7E1942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83" y="4282454"/>
            <a:ext cx="3590488" cy="2381909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A4432BA-F588-42BB-A247-A8B7BEFFB8C9}"/>
              </a:ext>
            </a:extLst>
          </p:cNvPr>
          <p:cNvSpPr txBox="1"/>
          <p:nvPr/>
        </p:nvSpPr>
        <p:spPr>
          <a:xfrm>
            <a:off x="4900086" y="4827016"/>
            <a:ext cx="35904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さらにスペースキーを押すと、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上昇することができます。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CA0CFB75-BB6A-4F51-97D2-ECB234503951}"/>
              </a:ext>
            </a:extLst>
          </p:cNvPr>
          <p:cNvSpPr/>
          <p:nvPr/>
        </p:nvSpPr>
        <p:spPr>
          <a:xfrm rot="5400000">
            <a:off x="1895935" y="3903255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B419C48-F7B6-4410-9D74-54A722940171}"/>
              </a:ext>
            </a:extLst>
          </p:cNvPr>
          <p:cNvSpPr txBox="1"/>
          <p:nvPr/>
        </p:nvSpPr>
        <p:spPr>
          <a:xfrm>
            <a:off x="7155900" y="4903398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65C47B4-21E9-4DC0-8110-BE88DBA38A63}"/>
              </a:ext>
            </a:extLst>
          </p:cNvPr>
          <p:cNvSpPr txBox="1"/>
          <p:nvPr/>
        </p:nvSpPr>
        <p:spPr>
          <a:xfrm>
            <a:off x="4724216" y="5440635"/>
            <a:ext cx="9802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じょうしょう</a:t>
            </a:r>
          </a:p>
        </p:txBody>
      </p:sp>
    </p:spTree>
    <p:extLst>
      <p:ext uri="{BB962C8B-B14F-4D97-AF65-F5344CB8AC3E}">
        <p14:creationId xmlns:p14="http://schemas.microsoft.com/office/powerpoint/2010/main" val="2645446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プレイヤーの操作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9E0BF4F-C874-4CA8-A4AD-510755F8C125}"/>
              </a:ext>
            </a:extLst>
          </p:cNvPr>
          <p:cNvSpPr txBox="1"/>
          <p:nvPr/>
        </p:nvSpPr>
        <p:spPr>
          <a:xfrm>
            <a:off x="2086308" y="399879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E02ABBF-E76B-47C9-91B2-8413670517BA}"/>
              </a:ext>
            </a:extLst>
          </p:cNvPr>
          <p:cNvSpPr txBox="1"/>
          <p:nvPr/>
        </p:nvSpPr>
        <p:spPr>
          <a:xfrm>
            <a:off x="368290" y="1028826"/>
            <a:ext cx="82324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hift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キーを押すと、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下降します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D0822FC-DF6F-4B8B-A345-23FA464EC49B}"/>
              </a:ext>
            </a:extLst>
          </p:cNvPr>
          <p:cNvSpPr txBox="1"/>
          <p:nvPr/>
        </p:nvSpPr>
        <p:spPr>
          <a:xfrm>
            <a:off x="2440859" y="1102897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かこう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6B8B42-8862-417E-96BE-0E7011A55C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9783" y="1679978"/>
            <a:ext cx="3590488" cy="237740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476CBF2-7FC8-41C8-AFB7-849FA23FDF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4" r="25780"/>
          <a:stretch/>
        </p:blipFill>
        <p:spPr>
          <a:xfrm>
            <a:off x="4303616" y="1900402"/>
            <a:ext cx="4574612" cy="2009024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E7AA556-18A1-45E9-83C7-20B8879A46E8}"/>
              </a:ext>
            </a:extLst>
          </p:cNvPr>
          <p:cNvSpPr/>
          <p:nvPr/>
        </p:nvSpPr>
        <p:spPr>
          <a:xfrm>
            <a:off x="4303617" y="3137116"/>
            <a:ext cx="596470" cy="30985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08B304F-4CF9-456C-83BD-D3D7E1942D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9783" y="4282454"/>
            <a:ext cx="3590488" cy="2381908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A4432BA-F588-42BB-A247-A8B7BEFFB8C9}"/>
              </a:ext>
            </a:extLst>
          </p:cNvPr>
          <p:cNvSpPr txBox="1"/>
          <p:nvPr/>
        </p:nvSpPr>
        <p:spPr>
          <a:xfrm>
            <a:off x="4900086" y="4827016"/>
            <a:ext cx="359048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空中にいる時に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スペースキーを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回押すと、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飛行モードを中止します。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CA0CFB75-BB6A-4F51-97D2-ECB234503951}"/>
              </a:ext>
            </a:extLst>
          </p:cNvPr>
          <p:cNvSpPr/>
          <p:nvPr/>
        </p:nvSpPr>
        <p:spPr>
          <a:xfrm rot="5400000">
            <a:off x="1895935" y="3903255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B419C48-F7B6-4410-9D74-54A722940171}"/>
              </a:ext>
            </a:extLst>
          </p:cNvPr>
          <p:cNvSpPr txBox="1"/>
          <p:nvPr/>
        </p:nvSpPr>
        <p:spPr>
          <a:xfrm>
            <a:off x="1520576" y="1095282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65C47B4-21E9-4DC0-8110-BE88DBA38A63}"/>
              </a:ext>
            </a:extLst>
          </p:cNvPr>
          <p:cNvSpPr txBox="1"/>
          <p:nvPr/>
        </p:nvSpPr>
        <p:spPr>
          <a:xfrm>
            <a:off x="4740994" y="4899919"/>
            <a:ext cx="9802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くうちゅう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00E1966-169D-41A6-9F40-922D75745AFE}"/>
              </a:ext>
            </a:extLst>
          </p:cNvPr>
          <p:cNvSpPr txBox="1"/>
          <p:nvPr/>
        </p:nvSpPr>
        <p:spPr>
          <a:xfrm>
            <a:off x="6014857" y="4899919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EF5315-C15F-4BDC-B3B6-38CDE530383F}"/>
              </a:ext>
            </a:extLst>
          </p:cNvPr>
          <p:cNvSpPr txBox="1"/>
          <p:nvPr/>
        </p:nvSpPr>
        <p:spPr>
          <a:xfrm>
            <a:off x="6555022" y="5459785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9D969AF-850B-4105-9E7D-0681CC2C3209}"/>
              </a:ext>
            </a:extLst>
          </p:cNvPr>
          <p:cNvSpPr txBox="1"/>
          <p:nvPr/>
        </p:nvSpPr>
        <p:spPr>
          <a:xfrm>
            <a:off x="4849072" y="6013522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ひこう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D81FA9-F774-48C3-89A7-946C16F2D7E5}"/>
              </a:ext>
            </a:extLst>
          </p:cNvPr>
          <p:cNvSpPr txBox="1"/>
          <p:nvPr/>
        </p:nvSpPr>
        <p:spPr>
          <a:xfrm>
            <a:off x="6191126" y="6001024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ちゅうし</a:t>
            </a:r>
          </a:p>
        </p:txBody>
      </p:sp>
    </p:spTree>
    <p:extLst>
      <p:ext uri="{BB962C8B-B14F-4D97-AF65-F5344CB8AC3E}">
        <p14:creationId xmlns:p14="http://schemas.microsoft.com/office/powerpoint/2010/main" val="1267408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資材の選択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9E0BF4F-C874-4CA8-A4AD-510755F8C125}"/>
              </a:ext>
            </a:extLst>
          </p:cNvPr>
          <p:cNvSpPr txBox="1"/>
          <p:nvPr/>
        </p:nvSpPr>
        <p:spPr>
          <a:xfrm>
            <a:off x="384437" y="387010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しざい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E02ABBF-E76B-47C9-91B2-8413670517BA}"/>
              </a:ext>
            </a:extLst>
          </p:cNvPr>
          <p:cNvSpPr txBox="1"/>
          <p:nvPr/>
        </p:nvSpPr>
        <p:spPr>
          <a:xfrm>
            <a:off x="368290" y="1028826"/>
            <a:ext cx="82324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キーを押すと持ち物一覧が表示されます。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D0822FC-DF6F-4B8B-A345-23FA464EC49B}"/>
              </a:ext>
            </a:extLst>
          </p:cNvPr>
          <p:cNvSpPr txBox="1"/>
          <p:nvPr/>
        </p:nvSpPr>
        <p:spPr>
          <a:xfrm>
            <a:off x="3212646" y="1103783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B419C48-F7B6-4410-9D74-54A722940171}"/>
              </a:ext>
            </a:extLst>
          </p:cNvPr>
          <p:cNvSpPr txBox="1"/>
          <p:nvPr/>
        </p:nvSpPr>
        <p:spPr>
          <a:xfrm>
            <a:off x="1166024" y="1103783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F06160E-228E-41EC-8C64-D457225DD40F}"/>
              </a:ext>
            </a:extLst>
          </p:cNvPr>
          <p:cNvSpPr txBox="1"/>
          <p:nvPr/>
        </p:nvSpPr>
        <p:spPr>
          <a:xfrm>
            <a:off x="1401602" y="387010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せんたく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9475C87-BE27-48F3-99A6-5B18DE2A3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825" y="1605907"/>
            <a:ext cx="6468460" cy="4275319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9C82032-C51D-4725-AB40-2F63F16AD830}"/>
              </a:ext>
            </a:extLst>
          </p:cNvPr>
          <p:cNvSpPr txBox="1"/>
          <p:nvPr/>
        </p:nvSpPr>
        <p:spPr>
          <a:xfrm>
            <a:off x="1849959" y="1103783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0797F8-2B7E-47A9-AFED-7C5AF1DD8895}"/>
              </a:ext>
            </a:extLst>
          </p:cNvPr>
          <p:cNvSpPr txBox="1"/>
          <p:nvPr/>
        </p:nvSpPr>
        <p:spPr>
          <a:xfrm>
            <a:off x="2191934" y="1103783"/>
            <a:ext cx="12057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 いちらん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DE1B7AA-DDE4-497B-93F5-5E6500E41E70}"/>
              </a:ext>
            </a:extLst>
          </p:cNvPr>
          <p:cNvSpPr txBox="1"/>
          <p:nvPr/>
        </p:nvSpPr>
        <p:spPr>
          <a:xfrm>
            <a:off x="2316714" y="6006914"/>
            <a:ext cx="474816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全ての資材を選択し、使うことができます。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4803244-BD12-4466-A6B6-1223A2FD2E0C}"/>
              </a:ext>
            </a:extLst>
          </p:cNvPr>
          <p:cNvSpPr txBox="1"/>
          <p:nvPr/>
        </p:nvSpPr>
        <p:spPr>
          <a:xfrm>
            <a:off x="4565133" y="6082642"/>
            <a:ext cx="503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0206A1E-8E6E-47AA-A9ED-FE8AF0967059}"/>
              </a:ext>
            </a:extLst>
          </p:cNvPr>
          <p:cNvSpPr txBox="1"/>
          <p:nvPr/>
        </p:nvSpPr>
        <p:spPr>
          <a:xfrm>
            <a:off x="2274769" y="6082642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172C934-CEB5-48CF-8ADE-991F591974F6}"/>
              </a:ext>
            </a:extLst>
          </p:cNvPr>
          <p:cNvSpPr txBox="1"/>
          <p:nvPr/>
        </p:nvSpPr>
        <p:spPr>
          <a:xfrm>
            <a:off x="3008006" y="6082642"/>
            <a:ext cx="611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しざい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DC28BFB-62A5-4034-B22F-4AA421FDF072}"/>
              </a:ext>
            </a:extLst>
          </p:cNvPr>
          <p:cNvSpPr txBox="1"/>
          <p:nvPr/>
        </p:nvSpPr>
        <p:spPr>
          <a:xfrm>
            <a:off x="3640136" y="6082642"/>
            <a:ext cx="751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822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ミッションのリセット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6B8B42-8862-417E-96BE-0E7011A55C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24248" y="1061395"/>
            <a:ext cx="4158705" cy="275886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08B304F-4CF9-456C-83BD-D3D7E1942D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0308" y="3913547"/>
            <a:ext cx="4166587" cy="2764090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A4432BA-F588-42BB-A247-A8B7BEFFB8C9}"/>
              </a:ext>
            </a:extLst>
          </p:cNvPr>
          <p:cNvSpPr txBox="1"/>
          <p:nvPr/>
        </p:nvSpPr>
        <p:spPr>
          <a:xfrm>
            <a:off x="4831760" y="2758991"/>
            <a:ext cx="41780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石碑の横にあるボタンを押すと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ミッションがリセットされ、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最初からやり直すことができます。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CA0CFB75-BB6A-4F51-97D2-ECB234503951}"/>
              </a:ext>
            </a:extLst>
          </p:cNvPr>
          <p:cNvSpPr/>
          <p:nvPr/>
        </p:nvSpPr>
        <p:spPr>
          <a:xfrm rot="5400000">
            <a:off x="2340743" y="3595358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65C47B4-21E9-4DC0-8110-BE88DBA38A63}"/>
              </a:ext>
            </a:extLst>
          </p:cNvPr>
          <p:cNvSpPr txBox="1"/>
          <p:nvPr/>
        </p:nvSpPr>
        <p:spPr>
          <a:xfrm>
            <a:off x="4823671" y="2831894"/>
            <a:ext cx="650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せきひ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00E1966-169D-41A6-9F40-922D75745AFE}"/>
              </a:ext>
            </a:extLst>
          </p:cNvPr>
          <p:cNvSpPr txBox="1"/>
          <p:nvPr/>
        </p:nvSpPr>
        <p:spPr>
          <a:xfrm>
            <a:off x="5473841" y="2831894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9D969AF-850B-4105-9E7D-0681CC2C3209}"/>
              </a:ext>
            </a:extLst>
          </p:cNvPr>
          <p:cNvSpPr txBox="1"/>
          <p:nvPr/>
        </p:nvSpPr>
        <p:spPr>
          <a:xfrm>
            <a:off x="4780746" y="3932999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D81FA9-F774-48C3-89A7-946C16F2D7E5}"/>
              </a:ext>
            </a:extLst>
          </p:cNvPr>
          <p:cNvSpPr txBox="1"/>
          <p:nvPr/>
        </p:nvSpPr>
        <p:spPr>
          <a:xfrm>
            <a:off x="6157304" y="3932999"/>
            <a:ext cx="4951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C4E7051-7A72-4B06-B8C9-488E347A7BDF}"/>
              </a:ext>
            </a:extLst>
          </p:cNvPr>
          <p:cNvSpPr txBox="1"/>
          <p:nvPr/>
        </p:nvSpPr>
        <p:spPr>
          <a:xfrm>
            <a:off x="7304039" y="2831719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1580551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使用できるブロック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00CDAC-6A86-4AFF-A2AC-70D7FD3746DD}"/>
              </a:ext>
            </a:extLst>
          </p:cNvPr>
          <p:cNvSpPr txBox="1"/>
          <p:nvPr/>
        </p:nvSpPr>
        <p:spPr>
          <a:xfrm>
            <a:off x="384437" y="387010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93F9E6-13CC-421E-986A-78A0F58759BB}"/>
              </a:ext>
            </a:extLst>
          </p:cNvPr>
          <p:cNvSpPr txBox="1"/>
          <p:nvPr/>
        </p:nvSpPr>
        <p:spPr>
          <a:xfrm>
            <a:off x="3106154" y="1508871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839F42F-4431-43C5-B9C3-63742DC31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551" y="1490200"/>
            <a:ext cx="739603" cy="739603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4F615BA-47AB-42E4-9D89-31A61111F6CF}"/>
              </a:ext>
            </a:extLst>
          </p:cNvPr>
          <p:cNvSpPr txBox="1"/>
          <p:nvPr/>
        </p:nvSpPr>
        <p:spPr>
          <a:xfrm>
            <a:off x="4127494" y="1594364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BDC6613-1EBE-4D49-9958-18AD63A74243}"/>
              </a:ext>
            </a:extLst>
          </p:cNvPr>
          <p:cNvSpPr txBox="1"/>
          <p:nvPr/>
        </p:nvSpPr>
        <p:spPr>
          <a:xfrm>
            <a:off x="4953780" y="1594364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87817AC-0FD5-4304-940F-6F8ADDFCF06E}"/>
              </a:ext>
            </a:extLst>
          </p:cNvPr>
          <p:cNvSpPr txBox="1"/>
          <p:nvPr/>
        </p:nvSpPr>
        <p:spPr>
          <a:xfrm>
            <a:off x="5131154" y="2130632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C0D282C6-5546-4E8F-B783-F75DC1561355}"/>
              </a:ext>
            </a:extLst>
          </p:cNvPr>
          <p:cNvSpPr/>
          <p:nvPr/>
        </p:nvSpPr>
        <p:spPr>
          <a:xfrm>
            <a:off x="2686429" y="3267062"/>
            <a:ext cx="5132866" cy="1103367"/>
          </a:xfrm>
          <a:prstGeom prst="wedgeRoundRectCallout">
            <a:avLst>
              <a:gd name="adj1" fmla="val 54705"/>
              <a:gd name="adj2" fmla="val -604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3A00941-5D45-4E0F-B01E-9470664EEA25}"/>
              </a:ext>
            </a:extLst>
          </p:cNvPr>
          <p:cNvSpPr txBox="1"/>
          <p:nvPr/>
        </p:nvSpPr>
        <p:spPr>
          <a:xfrm>
            <a:off x="2872475" y="3284625"/>
            <a:ext cx="4838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これまでいろんなプログラムを勉強したね。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広いエリアを使って自由に創作しよう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797C4E2-2093-41B0-9F8B-952801E7C659}"/>
              </a:ext>
            </a:extLst>
          </p:cNvPr>
          <p:cNvSpPr txBox="1"/>
          <p:nvPr/>
        </p:nvSpPr>
        <p:spPr>
          <a:xfrm>
            <a:off x="5621557" y="3329233"/>
            <a:ext cx="780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べんきょう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FBC4E36-4F80-462E-A228-BA2EA22C05D1}"/>
              </a:ext>
            </a:extLst>
          </p:cNvPr>
          <p:cNvSpPr txBox="1"/>
          <p:nvPr/>
        </p:nvSpPr>
        <p:spPr>
          <a:xfrm>
            <a:off x="2822927" y="3827134"/>
            <a:ext cx="458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C985483-FE1F-49A9-B0CE-941EEC6E10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1485" y="1118991"/>
            <a:ext cx="1481006" cy="5644447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EEC6F03-F670-4955-9177-A6A43CCEC4CF}"/>
              </a:ext>
            </a:extLst>
          </p:cNvPr>
          <p:cNvSpPr txBox="1"/>
          <p:nvPr/>
        </p:nvSpPr>
        <p:spPr>
          <a:xfrm>
            <a:off x="1083433" y="2070238"/>
            <a:ext cx="4098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241E004-D8BE-4FA6-BF92-0500ACB13FC4}"/>
              </a:ext>
            </a:extLst>
          </p:cNvPr>
          <p:cNvSpPr txBox="1"/>
          <p:nvPr/>
        </p:nvSpPr>
        <p:spPr>
          <a:xfrm>
            <a:off x="909294" y="2078628"/>
            <a:ext cx="2412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BE571E6-C0E2-44A4-BBB8-5AAC88520BDD}"/>
              </a:ext>
            </a:extLst>
          </p:cNvPr>
          <p:cNvSpPr txBox="1"/>
          <p:nvPr/>
        </p:nvSpPr>
        <p:spPr>
          <a:xfrm>
            <a:off x="842181" y="4370429"/>
            <a:ext cx="5336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758BE65-457A-4F4A-A4E4-90247EF77BCD}"/>
              </a:ext>
            </a:extLst>
          </p:cNvPr>
          <p:cNvSpPr txBox="1"/>
          <p:nvPr/>
        </p:nvSpPr>
        <p:spPr>
          <a:xfrm>
            <a:off x="791846" y="4842618"/>
            <a:ext cx="6426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022E7EC-8108-4BD9-8ADF-DD1D3B2F7A03}"/>
              </a:ext>
            </a:extLst>
          </p:cNvPr>
          <p:cNvSpPr txBox="1"/>
          <p:nvPr/>
        </p:nvSpPr>
        <p:spPr>
          <a:xfrm>
            <a:off x="796040" y="5298029"/>
            <a:ext cx="6426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4546BB0-6558-464E-80F9-7DEF7EA42370}"/>
              </a:ext>
            </a:extLst>
          </p:cNvPr>
          <p:cNvSpPr txBox="1"/>
          <p:nvPr/>
        </p:nvSpPr>
        <p:spPr>
          <a:xfrm>
            <a:off x="842181" y="5823840"/>
            <a:ext cx="5336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798F10D-5FA1-4EC8-8BD2-51154CE9E886}"/>
              </a:ext>
            </a:extLst>
          </p:cNvPr>
          <p:cNvSpPr txBox="1"/>
          <p:nvPr/>
        </p:nvSpPr>
        <p:spPr>
          <a:xfrm>
            <a:off x="796039" y="6293639"/>
            <a:ext cx="6426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C70B472F-EDB1-4FD8-ABA5-04D333DB0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731" y="3284625"/>
            <a:ext cx="835296" cy="1331134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181748F-0905-41AB-AD03-7F39351D9F9C}"/>
              </a:ext>
            </a:extLst>
          </p:cNvPr>
          <p:cNvSpPr txBox="1"/>
          <p:nvPr/>
        </p:nvSpPr>
        <p:spPr>
          <a:xfrm>
            <a:off x="4049993" y="3827134"/>
            <a:ext cx="458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B75A2CC-D19B-461C-8204-BABD912A50E8}"/>
              </a:ext>
            </a:extLst>
          </p:cNvPr>
          <p:cNvSpPr txBox="1"/>
          <p:nvPr/>
        </p:nvSpPr>
        <p:spPr>
          <a:xfrm>
            <a:off x="4681216" y="3824144"/>
            <a:ext cx="6286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じゆう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D86ED8D-46ED-4C51-B2B4-C401FE0D8105}"/>
              </a:ext>
            </a:extLst>
          </p:cNvPr>
          <p:cNvSpPr txBox="1"/>
          <p:nvPr/>
        </p:nvSpPr>
        <p:spPr>
          <a:xfrm>
            <a:off x="5200776" y="3823149"/>
            <a:ext cx="780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1E0C427E-B501-4557-A608-B85D9DB819AF}"/>
              </a:ext>
            </a:extLst>
          </p:cNvPr>
          <p:cNvGrpSpPr/>
          <p:nvPr/>
        </p:nvGrpSpPr>
        <p:grpSpPr>
          <a:xfrm>
            <a:off x="2185899" y="5175831"/>
            <a:ext cx="6871316" cy="1131079"/>
            <a:chOff x="1134302" y="5625077"/>
            <a:chExt cx="6871316" cy="1131079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FAFCFB4F-6469-4B91-8743-F69ED7AB2BF2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E95016F-CA82-4226-8E5B-658E8F64A7DB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B6C6674-46D1-4CF7-B3A9-BAA989184431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4E2A6E7-3F65-4BBE-9CC3-43B61FD3644A}"/>
                </a:ext>
              </a:extLst>
            </p:cNvPr>
            <p:cNvSpPr txBox="1"/>
            <p:nvPr/>
          </p:nvSpPr>
          <p:spPr>
            <a:xfrm>
              <a:off x="2349190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2EA6310-D0DA-4365-94FF-596A6E2C5110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EB54CFE-9B80-4B32-9E76-A8EA0A328223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E9277B9B-99B9-4DF3-A292-CE0597609F7D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DABA517-D4C3-4593-8662-145AA805D8CE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EB80DC7-7816-4501-85B5-EA722E205D50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6BF2352F-6BB2-4E89-995A-3A5C7D2ECB7B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8721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難しいときは？？</a:t>
            </a:r>
          </a:p>
        </p:txBody>
      </p:sp>
      <p:sp>
        <p:nvSpPr>
          <p:cNvPr id="49" name="吹き出し: 角を丸めた四角形 48">
            <a:extLst>
              <a:ext uri="{FF2B5EF4-FFF2-40B4-BE49-F238E27FC236}">
                <a16:creationId xmlns:a16="http://schemas.microsoft.com/office/drawing/2014/main" id="{E79D4B93-2F08-4F39-8DB1-1B83AD90E211}"/>
              </a:ext>
            </a:extLst>
          </p:cNvPr>
          <p:cNvSpPr/>
          <p:nvPr/>
        </p:nvSpPr>
        <p:spPr>
          <a:xfrm>
            <a:off x="2259430" y="2828249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9D2A4D9-E59C-4477-8A7F-BFA81BDC4A5B}"/>
              </a:ext>
            </a:extLst>
          </p:cNvPr>
          <p:cNvSpPr txBox="1"/>
          <p:nvPr/>
        </p:nvSpPr>
        <p:spPr>
          <a:xfrm>
            <a:off x="2445477" y="2845812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D913D9-8F8F-4118-B953-4E2440B455F7}"/>
              </a:ext>
            </a:extLst>
          </p:cNvPr>
          <p:cNvSpPr txBox="1"/>
          <p:nvPr/>
        </p:nvSpPr>
        <p:spPr>
          <a:xfrm>
            <a:off x="4221540" y="3389098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DB2EE90-03EC-4A29-9199-51CC6AAC7A8D}"/>
              </a:ext>
            </a:extLst>
          </p:cNvPr>
          <p:cNvSpPr txBox="1"/>
          <p:nvPr/>
        </p:nvSpPr>
        <p:spPr>
          <a:xfrm>
            <a:off x="3223837" y="3389098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0F43207-0187-42AA-9F79-56CC84BE3883}"/>
              </a:ext>
            </a:extLst>
          </p:cNvPr>
          <p:cNvSpPr txBox="1"/>
          <p:nvPr/>
        </p:nvSpPr>
        <p:spPr>
          <a:xfrm>
            <a:off x="3437807" y="289489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CCE276C-9A4C-4DDB-8E2C-F0CEABFE05C1}"/>
              </a:ext>
            </a:extLst>
          </p:cNvPr>
          <p:cNvSpPr txBox="1"/>
          <p:nvPr/>
        </p:nvSpPr>
        <p:spPr>
          <a:xfrm>
            <a:off x="2326710" y="3389098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4B6D544-B7D7-40C7-9420-02241F77A484}"/>
              </a:ext>
            </a:extLst>
          </p:cNvPr>
          <p:cNvSpPr txBox="1"/>
          <p:nvPr/>
        </p:nvSpPr>
        <p:spPr>
          <a:xfrm>
            <a:off x="5115772" y="2894897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F9811AA-0F5E-42FD-A32D-0A7C20A32D25}"/>
              </a:ext>
            </a:extLst>
          </p:cNvPr>
          <p:cNvSpPr txBox="1"/>
          <p:nvPr/>
        </p:nvSpPr>
        <p:spPr>
          <a:xfrm>
            <a:off x="3823812" y="3389098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A4E4F27-4E9B-4D41-884C-6CA49C10952A}"/>
              </a:ext>
            </a:extLst>
          </p:cNvPr>
          <p:cNvSpPr txBox="1"/>
          <p:nvPr/>
        </p:nvSpPr>
        <p:spPr>
          <a:xfrm>
            <a:off x="3825745" y="289489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8901C755-B706-4D17-B6D0-1ACFCE4A6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078" y="2740654"/>
            <a:ext cx="785712" cy="1331135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6B8864E-C950-4DD3-8118-C2C56B1E79F1}"/>
              </a:ext>
            </a:extLst>
          </p:cNvPr>
          <p:cNvSpPr txBox="1"/>
          <p:nvPr/>
        </p:nvSpPr>
        <p:spPr>
          <a:xfrm>
            <a:off x="313605" y="412125"/>
            <a:ext cx="609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むずか</a:t>
            </a:r>
          </a:p>
        </p:txBody>
      </p:sp>
    </p:spTree>
    <p:extLst>
      <p:ext uri="{BB962C8B-B14F-4D97-AF65-F5344CB8AC3E}">
        <p14:creationId xmlns:p14="http://schemas.microsoft.com/office/powerpoint/2010/main" val="458221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ミッションを考えよう！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2449587" y="1411863"/>
            <a:ext cx="662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36D9483-A44B-43A7-9EE4-A240A8488229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DDE254E0-8877-492A-B240-2ED8AE292D59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F7F7EC7-B6B5-4D36-A242-71780B0AFCD2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30D1D68-8AA4-44E6-BAAD-8736BF591D7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7069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ミッションを考えよう！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色鮮やかな花壇を作ろう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3065763" y="1091623"/>
            <a:ext cx="675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3736375" y="1103939"/>
            <a:ext cx="484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3AD2112-7F66-499C-8CD0-91DB46D69BC1}"/>
              </a:ext>
            </a:extLst>
          </p:cNvPr>
          <p:cNvSpPr txBox="1"/>
          <p:nvPr/>
        </p:nvSpPr>
        <p:spPr>
          <a:xfrm>
            <a:off x="1781710" y="1101374"/>
            <a:ext cx="942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いろあざ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9570D4-7689-45E6-A3A8-BCBBA636CBE9}"/>
              </a:ext>
            </a:extLst>
          </p:cNvPr>
          <p:cNvSpPr txBox="1"/>
          <p:nvPr/>
        </p:nvSpPr>
        <p:spPr>
          <a:xfrm>
            <a:off x="1735230" y="378726"/>
            <a:ext cx="676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F77FD0-5FC2-4665-AAEC-973282031E52}"/>
              </a:ext>
            </a:extLst>
          </p:cNvPr>
          <p:cNvGrpSpPr/>
          <p:nvPr/>
        </p:nvGrpSpPr>
        <p:grpSpPr>
          <a:xfrm>
            <a:off x="582623" y="1739759"/>
            <a:ext cx="1670843" cy="1666842"/>
            <a:chOff x="2298721" y="1757652"/>
            <a:chExt cx="1670843" cy="1666842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B3AD9485-733B-499B-BEDE-3E33BC0940C7}"/>
                </a:ext>
              </a:extLst>
            </p:cNvPr>
            <p:cNvSpPr/>
            <p:nvPr/>
          </p:nvSpPr>
          <p:spPr>
            <a:xfrm rot="5400000">
              <a:off x="2298721" y="175765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9BEDAF38-B283-4DCA-9EA0-992199EFBA92}"/>
                </a:ext>
              </a:extLst>
            </p:cNvPr>
            <p:cNvSpPr/>
            <p:nvPr/>
          </p:nvSpPr>
          <p:spPr>
            <a:xfrm rot="5400000">
              <a:off x="2298721" y="203545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DE73478A-3583-4292-9DF3-A6643F462FD6}"/>
                </a:ext>
              </a:extLst>
            </p:cNvPr>
            <p:cNvSpPr/>
            <p:nvPr/>
          </p:nvSpPr>
          <p:spPr>
            <a:xfrm rot="5400000">
              <a:off x="2298721" y="231326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1C14CFB3-CF58-436D-BA2D-C08CE3B37C08}"/>
                </a:ext>
              </a:extLst>
            </p:cNvPr>
            <p:cNvSpPr/>
            <p:nvPr/>
          </p:nvSpPr>
          <p:spPr>
            <a:xfrm rot="5400000">
              <a:off x="2298721" y="259107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AB615AA9-15DC-4A3D-A080-98A7CD7746BF}"/>
                </a:ext>
              </a:extLst>
            </p:cNvPr>
            <p:cNvSpPr/>
            <p:nvPr/>
          </p:nvSpPr>
          <p:spPr>
            <a:xfrm rot="5400000">
              <a:off x="2298721" y="2868880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9CEC4EBA-D12A-4430-B44B-A410A1230267}"/>
                </a:ext>
              </a:extLst>
            </p:cNvPr>
            <p:cNvSpPr/>
            <p:nvPr/>
          </p:nvSpPr>
          <p:spPr>
            <a:xfrm rot="5400000">
              <a:off x="2298721" y="314668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4777BD9B-FB7D-48C6-A7C3-ECF49DC8BB50}"/>
                </a:ext>
              </a:extLst>
            </p:cNvPr>
            <p:cNvSpPr/>
            <p:nvPr/>
          </p:nvSpPr>
          <p:spPr>
            <a:xfrm rot="5400000">
              <a:off x="2576529" y="175765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3821F84F-266E-4249-B2F6-6D460443612C}"/>
                </a:ext>
              </a:extLst>
            </p:cNvPr>
            <p:cNvSpPr/>
            <p:nvPr/>
          </p:nvSpPr>
          <p:spPr>
            <a:xfrm rot="5400000">
              <a:off x="2576529" y="203545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0060A69A-E182-4FF5-B374-04F131964D8C}"/>
                </a:ext>
              </a:extLst>
            </p:cNvPr>
            <p:cNvSpPr/>
            <p:nvPr/>
          </p:nvSpPr>
          <p:spPr>
            <a:xfrm rot="5400000">
              <a:off x="2576529" y="231326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71A29C4D-DA90-4019-86DA-F54161277F5F}"/>
                </a:ext>
              </a:extLst>
            </p:cNvPr>
            <p:cNvSpPr/>
            <p:nvPr/>
          </p:nvSpPr>
          <p:spPr>
            <a:xfrm rot="5400000">
              <a:off x="2576529" y="259107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BB5D9DB5-DF1E-428A-A61E-411A8CA5A57C}"/>
                </a:ext>
              </a:extLst>
            </p:cNvPr>
            <p:cNvSpPr/>
            <p:nvPr/>
          </p:nvSpPr>
          <p:spPr>
            <a:xfrm rot="5400000">
              <a:off x="2576529" y="286888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E9B46C5-7CB6-4CD9-9E3C-47B75E53B98F}"/>
                </a:ext>
              </a:extLst>
            </p:cNvPr>
            <p:cNvSpPr/>
            <p:nvPr/>
          </p:nvSpPr>
          <p:spPr>
            <a:xfrm rot="5400000">
              <a:off x="2576529" y="314668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6F9342CE-21FE-48D3-88BE-A26488CE9B89}"/>
                </a:ext>
              </a:extLst>
            </p:cNvPr>
            <p:cNvSpPr/>
            <p:nvPr/>
          </p:nvSpPr>
          <p:spPr>
            <a:xfrm rot="5400000">
              <a:off x="2855418" y="175765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5AD87038-964C-4E13-B37A-AB6F7C3C80C1}"/>
                </a:ext>
              </a:extLst>
            </p:cNvPr>
            <p:cNvSpPr/>
            <p:nvPr/>
          </p:nvSpPr>
          <p:spPr>
            <a:xfrm rot="5400000">
              <a:off x="2855418" y="203545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45302476-EF03-4C5B-9A29-EC43245D3ED6}"/>
                </a:ext>
              </a:extLst>
            </p:cNvPr>
            <p:cNvSpPr/>
            <p:nvPr/>
          </p:nvSpPr>
          <p:spPr>
            <a:xfrm rot="5400000">
              <a:off x="2855418" y="231326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8750D6D8-660F-444E-85C1-7047FE02F100}"/>
                </a:ext>
              </a:extLst>
            </p:cNvPr>
            <p:cNvSpPr/>
            <p:nvPr/>
          </p:nvSpPr>
          <p:spPr>
            <a:xfrm rot="5400000">
              <a:off x="2855418" y="259107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CD1E792F-728A-48D6-9702-33CE7671A013}"/>
                </a:ext>
              </a:extLst>
            </p:cNvPr>
            <p:cNvSpPr/>
            <p:nvPr/>
          </p:nvSpPr>
          <p:spPr>
            <a:xfrm rot="5400000">
              <a:off x="2855418" y="286888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837554FE-617D-41A7-8740-889017C5808B}"/>
                </a:ext>
              </a:extLst>
            </p:cNvPr>
            <p:cNvSpPr/>
            <p:nvPr/>
          </p:nvSpPr>
          <p:spPr>
            <a:xfrm rot="5400000">
              <a:off x="2855418" y="314668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163683FC-BFDD-4CAC-833F-EDC623449044}"/>
                </a:ext>
              </a:extLst>
            </p:cNvPr>
            <p:cNvSpPr/>
            <p:nvPr/>
          </p:nvSpPr>
          <p:spPr>
            <a:xfrm rot="5400000">
              <a:off x="3133225" y="175765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E269361F-B63C-4263-B813-5656F707F6EB}"/>
                </a:ext>
              </a:extLst>
            </p:cNvPr>
            <p:cNvSpPr/>
            <p:nvPr/>
          </p:nvSpPr>
          <p:spPr>
            <a:xfrm rot="5400000">
              <a:off x="3133225" y="203545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D2842AF8-71DA-4829-B8F9-5DF7EDC88D74}"/>
                </a:ext>
              </a:extLst>
            </p:cNvPr>
            <p:cNvSpPr/>
            <p:nvPr/>
          </p:nvSpPr>
          <p:spPr>
            <a:xfrm rot="5400000">
              <a:off x="3133225" y="231326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3E705C32-97CD-4A24-AAE5-F3A78FA005E6}"/>
                </a:ext>
              </a:extLst>
            </p:cNvPr>
            <p:cNvSpPr/>
            <p:nvPr/>
          </p:nvSpPr>
          <p:spPr>
            <a:xfrm rot="5400000">
              <a:off x="3133225" y="259107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3FE81E8D-B3F5-4974-ACEF-299A83E7D1EC}"/>
                </a:ext>
              </a:extLst>
            </p:cNvPr>
            <p:cNvSpPr/>
            <p:nvPr/>
          </p:nvSpPr>
          <p:spPr>
            <a:xfrm rot="5400000">
              <a:off x="3133225" y="286888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5E9633DC-27B9-49C4-AAE6-0C9B83191612}"/>
                </a:ext>
              </a:extLst>
            </p:cNvPr>
            <p:cNvSpPr/>
            <p:nvPr/>
          </p:nvSpPr>
          <p:spPr>
            <a:xfrm rot="5400000">
              <a:off x="3133225" y="314668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D9CAFD2C-DFD6-4752-8ECC-A2FC93EEE78D}"/>
                </a:ext>
              </a:extLst>
            </p:cNvPr>
            <p:cNvSpPr/>
            <p:nvPr/>
          </p:nvSpPr>
          <p:spPr>
            <a:xfrm rot="5400000">
              <a:off x="3410137" y="175765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E999590D-8A88-423E-A83D-74E742E12CFA}"/>
                </a:ext>
              </a:extLst>
            </p:cNvPr>
            <p:cNvSpPr/>
            <p:nvPr/>
          </p:nvSpPr>
          <p:spPr>
            <a:xfrm rot="5400000">
              <a:off x="3410137" y="203545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1CB51943-4F3E-4CEF-AFAC-58D21912CCFB}"/>
                </a:ext>
              </a:extLst>
            </p:cNvPr>
            <p:cNvSpPr/>
            <p:nvPr/>
          </p:nvSpPr>
          <p:spPr>
            <a:xfrm rot="5400000">
              <a:off x="3410137" y="231326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0AEEE9F2-D96A-4477-A0C9-09739397A838}"/>
                </a:ext>
              </a:extLst>
            </p:cNvPr>
            <p:cNvSpPr/>
            <p:nvPr/>
          </p:nvSpPr>
          <p:spPr>
            <a:xfrm rot="5400000">
              <a:off x="3410137" y="259107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CEF456D4-3137-4F6D-89B7-5644453F4AAB}"/>
                </a:ext>
              </a:extLst>
            </p:cNvPr>
            <p:cNvSpPr/>
            <p:nvPr/>
          </p:nvSpPr>
          <p:spPr>
            <a:xfrm rot="5400000">
              <a:off x="3410137" y="286888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6E599C02-22B7-49C4-A9BD-FDE465C042C9}"/>
                </a:ext>
              </a:extLst>
            </p:cNvPr>
            <p:cNvSpPr/>
            <p:nvPr/>
          </p:nvSpPr>
          <p:spPr>
            <a:xfrm rot="5400000">
              <a:off x="3410137" y="314668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EE7215DB-F355-4131-A658-EAA9AB670C0D}"/>
                </a:ext>
              </a:extLst>
            </p:cNvPr>
            <p:cNvSpPr/>
            <p:nvPr/>
          </p:nvSpPr>
          <p:spPr>
            <a:xfrm rot="5400000">
              <a:off x="3691757" y="175765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F854D115-AA77-43ED-B591-95D114447757}"/>
                </a:ext>
              </a:extLst>
            </p:cNvPr>
            <p:cNvSpPr/>
            <p:nvPr/>
          </p:nvSpPr>
          <p:spPr>
            <a:xfrm rot="5400000">
              <a:off x="3691757" y="203545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B26B5E81-0DF2-4060-AADB-07CD7F7CA256}"/>
                </a:ext>
              </a:extLst>
            </p:cNvPr>
            <p:cNvSpPr/>
            <p:nvPr/>
          </p:nvSpPr>
          <p:spPr>
            <a:xfrm rot="5400000">
              <a:off x="3691757" y="231326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ABAE356F-7775-4820-AA3C-90B7B691202F}"/>
                </a:ext>
              </a:extLst>
            </p:cNvPr>
            <p:cNvSpPr/>
            <p:nvPr/>
          </p:nvSpPr>
          <p:spPr>
            <a:xfrm rot="5400000">
              <a:off x="3691757" y="259107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F2CADCC2-2069-436C-AE23-FD8828FE1640}"/>
                </a:ext>
              </a:extLst>
            </p:cNvPr>
            <p:cNvSpPr/>
            <p:nvPr/>
          </p:nvSpPr>
          <p:spPr>
            <a:xfrm rot="5400000">
              <a:off x="3691757" y="2868880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89298037-65D2-4D31-B291-3CD58586FACB}"/>
                </a:ext>
              </a:extLst>
            </p:cNvPr>
            <p:cNvSpPr/>
            <p:nvPr/>
          </p:nvSpPr>
          <p:spPr>
            <a:xfrm rot="5400000">
              <a:off x="3691757" y="314668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ED0A407-B129-4456-B4E6-5FC65A1F2A23}"/>
              </a:ext>
            </a:extLst>
          </p:cNvPr>
          <p:cNvGrpSpPr/>
          <p:nvPr/>
        </p:nvGrpSpPr>
        <p:grpSpPr>
          <a:xfrm>
            <a:off x="5515737" y="2039181"/>
            <a:ext cx="2227540" cy="2224521"/>
            <a:chOff x="2298721" y="3702302"/>
            <a:chExt cx="2227540" cy="2224521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69D96B6-DA6F-472C-A7AD-B2048225E739}"/>
                </a:ext>
              </a:extLst>
            </p:cNvPr>
            <p:cNvSpPr/>
            <p:nvPr/>
          </p:nvSpPr>
          <p:spPr>
            <a:xfrm rot="5400000">
              <a:off x="2298721" y="370230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6F834C1E-B8A7-4E3D-B0F9-083C7FACFC81}"/>
                </a:ext>
              </a:extLst>
            </p:cNvPr>
            <p:cNvSpPr/>
            <p:nvPr/>
          </p:nvSpPr>
          <p:spPr>
            <a:xfrm rot="5400000">
              <a:off x="2298721" y="398010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1A2EBAB1-B90A-4367-860E-F2453F27EB9B}"/>
                </a:ext>
              </a:extLst>
            </p:cNvPr>
            <p:cNvSpPr/>
            <p:nvPr/>
          </p:nvSpPr>
          <p:spPr>
            <a:xfrm rot="5400000">
              <a:off x="2298721" y="42579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1481C44E-8A91-4BD6-BDB4-F4372CCF5089}"/>
                </a:ext>
              </a:extLst>
            </p:cNvPr>
            <p:cNvSpPr/>
            <p:nvPr/>
          </p:nvSpPr>
          <p:spPr>
            <a:xfrm rot="5400000">
              <a:off x="2298721" y="453572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F023EB9F-2D98-4E6A-846C-4E4CEAC10646}"/>
                </a:ext>
              </a:extLst>
            </p:cNvPr>
            <p:cNvSpPr/>
            <p:nvPr/>
          </p:nvSpPr>
          <p:spPr>
            <a:xfrm rot="5400000">
              <a:off x="2298721" y="481353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0A6F750C-D4C3-4840-A4C5-11D797D38B99}"/>
                </a:ext>
              </a:extLst>
            </p:cNvPr>
            <p:cNvSpPr/>
            <p:nvPr/>
          </p:nvSpPr>
          <p:spPr>
            <a:xfrm rot="5400000">
              <a:off x="2298721" y="509133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E4A15BDA-BC69-4E2C-9809-30ED49D06864}"/>
                </a:ext>
              </a:extLst>
            </p:cNvPr>
            <p:cNvSpPr/>
            <p:nvPr/>
          </p:nvSpPr>
          <p:spPr>
            <a:xfrm rot="5400000">
              <a:off x="2298721" y="536914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445F3EBA-1E7C-4064-8585-6B2D8703436A}"/>
                </a:ext>
              </a:extLst>
            </p:cNvPr>
            <p:cNvSpPr/>
            <p:nvPr/>
          </p:nvSpPr>
          <p:spPr>
            <a:xfrm rot="5400000">
              <a:off x="2576529" y="370230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F543DF96-02E3-44FC-B8F5-5BB99730AA5B}"/>
                </a:ext>
              </a:extLst>
            </p:cNvPr>
            <p:cNvSpPr/>
            <p:nvPr/>
          </p:nvSpPr>
          <p:spPr>
            <a:xfrm rot="5400000">
              <a:off x="2576529" y="398010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CBAA409F-698E-40F0-8BD8-5A17C598C3FB}"/>
                </a:ext>
              </a:extLst>
            </p:cNvPr>
            <p:cNvSpPr/>
            <p:nvPr/>
          </p:nvSpPr>
          <p:spPr>
            <a:xfrm rot="5400000">
              <a:off x="2576529" y="425791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6116726F-323F-4E3D-AD60-3C1BF1E1B3ED}"/>
                </a:ext>
              </a:extLst>
            </p:cNvPr>
            <p:cNvSpPr/>
            <p:nvPr/>
          </p:nvSpPr>
          <p:spPr>
            <a:xfrm rot="5400000">
              <a:off x="2576529" y="453572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142D938C-3150-4AC0-B772-5E81DE52625A}"/>
                </a:ext>
              </a:extLst>
            </p:cNvPr>
            <p:cNvSpPr/>
            <p:nvPr/>
          </p:nvSpPr>
          <p:spPr>
            <a:xfrm rot="5400000">
              <a:off x="2576529" y="481353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3C27AD2D-5BC2-43AE-9A8E-45EA563BDF60}"/>
                </a:ext>
              </a:extLst>
            </p:cNvPr>
            <p:cNvSpPr/>
            <p:nvPr/>
          </p:nvSpPr>
          <p:spPr>
            <a:xfrm rot="5400000">
              <a:off x="2576529" y="509133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9244C33B-D22F-4517-B465-133D250019A9}"/>
                </a:ext>
              </a:extLst>
            </p:cNvPr>
            <p:cNvSpPr/>
            <p:nvPr/>
          </p:nvSpPr>
          <p:spPr>
            <a:xfrm rot="5400000">
              <a:off x="2576529" y="536914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1D823F6C-B5FE-49D4-BEC4-BC51628BD5BD}"/>
                </a:ext>
              </a:extLst>
            </p:cNvPr>
            <p:cNvSpPr/>
            <p:nvPr/>
          </p:nvSpPr>
          <p:spPr>
            <a:xfrm rot="5400000">
              <a:off x="2855418" y="370230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2748C254-9CB0-40D8-B3B0-8892F1BA4695}"/>
                </a:ext>
              </a:extLst>
            </p:cNvPr>
            <p:cNvSpPr/>
            <p:nvPr/>
          </p:nvSpPr>
          <p:spPr>
            <a:xfrm rot="5400000">
              <a:off x="2855418" y="398010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3277E486-8BC4-4F5C-924D-8D6A7008DA08}"/>
                </a:ext>
              </a:extLst>
            </p:cNvPr>
            <p:cNvSpPr/>
            <p:nvPr/>
          </p:nvSpPr>
          <p:spPr>
            <a:xfrm rot="5400000">
              <a:off x="2855418" y="425791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C649D48C-8F79-4B7E-89B6-2682927AD9C0}"/>
                </a:ext>
              </a:extLst>
            </p:cNvPr>
            <p:cNvSpPr/>
            <p:nvPr/>
          </p:nvSpPr>
          <p:spPr>
            <a:xfrm rot="5400000">
              <a:off x="2855418" y="453572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3CCDDDAF-84D0-4B2B-9C38-365B390B2678}"/>
                </a:ext>
              </a:extLst>
            </p:cNvPr>
            <p:cNvSpPr/>
            <p:nvPr/>
          </p:nvSpPr>
          <p:spPr>
            <a:xfrm rot="5400000">
              <a:off x="2855418" y="481353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2B2B452E-BD7E-45BC-9412-A8680C42CFC6}"/>
                </a:ext>
              </a:extLst>
            </p:cNvPr>
            <p:cNvSpPr/>
            <p:nvPr/>
          </p:nvSpPr>
          <p:spPr>
            <a:xfrm rot="5400000">
              <a:off x="2855418" y="509133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B17C527B-C6A4-4D9C-9891-83F423225407}"/>
                </a:ext>
              </a:extLst>
            </p:cNvPr>
            <p:cNvSpPr/>
            <p:nvPr/>
          </p:nvSpPr>
          <p:spPr>
            <a:xfrm rot="5400000">
              <a:off x="2855418" y="536914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D71560FD-875E-4EDC-BDDC-F07E32281543}"/>
                </a:ext>
              </a:extLst>
            </p:cNvPr>
            <p:cNvSpPr/>
            <p:nvPr/>
          </p:nvSpPr>
          <p:spPr>
            <a:xfrm rot="5400000">
              <a:off x="3133225" y="370230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D7B0DB27-7EB2-44BF-8A8B-D04CF4A7DCE4}"/>
                </a:ext>
              </a:extLst>
            </p:cNvPr>
            <p:cNvSpPr/>
            <p:nvPr/>
          </p:nvSpPr>
          <p:spPr>
            <a:xfrm rot="5400000">
              <a:off x="3133225" y="398010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15520435-77BA-4FF5-9624-F8DD4CF36253}"/>
                </a:ext>
              </a:extLst>
            </p:cNvPr>
            <p:cNvSpPr/>
            <p:nvPr/>
          </p:nvSpPr>
          <p:spPr>
            <a:xfrm rot="5400000">
              <a:off x="3133225" y="425791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67DE13E1-8741-4FC1-BD44-F122A0D93BE1}"/>
                </a:ext>
              </a:extLst>
            </p:cNvPr>
            <p:cNvSpPr/>
            <p:nvPr/>
          </p:nvSpPr>
          <p:spPr>
            <a:xfrm rot="5400000">
              <a:off x="3133225" y="453572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2D76AEED-B9C4-49A4-B6E3-333F6D9BB3C6}"/>
                </a:ext>
              </a:extLst>
            </p:cNvPr>
            <p:cNvSpPr/>
            <p:nvPr/>
          </p:nvSpPr>
          <p:spPr>
            <a:xfrm rot="5400000">
              <a:off x="3133225" y="481353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F1AB8A59-86CB-4BA9-9BCD-AFA3D4E793BF}"/>
                </a:ext>
              </a:extLst>
            </p:cNvPr>
            <p:cNvSpPr/>
            <p:nvPr/>
          </p:nvSpPr>
          <p:spPr>
            <a:xfrm rot="5400000">
              <a:off x="3133225" y="509133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99085CA7-22D5-4FF5-B491-56F02A5A83F1}"/>
                </a:ext>
              </a:extLst>
            </p:cNvPr>
            <p:cNvSpPr/>
            <p:nvPr/>
          </p:nvSpPr>
          <p:spPr>
            <a:xfrm rot="5400000">
              <a:off x="3133225" y="536914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3B65665-31C3-4C52-B64E-EC19C56D844D}"/>
                </a:ext>
              </a:extLst>
            </p:cNvPr>
            <p:cNvSpPr/>
            <p:nvPr/>
          </p:nvSpPr>
          <p:spPr>
            <a:xfrm rot="5400000">
              <a:off x="3410137" y="370230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868F878-FBC3-445C-8868-9274869F67AC}"/>
                </a:ext>
              </a:extLst>
            </p:cNvPr>
            <p:cNvSpPr/>
            <p:nvPr/>
          </p:nvSpPr>
          <p:spPr>
            <a:xfrm rot="5400000">
              <a:off x="3410137" y="398010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EF7FC7AB-2E93-46D2-9BAE-08C950E3953C}"/>
                </a:ext>
              </a:extLst>
            </p:cNvPr>
            <p:cNvSpPr/>
            <p:nvPr/>
          </p:nvSpPr>
          <p:spPr>
            <a:xfrm rot="5400000">
              <a:off x="3410137" y="425791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28FED7D7-AEEF-4900-93F3-EB8C2A1279AF}"/>
                </a:ext>
              </a:extLst>
            </p:cNvPr>
            <p:cNvSpPr/>
            <p:nvPr/>
          </p:nvSpPr>
          <p:spPr>
            <a:xfrm rot="5400000">
              <a:off x="3410137" y="453572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71BB4727-BF42-4F9D-9788-D4D27ECA1083}"/>
                </a:ext>
              </a:extLst>
            </p:cNvPr>
            <p:cNvSpPr/>
            <p:nvPr/>
          </p:nvSpPr>
          <p:spPr>
            <a:xfrm rot="5400000">
              <a:off x="3410137" y="481353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F0BC566D-456B-467A-A778-3E9CE6A1733D}"/>
                </a:ext>
              </a:extLst>
            </p:cNvPr>
            <p:cNvSpPr/>
            <p:nvPr/>
          </p:nvSpPr>
          <p:spPr>
            <a:xfrm rot="5400000">
              <a:off x="3410137" y="509133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FA369A8D-A590-4F6B-B0E1-51E8438C5D32}"/>
                </a:ext>
              </a:extLst>
            </p:cNvPr>
            <p:cNvSpPr/>
            <p:nvPr/>
          </p:nvSpPr>
          <p:spPr>
            <a:xfrm rot="5400000">
              <a:off x="3410137" y="536914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B604D4CA-AA0C-413B-BB72-071A30637A74}"/>
                </a:ext>
              </a:extLst>
            </p:cNvPr>
            <p:cNvSpPr/>
            <p:nvPr/>
          </p:nvSpPr>
          <p:spPr>
            <a:xfrm rot="5400000">
              <a:off x="3691757" y="370230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CBE63C06-D360-483B-8A2F-D12CB1DF0210}"/>
                </a:ext>
              </a:extLst>
            </p:cNvPr>
            <p:cNvSpPr/>
            <p:nvPr/>
          </p:nvSpPr>
          <p:spPr>
            <a:xfrm rot="5400000">
              <a:off x="3691757" y="398010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27B552BE-39AF-46D9-A9FA-1464986B8095}"/>
                </a:ext>
              </a:extLst>
            </p:cNvPr>
            <p:cNvSpPr/>
            <p:nvPr/>
          </p:nvSpPr>
          <p:spPr>
            <a:xfrm rot="5400000">
              <a:off x="3691757" y="425791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63544EE8-9C8C-49F9-BD6B-67351D352FEC}"/>
                </a:ext>
              </a:extLst>
            </p:cNvPr>
            <p:cNvSpPr/>
            <p:nvPr/>
          </p:nvSpPr>
          <p:spPr>
            <a:xfrm rot="5400000">
              <a:off x="3691757" y="453572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47CDEDA2-1E30-487F-B0D9-A899638C15E9}"/>
                </a:ext>
              </a:extLst>
            </p:cNvPr>
            <p:cNvSpPr/>
            <p:nvPr/>
          </p:nvSpPr>
          <p:spPr>
            <a:xfrm rot="5400000">
              <a:off x="3691757" y="481353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903C4A5A-AB3B-4B6C-AF46-13DC68C6E19A}"/>
                </a:ext>
              </a:extLst>
            </p:cNvPr>
            <p:cNvSpPr/>
            <p:nvPr/>
          </p:nvSpPr>
          <p:spPr>
            <a:xfrm rot="5400000">
              <a:off x="3691757" y="509133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80753B08-B81A-412D-A76F-EBBFFF63539D}"/>
                </a:ext>
              </a:extLst>
            </p:cNvPr>
            <p:cNvSpPr/>
            <p:nvPr/>
          </p:nvSpPr>
          <p:spPr>
            <a:xfrm rot="5400000">
              <a:off x="3691757" y="536914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02659C42-5529-4767-BF25-1D20AF846A4D}"/>
                </a:ext>
              </a:extLst>
            </p:cNvPr>
            <p:cNvSpPr/>
            <p:nvPr/>
          </p:nvSpPr>
          <p:spPr>
            <a:xfrm rot="5400000">
              <a:off x="3969565" y="370230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57E28933-B92A-43C4-9D40-9ACC29DBFD39}"/>
                </a:ext>
              </a:extLst>
            </p:cNvPr>
            <p:cNvSpPr/>
            <p:nvPr/>
          </p:nvSpPr>
          <p:spPr>
            <a:xfrm rot="5400000">
              <a:off x="3969565" y="398010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17452EC5-5D13-4A92-8792-64FBCC4C2D7C}"/>
                </a:ext>
              </a:extLst>
            </p:cNvPr>
            <p:cNvSpPr/>
            <p:nvPr/>
          </p:nvSpPr>
          <p:spPr>
            <a:xfrm rot="5400000">
              <a:off x="3969565" y="425791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DF6EF342-4F78-408C-AF71-3B142401D54E}"/>
                </a:ext>
              </a:extLst>
            </p:cNvPr>
            <p:cNvSpPr/>
            <p:nvPr/>
          </p:nvSpPr>
          <p:spPr>
            <a:xfrm rot="5400000">
              <a:off x="3969565" y="453572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4E25B2B5-20FB-45BB-95E2-5FB70E12EE4B}"/>
                </a:ext>
              </a:extLst>
            </p:cNvPr>
            <p:cNvSpPr/>
            <p:nvPr/>
          </p:nvSpPr>
          <p:spPr>
            <a:xfrm rot="5400000">
              <a:off x="3969565" y="481353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FB46B5AE-CD23-48F1-AB68-62BC8E83B734}"/>
                </a:ext>
              </a:extLst>
            </p:cNvPr>
            <p:cNvSpPr/>
            <p:nvPr/>
          </p:nvSpPr>
          <p:spPr>
            <a:xfrm rot="5400000">
              <a:off x="3969565" y="509133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F1F4974C-22C6-45F5-8FFB-C3E3269FA069}"/>
                </a:ext>
              </a:extLst>
            </p:cNvPr>
            <p:cNvSpPr/>
            <p:nvPr/>
          </p:nvSpPr>
          <p:spPr>
            <a:xfrm rot="5400000">
              <a:off x="3969565" y="536914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EF610EAE-19EB-453E-9929-A7BFF0DF0D28}"/>
                </a:ext>
              </a:extLst>
            </p:cNvPr>
            <p:cNvSpPr/>
            <p:nvPr/>
          </p:nvSpPr>
          <p:spPr>
            <a:xfrm rot="5400000">
              <a:off x="4248454" y="370230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9FCE69EE-8CA7-44ED-9785-6EC521598FA0}"/>
                </a:ext>
              </a:extLst>
            </p:cNvPr>
            <p:cNvSpPr/>
            <p:nvPr/>
          </p:nvSpPr>
          <p:spPr>
            <a:xfrm rot="5400000">
              <a:off x="4248454" y="398010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35B66BCE-3780-4BF2-BCD2-E9C405733B0A}"/>
                </a:ext>
              </a:extLst>
            </p:cNvPr>
            <p:cNvSpPr/>
            <p:nvPr/>
          </p:nvSpPr>
          <p:spPr>
            <a:xfrm rot="5400000">
              <a:off x="4248454" y="42579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98C353F4-E7E2-4699-8AFB-1A1EC24C577D}"/>
                </a:ext>
              </a:extLst>
            </p:cNvPr>
            <p:cNvSpPr/>
            <p:nvPr/>
          </p:nvSpPr>
          <p:spPr>
            <a:xfrm rot="5400000">
              <a:off x="4248454" y="453572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EC18E5B3-FE06-4DB8-80AB-F8F76A40908C}"/>
                </a:ext>
              </a:extLst>
            </p:cNvPr>
            <p:cNvSpPr/>
            <p:nvPr/>
          </p:nvSpPr>
          <p:spPr>
            <a:xfrm rot="5400000">
              <a:off x="4248454" y="481353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2E12604-4638-456D-A009-894A551859BE}"/>
                </a:ext>
              </a:extLst>
            </p:cNvPr>
            <p:cNvSpPr/>
            <p:nvPr/>
          </p:nvSpPr>
          <p:spPr>
            <a:xfrm rot="5400000">
              <a:off x="4248454" y="509133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9DE47292-715A-4AF4-BE1C-0F5C916E4AD1}"/>
                </a:ext>
              </a:extLst>
            </p:cNvPr>
            <p:cNvSpPr/>
            <p:nvPr/>
          </p:nvSpPr>
          <p:spPr>
            <a:xfrm rot="5400000">
              <a:off x="4248454" y="536914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4" name="正方形/長方形 233">
              <a:extLst>
                <a:ext uri="{FF2B5EF4-FFF2-40B4-BE49-F238E27FC236}">
                  <a16:creationId xmlns:a16="http://schemas.microsoft.com/office/drawing/2014/main" id="{B4DC257E-D40D-41D5-BD05-B0A22990980A}"/>
                </a:ext>
              </a:extLst>
            </p:cNvPr>
            <p:cNvSpPr/>
            <p:nvPr/>
          </p:nvSpPr>
          <p:spPr>
            <a:xfrm rot="5400000">
              <a:off x="2298721" y="56490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5" name="正方形/長方形 234">
              <a:extLst>
                <a:ext uri="{FF2B5EF4-FFF2-40B4-BE49-F238E27FC236}">
                  <a16:creationId xmlns:a16="http://schemas.microsoft.com/office/drawing/2014/main" id="{04BD25E2-2062-414E-B4E9-1CE93D4A7713}"/>
                </a:ext>
              </a:extLst>
            </p:cNvPr>
            <p:cNvSpPr/>
            <p:nvPr/>
          </p:nvSpPr>
          <p:spPr>
            <a:xfrm rot="5400000">
              <a:off x="2576529" y="56490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6" name="正方形/長方形 235">
              <a:extLst>
                <a:ext uri="{FF2B5EF4-FFF2-40B4-BE49-F238E27FC236}">
                  <a16:creationId xmlns:a16="http://schemas.microsoft.com/office/drawing/2014/main" id="{8AD3D816-B2D5-45BA-8016-C5749FEF27F5}"/>
                </a:ext>
              </a:extLst>
            </p:cNvPr>
            <p:cNvSpPr/>
            <p:nvPr/>
          </p:nvSpPr>
          <p:spPr>
            <a:xfrm rot="5400000">
              <a:off x="2855418" y="56490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7" name="正方形/長方形 236">
              <a:extLst>
                <a:ext uri="{FF2B5EF4-FFF2-40B4-BE49-F238E27FC236}">
                  <a16:creationId xmlns:a16="http://schemas.microsoft.com/office/drawing/2014/main" id="{896FF4D1-627E-492E-8E4C-E56FC4E81DA5}"/>
                </a:ext>
              </a:extLst>
            </p:cNvPr>
            <p:cNvSpPr/>
            <p:nvPr/>
          </p:nvSpPr>
          <p:spPr>
            <a:xfrm rot="5400000">
              <a:off x="3133225" y="56490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8" name="正方形/長方形 237">
              <a:extLst>
                <a:ext uri="{FF2B5EF4-FFF2-40B4-BE49-F238E27FC236}">
                  <a16:creationId xmlns:a16="http://schemas.microsoft.com/office/drawing/2014/main" id="{9EA36CEF-3262-4443-A7B5-A4A670B63C21}"/>
                </a:ext>
              </a:extLst>
            </p:cNvPr>
            <p:cNvSpPr/>
            <p:nvPr/>
          </p:nvSpPr>
          <p:spPr>
            <a:xfrm rot="5400000">
              <a:off x="3410137" y="56490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9" name="正方形/長方形 238">
              <a:extLst>
                <a:ext uri="{FF2B5EF4-FFF2-40B4-BE49-F238E27FC236}">
                  <a16:creationId xmlns:a16="http://schemas.microsoft.com/office/drawing/2014/main" id="{B65BC6D0-A697-492D-BF75-4285CB1F1B54}"/>
                </a:ext>
              </a:extLst>
            </p:cNvPr>
            <p:cNvSpPr/>
            <p:nvPr/>
          </p:nvSpPr>
          <p:spPr>
            <a:xfrm rot="5400000">
              <a:off x="3691757" y="56490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0" name="正方形/長方形 239">
              <a:extLst>
                <a:ext uri="{FF2B5EF4-FFF2-40B4-BE49-F238E27FC236}">
                  <a16:creationId xmlns:a16="http://schemas.microsoft.com/office/drawing/2014/main" id="{8ED86C1C-5834-45FA-91F1-32D5F79D0D41}"/>
                </a:ext>
              </a:extLst>
            </p:cNvPr>
            <p:cNvSpPr/>
            <p:nvPr/>
          </p:nvSpPr>
          <p:spPr>
            <a:xfrm rot="5400000">
              <a:off x="3969565" y="56490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1" name="正方形/長方形 240">
              <a:extLst>
                <a:ext uri="{FF2B5EF4-FFF2-40B4-BE49-F238E27FC236}">
                  <a16:creationId xmlns:a16="http://schemas.microsoft.com/office/drawing/2014/main" id="{5C307E0A-936B-4C4B-8EBB-1AB385F68934}"/>
                </a:ext>
              </a:extLst>
            </p:cNvPr>
            <p:cNvSpPr/>
            <p:nvPr/>
          </p:nvSpPr>
          <p:spPr>
            <a:xfrm rot="5400000">
              <a:off x="4248454" y="564901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5BFB77C-6605-40AE-8CB3-759BAE6142C9}"/>
              </a:ext>
            </a:extLst>
          </p:cNvPr>
          <p:cNvGrpSpPr/>
          <p:nvPr/>
        </p:nvGrpSpPr>
        <p:grpSpPr>
          <a:xfrm>
            <a:off x="3435062" y="2668814"/>
            <a:ext cx="1388327" cy="1111229"/>
            <a:chOff x="5359210" y="1755575"/>
            <a:chExt cx="1388327" cy="1111229"/>
          </a:xfrm>
        </p:grpSpPr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A428F2A0-975E-48D3-BE16-1BEEB125D494}"/>
                </a:ext>
              </a:extLst>
            </p:cNvPr>
            <p:cNvSpPr/>
            <p:nvPr/>
          </p:nvSpPr>
          <p:spPr>
            <a:xfrm rot="5400000">
              <a:off x="5359210" y="175557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2C808EA0-8375-400D-A9CD-2B5A7C1435D7}"/>
                </a:ext>
              </a:extLst>
            </p:cNvPr>
            <p:cNvSpPr/>
            <p:nvPr/>
          </p:nvSpPr>
          <p:spPr>
            <a:xfrm rot="5400000">
              <a:off x="5359210" y="203338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F5BC7B0E-90D8-495B-A853-6489E56FD8B4}"/>
                </a:ext>
              </a:extLst>
            </p:cNvPr>
            <p:cNvSpPr/>
            <p:nvPr/>
          </p:nvSpPr>
          <p:spPr>
            <a:xfrm rot="5400000">
              <a:off x="5359210" y="231118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FCEECE22-C721-40B1-A53F-AE4518F55D62}"/>
                </a:ext>
              </a:extLst>
            </p:cNvPr>
            <p:cNvSpPr/>
            <p:nvPr/>
          </p:nvSpPr>
          <p:spPr>
            <a:xfrm rot="5400000">
              <a:off x="5359210" y="258899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83DA741F-E47D-4BC7-BAB6-3241B746A736}"/>
                </a:ext>
              </a:extLst>
            </p:cNvPr>
            <p:cNvSpPr/>
            <p:nvPr/>
          </p:nvSpPr>
          <p:spPr>
            <a:xfrm rot="5400000">
              <a:off x="5638099" y="175557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442778E0-6982-486B-A577-2A6800802261}"/>
                </a:ext>
              </a:extLst>
            </p:cNvPr>
            <p:cNvSpPr/>
            <p:nvPr/>
          </p:nvSpPr>
          <p:spPr>
            <a:xfrm rot="5400000">
              <a:off x="5638099" y="203338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E2151E65-87D5-4AD6-9B13-05F0C2A3D44D}"/>
                </a:ext>
              </a:extLst>
            </p:cNvPr>
            <p:cNvSpPr/>
            <p:nvPr/>
          </p:nvSpPr>
          <p:spPr>
            <a:xfrm rot="5400000">
              <a:off x="5638099" y="231118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A7E6460E-579F-4323-AC35-93A892E6AA88}"/>
                </a:ext>
              </a:extLst>
            </p:cNvPr>
            <p:cNvSpPr/>
            <p:nvPr/>
          </p:nvSpPr>
          <p:spPr>
            <a:xfrm rot="5400000">
              <a:off x="5638099" y="258899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AC116E31-7C3E-49F7-A39D-812D2F318B2C}"/>
                </a:ext>
              </a:extLst>
            </p:cNvPr>
            <p:cNvSpPr/>
            <p:nvPr/>
          </p:nvSpPr>
          <p:spPr>
            <a:xfrm rot="5400000">
              <a:off x="5915906" y="175557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33F83CD1-06E4-457F-954A-A44DC223A13A}"/>
                </a:ext>
              </a:extLst>
            </p:cNvPr>
            <p:cNvSpPr/>
            <p:nvPr/>
          </p:nvSpPr>
          <p:spPr>
            <a:xfrm rot="5400000">
              <a:off x="5915906" y="203338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8" name="正方形/長方形 207">
              <a:extLst>
                <a:ext uri="{FF2B5EF4-FFF2-40B4-BE49-F238E27FC236}">
                  <a16:creationId xmlns:a16="http://schemas.microsoft.com/office/drawing/2014/main" id="{18442EDE-7673-4F98-8E99-3DE06CB17C4F}"/>
                </a:ext>
              </a:extLst>
            </p:cNvPr>
            <p:cNvSpPr/>
            <p:nvPr/>
          </p:nvSpPr>
          <p:spPr>
            <a:xfrm rot="5400000">
              <a:off x="5915906" y="231118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C3AEE424-061D-49EB-B732-F3983CDE0F55}"/>
                </a:ext>
              </a:extLst>
            </p:cNvPr>
            <p:cNvSpPr/>
            <p:nvPr/>
          </p:nvSpPr>
          <p:spPr>
            <a:xfrm rot="5400000">
              <a:off x="5915906" y="258899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0" name="正方形/長方形 219">
              <a:extLst>
                <a:ext uri="{FF2B5EF4-FFF2-40B4-BE49-F238E27FC236}">
                  <a16:creationId xmlns:a16="http://schemas.microsoft.com/office/drawing/2014/main" id="{2231438A-B0DB-4A08-AECE-4D58AFB71158}"/>
                </a:ext>
              </a:extLst>
            </p:cNvPr>
            <p:cNvSpPr/>
            <p:nvPr/>
          </p:nvSpPr>
          <p:spPr>
            <a:xfrm rot="5400000">
              <a:off x="6192819" y="175557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20EFED9A-DFF2-4336-B776-58242725D574}"/>
                </a:ext>
              </a:extLst>
            </p:cNvPr>
            <p:cNvSpPr/>
            <p:nvPr/>
          </p:nvSpPr>
          <p:spPr>
            <a:xfrm rot="5400000">
              <a:off x="6192819" y="203338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2" name="正方形/長方形 221">
              <a:extLst>
                <a:ext uri="{FF2B5EF4-FFF2-40B4-BE49-F238E27FC236}">
                  <a16:creationId xmlns:a16="http://schemas.microsoft.com/office/drawing/2014/main" id="{7701A6EF-E043-4D76-B352-8ABFA94FBF83}"/>
                </a:ext>
              </a:extLst>
            </p:cNvPr>
            <p:cNvSpPr/>
            <p:nvPr/>
          </p:nvSpPr>
          <p:spPr>
            <a:xfrm rot="5400000">
              <a:off x="6192819" y="231118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3" name="正方形/長方形 222">
              <a:extLst>
                <a:ext uri="{FF2B5EF4-FFF2-40B4-BE49-F238E27FC236}">
                  <a16:creationId xmlns:a16="http://schemas.microsoft.com/office/drawing/2014/main" id="{B0851350-0DAC-45A4-B2A6-5290E03D3BF8}"/>
                </a:ext>
              </a:extLst>
            </p:cNvPr>
            <p:cNvSpPr/>
            <p:nvPr/>
          </p:nvSpPr>
          <p:spPr>
            <a:xfrm rot="5400000">
              <a:off x="6192819" y="258899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正方形/長方形 248">
              <a:extLst>
                <a:ext uri="{FF2B5EF4-FFF2-40B4-BE49-F238E27FC236}">
                  <a16:creationId xmlns:a16="http://schemas.microsoft.com/office/drawing/2014/main" id="{568FEE20-4AC6-4DA8-AB34-757F1AF333BB}"/>
                </a:ext>
              </a:extLst>
            </p:cNvPr>
            <p:cNvSpPr/>
            <p:nvPr/>
          </p:nvSpPr>
          <p:spPr>
            <a:xfrm rot="5400000">
              <a:off x="6469730" y="175557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0" name="正方形/長方形 249">
              <a:extLst>
                <a:ext uri="{FF2B5EF4-FFF2-40B4-BE49-F238E27FC236}">
                  <a16:creationId xmlns:a16="http://schemas.microsoft.com/office/drawing/2014/main" id="{4D0C8074-FBC4-493D-A3DD-D36B5BA28EC4}"/>
                </a:ext>
              </a:extLst>
            </p:cNvPr>
            <p:cNvSpPr/>
            <p:nvPr/>
          </p:nvSpPr>
          <p:spPr>
            <a:xfrm rot="5400000">
              <a:off x="6469730" y="203338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1" name="正方形/長方形 250">
              <a:extLst>
                <a:ext uri="{FF2B5EF4-FFF2-40B4-BE49-F238E27FC236}">
                  <a16:creationId xmlns:a16="http://schemas.microsoft.com/office/drawing/2014/main" id="{CB0DEA13-1DD7-46FA-A0A4-2BDE58A9A257}"/>
                </a:ext>
              </a:extLst>
            </p:cNvPr>
            <p:cNvSpPr/>
            <p:nvPr/>
          </p:nvSpPr>
          <p:spPr>
            <a:xfrm rot="5400000">
              <a:off x="6469730" y="231118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2" name="正方形/長方形 251">
              <a:extLst>
                <a:ext uri="{FF2B5EF4-FFF2-40B4-BE49-F238E27FC236}">
                  <a16:creationId xmlns:a16="http://schemas.microsoft.com/office/drawing/2014/main" id="{4C581F58-24C4-407E-B124-5B43DA177B9C}"/>
                </a:ext>
              </a:extLst>
            </p:cNvPr>
            <p:cNvSpPr/>
            <p:nvPr/>
          </p:nvSpPr>
          <p:spPr>
            <a:xfrm rot="5400000">
              <a:off x="6469730" y="258899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3D34E73-87A7-47FF-A26A-1DE882021791}"/>
              </a:ext>
            </a:extLst>
          </p:cNvPr>
          <p:cNvGrpSpPr/>
          <p:nvPr/>
        </p:nvGrpSpPr>
        <p:grpSpPr>
          <a:xfrm>
            <a:off x="1779080" y="3729205"/>
            <a:ext cx="1109438" cy="2780135"/>
            <a:chOff x="5638099" y="3144611"/>
            <a:chExt cx="1109438" cy="2780135"/>
          </a:xfrm>
        </p:grpSpPr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58BE9489-4CA4-472D-A87D-57E669022149}"/>
                </a:ext>
              </a:extLst>
            </p:cNvPr>
            <p:cNvSpPr/>
            <p:nvPr/>
          </p:nvSpPr>
          <p:spPr>
            <a:xfrm rot="5400000">
              <a:off x="5638099" y="314461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27B7C362-28C1-44AD-B92F-66D8B868FA6B}"/>
                </a:ext>
              </a:extLst>
            </p:cNvPr>
            <p:cNvSpPr/>
            <p:nvPr/>
          </p:nvSpPr>
          <p:spPr>
            <a:xfrm rot="5400000">
              <a:off x="5638099" y="3422420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0FF4B976-6BEA-44FD-8AD5-27710470068F}"/>
                </a:ext>
              </a:extLst>
            </p:cNvPr>
            <p:cNvSpPr/>
            <p:nvPr/>
          </p:nvSpPr>
          <p:spPr>
            <a:xfrm rot="5400000">
              <a:off x="5638099" y="370022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B265ECA5-D4D5-44F9-880E-48B5232A94FF}"/>
                </a:ext>
              </a:extLst>
            </p:cNvPr>
            <p:cNvSpPr/>
            <p:nvPr/>
          </p:nvSpPr>
          <p:spPr>
            <a:xfrm rot="5400000">
              <a:off x="5638099" y="397803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3FD50B4F-25D5-4BC6-82A3-92C066381491}"/>
                </a:ext>
              </a:extLst>
            </p:cNvPr>
            <p:cNvSpPr/>
            <p:nvPr/>
          </p:nvSpPr>
          <p:spPr>
            <a:xfrm rot="5400000">
              <a:off x="5638099" y="4255840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23B3E395-5001-49AC-B15D-5D024FAB9DA7}"/>
                </a:ext>
              </a:extLst>
            </p:cNvPr>
            <p:cNvSpPr/>
            <p:nvPr/>
          </p:nvSpPr>
          <p:spPr>
            <a:xfrm rot="5400000">
              <a:off x="5638099" y="453364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1A3459E0-6E6A-4AD6-A39A-3396975C4E1E}"/>
                </a:ext>
              </a:extLst>
            </p:cNvPr>
            <p:cNvSpPr/>
            <p:nvPr/>
          </p:nvSpPr>
          <p:spPr>
            <a:xfrm rot="5400000">
              <a:off x="5638099" y="481145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2DD4677F-750A-4ECB-AB77-C1EE4DDE0B99}"/>
                </a:ext>
              </a:extLst>
            </p:cNvPr>
            <p:cNvSpPr/>
            <p:nvPr/>
          </p:nvSpPr>
          <p:spPr>
            <a:xfrm rot="5400000">
              <a:off x="5638099" y="508926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5" name="正方形/長方形 204">
              <a:extLst>
                <a:ext uri="{FF2B5EF4-FFF2-40B4-BE49-F238E27FC236}">
                  <a16:creationId xmlns:a16="http://schemas.microsoft.com/office/drawing/2014/main" id="{CD321124-D00F-498A-BB83-BCA775847801}"/>
                </a:ext>
              </a:extLst>
            </p:cNvPr>
            <p:cNvSpPr/>
            <p:nvPr/>
          </p:nvSpPr>
          <p:spPr>
            <a:xfrm rot="5400000">
              <a:off x="5638099" y="536706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A563E9D6-15B0-4E04-9AD7-F61CA27EDF1E}"/>
                </a:ext>
              </a:extLst>
            </p:cNvPr>
            <p:cNvSpPr/>
            <p:nvPr/>
          </p:nvSpPr>
          <p:spPr>
            <a:xfrm rot="5400000">
              <a:off x="5915906" y="314461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3590A444-524E-43E6-B1B7-B5E447B0E627}"/>
                </a:ext>
              </a:extLst>
            </p:cNvPr>
            <p:cNvSpPr/>
            <p:nvPr/>
          </p:nvSpPr>
          <p:spPr>
            <a:xfrm rot="5400000">
              <a:off x="5915906" y="342242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3" name="正方形/長方形 212">
              <a:extLst>
                <a:ext uri="{FF2B5EF4-FFF2-40B4-BE49-F238E27FC236}">
                  <a16:creationId xmlns:a16="http://schemas.microsoft.com/office/drawing/2014/main" id="{34289191-631B-401D-9EE2-D9B1F3EBAE04}"/>
                </a:ext>
              </a:extLst>
            </p:cNvPr>
            <p:cNvSpPr/>
            <p:nvPr/>
          </p:nvSpPr>
          <p:spPr>
            <a:xfrm rot="5400000">
              <a:off x="5915906" y="370022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B6789602-8D50-4CC3-B06A-58016EFE4784}"/>
                </a:ext>
              </a:extLst>
            </p:cNvPr>
            <p:cNvSpPr/>
            <p:nvPr/>
          </p:nvSpPr>
          <p:spPr>
            <a:xfrm rot="5400000">
              <a:off x="5915906" y="397803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680E3805-80CA-4F32-AB68-9702AAAB0E63}"/>
                </a:ext>
              </a:extLst>
            </p:cNvPr>
            <p:cNvSpPr/>
            <p:nvPr/>
          </p:nvSpPr>
          <p:spPr>
            <a:xfrm rot="5400000">
              <a:off x="5915906" y="425584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16A12B61-DDE2-4204-9681-8C1AF01F1227}"/>
                </a:ext>
              </a:extLst>
            </p:cNvPr>
            <p:cNvSpPr/>
            <p:nvPr/>
          </p:nvSpPr>
          <p:spPr>
            <a:xfrm rot="5400000">
              <a:off x="5915906" y="453364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7" name="正方形/長方形 216">
              <a:extLst>
                <a:ext uri="{FF2B5EF4-FFF2-40B4-BE49-F238E27FC236}">
                  <a16:creationId xmlns:a16="http://schemas.microsoft.com/office/drawing/2014/main" id="{B8693C2C-A659-429F-8672-1EE756DE7E01}"/>
                </a:ext>
              </a:extLst>
            </p:cNvPr>
            <p:cNvSpPr/>
            <p:nvPr/>
          </p:nvSpPr>
          <p:spPr>
            <a:xfrm rot="5400000">
              <a:off x="5915906" y="48114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36D2382D-CF73-412E-88DC-FB1A987548C3}"/>
                </a:ext>
              </a:extLst>
            </p:cNvPr>
            <p:cNvSpPr/>
            <p:nvPr/>
          </p:nvSpPr>
          <p:spPr>
            <a:xfrm rot="5400000">
              <a:off x="5915906" y="508926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711B4E42-5247-40B6-9A6B-696F1591D11B}"/>
                </a:ext>
              </a:extLst>
            </p:cNvPr>
            <p:cNvSpPr/>
            <p:nvPr/>
          </p:nvSpPr>
          <p:spPr>
            <a:xfrm rot="5400000">
              <a:off x="5915906" y="536706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23D39F40-847F-4844-A301-6788FBBD44B1}"/>
                </a:ext>
              </a:extLst>
            </p:cNvPr>
            <p:cNvSpPr/>
            <p:nvPr/>
          </p:nvSpPr>
          <p:spPr>
            <a:xfrm rot="5400000">
              <a:off x="6192819" y="314461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6" name="正方形/長方形 225">
              <a:extLst>
                <a:ext uri="{FF2B5EF4-FFF2-40B4-BE49-F238E27FC236}">
                  <a16:creationId xmlns:a16="http://schemas.microsoft.com/office/drawing/2014/main" id="{5D55C004-AA1F-4F66-8FA9-89415D3D6C5A}"/>
                </a:ext>
              </a:extLst>
            </p:cNvPr>
            <p:cNvSpPr/>
            <p:nvPr/>
          </p:nvSpPr>
          <p:spPr>
            <a:xfrm rot="5400000">
              <a:off x="6192819" y="342242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B9175A35-6064-4B62-B0C3-8EF0F93D14FB}"/>
                </a:ext>
              </a:extLst>
            </p:cNvPr>
            <p:cNvSpPr/>
            <p:nvPr/>
          </p:nvSpPr>
          <p:spPr>
            <a:xfrm rot="5400000">
              <a:off x="6192819" y="370022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8" name="正方形/長方形 227">
              <a:extLst>
                <a:ext uri="{FF2B5EF4-FFF2-40B4-BE49-F238E27FC236}">
                  <a16:creationId xmlns:a16="http://schemas.microsoft.com/office/drawing/2014/main" id="{00AD7FBF-1692-4FBC-B8EE-199B707930FA}"/>
                </a:ext>
              </a:extLst>
            </p:cNvPr>
            <p:cNvSpPr/>
            <p:nvPr/>
          </p:nvSpPr>
          <p:spPr>
            <a:xfrm rot="5400000">
              <a:off x="6192819" y="397803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9" name="正方形/長方形 228">
              <a:extLst>
                <a:ext uri="{FF2B5EF4-FFF2-40B4-BE49-F238E27FC236}">
                  <a16:creationId xmlns:a16="http://schemas.microsoft.com/office/drawing/2014/main" id="{E82D7CE3-A8CF-4ED4-89CD-447931A1D642}"/>
                </a:ext>
              </a:extLst>
            </p:cNvPr>
            <p:cNvSpPr/>
            <p:nvPr/>
          </p:nvSpPr>
          <p:spPr>
            <a:xfrm rot="5400000">
              <a:off x="6192819" y="425584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71BA5260-FD7C-4949-8CF4-66281D8020A2}"/>
                </a:ext>
              </a:extLst>
            </p:cNvPr>
            <p:cNvSpPr/>
            <p:nvPr/>
          </p:nvSpPr>
          <p:spPr>
            <a:xfrm rot="5400000">
              <a:off x="6192819" y="453364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962F82C5-96FE-4771-994E-C61EAB13EEBA}"/>
                </a:ext>
              </a:extLst>
            </p:cNvPr>
            <p:cNvSpPr/>
            <p:nvPr/>
          </p:nvSpPr>
          <p:spPr>
            <a:xfrm rot="5400000">
              <a:off x="6192819" y="48114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2" name="正方形/長方形 231">
              <a:extLst>
                <a:ext uri="{FF2B5EF4-FFF2-40B4-BE49-F238E27FC236}">
                  <a16:creationId xmlns:a16="http://schemas.microsoft.com/office/drawing/2014/main" id="{DE31D7B0-99AD-4332-83E3-288BB991039C}"/>
                </a:ext>
              </a:extLst>
            </p:cNvPr>
            <p:cNvSpPr/>
            <p:nvPr/>
          </p:nvSpPr>
          <p:spPr>
            <a:xfrm rot="5400000">
              <a:off x="6192819" y="508926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3" name="正方形/長方形 232">
              <a:extLst>
                <a:ext uri="{FF2B5EF4-FFF2-40B4-BE49-F238E27FC236}">
                  <a16:creationId xmlns:a16="http://schemas.microsoft.com/office/drawing/2014/main" id="{C995E506-C89A-427D-9F40-433996047DCA}"/>
                </a:ext>
              </a:extLst>
            </p:cNvPr>
            <p:cNvSpPr/>
            <p:nvPr/>
          </p:nvSpPr>
          <p:spPr>
            <a:xfrm rot="5400000">
              <a:off x="6192819" y="536706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正方形/長方形 245">
              <a:extLst>
                <a:ext uri="{FF2B5EF4-FFF2-40B4-BE49-F238E27FC236}">
                  <a16:creationId xmlns:a16="http://schemas.microsoft.com/office/drawing/2014/main" id="{05F47BF5-D0FA-4307-9C3D-89BB4ED5295D}"/>
                </a:ext>
              </a:extLst>
            </p:cNvPr>
            <p:cNvSpPr/>
            <p:nvPr/>
          </p:nvSpPr>
          <p:spPr>
            <a:xfrm rot="5400000">
              <a:off x="5638099" y="564693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7" name="正方形/長方形 246">
              <a:extLst>
                <a:ext uri="{FF2B5EF4-FFF2-40B4-BE49-F238E27FC236}">
                  <a16:creationId xmlns:a16="http://schemas.microsoft.com/office/drawing/2014/main" id="{7F3B973E-8825-4E1B-BF64-8E0C893C431B}"/>
                </a:ext>
              </a:extLst>
            </p:cNvPr>
            <p:cNvSpPr/>
            <p:nvPr/>
          </p:nvSpPr>
          <p:spPr>
            <a:xfrm rot="5400000">
              <a:off x="5915906" y="564693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8" name="正方形/長方形 247">
              <a:extLst>
                <a:ext uri="{FF2B5EF4-FFF2-40B4-BE49-F238E27FC236}">
                  <a16:creationId xmlns:a16="http://schemas.microsoft.com/office/drawing/2014/main" id="{319BDFAB-EF3E-4A8E-8E81-FB9431EFE3B6}"/>
                </a:ext>
              </a:extLst>
            </p:cNvPr>
            <p:cNvSpPr/>
            <p:nvPr/>
          </p:nvSpPr>
          <p:spPr>
            <a:xfrm rot="5400000">
              <a:off x="6192819" y="564693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0D49CDEC-CCBB-491C-81E3-8543AF7DBDF3}"/>
                </a:ext>
              </a:extLst>
            </p:cNvPr>
            <p:cNvSpPr/>
            <p:nvPr/>
          </p:nvSpPr>
          <p:spPr>
            <a:xfrm rot="5400000">
              <a:off x="6469730" y="314461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6E743A7E-46E0-48E1-939C-C405344E0396}"/>
                </a:ext>
              </a:extLst>
            </p:cNvPr>
            <p:cNvSpPr/>
            <p:nvPr/>
          </p:nvSpPr>
          <p:spPr>
            <a:xfrm rot="5400000">
              <a:off x="6469730" y="3422420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6" name="正方形/長方形 255">
              <a:extLst>
                <a:ext uri="{FF2B5EF4-FFF2-40B4-BE49-F238E27FC236}">
                  <a16:creationId xmlns:a16="http://schemas.microsoft.com/office/drawing/2014/main" id="{0C12DE83-CF9B-4448-B3B8-A1FFBC762D2A}"/>
                </a:ext>
              </a:extLst>
            </p:cNvPr>
            <p:cNvSpPr/>
            <p:nvPr/>
          </p:nvSpPr>
          <p:spPr>
            <a:xfrm rot="5400000">
              <a:off x="6469730" y="370022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7" name="正方形/長方形 256">
              <a:extLst>
                <a:ext uri="{FF2B5EF4-FFF2-40B4-BE49-F238E27FC236}">
                  <a16:creationId xmlns:a16="http://schemas.microsoft.com/office/drawing/2014/main" id="{D82609FC-F899-4DA6-A35A-BCBB18FACCF1}"/>
                </a:ext>
              </a:extLst>
            </p:cNvPr>
            <p:cNvSpPr/>
            <p:nvPr/>
          </p:nvSpPr>
          <p:spPr>
            <a:xfrm rot="5400000">
              <a:off x="6469730" y="397803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8" name="正方形/長方形 257">
              <a:extLst>
                <a:ext uri="{FF2B5EF4-FFF2-40B4-BE49-F238E27FC236}">
                  <a16:creationId xmlns:a16="http://schemas.microsoft.com/office/drawing/2014/main" id="{2B9F15C1-8E75-4549-BD4C-6DBC6C9660A3}"/>
                </a:ext>
              </a:extLst>
            </p:cNvPr>
            <p:cNvSpPr/>
            <p:nvPr/>
          </p:nvSpPr>
          <p:spPr>
            <a:xfrm rot="5400000">
              <a:off x="6469730" y="4255840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5C0D0B99-C8FB-4DB7-8CF9-67CD3EAA9B4E}"/>
                </a:ext>
              </a:extLst>
            </p:cNvPr>
            <p:cNvSpPr/>
            <p:nvPr/>
          </p:nvSpPr>
          <p:spPr>
            <a:xfrm rot="5400000">
              <a:off x="6469730" y="453364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CEC486E6-90B2-4C94-9856-A5A98838BBC9}"/>
                </a:ext>
              </a:extLst>
            </p:cNvPr>
            <p:cNvSpPr/>
            <p:nvPr/>
          </p:nvSpPr>
          <p:spPr>
            <a:xfrm rot="5400000">
              <a:off x="6469730" y="481145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1" name="正方形/長方形 260">
              <a:extLst>
                <a:ext uri="{FF2B5EF4-FFF2-40B4-BE49-F238E27FC236}">
                  <a16:creationId xmlns:a16="http://schemas.microsoft.com/office/drawing/2014/main" id="{71DFBACB-A1FC-4C53-917F-CB9F91CEDF81}"/>
                </a:ext>
              </a:extLst>
            </p:cNvPr>
            <p:cNvSpPr/>
            <p:nvPr/>
          </p:nvSpPr>
          <p:spPr>
            <a:xfrm rot="5400000">
              <a:off x="6469730" y="508926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2" name="正方形/長方形 261">
              <a:extLst>
                <a:ext uri="{FF2B5EF4-FFF2-40B4-BE49-F238E27FC236}">
                  <a16:creationId xmlns:a16="http://schemas.microsoft.com/office/drawing/2014/main" id="{4A9A4E82-29CF-4092-B749-B80083A1E586}"/>
                </a:ext>
              </a:extLst>
            </p:cNvPr>
            <p:cNvSpPr/>
            <p:nvPr/>
          </p:nvSpPr>
          <p:spPr>
            <a:xfrm rot="5400000">
              <a:off x="6469730" y="536706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46EA2809-D301-4F8B-A514-D78738944A61}"/>
                </a:ext>
              </a:extLst>
            </p:cNvPr>
            <p:cNvSpPr/>
            <p:nvPr/>
          </p:nvSpPr>
          <p:spPr>
            <a:xfrm rot="5400000">
              <a:off x="6469730" y="564693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64" name="テキスト ボックス 263">
            <a:extLst>
              <a:ext uri="{FF2B5EF4-FFF2-40B4-BE49-F238E27FC236}">
                <a16:creationId xmlns:a16="http://schemas.microsoft.com/office/drawing/2014/main" id="{FFC82279-E5D1-42C5-B58E-204311B88591}"/>
              </a:ext>
            </a:extLst>
          </p:cNvPr>
          <p:cNvSpPr txBox="1"/>
          <p:nvPr/>
        </p:nvSpPr>
        <p:spPr>
          <a:xfrm>
            <a:off x="3878936" y="4787906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いろんな場所に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いろんな形の花壇を作ろう！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花の種類や柵の色も変えてみよう！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5" name="テキスト ボックス 264">
            <a:extLst>
              <a:ext uri="{FF2B5EF4-FFF2-40B4-BE49-F238E27FC236}">
                <a16:creationId xmlns:a16="http://schemas.microsoft.com/office/drawing/2014/main" id="{F0564EF9-8644-4ADC-9115-18E76E63ED24}"/>
              </a:ext>
            </a:extLst>
          </p:cNvPr>
          <p:cNvSpPr txBox="1"/>
          <p:nvPr/>
        </p:nvSpPr>
        <p:spPr>
          <a:xfrm>
            <a:off x="4790023" y="4866259"/>
            <a:ext cx="644847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6" name="テキスト ボックス 265">
            <a:extLst>
              <a:ext uri="{FF2B5EF4-FFF2-40B4-BE49-F238E27FC236}">
                <a16:creationId xmlns:a16="http://schemas.microsoft.com/office/drawing/2014/main" id="{5DE27482-1ADB-454B-B662-DDA3B0324C71}"/>
              </a:ext>
            </a:extLst>
          </p:cNvPr>
          <p:cNvSpPr txBox="1"/>
          <p:nvPr/>
        </p:nvSpPr>
        <p:spPr>
          <a:xfrm>
            <a:off x="6268478" y="4866259"/>
            <a:ext cx="619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7" name="テキスト ボックス 266">
            <a:extLst>
              <a:ext uri="{FF2B5EF4-FFF2-40B4-BE49-F238E27FC236}">
                <a16:creationId xmlns:a16="http://schemas.microsoft.com/office/drawing/2014/main" id="{A2A35B1E-52CB-4823-83FF-2DBC971CCCB6}"/>
              </a:ext>
            </a:extLst>
          </p:cNvPr>
          <p:cNvSpPr txBox="1"/>
          <p:nvPr/>
        </p:nvSpPr>
        <p:spPr>
          <a:xfrm>
            <a:off x="5895547" y="5418055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8" name="テキスト ボックス 267">
            <a:extLst>
              <a:ext uri="{FF2B5EF4-FFF2-40B4-BE49-F238E27FC236}">
                <a16:creationId xmlns:a16="http://schemas.microsoft.com/office/drawing/2014/main" id="{A7AF1430-7461-431D-870E-A9BCAAFE8464}"/>
              </a:ext>
            </a:extLst>
          </p:cNvPr>
          <p:cNvSpPr txBox="1"/>
          <p:nvPr/>
        </p:nvSpPr>
        <p:spPr>
          <a:xfrm>
            <a:off x="6873843" y="4866259"/>
            <a:ext cx="6193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9" name="テキスト ボックス 268">
            <a:extLst>
              <a:ext uri="{FF2B5EF4-FFF2-40B4-BE49-F238E27FC236}">
                <a16:creationId xmlns:a16="http://schemas.microsoft.com/office/drawing/2014/main" id="{59C6C114-F95F-4EC8-9E33-BC61D045F0A3}"/>
              </a:ext>
            </a:extLst>
          </p:cNvPr>
          <p:cNvSpPr txBox="1"/>
          <p:nvPr/>
        </p:nvSpPr>
        <p:spPr>
          <a:xfrm>
            <a:off x="7495674" y="4866259"/>
            <a:ext cx="46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0" name="テキスト ボックス 269">
            <a:extLst>
              <a:ext uri="{FF2B5EF4-FFF2-40B4-BE49-F238E27FC236}">
                <a16:creationId xmlns:a16="http://schemas.microsoft.com/office/drawing/2014/main" id="{1B2E6BA1-69C0-46AB-898C-44B9BAC57ACE}"/>
              </a:ext>
            </a:extLst>
          </p:cNvPr>
          <p:cNvSpPr txBox="1"/>
          <p:nvPr/>
        </p:nvSpPr>
        <p:spPr>
          <a:xfrm>
            <a:off x="3839884" y="5418055"/>
            <a:ext cx="46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1" name="テキスト ボックス 270">
            <a:extLst>
              <a:ext uri="{FF2B5EF4-FFF2-40B4-BE49-F238E27FC236}">
                <a16:creationId xmlns:a16="http://schemas.microsoft.com/office/drawing/2014/main" id="{7D025195-91DD-4162-9C44-362ABA7A57B8}"/>
              </a:ext>
            </a:extLst>
          </p:cNvPr>
          <p:cNvSpPr txBox="1"/>
          <p:nvPr/>
        </p:nvSpPr>
        <p:spPr>
          <a:xfrm>
            <a:off x="4282064" y="5418055"/>
            <a:ext cx="7093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2" name="テキスト ボックス 271">
            <a:extLst>
              <a:ext uri="{FF2B5EF4-FFF2-40B4-BE49-F238E27FC236}">
                <a16:creationId xmlns:a16="http://schemas.microsoft.com/office/drawing/2014/main" id="{2AF3B208-25D5-4318-94ED-9B1F519D5BA0}"/>
              </a:ext>
            </a:extLst>
          </p:cNvPr>
          <p:cNvSpPr txBox="1"/>
          <p:nvPr/>
        </p:nvSpPr>
        <p:spPr>
          <a:xfrm>
            <a:off x="4991449" y="5418055"/>
            <a:ext cx="46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3" name="テキスト ボックス 272">
            <a:extLst>
              <a:ext uri="{FF2B5EF4-FFF2-40B4-BE49-F238E27FC236}">
                <a16:creationId xmlns:a16="http://schemas.microsoft.com/office/drawing/2014/main" id="{DF8E3D77-7025-488F-A8A3-9E774B23B2F6}"/>
              </a:ext>
            </a:extLst>
          </p:cNvPr>
          <p:cNvSpPr txBox="1"/>
          <p:nvPr/>
        </p:nvSpPr>
        <p:spPr>
          <a:xfrm>
            <a:off x="5456927" y="5418055"/>
            <a:ext cx="46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7125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ミッションを考えよう！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87" name="テキスト ボックス 186">
            <a:extLst>
              <a:ext uri="{FF2B5EF4-FFF2-40B4-BE49-F238E27FC236}">
                <a16:creationId xmlns:a16="http://schemas.microsoft.com/office/drawing/2014/main" id="{E803CD16-AE8D-45CA-8A35-DE8ED198D6B7}"/>
              </a:ext>
            </a:extLst>
          </p:cNvPr>
          <p:cNvSpPr txBox="1"/>
          <p:nvPr/>
        </p:nvSpPr>
        <p:spPr>
          <a:xfrm>
            <a:off x="935685" y="1619732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プレイヤーの側にエージェントを呼び出すプログラム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9" name="テキスト ボックス 188">
            <a:extLst>
              <a:ext uri="{FF2B5EF4-FFF2-40B4-BE49-F238E27FC236}">
                <a16:creationId xmlns:a16="http://schemas.microsoft.com/office/drawing/2014/main" id="{F4D2E2BC-6E3B-478C-90E6-F6F3C71C421E}"/>
              </a:ext>
            </a:extLst>
          </p:cNvPr>
          <p:cNvSpPr txBox="1"/>
          <p:nvPr/>
        </p:nvSpPr>
        <p:spPr>
          <a:xfrm>
            <a:off x="4438447" y="1601665"/>
            <a:ext cx="267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90" name="テキスト ボックス 189">
            <a:extLst>
              <a:ext uri="{FF2B5EF4-FFF2-40B4-BE49-F238E27FC236}">
                <a16:creationId xmlns:a16="http://schemas.microsoft.com/office/drawing/2014/main" id="{42720F25-4091-4DEF-BB26-4F8204938D48}"/>
              </a:ext>
            </a:extLst>
          </p:cNvPr>
          <p:cNvSpPr txBox="1"/>
          <p:nvPr/>
        </p:nvSpPr>
        <p:spPr>
          <a:xfrm>
            <a:off x="2278023" y="160166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191" name="テキスト ボックス 190">
            <a:extLst>
              <a:ext uri="{FF2B5EF4-FFF2-40B4-BE49-F238E27FC236}">
                <a16:creationId xmlns:a16="http://schemas.microsoft.com/office/drawing/2014/main" id="{6E082ABB-FEE9-4F0D-AD46-6B4323640127}"/>
              </a:ext>
            </a:extLst>
          </p:cNvPr>
          <p:cNvSpPr txBox="1"/>
          <p:nvPr/>
        </p:nvSpPr>
        <p:spPr>
          <a:xfrm>
            <a:off x="4823670" y="1601665"/>
            <a:ext cx="383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243" name="テキスト ボックス 242">
            <a:extLst>
              <a:ext uri="{FF2B5EF4-FFF2-40B4-BE49-F238E27FC236}">
                <a16:creationId xmlns:a16="http://schemas.microsoft.com/office/drawing/2014/main" id="{95E4715F-9FCB-4FAD-B61B-E55A00373B8A}"/>
              </a:ext>
            </a:extLst>
          </p:cNvPr>
          <p:cNvSpPr txBox="1"/>
          <p:nvPr/>
        </p:nvSpPr>
        <p:spPr>
          <a:xfrm>
            <a:off x="259976" y="937400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どんなプログラムが必要か考えてみよう！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7B9E85C3-BA21-4821-9BD7-9E25205507FD}"/>
              </a:ext>
            </a:extLst>
          </p:cNvPr>
          <p:cNvSpPr txBox="1"/>
          <p:nvPr/>
        </p:nvSpPr>
        <p:spPr>
          <a:xfrm>
            <a:off x="2296975" y="1024985"/>
            <a:ext cx="731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253" name="テキスト ボックス 252">
            <a:extLst>
              <a:ext uri="{FF2B5EF4-FFF2-40B4-BE49-F238E27FC236}">
                <a16:creationId xmlns:a16="http://schemas.microsoft.com/office/drawing/2014/main" id="{FAF36E2E-692F-4617-8AED-57745A2E19C8}"/>
              </a:ext>
            </a:extLst>
          </p:cNvPr>
          <p:cNvSpPr txBox="1"/>
          <p:nvPr/>
        </p:nvSpPr>
        <p:spPr>
          <a:xfrm>
            <a:off x="2895217" y="102498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pic>
        <p:nvPicPr>
          <p:cNvPr id="312" name="図 311">
            <a:extLst>
              <a:ext uri="{FF2B5EF4-FFF2-40B4-BE49-F238E27FC236}">
                <a16:creationId xmlns:a16="http://schemas.microsoft.com/office/drawing/2014/main" id="{0FC27362-0612-4DE7-AA37-B92A661A0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76" y="1478559"/>
            <a:ext cx="739603" cy="739603"/>
          </a:xfrm>
          <a:prstGeom prst="rect">
            <a:avLst/>
          </a:prstGeom>
        </p:spPr>
      </p:pic>
      <p:pic>
        <p:nvPicPr>
          <p:cNvPr id="313" name="図 312">
            <a:extLst>
              <a:ext uri="{FF2B5EF4-FFF2-40B4-BE49-F238E27FC236}">
                <a16:creationId xmlns:a16="http://schemas.microsoft.com/office/drawing/2014/main" id="{32B5DA1E-C5C6-4943-8A7D-8C6167C99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283" y="2203039"/>
            <a:ext cx="547146" cy="473207"/>
          </a:xfrm>
          <a:prstGeom prst="rect">
            <a:avLst/>
          </a:prstGeom>
        </p:spPr>
      </p:pic>
      <p:sp>
        <p:nvSpPr>
          <p:cNvPr id="314" name="吹き出し: 角を丸めた四角形 313">
            <a:extLst>
              <a:ext uri="{FF2B5EF4-FFF2-40B4-BE49-F238E27FC236}">
                <a16:creationId xmlns:a16="http://schemas.microsoft.com/office/drawing/2014/main" id="{17ACE80A-4CE6-4F6E-8F3F-C3A0FE5BC5B2}"/>
              </a:ext>
            </a:extLst>
          </p:cNvPr>
          <p:cNvSpPr/>
          <p:nvPr/>
        </p:nvSpPr>
        <p:spPr>
          <a:xfrm>
            <a:off x="2279883" y="2151102"/>
            <a:ext cx="5939696" cy="577082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6" name="テキスト ボックス 315">
            <a:extLst>
              <a:ext uri="{FF2B5EF4-FFF2-40B4-BE49-F238E27FC236}">
                <a16:creationId xmlns:a16="http://schemas.microsoft.com/office/drawing/2014/main" id="{40286879-2921-4069-BB91-208E658D2110}"/>
              </a:ext>
            </a:extLst>
          </p:cNvPr>
          <p:cNvSpPr txBox="1"/>
          <p:nvPr/>
        </p:nvSpPr>
        <p:spPr>
          <a:xfrm>
            <a:off x="2296975" y="2138399"/>
            <a:ext cx="511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エージェントの位置を変えるブロックを使おう！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7" name="テキスト ボックス 316">
            <a:extLst>
              <a:ext uri="{FF2B5EF4-FFF2-40B4-BE49-F238E27FC236}">
                <a16:creationId xmlns:a16="http://schemas.microsoft.com/office/drawing/2014/main" id="{24D2E9F5-8601-4DC3-9B14-1343C9703159}"/>
              </a:ext>
            </a:extLst>
          </p:cNvPr>
          <p:cNvSpPr txBox="1"/>
          <p:nvPr/>
        </p:nvSpPr>
        <p:spPr>
          <a:xfrm>
            <a:off x="3768695" y="2211231"/>
            <a:ext cx="5179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3" name="テキスト ボックス 322">
            <a:extLst>
              <a:ext uri="{FF2B5EF4-FFF2-40B4-BE49-F238E27FC236}">
                <a16:creationId xmlns:a16="http://schemas.microsoft.com/office/drawing/2014/main" id="{B958A98A-CDED-4E80-A51A-F2FCB24E3E9C}"/>
              </a:ext>
            </a:extLst>
          </p:cNvPr>
          <p:cNvSpPr txBox="1"/>
          <p:nvPr/>
        </p:nvSpPr>
        <p:spPr>
          <a:xfrm>
            <a:off x="5910050" y="2218162"/>
            <a:ext cx="4701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5" name="テキスト ボックス 324">
            <a:extLst>
              <a:ext uri="{FF2B5EF4-FFF2-40B4-BE49-F238E27FC236}">
                <a16:creationId xmlns:a16="http://schemas.microsoft.com/office/drawing/2014/main" id="{37D42B45-5DFB-4E8F-9AA4-C02F86EBA6BF}"/>
              </a:ext>
            </a:extLst>
          </p:cNvPr>
          <p:cNvSpPr txBox="1"/>
          <p:nvPr/>
        </p:nvSpPr>
        <p:spPr>
          <a:xfrm>
            <a:off x="4376214" y="2211231"/>
            <a:ext cx="2976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6" name="テキスト ボックス 325">
            <a:extLst>
              <a:ext uri="{FF2B5EF4-FFF2-40B4-BE49-F238E27FC236}">
                <a16:creationId xmlns:a16="http://schemas.microsoft.com/office/drawing/2014/main" id="{A6BF0713-10F8-41A1-B74E-F4048FF54B01}"/>
              </a:ext>
            </a:extLst>
          </p:cNvPr>
          <p:cNvSpPr txBox="1"/>
          <p:nvPr/>
        </p:nvSpPr>
        <p:spPr>
          <a:xfrm>
            <a:off x="956171" y="2987222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花壇の柵を作るプログラム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7" name="テキスト ボックス 326">
            <a:extLst>
              <a:ext uri="{FF2B5EF4-FFF2-40B4-BE49-F238E27FC236}">
                <a16:creationId xmlns:a16="http://schemas.microsoft.com/office/drawing/2014/main" id="{62862305-A9FA-4094-849C-1424BCF80CD1}"/>
              </a:ext>
            </a:extLst>
          </p:cNvPr>
          <p:cNvSpPr txBox="1"/>
          <p:nvPr/>
        </p:nvSpPr>
        <p:spPr>
          <a:xfrm>
            <a:off x="991494" y="2964373"/>
            <a:ext cx="589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</a:p>
        </p:txBody>
      </p:sp>
      <p:sp>
        <p:nvSpPr>
          <p:cNvPr id="328" name="テキスト ボックス 327">
            <a:extLst>
              <a:ext uri="{FF2B5EF4-FFF2-40B4-BE49-F238E27FC236}">
                <a16:creationId xmlns:a16="http://schemas.microsoft.com/office/drawing/2014/main" id="{2ABB425F-EF6B-4343-B0DC-820DE8028989}"/>
              </a:ext>
            </a:extLst>
          </p:cNvPr>
          <p:cNvSpPr txBox="1"/>
          <p:nvPr/>
        </p:nvSpPr>
        <p:spPr>
          <a:xfrm>
            <a:off x="2076157" y="296437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29" name="テキスト ボックス 328">
            <a:extLst>
              <a:ext uri="{FF2B5EF4-FFF2-40B4-BE49-F238E27FC236}">
                <a16:creationId xmlns:a16="http://schemas.microsoft.com/office/drawing/2014/main" id="{2B9440D0-8AAB-494A-8DDE-DE80B80B55EB}"/>
              </a:ext>
            </a:extLst>
          </p:cNvPr>
          <p:cNvSpPr txBox="1"/>
          <p:nvPr/>
        </p:nvSpPr>
        <p:spPr>
          <a:xfrm>
            <a:off x="1627075" y="296437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pic>
        <p:nvPicPr>
          <p:cNvPr id="330" name="図 329">
            <a:extLst>
              <a:ext uri="{FF2B5EF4-FFF2-40B4-BE49-F238E27FC236}">
                <a16:creationId xmlns:a16="http://schemas.microsoft.com/office/drawing/2014/main" id="{1435600D-8BC8-43DC-9C29-F6F27C297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2" y="2846049"/>
            <a:ext cx="739603" cy="739603"/>
          </a:xfrm>
          <a:prstGeom prst="rect">
            <a:avLst/>
          </a:prstGeom>
        </p:spPr>
      </p:pic>
      <p:pic>
        <p:nvPicPr>
          <p:cNvPr id="331" name="図 330">
            <a:extLst>
              <a:ext uri="{FF2B5EF4-FFF2-40B4-BE49-F238E27FC236}">
                <a16:creationId xmlns:a16="http://schemas.microsoft.com/office/drawing/2014/main" id="{682772D8-9090-4A15-AEBE-5CE8BFFD9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701" y="3572488"/>
            <a:ext cx="497525" cy="533063"/>
          </a:xfrm>
          <a:prstGeom prst="rect">
            <a:avLst/>
          </a:prstGeom>
        </p:spPr>
      </p:pic>
      <p:sp>
        <p:nvSpPr>
          <p:cNvPr id="332" name="吹き出し: 角を丸めた四角形 331">
            <a:extLst>
              <a:ext uri="{FF2B5EF4-FFF2-40B4-BE49-F238E27FC236}">
                <a16:creationId xmlns:a16="http://schemas.microsoft.com/office/drawing/2014/main" id="{E6756890-C90C-45B6-B6FD-8C22C3C3A9EC}"/>
              </a:ext>
            </a:extLst>
          </p:cNvPr>
          <p:cNvSpPr/>
          <p:nvPr/>
        </p:nvSpPr>
        <p:spPr>
          <a:xfrm>
            <a:off x="2296975" y="3512890"/>
            <a:ext cx="5922604" cy="1221798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3" name="テキスト ボックス 332">
            <a:extLst>
              <a:ext uri="{FF2B5EF4-FFF2-40B4-BE49-F238E27FC236}">
                <a16:creationId xmlns:a16="http://schemas.microsoft.com/office/drawing/2014/main" id="{E128AED0-8240-4FE3-84BE-0E38AD4C8244}"/>
              </a:ext>
            </a:extLst>
          </p:cNvPr>
          <p:cNvSpPr txBox="1"/>
          <p:nvPr/>
        </p:nvSpPr>
        <p:spPr>
          <a:xfrm>
            <a:off x="2314067" y="3565137"/>
            <a:ext cx="57734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柵は交互に違うブロックを使おうかな？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数・種類を引数で指定すれば、ひとつのプログラムで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いろんな花壇を作ることができそうだよ！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4" name="テキスト ボックス 333">
            <a:extLst>
              <a:ext uri="{FF2B5EF4-FFF2-40B4-BE49-F238E27FC236}">
                <a16:creationId xmlns:a16="http://schemas.microsoft.com/office/drawing/2014/main" id="{6B288456-E250-42C0-8D18-C3B7A6ABCA1B}"/>
              </a:ext>
            </a:extLst>
          </p:cNvPr>
          <p:cNvSpPr txBox="1"/>
          <p:nvPr/>
        </p:nvSpPr>
        <p:spPr>
          <a:xfrm>
            <a:off x="3114215" y="4271743"/>
            <a:ext cx="6288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5" name="テキスト ボックス 334">
            <a:extLst>
              <a:ext uri="{FF2B5EF4-FFF2-40B4-BE49-F238E27FC236}">
                <a16:creationId xmlns:a16="http://schemas.microsoft.com/office/drawing/2014/main" id="{F865142A-B521-41AF-ADA5-8E2FAF627E7A}"/>
              </a:ext>
            </a:extLst>
          </p:cNvPr>
          <p:cNvSpPr txBox="1"/>
          <p:nvPr/>
        </p:nvSpPr>
        <p:spPr>
          <a:xfrm>
            <a:off x="3685681" y="4276707"/>
            <a:ext cx="4701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6" name="テキスト ボックス 335">
            <a:extLst>
              <a:ext uri="{FF2B5EF4-FFF2-40B4-BE49-F238E27FC236}">
                <a16:creationId xmlns:a16="http://schemas.microsoft.com/office/drawing/2014/main" id="{61F56379-01DA-4C1A-802B-649430B45966}"/>
              </a:ext>
            </a:extLst>
          </p:cNvPr>
          <p:cNvSpPr txBox="1"/>
          <p:nvPr/>
        </p:nvSpPr>
        <p:spPr>
          <a:xfrm>
            <a:off x="2266223" y="3896134"/>
            <a:ext cx="479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7" name="テキスト ボックス 336">
            <a:extLst>
              <a:ext uri="{FF2B5EF4-FFF2-40B4-BE49-F238E27FC236}">
                <a16:creationId xmlns:a16="http://schemas.microsoft.com/office/drawing/2014/main" id="{98724BC3-4516-4605-9930-AC80E0728094}"/>
              </a:ext>
            </a:extLst>
          </p:cNvPr>
          <p:cNvSpPr txBox="1"/>
          <p:nvPr/>
        </p:nvSpPr>
        <p:spPr>
          <a:xfrm>
            <a:off x="2634143" y="3896134"/>
            <a:ext cx="725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8" name="テキスト ボックス 337">
            <a:extLst>
              <a:ext uri="{FF2B5EF4-FFF2-40B4-BE49-F238E27FC236}">
                <a16:creationId xmlns:a16="http://schemas.microsoft.com/office/drawing/2014/main" id="{1396AB7D-DDA9-40C6-A961-5ED104EAEE7B}"/>
              </a:ext>
            </a:extLst>
          </p:cNvPr>
          <p:cNvSpPr txBox="1"/>
          <p:nvPr/>
        </p:nvSpPr>
        <p:spPr>
          <a:xfrm>
            <a:off x="3233543" y="3896134"/>
            <a:ext cx="725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9" name="テキスト ボックス 338">
            <a:extLst>
              <a:ext uri="{FF2B5EF4-FFF2-40B4-BE49-F238E27FC236}">
                <a16:creationId xmlns:a16="http://schemas.microsoft.com/office/drawing/2014/main" id="{0F55FE97-7438-422E-A910-2AFD5C00CC4F}"/>
              </a:ext>
            </a:extLst>
          </p:cNvPr>
          <p:cNvSpPr txBox="1"/>
          <p:nvPr/>
        </p:nvSpPr>
        <p:spPr>
          <a:xfrm>
            <a:off x="3898917" y="3896134"/>
            <a:ext cx="6288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0" name="テキスト ボックス 339">
            <a:extLst>
              <a:ext uri="{FF2B5EF4-FFF2-40B4-BE49-F238E27FC236}">
                <a16:creationId xmlns:a16="http://schemas.microsoft.com/office/drawing/2014/main" id="{6D026B31-6AD5-4F7B-8D57-578735B274F9}"/>
              </a:ext>
            </a:extLst>
          </p:cNvPr>
          <p:cNvSpPr txBox="1"/>
          <p:nvPr/>
        </p:nvSpPr>
        <p:spPr>
          <a:xfrm>
            <a:off x="2267640" y="3539345"/>
            <a:ext cx="479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1" name="テキスト ボックス 340">
            <a:extLst>
              <a:ext uri="{FF2B5EF4-FFF2-40B4-BE49-F238E27FC236}">
                <a16:creationId xmlns:a16="http://schemas.microsoft.com/office/drawing/2014/main" id="{EE0F3F78-6E4D-464E-A617-BAE30B5D966D}"/>
              </a:ext>
            </a:extLst>
          </p:cNvPr>
          <p:cNvSpPr txBox="1"/>
          <p:nvPr/>
        </p:nvSpPr>
        <p:spPr>
          <a:xfrm>
            <a:off x="2705127" y="3539345"/>
            <a:ext cx="589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こうご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2" name="テキスト ボックス 341">
            <a:extLst>
              <a:ext uri="{FF2B5EF4-FFF2-40B4-BE49-F238E27FC236}">
                <a16:creationId xmlns:a16="http://schemas.microsoft.com/office/drawing/2014/main" id="{A2241A6C-F484-4298-8763-9C8808DE07E0}"/>
              </a:ext>
            </a:extLst>
          </p:cNvPr>
          <p:cNvSpPr txBox="1"/>
          <p:nvPr/>
        </p:nvSpPr>
        <p:spPr>
          <a:xfrm>
            <a:off x="3298753" y="3539345"/>
            <a:ext cx="479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3" name="テキスト ボックス 342">
            <a:extLst>
              <a:ext uri="{FF2B5EF4-FFF2-40B4-BE49-F238E27FC236}">
                <a16:creationId xmlns:a16="http://schemas.microsoft.com/office/drawing/2014/main" id="{922C77DF-CA5F-49CD-9699-DFD28230FC7B}"/>
              </a:ext>
            </a:extLst>
          </p:cNvPr>
          <p:cNvSpPr txBox="1"/>
          <p:nvPr/>
        </p:nvSpPr>
        <p:spPr>
          <a:xfrm>
            <a:off x="4705552" y="3539345"/>
            <a:ext cx="479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4" name="テキスト ボックス 343">
            <a:extLst>
              <a:ext uri="{FF2B5EF4-FFF2-40B4-BE49-F238E27FC236}">
                <a16:creationId xmlns:a16="http://schemas.microsoft.com/office/drawing/2014/main" id="{4522D023-4F99-4E8A-8FB0-432D4F8E2B77}"/>
              </a:ext>
            </a:extLst>
          </p:cNvPr>
          <p:cNvSpPr txBox="1"/>
          <p:nvPr/>
        </p:nvSpPr>
        <p:spPr>
          <a:xfrm>
            <a:off x="939079" y="4902316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花壇に花を植えるプログラム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5" name="テキスト ボックス 344">
            <a:extLst>
              <a:ext uri="{FF2B5EF4-FFF2-40B4-BE49-F238E27FC236}">
                <a16:creationId xmlns:a16="http://schemas.microsoft.com/office/drawing/2014/main" id="{4920440E-C150-4488-8766-746EB18436CD}"/>
              </a:ext>
            </a:extLst>
          </p:cNvPr>
          <p:cNvSpPr txBox="1"/>
          <p:nvPr/>
        </p:nvSpPr>
        <p:spPr>
          <a:xfrm>
            <a:off x="974402" y="4888014"/>
            <a:ext cx="589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</a:p>
        </p:txBody>
      </p:sp>
      <p:sp>
        <p:nvSpPr>
          <p:cNvPr id="346" name="テキスト ボックス 345">
            <a:extLst>
              <a:ext uri="{FF2B5EF4-FFF2-40B4-BE49-F238E27FC236}">
                <a16:creationId xmlns:a16="http://schemas.microsoft.com/office/drawing/2014/main" id="{8363DCB1-ADA1-4C26-BF06-F0C01C95D744}"/>
              </a:ext>
            </a:extLst>
          </p:cNvPr>
          <p:cNvSpPr txBox="1"/>
          <p:nvPr/>
        </p:nvSpPr>
        <p:spPr>
          <a:xfrm>
            <a:off x="2050676" y="488424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347" name="テキスト ボックス 346">
            <a:extLst>
              <a:ext uri="{FF2B5EF4-FFF2-40B4-BE49-F238E27FC236}">
                <a16:creationId xmlns:a16="http://schemas.microsoft.com/office/drawing/2014/main" id="{73AECBBF-92E0-406B-BAAC-13B6E265175C}"/>
              </a:ext>
            </a:extLst>
          </p:cNvPr>
          <p:cNvSpPr txBox="1"/>
          <p:nvPr/>
        </p:nvSpPr>
        <p:spPr>
          <a:xfrm>
            <a:off x="1601594" y="487946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pic>
        <p:nvPicPr>
          <p:cNvPr id="348" name="図 347">
            <a:extLst>
              <a:ext uri="{FF2B5EF4-FFF2-40B4-BE49-F238E27FC236}">
                <a16:creationId xmlns:a16="http://schemas.microsoft.com/office/drawing/2014/main" id="{C3B4C6CA-5D68-4458-B07C-C79E7BF54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70" y="4761143"/>
            <a:ext cx="739603" cy="739603"/>
          </a:xfrm>
          <a:prstGeom prst="rect">
            <a:avLst/>
          </a:prstGeom>
        </p:spPr>
      </p:pic>
      <p:sp>
        <p:nvSpPr>
          <p:cNvPr id="350" name="吹き出し: 角を丸めた四角形 349">
            <a:extLst>
              <a:ext uri="{FF2B5EF4-FFF2-40B4-BE49-F238E27FC236}">
                <a16:creationId xmlns:a16="http://schemas.microsoft.com/office/drawing/2014/main" id="{CE9EC0B8-1749-41AB-8298-95901BE5F2C3}"/>
              </a:ext>
            </a:extLst>
          </p:cNvPr>
          <p:cNvSpPr/>
          <p:nvPr/>
        </p:nvSpPr>
        <p:spPr>
          <a:xfrm>
            <a:off x="2279883" y="5427984"/>
            <a:ext cx="6041996" cy="1221798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1" name="テキスト ボックス 350">
            <a:extLst>
              <a:ext uri="{FF2B5EF4-FFF2-40B4-BE49-F238E27FC236}">
                <a16:creationId xmlns:a16="http://schemas.microsoft.com/office/drawing/2014/main" id="{0C4B542B-DEDE-4954-9C0D-DBED8BCAC66E}"/>
              </a:ext>
            </a:extLst>
          </p:cNvPr>
          <p:cNvSpPr txBox="1"/>
          <p:nvPr/>
        </p:nvSpPr>
        <p:spPr>
          <a:xfrm>
            <a:off x="2296974" y="5480231"/>
            <a:ext cx="59226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植える花は引数で指定して、違う種類の花を植えられるようにしよう！エージェントが花壇の縁まで到達したら、ブロックの種類で向きを変えるようにしたいな！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2" name="テキスト ボックス 351">
            <a:extLst>
              <a:ext uri="{FF2B5EF4-FFF2-40B4-BE49-F238E27FC236}">
                <a16:creationId xmlns:a16="http://schemas.microsoft.com/office/drawing/2014/main" id="{ECE70DC7-1718-48B2-A100-645B78DAB028}"/>
              </a:ext>
            </a:extLst>
          </p:cNvPr>
          <p:cNvSpPr txBox="1"/>
          <p:nvPr/>
        </p:nvSpPr>
        <p:spPr>
          <a:xfrm>
            <a:off x="2216639" y="6188428"/>
            <a:ext cx="725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3" name="テキスト ボックス 352">
            <a:extLst>
              <a:ext uri="{FF2B5EF4-FFF2-40B4-BE49-F238E27FC236}">
                <a16:creationId xmlns:a16="http://schemas.microsoft.com/office/drawing/2014/main" id="{48961252-734D-4587-B728-5D41573F219D}"/>
              </a:ext>
            </a:extLst>
          </p:cNvPr>
          <p:cNvSpPr txBox="1"/>
          <p:nvPr/>
        </p:nvSpPr>
        <p:spPr>
          <a:xfrm>
            <a:off x="2948880" y="6196817"/>
            <a:ext cx="2907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4" name="テキスト ボックス 353">
            <a:extLst>
              <a:ext uri="{FF2B5EF4-FFF2-40B4-BE49-F238E27FC236}">
                <a16:creationId xmlns:a16="http://schemas.microsoft.com/office/drawing/2014/main" id="{CDF1B099-38C5-4EE9-AE7A-67C174B7CF13}"/>
              </a:ext>
            </a:extLst>
          </p:cNvPr>
          <p:cNvSpPr txBox="1"/>
          <p:nvPr/>
        </p:nvSpPr>
        <p:spPr>
          <a:xfrm>
            <a:off x="6371786" y="5452505"/>
            <a:ext cx="3496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5" name="テキスト ボックス 354">
            <a:extLst>
              <a:ext uri="{FF2B5EF4-FFF2-40B4-BE49-F238E27FC236}">
                <a16:creationId xmlns:a16="http://schemas.microsoft.com/office/drawing/2014/main" id="{1670C220-A837-4323-A92B-6DDC5971835A}"/>
              </a:ext>
            </a:extLst>
          </p:cNvPr>
          <p:cNvSpPr txBox="1"/>
          <p:nvPr/>
        </p:nvSpPr>
        <p:spPr>
          <a:xfrm>
            <a:off x="5260000" y="5452505"/>
            <a:ext cx="725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6" name="テキスト ボックス 355">
            <a:extLst>
              <a:ext uri="{FF2B5EF4-FFF2-40B4-BE49-F238E27FC236}">
                <a16:creationId xmlns:a16="http://schemas.microsoft.com/office/drawing/2014/main" id="{B046B7F8-2D23-4EB6-8BFC-F953877BBBDD}"/>
              </a:ext>
            </a:extLst>
          </p:cNvPr>
          <p:cNvSpPr txBox="1"/>
          <p:nvPr/>
        </p:nvSpPr>
        <p:spPr>
          <a:xfrm>
            <a:off x="5668092" y="5825663"/>
            <a:ext cx="7204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とうたつ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7" name="テキスト ボックス 356">
            <a:extLst>
              <a:ext uri="{FF2B5EF4-FFF2-40B4-BE49-F238E27FC236}">
                <a16:creationId xmlns:a16="http://schemas.microsoft.com/office/drawing/2014/main" id="{352E02F3-29E8-406E-9343-AF2C48EA7690}"/>
              </a:ext>
            </a:extLst>
          </p:cNvPr>
          <p:cNvSpPr txBox="1"/>
          <p:nvPr/>
        </p:nvSpPr>
        <p:spPr>
          <a:xfrm>
            <a:off x="4518293" y="5825663"/>
            <a:ext cx="6288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8" name="テキスト ボックス 357">
            <a:extLst>
              <a:ext uri="{FF2B5EF4-FFF2-40B4-BE49-F238E27FC236}">
                <a16:creationId xmlns:a16="http://schemas.microsoft.com/office/drawing/2014/main" id="{53EFB521-7586-4717-94C2-DB0C1CE62CE2}"/>
              </a:ext>
            </a:extLst>
          </p:cNvPr>
          <p:cNvSpPr txBox="1"/>
          <p:nvPr/>
        </p:nvSpPr>
        <p:spPr>
          <a:xfrm>
            <a:off x="4873617" y="5452505"/>
            <a:ext cx="479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9" name="テキスト ボックス 358">
            <a:extLst>
              <a:ext uri="{FF2B5EF4-FFF2-40B4-BE49-F238E27FC236}">
                <a16:creationId xmlns:a16="http://schemas.microsoft.com/office/drawing/2014/main" id="{2FAEE6A0-157C-4F60-A6EA-F950547D8DA2}"/>
              </a:ext>
            </a:extLst>
          </p:cNvPr>
          <p:cNvSpPr txBox="1"/>
          <p:nvPr/>
        </p:nvSpPr>
        <p:spPr>
          <a:xfrm>
            <a:off x="3900816" y="5452505"/>
            <a:ext cx="5894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0" name="テキスト ボックス 359">
            <a:extLst>
              <a:ext uri="{FF2B5EF4-FFF2-40B4-BE49-F238E27FC236}">
                <a16:creationId xmlns:a16="http://schemas.microsoft.com/office/drawing/2014/main" id="{E7028543-A4BA-4651-8487-C077662C159C}"/>
              </a:ext>
            </a:extLst>
          </p:cNvPr>
          <p:cNvSpPr txBox="1"/>
          <p:nvPr/>
        </p:nvSpPr>
        <p:spPr>
          <a:xfrm>
            <a:off x="5901056" y="5452505"/>
            <a:ext cx="479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1" name="テキスト ボックス 360">
            <a:extLst>
              <a:ext uri="{FF2B5EF4-FFF2-40B4-BE49-F238E27FC236}">
                <a16:creationId xmlns:a16="http://schemas.microsoft.com/office/drawing/2014/main" id="{AA91F5A8-0E76-487D-9120-130C9938937D}"/>
              </a:ext>
            </a:extLst>
          </p:cNvPr>
          <p:cNvSpPr txBox="1"/>
          <p:nvPr/>
        </p:nvSpPr>
        <p:spPr>
          <a:xfrm>
            <a:off x="5090969" y="5825663"/>
            <a:ext cx="479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62" name="図 361">
            <a:extLst>
              <a:ext uri="{FF2B5EF4-FFF2-40B4-BE49-F238E27FC236}">
                <a16:creationId xmlns:a16="http://schemas.microsoft.com/office/drawing/2014/main" id="{DB7ED74C-D54E-4D29-A36C-8134902A2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672" y="5591799"/>
            <a:ext cx="547146" cy="473207"/>
          </a:xfrm>
          <a:prstGeom prst="rect">
            <a:avLst/>
          </a:prstGeom>
        </p:spPr>
      </p:pic>
      <p:sp>
        <p:nvSpPr>
          <p:cNvPr id="363" name="テキスト ボックス 362">
            <a:extLst>
              <a:ext uri="{FF2B5EF4-FFF2-40B4-BE49-F238E27FC236}">
                <a16:creationId xmlns:a16="http://schemas.microsoft.com/office/drawing/2014/main" id="{53D5E1CC-9496-4F49-A3B4-188E25027E09}"/>
              </a:ext>
            </a:extLst>
          </p:cNvPr>
          <p:cNvSpPr txBox="1"/>
          <p:nvPr/>
        </p:nvSpPr>
        <p:spPr>
          <a:xfrm>
            <a:off x="3565012" y="6196817"/>
            <a:ext cx="2907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4" name="テキスト ボックス 363">
            <a:extLst>
              <a:ext uri="{FF2B5EF4-FFF2-40B4-BE49-F238E27FC236}">
                <a16:creationId xmlns:a16="http://schemas.microsoft.com/office/drawing/2014/main" id="{19C2FDA4-125F-447B-A9FC-16CC593750AD}"/>
              </a:ext>
            </a:extLst>
          </p:cNvPr>
          <p:cNvSpPr txBox="1"/>
          <p:nvPr/>
        </p:nvSpPr>
        <p:spPr>
          <a:xfrm>
            <a:off x="3242945" y="5452505"/>
            <a:ext cx="7258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5" name="テキスト ボックス 364">
            <a:extLst>
              <a:ext uri="{FF2B5EF4-FFF2-40B4-BE49-F238E27FC236}">
                <a16:creationId xmlns:a16="http://schemas.microsoft.com/office/drawing/2014/main" id="{96AEE2B7-5C2A-4D13-B524-D8D7B8062112}"/>
              </a:ext>
            </a:extLst>
          </p:cNvPr>
          <p:cNvSpPr txBox="1"/>
          <p:nvPr/>
        </p:nvSpPr>
        <p:spPr>
          <a:xfrm>
            <a:off x="2313245" y="5452505"/>
            <a:ext cx="3496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6" name="テキスト ボックス 365">
            <a:extLst>
              <a:ext uri="{FF2B5EF4-FFF2-40B4-BE49-F238E27FC236}">
                <a16:creationId xmlns:a16="http://schemas.microsoft.com/office/drawing/2014/main" id="{6BB48695-3142-4DB5-8EB0-D49A86AE1144}"/>
              </a:ext>
            </a:extLst>
          </p:cNvPr>
          <p:cNvSpPr txBox="1"/>
          <p:nvPr/>
        </p:nvSpPr>
        <p:spPr>
          <a:xfrm>
            <a:off x="2847288" y="5452505"/>
            <a:ext cx="4791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79CE4E5-BA4F-4B37-A5E8-DF86E392CDDE}"/>
              </a:ext>
            </a:extLst>
          </p:cNvPr>
          <p:cNvSpPr txBox="1"/>
          <p:nvPr/>
        </p:nvSpPr>
        <p:spPr>
          <a:xfrm>
            <a:off x="1735230" y="378726"/>
            <a:ext cx="676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1548749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：エージェントを呼び出そう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6197392" y="1411861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24C69E-0906-4616-8CF7-D3D6B0138662}"/>
              </a:ext>
            </a:extLst>
          </p:cNvPr>
          <p:cNvSpPr txBox="1"/>
          <p:nvPr/>
        </p:nvSpPr>
        <p:spPr>
          <a:xfrm>
            <a:off x="5333282" y="1411862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D31F31F-F352-0210-0AD7-95940F7A6E0A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23B17E92-C668-BE0B-F2D0-05FD5EE24286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8B10E77-F270-E3C8-874E-57E2D67B46F3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6281E81-315E-9179-05F3-82B51312E11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09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．エージェントを呼び出そう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9570D4-7689-45E6-A3A8-BCBBA636CBE9}"/>
              </a:ext>
            </a:extLst>
          </p:cNvPr>
          <p:cNvSpPr txBox="1"/>
          <p:nvPr/>
        </p:nvSpPr>
        <p:spPr>
          <a:xfrm>
            <a:off x="2860645" y="403923"/>
            <a:ext cx="340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D0423B2-CE6E-46CC-8EB6-FC208C23C997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プレイヤーの側にエージェントを呼び出すプログラム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AE2D9BF-0D5B-4BBC-A2D7-8F02696E92A0}"/>
              </a:ext>
            </a:extLst>
          </p:cNvPr>
          <p:cNvSpPr txBox="1"/>
          <p:nvPr/>
        </p:nvSpPr>
        <p:spPr>
          <a:xfrm>
            <a:off x="3931386" y="1025057"/>
            <a:ext cx="267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20990DE-478C-4104-B557-5389995079FA}"/>
              </a:ext>
            </a:extLst>
          </p:cNvPr>
          <p:cNvSpPr txBox="1"/>
          <p:nvPr/>
        </p:nvSpPr>
        <p:spPr>
          <a:xfrm>
            <a:off x="1762573" y="102505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176F937-F56F-4448-870E-288B753B1535}"/>
              </a:ext>
            </a:extLst>
          </p:cNvPr>
          <p:cNvSpPr txBox="1"/>
          <p:nvPr/>
        </p:nvSpPr>
        <p:spPr>
          <a:xfrm>
            <a:off x="4316609" y="1025057"/>
            <a:ext cx="383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D0DE52-5E03-418D-97DF-2F3C0DF78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659" y="1775556"/>
            <a:ext cx="2842506" cy="1188823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048431D-2A94-49B7-A511-0908C4118A3A}"/>
              </a:ext>
            </a:extLst>
          </p:cNvPr>
          <p:cNvSpPr txBox="1"/>
          <p:nvPr/>
        </p:nvSpPr>
        <p:spPr>
          <a:xfrm>
            <a:off x="544235" y="3528347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B06046A-184E-4F21-8C22-16B7FCAF10BC}"/>
              </a:ext>
            </a:extLst>
          </p:cNvPr>
          <p:cNvSpPr txBox="1"/>
          <p:nvPr/>
        </p:nvSpPr>
        <p:spPr>
          <a:xfrm>
            <a:off x="5056998" y="36227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0F7D413-7F95-4A51-8F7E-CBE5B2365540}"/>
              </a:ext>
            </a:extLst>
          </p:cNvPr>
          <p:cNvSpPr txBox="1"/>
          <p:nvPr/>
        </p:nvSpPr>
        <p:spPr>
          <a:xfrm>
            <a:off x="6963582" y="362279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85AB45E0-0E6A-4755-820F-027557A3EC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15631" y="1733790"/>
            <a:ext cx="483308" cy="483308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859BA82B-93A6-47E8-9385-CDF4D70659D4}"/>
              </a:ext>
            </a:extLst>
          </p:cNvPr>
          <p:cNvCxnSpPr>
            <a:cxnSpLocks/>
          </p:cNvCxnSpPr>
          <p:nvPr/>
        </p:nvCxnSpPr>
        <p:spPr>
          <a:xfrm>
            <a:off x="2008439" y="2044877"/>
            <a:ext cx="27483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図 69">
            <a:extLst>
              <a:ext uri="{FF2B5EF4-FFF2-40B4-BE49-F238E27FC236}">
                <a16:creationId xmlns:a16="http://schemas.microsoft.com/office/drawing/2014/main" id="{0B13CB12-9DAA-4E8D-A35F-F69FA771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783" y="3345845"/>
            <a:ext cx="2398066" cy="869699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A983E7F-380B-4214-90BF-108D8EF0C1FB}"/>
              </a:ext>
            </a:extLst>
          </p:cNvPr>
          <p:cNvSpPr txBox="1"/>
          <p:nvPr/>
        </p:nvSpPr>
        <p:spPr>
          <a:xfrm>
            <a:off x="3872646" y="3364480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AB79141-F247-4798-8CBD-8125E2FEAFDC}"/>
              </a:ext>
            </a:extLst>
          </p:cNvPr>
          <p:cNvSpPr txBox="1"/>
          <p:nvPr/>
        </p:nvSpPr>
        <p:spPr>
          <a:xfrm>
            <a:off x="4429071" y="335757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1441B4A-9D47-42E9-BD90-4AAE57809060}"/>
              </a:ext>
            </a:extLst>
          </p:cNvPr>
          <p:cNvSpPr txBox="1"/>
          <p:nvPr/>
        </p:nvSpPr>
        <p:spPr>
          <a:xfrm>
            <a:off x="3832047" y="1820036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D103DDD-2B1F-4F00-8AFB-CC4494388B60}"/>
              </a:ext>
            </a:extLst>
          </p:cNvPr>
          <p:cNvSpPr txBox="1"/>
          <p:nvPr/>
        </p:nvSpPr>
        <p:spPr>
          <a:xfrm>
            <a:off x="4388472" y="181313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7B371883-6833-499E-A49E-61A68B4A6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341" y="2321090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9223B63F-EB4D-450A-91E3-EE369E892DCC}"/>
              </a:ext>
            </a:extLst>
          </p:cNvPr>
          <p:cNvCxnSpPr>
            <a:cxnSpLocks/>
          </p:cNvCxnSpPr>
          <p:nvPr/>
        </p:nvCxnSpPr>
        <p:spPr>
          <a:xfrm>
            <a:off x="2022652" y="2482251"/>
            <a:ext cx="4101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12182A0-823C-43EC-9EE5-9AEEF7B88996}"/>
              </a:ext>
            </a:extLst>
          </p:cNvPr>
          <p:cNvSpPr txBox="1"/>
          <p:nvPr/>
        </p:nvSpPr>
        <p:spPr>
          <a:xfrm>
            <a:off x="3078436" y="2215685"/>
            <a:ext cx="5204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00E289C-1779-4149-BDFE-1551336BC7D7}"/>
              </a:ext>
            </a:extLst>
          </p:cNvPr>
          <p:cNvSpPr txBox="1"/>
          <p:nvPr/>
        </p:nvSpPr>
        <p:spPr>
          <a:xfrm>
            <a:off x="3523376" y="2215232"/>
            <a:ext cx="4080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E5224CF-7726-4033-A55B-669C50703C6A}"/>
              </a:ext>
            </a:extLst>
          </p:cNvPr>
          <p:cNvSpPr txBox="1"/>
          <p:nvPr/>
        </p:nvSpPr>
        <p:spPr>
          <a:xfrm>
            <a:off x="549464" y="4535852"/>
            <a:ext cx="66283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4A8B528E-B619-4C4A-9F10-5142B3D6DB34}"/>
              </a:ext>
            </a:extLst>
          </p:cNvPr>
          <p:cNvSpPr txBox="1"/>
          <p:nvPr/>
        </p:nvSpPr>
        <p:spPr>
          <a:xfrm>
            <a:off x="5062849" y="461773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6257CCE-64DD-4A46-AF3E-E2D7F26CD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7318" y="4632843"/>
            <a:ext cx="2065199" cy="563929"/>
          </a:xfrm>
          <a:prstGeom prst="rect">
            <a:avLst/>
          </a:prstGeom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6F3831D-D402-4258-A27B-7E86F1B53E41}"/>
              </a:ext>
            </a:extLst>
          </p:cNvPr>
          <p:cNvSpPr txBox="1"/>
          <p:nvPr/>
        </p:nvSpPr>
        <p:spPr>
          <a:xfrm>
            <a:off x="3631165" y="4666425"/>
            <a:ext cx="5204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B491368-E80C-4AF6-B782-97AB09518584}"/>
              </a:ext>
            </a:extLst>
          </p:cNvPr>
          <p:cNvSpPr txBox="1"/>
          <p:nvPr/>
        </p:nvSpPr>
        <p:spPr>
          <a:xfrm>
            <a:off x="4076105" y="4665972"/>
            <a:ext cx="4080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82A1721-B109-3F42-C234-32BA47778DB4}"/>
              </a:ext>
            </a:extLst>
          </p:cNvPr>
          <p:cNvSpPr txBox="1"/>
          <p:nvPr/>
        </p:nvSpPr>
        <p:spPr>
          <a:xfrm>
            <a:off x="3507569" y="403923"/>
            <a:ext cx="340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B3F23629-3CD8-7BAD-C717-5E51C7F82A31}"/>
              </a:ext>
            </a:extLst>
          </p:cNvPr>
          <p:cNvSpPr/>
          <p:nvPr/>
        </p:nvSpPr>
        <p:spPr>
          <a:xfrm>
            <a:off x="3209275" y="1867841"/>
            <a:ext cx="671760" cy="29655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60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．エージェントを呼び出そう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9570D4-7689-45E6-A3A8-BCBBA636CBE9}"/>
              </a:ext>
            </a:extLst>
          </p:cNvPr>
          <p:cNvSpPr txBox="1"/>
          <p:nvPr/>
        </p:nvSpPr>
        <p:spPr>
          <a:xfrm>
            <a:off x="2860645" y="403923"/>
            <a:ext cx="340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82A1721-B109-3F42-C234-32BA47778DB4}"/>
              </a:ext>
            </a:extLst>
          </p:cNvPr>
          <p:cNvSpPr txBox="1"/>
          <p:nvPr/>
        </p:nvSpPr>
        <p:spPr>
          <a:xfrm>
            <a:off x="3507569" y="403923"/>
            <a:ext cx="340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1FD9BFD6-55F0-3960-85B8-EDD87FC831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87028" y="2165888"/>
            <a:ext cx="7018922" cy="4587402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92FB986-409C-DC41-1759-535B7E6C74A4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01B68F5-464C-457E-87D6-4CD389B95D0B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E06E146-991B-B94D-A16D-79BBC3E9C459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ADD785F-C6D1-9B33-26DC-3FCEACAB7EF2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34698CD4-54C0-1D6A-DA70-5BFF3450FE3D}"/>
              </a:ext>
            </a:extLst>
          </p:cNvPr>
          <p:cNvSpPr/>
          <p:nvPr/>
        </p:nvSpPr>
        <p:spPr>
          <a:xfrm>
            <a:off x="2143541" y="6305588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84C17F1B-935C-50A1-7D79-F32DC19FA161}"/>
              </a:ext>
            </a:extLst>
          </p:cNvPr>
          <p:cNvSpPr/>
          <p:nvPr/>
        </p:nvSpPr>
        <p:spPr>
          <a:xfrm>
            <a:off x="7208668" y="6305588"/>
            <a:ext cx="797282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66EBA76A-2B93-028E-688D-D640A7E7F9C3}"/>
              </a:ext>
            </a:extLst>
          </p:cNvPr>
          <p:cNvSpPr/>
          <p:nvPr/>
        </p:nvSpPr>
        <p:spPr>
          <a:xfrm>
            <a:off x="2266606" y="5682644"/>
            <a:ext cx="1579390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CE7D5D0-EF34-C545-9B37-BE9DB932D170}"/>
              </a:ext>
            </a:extLst>
          </p:cNvPr>
          <p:cNvSpPr txBox="1"/>
          <p:nvPr/>
        </p:nvSpPr>
        <p:spPr>
          <a:xfrm>
            <a:off x="2289964" y="5676170"/>
            <a:ext cx="1417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here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C48B123-9255-0EE1-A66B-40B6E6231C6C}"/>
              </a:ext>
            </a:extLst>
          </p:cNvPr>
          <p:cNvSpPr txBox="1"/>
          <p:nvPr/>
        </p:nvSpPr>
        <p:spPr>
          <a:xfrm>
            <a:off x="2877693" y="1635626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77D0234-54C7-B671-6304-B631BF354C7B}"/>
              </a:ext>
            </a:extLst>
          </p:cNvPr>
          <p:cNvSpPr txBox="1"/>
          <p:nvPr/>
        </p:nvSpPr>
        <p:spPr>
          <a:xfrm>
            <a:off x="4186958" y="1643415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299C19-84F3-CD3D-5E12-EE9B89400DD7}"/>
              </a:ext>
            </a:extLst>
          </p:cNvPr>
          <p:cNvSpPr txBox="1"/>
          <p:nvPr/>
        </p:nvSpPr>
        <p:spPr>
          <a:xfrm>
            <a:off x="5635060" y="1643416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D6791ED-F154-FC58-8093-0574BBAFFAC0}"/>
              </a:ext>
            </a:extLst>
          </p:cNvPr>
          <p:cNvSpPr txBox="1"/>
          <p:nvPr/>
        </p:nvSpPr>
        <p:spPr>
          <a:xfrm>
            <a:off x="2866095" y="5739290"/>
            <a:ext cx="841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35592135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．エージェントを呼び出そう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9570D4-7689-45E6-A3A8-BCBBA636CBE9}"/>
              </a:ext>
            </a:extLst>
          </p:cNvPr>
          <p:cNvSpPr txBox="1"/>
          <p:nvPr/>
        </p:nvSpPr>
        <p:spPr>
          <a:xfrm>
            <a:off x="2860645" y="403923"/>
            <a:ext cx="340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82A1721-B109-3F42-C234-32BA47778DB4}"/>
              </a:ext>
            </a:extLst>
          </p:cNvPr>
          <p:cNvSpPr txBox="1"/>
          <p:nvPr/>
        </p:nvSpPr>
        <p:spPr>
          <a:xfrm>
            <a:off x="3507569" y="403923"/>
            <a:ext cx="340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C0EAA64-0DE3-545D-8B85-8EA0024012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8428" y="1775298"/>
            <a:ext cx="7027143" cy="459277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4C18D6-8201-AC9B-974E-435389421901}"/>
              </a:ext>
            </a:extLst>
          </p:cNvPr>
          <p:cNvSpPr txBox="1"/>
          <p:nvPr/>
        </p:nvSpPr>
        <p:spPr>
          <a:xfrm>
            <a:off x="725197" y="1010988"/>
            <a:ext cx="79901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エージェントを呼ぶことができました！頑張った点を先生に伝えましょう！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EEBC36C-72A3-12DB-E64E-FD253AE86F10}"/>
              </a:ext>
            </a:extLst>
          </p:cNvPr>
          <p:cNvSpPr txBox="1"/>
          <p:nvPr/>
        </p:nvSpPr>
        <p:spPr>
          <a:xfrm>
            <a:off x="4774299" y="10952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51E28DA-BAF2-6EE0-E488-33A3CD436C49}"/>
              </a:ext>
            </a:extLst>
          </p:cNvPr>
          <p:cNvSpPr txBox="1"/>
          <p:nvPr/>
        </p:nvSpPr>
        <p:spPr>
          <a:xfrm>
            <a:off x="5684937" y="10952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7C58966-7007-8D43-EADB-1D16CB440D14}"/>
              </a:ext>
            </a:extLst>
          </p:cNvPr>
          <p:cNvSpPr txBox="1"/>
          <p:nvPr/>
        </p:nvSpPr>
        <p:spPr>
          <a:xfrm>
            <a:off x="2400256" y="1095278"/>
            <a:ext cx="255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F35E36-1107-804E-2481-703F28ECA6DB}"/>
              </a:ext>
            </a:extLst>
          </p:cNvPr>
          <p:cNvSpPr txBox="1"/>
          <p:nvPr/>
        </p:nvSpPr>
        <p:spPr>
          <a:xfrm>
            <a:off x="6131593" y="10952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D0544D7-DD78-7287-68A5-260551A7984A}"/>
              </a:ext>
            </a:extLst>
          </p:cNvPr>
          <p:cNvSpPr txBox="1"/>
          <p:nvPr/>
        </p:nvSpPr>
        <p:spPr>
          <a:xfrm>
            <a:off x="6850884" y="10952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</p:spTree>
    <p:extLst>
      <p:ext uri="{BB962C8B-B14F-4D97-AF65-F5344CB8AC3E}">
        <p14:creationId xmlns:p14="http://schemas.microsoft.com/office/powerpoint/2010/main" val="3066147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：花壇の柵を作ろう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4227994" y="1428637"/>
            <a:ext cx="438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24C69E-0906-4616-8CF7-D3D6B0138662}"/>
              </a:ext>
            </a:extLst>
          </p:cNvPr>
          <p:cNvSpPr txBox="1"/>
          <p:nvPr/>
        </p:nvSpPr>
        <p:spPr>
          <a:xfrm>
            <a:off x="2971776" y="1428637"/>
            <a:ext cx="878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D31F31F-F352-0210-0AD7-95940F7A6E0A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23B17E92-C668-BE0B-F2D0-05FD5EE24286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8B10E77-F270-E3C8-874E-57E2D67B46F3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6281E81-315E-9179-05F3-82B51312E11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70DEA4-BEE2-3D42-4659-97CC20D07246}"/>
              </a:ext>
            </a:extLst>
          </p:cNvPr>
          <p:cNvSpPr txBox="1"/>
          <p:nvPr/>
        </p:nvSpPr>
        <p:spPr>
          <a:xfrm>
            <a:off x="5011605" y="1428637"/>
            <a:ext cx="438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43598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9570D4-7689-45E6-A3A8-BCBBA636CBE9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D0423B2-CE6E-46CC-8EB6-FC208C23C997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花壇の柵を作るプログラム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220C16B-FA81-4E1C-B630-F2DF987A4A77}"/>
              </a:ext>
            </a:extLst>
          </p:cNvPr>
          <p:cNvSpPr txBox="1"/>
          <p:nvPr/>
        </p:nvSpPr>
        <p:spPr>
          <a:xfrm>
            <a:off x="470707" y="1025057"/>
            <a:ext cx="589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4BFF6D2-7725-4081-9ACE-6319B5D6D31F}"/>
              </a:ext>
            </a:extLst>
          </p:cNvPr>
          <p:cNvSpPr txBox="1"/>
          <p:nvPr/>
        </p:nvSpPr>
        <p:spPr>
          <a:xfrm>
            <a:off x="1538592" y="102505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3BB201C-DD89-447C-839A-67EAD4E05A9D}"/>
              </a:ext>
            </a:extLst>
          </p:cNvPr>
          <p:cNvSpPr txBox="1"/>
          <p:nvPr/>
        </p:nvSpPr>
        <p:spPr>
          <a:xfrm>
            <a:off x="1114677" y="102505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C2F05BF-9E58-4ECC-91BE-7DB470DF4C93}"/>
              </a:ext>
            </a:extLst>
          </p:cNvPr>
          <p:cNvSpPr txBox="1"/>
          <p:nvPr/>
        </p:nvSpPr>
        <p:spPr>
          <a:xfrm>
            <a:off x="837908" y="1960158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894D181-CB02-426F-A445-BB783D04633B}"/>
              </a:ext>
            </a:extLst>
          </p:cNvPr>
          <p:cNvSpPr txBox="1"/>
          <p:nvPr/>
        </p:nvSpPr>
        <p:spPr>
          <a:xfrm>
            <a:off x="837908" y="2367002"/>
            <a:ext cx="55344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ブロックの種類を決める。（★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CC0168D-106A-43F7-9EED-9ED572821016}"/>
              </a:ext>
            </a:extLst>
          </p:cNvPr>
          <p:cNvSpPr txBox="1"/>
          <p:nvPr/>
        </p:nvSpPr>
        <p:spPr>
          <a:xfrm>
            <a:off x="5515801" y="1949668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B8AC53B-A3B0-4A69-BCD7-653AC3A8F4C1}"/>
              </a:ext>
            </a:extLst>
          </p:cNvPr>
          <p:cNvSpPr txBox="1"/>
          <p:nvPr/>
        </p:nvSpPr>
        <p:spPr>
          <a:xfrm>
            <a:off x="4089968" y="194018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5693A8-8C65-42AA-9545-E3968D74A488}"/>
              </a:ext>
            </a:extLst>
          </p:cNvPr>
          <p:cNvSpPr txBox="1"/>
          <p:nvPr/>
        </p:nvSpPr>
        <p:spPr>
          <a:xfrm>
            <a:off x="6145557" y="194856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BABBFE6-1E4E-4939-AB35-CEBFE7B2C1FC}"/>
              </a:ext>
            </a:extLst>
          </p:cNvPr>
          <p:cNvSpPr txBox="1"/>
          <p:nvPr/>
        </p:nvSpPr>
        <p:spPr>
          <a:xfrm>
            <a:off x="3042356" y="2453336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6E6B5A6-4F4A-49DB-9215-791D7AC5B0EF}"/>
              </a:ext>
            </a:extLst>
          </p:cNvPr>
          <p:cNvSpPr txBox="1"/>
          <p:nvPr/>
        </p:nvSpPr>
        <p:spPr>
          <a:xfrm>
            <a:off x="5343883" y="5305237"/>
            <a:ext cx="31328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の部分を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DA3ED7F-E80C-41C0-807D-9289B0CBA7D7}"/>
              </a:ext>
            </a:extLst>
          </p:cNvPr>
          <p:cNvSpPr txBox="1"/>
          <p:nvPr/>
        </p:nvSpPr>
        <p:spPr>
          <a:xfrm>
            <a:off x="6041189" y="5374979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FC7F27AB-5F3A-4CE6-ABB1-AAE116F8A139}"/>
              </a:ext>
            </a:extLst>
          </p:cNvPr>
          <p:cNvSpPr/>
          <p:nvPr/>
        </p:nvSpPr>
        <p:spPr>
          <a:xfrm>
            <a:off x="5406807" y="5442336"/>
            <a:ext cx="474180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C2A6155-4C25-4587-8A42-6B25D036DD50}"/>
              </a:ext>
            </a:extLst>
          </p:cNvPr>
          <p:cNvSpPr txBox="1"/>
          <p:nvPr/>
        </p:nvSpPr>
        <p:spPr>
          <a:xfrm>
            <a:off x="6741719" y="5365323"/>
            <a:ext cx="729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B4A186C-FFBA-43B3-B760-5141137D6B1C}"/>
              </a:ext>
            </a:extLst>
          </p:cNvPr>
          <p:cNvSpPr txBox="1"/>
          <p:nvPr/>
        </p:nvSpPr>
        <p:spPr>
          <a:xfrm>
            <a:off x="7512348" y="536151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088462-F42C-4613-9229-B120BAD1040C}"/>
              </a:ext>
            </a:extLst>
          </p:cNvPr>
          <p:cNvSpPr txBox="1"/>
          <p:nvPr/>
        </p:nvSpPr>
        <p:spPr>
          <a:xfrm>
            <a:off x="2185909" y="2453336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3E76DF5-F217-4871-9F7E-3496985CD449}"/>
              </a:ext>
            </a:extLst>
          </p:cNvPr>
          <p:cNvSpPr txBox="1"/>
          <p:nvPr/>
        </p:nvSpPr>
        <p:spPr>
          <a:xfrm>
            <a:off x="645869" y="1389742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6DF02DC-A16A-45A6-9283-FA8C21C5470B}"/>
              </a:ext>
            </a:extLst>
          </p:cNvPr>
          <p:cNvSpPr txBox="1"/>
          <p:nvPr/>
        </p:nvSpPr>
        <p:spPr>
          <a:xfrm>
            <a:off x="1238624" y="1460418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C2593A6-7E3F-4AB4-9461-A07708530F53}"/>
              </a:ext>
            </a:extLst>
          </p:cNvPr>
          <p:cNvSpPr txBox="1"/>
          <p:nvPr/>
        </p:nvSpPr>
        <p:spPr>
          <a:xfrm>
            <a:off x="3579399" y="146041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AEE0259-A99B-4695-8D6B-44A2D60B2B8A}"/>
              </a:ext>
            </a:extLst>
          </p:cNvPr>
          <p:cNvSpPr txBox="1"/>
          <p:nvPr/>
        </p:nvSpPr>
        <p:spPr>
          <a:xfrm>
            <a:off x="5343883" y="1460418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C635DEF-074A-4FAD-91FC-CA22B4D5ACAE}"/>
              </a:ext>
            </a:extLst>
          </p:cNvPr>
          <p:cNvSpPr txBox="1"/>
          <p:nvPr/>
        </p:nvSpPr>
        <p:spPr>
          <a:xfrm>
            <a:off x="2740546" y="6042111"/>
            <a:ext cx="4315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★印の処理は関数でまとめてみよう！！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E6BBD73-9377-40EC-A4A9-F8E3A866F46E}"/>
              </a:ext>
            </a:extLst>
          </p:cNvPr>
          <p:cNvSpPr txBox="1"/>
          <p:nvPr/>
        </p:nvSpPr>
        <p:spPr>
          <a:xfrm>
            <a:off x="3319486" y="6114406"/>
            <a:ext cx="6424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吹き出し: 角を丸めた四角形 63">
            <a:extLst>
              <a:ext uri="{FF2B5EF4-FFF2-40B4-BE49-F238E27FC236}">
                <a16:creationId xmlns:a16="http://schemas.microsoft.com/office/drawing/2014/main" id="{3AB677EF-85E4-4FCC-8C13-11B9CAAFAC1A}"/>
              </a:ext>
            </a:extLst>
          </p:cNvPr>
          <p:cNvSpPr/>
          <p:nvPr/>
        </p:nvSpPr>
        <p:spPr>
          <a:xfrm>
            <a:off x="2588364" y="6062098"/>
            <a:ext cx="4467777" cy="483246"/>
          </a:xfrm>
          <a:prstGeom prst="wedgeRoundRectCallout">
            <a:avLst>
              <a:gd name="adj1" fmla="val -55932"/>
              <a:gd name="adj2" fmla="val -141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41CAED75-96DD-4AD6-A3E8-D98DD27AF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908" y="5484621"/>
            <a:ext cx="757236" cy="1282890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C3FB7E8-C484-45F5-B8D5-33ABC26D5D4B}"/>
              </a:ext>
            </a:extLst>
          </p:cNvPr>
          <p:cNvSpPr txBox="1"/>
          <p:nvPr/>
        </p:nvSpPr>
        <p:spPr>
          <a:xfrm>
            <a:off x="2872253" y="6114406"/>
            <a:ext cx="5146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じるし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F3578B0-5424-4D01-8FE6-E69D65D5F9EC}"/>
              </a:ext>
            </a:extLst>
          </p:cNvPr>
          <p:cNvSpPr txBox="1"/>
          <p:nvPr/>
        </p:nvSpPr>
        <p:spPr>
          <a:xfrm>
            <a:off x="3910446" y="6114406"/>
            <a:ext cx="6600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1B8DC03-11B2-4978-9BC9-F12310191C5D}"/>
              </a:ext>
            </a:extLst>
          </p:cNvPr>
          <p:cNvSpPr txBox="1"/>
          <p:nvPr/>
        </p:nvSpPr>
        <p:spPr>
          <a:xfrm>
            <a:off x="837907" y="2966343"/>
            <a:ext cx="73816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選んだブロックを引数（長さ）で指定された数だけ交互に並べる。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63D55F29-58CD-4403-8604-9F5F1A94EFFC}"/>
              </a:ext>
            </a:extLst>
          </p:cNvPr>
          <p:cNvSpPr txBox="1"/>
          <p:nvPr/>
        </p:nvSpPr>
        <p:spPr>
          <a:xfrm>
            <a:off x="2937889" y="3046211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B59EDC33-F6BD-4F09-BFD2-DB4D4441A687}"/>
              </a:ext>
            </a:extLst>
          </p:cNvPr>
          <p:cNvSpPr txBox="1"/>
          <p:nvPr/>
        </p:nvSpPr>
        <p:spPr>
          <a:xfrm>
            <a:off x="1096509" y="3046211"/>
            <a:ext cx="513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E20FEDD1-F0B8-4E3D-9561-E0581AA6C603}"/>
              </a:ext>
            </a:extLst>
          </p:cNvPr>
          <p:cNvSpPr txBox="1"/>
          <p:nvPr/>
        </p:nvSpPr>
        <p:spPr>
          <a:xfrm>
            <a:off x="837907" y="3444929"/>
            <a:ext cx="58787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向きを変える。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394ABD89-D1CE-4B45-9BC3-CDD9C01FC434}"/>
              </a:ext>
            </a:extLst>
          </p:cNvPr>
          <p:cNvSpPr txBox="1"/>
          <p:nvPr/>
        </p:nvSpPr>
        <p:spPr>
          <a:xfrm>
            <a:off x="3618455" y="3046211"/>
            <a:ext cx="513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BC803DFD-C923-4D58-A3E5-EFE999D02E8D}"/>
              </a:ext>
            </a:extLst>
          </p:cNvPr>
          <p:cNvSpPr txBox="1"/>
          <p:nvPr/>
        </p:nvSpPr>
        <p:spPr>
          <a:xfrm>
            <a:off x="4544725" y="3046211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8C439A6-1769-43BA-981D-BB355F2C8AC2}"/>
              </a:ext>
            </a:extLst>
          </p:cNvPr>
          <p:cNvSpPr txBox="1"/>
          <p:nvPr/>
        </p:nvSpPr>
        <p:spPr>
          <a:xfrm>
            <a:off x="5662287" y="3046211"/>
            <a:ext cx="513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CDF57CC8-FABD-4F89-92B2-59A55F8972E9}"/>
              </a:ext>
            </a:extLst>
          </p:cNvPr>
          <p:cNvSpPr txBox="1"/>
          <p:nvPr/>
        </p:nvSpPr>
        <p:spPr>
          <a:xfrm>
            <a:off x="6348618" y="3046211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こうご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9154CBC1-26C3-4C06-A109-DF288B2D60AE}"/>
              </a:ext>
            </a:extLst>
          </p:cNvPr>
          <p:cNvSpPr txBox="1"/>
          <p:nvPr/>
        </p:nvSpPr>
        <p:spPr>
          <a:xfrm>
            <a:off x="7039218" y="3046211"/>
            <a:ext cx="513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909A8C1B-05E6-4AC1-A446-EBD4E36F7C5F}"/>
              </a:ext>
            </a:extLst>
          </p:cNvPr>
          <p:cNvSpPr txBox="1"/>
          <p:nvPr/>
        </p:nvSpPr>
        <p:spPr>
          <a:xfrm>
            <a:off x="1196787" y="3508611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198F17B-C155-4B67-9A24-615838D4D521}"/>
              </a:ext>
            </a:extLst>
          </p:cNvPr>
          <p:cNvSpPr txBox="1"/>
          <p:nvPr/>
        </p:nvSpPr>
        <p:spPr>
          <a:xfrm>
            <a:off x="1885348" y="3508958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18C2F31F-8CE0-4C81-892D-8D51FE2AA6D2}"/>
              </a:ext>
            </a:extLst>
          </p:cNvPr>
          <p:cNvSpPr txBox="1"/>
          <p:nvPr/>
        </p:nvSpPr>
        <p:spPr>
          <a:xfrm>
            <a:off x="847416" y="4033856"/>
            <a:ext cx="73816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選んだブロックを引数（幅）で指定された数だけ交互に並べる。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1E30810A-A4EB-4AD8-AC68-50676F7C6CDE}"/>
              </a:ext>
            </a:extLst>
          </p:cNvPr>
          <p:cNvSpPr txBox="1"/>
          <p:nvPr/>
        </p:nvSpPr>
        <p:spPr>
          <a:xfrm>
            <a:off x="2947398" y="4113724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346AFD3-77A5-49EA-AC41-D8B60F7246F9}"/>
              </a:ext>
            </a:extLst>
          </p:cNvPr>
          <p:cNvSpPr txBox="1"/>
          <p:nvPr/>
        </p:nvSpPr>
        <p:spPr>
          <a:xfrm>
            <a:off x="1106018" y="4113724"/>
            <a:ext cx="513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8335C55D-F4C6-487D-98A7-948BA0C64724}"/>
              </a:ext>
            </a:extLst>
          </p:cNvPr>
          <p:cNvSpPr txBox="1"/>
          <p:nvPr/>
        </p:nvSpPr>
        <p:spPr>
          <a:xfrm>
            <a:off x="847416" y="4512442"/>
            <a:ext cx="58787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向きを変える。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D5F1D808-FF3D-4F79-AB04-421805AF9730}"/>
              </a:ext>
            </a:extLst>
          </p:cNvPr>
          <p:cNvSpPr txBox="1"/>
          <p:nvPr/>
        </p:nvSpPr>
        <p:spPr>
          <a:xfrm>
            <a:off x="3627964" y="4113724"/>
            <a:ext cx="513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D4EDC79E-6B1D-4C1C-BEFC-06704A7FACD3}"/>
              </a:ext>
            </a:extLst>
          </p:cNvPr>
          <p:cNvSpPr txBox="1"/>
          <p:nvPr/>
        </p:nvSpPr>
        <p:spPr>
          <a:xfrm>
            <a:off x="4327731" y="4113724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1560F43-7781-4CE8-82C2-A351AEC7F740}"/>
              </a:ext>
            </a:extLst>
          </p:cNvPr>
          <p:cNvSpPr txBox="1"/>
          <p:nvPr/>
        </p:nvSpPr>
        <p:spPr>
          <a:xfrm>
            <a:off x="5445293" y="4113724"/>
            <a:ext cx="513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A0D92101-3F77-4C70-9E6F-7C3FA03DCCAC}"/>
              </a:ext>
            </a:extLst>
          </p:cNvPr>
          <p:cNvSpPr txBox="1"/>
          <p:nvPr/>
        </p:nvSpPr>
        <p:spPr>
          <a:xfrm>
            <a:off x="6131624" y="4113724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こうご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0B624B84-4F44-478A-895E-19CB92BB4B64}"/>
              </a:ext>
            </a:extLst>
          </p:cNvPr>
          <p:cNvSpPr txBox="1"/>
          <p:nvPr/>
        </p:nvSpPr>
        <p:spPr>
          <a:xfrm>
            <a:off x="6822224" y="4113724"/>
            <a:ext cx="513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446B01BB-080E-4D30-A8BC-CBB6DC48D796}"/>
              </a:ext>
            </a:extLst>
          </p:cNvPr>
          <p:cNvSpPr txBox="1"/>
          <p:nvPr/>
        </p:nvSpPr>
        <p:spPr>
          <a:xfrm>
            <a:off x="1206296" y="4576124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7A4E0406-E26D-4E98-9DE0-81F01B8EBD7D}"/>
              </a:ext>
            </a:extLst>
          </p:cNvPr>
          <p:cNvSpPr txBox="1"/>
          <p:nvPr/>
        </p:nvSpPr>
        <p:spPr>
          <a:xfrm>
            <a:off x="1894857" y="4576471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6481647C-3812-40E9-ADF6-2C2B679C6C2A}"/>
              </a:ext>
            </a:extLst>
          </p:cNvPr>
          <p:cNvSpPr/>
          <p:nvPr/>
        </p:nvSpPr>
        <p:spPr>
          <a:xfrm>
            <a:off x="738348" y="2925822"/>
            <a:ext cx="7567743" cy="22919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B55979D-EDB6-43BE-AE09-A0F65B86CBD1}"/>
              </a:ext>
            </a:extLst>
          </p:cNvPr>
          <p:cNvSpPr txBox="1"/>
          <p:nvPr/>
        </p:nvSpPr>
        <p:spPr>
          <a:xfrm>
            <a:off x="7015302" y="3403930"/>
            <a:ext cx="11623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8A3144D2-3D35-41CB-B19E-9BAE892EA433}"/>
              </a:ext>
            </a:extLst>
          </p:cNvPr>
          <p:cNvSpPr/>
          <p:nvPr/>
        </p:nvSpPr>
        <p:spPr>
          <a:xfrm>
            <a:off x="837906" y="3057690"/>
            <a:ext cx="7240142" cy="937451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1" name="正方形/長方形 110">
            <a:extLst>
              <a:ext uri="{FF2B5EF4-FFF2-40B4-BE49-F238E27FC236}">
                <a16:creationId xmlns:a16="http://schemas.microsoft.com/office/drawing/2014/main" id="{8E83874C-3B3D-4A06-A96E-B8E9AFF1B5DB}"/>
              </a:ext>
            </a:extLst>
          </p:cNvPr>
          <p:cNvSpPr/>
          <p:nvPr/>
        </p:nvSpPr>
        <p:spPr>
          <a:xfrm>
            <a:off x="847416" y="4140804"/>
            <a:ext cx="7240142" cy="937451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20DB4A39-BB9E-4834-9B67-F38E7CF2EBF2}"/>
              </a:ext>
            </a:extLst>
          </p:cNvPr>
          <p:cNvSpPr txBox="1"/>
          <p:nvPr/>
        </p:nvSpPr>
        <p:spPr>
          <a:xfrm>
            <a:off x="7073543" y="4485190"/>
            <a:ext cx="11623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F0F81CD3-3077-47E6-A703-CB1BB677ECDD}"/>
              </a:ext>
            </a:extLst>
          </p:cNvPr>
          <p:cNvSpPr txBox="1"/>
          <p:nvPr/>
        </p:nvSpPr>
        <p:spPr>
          <a:xfrm>
            <a:off x="8185444" y="4533848"/>
            <a:ext cx="11623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12355017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D0423B2-CE6E-46CC-8EB6-FC208C23C997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）ブロックの種類を決める関数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BABBFE6-1E4E-4939-AB35-CEBFE7B2C1FC}"/>
              </a:ext>
            </a:extLst>
          </p:cNvPr>
          <p:cNvSpPr txBox="1"/>
          <p:nvPr/>
        </p:nvSpPr>
        <p:spPr>
          <a:xfrm>
            <a:off x="3142426" y="1018806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088462-F42C-4613-9229-B120BAD1040C}"/>
              </a:ext>
            </a:extLst>
          </p:cNvPr>
          <p:cNvSpPr txBox="1"/>
          <p:nvPr/>
        </p:nvSpPr>
        <p:spPr>
          <a:xfrm>
            <a:off x="2285979" y="1018806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C8DA1CF-EEA6-4118-86F8-1B655EB43E94}"/>
              </a:ext>
            </a:extLst>
          </p:cNvPr>
          <p:cNvSpPr txBox="1"/>
          <p:nvPr/>
        </p:nvSpPr>
        <p:spPr>
          <a:xfrm>
            <a:off x="3736206" y="1010185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38CC438-8F59-4B2D-87E7-CA7D858AFC52}"/>
              </a:ext>
            </a:extLst>
          </p:cNvPr>
          <p:cNvSpPr txBox="1"/>
          <p:nvPr/>
        </p:nvSpPr>
        <p:spPr>
          <a:xfrm>
            <a:off x="733701" y="1481318"/>
            <a:ext cx="80478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blockPattern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「高度なブロック」→「関数」 → 「関数を作成する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B48DD91-2ACF-4FF3-B700-B7756DBD0F2E}"/>
              </a:ext>
            </a:extLst>
          </p:cNvPr>
          <p:cNvSpPr txBox="1"/>
          <p:nvPr/>
        </p:nvSpPr>
        <p:spPr>
          <a:xfrm>
            <a:off x="3423089" y="1568450"/>
            <a:ext cx="62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3C4BBD8-EAF5-4ACE-92B5-ADB44DF90CCE}"/>
              </a:ext>
            </a:extLst>
          </p:cNvPr>
          <p:cNvSpPr txBox="1"/>
          <p:nvPr/>
        </p:nvSpPr>
        <p:spPr>
          <a:xfrm>
            <a:off x="4030337" y="156845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735D3C4-CE0A-48C0-A211-638287702FAC}"/>
              </a:ext>
            </a:extLst>
          </p:cNvPr>
          <p:cNvSpPr txBox="1"/>
          <p:nvPr/>
        </p:nvSpPr>
        <p:spPr>
          <a:xfrm>
            <a:off x="4756005" y="1568450"/>
            <a:ext cx="438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31FA40C-8857-42CB-90AD-67DA94F7EC1E}"/>
              </a:ext>
            </a:extLst>
          </p:cNvPr>
          <p:cNvSpPr txBox="1"/>
          <p:nvPr/>
        </p:nvSpPr>
        <p:spPr>
          <a:xfrm>
            <a:off x="903409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45565F9-8523-40E3-9980-3D255DD3B572}"/>
              </a:ext>
            </a:extLst>
          </p:cNvPr>
          <p:cNvSpPr txBox="1"/>
          <p:nvPr/>
        </p:nvSpPr>
        <p:spPr>
          <a:xfrm>
            <a:off x="4487678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2FFE44A-968D-47F4-8859-4D369BD2B789}"/>
              </a:ext>
            </a:extLst>
          </p:cNvPr>
          <p:cNvSpPr txBox="1"/>
          <p:nvPr/>
        </p:nvSpPr>
        <p:spPr>
          <a:xfrm>
            <a:off x="5197485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38B0DE-585F-4166-8CC0-CB70CF272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52" y="3444109"/>
            <a:ext cx="1866900" cy="1219200"/>
          </a:xfrm>
          <a:prstGeom prst="rect">
            <a:avLst/>
          </a:prstGeom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40B5E32-83EF-4FE5-B4B7-6BB382369FE0}"/>
              </a:ext>
            </a:extLst>
          </p:cNvPr>
          <p:cNvSpPr txBox="1"/>
          <p:nvPr/>
        </p:nvSpPr>
        <p:spPr>
          <a:xfrm>
            <a:off x="3194634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D592A6C-4878-4B4F-A35E-5660D63207DE}"/>
              </a:ext>
            </a:extLst>
          </p:cNvPr>
          <p:cNvSpPr txBox="1"/>
          <p:nvPr/>
        </p:nvSpPr>
        <p:spPr>
          <a:xfrm>
            <a:off x="2563504" y="407361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CAEC97D-760A-4CF9-8B2C-8F7D1F2FB11A}"/>
              </a:ext>
            </a:extLst>
          </p:cNvPr>
          <p:cNvSpPr txBox="1"/>
          <p:nvPr/>
        </p:nvSpPr>
        <p:spPr>
          <a:xfrm>
            <a:off x="2563504" y="350508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1D2518-7F08-437B-88BB-6FD656745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23" y="3429000"/>
            <a:ext cx="2600325" cy="1876425"/>
          </a:xfrm>
          <a:prstGeom prst="rect">
            <a:avLst/>
          </a:prstGeom>
        </p:spPr>
      </p:pic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1D64799C-5A73-422D-A857-2E50D281B28C}"/>
              </a:ext>
            </a:extLst>
          </p:cNvPr>
          <p:cNvSpPr/>
          <p:nvPr/>
        </p:nvSpPr>
        <p:spPr>
          <a:xfrm>
            <a:off x="2115452" y="3995252"/>
            <a:ext cx="1796275" cy="6680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BFFD419B-2691-443E-9B08-0794BF9A851D}"/>
              </a:ext>
            </a:extLst>
          </p:cNvPr>
          <p:cNvSpPr txBox="1"/>
          <p:nvPr/>
        </p:nvSpPr>
        <p:spPr>
          <a:xfrm>
            <a:off x="4482686" y="3429000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DA224C7D-E846-48CC-A749-ED0E0F5F99CA}"/>
              </a:ext>
            </a:extLst>
          </p:cNvPr>
          <p:cNvSpPr txBox="1"/>
          <p:nvPr/>
        </p:nvSpPr>
        <p:spPr>
          <a:xfrm>
            <a:off x="4514490" y="41670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3ECC35A4-7C94-4923-B2AD-52D82173DED0}"/>
              </a:ext>
            </a:extLst>
          </p:cNvPr>
          <p:cNvSpPr txBox="1"/>
          <p:nvPr/>
        </p:nvSpPr>
        <p:spPr>
          <a:xfrm>
            <a:off x="5014824" y="416659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8E345E0D-683B-47E3-915E-8C83D211858E}"/>
              </a:ext>
            </a:extLst>
          </p:cNvPr>
          <p:cNvSpPr/>
          <p:nvPr/>
        </p:nvSpPr>
        <p:spPr>
          <a:xfrm>
            <a:off x="4093489" y="4072648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33FB32-F6A6-51C0-93D9-01EEF230BE00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AF6570C-54BE-FA20-B3FB-9F77FC29C88C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3CD9346-13BE-6D67-3CB4-6945FC96018E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558716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1CB5F518-215F-4833-85E0-46CB7D640C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01211" y="2841240"/>
            <a:ext cx="7341577" cy="3092099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9DC86DD-4FC2-4D13-A762-B621CDF2AF44}"/>
              </a:ext>
            </a:extLst>
          </p:cNvPr>
          <p:cNvSpPr txBox="1"/>
          <p:nvPr/>
        </p:nvSpPr>
        <p:spPr>
          <a:xfrm>
            <a:off x="1433141" y="2840080"/>
            <a:ext cx="7209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8EDB0B1-44D3-4629-B6CC-CCAFC56D95EF}"/>
              </a:ext>
            </a:extLst>
          </p:cNvPr>
          <p:cNvSpPr txBox="1"/>
          <p:nvPr/>
        </p:nvSpPr>
        <p:spPr>
          <a:xfrm>
            <a:off x="948411" y="284008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0FC4F8C-D29B-4883-98E1-6692C295BA36}"/>
              </a:ext>
            </a:extLst>
          </p:cNvPr>
          <p:cNvSpPr txBox="1"/>
          <p:nvPr/>
        </p:nvSpPr>
        <p:spPr>
          <a:xfrm>
            <a:off x="259188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もじれつ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149796F-3A92-4670-872D-FCFC5B009642}"/>
              </a:ext>
            </a:extLst>
          </p:cNvPr>
          <p:cNvSpPr txBox="1"/>
          <p:nvPr/>
        </p:nvSpPr>
        <p:spPr>
          <a:xfrm>
            <a:off x="1670538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89B3708-2AE6-4816-BCDD-356E766BF95F}"/>
              </a:ext>
            </a:extLst>
          </p:cNvPr>
          <p:cNvSpPr txBox="1"/>
          <p:nvPr/>
        </p:nvSpPr>
        <p:spPr>
          <a:xfrm>
            <a:off x="344083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しんぎち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AF768FF-FAAA-4511-B6BC-7CA2D4B09EA4}"/>
              </a:ext>
            </a:extLst>
          </p:cNvPr>
          <p:cNvSpPr txBox="1"/>
          <p:nvPr/>
        </p:nvSpPr>
        <p:spPr>
          <a:xfrm>
            <a:off x="4281432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2B7F6A1-8EDA-4939-8860-84E9DDA01686}"/>
              </a:ext>
            </a:extLst>
          </p:cNvPr>
          <p:cNvSpPr txBox="1"/>
          <p:nvPr/>
        </p:nvSpPr>
        <p:spPr>
          <a:xfrm>
            <a:off x="2994023" y="4259360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7F74901D-FD7B-460C-91F4-A4F3D63AB322}"/>
              </a:ext>
            </a:extLst>
          </p:cNvPr>
          <p:cNvSpPr/>
          <p:nvPr/>
        </p:nvSpPr>
        <p:spPr>
          <a:xfrm>
            <a:off x="6909544" y="5322353"/>
            <a:ext cx="110783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71D1267-A6F1-4E4D-AA21-DC0BECD306F9}"/>
              </a:ext>
            </a:extLst>
          </p:cNvPr>
          <p:cNvSpPr txBox="1"/>
          <p:nvPr/>
        </p:nvSpPr>
        <p:spPr>
          <a:xfrm>
            <a:off x="508704" y="1160015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関数の名前を「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blockPattern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「数値」のボタンを押して引数を追加し、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pNum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」に変更して完了ボタンを押します。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E45035E-06A4-4E0E-885D-0CDE7DF2B12C}"/>
              </a:ext>
            </a:extLst>
          </p:cNvPr>
          <p:cNvSpPr txBox="1"/>
          <p:nvPr/>
        </p:nvSpPr>
        <p:spPr>
          <a:xfrm>
            <a:off x="479677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FC15572-E421-4C4E-8D34-B73FA6B2AB2F}"/>
              </a:ext>
            </a:extLst>
          </p:cNvPr>
          <p:cNvSpPr txBox="1"/>
          <p:nvPr/>
        </p:nvSpPr>
        <p:spPr>
          <a:xfrm>
            <a:off x="540614" y="233471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084ADF9-6F8C-46DD-9370-401DF9E21248}"/>
              </a:ext>
            </a:extLst>
          </p:cNvPr>
          <p:cNvSpPr txBox="1"/>
          <p:nvPr/>
        </p:nvSpPr>
        <p:spPr>
          <a:xfrm>
            <a:off x="2577508" y="2334712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963463A-0153-4B66-B127-877947198421}"/>
              </a:ext>
            </a:extLst>
          </p:cNvPr>
          <p:cNvSpPr txBox="1"/>
          <p:nvPr/>
        </p:nvSpPr>
        <p:spPr>
          <a:xfrm>
            <a:off x="4874133" y="2334712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3E6F10F-6543-4E67-B408-7B7FA9AAC5A5}"/>
              </a:ext>
            </a:extLst>
          </p:cNvPr>
          <p:cNvSpPr txBox="1"/>
          <p:nvPr/>
        </p:nvSpPr>
        <p:spPr>
          <a:xfrm>
            <a:off x="3455679" y="2334712"/>
            <a:ext cx="86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4444987-B96E-40C3-97CA-D13617B8945B}"/>
              </a:ext>
            </a:extLst>
          </p:cNvPr>
          <p:cNvSpPr/>
          <p:nvPr/>
        </p:nvSpPr>
        <p:spPr>
          <a:xfrm>
            <a:off x="3446242" y="4299039"/>
            <a:ext cx="899255" cy="254317"/>
          </a:xfrm>
          <a:prstGeom prst="roundRect">
            <a:avLst>
              <a:gd name="adj" fmla="val 1816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2F40CE5A-83AB-4A98-928A-BEE30F11CA9E}"/>
              </a:ext>
            </a:extLst>
          </p:cNvPr>
          <p:cNvSpPr/>
          <p:nvPr/>
        </p:nvSpPr>
        <p:spPr>
          <a:xfrm>
            <a:off x="4404220" y="4299040"/>
            <a:ext cx="393496" cy="263552"/>
          </a:xfrm>
          <a:prstGeom prst="roundRect">
            <a:avLst>
              <a:gd name="adj" fmla="val 37268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5897C8C-7D95-4752-87DE-ACF172CD406D}"/>
              </a:ext>
            </a:extLst>
          </p:cNvPr>
          <p:cNvSpPr txBox="1"/>
          <p:nvPr/>
        </p:nvSpPr>
        <p:spPr>
          <a:xfrm>
            <a:off x="4061725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ED2DFA3-84E9-4B18-9AEB-DDCE81BDDE32}"/>
              </a:ext>
            </a:extLst>
          </p:cNvPr>
          <p:cNvSpPr txBox="1"/>
          <p:nvPr/>
        </p:nvSpPr>
        <p:spPr>
          <a:xfrm>
            <a:off x="1206458" y="1242824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B28A0D3-CDC8-415C-A60B-1640BEBF3B85}"/>
              </a:ext>
            </a:extLst>
          </p:cNvPr>
          <p:cNvSpPr txBox="1"/>
          <p:nvPr/>
        </p:nvSpPr>
        <p:spPr>
          <a:xfrm>
            <a:off x="7071648" y="5330139"/>
            <a:ext cx="6294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4FAC9E1B-111E-445D-91C7-3425795B1F2B}"/>
              </a:ext>
            </a:extLst>
          </p:cNvPr>
          <p:cNvSpPr/>
          <p:nvPr/>
        </p:nvSpPr>
        <p:spPr>
          <a:xfrm>
            <a:off x="4066591" y="3283632"/>
            <a:ext cx="688321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B74ECCF-E4C0-42D5-80F2-2E2A7EADD410}"/>
              </a:ext>
            </a:extLst>
          </p:cNvPr>
          <p:cNvSpPr txBox="1"/>
          <p:nvPr/>
        </p:nvSpPr>
        <p:spPr>
          <a:xfrm>
            <a:off x="3194208" y="1792352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250D7A6-55EC-496D-8705-71F370B1A6FB}"/>
              </a:ext>
            </a:extLst>
          </p:cNvPr>
          <p:cNvSpPr txBox="1"/>
          <p:nvPr/>
        </p:nvSpPr>
        <p:spPr>
          <a:xfrm>
            <a:off x="2529934" y="1792352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8AA635D-3332-4A68-AF6D-B6A82E93A665}"/>
              </a:ext>
            </a:extLst>
          </p:cNvPr>
          <p:cNvSpPr txBox="1"/>
          <p:nvPr/>
        </p:nvSpPr>
        <p:spPr>
          <a:xfrm>
            <a:off x="3971944" y="1792352"/>
            <a:ext cx="573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B47CC96-A16D-4F80-87B1-4AE8D03924B6}"/>
              </a:ext>
            </a:extLst>
          </p:cNvPr>
          <p:cNvSpPr txBox="1"/>
          <p:nvPr/>
        </p:nvSpPr>
        <p:spPr>
          <a:xfrm>
            <a:off x="770756" y="1792352"/>
            <a:ext cx="573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4887155-2815-86C2-C490-CDF2188265A1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2FD0F66-8D58-FA41-65D8-271E46A73240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76A4047-00B5-16FA-5743-AD28490F8522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058293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72" name="図 71">
            <a:extLst>
              <a:ext uri="{FF2B5EF4-FFF2-40B4-BE49-F238E27FC236}">
                <a16:creationId xmlns:a16="http://schemas.microsoft.com/office/drawing/2014/main" id="{3D481FD8-30C0-40BE-9662-963D274BE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80" y="2478152"/>
            <a:ext cx="4657725" cy="3724275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325C41A0-DE99-41BD-825B-6005F25B742B}"/>
              </a:ext>
            </a:extLst>
          </p:cNvPr>
          <p:cNvSpPr txBox="1"/>
          <p:nvPr/>
        </p:nvSpPr>
        <p:spPr>
          <a:xfrm>
            <a:off x="563651" y="1149500"/>
            <a:ext cx="78469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次に、ブロック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を入れる変数を準備します。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3BF8D2ED-25FE-410D-AE58-522F248B69FE}"/>
              </a:ext>
            </a:extLst>
          </p:cNvPr>
          <p:cNvSpPr txBox="1"/>
          <p:nvPr/>
        </p:nvSpPr>
        <p:spPr>
          <a:xfrm>
            <a:off x="512373" y="1226399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D2AFCBA-718E-41D0-908A-B927860ABC8A}"/>
              </a:ext>
            </a:extLst>
          </p:cNvPr>
          <p:cNvSpPr txBox="1"/>
          <p:nvPr/>
        </p:nvSpPr>
        <p:spPr>
          <a:xfrm>
            <a:off x="3820229" y="1226399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C1C26D9-DD59-48C7-8609-791AC04DF077}"/>
              </a:ext>
            </a:extLst>
          </p:cNvPr>
          <p:cNvSpPr txBox="1"/>
          <p:nvPr/>
        </p:nvSpPr>
        <p:spPr>
          <a:xfrm>
            <a:off x="4474549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B765423-5E9B-4B9E-9E17-BBEDA8182F65}"/>
              </a:ext>
            </a:extLst>
          </p:cNvPr>
          <p:cNvSpPr txBox="1"/>
          <p:nvPr/>
        </p:nvSpPr>
        <p:spPr>
          <a:xfrm>
            <a:off x="5181168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87FEA88B-B561-45F4-85C2-0B84CA79C3A0}"/>
              </a:ext>
            </a:extLst>
          </p:cNvPr>
          <p:cNvSpPr txBox="1"/>
          <p:nvPr/>
        </p:nvSpPr>
        <p:spPr>
          <a:xfrm>
            <a:off x="733359" y="1793776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227928EB-A4BC-4563-B5AD-FCA2F831E77F}"/>
              </a:ext>
            </a:extLst>
          </p:cNvPr>
          <p:cNvSpPr txBox="1"/>
          <p:nvPr/>
        </p:nvSpPr>
        <p:spPr>
          <a:xfrm>
            <a:off x="1883213" y="178498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5EC19F46-6AC2-4748-A553-558C2EEC8922}"/>
              </a:ext>
            </a:extLst>
          </p:cNvPr>
          <p:cNvSpPr txBox="1"/>
          <p:nvPr/>
        </p:nvSpPr>
        <p:spPr>
          <a:xfrm>
            <a:off x="2584631" y="178879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2FB07B9-685E-4D99-9E0D-6F067C60CE61}"/>
              </a:ext>
            </a:extLst>
          </p:cNvPr>
          <p:cNvSpPr txBox="1"/>
          <p:nvPr/>
        </p:nvSpPr>
        <p:spPr>
          <a:xfrm>
            <a:off x="1298330" y="495675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B5AF8E7-A9AA-420F-A830-7338F336EF31}"/>
              </a:ext>
            </a:extLst>
          </p:cNvPr>
          <p:cNvSpPr txBox="1"/>
          <p:nvPr/>
        </p:nvSpPr>
        <p:spPr>
          <a:xfrm>
            <a:off x="3381142" y="2478152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A31767E-C20F-4779-8C84-394E9D8EA78A}"/>
              </a:ext>
            </a:extLst>
          </p:cNvPr>
          <p:cNvSpPr txBox="1"/>
          <p:nvPr/>
        </p:nvSpPr>
        <p:spPr>
          <a:xfrm>
            <a:off x="3410287" y="321033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4575AA1-6B7E-4F69-A747-9B76CD4A5029}"/>
              </a:ext>
            </a:extLst>
          </p:cNvPr>
          <p:cNvSpPr txBox="1"/>
          <p:nvPr/>
        </p:nvSpPr>
        <p:spPr>
          <a:xfrm>
            <a:off x="3902232" y="3201539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2906B717-C9A9-4916-A3F5-BE3DECDE866D}"/>
              </a:ext>
            </a:extLst>
          </p:cNvPr>
          <p:cNvSpPr/>
          <p:nvPr/>
        </p:nvSpPr>
        <p:spPr>
          <a:xfrm>
            <a:off x="733359" y="4790113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DB794A83-9147-408E-AABD-46EDC3A7B534}"/>
              </a:ext>
            </a:extLst>
          </p:cNvPr>
          <p:cNvSpPr/>
          <p:nvPr/>
        </p:nvSpPr>
        <p:spPr>
          <a:xfrm>
            <a:off x="3015822" y="3123277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CF223429-6C42-4CAA-816E-C84F37E08A8B}"/>
              </a:ext>
            </a:extLst>
          </p:cNvPr>
          <p:cNvSpPr txBox="1"/>
          <p:nvPr/>
        </p:nvSpPr>
        <p:spPr>
          <a:xfrm>
            <a:off x="5701121" y="2685880"/>
            <a:ext cx="301425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blockA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blockB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2614B3A-B262-4A82-ABB1-A5F89CFFF2A0}"/>
              </a:ext>
            </a:extLst>
          </p:cNvPr>
          <p:cNvSpPr txBox="1"/>
          <p:nvPr/>
        </p:nvSpPr>
        <p:spPr>
          <a:xfrm>
            <a:off x="5854317" y="2750399"/>
            <a:ext cx="9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2834E1B-FBDC-AB2A-DE2E-78151626DAA6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7E49408-EC71-6B5A-DC3D-3AC4EAECE8B9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02968E6-4571-8338-82A4-0C0D54B6EE10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1901731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808BC88B-2659-4617-830A-04FD18C4DDA7}"/>
              </a:ext>
            </a:extLst>
          </p:cNvPr>
          <p:cNvSpPr txBox="1"/>
          <p:nvPr/>
        </p:nvSpPr>
        <p:spPr>
          <a:xfrm>
            <a:off x="277451" y="4195524"/>
            <a:ext cx="52001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同じ手順で「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blockB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名前の変数も作ります。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5D90145-C73A-42FE-AB60-E21BBAB53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569" y="2133525"/>
            <a:ext cx="3204357" cy="37723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67604199-E3CD-4A29-AA8D-1FA0124186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5268" y="1946030"/>
            <a:ext cx="4158134" cy="1917146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FE3B29-C473-4551-8254-6BE424846A04}"/>
              </a:ext>
            </a:extLst>
          </p:cNvPr>
          <p:cNvSpPr txBox="1"/>
          <p:nvPr/>
        </p:nvSpPr>
        <p:spPr>
          <a:xfrm>
            <a:off x="213575" y="1371463"/>
            <a:ext cx="8501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まず、ブロック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の変数「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」を入力して、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14483DB-68B4-4B6B-A1A7-7677D13F9E92}"/>
              </a:ext>
            </a:extLst>
          </p:cNvPr>
          <p:cNvSpPr txBox="1"/>
          <p:nvPr/>
        </p:nvSpPr>
        <p:spPr>
          <a:xfrm>
            <a:off x="2148275" y="1452743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97D1860-788B-47D6-A370-E8EE0E38C504}"/>
              </a:ext>
            </a:extLst>
          </p:cNvPr>
          <p:cNvSpPr txBox="1"/>
          <p:nvPr/>
        </p:nvSpPr>
        <p:spPr>
          <a:xfrm>
            <a:off x="3931478" y="1452743"/>
            <a:ext cx="1035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F1F3DA7-E949-4EF4-A015-9886A56769A4}"/>
              </a:ext>
            </a:extLst>
          </p:cNvPr>
          <p:cNvSpPr txBox="1"/>
          <p:nvPr/>
        </p:nvSpPr>
        <p:spPr>
          <a:xfrm>
            <a:off x="6619983" y="1452743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B1B227C-200A-4795-B8B0-1D018E6DDB82}"/>
              </a:ext>
            </a:extLst>
          </p:cNvPr>
          <p:cNvSpPr/>
          <p:nvPr/>
        </p:nvSpPr>
        <p:spPr>
          <a:xfrm>
            <a:off x="1199173" y="2523634"/>
            <a:ext cx="3544084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4ED47E3-E9D2-43FB-A647-5863AED0ACCB}"/>
              </a:ext>
            </a:extLst>
          </p:cNvPr>
          <p:cNvSpPr txBox="1"/>
          <p:nvPr/>
        </p:nvSpPr>
        <p:spPr>
          <a:xfrm>
            <a:off x="969770" y="196266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213D2E4-B0D6-4D1C-AAE1-10EE3AE56811}"/>
              </a:ext>
            </a:extLst>
          </p:cNvPr>
          <p:cNvSpPr txBox="1"/>
          <p:nvPr/>
        </p:nvSpPr>
        <p:spPr>
          <a:xfrm>
            <a:off x="1450357" y="196324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AD00C50-E44F-40A5-A63F-68ABAE717775}"/>
              </a:ext>
            </a:extLst>
          </p:cNvPr>
          <p:cNvSpPr txBox="1"/>
          <p:nvPr/>
        </p:nvSpPr>
        <p:spPr>
          <a:xfrm>
            <a:off x="1868206" y="197016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62FD72C-E31B-4BA0-9D23-F3DD8A34FC38}"/>
              </a:ext>
            </a:extLst>
          </p:cNvPr>
          <p:cNvSpPr txBox="1"/>
          <p:nvPr/>
        </p:nvSpPr>
        <p:spPr>
          <a:xfrm>
            <a:off x="5873158" y="282240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98F1F1A-A5F0-4328-A5C9-4C1E954D85C6}"/>
              </a:ext>
            </a:extLst>
          </p:cNvPr>
          <p:cNvSpPr txBox="1"/>
          <p:nvPr/>
        </p:nvSpPr>
        <p:spPr>
          <a:xfrm>
            <a:off x="6300058" y="282196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486E17D-BA44-4D82-A8E8-FD77C1B649C6}"/>
              </a:ext>
            </a:extLst>
          </p:cNvPr>
          <p:cNvSpPr txBox="1"/>
          <p:nvPr/>
        </p:nvSpPr>
        <p:spPr>
          <a:xfrm>
            <a:off x="5846782" y="217350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E4135E4-A350-4F27-BDD4-E34A4C0FDC87}"/>
              </a:ext>
            </a:extLst>
          </p:cNvPr>
          <p:cNvSpPr txBox="1"/>
          <p:nvPr/>
        </p:nvSpPr>
        <p:spPr>
          <a:xfrm>
            <a:off x="5549810" y="452957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5085462-D798-43CE-966A-6FC5B9978AA7}"/>
              </a:ext>
            </a:extLst>
          </p:cNvPr>
          <p:cNvSpPr txBox="1"/>
          <p:nvPr/>
        </p:nvSpPr>
        <p:spPr>
          <a:xfrm>
            <a:off x="5548661" y="5142254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2B2A663-95E0-40FB-9A53-BD1C683714C2}"/>
              </a:ext>
            </a:extLst>
          </p:cNvPr>
          <p:cNvSpPr txBox="1"/>
          <p:nvPr/>
        </p:nvSpPr>
        <p:spPr>
          <a:xfrm>
            <a:off x="7845115" y="5126884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00" name="矢印: 右 99">
            <a:extLst>
              <a:ext uri="{FF2B5EF4-FFF2-40B4-BE49-F238E27FC236}">
                <a16:creationId xmlns:a16="http://schemas.microsoft.com/office/drawing/2014/main" id="{EBA28D29-ECCF-4E28-B12C-3C3C9BC04AE3}"/>
              </a:ext>
            </a:extLst>
          </p:cNvPr>
          <p:cNvSpPr/>
          <p:nvPr/>
        </p:nvSpPr>
        <p:spPr>
          <a:xfrm>
            <a:off x="4594739" y="427647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7716691-4C96-4B14-9674-B7D3BD69491E}"/>
              </a:ext>
            </a:extLst>
          </p:cNvPr>
          <p:cNvSpPr txBox="1"/>
          <p:nvPr/>
        </p:nvSpPr>
        <p:spPr>
          <a:xfrm>
            <a:off x="893591" y="4824065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A5169BC7-D299-4F54-90A5-F6BDC7D23397}"/>
              </a:ext>
            </a:extLst>
          </p:cNvPr>
          <p:cNvSpPr txBox="1"/>
          <p:nvPr/>
        </p:nvSpPr>
        <p:spPr>
          <a:xfrm>
            <a:off x="688415" y="426975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9E467419-EF19-428D-B662-0F9D6AC5DE00}"/>
              </a:ext>
            </a:extLst>
          </p:cNvPr>
          <p:cNvSpPr txBox="1"/>
          <p:nvPr/>
        </p:nvSpPr>
        <p:spPr>
          <a:xfrm>
            <a:off x="265462" y="4269759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4FFAE7AF-2C36-4B6C-90AC-6EB42B40E976}"/>
              </a:ext>
            </a:extLst>
          </p:cNvPr>
          <p:cNvSpPr txBox="1"/>
          <p:nvPr/>
        </p:nvSpPr>
        <p:spPr>
          <a:xfrm>
            <a:off x="1627217" y="4824065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BDBE3F2F-5A66-4EAF-9987-191CCCEA9578}"/>
              </a:ext>
            </a:extLst>
          </p:cNvPr>
          <p:cNvSpPr txBox="1"/>
          <p:nvPr/>
        </p:nvSpPr>
        <p:spPr>
          <a:xfrm>
            <a:off x="214013" y="4824065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2762006-1BCA-ABF8-52D4-68D05AB6A4AB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497B63C-39F4-9756-0D75-6159A608C6EF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C36457A-E430-D269-7FE9-EAF0028A924D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16396807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9D3D8BB-025F-411A-BAE7-880E6DA04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65" y="1050180"/>
            <a:ext cx="3756986" cy="56850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FE785BA-ED5B-4FE5-AA83-6CF545B83B16}"/>
              </a:ext>
            </a:extLst>
          </p:cNvPr>
          <p:cNvSpPr txBox="1"/>
          <p:nvPr/>
        </p:nvSpPr>
        <p:spPr>
          <a:xfrm>
            <a:off x="861057" y="122172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8842A180-1EEC-49DF-83C0-BEABB0839077}"/>
              </a:ext>
            </a:extLst>
          </p:cNvPr>
          <p:cNvSpPr/>
          <p:nvPr/>
        </p:nvSpPr>
        <p:spPr>
          <a:xfrm>
            <a:off x="1208461" y="2059470"/>
            <a:ext cx="2776310" cy="106504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六角形 45">
            <a:extLst>
              <a:ext uri="{FF2B5EF4-FFF2-40B4-BE49-F238E27FC236}">
                <a16:creationId xmlns:a16="http://schemas.microsoft.com/office/drawing/2014/main" id="{F6CB56F0-6ED3-4395-927D-51B01041C025}"/>
              </a:ext>
            </a:extLst>
          </p:cNvPr>
          <p:cNvSpPr/>
          <p:nvPr/>
        </p:nvSpPr>
        <p:spPr>
          <a:xfrm>
            <a:off x="1451295" y="1642116"/>
            <a:ext cx="1782333" cy="39600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六角形 46">
            <a:extLst>
              <a:ext uri="{FF2B5EF4-FFF2-40B4-BE49-F238E27FC236}">
                <a16:creationId xmlns:a16="http://schemas.microsoft.com/office/drawing/2014/main" id="{199300AD-DBE4-424F-8586-E25B42D58324}"/>
              </a:ext>
            </a:extLst>
          </p:cNvPr>
          <p:cNvSpPr/>
          <p:nvPr/>
        </p:nvSpPr>
        <p:spPr>
          <a:xfrm>
            <a:off x="2039923" y="3145872"/>
            <a:ext cx="1782333" cy="39600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961669B7-C3B3-4809-A93F-D1E0CFA143C1}"/>
              </a:ext>
            </a:extLst>
          </p:cNvPr>
          <p:cNvSpPr/>
          <p:nvPr/>
        </p:nvSpPr>
        <p:spPr>
          <a:xfrm>
            <a:off x="1208461" y="3601284"/>
            <a:ext cx="2776310" cy="106504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2E10B9D8-62E9-47D3-9804-4E26342CC1F8}"/>
              </a:ext>
            </a:extLst>
          </p:cNvPr>
          <p:cNvSpPr/>
          <p:nvPr/>
        </p:nvSpPr>
        <p:spPr>
          <a:xfrm>
            <a:off x="1208461" y="5078581"/>
            <a:ext cx="2776310" cy="106504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18B6A2B6-6A5E-4211-B6BE-EEFD5FFEA258}"/>
              </a:ext>
            </a:extLst>
          </p:cNvPr>
          <p:cNvCxnSpPr>
            <a:cxnSpLocks/>
          </p:cNvCxnSpPr>
          <p:nvPr/>
        </p:nvCxnSpPr>
        <p:spPr>
          <a:xfrm>
            <a:off x="691525" y="1846539"/>
            <a:ext cx="34032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図 67">
            <a:extLst>
              <a:ext uri="{FF2B5EF4-FFF2-40B4-BE49-F238E27FC236}">
                <a16:creationId xmlns:a16="http://schemas.microsoft.com/office/drawing/2014/main" id="{7478BD5F-7457-4ABB-97D1-A47860546A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990" y="1622176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C7961E7-08C6-4DC5-B505-8DAF0AE86571}"/>
              </a:ext>
            </a:extLst>
          </p:cNvPr>
          <p:cNvSpPr txBox="1"/>
          <p:nvPr/>
        </p:nvSpPr>
        <p:spPr>
          <a:xfrm>
            <a:off x="4572000" y="2275815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C8E452B-6A5F-4BFE-AAEC-130BE9605A3A}"/>
              </a:ext>
            </a:extLst>
          </p:cNvPr>
          <p:cNvSpPr txBox="1"/>
          <p:nvPr/>
        </p:nvSpPr>
        <p:spPr>
          <a:xfrm>
            <a:off x="7724676" y="233143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F3EB0E3-D567-48B3-BA09-6F3395DD9319}"/>
              </a:ext>
            </a:extLst>
          </p:cNvPr>
          <p:cNvSpPr txBox="1"/>
          <p:nvPr/>
        </p:nvSpPr>
        <p:spPr>
          <a:xfrm>
            <a:off x="4801367" y="2331436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2" name="図 71">
            <a:extLst>
              <a:ext uri="{FF2B5EF4-FFF2-40B4-BE49-F238E27FC236}">
                <a16:creationId xmlns:a16="http://schemas.microsoft.com/office/drawing/2014/main" id="{1D7A8CD0-42DC-451E-BE1B-10ABA38AE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531" y="1933771"/>
            <a:ext cx="1508891" cy="1653683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4490F63-C25C-4F2A-88F1-408854B973DE}"/>
              </a:ext>
            </a:extLst>
          </p:cNvPr>
          <p:cNvSpPr txBox="1"/>
          <p:nvPr/>
        </p:nvSpPr>
        <p:spPr>
          <a:xfrm>
            <a:off x="4651951" y="4547649"/>
            <a:ext cx="438035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を押して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E31C82A6-0AE0-42E7-8F04-659233F9D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1430" y="4773575"/>
            <a:ext cx="314325" cy="276225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C24D8FAF-CAEF-4C0F-BCFE-21F50C5CA31D}"/>
              </a:ext>
            </a:extLst>
          </p:cNvPr>
          <p:cNvSpPr txBox="1"/>
          <p:nvPr/>
        </p:nvSpPr>
        <p:spPr>
          <a:xfrm>
            <a:off x="5376186" y="4633028"/>
            <a:ext cx="314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912DBBED-464C-4510-B1AE-5EF90A6C3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897" y="4175554"/>
            <a:ext cx="2029807" cy="2197058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2F6004E-1B58-42CA-AA64-6EFA1B20E0C5}"/>
              </a:ext>
            </a:extLst>
          </p:cNvPr>
          <p:cNvSpPr txBox="1"/>
          <p:nvPr/>
        </p:nvSpPr>
        <p:spPr>
          <a:xfrm>
            <a:off x="6624946" y="419056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83" name="楕円 82">
            <a:extLst>
              <a:ext uri="{FF2B5EF4-FFF2-40B4-BE49-F238E27FC236}">
                <a16:creationId xmlns:a16="http://schemas.microsoft.com/office/drawing/2014/main" id="{8FEAB569-1FA6-4CEC-B884-1FD5B643BBD2}"/>
              </a:ext>
            </a:extLst>
          </p:cNvPr>
          <p:cNvSpPr/>
          <p:nvPr/>
        </p:nvSpPr>
        <p:spPr>
          <a:xfrm>
            <a:off x="6123733" y="3186914"/>
            <a:ext cx="288000" cy="2880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8251D506-C22A-411A-B74A-E24DFDEF3488}"/>
              </a:ext>
            </a:extLst>
          </p:cNvPr>
          <p:cNvSpPr txBox="1"/>
          <p:nvPr/>
        </p:nvSpPr>
        <p:spPr>
          <a:xfrm>
            <a:off x="6576990" y="196145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9363119-9C36-FD6C-B473-9AD8DB5DB759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2C43ED2-8CA6-038A-240F-C8F26A17F1DC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08A1622-849A-4875-A7E5-F5CCDD517FA6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238388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9D3D8BB-025F-411A-BAE7-880E6DA04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65" y="1050180"/>
            <a:ext cx="3756986" cy="56850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FE785BA-ED5B-4FE5-AA83-6CF545B83B16}"/>
              </a:ext>
            </a:extLst>
          </p:cNvPr>
          <p:cNvSpPr txBox="1"/>
          <p:nvPr/>
        </p:nvSpPr>
        <p:spPr>
          <a:xfrm>
            <a:off x="861057" y="122172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7" name="六角形 46">
            <a:extLst>
              <a:ext uri="{FF2B5EF4-FFF2-40B4-BE49-F238E27FC236}">
                <a16:creationId xmlns:a16="http://schemas.microsoft.com/office/drawing/2014/main" id="{199300AD-DBE4-424F-8586-E25B42D58324}"/>
              </a:ext>
            </a:extLst>
          </p:cNvPr>
          <p:cNvSpPr/>
          <p:nvPr/>
        </p:nvSpPr>
        <p:spPr>
          <a:xfrm>
            <a:off x="2039923" y="3145872"/>
            <a:ext cx="1782333" cy="39600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961669B7-C3B3-4809-A93F-D1E0CFA143C1}"/>
              </a:ext>
            </a:extLst>
          </p:cNvPr>
          <p:cNvSpPr/>
          <p:nvPr/>
        </p:nvSpPr>
        <p:spPr>
          <a:xfrm>
            <a:off x="1208461" y="3601284"/>
            <a:ext cx="2776310" cy="106504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2E10B9D8-62E9-47D3-9804-4E26342CC1F8}"/>
              </a:ext>
            </a:extLst>
          </p:cNvPr>
          <p:cNvSpPr/>
          <p:nvPr/>
        </p:nvSpPr>
        <p:spPr>
          <a:xfrm>
            <a:off x="1208461" y="5078581"/>
            <a:ext cx="2776310" cy="106504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18B6A2B6-6A5E-4211-B6BE-EEFD5FFEA258}"/>
              </a:ext>
            </a:extLst>
          </p:cNvPr>
          <p:cNvCxnSpPr>
            <a:cxnSpLocks/>
          </p:cNvCxnSpPr>
          <p:nvPr/>
        </p:nvCxnSpPr>
        <p:spPr>
          <a:xfrm>
            <a:off x="690896" y="1954024"/>
            <a:ext cx="9030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図 67">
            <a:extLst>
              <a:ext uri="{FF2B5EF4-FFF2-40B4-BE49-F238E27FC236}">
                <a16:creationId xmlns:a16="http://schemas.microsoft.com/office/drawing/2014/main" id="{7478BD5F-7457-4ABB-97D1-A47860546A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990" y="1622176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B92AED4-7BD7-4A91-9FB6-E9F6FB1DD303}"/>
              </a:ext>
            </a:extLst>
          </p:cNvPr>
          <p:cNvSpPr txBox="1"/>
          <p:nvPr/>
        </p:nvSpPr>
        <p:spPr>
          <a:xfrm>
            <a:off x="1154834" y="2110973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1C9AC91-CDA2-4A02-8BA7-94CA0C4C04F8}"/>
              </a:ext>
            </a:extLst>
          </p:cNvPr>
          <p:cNvSpPr txBox="1"/>
          <p:nvPr/>
        </p:nvSpPr>
        <p:spPr>
          <a:xfrm>
            <a:off x="1144783" y="2644452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5D468E4-7028-4DC6-AC02-ADE99A5151A5}"/>
              </a:ext>
            </a:extLst>
          </p:cNvPr>
          <p:cNvSpPr txBox="1"/>
          <p:nvPr/>
        </p:nvSpPr>
        <p:spPr>
          <a:xfrm>
            <a:off x="4383162" y="1002783"/>
            <a:ext cx="4029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D75AB2-97D6-4478-906E-663ED0B171A4}"/>
              </a:ext>
            </a:extLst>
          </p:cNvPr>
          <p:cNvSpPr txBox="1"/>
          <p:nvPr/>
        </p:nvSpPr>
        <p:spPr>
          <a:xfrm>
            <a:off x="7535838" y="10759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5281547-30BF-4697-8409-0733F4B15B05}"/>
              </a:ext>
            </a:extLst>
          </p:cNvPr>
          <p:cNvSpPr txBox="1"/>
          <p:nvPr/>
        </p:nvSpPr>
        <p:spPr>
          <a:xfrm>
            <a:off x="4612529" y="1075988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C3CC9F12-9695-4B34-89BB-1208DE1C8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411" y="1175547"/>
            <a:ext cx="1585097" cy="39627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ACD68C5-A4CB-4902-A70A-A70DE51B7740}"/>
              </a:ext>
            </a:extLst>
          </p:cNvPr>
          <p:cNvSpPr txBox="1"/>
          <p:nvPr/>
        </p:nvSpPr>
        <p:spPr>
          <a:xfrm>
            <a:off x="4383162" y="1819083"/>
            <a:ext cx="471097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　　を移動し、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　　　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B4EE63C-2897-4409-8D1E-9C4C7CE4915D}"/>
              </a:ext>
            </a:extLst>
          </p:cNvPr>
          <p:cNvSpPr txBox="1"/>
          <p:nvPr/>
        </p:nvSpPr>
        <p:spPr>
          <a:xfrm>
            <a:off x="8035570" y="1776213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03F72D49-A82B-4BEA-B08F-270C193C7E55}"/>
              </a:ext>
            </a:extLst>
          </p:cNvPr>
          <p:cNvGrpSpPr/>
          <p:nvPr/>
        </p:nvGrpSpPr>
        <p:grpSpPr>
          <a:xfrm>
            <a:off x="3518852" y="522130"/>
            <a:ext cx="1010358" cy="1010358"/>
            <a:chOff x="1252039" y="3292623"/>
            <a:chExt cx="1604985" cy="1604985"/>
          </a:xfrm>
        </p:grpSpPr>
        <p:sp>
          <p:nvSpPr>
            <p:cNvPr id="58" name="楕円 57">
              <a:extLst>
                <a:ext uri="{FF2B5EF4-FFF2-40B4-BE49-F238E27FC236}">
                  <a16:creationId xmlns:a16="http://schemas.microsoft.com/office/drawing/2014/main" id="{4A52B8DB-DD8F-4CDA-B6C9-0C0D83462282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C1993D6E-27A0-4113-97F1-DA49345F3E80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993AF678-2BD4-4974-9F8C-6B3F97AFE6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61" name="グループ化 60">
                <a:extLst>
                  <a:ext uri="{FF2B5EF4-FFF2-40B4-BE49-F238E27FC236}">
                    <a16:creationId xmlns:a16="http://schemas.microsoft.com/office/drawing/2014/main" id="{38D7F73E-85A8-4054-9965-BDF921498A26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62" name="図 61">
                  <a:extLst>
                    <a:ext uri="{FF2B5EF4-FFF2-40B4-BE49-F238E27FC236}">
                      <a16:creationId xmlns:a16="http://schemas.microsoft.com/office/drawing/2014/main" id="{6F95459C-D137-4656-B8DD-FD19161CC8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63" name="四角形: 角を丸くする 62">
                  <a:extLst>
                    <a:ext uri="{FF2B5EF4-FFF2-40B4-BE49-F238E27FC236}">
                      <a16:creationId xmlns:a16="http://schemas.microsoft.com/office/drawing/2014/main" id="{1E1BD38D-66B5-49B6-B8D7-660256BC4EAC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B40AF500-3CBE-4B74-AFB6-353AAADCD56C}"/>
              </a:ext>
            </a:extLst>
          </p:cNvPr>
          <p:cNvSpPr/>
          <p:nvPr/>
        </p:nvSpPr>
        <p:spPr>
          <a:xfrm>
            <a:off x="2487983" y="1287738"/>
            <a:ext cx="504000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9BDE6857-85F1-4126-8999-5AF1E6E9B602}"/>
              </a:ext>
            </a:extLst>
          </p:cNvPr>
          <p:cNvCxnSpPr>
            <a:cxnSpLocks/>
          </p:cNvCxnSpPr>
          <p:nvPr/>
        </p:nvCxnSpPr>
        <p:spPr>
          <a:xfrm flipH="1">
            <a:off x="2125529" y="1529505"/>
            <a:ext cx="362454" cy="19536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500EC7F8-F18C-486C-8BD4-339274D07213}"/>
              </a:ext>
            </a:extLst>
          </p:cNvPr>
          <p:cNvSpPr/>
          <p:nvPr/>
        </p:nvSpPr>
        <p:spPr>
          <a:xfrm>
            <a:off x="2698527" y="1715296"/>
            <a:ext cx="362454" cy="263552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E32FC2EC-D9D4-479F-919A-B07D789EDE98}"/>
              </a:ext>
            </a:extLst>
          </p:cNvPr>
          <p:cNvSpPr/>
          <p:nvPr/>
        </p:nvSpPr>
        <p:spPr>
          <a:xfrm>
            <a:off x="1657285" y="1701162"/>
            <a:ext cx="519246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1451087-9DD8-4AB2-B23C-E52820C87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222" y="1931401"/>
            <a:ext cx="571550" cy="335309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AD9A957A-A036-42EE-82D1-E92935AEC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9277" y="2366138"/>
            <a:ext cx="571550" cy="335309"/>
          </a:xfrm>
          <a:prstGeom prst="rect">
            <a:avLst/>
          </a:prstGeom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DA85E8DD-2BC3-41A9-9054-CE3B8D30175F}"/>
              </a:ext>
            </a:extLst>
          </p:cNvPr>
          <p:cNvSpPr txBox="1"/>
          <p:nvPr/>
        </p:nvSpPr>
        <p:spPr>
          <a:xfrm>
            <a:off x="4463824" y="2991684"/>
            <a:ext cx="4650591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blockA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金のブロック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453F3728-AD8D-4A85-AD16-DAAA5AEB4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4734" y="2971824"/>
            <a:ext cx="2324301" cy="541067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1E44E20-A448-42C8-BC6C-D2037EFAD5C4}"/>
              </a:ext>
            </a:extLst>
          </p:cNvPr>
          <p:cNvSpPr txBox="1"/>
          <p:nvPr/>
        </p:nvSpPr>
        <p:spPr>
          <a:xfrm>
            <a:off x="8319347" y="297412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7FD557D-B67E-4A4D-9730-962E74F43D73}"/>
              </a:ext>
            </a:extLst>
          </p:cNvPr>
          <p:cNvSpPr txBox="1"/>
          <p:nvPr/>
        </p:nvSpPr>
        <p:spPr>
          <a:xfrm>
            <a:off x="6806393" y="3395077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7C62FC5F-A03C-46A6-84C6-B377B2ABED00}"/>
              </a:ext>
            </a:extLst>
          </p:cNvPr>
          <p:cNvSpPr txBox="1"/>
          <p:nvPr/>
        </p:nvSpPr>
        <p:spPr>
          <a:xfrm>
            <a:off x="5846643" y="301794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DBC297BA-8942-4D0F-B1B6-A608C5BCD1B6}"/>
              </a:ext>
            </a:extLst>
          </p:cNvPr>
          <p:cNvSpPr txBox="1"/>
          <p:nvPr/>
        </p:nvSpPr>
        <p:spPr>
          <a:xfrm>
            <a:off x="4639975" y="297412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0356A6C-ED60-48A3-BD73-8F06B95F132B}"/>
              </a:ext>
            </a:extLst>
          </p:cNvPr>
          <p:cNvSpPr txBox="1"/>
          <p:nvPr/>
        </p:nvSpPr>
        <p:spPr>
          <a:xfrm>
            <a:off x="4383914" y="4213438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E4DE76CF-4296-4BF7-8184-55F0DBE4A391}"/>
              </a:ext>
            </a:extLst>
          </p:cNvPr>
          <p:cNvSpPr txBox="1"/>
          <p:nvPr/>
        </p:nvSpPr>
        <p:spPr>
          <a:xfrm>
            <a:off x="4393512" y="3395077"/>
            <a:ext cx="975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0D4B3F85-3BF2-4410-9E0D-6CB0EC8BA1BA}"/>
              </a:ext>
            </a:extLst>
          </p:cNvPr>
          <p:cNvSpPr txBox="1"/>
          <p:nvPr/>
        </p:nvSpPr>
        <p:spPr>
          <a:xfrm>
            <a:off x="7378952" y="379946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0" name="図 109">
            <a:extLst>
              <a:ext uri="{FF2B5EF4-FFF2-40B4-BE49-F238E27FC236}">
                <a16:creationId xmlns:a16="http://schemas.microsoft.com/office/drawing/2014/main" id="{57381D78-FF5D-48D4-96E7-2A43ED4D83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1362" y="3863411"/>
            <a:ext cx="817855" cy="473139"/>
          </a:xfrm>
          <a:prstGeom prst="rect">
            <a:avLst/>
          </a:prstGeom>
        </p:spPr>
      </p:pic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BE1DD3EF-FB6E-4EDF-8851-136F92466E3F}"/>
              </a:ext>
            </a:extLst>
          </p:cNvPr>
          <p:cNvSpPr txBox="1"/>
          <p:nvPr/>
        </p:nvSpPr>
        <p:spPr>
          <a:xfrm>
            <a:off x="5316687" y="421343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四角形: 角を丸くする 111">
            <a:extLst>
              <a:ext uri="{FF2B5EF4-FFF2-40B4-BE49-F238E27FC236}">
                <a16:creationId xmlns:a16="http://schemas.microsoft.com/office/drawing/2014/main" id="{6C4E929D-2779-4020-85DD-CA1D81F429A0}"/>
              </a:ext>
            </a:extLst>
          </p:cNvPr>
          <p:cNvSpPr/>
          <p:nvPr/>
        </p:nvSpPr>
        <p:spPr>
          <a:xfrm>
            <a:off x="1656161" y="2179869"/>
            <a:ext cx="728156" cy="269961"/>
          </a:xfrm>
          <a:prstGeom prst="roundRect">
            <a:avLst>
              <a:gd name="adj" fmla="val 1079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四角形: 角を丸くする 112">
            <a:extLst>
              <a:ext uri="{FF2B5EF4-FFF2-40B4-BE49-F238E27FC236}">
                <a16:creationId xmlns:a16="http://schemas.microsoft.com/office/drawing/2014/main" id="{6E174E9A-C617-4B14-AB42-8B097F3048DC}"/>
              </a:ext>
            </a:extLst>
          </p:cNvPr>
          <p:cNvSpPr/>
          <p:nvPr/>
        </p:nvSpPr>
        <p:spPr>
          <a:xfrm>
            <a:off x="2650819" y="2084711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4" name="四角形: 角を丸くする 113">
            <a:extLst>
              <a:ext uri="{FF2B5EF4-FFF2-40B4-BE49-F238E27FC236}">
                <a16:creationId xmlns:a16="http://schemas.microsoft.com/office/drawing/2014/main" id="{A1193246-9D55-4510-BEC4-1E9D0C3D333F}"/>
              </a:ext>
            </a:extLst>
          </p:cNvPr>
          <p:cNvSpPr/>
          <p:nvPr/>
        </p:nvSpPr>
        <p:spPr>
          <a:xfrm>
            <a:off x="2642273" y="2611652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84101BE4-6D65-4FD3-A459-4307B241F939}"/>
              </a:ext>
            </a:extLst>
          </p:cNvPr>
          <p:cNvSpPr txBox="1"/>
          <p:nvPr/>
        </p:nvSpPr>
        <p:spPr>
          <a:xfrm>
            <a:off x="4459243" y="5136762"/>
            <a:ext cx="465059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ラピスラズリのブロック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6" name="図 115">
            <a:extLst>
              <a:ext uri="{FF2B5EF4-FFF2-40B4-BE49-F238E27FC236}">
                <a16:creationId xmlns:a16="http://schemas.microsoft.com/office/drawing/2014/main" id="{80ACC8EA-335E-49BC-A127-2529711ED3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0153" y="5108356"/>
            <a:ext cx="2324301" cy="541067"/>
          </a:xfrm>
          <a:prstGeom prst="rect">
            <a:avLst/>
          </a:prstGeom>
        </p:spPr>
      </p:pic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084BD94A-77BD-4B8F-9729-549F7B0BB3F0}"/>
              </a:ext>
            </a:extLst>
          </p:cNvPr>
          <p:cNvSpPr txBox="1"/>
          <p:nvPr/>
        </p:nvSpPr>
        <p:spPr>
          <a:xfrm>
            <a:off x="8314766" y="51192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6CE0B4AD-2CCB-455F-B9C2-386DE929B5C5}"/>
              </a:ext>
            </a:extLst>
          </p:cNvPr>
          <p:cNvSpPr txBox="1"/>
          <p:nvPr/>
        </p:nvSpPr>
        <p:spPr>
          <a:xfrm>
            <a:off x="5842062" y="5154479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3753F501-9EA0-49D1-9813-683F8B0EA14C}"/>
              </a:ext>
            </a:extLst>
          </p:cNvPr>
          <p:cNvSpPr txBox="1"/>
          <p:nvPr/>
        </p:nvSpPr>
        <p:spPr>
          <a:xfrm>
            <a:off x="4635394" y="5119207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6FCAAC0F-358B-442F-8D3F-D1A44436681A}"/>
              </a:ext>
            </a:extLst>
          </p:cNvPr>
          <p:cNvSpPr txBox="1"/>
          <p:nvPr/>
        </p:nvSpPr>
        <p:spPr>
          <a:xfrm>
            <a:off x="4379333" y="5948473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5F5555C2-B75C-4393-BE7F-75AB232D3B46}"/>
              </a:ext>
            </a:extLst>
          </p:cNvPr>
          <p:cNvSpPr txBox="1"/>
          <p:nvPr/>
        </p:nvSpPr>
        <p:spPr>
          <a:xfrm>
            <a:off x="7374371" y="55428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4" name="図 123">
            <a:extLst>
              <a:ext uri="{FF2B5EF4-FFF2-40B4-BE49-F238E27FC236}">
                <a16:creationId xmlns:a16="http://schemas.microsoft.com/office/drawing/2014/main" id="{86BC16E3-4D94-4EE5-A712-7A0D057910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6781" y="5606835"/>
            <a:ext cx="817855" cy="473139"/>
          </a:xfrm>
          <a:prstGeom prst="rect">
            <a:avLst/>
          </a:prstGeom>
        </p:spPr>
      </p:pic>
      <p:pic>
        <p:nvPicPr>
          <p:cNvPr id="128" name="図 127">
            <a:extLst>
              <a:ext uri="{FF2B5EF4-FFF2-40B4-BE49-F238E27FC236}">
                <a16:creationId xmlns:a16="http://schemas.microsoft.com/office/drawing/2014/main" id="{163FDE13-D5E4-4110-843F-FD6188A46A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099" y="2207052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29" name="直線矢印コネクタ 128">
            <a:extLst>
              <a:ext uri="{FF2B5EF4-FFF2-40B4-BE49-F238E27FC236}">
                <a16:creationId xmlns:a16="http://schemas.microsoft.com/office/drawing/2014/main" id="{371D1914-5250-4AAF-B0E1-FEFA33D192BF}"/>
              </a:ext>
            </a:extLst>
          </p:cNvPr>
          <p:cNvCxnSpPr>
            <a:cxnSpLocks/>
          </p:cNvCxnSpPr>
          <p:nvPr/>
        </p:nvCxnSpPr>
        <p:spPr>
          <a:xfrm>
            <a:off x="698824" y="2310805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C988AFD2-E011-6D22-24F9-236A9FCEB382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5998C77-3440-85C2-18D1-EFE47FE8DCD2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F85F792-F36C-8B6E-99BC-99E67D88E5E5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9245633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9D3D8BB-025F-411A-BAE7-880E6DA04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65" y="1050180"/>
            <a:ext cx="3756986" cy="56850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FE785BA-ED5B-4FE5-AA83-6CF545B83B16}"/>
              </a:ext>
            </a:extLst>
          </p:cNvPr>
          <p:cNvSpPr txBox="1"/>
          <p:nvPr/>
        </p:nvSpPr>
        <p:spPr>
          <a:xfrm>
            <a:off x="861057" y="122172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2E10B9D8-62E9-47D3-9804-4E26342CC1F8}"/>
              </a:ext>
            </a:extLst>
          </p:cNvPr>
          <p:cNvSpPr/>
          <p:nvPr/>
        </p:nvSpPr>
        <p:spPr>
          <a:xfrm>
            <a:off x="1208461" y="5078581"/>
            <a:ext cx="2776310" cy="106504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B92AED4-7BD7-4A91-9FB6-E9F6FB1DD303}"/>
              </a:ext>
            </a:extLst>
          </p:cNvPr>
          <p:cNvSpPr txBox="1"/>
          <p:nvPr/>
        </p:nvSpPr>
        <p:spPr>
          <a:xfrm>
            <a:off x="1154834" y="2110973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1C9AC91-CDA2-4A02-8BA7-94CA0C4C04F8}"/>
              </a:ext>
            </a:extLst>
          </p:cNvPr>
          <p:cNvSpPr txBox="1"/>
          <p:nvPr/>
        </p:nvSpPr>
        <p:spPr>
          <a:xfrm>
            <a:off x="1144783" y="2644452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5D468E4-7028-4DC6-AC02-ADE99A5151A5}"/>
              </a:ext>
            </a:extLst>
          </p:cNvPr>
          <p:cNvSpPr txBox="1"/>
          <p:nvPr/>
        </p:nvSpPr>
        <p:spPr>
          <a:xfrm>
            <a:off x="4383162" y="1002783"/>
            <a:ext cx="4029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D75AB2-97D6-4478-906E-663ED0B171A4}"/>
              </a:ext>
            </a:extLst>
          </p:cNvPr>
          <p:cNvSpPr txBox="1"/>
          <p:nvPr/>
        </p:nvSpPr>
        <p:spPr>
          <a:xfrm>
            <a:off x="7535838" y="10759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5281547-30BF-4697-8409-0733F4B15B05}"/>
              </a:ext>
            </a:extLst>
          </p:cNvPr>
          <p:cNvSpPr txBox="1"/>
          <p:nvPr/>
        </p:nvSpPr>
        <p:spPr>
          <a:xfrm>
            <a:off x="4612529" y="1075988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C3CC9F12-9695-4B34-89BB-1208DE1C8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411" y="1175547"/>
            <a:ext cx="1585097" cy="39627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ACD68C5-A4CB-4902-A70A-A70DE51B7740}"/>
              </a:ext>
            </a:extLst>
          </p:cNvPr>
          <p:cNvSpPr txBox="1"/>
          <p:nvPr/>
        </p:nvSpPr>
        <p:spPr>
          <a:xfrm>
            <a:off x="4383162" y="1819083"/>
            <a:ext cx="471097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　　を移動し、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　　　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B4EE63C-2897-4409-8D1E-9C4C7CE4915D}"/>
              </a:ext>
            </a:extLst>
          </p:cNvPr>
          <p:cNvSpPr txBox="1"/>
          <p:nvPr/>
        </p:nvSpPr>
        <p:spPr>
          <a:xfrm>
            <a:off x="8035570" y="1776213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03F72D49-A82B-4BEA-B08F-270C193C7E55}"/>
              </a:ext>
            </a:extLst>
          </p:cNvPr>
          <p:cNvGrpSpPr/>
          <p:nvPr/>
        </p:nvGrpSpPr>
        <p:grpSpPr>
          <a:xfrm>
            <a:off x="3518852" y="522130"/>
            <a:ext cx="1010358" cy="1010358"/>
            <a:chOff x="1252039" y="3292623"/>
            <a:chExt cx="1604985" cy="1604985"/>
          </a:xfrm>
        </p:grpSpPr>
        <p:sp>
          <p:nvSpPr>
            <p:cNvPr id="58" name="楕円 57">
              <a:extLst>
                <a:ext uri="{FF2B5EF4-FFF2-40B4-BE49-F238E27FC236}">
                  <a16:creationId xmlns:a16="http://schemas.microsoft.com/office/drawing/2014/main" id="{4A52B8DB-DD8F-4CDA-B6C9-0C0D83462282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C1993D6E-27A0-4113-97F1-DA49345F3E80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993AF678-2BD4-4974-9F8C-6B3F97AFE6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61" name="グループ化 60">
                <a:extLst>
                  <a:ext uri="{FF2B5EF4-FFF2-40B4-BE49-F238E27FC236}">
                    <a16:creationId xmlns:a16="http://schemas.microsoft.com/office/drawing/2014/main" id="{38D7F73E-85A8-4054-9965-BDF921498A26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62" name="図 61">
                  <a:extLst>
                    <a:ext uri="{FF2B5EF4-FFF2-40B4-BE49-F238E27FC236}">
                      <a16:creationId xmlns:a16="http://schemas.microsoft.com/office/drawing/2014/main" id="{6F95459C-D137-4656-B8DD-FD19161CC8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63" name="四角形: 角を丸くする 62">
                  <a:extLst>
                    <a:ext uri="{FF2B5EF4-FFF2-40B4-BE49-F238E27FC236}">
                      <a16:creationId xmlns:a16="http://schemas.microsoft.com/office/drawing/2014/main" id="{1E1BD38D-66B5-49B6-B8D7-660256BC4EAC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B40AF500-3CBE-4B74-AFB6-353AAADCD56C}"/>
              </a:ext>
            </a:extLst>
          </p:cNvPr>
          <p:cNvSpPr/>
          <p:nvPr/>
        </p:nvSpPr>
        <p:spPr>
          <a:xfrm>
            <a:off x="2487983" y="1287738"/>
            <a:ext cx="504000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9BDE6857-85F1-4126-8999-5AF1E6E9B602}"/>
              </a:ext>
            </a:extLst>
          </p:cNvPr>
          <p:cNvCxnSpPr>
            <a:cxnSpLocks/>
          </p:cNvCxnSpPr>
          <p:nvPr/>
        </p:nvCxnSpPr>
        <p:spPr>
          <a:xfrm flipH="1">
            <a:off x="2463336" y="1579864"/>
            <a:ext cx="240750" cy="1587118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81451087-9DD8-4AB2-B23C-E52820C876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4222" y="1931401"/>
            <a:ext cx="571550" cy="335309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AD9A957A-A036-42EE-82D1-E92935AEC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277" y="2366138"/>
            <a:ext cx="571550" cy="335309"/>
          </a:xfrm>
          <a:prstGeom prst="rect">
            <a:avLst/>
          </a:prstGeom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DA85E8DD-2BC3-41A9-9054-CE3B8D30175F}"/>
              </a:ext>
            </a:extLst>
          </p:cNvPr>
          <p:cNvSpPr txBox="1"/>
          <p:nvPr/>
        </p:nvSpPr>
        <p:spPr>
          <a:xfrm>
            <a:off x="4463824" y="2991684"/>
            <a:ext cx="4650591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blockA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模様入り石レンガ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453F3728-AD8D-4A85-AD16-DAAA5AEB4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734" y="2971824"/>
            <a:ext cx="2324301" cy="541067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1E44E20-A448-42C8-BC6C-D2037EFAD5C4}"/>
              </a:ext>
            </a:extLst>
          </p:cNvPr>
          <p:cNvSpPr txBox="1"/>
          <p:nvPr/>
        </p:nvSpPr>
        <p:spPr>
          <a:xfrm>
            <a:off x="8319347" y="297412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7FD557D-B67E-4A4D-9730-962E74F43D73}"/>
              </a:ext>
            </a:extLst>
          </p:cNvPr>
          <p:cNvSpPr txBox="1"/>
          <p:nvPr/>
        </p:nvSpPr>
        <p:spPr>
          <a:xfrm>
            <a:off x="6806393" y="3395077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7C62FC5F-A03C-46A6-84C6-B377B2ABED00}"/>
              </a:ext>
            </a:extLst>
          </p:cNvPr>
          <p:cNvSpPr txBox="1"/>
          <p:nvPr/>
        </p:nvSpPr>
        <p:spPr>
          <a:xfrm>
            <a:off x="5846643" y="301794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DBC297BA-8942-4D0F-B1B6-A608C5BCD1B6}"/>
              </a:ext>
            </a:extLst>
          </p:cNvPr>
          <p:cNvSpPr txBox="1"/>
          <p:nvPr/>
        </p:nvSpPr>
        <p:spPr>
          <a:xfrm>
            <a:off x="4639975" y="297412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0356A6C-ED60-48A3-BD73-8F06B95F132B}"/>
              </a:ext>
            </a:extLst>
          </p:cNvPr>
          <p:cNvSpPr txBox="1"/>
          <p:nvPr/>
        </p:nvSpPr>
        <p:spPr>
          <a:xfrm>
            <a:off x="4383914" y="4213438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E4DE76CF-4296-4BF7-8184-55F0DBE4A391}"/>
              </a:ext>
            </a:extLst>
          </p:cNvPr>
          <p:cNvSpPr txBox="1"/>
          <p:nvPr/>
        </p:nvSpPr>
        <p:spPr>
          <a:xfrm>
            <a:off x="4393512" y="3395077"/>
            <a:ext cx="975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0D4B3F85-3BF2-4410-9E0D-6CB0EC8BA1BA}"/>
              </a:ext>
            </a:extLst>
          </p:cNvPr>
          <p:cNvSpPr txBox="1"/>
          <p:nvPr/>
        </p:nvSpPr>
        <p:spPr>
          <a:xfrm>
            <a:off x="7378952" y="379946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0" name="図 109">
            <a:extLst>
              <a:ext uri="{FF2B5EF4-FFF2-40B4-BE49-F238E27FC236}">
                <a16:creationId xmlns:a16="http://schemas.microsoft.com/office/drawing/2014/main" id="{57381D78-FF5D-48D4-96E7-2A43ED4D83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1362" y="3863411"/>
            <a:ext cx="817855" cy="473139"/>
          </a:xfrm>
          <a:prstGeom prst="rect">
            <a:avLst/>
          </a:prstGeom>
        </p:spPr>
      </p:pic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BE1DD3EF-FB6E-4EDF-8851-136F92466E3F}"/>
              </a:ext>
            </a:extLst>
          </p:cNvPr>
          <p:cNvSpPr txBox="1"/>
          <p:nvPr/>
        </p:nvSpPr>
        <p:spPr>
          <a:xfrm>
            <a:off x="5401097" y="4213438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もようい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84101BE4-6D65-4FD3-A459-4307B241F939}"/>
              </a:ext>
            </a:extLst>
          </p:cNvPr>
          <p:cNvSpPr txBox="1"/>
          <p:nvPr/>
        </p:nvSpPr>
        <p:spPr>
          <a:xfrm>
            <a:off x="4459243" y="5136762"/>
            <a:ext cx="465059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鉄のブロック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6" name="図 115">
            <a:extLst>
              <a:ext uri="{FF2B5EF4-FFF2-40B4-BE49-F238E27FC236}">
                <a16:creationId xmlns:a16="http://schemas.microsoft.com/office/drawing/2014/main" id="{80ACC8EA-335E-49BC-A127-2529711ED3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0153" y="5108356"/>
            <a:ext cx="2324301" cy="541067"/>
          </a:xfrm>
          <a:prstGeom prst="rect">
            <a:avLst/>
          </a:prstGeom>
        </p:spPr>
      </p:pic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084BD94A-77BD-4B8F-9729-549F7B0BB3F0}"/>
              </a:ext>
            </a:extLst>
          </p:cNvPr>
          <p:cNvSpPr txBox="1"/>
          <p:nvPr/>
        </p:nvSpPr>
        <p:spPr>
          <a:xfrm>
            <a:off x="8314766" y="51192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6CE0B4AD-2CCB-455F-B9C2-386DE929B5C5}"/>
              </a:ext>
            </a:extLst>
          </p:cNvPr>
          <p:cNvSpPr txBox="1"/>
          <p:nvPr/>
        </p:nvSpPr>
        <p:spPr>
          <a:xfrm>
            <a:off x="5842062" y="5154479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3753F501-9EA0-49D1-9813-683F8B0EA14C}"/>
              </a:ext>
            </a:extLst>
          </p:cNvPr>
          <p:cNvSpPr txBox="1"/>
          <p:nvPr/>
        </p:nvSpPr>
        <p:spPr>
          <a:xfrm>
            <a:off x="4635394" y="5119207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6FCAAC0F-358B-442F-8D3F-D1A44436681A}"/>
              </a:ext>
            </a:extLst>
          </p:cNvPr>
          <p:cNvSpPr txBox="1"/>
          <p:nvPr/>
        </p:nvSpPr>
        <p:spPr>
          <a:xfrm>
            <a:off x="4379333" y="5948473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5F5555C2-B75C-4393-BE7F-75AB232D3B46}"/>
              </a:ext>
            </a:extLst>
          </p:cNvPr>
          <p:cNvSpPr txBox="1"/>
          <p:nvPr/>
        </p:nvSpPr>
        <p:spPr>
          <a:xfrm>
            <a:off x="7374371" y="55428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4" name="図 123">
            <a:extLst>
              <a:ext uri="{FF2B5EF4-FFF2-40B4-BE49-F238E27FC236}">
                <a16:creationId xmlns:a16="http://schemas.microsoft.com/office/drawing/2014/main" id="{86BC16E3-4D94-4EE5-A712-7A0D057910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6781" y="5606835"/>
            <a:ext cx="817855" cy="473139"/>
          </a:xfrm>
          <a:prstGeom prst="rect">
            <a:avLst/>
          </a:prstGeom>
        </p:spPr>
      </p:pic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6F93BB56-DD33-47B1-8471-26A71FFEBF9A}"/>
              </a:ext>
            </a:extLst>
          </p:cNvPr>
          <p:cNvCxnSpPr>
            <a:cxnSpLocks/>
          </p:cNvCxnSpPr>
          <p:nvPr/>
        </p:nvCxnSpPr>
        <p:spPr>
          <a:xfrm>
            <a:off x="674940" y="3502529"/>
            <a:ext cx="154460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図 69">
            <a:extLst>
              <a:ext uri="{FF2B5EF4-FFF2-40B4-BE49-F238E27FC236}">
                <a16:creationId xmlns:a16="http://schemas.microsoft.com/office/drawing/2014/main" id="{602DA76A-82B2-415D-9838-D9F6DFEB36B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15034" y="317068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C78AB1B-BADE-48E0-8A38-4DE2421CB230}"/>
              </a:ext>
            </a:extLst>
          </p:cNvPr>
          <p:cNvSpPr txBox="1"/>
          <p:nvPr/>
        </p:nvSpPr>
        <p:spPr>
          <a:xfrm>
            <a:off x="1138878" y="365947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20B5788-FE98-4052-8D30-00EC5DE35014}"/>
              </a:ext>
            </a:extLst>
          </p:cNvPr>
          <p:cNvSpPr txBox="1"/>
          <p:nvPr/>
        </p:nvSpPr>
        <p:spPr>
          <a:xfrm>
            <a:off x="1128827" y="4192957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78C43CF8-DB33-4EBF-9B18-ACEC886DB2DA}"/>
              </a:ext>
            </a:extLst>
          </p:cNvPr>
          <p:cNvSpPr/>
          <p:nvPr/>
        </p:nvSpPr>
        <p:spPr>
          <a:xfrm>
            <a:off x="3260790" y="3225276"/>
            <a:ext cx="337654" cy="263552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E399BA83-44D2-411B-AC92-0C2D59BB4DC8}"/>
              </a:ext>
            </a:extLst>
          </p:cNvPr>
          <p:cNvSpPr/>
          <p:nvPr/>
        </p:nvSpPr>
        <p:spPr>
          <a:xfrm>
            <a:off x="2219548" y="3166982"/>
            <a:ext cx="519246" cy="36677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941C8B78-D567-4A70-AAEC-7121068D23B0}"/>
              </a:ext>
            </a:extLst>
          </p:cNvPr>
          <p:cNvSpPr/>
          <p:nvPr/>
        </p:nvSpPr>
        <p:spPr>
          <a:xfrm>
            <a:off x="1640205" y="3728374"/>
            <a:ext cx="728156" cy="269961"/>
          </a:xfrm>
          <a:prstGeom prst="roundRect">
            <a:avLst>
              <a:gd name="adj" fmla="val 1079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E3C0522D-4CD5-461B-A052-69BE76362A8C}"/>
              </a:ext>
            </a:extLst>
          </p:cNvPr>
          <p:cNvSpPr/>
          <p:nvPr/>
        </p:nvSpPr>
        <p:spPr>
          <a:xfrm>
            <a:off x="2634863" y="3633216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A0FD0906-8CA7-4F84-9242-DD3DE15BD68E}"/>
              </a:ext>
            </a:extLst>
          </p:cNvPr>
          <p:cNvSpPr/>
          <p:nvPr/>
        </p:nvSpPr>
        <p:spPr>
          <a:xfrm>
            <a:off x="2626317" y="4160157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BB40C342-ACD5-40AA-8F99-1D8124A3E7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143" y="3755557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18D42B63-831E-4483-AD6C-CF643BD5690C}"/>
              </a:ext>
            </a:extLst>
          </p:cNvPr>
          <p:cNvCxnSpPr>
            <a:cxnSpLocks/>
          </p:cNvCxnSpPr>
          <p:nvPr/>
        </p:nvCxnSpPr>
        <p:spPr>
          <a:xfrm>
            <a:off x="682868" y="3859310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8FE2C226-13D1-4EA5-9033-7509E11C1D4D}"/>
              </a:ext>
            </a:extLst>
          </p:cNvPr>
          <p:cNvSpPr txBox="1"/>
          <p:nvPr/>
        </p:nvSpPr>
        <p:spPr>
          <a:xfrm>
            <a:off x="6250073" y="4224141"/>
            <a:ext cx="488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27F8EFF-1AEB-4570-9875-8E1FCABF08E1}"/>
              </a:ext>
            </a:extLst>
          </p:cNvPr>
          <p:cNvSpPr txBox="1"/>
          <p:nvPr/>
        </p:nvSpPr>
        <p:spPr>
          <a:xfrm>
            <a:off x="5324743" y="5956862"/>
            <a:ext cx="488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てつ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20F7069-F352-3CFB-2AD1-08469D200BB5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C20BF39-BFDD-0AF6-442A-14E80658DFF9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EEE0EA4-8EAC-CB36-C51B-106BA7C7D5F2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458608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9D3D8BB-025F-411A-BAE7-880E6DA04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65" y="1050180"/>
            <a:ext cx="3756986" cy="56850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FE785BA-ED5B-4FE5-AA83-6CF545B83B16}"/>
              </a:ext>
            </a:extLst>
          </p:cNvPr>
          <p:cNvSpPr txBox="1"/>
          <p:nvPr/>
        </p:nvSpPr>
        <p:spPr>
          <a:xfrm>
            <a:off x="861057" y="122172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B92AED4-7BD7-4A91-9FB6-E9F6FB1DD303}"/>
              </a:ext>
            </a:extLst>
          </p:cNvPr>
          <p:cNvSpPr txBox="1"/>
          <p:nvPr/>
        </p:nvSpPr>
        <p:spPr>
          <a:xfrm>
            <a:off x="1154834" y="2110973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1C9AC91-CDA2-4A02-8BA7-94CA0C4C04F8}"/>
              </a:ext>
            </a:extLst>
          </p:cNvPr>
          <p:cNvSpPr txBox="1"/>
          <p:nvPr/>
        </p:nvSpPr>
        <p:spPr>
          <a:xfrm>
            <a:off x="1144783" y="2644452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DA85E8DD-2BC3-41A9-9054-CE3B8D30175F}"/>
              </a:ext>
            </a:extLst>
          </p:cNvPr>
          <p:cNvSpPr txBox="1"/>
          <p:nvPr/>
        </p:nvSpPr>
        <p:spPr>
          <a:xfrm>
            <a:off x="4463824" y="2991684"/>
            <a:ext cx="4650591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blockA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トウヒの木材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453F3728-AD8D-4A85-AD16-DAAA5AEB4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734" y="2971824"/>
            <a:ext cx="2324301" cy="541067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1E44E20-A448-42C8-BC6C-D2037EFAD5C4}"/>
              </a:ext>
            </a:extLst>
          </p:cNvPr>
          <p:cNvSpPr txBox="1"/>
          <p:nvPr/>
        </p:nvSpPr>
        <p:spPr>
          <a:xfrm>
            <a:off x="8319347" y="297412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7FD557D-B67E-4A4D-9730-962E74F43D73}"/>
              </a:ext>
            </a:extLst>
          </p:cNvPr>
          <p:cNvSpPr txBox="1"/>
          <p:nvPr/>
        </p:nvSpPr>
        <p:spPr>
          <a:xfrm>
            <a:off x="6806393" y="3395077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7C62FC5F-A03C-46A6-84C6-B377B2ABED00}"/>
              </a:ext>
            </a:extLst>
          </p:cNvPr>
          <p:cNvSpPr txBox="1"/>
          <p:nvPr/>
        </p:nvSpPr>
        <p:spPr>
          <a:xfrm>
            <a:off x="5846643" y="301794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DBC297BA-8942-4D0F-B1B6-A608C5BCD1B6}"/>
              </a:ext>
            </a:extLst>
          </p:cNvPr>
          <p:cNvSpPr txBox="1"/>
          <p:nvPr/>
        </p:nvSpPr>
        <p:spPr>
          <a:xfrm>
            <a:off x="4639975" y="297412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0356A6C-ED60-48A3-BD73-8F06B95F132B}"/>
              </a:ext>
            </a:extLst>
          </p:cNvPr>
          <p:cNvSpPr txBox="1"/>
          <p:nvPr/>
        </p:nvSpPr>
        <p:spPr>
          <a:xfrm>
            <a:off x="4383914" y="4213438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E4DE76CF-4296-4BF7-8184-55F0DBE4A391}"/>
              </a:ext>
            </a:extLst>
          </p:cNvPr>
          <p:cNvSpPr txBox="1"/>
          <p:nvPr/>
        </p:nvSpPr>
        <p:spPr>
          <a:xfrm>
            <a:off x="4393512" y="3395077"/>
            <a:ext cx="975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0D4B3F85-3BF2-4410-9E0D-6CB0EC8BA1BA}"/>
              </a:ext>
            </a:extLst>
          </p:cNvPr>
          <p:cNvSpPr txBox="1"/>
          <p:nvPr/>
        </p:nvSpPr>
        <p:spPr>
          <a:xfrm>
            <a:off x="7378952" y="379946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0" name="図 109">
            <a:extLst>
              <a:ext uri="{FF2B5EF4-FFF2-40B4-BE49-F238E27FC236}">
                <a16:creationId xmlns:a16="http://schemas.microsoft.com/office/drawing/2014/main" id="{57381D78-FF5D-48D4-96E7-2A43ED4D8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362" y="3863411"/>
            <a:ext cx="817855" cy="473139"/>
          </a:xfrm>
          <a:prstGeom prst="rect">
            <a:avLst/>
          </a:prstGeom>
        </p:spPr>
      </p:pic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BE1DD3EF-FB6E-4EDF-8851-136F92466E3F}"/>
              </a:ext>
            </a:extLst>
          </p:cNvPr>
          <p:cNvSpPr txBox="1"/>
          <p:nvPr/>
        </p:nvSpPr>
        <p:spPr>
          <a:xfrm>
            <a:off x="6265426" y="5956863"/>
            <a:ext cx="9687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あんざんがん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84101BE4-6D65-4FD3-A459-4307B241F939}"/>
              </a:ext>
            </a:extLst>
          </p:cNvPr>
          <p:cNvSpPr txBox="1"/>
          <p:nvPr/>
        </p:nvSpPr>
        <p:spPr>
          <a:xfrm>
            <a:off x="4459243" y="5136762"/>
            <a:ext cx="465059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磨かれた安山岩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6" name="図 115">
            <a:extLst>
              <a:ext uri="{FF2B5EF4-FFF2-40B4-BE49-F238E27FC236}">
                <a16:creationId xmlns:a16="http://schemas.microsoft.com/office/drawing/2014/main" id="{80ACC8EA-335E-49BC-A127-2529711ED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153" y="5108356"/>
            <a:ext cx="2324301" cy="541067"/>
          </a:xfrm>
          <a:prstGeom prst="rect">
            <a:avLst/>
          </a:prstGeom>
        </p:spPr>
      </p:pic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084BD94A-77BD-4B8F-9729-549F7B0BB3F0}"/>
              </a:ext>
            </a:extLst>
          </p:cNvPr>
          <p:cNvSpPr txBox="1"/>
          <p:nvPr/>
        </p:nvSpPr>
        <p:spPr>
          <a:xfrm>
            <a:off x="8314766" y="51192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6CE0B4AD-2CCB-455F-B9C2-386DE929B5C5}"/>
              </a:ext>
            </a:extLst>
          </p:cNvPr>
          <p:cNvSpPr txBox="1"/>
          <p:nvPr/>
        </p:nvSpPr>
        <p:spPr>
          <a:xfrm>
            <a:off x="5842062" y="5154479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3753F501-9EA0-49D1-9813-683F8B0EA14C}"/>
              </a:ext>
            </a:extLst>
          </p:cNvPr>
          <p:cNvSpPr txBox="1"/>
          <p:nvPr/>
        </p:nvSpPr>
        <p:spPr>
          <a:xfrm>
            <a:off x="4635394" y="5119207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6FCAAC0F-358B-442F-8D3F-D1A44436681A}"/>
              </a:ext>
            </a:extLst>
          </p:cNvPr>
          <p:cNvSpPr txBox="1"/>
          <p:nvPr/>
        </p:nvSpPr>
        <p:spPr>
          <a:xfrm>
            <a:off x="4379333" y="5948473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5F5555C2-B75C-4393-BE7F-75AB232D3B46}"/>
              </a:ext>
            </a:extLst>
          </p:cNvPr>
          <p:cNvSpPr txBox="1"/>
          <p:nvPr/>
        </p:nvSpPr>
        <p:spPr>
          <a:xfrm>
            <a:off x="7374371" y="55428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4" name="図 123">
            <a:extLst>
              <a:ext uri="{FF2B5EF4-FFF2-40B4-BE49-F238E27FC236}">
                <a16:creationId xmlns:a16="http://schemas.microsoft.com/office/drawing/2014/main" id="{86BC16E3-4D94-4EE5-A712-7A0D05791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6781" y="5581668"/>
            <a:ext cx="817855" cy="473139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C78AB1B-BADE-48E0-8A38-4DE2421CB230}"/>
              </a:ext>
            </a:extLst>
          </p:cNvPr>
          <p:cNvSpPr txBox="1"/>
          <p:nvPr/>
        </p:nvSpPr>
        <p:spPr>
          <a:xfrm>
            <a:off x="1138878" y="365947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20B5788-FE98-4052-8D30-00EC5DE35014}"/>
              </a:ext>
            </a:extLst>
          </p:cNvPr>
          <p:cNvSpPr txBox="1"/>
          <p:nvPr/>
        </p:nvSpPr>
        <p:spPr>
          <a:xfrm>
            <a:off x="1128827" y="4192957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8FE2C226-13D1-4EA5-9033-7509E11C1D4D}"/>
              </a:ext>
            </a:extLst>
          </p:cNvPr>
          <p:cNvSpPr txBox="1"/>
          <p:nvPr/>
        </p:nvSpPr>
        <p:spPr>
          <a:xfrm>
            <a:off x="5333660" y="5935465"/>
            <a:ext cx="488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27F8EFF-1AEB-4570-9875-8E1FCABF08E1}"/>
              </a:ext>
            </a:extLst>
          </p:cNvPr>
          <p:cNvSpPr txBox="1"/>
          <p:nvPr/>
        </p:nvSpPr>
        <p:spPr>
          <a:xfrm>
            <a:off x="6208169" y="4230994"/>
            <a:ext cx="817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もくざい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0F94736-86A7-47D3-BAA1-F2FB7CF32C22}"/>
              </a:ext>
            </a:extLst>
          </p:cNvPr>
          <p:cNvSpPr txBox="1"/>
          <p:nvPr/>
        </p:nvSpPr>
        <p:spPr>
          <a:xfrm>
            <a:off x="1139508" y="5128657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BDEEB96-53BF-4F3D-9AF9-E79B77FB85A2}"/>
              </a:ext>
            </a:extLst>
          </p:cNvPr>
          <p:cNvSpPr txBox="1"/>
          <p:nvPr/>
        </p:nvSpPr>
        <p:spPr>
          <a:xfrm>
            <a:off x="1129457" y="5662136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B20E647-30B8-4179-91F1-29A2BED06F9E}"/>
              </a:ext>
            </a:extLst>
          </p:cNvPr>
          <p:cNvSpPr/>
          <p:nvPr/>
        </p:nvSpPr>
        <p:spPr>
          <a:xfrm>
            <a:off x="1640835" y="5197553"/>
            <a:ext cx="728156" cy="269961"/>
          </a:xfrm>
          <a:prstGeom prst="roundRect">
            <a:avLst>
              <a:gd name="adj" fmla="val 1079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0FFA1044-B751-4FFA-9FE9-F55924C58315}"/>
              </a:ext>
            </a:extLst>
          </p:cNvPr>
          <p:cNvSpPr/>
          <p:nvPr/>
        </p:nvSpPr>
        <p:spPr>
          <a:xfrm>
            <a:off x="2635493" y="5102395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四角形: 角を丸くする 74">
            <a:extLst>
              <a:ext uri="{FF2B5EF4-FFF2-40B4-BE49-F238E27FC236}">
                <a16:creationId xmlns:a16="http://schemas.microsoft.com/office/drawing/2014/main" id="{779397CE-63CB-4A57-819A-B2738E9C450A}"/>
              </a:ext>
            </a:extLst>
          </p:cNvPr>
          <p:cNvSpPr/>
          <p:nvPr/>
        </p:nvSpPr>
        <p:spPr>
          <a:xfrm>
            <a:off x="2626947" y="5629336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E8B3563D-88BA-4777-A2EA-2748A9AA1C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773" y="5224736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4ABF25D9-AD3C-4163-A719-62B00E71E0E9}"/>
              </a:ext>
            </a:extLst>
          </p:cNvPr>
          <p:cNvCxnSpPr>
            <a:cxnSpLocks/>
          </p:cNvCxnSpPr>
          <p:nvPr/>
        </p:nvCxnSpPr>
        <p:spPr>
          <a:xfrm>
            <a:off x="683498" y="5328489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B34C169-12F2-651D-0C77-D7B4511AEE54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DE02039-C577-A8A1-EDD0-E762576FB6EB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2392A56-AFC7-DC9E-E72A-07BC56BB7BB0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28863406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D0423B2-CE6E-46CC-8EB6-FC208C23C997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）ブロックを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列並べる関数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088462-F42C-4613-9229-B120BAD1040C}"/>
              </a:ext>
            </a:extLst>
          </p:cNvPr>
          <p:cNvSpPr txBox="1"/>
          <p:nvPr/>
        </p:nvSpPr>
        <p:spPr>
          <a:xfrm>
            <a:off x="2475075" y="1028857"/>
            <a:ext cx="770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 なら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C8DA1CF-EEA6-4118-86F8-1B655EB43E94}"/>
              </a:ext>
            </a:extLst>
          </p:cNvPr>
          <p:cNvSpPr txBox="1"/>
          <p:nvPr/>
        </p:nvSpPr>
        <p:spPr>
          <a:xfrm>
            <a:off x="3420614" y="1026657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38CC438-8F59-4B2D-87E7-CA7D858AFC52}"/>
              </a:ext>
            </a:extLst>
          </p:cNvPr>
          <p:cNvSpPr txBox="1"/>
          <p:nvPr/>
        </p:nvSpPr>
        <p:spPr>
          <a:xfrm>
            <a:off x="733701" y="1481318"/>
            <a:ext cx="80478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makeLine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「高度なブロック」→「関数」 → 「関数を作成する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B48DD91-2ACF-4FF3-B700-B7756DBD0F2E}"/>
              </a:ext>
            </a:extLst>
          </p:cNvPr>
          <p:cNvSpPr txBox="1"/>
          <p:nvPr/>
        </p:nvSpPr>
        <p:spPr>
          <a:xfrm>
            <a:off x="3062362" y="1568450"/>
            <a:ext cx="62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3C4BBD8-EAF5-4ACE-92B5-ADB44DF90CCE}"/>
              </a:ext>
            </a:extLst>
          </p:cNvPr>
          <p:cNvSpPr txBox="1"/>
          <p:nvPr/>
        </p:nvSpPr>
        <p:spPr>
          <a:xfrm>
            <a:off x="3669610" y="156845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735D3C4-CE0A-48C0-A211-638287702FAC}"/>
              </a:ext>
            </a:extLst>
          </p:cNvPr>
          <p:cNvSpPr txBox="1"/>
          <p:nvPr/>
        </p:nvSpPr>
        <p:spPr>
          <a:xfrm>
            <a:off x="4395278" y="1568450"/>
            <a:ext cx="438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31FA40C-8857-42CB-90AD-67DA94F7EC1E}"/>
              </a:ext>
            </a:extLst>
          </p:cNvPr>
          <p:cNvSpPr txBox="1"/>
          <p:nvPr/>
        </p:nvSpPr>
        <p:spPr>
          <a:xfrm>
            <a:off x="903409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45565F9-8523-40E3-9980-3D255DD3B572}"/>
              </a:ext>
            </a:extLst>
          </p:cNvPr>
          <p:cNvSpPr txBox="1"/>
          <p:nvPr/>
        </p:nvSpPr>
        <p:spPr>
          <a:xfrm>
            <a:off x="4487678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2FFE44A-968D-47F4-8859-4D369BD2B789}"/>
              </a:ext>
            </a:extLst>
          </p:cNvPr>
          <p:cNvSpPr txBox="1"/>
          <p:nvPr/>
        </p:nvSpPr>
        <p:spPr>
          <a:xfrm>
            <a:off x="5197485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38B0DE-585F-4166-8CC0-CB70CF272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52" y="3444109"/>
            <a:ext cx="1866900" cy="1219200"/>
          </a:xfrm>
          <a:prstGeom prst="rect">
            <a:avLst/>
          </a:prstGeom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40B5E32-83EF-4FE5-B4B7-6BB382369FE0}"/>
              </a:ext>
            </a:extLst>
          </p:cNvPr>
          <p:cNvSpPr txBox="1"/>
          <p:nvPr/>
        </p:nvSpPr>
        <p:spPr>
          <a:xfrm>
            <a:off x="3194634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D592A6C-4878-4B4F-A35E-5660D63207DE}"/>
              </a:ext>
            </a:extLst>
          </p:cNvPr>
          <p:cNvSpPr txBox="1"/>
          <p:nvPr/>
        </p:nvSpPr>
        <p:spPr>
          <a:xfrm>
            <a:off x="2563504" y="407361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CAEC97D-760A-4CF9-8B2C-8F7D1F2FB11A}"/>
              </a:ext>
            </a:extLst>
          </p:cNvPr>
          <p:cNvSpPr txBox="1"/>
          <p:nvPr/>
        </p:nvSpPr>
        <p:spPr>
          <a:xfrm>
            <a:off x="2563504" y="350508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1D2518-7F08-437B-88BB-6FD656745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23" y="3429000"/>
            <a:ext cx="2600325" cy="1876425"/>
          </a:xfrm>
          <a:prstGeom prst="rect">
            <a:avLst/>
          </a:prstGeom>
        </p:spPr>
      </p:pic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1D64799C-5A73-422D-A857-2E50D281B28C}"/>
              </a:ext>
            </a:extLst>
          </p:cNvPr>
          <p:cNvSpPr/>
          <p:nvPr/>
        </p:nvSpPr>
        <p:spPr>
          <a:xfrm>
            <a:off x="2115452" y="3995252"/>
            <a:ext cx="1796275" cy="6680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BFFD419B-2691-443E-9B08-0794BF9A851D}"/>
              </a:ext>
            </a:extLst>
          </p:cNvPr>
          <p:cNvSpPr txBox="1"/>
          <p:nvPr/>
        </p:nvSpPr>
        <p:spPr>
          <a:xfrm>
            <a:off x="4482686" y="3429000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DA224C7D-E846-48CC-A749-ED0E0F5F99CA}"/>
              </a:ext>
            </a:extLst>
          </p:cNvPr>
          <p:cNvSpPr txBox="1"/>
          <p:nvPr/>
        </p:nvSpPr>
        <p:spPr>
          <a:xfrm>
            <a:off x="4514490" y="41670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3ECC35A4-7C94-4923-B2AD-52D82173DED0}"/>
              </a:ext>
            </a:extLst>
          </p:cNvPr>
          <p:cNvSpPr txBox="1"/>
          <p:nvPr/>
        </p:nvSpPr>
        <p:spPr>
          <a:xfrm>
            <a:off x="5014824" y="416659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8E345E0D-683B-47E3-915E-8C83D211858E}"/>
              </a:ext>
            </a:extLst>
          </p:cNvPr>
          <p:cNvSpPr/>
          <p:nvPr/>
        </p:nvSpPr>
        <p:spPr>
          <a:xfrm>
            <a:off x="4093489" y="4072648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E9FF423-B36E-9BBC-521E-4C1A662674EF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832A6FF-8080-4FB9-BEFF-DBBEB30D35A4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91B3F4F-F3E1-A544-D385-5A21F856A081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42055772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1CB5F518-215F-4833-85E0-46CB7D640C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3296" y="2847114"/>
            <a:ext cx="7290963" cy="3063573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9DC86DD-4FC2-4D13-A762-B621CDF2AF44}"/>
              </a:ext>
            </a:extLst>
          </p:cNvPr>
          <p:cNvSpPr txBox="1"/>
          <p:nvPr/>
        </p:nvSpPr>
        <p:spPr>
          <a:xfrm>
            <a:off x="1433141" y="2840080"/>
            <a:ext cx="7209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8EDB0B1-44D3-4629-B6CC-CCAFC56D95EF}"/>
              </a:ext>
            </a:extLst>
          </p:cNvPr>
          <p:cNvSpPr txBox="1"/>
          <p:nvPr/>
        </p:nvSpPr>
        <p:spPr>
          <a:xfrm>
            <a:off x="948411" y="284008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0FC4F8C-D29B-4883-98E1-6692C295BA36}"/>
              </a:ext>
            </a:extLst>
          </p:cNvPr>
          <p:cNvSpPr txBox="1"/>
          <p:nvPr/>
        </p:nvSpPr>
        <p:spPr>
          <a:xfrm>
            <a:off x="259188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もじれつ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149796F-3A92-4670-872D-FCFC5B009642}"/>
              </a:ext>
            </a:extLst>
          </p:cNvPr>
          <p:cNvSpPr txBox="1"/>
          <p:nvPr/>
        </p:nvSpPr>
        <p:spPr>
          <a:xfrm>
            <a:off x="1670538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89B3708-2AE6-4816-BCDD-356E766BF95F}"/>
              </a:ext>
            </a:extLst>
          </p:cNvPr>
          <p:cNvSpPr txBox="1"/>
          <p:nvPr/>
        </p:nvSpPr>
        <p:spPr>
          <a:xfrm>
            <a:off x="344083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しんぎち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AF768FF-FAAA-4511-B6BC-7CA2D4B09EA4}"/>
              </a:ext>
            </a:extLst>
          </p:cNvPr>
          <p:cNvSpPr txBox="1"/>
          <p:nvPr/>
        </p:nvSpPr>
        <p:spPr>
          <a:xfrm>
            <a:off x="4281432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2B7F6A1-8EDA-4939-8860-84E9DDA01686}"/>
              </a:ext>
            </a:extLst>
          </p:cNvPr>
          <p:cNvSpPr txBox="1"/>
          <p:nvPr/>
        </p:nvSpPr>
        <p:spPr>
          <a:xfrm>
            <a:off x="3269484" y="4237761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37F63278-A60C-4648-AA90-3256294C5845}"/>
              </a:ext>
            </a:extLst>
          </p:cNvPr>
          <p:cNvSpPr/>
          <p:nvPr/>
        </p:nvSpPr>
        <p:spPr>
          <a:xfrm>
            <a:off x="4066591" y="3283632"/>
            <a:ext cx="688321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7F74901D-FD7B-460C-91F4-A4F3D63AB322}"/>
              </a:ext>
            </a:extLst>
          </p:cNvPr>
          <p:cNvSpPr/>
          <p:nvPr/>
        </p:nvSpPr>
        <p:spPr>
          <a:xfrm>
            <a:off x="6909544" y="5322353"/>
            <a:ext cx="110783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71D1267-A6F1-4E4D-AA21-DC0BECD306F9}"/>
              </a:ext>
            </a:extLst>
          </p:cNvPr>
          <p:cNvSpPr txBox="1"/>
          <p:nvPr/>
        </p:nvSpPr>
        <p:spPr>
          <a:xfrm>
            <a:off x="508704" y="1160015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関数の名前を「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makeLine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「数値」のボタンを押して引数を追加し、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pLine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」に変更して完了ボタンを押します。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E45035E-06A4-4E0E-885D-0CDE7DF2B12C}"/>
              </a:ext>
            </a:extLst>
          </p:cNvPr>
          <p:cNvSpPr txBox="1"/>
          <p:nvPr/>
        </p:nvSpPr>
        <p:spPr>
          <a:xfrm>
            <a:off x="479677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FC15572-E421-4C4E-8D34-B73FA6B2AB2F}"/>
              </a:ext>
            </a:extLst>
          </p:cNvPr>
          <p:cNvSpPr txBox="1"/>
          <p:nvPr/>
        </p:nvSpPr>
        <p:spPr>
          <a:xfrm>
            <a:off x="525482" y="2339978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084ADF9-6F8C-46DD-9370-401DF9E21248}"/>
              </a:ext>
            </a:extLst>
          </p:cNvPr>
          <p:cNvSpPr txBox="1"/>
          <p:nvPr/>
        </p:nvSpPr>
        <p:spPr>
          <a:xfrm>
            <a:off x="2485176" y="23436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963463A-0153-4B66-B127-877947198421}"/>
              </a:ext>
            </a:extLst>
          </p:cNvPr>
          <p:cNvSpPr txBox="1"/>
          <p:nvPr/>
        </p:nvSpPr>
        <p:spPr>
          <a:xfrm>
            <a:off x="4783383" y="2343699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3E6F10F-6543-4E67-B408-7B7FA9AAC5A5}"/>
              </a:ext>
            </a:extLst>
          </p:cNvPr>
          <p:cNvSpPr txBox="1"/>
          <p:nvPr/>
        </p:nvSpPr>
        <p:spPr>
          <a:xfrm>
            <a:off x="3356540" y="2343699"/>
            <a:ext cx="86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8E22C6A-480B-4FD3-AA18-205464E01D18}"/>
              </a:ext>
            </a:extLst>
          </p:cNvPr>
          <p:cNvSpPr txBox="1"/>
          <p:nvPr/>
        </p:nvSpPr>
        <p:spPr>
          <a:xfrm>
            <a:off x="3194208" y="1792352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4444987-B96E-40C3-97CA-D13617B8945B}"/>
              </a:ext>
            </a:extLst>
          </p:cNvPr>
          <p:cNvSpPr/>
          <p:nvPr/>
        </p:nvSpPr>
        <p:spPr>
          <a:xfrm>
            <a:off x="3704178" y="4291497"/>
            <a:ext cx="646548" cy="254317"/>
          </a:xfrm>
          <a:prstGeom prst="roundRect">
            <a:avLst>
              <a:gd name="adj" fmla="val 1816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5897C8C-7D95-4752-87DE-ACF172CD406D}"/>
              </a:ext>
            </a:extLst>
          </p:cNvPr>
          <p:cNvSpPr txBox="1"/>
          <p:nvPr/>
        </p:nvSpPr>
        <p:spPr>
          <a:xfrm>
            <a:off x="3672686" y="124417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ED2DFA3-84E9-4B18-9AEB-DDCE81BDDE32}"/>
              </a:ext>
            </a:extLst>
          </p:cNvPr>
          <p:cNvSpPr txBox="1"/>
          <p:nvPr/>
        </p:nvSpPr>
        <p:spPr>
          <a:xfrm>
            <a:off x="1206458" y="1242824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B28A0D3-CDC8-415C-A60B-1640BEBF3B85}"/>
              </a:ext>
            </a:extLst>
          </p:cNvPr>
          <p:cNvSpPr txBox="1"/>
          <p:nvPr/>
        </p:nvSpPr>
        <p:spPr>
          <a:xfrm>
            <a:off x="7021314" y="5313361"/>
            <a:ext cx="6294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564EB978-7ED6-476B-97FF-6F6FF9EE8427}"/>
              </a:ext>
            </a:extLst>
          </p:cNvPr>
          <p:cNvSpPr/>
          <p:nvPr/>
        </p:nvSpPr>
        <p:spPr>
          <a:xfrm>
            <a:off x="4350726" y="4291497"/>
            <a:ext cx="540000" cy="2543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9AAFDA4-077C-4331-9E37-8E8285490EB9}"/>
              </a:ext>
            </a:extLst>
          </p:cNvPr>
          <p:cNvSpPr txBox="1"/>
          <p:nvPr/>
        </p:nvSpPr>
        <p:spPr>
          <a:xfrm>
            <a:off x="2529934" y="1792352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785DB81-0AFB-4F7F-814F-98C65F2B9628}"/>
              </a:ext>
            </a:extLst>
          </p:cNvPr>
          <p:cNvSpPr txBox="1"/>
          <p:nvPr/>
        </p:nvSpPr>
        <p:spPr>
          <a:xfrm>
            <a:off x="3971944" y="1792352"/>
            <a:ext cx="573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2FD8C4D-466B-4732-8881-647403BF7BBF}"/>
              </a:ext>
            </a:extLst>
          </p:cNvPr>
          <p:cNvSpPr txBox="1"/>
          <p:nvPr/>
        </p:nvSpPr>
        <p:spPr>
          <a:xfrm>
            <a:off x="770756" y="1792352"/>
            <a:ext cx="573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4626082-B646-AD2E-8347-4BE4CC65F728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ABF60F5-5F1B-C633-BB5C-11EEF458EF51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BCCDBBB-E97F-42BD-2348-36EC427EED4D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12401671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AD21C23C-7FBB-462F-8397-0F0B2EE11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530" y="2960133"/>
            <a:ext cx="4657725" cy="3724275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57C2B1F-4E2B-4223-9571-D03B2DB1B51B}"/>
              </a:ext>
            </a:extLst>
          </p:cNvPr>
          <p:cNvSpPr txBox="1"/>
          <p:nvPr/>
        </p:nvSpPr>
        <p:spPr>
          <a:xfrm>
            <a:off x="563651" y="1149500"/>
            <a:ext cx="7846990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ブロックは交互に並べましょう。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回では、変数「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」を利用して交互に並べる学習をしました。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今回も同じ役割で変数を使ってみましょう。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ECAC6D3-C991-4C89-B68C-A57F926310F2}"/>
              </a:ext>
            </a:extLst>
          </p:cNvPr>
          <p:cNvSpPr txBox="1"/>
          <p:nvPr/>
        </p:nvSpPr>
        <p:spPr>
          <a:xfrm>
            <a:off x="2333005" y="1131513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A71638F-1201-4E0F-9B9C-C000D88D69C6}"/>
              </a:ext>
            </a:extLst>
          </p:cNvPr>
          <p:cNvSpPr txBox="1"/>
          <p:nvPr/>
        </p:nvSpPr>
        <p:spPr>
          <a:xfrm>
            <a:off x="3829763" y="1552940"/>
            <a:ext cx="593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りよう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E4C90C6-2DE3-461C-8B22-AE2F5221F6D8}"/>
              </a:ext>
            </a:extLst>
          </p:cNvPr>
          <p:cNvSpPr txBox="1"/>
          <p:nvPr/>
        </p:nvSpPr>
        <p:spPr>
          <a:xfrm>
            <a:off x="2318752" y="1964295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CC36F3E-B3B9-46E2-BFFE-72B4EFA3712A}"/>
              </a:ext>
            </a:extLst>
          </p:cNvPr>
          <p:cNvSpPr txBox="1"/>
          <p:nvPr/>
        </p:nvSpPr>
        <p:spPr>
          <a:xfrm>
            <a:off x="511895" y="1964295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87D75B9-9347-4FF7-A997-A9E8E19B3E1A}"/>
              </a:ext>
            </a:extLst>
          </p:cNvPr>
          <p:cNvSpPr txBox="1"/>
          <p:nvPr/>
        </p:nvSpPr>
        <p:spPr>
          <a:xfrm>
            <a:off x="733359" y="238020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28B5865-D832-455D-879E-E7BD9AAAC470}"/>
              </a:ext>
            </a:extLst>
          </p:cNvPr>
          <p:cNvSpPr txBox="1"/>
          <p:nvPr/>
        </p:nvSpPr>
        <p:spPr>
          <a:xfrm>
            <a:off x="1883213" y="238020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B88834F-E0D3-4C54-ACCC-A5D83963AD7A}"/>
              </a:ext>
            </a:extLst>
          </p:cNvPr>
          <p:cNvSpPr txBox="1"/>
          <p:nvPr/>
        </p:nvSpPr>
        <p:spPr>
          <a:xfrm>
            <a:off x="2584631" y="238020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D60726D-1898-413D-A68B-883D257614F7}"/>
              </a:ext>
            </a:extLst>
          </p:cNvPr>
          <p:cNvSpPr txBox="1"/>
          <p:nvPr/>
        </p:nvSpPr>
        <p:spPr>
          <a:xfrm>
            <a:off x="2700380" y="543873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AA19F24-3AD7-489E-9B6E-C34873A839D3}"/>
              </a:ext>
            </a:extLst>
          </p:cNvPr>
          <p:cNvSpPr txBox="1"/>
          <p:nvPr/>
        </p:nvSpPr>
        <p:spPr>
          <a:xfrm>
            <a:off x="4783192" y="2960133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2A81D27-DE3A-4C21-A0A9-6F5AB84C18A3}"/>
              </a:ext>
            </a:extLst>
          </p:cNvPr>
          <p:cNvSpPr txBox="1"/>
          <p:nvPr/>
        </p:nvSpPr>
        <p:spPr>
          <a:xfrm>
            <a:off x="4812337" y="369231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9C93D11-A8C7-4BC5-8FCE-CFC028A63FBC}"/>
              </a:ext>
            </a:extLst>
          </p:cNvPr>
          <p:cNvSpPr txBox="1"/>
          <p:nvPr/>
        </p:nvSpPr>
        <p:spPr>
          <a:xfrm>
            <a:off x="5304282" y="368352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02AE346-9B4B-4F10-8791-E4E716F2EB30}"/>
              </a:ext>
            </a:extLst>
          </p:cNvPr>
          <p:cNvSpPr/>
          <p:nvPr/>
        </p:nvSpPr>
        <p:spPr>
          <a:xfrm>
            <a:off x="2135409" y="5272094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BF1C0600-B35B-42D7-B41C-E6409BB42CB9}"/>
              </a:ext>
            </a:extLst>
          </p:cNvPr>
          <p:cNvSpPr/>
          <p:nvPr/>
        </p:nvSpPr>
        <p:spPr>
          <a:xfrm>
            <a:off x="4417872" y="3605258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5DDB7C6-ABF5-472F-B74C-156F656CE256}"/>
              </a:ext>
            </a:extLst>
          </p:cNvPr>
          <p:cNvSpPr txBox="1"/>
          <p:nvPr/>
        </p:nvSpPr>
        <p:spPr>
          <a:xfrm>
            <a:off x="1674090" y="1131513"/>
            <a:ext cx="644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こうご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BFC561C-6BED-3CAE-1A98-E4E78A8A9F04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F1B4EA5-6428-37A9-E600-FF27D89C10A5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560D596-AB41-7CB4-B97B-66AD5C0A9566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FFAB475-6DA0-9414-0A85-01D8D137FC25}"/>
              </a:ext>
            </a:extLst>
          </p:cNvPr>
          <p:cNvSpPr txBox="1"/>
          <p:nvPr/>
        </p:nvSpPr>
        <p:spPr>
          <a:xfrm>
            <a:off x="1921264" y="155294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DF3AA6B-1BC4-8407-189B-69FAFBC2C8B1}"/>
              </a:ext>
            </a:extLst>
          </p:cNvPr>
          <p:cNvSpPr txBox="1"/>
          <p:nvPr/>
        </p:nvSpPr>
        <p:spPr>
          <a:xfrm>
            <a:off x="5964929" y="1552940"/>
            <a:ext cx="910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05037A1-70E0-F32D-01F7-A58680423359}"/>
              </a:ext>
            </a:extLst>
          </p:cNvPr>
          <p:cNvSpPr txBox="1"/>
          <p:nvPr/>
        </p:nvSpPr>
        <p:spPr>
          <a:xfrm>
            <a:off x="4703372" y="1552940"/>
            <a:ext cx="644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こうご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C009379-4E3B-8E27-1CB6-38B6EAFEC2F7}"/>
              </a:ext>
            </a:extLst>
          </p:cNvPr>
          <p:cNvSpPr txBox="1"/>
          <p:nvPr/>
        </p:nvSpPr>
        <p:spPr>
          <a:xfrm>
            <a:off x="5348034" y="1552940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EEB8C42-DD97-D62F-4D04-FB3BF1F242ED}"/>
              </a:ext>
            </a:extLst>
          </p:cNvPr>
          <p:cNvSpPr txBox="1"/>
          <p:nvPr/>
        </p:nvSpPr>
        <p:spPr>
          <a:xfrm>
            <a:off x="493202" y="1552940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5F9F822-37DD-F83A-71A7-9D3928EBACBE}"/>
              </a:ext>
            </a:extLst>
          </p:cNvPr>
          <p:cNvSpPr txBox="1"/>
          <p:nvPr/>
        </p:nvSpPr>
        <p:spPr>
          <a:xfrm>
            <a:off x="1012676" y="1552940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A7A0DFC-FCA1-6FCD-A4FA-45D845F47835}"/>
              </a:ext>
            </a:extLst>
          </p:cNvPr>
          <p:cNvSpPr txBox="1"/>
          <p:nvPr/>
        </p:nvSpPr>
        <p:spPr>
          <a:xfrm>
            <a:off x="1175065" y="1964295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3235EEA-BBD4-D0B6-FE94-9BC306B3D004}"/>
              </a:ext>
            </a:extLst>
          </p:cNvPr>
          <p:cNvSpPr txBox="1"/>
          <p:nvPr/>
        </p:nvSpPr>
        <p:spPr>
          <a:xfrm>
            <a:off x="1660320" y="1964295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やくわり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9CA01AD-9A2E-FE5A-2765-B6034870B670}"/>
              </a:ext>
            </a:extLst>
          </p:cNvPr>
          <p:cNvSpPr txBox="1"/>
          <p:nvPr/>
        </p:nvSpPr>
        <p:spPr>
          <a:xfrm>
            <a:off x="3015822" y="1964295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</p:spTree>
    <p:extLst>
      <p:ext uri="{BB962C8B-B14F-4D97-AF65-F5344CB8AC3E}">
        <p14:creationId xmlns:p14="http://schemas.microsoft.com/office/powerpoint/2010/main" val="28060160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A3AEA23-2729-477D-8EDB-652098CF9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512" y="2160778"/>
            <a:ext cx="3128276" cy="446037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75BB042E-E3EB-4B4A-92AB-216B8DD3E5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4735" y="2365173"/>
            <a:ext cx="4158133" cy="1917146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8CCA2D8-A14E-42C3-9176-5BFF2A58D74B}"/>
              </a:ext>
            </a:extLst>
          </p:cNvPr>
          <p:cNvSpPr txBox="1"/>
          <p:nvPr/>
        </p:nvSpPr>
        <p:spPr>
          <a:xfrm>
            <a:off x="213575" y="1371463"/>
            <a:ext cx="850180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配置するブロックの種類を決める変数「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」を入力して、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CCBC710-0ACB-46DD-A966-D9BA0FE3E9AB}"/>
              </a:ext>
            </a:extLst>
          </p:cNvPr>
          <p:cNvSpPr txBox="1"/>
          <p:nvPr/>
        </p:nvSpPr>
        <p:spPr>
          <a:xfrm>
            <a:off x="3573523" y="134005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EA867BD-1FDA-4013-8C90-9806D0D1FBD4}"/>
              </a:ext>
            </a:extLst>
          </p:cNvPr>
          <p:cNvSpPr txBox="1"/>
          <p:nvPr/>
        </p:nvSpPr>
        <p:spPr>
          <a:xfrm>
            <a:off x="5261571" y="1340059"/>
            <a:ext cx="1035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70D3608-E9AD-4968-9DD3-66E912E7E5B5}"/>
              </a:ext>
            </a:extLst>
          </p:cNvPr>
          <p:cNvSpPr txBox="1"/>
          <p:nvPr/>
        </p:nvSpPr>
        <p:spPr>
          <a:xfrm>
            <a:off x="1512393" y="1752222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6B837FD-2BDE-468F-A39C-08E506CFC95C}"/>
              </a:ext>
            </a:extLst>
          </p:cNvPr>
          <p:cNvSpPr/>
          <p:nvPr/>
        </p:nvSpPr>
        <p:spPr>
          <a:xfrm>
            <a:off x="658640" y="2951166"/>
            <a:ext cx="3544084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A0C932C-6410-4281-A2AE-C1318DAD1055}"/>
              </a:ext>
            </a:extLst>
          </p:cNvPr>
          <p:cNvSpPr txBox="1"/>
          <p:nvPr/>
        </p:nvSpPr>
        <p:spPr>
          <a:xfrm>
            <a:off x="429237" y="239019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496BEB5-1E8F-43EA-866B-A252CC65A0BF}"/>
              </a:ext>
            </a:extLst>
          </p:cNvPr>
          <p:cNvSpPr txBox="1"/>
          <p:nvPr/>
        </p:nvSpPr>
        <p:spPr>
          <a:xfrm>
            <a:off x="909824" y="2390774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5FB74C-DCD1-4F26-952D-5DF7346AE3A4}"/>
              </a:ext>
            </a:extLst>
          </p:cNvPr>
          <p:cNvSpPr txBox="1"/>
          <p:nvPr/>
        </p:nvSpPr>
        <p:spPr>
          <a:xfrm>
            <a:off x="1327673" y="239769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0C217F9-7907-4D62-9E4A-CBF713C84DF7}"/>
              </a:ext>
            </a:extLst>
          </p:cNvPr>
          <p:cNvSpPr txBox="1"/>
          <p:nvPr/>
        </p:nvSpPr>
        <p:spPr>
          <a:xfrm>
            <a:off x="5755712" y="282240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5E5B14E-7267-423C-AA6F-30C2419D25C9}"/>
              </a:ext>
            </a:extLst>
          </p:cNvPr>
          <p:cNvSpPr txBox="1"/>
          <p:nvPr/>
        </p:nvSpPr>
        <p:spPr>
          <a:xfrm>
            <a:off x="6182612" y="282196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274471B-8D3F-4785-896B-DB118B035500}"/>
              </a:ext>
            </a:extLst>
          </p:cNvPr>
          <p:cNvSpPr txBox="1"/>
          <p:nvPr/>
        </p:nvSpPr>
        <p:spPr>
          <a:xfrm>
            <a:off x="5729336" y="217350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921A8CC-FA08-400C-92A7-8BFD873AC953}"/>
              </a:ext>
            </a:extLst>
          </p:cNvPr>
          <p:cNvSpPr txBox="1"/>
          <p:nvPr/>
        </p:nvSpPr>
        <p:spPr>
          <a:xfrm>
            <a:off x="5432364" y="503291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3225558-1442-47E2-9E5D-0EA5BA6AD596}"/>
              </a:ext>
            </a:extLst>
          </p:cNvPr>
          <p:cNvSpPr txBox="1"/>
          <p:nvPr/>
        </p:nvSpPr>
        <p:spPr>
          <a:xfrm>
            <a:off x="5431215" y="5645594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93AD564-5ADC-4551-967A-6E16952D1098}"/>
              </a:ext>
            </a:extLst>
          </p:cNvPr>
          <p:cNvSpPr txBox="1"/>
          <p:nvPr/>
        </p:nvSpPr>
        <p:spPr>
          <a:xfrm>
            <a:off x="7660557" y="5630224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60" name="矢印: 右 59">
            <a:extLst>
              <a:ext uri="{FF2B5EF4-FFF2-40B4-BE49-F238E27FC236}">
                <a16:creationId xmlns:a16="http://schemas.microsoft.com/office/drawing/2014/main" id="{1B1BD7BA-0CBB-4133-B1A1-AF6AD22DD3B1}"/>
              </a:ext>
            </a:extLst>
          </p:cNvPr>
          <p:cNvSpPr/>
          <p:nvPr/>
        </p:nvSpPr>
        <p:spPr>
          <a:xfrm>
            <a:off x="4584021" y="305373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1AA1D93-BA64-41B9-9F44-B07AF722F560}"/>
              </a:ext>
            </a:extLst>
          </p:cNvPr>
          <p:cNvSpPr txBox="1"/>
          <p:nvPr/>
        </p:nvSpPr>
        <p:spPr>
          <a:xfrm>
            <a:off x="2219045" y="134005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544A442-18F6-A0CF-5F18-C916AE849F00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F11BDC6-0B35-AD21-1C9C-6D8248D50A3C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62AD33C-008C-0F36-23AB-9FFACE45E303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B00FCCD-54C2-C0E5-0345-783F9C0BA508}"/>
              </a:ext>
            </a:extLst>
          </p:cNvPr>
          <p:cNvSpPr txBox="1"/>
          <p:nvPr/>
        </p:nvSpPr>
        <p:spPr>
          <a:xfrm>
            <a:off x="170090" y="1340059"/>
            <a:ext cx="67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B2504E-9E4B-D0CC-9E40-01CC4FC3EB28}"/>
              </a:ext>
            </a:extLst>
          </p:cNvPr>
          <p:cNvSpPr txBox="1"/>
          <p:nvPr/>
        </p:nvSpPr>
        <p:spPr>
          <a:xfrm>
            <a:off x="3002265" y="1340059"/>
            <a:ext cx="3222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39497009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8A6E2E-5EAD-4FB8-BE5D-9CFBD119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96" y="1182400"/>
            <a:ext cx="4860073" cy="549235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8DF7D5A-6DBF-46E3-AD92-D942AED53E81}"/>
              </a:ext>
            </a:extLst>
          </p:cNvPr>
          <p:cNvSpPr txBox="1"/>
          <p:nvPr/>
        </p:nvSpPr>
        <p:spPr>
          <a:xfrm>
            <a:off x="723987" y="130497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01A6A963-F1A7-43C5-ACBA-D8FA96C506E1}"/>
              </a:ext>
            </a:extLst>
          </p:cNvPr>
          <p:cNvSpPr/>
          <p:nvPr/>
        </p:nvSpPr>
        <p:spPr>
          <a:xfrm>
            <a:off x="1073790" y="2075321"/>
            <a:ext cx="4572001" cy="37046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39D9968-EF6C-4E01-ABF6-1FA7E17A1933}"/>
              </a:ext>
            </a:extLst>
          </p:cNvPr>
          <p:cNvSpPr/>
          <p:nvPr/>
        </p:nvSpPr>
        <p:spPr>
          <a:xfrm>
            <a:off x="954921" y="5941978"/>
            <a:ext cx="2107062" cy="40832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CE3AEC6-9BA5-4F05-A3CD-0F84AA27BD45}"/>
              </a:ext>
            </a:extLst>
          </p:cNvPr>
          <p:cNvGrpSpPr/>
          <p:nvPr/>
        </p:nvGrpSpPr>
        <p:grpSpPr>
          <a:xfrm>
            <a:off x="3546736" y="962780"/>
            <a:ext cx="1010358" cy="1010358"/>
            <a:chOff x="1252039" y="3292623"/>
            <a:chExt cx="1604985" cy="1604985"/>
          </a:xfrm>
        </p:grpSpPr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44C31E27-6B03-4496-A0FC-5B03169898E3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2A4CE901-8724-4BD2-B308-88E5B79BFB2B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B00EEAB1-0177-4BFF-A455-3DCE271EF5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51" name="グループ化 50">
                <a:extLst>
                  <a:ext uri="{FF2B5EF4-FFF2-40B4-BE49-F238E27FC236}">
                    <a16:creationId xmlns:a16="http://schemas.microsoft.com/office/drawing/2014/main" id="{29237BA5-9C87-4F7F-A2A6-F713FF9C7EE3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52" name="図 51">
                  <a:extLst>
                    <a:ext uri="{FF2B5EF4-FFF2-40B4-BE49-F238E27FC236}">
                      <a16:creationId xmlns:a16="http://schemas.microsoft.com/office/drawing/2014/main" id="{1F4D12F4-2E8C-4E0C-928E-5921A0E93B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53" name="四角形: 角を丸くする 52">
                  <a:extLst>
                    <a:ext uri="{FF2B5EF4-FFF2-40B4-BE49-F238E27FC236}">
                      <a16:creationId xmlns:a16="http://schemas.microsoft.com/office/drawing/2014/main" id="{F72A77D5-531B-46C2-B92D-A101872DDE51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22211C31-7D19-4DC5-BB37-E5D2C8E72F2F}"/>
              </a:ext>
            </a:extLst>
          </p:cNvPr>
          <p:cNvSpPr/>
          <p:nvPr/>
        </p:nvSpPr>
        <p:spPr>
          <a:xfrm>
            <a:off x="1937262" y="1381567"/>
            <a:ext cx="504000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10F7D856-9B9A-47EE-8315-BF6C076DA6F8}"/>
              </a:ext>
            </a:extLst>
          </p:cNvPr>
          <p:cNvCxnSpPr>
            <a:cxnSpLocks/>
            <a:stCxn id="54" idx="1"/>
          </p:cNvCxnSpPr>
          <p:nvPr/>
        </p:nvCxnSpPr>
        <p:spPr>
          <a:xfrm flipH="1">
            <a:off x="1820411" y="1513343"/>
            <a:ext cx="116851" cy="257584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E668CD8B-734D-4D70-9213-7608820FDA90}"/>
              </a:ext>
            </a:extLst>
          </p:cNvPr>
          <p:cNvSpPr/>
          <p:nvPr/>
        </p:nvSpPr>
        <p:spPr>
          <a:xfrm>
            <a:off x="1527232" y="1752592"/>
            <a:ext cx="519246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1B91943-1CC2-4038-800B-24BAF5123BF6}"/>
              </a:ext>
            </a:extLst>
          </p:cNvPr>
          <p:cNvSpPr txBox="1"/>
          <p:nvPr/>
        </p:nvSpPr>
        <p:spPr>
          <a:xfrm>
            <a:off x="1981636" y="1670899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0E653CA-6877-4CFB-BC2E-2A302F0E350F}"/>
              </a:ext>
            </a:extLst>
          </p:cNvPr>
          <p:cNvSpPr txBox="1"/>
          <p:nvPr/>
        </p:nvSpPr>
        <p:spPr>
          <a:xfrm>
            <a:off x="5083001" y="1966422"/>
            <a:ext cx="40336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04F8BC2-0F90-42C5-94A4-4EB8E4488244}"/>
              </a:ext>
            </a:extLst>
          </p:cNvPr>
          <p:cNvSpPr txBox="1"/>
          <p:nvPr/>
        </p:nvSpPr>
        <p:spPr>
          <a:xfrm>
            <a:off x="8247713" y="2064121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44C5DFF5-0CD1-43BC-B016-0787B139C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413" y="1746531"/>
            <a:ext cx="1463167" cy="1044030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8E7CF519-915F-4729-B75F-5A63093AE7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0191" y="1693000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789271C2-5496-44A5-BB8E-DC90FBAB6F1F}"/>
              </a:ext>
            </a:extLst>
          </p:cNvPr>
          <p:cNvCxnSpPr>
            <a:cxnSpLocks/>
          </p:cNvCxnSpPr>
          <p:nvPr/>
        </p:nvCxnSpPr>
        <p:spPr>
          <a:xfrm>
            <a:off x="732534" y="1857162"/>
            <a:ext cx="358919" cy="40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6AD51EE-DECC-4A65-A4D2-984811859141}"/>
              </a:ext>
            </a:extLst>
          </p:cNvPr>
          <p:cNvSpPr txBox="1"/>
          <p:nvPr/>
        </p:nvSpPr>
        <p:spPr>
          <a:xfrm>
            <a:off x="7718552" y="1783575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7367F9A-8A0F-4E81-A2E9-F20652DC3498}"/>
              </a:ext>
            </a:extLst>
          </p:cNvPr>
          <p:cNvSpPr txBox="1"/>
          <p:nvPr/>
        </p:nvSpPr>
        <p:spPr>
          <a:xfrm>
            <a:off x="5332135" y="3529904"/>
            <a:ext cx="338324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を移動する。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CA972EF-47A9-4961-9A05-403E0BDEA57F}"/>
              </a:ext>
            </a:extLst>
          </p:cNvPr>
          <p:cNvSpPr txBox="1"/>
          <p:nvPr/>
        </p:nvSpPr>
        <p:spPr>
          <a:xfrm>
            <a:off x="6249011" y="3916226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3AFC1C2-C06C-4C20-836B-BD5B23925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5125" y="4039336"/>
            <a:ext cx="678239" cy="335309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78BB7DF-A507-604C-B169-E624C9E55796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926BB1A-7A6F-D863-955F-94614E668295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E0D1C25-3B29-BF46-7BDF-287099730A0C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0015343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7516291-D453-4CD2-BB64-55FCE22519B3}"/>
              </a:ext>
            </a:extLst>
          </p:cNvPr>
          <p:cNvSpPr txBox="1"/>
          <p:nvPr/>
        </p:nvSpPr>
        <p:spPr>
          <a:xfrm>
            <a:off x="4544501" y="1476065"/>
            <a:ext cx="43327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8A6E2E-5EAD-4FB8-BE5D-9CFBD119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96" y="1182400"/>
            <a:ext cx="4860073" cy="549235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8DF7D5A-6DBF-46E3-AD92-D942AED53E81}"/>
              </a:ext>
            </a:extLst>
          </p:cNvPr>
          <p:cNvSpPr txBox="1"/>
          <p:nvPr/>
        </p:nvSpPr>
        <p:spPr>
          <a:xfrm>
            <a:off x="723987" y="130497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01A6A963-F1A7-43C5-ACBA-D8FA96C506E1}"/>
              </a:ext>
            </a:extLst>
          </p:cNvPr>
          <p:cNvSpPr/>
          <p:nvPr/>
        </p:nvSpPr>
        <p:spPr>
          <a:xfrm>
            <a:off x="1073790" y="2808550"/>
            <a:ext cx="4572001" cy="297146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39D9968-EF6C-4E01-ABF6-1FA7E17A1933}"/>
              </a:ext>
            </a:extLst>
          </p:cNvPr>
          <p:cNvSpPr/>
          <p:nvPr/>
        </p:nvSpPr>
        <p:spPr>
          <a:xfrm>
            <a:off x="954921" y="5941978"/>
            <a:ext cx="2107062" cy="40832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1B91943-1CC2-4038-800B-24BAF5123BF6}"/>
              </a:ext>
            </a:extLst>
          </p:cNvPr>
          <p:cNvSpPr txBox="1"/>
          <p:nvPr/>
        </p:nvSpPr>
        <p:spPr>
          <a:xfrm>
            <a:off x="1981636" y="1670899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34904B1-7250-4945-9066-8B20D358A93D}"/>
              </a:ext>
            </a:extLst>
          </p:cNvPr>
          <p:cNvSpPr txBox="1"/>
          <p:nvPr/>
        </p:nvSpPr>
        <p:spPr>
          <a:xfrm>
            <a:off x="3466694" y="4804649"/>
            <a:ext cx="559181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0DAA72E-E86F-4CBD-B788-5BBE8023A592}"/>
              </a:ext>
            </a:extLst>
          </p:cNvPr>
          <p:cNvSpPr txBox="1"/>
          <p:nvPr/>
        </p:nvSpPr>
        <p:spPr>
          <a:xfrm>
            <a:off x="8219323" y="48875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9A5D5E3-35F5-4802-9501-733869694906}"/>
              </a:ext>
            </a:extLst>
          </p:cNvPr>
          <p:cNvSpPr txBox="1"/>
          <p:nvPr/>
        </p:nvSpPr>
        <p:spPr>
          <a:xfrm>
            <a:off x="4284516" y="54140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00F0E66-DAE9-407D-AAD3-8C306F96AB87}"/>
              </a:ext>
            </a:extLst>
          </p:cNvPr>
          <p:cNvSpPr txBox="1"/>
          <p:nvPr/>
        </p:nvSpPr>
        <p:spPr>
          <a:xfrm>
            <a:off x="5008090" y="5414017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1359823-A68A-4B21-A400-B3966BED6647}"/>
              </a:ext>
            </a:extLst>
          </p:cNvPr>
          <p:cNvSpPr txBox="1"/>
          <p:nvPr/>
        </p:nvSpPr>
        <p:spPr>
          <a:xfrm>
            <a:off x="3381890" y="54073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0C1C14FB-C615-4CAD-A47D-B23529160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706" y="4939884"/>
            <a:ext cx="2324301" cy="541067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86BACD0-6FA0-4A68-92CB-28EFBC561F92}"/>
              </a:ext>
            </a:extLst>
          </p:cNvPr>
          <p:cNvSpPr txBox="1"/>
          <p:nvPr/>
        </p:nvSpPr>
        <p:spPr>
          <a:xfrm>
            <a:off x="7288090" y="4960259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6BE9F5B-E918-43F0-A1C1-B762AC1B66D5}"/>
              </a:ext>
            </a:extLst>
          </p:cNvPr>
          <p:cNvSpPr txBox="1"/>
          <p:nvPr/>
        </p:nvSpPr>
        <p:spPr>
          <a:xfrm>
            <a:off x="6648426" y="4960259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5572294D-D299-43E1-A773-10477A74A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48" y="206425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BAD5209C-8982-4208-A71A-7B95583AA0BC}"/>
              </a:ext>
            </a:extLst>
          </p:cNvPr>
          <p:cNvSpPr txBox="1"/>
          <p:nvPr/>
        </p:nvSpPr>
        <p:spPr>
          <a:xfrm>
            <a:off x="7913605" y="211855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71C6AE56-1BDB-43B2-B5E0-068F5B7F6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56" y="2105224"/>
            <a:ext cx="3132091" cy="579170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D0C1FE49-6334-402E-8464-85E5BFB30F37}"/>
              </a:ext>
            </a:extLst>
          </p:cNvPr>
          <p:cNvSpPr txBox="1"/>
          <p:nvPr/>
        </p:nvSpPr>
        <p:spPr>
          <a:xfrm>
            <a:off x="5517984" y="2144231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D160951-3741-45FA-B404-8A2D2AE5ABF5}"/>
              </a:ext>
            </a:extLst>
          </p:cNvPr>
          <p:cNvSpPr txBox="1"/>
          <p:nvPr/>
        </p:nvSpPr>
        <p:spPr>
          <a:xfrm>
            <a:off x="6991857" y="214644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D89A7F0-5D32-4E51-8BCE-BAA3AD3BC633}"/>
              </a:ext>
            </a:extLst>
          </p:cNvPr>
          <p:cNvSpPr txBox="1"/>
          <p:nvPr/>
        </p:nvSpPr>
        <p:spPr>
          <a:xfrm>
            <a:off x="1748334" y="2068881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E30226C-EDBB-478C-904A-57F5F24E2ABC}"/>
              </a:ext>
            </a:extLst>
          </p:cNvPr>
          <p:cNvSpPr txBox="1"/>
          <p:nvPr/>
        </p:nvSpPr>
        <p:spPr>
          <a:xfrm>
            <a:off x="3071205" y="207109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8426267-00D8-49F3-8140-D49AFF9EF7DA}"/>
              </a:ext>
            </a:extLst>
          </p:cNvPr>
          <p:cNvSpPr txBox="1"/>
          <p:nvPr/>
        </p:nvSpPr>
        <p:spPr>
          <a:xfrm>
            <a:off x="2314207" y="2427486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2A8CCDA-6973-4571-9073-725BB476848B}"/>
              </a:ext>
            </a:extLst>
          </p:cNvPr>
          <p:cNvSpPr txBox="1"/>
          <p:nvPr/>
        </p:nvSpPr>
        <p:spPr>
          <a:xfrm>
            <a:off x="1750044" y="242748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3A31BC6A-2B66-4825-8D7A-E4F4C6F3FF21}"/>
              </a:ext>
            </a:extLst>
          </p:cNvPr>
          <p:cNvCxnSpPr>
            <a:cxnSpLocks/>
          </p:cNvCxnSpPr>
          <p:nvPr/>
        </p:nvCxnSpPr>
        <p:spPr>
          <a:xfrm>
            <a:off x="733828" y="2268936"/>
            <a:ext cx="358919" cy="40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67E20F17-2ABA-424B-AD62-F2F090DBF30D}"/>
              </a:ext>
            </a:extLst>
          </p:cNvPr>
          <p:cNvSpPr/>
          <p:nvPr/>
        </p:nvSpPr>
        <p:spPr>
          <a:xfrm>
            <a:off x="1806110" y="2449603"/>
            <a:ext cx="455255" cy="291053"/>
          </a:xfrm>
          <a:prstGeom prst="roundRect">
            <a:avLst>
              <a:gd name="adj" fmla="val 1816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982CEDE-CA12-8F3C-F306-BA9078857CB9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D2FA018-C795-029C-826C-41B5209AB6C1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74AD52A-D6A5-4497-8FD9-6C8C862FFD4D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2873947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8A6E2E-5EAD-4FB8-BE5D-9CFBD119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96" y="1182400"/>
            <a:ext cx="4860073" cy="549235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8DF7D5A-6DBF-46E3-AD92-D942AED53E81}"/>
              </a:ext>
            </a:extLst>
          </p:cNvPr>
          <p:cNvSpPr txBox="1"/>
          <p:nvPr/>
        </p:nvSpPr>
        <p:spPr>
          <a:xfrm>
            <a:off x="723987" y="130497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01A6A963-F1A7-43C5-ACBA-D8FA96C506E1}"/>
              </a:ext>
            </a:extLst>
          </p:cNvPr>
          <p:cNvSpPr/>
          <p:nvPr/>
        </p:nvSpPr>
        <p:spPr>
          <a:xfrm>
            <a:off x="1163223" y="3236302"/>
            <a:ext cx="4482568" cy="75490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39D9968-EF6C-4E01-ABF6-1FA7E17A1933}"/>
              </a:ext>
            </a:extLst>
          </p:cNvPr>
          <p:cNvSpPr/>
          <p:nvPr/>
        </p:nvSpPr>
        <p:spPr>
          <a:xfrm>
            <a:off x="954921" y="5941978"/>
            <a:ext cx="2107062" cy="40832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1B91943-1CC2-4038-800B-24BAF5123BF6}"/>
              </a:ext>
            </a:extLst>
          </p:cNvPr>
          <p:cNvSpPr txBox="1"/>
          <p:nvPr/>
        </p:nvSpPr>
        <p:spPr>
          <a:xfrm>
            <a:off x="1981636" y="1670899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D89A7F0-5D32-4E51-8BCE-BAA3AD3BC633}"/>
              </a:ext>
            </a:extLst>
          </p:cNvPr>
          <p:cNvSpPr txBox="1"/>
          <p:nvPr/>
        </p:nvSpPr>
        <p:spPr>
          <a:xfrm>
            <a:off x="1748334" y="2068881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E30226C-EDBB-478C-904A-57F5F24E2ABC}"/>
              </a:ext>
            </a:extLst>
          </p:cNvPr>
          <p:cNvSpPr txBox="1"/>
          <p:nvPr/>
        </p:nvSpPr>
        <p:spPr>
          <a:xfrm>
            <a:off x="3071205" y="207109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8426267-00D8-49F3-8140-D49AFF9EF7DA}"/>
              </a:ext>
            </a:extLst>
          </p:cNvPr>
          <p:cNvSpPr txBox="1"/>
          <p:nvPr/>
        </p:nvSpPr>
        <p:spPr>
          <a:xfrm>
            <a:off x="2314207" y="2427486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2A8CCDA-6973-4571-9073-725BB476848B}"/>
              </a:ext>
            </a:extLst>
          </p:cNvPr>
          <p:cNvSpPr txBox="1"/>
          <p:nvPr/>
        </p:nvSpPr>
        <p:spPr>
          <a:xfrm>
            <a:off x="1750044" y="242748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3A31BC6A-2B66-4825-8D7A-E4F4C6F3FF21}"/>
              </a:ext>
            </a:extLst>
          </p:cNvPr>
          <p:cNvCxnSpPr>
            <a:cxnSpLocks/>
          </p:cNvCxnSpPr>
          <p:nvPr/>
        </p:nvCxnSpPr>
        <p:spPr>
          <a:xfrm>
            <a:off x="715689" y="2939493"/>
            <a:ext cx="358919" cy="40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14093C24-3439-46D5-A4D4-ECE53A5501C7}"/>
              </a:ext>
            </a:extLst>
          </p:cNvPr>
          <p:cNvSpPr/>
          <p:nvPr/>
        </p:nvSpPr>
        <p:spPr>
          <a:xfrm>
            <a:off x="1180001" y="4346764"/>
            <a:ext cx="4482568" cy="75490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2EF4BACB-033B-4996-9F2E-9FAC946E9917}"/>
              </a:ext>
            </a:extLst>
          </p:cNvPr>
          <p:cNvSpPr/>
          <p:nvPr/>
        </p:nvSpPr>
        <p:spPr>
          <a:xfrm>
            <a:off x="1092747" y="5338646"/>
            <a:ext cx="2107062" cy="40832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9D720892-0D11-46F1-AC5B-08D66313AB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8686" y="2527513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F30E27-7939-495A-9935-2A0B2DDC8AA6}"/>
              </a:ext>
            </a:extLst>
          </p:cNvPr>
          <p:cNvSpPr txBox="1"/>
          <p:nvPr/>
        </p:nvSpPr>
        <p:spPr>
          <a:xfrm>
            <a:off x="4534797" y="1692223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70319AA-EB46-43A2-972E-E50231166A2B}"/>
              </a:ext>
            </a:extLst>
          </p:cNvPr>
          <p:cNvSpPr txBox="1"/>
          <p:nvPr/>
        </p:nvSpPr>
        <p:spPr>
          <a:xfrm>
            <a:off x="7679084" y="176462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760C7A1E-96EA-474E-95E6-556713169C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6852" y="1285810"/>
            <a:ext cx="1508891" cy="165368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F138C92-0873-4A50-B088-D08323B16440}"/>
              </a:ext>
            </a:extLst>
          </p:cNvPr>
          <p:cNvSpPr txBox="1"/>
          <p:nvPr/>
        </p:nvSpPr>
        <p:spPr>
          <a:xfrm>
            <a:off x="4764164" y="1747844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A521687-90C6-4AD4-8172-71A7701DE1A0}"/>
              </a:ext>
            </a:extLst>
          </p:cNvPr>
          <p:cNvSpPr txBox="1"/>
          <p:nvPr/>
        </p:nvSpPr>
        <p:spPr>
          <a:xfrm>
            <a:off x="6529851" y="1306177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A7AAD7E-46CB-4381-B9D6-29D31A4649E9}"/>
              </a:ext>
            </a:extLst>
          </p:cNvPr>
          <p:cNvSpPr txBox="1"/>
          <p:nvPr/>
        </p:nvSpPr>
        <p:spPr>
          <a:xfrm>
            <a:off x="4559825" y="3689682"/>
            <a:ext cx="4029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C3349D5-A5BF-4BB9-8D96-489D1275CCD2}"/>
              </a:ext>
            </a:extLst>
          </p:cNvPr>
          <p:cNvSpPr txBox="1"/>
          <p:nvPr/>
        </p:nvSpPr>
        <p:spPr>
          <a:xfrm>
            <a:off x="7712501" y="376288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6C24503-7DEF-4D77-81F8-43DA2884D166}"/>
              </a:ext>
            </a:extLst>
          </p:cNvPr>
          <p:cNvSpPr txBox="1"/>
          <p:nvPr/>
        </p:nvSpPr>
        <p:spPr>
          <a:xfrm>
            <a:off x="4789192" y="3762887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5D99E1B-0B79-4007-986B-3BA4DA7BA2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074" y="3862446"/>
            <a:ext cx="1585097" cy="39627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AAF1AD75-C6FE-47F4-BFCD-46D35D4C20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86" y="3101215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2A264CF4-940D-423D-AC3B-74D189E51E56}"/>
              </a:ext>
            </a:extLst>
          </p:cNvPr>
          <p:cNvCxnSpPr>
            <a:cxnSpLocks/>
          </p:cNvCxnSpPr>
          <p:nvPr/>
        </p:nvCxnSpPr>
        <p:spPr>
          <a:xfrm>
            <a:off x="702376" y="3126755"/>
            <a:ext cx="9754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75E54EB-6E78-49BB-8802-1C5A0B217318}"/>
              </a:ext>
            </a:extLst>
          </p:cNvPr>
          <p:cNvSpPr txBox="1"/>
          <p:nvPr/>
        </p:nvSpPr>
        <p:spPr>
          <a:xfrm>
            <a:off x="4613738" y="4928907"/>
            <a:ext cx="402950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　　　　＝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3BCF78F-426F-4B9C-A06D-753431E9AA31}"/>
              </a:ext>
            </a:extLst>
          </p:cNvPr>
          <p:cNvSpPr txBox="1"/>
          <p:nvPr/>
        </p:nvSpPr>
        <p:spPr>
          <a:xfrm>
            <a:off x="7084332" y="501083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DE749F0-FCA5-484A-8D60-3BC4CA5F17A9}"/>
              </a:ext>
            </a:extLst>
          </p:cNvPr>
          <p:cNvSpPr txBox="1"/>
          <p:nvPr/>
        </p:nvSpPr>
        <p:spPr>
          <a:xfrm>
            <a:off x="4775992" y="5002112"/>
            <a:ext cx="7271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645EF08-6AA2-4D46-A747-0BA45C0D84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117" y="5101671"/>
            <a:ext cx="815411" cy="396274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41CF656B-5350-45BF-85E4-CCE2F5F23F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5792" y="5648837"/>
            <a:ext cx="815411" cy="396274"/>
          </a:xfrm>
          <a:prstGeom prst="rect">
            <a:avLst/>
          </a:prstGeom>
        </p:spPr>
      </p:pic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C8261681-A9D9-4AFC-804C-64EF29A3A80B}"/>
              </a:ext>
            </a:extLst>
          </p:cNvPr>
          <p:cNvSpPr/>
          <p:nvPr/>
        </p:nvSpPr>
        <p:spPr>
          <a:xfrm>
            <a:off x="1630534" y="2876851"/>
            <a:ext cx="666895" cy="29105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2BB9F64-25A1-AC1C-3DE5-E2808D6A6B69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15E7208-271A-4A33-445F-71BB2C2E293F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D4ADBEB-916C-85E3-45A3-8599A0BD2D88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997538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8A6E2E-5EAD-4FB8-BE5D-9CFBD119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96" y="1182400"/>
            <a:ext cx="4860073" cy="549235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8DF7D5A-6DBF-46E3-AD92-D942AED53E81}"/>
              </a:ext>
            </a:extLst>
          </p:cNvPr>
          <p:cNvSpPr txBox="1"/>
          <p:nvPr/>
        </p:nvSpPr>
        <p:spPr>
          <a:xfrm>
            <a:off x="723987" y="130497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39D9968-EF6C-4E01-ABF6-1FA7E17A1933}"/>
              </a:ext>
            </a:extLst>
          </p:cNvPr>
          <p:cNvSpPr/>
          <p:nvPr/>
        </p:nvSpPr>
        <p:spPr>
          <a:xfrm>
            <a:off x="954921" y="5941978"/>
            <a:ext cx="2107062" cy="40832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1B91943-1CC2-4038-800B-24BAF5123BF6}"/>
              </a:ext>
            </a:extLst>
          </p:cNvPr>
          <p:cNvSpPr txBox="1"/>
          <p:nvPr/>
        </p:nvSpPr>
        <p:spPr>
          <a:xfrm>
            <a:off x="1981636" y="1670899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D89A7F0-5D32-4E51-8BCE-BAA3AD3BC633}"/>
              </a:ext>
            </a:extLst>
          </p:cNvPr>
          <p:cNvSpPr txBox="1"/>
          <p:nvPr/>
        </p:nvSpPr>
        <p:spPr>
          <a:xfrm>
            <a:off x="1748334" y="2068881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E30226C-EDBB-478C-904A-57F5F24E2ABC}"/>
              </a:ext>
            </a:extLst>
          </p:cNvPr>
          <p:cNvSpPr txBox="1"/>
          <p:nvPr/>
        </p:nvSpPr>
        <p:spPr>
          <a:xfrm>
            <a:off x="3071205" y="207109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8426267-00D8-49F3-8140-D49AFF9EF7DA}"/>
              </a:ext>
            </a:extLst>
          </p:cNvPr>
          <p:cNvSpPr txBox="1"/>
          <p:nvPr/>
        </p:nvSpPr>
        <p:spPr>
          <a:xfrm>
            <a:off x="2314207" y="2427486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2A8CCDA-6973-4571-9073-725BB476848B}"/>
              </a:ext>
            </a:extLst>
          </p:cNvPr>
          <p:cNvSpPr txBox="1"/>
          <p:nvPr/>
        </p:nvSpPr>
        <p:spPr>
          <a:xfrm>
            <a:off x="1750044" y="242748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3A31BC6A-2B66-4825-8D7A-E4F4C6F3FF21}"/>
              </a:ext>
            </a:extLst>
          </p:cNvPr>
          <p:cNvCxnSpPr>
            <a:cxnSpLocks/>
          </p:cNvCxnSpPr>
          <p:nvPr/>
        </p:nvCxnSpPr>
        <p:spPr>
          <a:xfrm>
            <a:off x="723987" y="3410657"/>
            <a:ext cx="4560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14093C24-3439-46D5-A4D4-ECE53A5501C7}"/>
              </a:ext>
            </a:extLst>
          </p:cNvPr>
          <p:cNvSpPr/>
          <p:nvPr/>
        </p:nvSpPr>
        <p:spPr>
          <a:xfrm>
            <a:off x="1180001" y="4346764"/>
            <a:ext cx="4482568" cy="75490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2EF4BACB-033B-4996-9F2E-9FAC946E9917}"/>
              </a:ext>
            </a:extLst>
          </p:cNvPr>
          <p:cNvSpPr/>
          <p:nvPr/>
        </p:nvSpPr>
        <p:spPr>
          <a:xfrm>
            <a:off x="1092747" y="5338646"/>
            <a:ext cx="2107062" cy="40832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AAF1AD75-C6FE-47F4-BFCD-46D35D4C2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18" y="3552490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3168216D-BCEC-42E5-B6CA-E97CCCF44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61" y="297709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1F05F6C-1CDA-4E1E-8B04-771956E7F758}"/>
              </a:ext>
            </a:extLst>
          </p:cNvPr>
          <p:cNvCxnSpPr>
            <a:cxnSpLocks/>
          </p:cNvCxnSpPr>
          <p:nvPr/>
        </p:nvCxnSpPr>
        <p:spPr>
          <a:xfrm>
            <a:off x="705174" y="3781090"/>
            <a:ext cx="4560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3267ED0-35A0-4644-849C-7544DFED2B23}"/>
              </a:ext>
            </a:extLst>
          </p:cNvPr>
          <p:cNvSpPr txBox="1"/>
          <p:nvPr/>
        </p:nvSpPr>
        <p:spPr>
          <a:xfrm>
            <a:off x="4131477" y="1019408"/>
            <a:ext cx="483820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0CCC433-B6F0-4CD2-886A-EC56DD5C6D61}"/>
              </a:ext>
            </a:extLst>
          </p:cNvPr>
          <p:cNvSpPr txBox="1"/>
          <p:nvPr/>
        </p:nvSpPr>
        <p:spPr>
          <a:xfrm>
            <a:off x="8193064" y="16503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2599B175-E1E3-477B-9161-BDFAAB7A2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608" y="1619436"/>
            <a:ext cx="3833949" cy="637978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4FB3FD0-9633-4C70-93F2-522C29E11D52}"/>
              </a:ext>
            </a:extLst>
          </p:cNvPr>
          <p:cNvSpPr txBox="1"/>
          <p:nvPr/>
        </p:nvSpPr>
        <p:spPr>
          <a:xfrm>
            <a:off x="5964314" y="1697817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0858B39-2F4B-47BB-9A42-FCF015AFF1C7}"/>
              </a:ext>
            </a:extLst>
          </p:cNvPr>
          <p:cNvSpPr txBox="1"/>
          <p:nvPr/>
        </p:nvSpPr>
        <p:spPr>
          <a:xfrm>
            <a:off x="6186612" y="169781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1BF8ED6-6A31-4942-AF4A-3E063612BF7E}"/>
              </a:ext>
            </a:extLst>
          </p:cNvPr>
          <p:cNvSpPr txBox="1"/>
          <p:nvPr/>
        </p:nvSpPr>
        <p:spPr>
          <a:xfrm>
            <a:off x="7172252" y="169781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BB37046-3EB4-44BA-B727-B68521D49F75}"/>
              </a:ext>
            </a:extLst>
          </p:cNvPr>
          <p:cNvSpPr txBox="1"/>
          <p:nvPr/>
        </p:nvSpPr>
        <p:spPr>
          <a:xfrm>
            <a:off x="7388706" y="169781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0E7EE1B-D9D9-4719-BC44-686A8736A4E8}"/>
              </a:ext>
            </a:extLst>
          </p:cNvPr>
          <p:cNvSpPr txBox="1"/>
          <p:nvPr/>
        </p:nvSpPr>
        <p:spPr>
          <a:xfrm>
            <a:off x="4119169" y="2129205"/>
            <a:ext cx="36747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設定するブロックに指定する。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8683E33-1A05-4800-B002-157DC38DD8A9}"/>
              </a:ext>
            </a:extLst>
          </p:cNvPr>
          <p:cNvSpPr txBox="1"/>
          <p:nvPr/>
        </p:nvSpPr>
        <p:spPr>
          <a:xfrm>
            <a:off x="4296608" y="2210053"/>
            <a:ext cx="71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93F6179-8C25-47C4-ABBA-9DEC2FA183AA}"/>
              </a:ext>
            </a:extLst>
          </p:cNvPr>
          <p:cNvSpPr txBox="1"/>
          <p:nvPr/>
        </p:nvSpPr>
        <p:spPr>
          <a:xfrm>
            <a:off x="6565315" y="220796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3F93B61-6CDD-49DD-92AE-71ABDD15B0A7}"/>
              </a:ext>
            </a:extLst>
          </p:cNvPr>
          <p:cNvSpPr txBox="1"/>
          <p:nvPr/>
        </p:nvSpPr>
        <p:spPr>
          <a:xfrm>
            <a:off x="4296608" y="2759080"/>
            <a:ext cx="71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2727A70-DD5E-44CC-9DEF-E3057E2E84FB}"/>
              </a:ext>
            </a:extLst>
          </p:cNvPr>
          <p:cNvSpPr txBox="1"/>
          <p:nvPr/>
        </p:nvSpPr>
        <p:spPr>
          <a:xfrm>
            <a:off x="6424638" y="2753847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BCC7A19B-3066-4085-AD27-785DD5416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0894" y="2268936"/>
            <a:ext cx="899238" cy="434378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65E5911-FD9E-4798-BC13-44D0FCF157DF}"/>
              </a:ext>
            </a:extLst>
          </p:cNvPr>
          <p:cNvSpPr txBox="1"/>
          <p:nvPr/>
        </p:nvSpPr>
        <p:spPr>
          <a:xfrm>
            <a:off x="3248003" y="322894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9A5D376-0EB0-4AED-A148-ACBDAE937576}"/>
              </a:ext>
            </a:extLst>
          </p:cNvPr>
          <p:cNvSpPr txBox="1"/>
          <p:nvPr/>
        </p:nvSpPr>
        <p:spPr>
          <a:xfrm>
            <a:off x="3470301" y="322894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B944EC1-6D15-4A95-9EED-6311387C0316}"/>
              </a:ext>
            </a:extLst>
          </p:cNvPr>
          <p:cNvSpPr txBox="1"/>
          <p:nvPr/>
        </p:nvSpPr>
        <p:spPr>
          <a:xfrm>
            <a:off x="4598554" y="322894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8B2F468-1173-4F38-9CC0-A9A26A8665FD}"/>
              </a:ext>
            </a:extLst>
          </p:cNvPr>
          <p:cNvSpPr txBox="1"/>
          <p:nvPr/>
        </p:nvSpPr>
        <p:spPr>
          <a:xfrm>
            <a:off x="4831786" y="322894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7A8D9155-8E15-4D7C-8B17-DA40B3F07945}"/>
              </a:ext>
            </a:extLst>
          </p:cNvPr>
          <p:cNvSpPr/>
          <p:nvPr/>
        </p:nvSpPr>
        <p:spPr>
          <a:xfrm>
            <a:off x="1960618" y="3282982"/>
            <a:ext cx="739838" cy="29105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2480D2D-AFC3-4586-8217-6134CA04C37A}"/>
              </a:ext>
            </a:extLst>
          </p:cNvPr>
          <p:cNvSpPr txBox="1"/>
          <p:nvPr/>
        </p:nvSpPr>
        <p:spPr>
          <a:xfrm>
            <a:off x="4366948" y="4776010"/>
            <a:ext cx="35685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D426CB5B-4CF4-4010-9B16-ED9E3B668180}"/>
              </a:ext>
            </a:extLst>
          </p:cNvPr>
          <p:cNvSpPr txBox="1"/>
          <p:nvPr/>
        </p:nvSpPr>
        <p:spPr>
          <a:xfrm>
            <a:off x="7053658" y="541587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34073A5B-3745-4309-A56C-711BB8D01631}"/>
              </a:ext>
            </a:extLst>
          </p:cNvPr>
          <p:cNvSpPr txBox="1"/>
          <p:nvPr/>
        </p:nvSpPr>
        <p:spPr>
          <a:xfrm>
            <a:off x="4555338" y="4849994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D0BFF6A-20B8-46B1-A4C0-C949AB6B8979}"/>
              </a:ext>
            </a:extLst>
          </p:cNvPr>
          <p:cNvSpPr txBox="1"/>
          <p:nvPr/>
        </p:nvSpPr>
        <p:spPr>
          <a:xfrm>
            <a:off x="2871780" y="3590639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FC84EF1-9219-4355-A330-79CF1F7F60A4}"/>
              </a:ext>
            </a:extLst>
          </p:cNvPr>
          <p:cNvSpPr txBox="1"/>
          <p:nvPr/>
        </p:nvSpPr>
        <p:spPr>
          <a:xfrm>
            <a:off x="1114273" y="3591251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A0E0F39-3DA8-4D56-B311-C57A2A3ED8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1051" y="5380172"/>
            <a:ext cx="2537680" cy="571550"/>
          </a:xfrm>
          <a:prstGeom prst="rect">
            <a:avLst/>
          </a:prstGeom>
        </p:spPr>
      </p:pic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AA6AC920-F593-4120-B664-C4CACEF47408}"/>
              </a:ext>
            </a:extLst>
          </p:cNvPr>
          <p:cNvSpPr txBox="1"/>
          <p:nvPr/>
        </p:nvSpPr>
        <p:spPr>
          <a:xfrm>
            <a:off x="6416332" y="5410536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0F500A44-95A6-4795-BF98-50F25FDDE24E}"/>
              </a:ext>
            </a:extLst>
          </p:cNvPr>
          <p:cNvSpPr txBox="1"/>
          <p:nvPr/>
        </p:nvSpPr>
        <p:spPr>
          <a:xfrm>
            <a:off x="4457495" y="5439848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DAA117D-125D-0105-E201-1385F2F2B7D2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713A35A-C817-EA4D-CDEA-3D67F83A790D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F84538D-199D-DABC-AC2B-D6DECAA5FD7B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41294817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8A6E2E-5EAD-4FB8-BE5D-9CFBD119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96" y="1182400"/>
            <a:ext cx="4860073" cy="549235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8DF7D5A-6DBF-46E3-AD92-D942AED53E81}"/>
              </a:ext>
            </a:extLst>
          </p:cNvPr>
          <p:cNvSpPr txBox="1"/>
          <p:nvPr/>
        </p:nvSpPr>
        <p:spPr>
          <a:xfrm>
            <a:off x="723987" y="130497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39D9968-EF6C-4E01-ABF6-1FA7E17A1933}"/>
              </a:ext>
            </a:extLst>
          </p:cNvPr>
          <p:cNvSpPr/>
          <p:nvPr/>
        </p:nvSpPr>
        <p:spPr>
          <a:xfrm>
            <a:off x="954921" y="5941978"/>
            <a:ext cx="2107062" cy="40832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1B91943-1CC2-4038-800B-24BAF5123BF6}"/>
              </a:ext>
            </a:extLst>
          </p:cNvPr>
          <p:cNvSpPr txBox="1"/>
          <p:nvPr/>
        </p:nvSpPr>
        <p:spPr>
          <a:xfrm>
            <a:off x="1981636" y="1670899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D89A7F0-5D32-4E51-8BCE-BAA3AD3BC633}"/>
              </a:ext>
            </a:extLst>
          </p:cNvPr>
          <p:cNvSpPr txBox="1"/>
          <p:nvPr/>
        </p:nvSpPr>
        <p:spPr>
          <a:xfrm>
            <a:off x="1748334" y="2068881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E30226C-EDBB-478C-904A-57F5F24E2ABC}"/>
              </a:ext>
            </a:extLst>
          </p:cNvPr>
          <p:cNvSpPr txBox="1"/>
          <p:nvPr/>
        </p:nvSpPr>
        <p:spPr>
          <a:xfrm>
            <a:off x="3071205" y="207109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8426267-00D8-49F3-8140-D49AFF9EF7DA}"/>
              </a:ext>
            </a:extLst>
          </p:cNvPr>
          <p:cNvSpPr txBox="1"/>
          <p:nvPr/>
        </p:nvSpPr>
        <p:spPr>
          <a:xfrm>
            <a:off x="2314207" y="2427486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2A8CCDA-6973-4571-9073-725BB476848B}"/>
              </a:ext>
            </a:extLst>
          </p:cNvPr>
          <p:cNvSpPr txBox="1"/>
          <p:nvPr/>
        </p:nvSpPr>
        <p:spPr>
          <a:xfrm>
            <a:off x="1750044" y="242748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2EF4BACB-033B-4996-9F2E-9FAC946E9917}"/>
              </a:ext>
            </a:extLst>
          </p:cNvPr>
          <p:cNvSpPr/>
          <p:nvPr/>
        </p:nvSpPr>
        <p:spPr>
          <a:xfrm>
            <a:off x="1092747" y="5338646"/>
            <a:ext cx="2107062" cy="40832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3267ED0-35A0-4644-849C-7544DFED2B23}"/>
              </a:ext>
            </a:extLst>
          </p:cNvPr>
          <p:cNvSpPr txBox="1"/>
          <p:nvPr/>
        </p:nvSpPr>
        <p:spPr>
          <a:xfrm>
            <a:off x="4131477" y="1019408"/>
            <a:ext cx="483820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0CCC433-B6F0-4CD2-886A-EC56DD5C6D61}"/>
              </a:ext>
            </a:extLst>
          </p:cNvPr>
          <p:cNvSpPr txBox="1"/>
          <p:nvPr/>
        </p:nvSpPr>
        <p:spPr>
          <a:xfrm>
            <a:off x="8193064" y="16503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2599B175-E1E3-477B-9161-BDFAAB7A2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608" y="1619436"/>
            <a:ext cx="3833949" cy="637978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4FB3FD0-9633-4C70-93F2-522C29E11D52}"/>
              </a:ext>
            </a:extLst>
          </p:cNvPr>
          <p:cNvSpPr txBox="1"/>
          <p:nvPr/>
        </p:nvSpPr>
        <p:spPr>
          <a:xfrm>
            <a:off x="5964314" y="1697817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0858B39-2F4B-47BB-9A42-FCF015AFF1C7}"/>
              </a:ext>
            </a:extLst>
          </p:cNvPr>
          <p:cNvSpPr txBox="1"/>
          <p:nvPr/>
        </p:nvSpPr>
        <p:spPr>
          <a:xfrm>
            <a:off x="6186612" y="169781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1BF8ED6-6A31-4942-AF4A-3E063612BF7E}"/>
              </a:ext>
            </a:extLst>
          </p:cNvPr>
          <p:cNvSpPr txBox="1"/>
          <p:nvPr/>
        </p:nvSpPr>
        <p:spPr>
          <a:xfrm>
            <a:off x="7172252" y="169781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BB37046-3EB4-44BA-B727-B68521D49F75}"/>
              </a:ext>
            </a:extLst>
          </p:cNvPr>
          <p:cNvSpPr txBox="1"/>
          <p:nvPr/>
        </p:nvSpPr>
        <p:spPr>
          <a:xfrm>
            <a:off x="7388706" y="169781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0E7EE1B-D9D9-4719-BC44-686A8736A4E8}"/>
              </a:ext>
            </a:extLst>
          </p:cNvPr>
          <p:cNvSpPr txBox="1"/>
          <p:nvPr/>
        </p:nvSpPr>
        <p:spPr>
          <a:xfrm>
            <a:off x="4119169" y="2129205"/>
            <a:ext cx="36747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設定するブロックに指定する。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8683E33-1A05-4800-B002-157DC38DD8A9}"/>
              </a:ext>
            </a:extLst>
          </p:cNvPr>
          <p:cNvSpPr txBox="1"/>
          <p:nvPr/>
        </p:nvSpPr>
        <p:spPr>
          <a:xfrm>
            <a:off x="4296608" y="2210053"/>
            <a:ext cx="71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93F6179-8C25-47C4-ABBA-9DEC2FA183AA}"/>
              </a:ext>
            </a:extLst>
          </p:cNvPr>
          <p:cNvSpPr txBox="1"/>
          <p:nvPr/>
        </p:nvSpPr>
        <p:spPr>
          <a:xfrm>
            <a:off x="6565315" y="220796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3F93B61-6CDD-49DD-92AE-71ABDD15B0A7}"/>
              </a:ext>
            </a:extLst>
          </p:cNvPr>
          <p:cNvSpPr txBox="1"/>
          <p:nvPr/>
        </p:nvSpPr>
        <p:spPr>
          <a:xfrm>
            <a:off x="4296608" y="2759080"/>
            <a:ext cx="71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2727A70-DD5E-44CC-9DEF-E3057E2E84FB}"/>
              </a:ext>
            </a:extLst>
          </p:cNvPr>
          <p:cNvSpPr txBox="1"/>
          <p:nvPr/>
        </p:nvSpPr>
        <p:spPr>
          <a:xfrm>
            <a:off x="6424638" y="2753847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65E5911-FD9E-4798-BC13-44D0FCF157DF}"/>
              </a:ext>
            </a:extLst>
          </p:cNvPr>
          <p:cNvSpPr txBox="1"/>
          <p:nvPr/>
        </p:nvSpPr>
        <p:spPr>
          <a:xfrm>
            <a:off x="3248003" y="322894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9A5D376-0EB0-4AED-A148-ACBDAE937576}"/>
              </a:ext>
            </a:extLst>
          </p:cNvPr>
          <p:cNvSpPr txBox="1"/>
          <p:nvPr/>
        </p:nvSpPr>
        <p:spPr>
          <a:xfrm>
            <a:off x="3470301" y="322894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B944EC1-6D15-4A95-9EED-6311387C0316}"/>
              </a:ext>
            </a:extLst>
          </p:cNvPr>
          <p:cNvSpPr txBox="1"/>
          <p:nvPr/>
        </p:nvSpPr>
        <p:spPr>
          <a:xfrm>
            <a:off x="4598554" y="322894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8B2F468-1173-4F38-9CC0-A9A26A8665FD}"/>
              </a:ext>
            </a:extLst>
          </p:cNvPr>
          <p:cNvSpPr txBox="1"/>
          <p:nvPr/>
        </p:nvSpPr>
        <p:spPr>
          <a:xfrm>
            <a:off x="4831786" y="322894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D0BFF6A-20B8-46B1-A4C0-C949AB6B8979}"/>
              </a:ext>
            </a:extLst>
          </p:cNvPr>
          <p:cNvSpPr txBox="1"/>
          <p:nvPr/>
        </p:nvSpPr>
        <p:spPr>
          <a:xfrm>
            <a:off x="2871780" y="3590639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FC84EF1-9219-4355-A330-79CF1F7F60A4}"/>
              </a:ext>
            </a:extLst>
          </p:cNvPr>
          <p:cNvSpPr txBox="1"/>
          <p:nvPr/>
        </p:nvSpPr>
        <p:spPr>
          <a:xfrm>
            <a:off x="1114273" y="3591251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6D35445B-B0B7-407D-BAC5-FC7112FBFFAE}"/>
              </a:ext>
            </a:extLst>
          </p:cNvPr>
          <p:cNvCxnSpPr>
            <a:cxnSpLocks/>
          </p:cNvCxnSpPr>
          <p:nvPr/>
        </p:nvCxnSpPr>
        <p:spPr>
          <a:xfrm>
            <a:off x="732376" y="4511301"/>
            <a:ext cx="4560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図 53">
            <a:extLst>
              <a:ext uri="{FF2B5EF4-FFF2-40B4-BE49-F238E27FC236}">
                <a16:creationId xmlns:a16="http://schemas.microsoft.com/office/drawing/2014/main" id="{BBE7C345-5A1C-4913-B879-1B25583C2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07" y="4653134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319C7C72-5765-4C03-92A4-949556941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50" y="4077737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73DABFBE-2D9C-46FF-8246-653298AA3F1D}"/>
              </a:ext>
            </a:extLst>
          </p:cNvPr>
          <p:cNvCxnSpPr>
            <a:cxnSpLocks/>
          </p:cNvCxnSpPr>
          <p:nvPr/>
        </p:nvCxnSpPr>
        <p:spPr>
          <a:xfrm>
            <a:off x="713563" y="4881734"/>
            <a:ext cx="4560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4F98B51-A92B-4573-9910-187921B38163}"/>
              </a:ext>
            </a:extLst>
          </p:cNvPr>
          <p:cNvSpPr txBox="1"/>
          <p:nvPr/>
        </p:nvSpPr>
        <p:spPr>
          <a:xfrm>
            <a:off x="3256392" y="4329589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F4E06CB-A9B1-4331-B4DD-BDEB350BB2E6}"/>
              </a:ext>
            </a:extLst>
          </p:cNvPr>
          <p:cNvSpPr txBox="1"/>
          <p:nvPr/>
        </p:nvSpPr>
        <p:spPr>
          <a:xfrm>
            <a:off x="3478690" y="4329589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B9FBCB24-9FED-4BFA-B8FF-87E3DD858F9D}"/>
              </a:ext>
            </a:extLst>
          </p:cNvPr>
          <p:cNvSpPr txBox="1"/>
          <p:nvPr/>
        </p:nvSpPr>
        <p:spPr>
          <a:xfrm>
            <a:off x="4606943" y="432958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3D41698-3046-4598-9155-B870527E9113}"/>
              </a:ext>
            </a:extLst>
          </p:cNvPr>
          <p:cNvSpPr txBox="1"/>
          <p:nvPr/>
        </p:nvSpPr>
        <p:spPr>
          <a:xfrm>
            <a:off x="4840175" y="4329589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98" name="四角形: 角を丸くする 97">
            <a:extLst>
              <a:ext uri="{FF2B5EF4-FFF2-40B4-BE49-F238E27FC236}">
                <a16:creationId xmlns:a16="http://schemas.microsoft.com/office/drawing/2014/main" id="{651EC46B-CB3B-4C45-9B50-3F5CD1386134}"/>
              </a:ext>
            </a:extLst>
          </p:cNvPr>
          <p:cNvSpPr/>
          <p:nvPr/>
        </p:nvSpPr>
        <p:spPr>
          <a:xfrm>
            <a:off x="1969007" y="4383626"/>
            <a:ext cx="739838" cy="29105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2B954DE-A90C-4E03-B871-2C832C7125A3}"/>
              </a:ext>
            </a:extLst>
          </p:cNvPr>
          <p:cNvSpPr txBox="1"/>
          <p:nvPr/>
        </p:nvSpPr>
        <p:spPr>
          <a:xfrm>
            <a:off x="2880169" y="4691283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A51C110-E769-4639-B95D-ACF4E8FDCE58}"/>
              </a:ext>
            </a:extLst>
          </p:cNvPr>
          <p:cNvSpPr txBox="1"/>
          <p:nvPr/>
        </p:nvSpPr>
        <p:spPr>
          <a:xfrm>
            <a:off x="1122662" y="4691895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1" name="四角形: 角を丸くする 100">
            <a:extLst>
              <a:ext uri="{FF2B5EF4-FFF2-40B4-BE49-F238E27FC236}">
                <a16:creationId xmlns:a16="http://schemas.microsoft.com/office/drawing/2014/main" id="{62A030FA-5415-4B09-B4A1-B24061FF37F5}"/>
              </a:ext>
            </a:extLst>
          </p:cNvPr>
          <p:cNvSpPr/>
          <p:nvPr/>
        </p:nvSpPr>
        <p:spPr>
          <a:xfrm>
            <a:off x="2383450" y="4773469"/>
            <a:ext cx="325395" cy="263916"/>
          </a:xfrm>
          <a:prstGeom prst="roundRect">
            <a:avLst>
              <a:gd name="adj" fmla="val 454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7B7E7B8-1CC4-4E92-BAF9-47860F7073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1780" y="2290555"/>
            <a:ext cx="883997" cy="403895"/>
          </a:xfrm>
          <a:prstGeom prst="rect">
            <a:avLst/>
          </a:prstGeom>
        </p:spPr>
      </p:pic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D777139-E4E2-452E-8CA9-8B1E30B89824}"/>
              </a:ext>
            </a:extLst>
          </p:cNvPr>
          <p:cNvSpPr txBox="1"/>
          <p:nvPr/>
        </p:nvSpPr>
        <p:spPr>
          <a:xfrm>
            <a:off x="4360190" y="4623848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数値を「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45DFB43-7951-4398-9220-BA4923100594}"/>
              </a:ext>
            </a:extLst>
          </p:cNvPr>
          <p:cNvSpPr txBox="1"/>
          <p:nvPr/>
        </p:nvSpPr>
        <p:spPr>
          <a:xfrm>
            <a:off x="7046900" y="52637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FFF7E963-BC9C-408A-B845-CFD25B89B589}"/>
              </a:ext>
            </a:extLst>
          </p:cNvPr>
          <p:cNvSpPr txBox="1"/>
          <p:nvPr/>
        </p:nvSpPr>
        <p:spPr>
          <a:xfrm>
            <a:off x="5953291" y="5795434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F607E9A2-90DE-4FC3-B0EF-1C3BCE3982E2}"/>
              </a:ext>
            </a:extLst>
          </p:cNvPr>
          <p:cNvSpPr txBox="1"/>
          <p:nvPr/>
        </p:nvSpPr>
        <p:spPr>
          <a:xfrm>
            <a:off x="4548580" y="4697832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36BBFCA4-9638-4E7F-974A-69DE2CB6D4D6}"/>
              </a:ext>
            </a:extLst>
          </p:cNvPr>
          <p:cNvSpPr txBox="1"/>
          <p:nvPr/>
        </p:nvSpPr>
        <p:spPr>
          <a:xfrm>
            <a:off x="4389589" y="578777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1" name="図 110">
            <a:extLst>
              <a:ext uri="{FF2B5EF4-FFF2-40B4-BE49-F238E27FC236}">
                <a16:creationId xmlns:a16="http://schemas.microsoft.com/office/drawing/2014/main" id="{79161BC0-701C-48F3-A2FE-48DE54E0AD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3746" y="5263710"/>
            <a:ext cx="2537680" cy="571550"/>
          </a:xfrm>
          <a:prstGeom prst="rect">
            <a:avLst/>
          </a:prstGeom>
        </p:spPr>
      </p:pic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DA0E2B62-1B53-462D-99ED-4E5895CB572E}"/>
              </a:ext>
            </a:extLst>
          </p:cNvPr>
          <p:cNvSpPr txBox="1"/>
          <p:nvPr/>
        </p:nvSpPr>
        <p:spPr>
          <a:xfrm>
            <a:off x="6319027" y="5294074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3AC89F14-7821-4601-9B04-7633821ACC7A}"/>
              </a:ext>
            </a:extLst>
          </p:cNvPr>
          <p:cNvSpPr txBox="1"/>
          <p:nvPr/>
        </p:nvSpPr>
        <p:spPr>
          <a:xfrm>
            <a:off x="4360190" y="5323386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15C97EEB-0813-7876-2518-AA20B14E0F25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B2954C77-0520-D50F-845A-68D1AE0C343B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1BB851E5-EBBA-8CF7-3611-77B4475E2AB9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42299004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4A0F6D-8495-49B7-ACBC-C8871C07FC37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58A6E2E-5EAD-4FB8-BE5D-9CFBD119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96" y="1182400"/>
            <a:ext cx="4860073" cy="549235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8DF7D5A-6DBF-46E3-AD92-D942AED53E81}"/>
              </a:ext>
            </a:extLst>
          </p:cNvPr>
          <p:cNvSpPr txBox="1"/>
          <p:nvPr/>
        </p:nvSpPr>
        <p:spPr>
          <a:xfrm>
            <a:off x="723987" y="1304978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1B91943-1CC2-4038-800B-24BAF5123BF6}"/>
              </a:ext>
            </a:extLst>
          </p:cNvPr>
          <p:cNvSpPr txBox="1"/>
          <p:nvPr/>
        </p:nvSpPr>
        <p:spPr>
          <a:xfrm>
            <a:off x="1981636" y="1670899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D89A7F0-5D32-4E51-8BCE-BAA3AD3BC633}"/>
              </a:ext>
            </a:extLst>
          </p:cNvPr>
          <p:cNvSpPr txBox="1"/>
          <p:nvPr/>
        </p:nvSpPr>
        <p:spPr>
          <a:xfrm>
            <a:off x="1748334" y="2068881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E30226C-EDBB-478C-904A-57F5F24E2ABC}"/>
              </a:ext>
            </a:extLst>
          </p:cNvPr>
          <p:cNvSpPr txBox="1"/>
          <p:nvPr/>
        </p:nvSpPr>
        <p:spPr>
          <a:xfrm>
            <a:off x="3071205" y="207109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8426267-00D8-49F3-8140-D49AFF9EF7DA}"/>
              </a:ext>
            </a:extLst>
          </p:cNvPr>
          <p:cNvSpPr txBox="1"/>
          <p:nvPr/>
        </p:nvSpPr>
        <p:spPr>
          <a:xfrm>
            <a:off x="2314207" y="2427486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2A8CCDA-6973-4571-9073-725BB476848B}"/>
              </a:ext>
            </a:extLst>
          </p:cNvPr>
          <p:cNvSpPr txBox="1"/>
          <p:nvPr/>
        </p:nvSpPr>
        <p:spPr>
          <a:xfrm>
            <a:off x="1750044" y="242748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65E5911-FD9E-4798-BC13-44D0FCF157DF}"/>
              </a:ext>
            </a:extLst>
          </p:cNvPr>
          <p:cNvSpPr txBox="1"/>
          <p:nvPr/>
        </p:nvSpPr>
        <p:spPr>
          <a:xfrm>
            <a:off x="3248003" y="322894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9A5D376-0EB0-4AED-A148-ACBDAE937576}"/>
              </a:ext>
            </a:extLst>
          </p:cNvPr>
          <p:cNvSpPr txBox="1"/>
          <p:nvPr/>
        </p:nvSpPr>
        <p:spPr>
          <a:xfrm>
            <a:off x="3470301" y="322894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B944EC1-6D15-4A95-9EED-6311387C0316}"/>
              </a:ext>
            </a:extLst>
          </p:cNvPr>
          <p:cNvSpPr txBox="1"/>
          <p:nvPr/>
        </p:nvSpPr>
        <p:spPr>
          <a:xfrm>
            <a:off x="4598554" y="322894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8B2F468-1173-4F38-9CC0-A9A26A8665FD}"/>
              </a:ext>
            </a:extLst>
          </p:cNvPr>
          <p:cNvSpPr txBox="1"/>
          <p:nvPr/>
        </p:nvSpPr>
        <p:spPr>
          <a:xfrm>
            <a:off x="4831786" y="322894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D0BFF6A-20B8-46B1-A4C0-C949AB6B8979}"/>
              </a:ext>
            </a:extLst>
          </p:cNvPr>
          <p:cNvSpPr txBox="1"/>
          <p:nvPr/>
        </p:nvSpPr>
        <p:spPr>
          <a:xfrm>
            <a:off x="2871780" y="3590639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FC84EF1-9219-4355-A330-79CF1F7F60A4}"/>
              </a:ext>
            </a:extLst>
          </p:cNvPr>
          <p:cNvSpPr txBox="1"/>
          <p:nvPr/>
        </p:nvSpPr>
        <p:spPr>
          <a:xfrm>
            <a:off x="1114273" y="3591251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6D35445B-B0B7-407D-BAC5-FC7112FBFFAE}"/>
              </a:ext>
            </a:extLst>
          </p:cNvPr>
          <p:cNvCxnSpPr>
            <a:cxnSpLocks/>
          </p:cNvCxnSpPr>
          <p:nvPr/>
        </p:nvCxnSpPr>
        <p:spPr>
          <a:xfrm>
            <a:off x="631203" y="5499935"/>
            <a:ext cx="4560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319C7C72-5765-4C03-92A4-949556941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526376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4F98B51-A92B-4573-9910-187921B38163}"/>
              </a:ext>
            </a:extLst>
          </p:cNvPr>
          <p:cNvSpPr txBox="1"/>
          <p:nvPr/>
        </p:nvSpPr>
        <p:spPr>
          <a:xfrm>
            <a:off x="3256392" y="4329589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F4E06CB-A9B1-4331-B4DD-BDEB350BB2E6}"/>
              </a:ext>
            </a:extLst>
          </p:cNvPr>
          <p:cNvSpPr txBox="1"/>
          <p:nvPr/>
        </p:nvSpPr>
        <p:spPr>
          <a:xfrm>
            <a:off x="3478690" y="4329589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B9FBCB24-9FED-4BFA-B8FF-87E3DD858F9D}"/>
              </a:ext>
            </a:extLst>
          </p:cNvPr>
          <p:cNvSpPr txBox="1"/>
          <p:nvPr/>
        </p:nvSpPr>
        <p:spPr>
          <a:xfrm>
            <a:off x="4606943" y="432958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3D41698-3046-4598-9155-B870527E9113}"/>
              </a:ext>
            </a:extLst>
          </p:cNvPr>
          <p:cNvSpPr txBox="1"/>
          <p:nvPr/>
        </p:nvSpPr>
        <p:spPr>
          <a:xfrm>
            <a:off x="4840175" y="4329589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2B954DE-A90C-4E03-B871-2C832C7125A3}"/>
              </a:ext>
            </a:extLst>
          </p:cNvPr>
          <p:cNvSpPr txBox="1"/>
          <p:nvPr/>
        </p:nvSpPr>
        <p:spPr>
          <a:xfrm>
            <a:off x="2880169" y="4691283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A51C110-E769-4639-B95D-ACF4E8FDCE58}"/>
              </a:ext>
            </a:extLst>
          </p:cNvPr>
          <p:cNvSpPr txBox="1"/>
          <p:nvPr/>
        </p:nvSpPr>
        <p:spPr>
          <a:xfrm>
            <a:off x="1122662" y="4691895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EC2D6B29-69B1-4FCB-91BF-881DD4558EDD}"/>
              </a:ext>
            </a:extLst>
          </p:cNvPr>
          <p:cNvSpPr txBox="1"/>
          <p:nvPr/>
        </p:nvSpPr>
        <p:spPr>
          <a:xfrm>
            <a:off x="1757849" y="5301611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217C1537-B225-4BC7-B663-5514842856A5}"/>
              </a:ext>
            </a:extLst>
          </p:cNvPr>
          <p:cNvSpPr txBox="1"/>
          <p:nvPr/>
        </p:nvSpPr>
        <p:spPr>
          <a:xfrm>
            <a:off x="5057451" y="1436107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1DDC21D8-810D-461F-A1EF-8B626B143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789" y="2037451"/>
            <a:ext cx="2194750" cy="563929"/>
          </a:xfrm>
          <a:prstGeom prst="rect">
            <a:avLst/>
          </a:prstGeom>
        </p:spPr>
      </p:pic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88CD38B-9943-44E7-A627-22649F71A30D}"/>
              </a:ext>
            </a:extLst>
          </p:cNvPr>
          <p:cNvSpPr txBox="1"/>
          <p:nvPr/>
        </p:nvSpPr>
        <p:spPr>
          <a:xfrm>
            <a:off x="7744161" y="207596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36C8A32B-02AA-45DA-8646-46632E530B3B}"/>
              </a:ext>
            </a:extLst>
          </p:cNvPr>
          <p:cNvSpPr txBox="1"/>
          <p:nvPr/>
        </p:nvSpPr>
        <p:spPr>
          <a:xfrm>
            <a:off x="6835667" y="2067178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A1A52125-EB1F-44B4-92A2-3E7BF097291A}"/>
              </a:ext>
            </a:extLst>
          </p:cNvPr>
          <p:cNvSpPr txBox="1"/>
          <p:nvPr/>
        </p:nvSpPr>
        <p:spPr>
          <a:xfrm>
            <a:off x="6138651" y="2065284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007091AA-CE61-47F3-B970-F1CA0C06737B}"/>
              </a:ext>
            </a:extLst>
          </p:cNvPr>
          <p:cNvSpPr txBox="1"/>
          <p:nvPr/>
        </p:nvSpPr>
        <p:spPr>
          <a:xfrm>
            <a:off x="5893358" y="260175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9FBFE573-006D-406B-8228-010D86AFA3F4}"/>
              </a:ext>
            </a:extLst>
          </p:cNvPr>
          <p:cNvSpPr txBox="1"/>
          <p:nvPr/>
        </p:nvSpPr>
        <p:spPr>
          <a:xfrm>
            <a:off x="6615973" y="2601752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56E64D2-BE5C-477D-B821-1164A13D1D42}"/>
              </a:ext>
            </a:extLst>
          </p:cNvPr>
          <p:cNvSpPr txBox="1"/>
          <p:nvPr/>
        </p:nvSpPr>
        <p:spPr>
          <a:xfrm>
            <a:off x="5114001" y="2601380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06B1F8B-286C-4EF2-AC31-7360E2FCCBE4}"/>
              </a:ext>
            </a:extLst>
          </p:cNvPr>
          <p:cNvSpPr txBox="1"/>
          <p:nvPr/>
        </p:nvSpPr>
        <p:spPr>
          <a:xfrm>
            <a:off x="2385473" y="5301611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7" name="四角形: 角を丸くする 96">
            <a:extLst>
              <a:ext uri="{FF2B5EF4-FFF2-40B4-BE49-F238E27FC236}">
                <a16:creationId xmlns:a16="http://schemas.microsoft.com/office/drawing/2014/main" id="{B3674702-EF02-43DE-9B85-050D8E49A77B}"/>
              </a:ext>
            </a:extLst>
          </p:cNvPr>
          <p:cNvSpPr/>
          <p:nvPr/>
        </p:nvSpPr>
        <p:spPr>
          <a:xfrm>
            <a:off x="1807696" y="5337468"/>
            <a:ext cx="435681" cy="291053"/>
          </a:xfrm>
          <a:prstGeom prst="roundRect">
            <a:avLst>
              <a:gd name="adj" fmla="val 32706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95C6EF2D-E85C-448A-9D74-D24D6A319986}"/>
              </a:ext>
            </a:extLst>
          </p:cNvPr>
          <p:cNvSpPr txBox="1"/>
          <p:nvPr/>
        </p:nvSpPr>
        <p:spPr>
          <a:xfrm>
            <a:off x="5106505" y="4657234"/>
            <a:ext cx="35685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2" name="図 111">
            <a:extLst>
              <a:ext uri="{FF2B5EF4-FFF2-40B4-BE49-F238E27FC236}">
                <a16:creationId xmlns:a16="http://schemas.microsoft.com/office/drawing/2014/main" id="{8D3BD807-62CE-4BD4-B52B-C4CBEC26F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190" y="5281595"/>
            <a:ext cx="2339543" cy="548688"/>
          </a:xfrm>
          <a:prstGeom prst="rect">
            <a:avLst/>
          </a:prstGeom>
        </p:spPr>
      </p:pic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BF081333-0755-43ED-913F-FC4B627258EB}"/>
              </a:ext>
            </a:extLst>
          </p:cNvPr>
          <p:cNvSpPr txBox="1"/>
          <p:nvPr/>
        </p:nvSpPr>
        <p:spPr>
          <a:xfrm>
            <a:off x="7793215" y="529709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4EF37B77-CAF8-425A-9739-7B47F605F181}"/>
              </a:ext>
            </a:extLst>
          </p:cNvPr>
          <p:cNvSpPr txBox="1"/>
          <p:nvPr/>
        </p:nvSpPr>
        <p:spPr>
          <a:xfrm>
            <a:off x="7086982" y="5312788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4F257A96-CAD0-4865-9F2E-FA1025C94FEE}"/>
              </a:ext>
            </a:extLst>
          </p:cNvPr>
          <p:cNvSpPr txBox="1"/>
          <p:nvPr/>
        </p:nvSpPr>
        <p:spPr>
          <a:xfrm>
            <a:off x="6483935" y="531278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FB6BC149-351F-4F18-910A-869AA7D05696}"/>
              </a:ext>
            </a:extLst>
          </p:cNvPr>
          <p:cNvSpPr txBox="1"/>
          <p:nvPr/>
        </p:nvSpPr>
        <p:spPr>
          <a:xfrm>
            <a:off x="6056493" y="5312788"/>
            <a:ext cx="3260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9C6E50CF-DE0B-46E1-B4E2-4CFEB2BC76A2}"/>
              </a:ext>
            </a:extLst>
          </p:cNvPr>
          <p:cNvSpPr txBox="1"/>
          <p:nvPr/>
        </p:nvSpPr>
        <p:spPr>
          <a:xfrm>
            <a:off x="2501190" y="5938874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311D1445-D75B-4209-A8DD-B1DDFA23DE9D}"/>
              </a:ext>
            </a:extLst>
          </p:cNvPr>
          <p:cNvSpPr txBox="1"/>
          <p:nvPr/>
        </p:nvSpPr>
        <p:spPr>
          <a:xfrm>
            <a:off x="1914921" y="5938874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7A184C42-63CC-4E5C-B5CD-6C9E32BDB212}"/>
              </a:ext>
            </a:extLst>
          </p:cNvPr>
          <p:cNvSpPr txBox="1"/>
          <p:nvPr/>
        </p:nvSpPr>
        <p:spPr>
          <a:xfrm>
            <a:off x="1562980" y="5938874"/>
            <a:ext cx="3260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470E3AD-632D-104E-7530-E72C5B01E99F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FA4D1F4-53C3-52B4-4F4B-4DB7295B419A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E222CFB-10F4-4498-2ACB-99C73A4AE638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2190245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D0423B2-CE6E-46CC-8EB6-FC208C23C997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）ブロックを並べる関数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088462-F42C-4613-9229-B120BAD1040C}"/>
              </a:ext>
            </a:extLst>
          </p:cNvPr>
          <p:cNvSpPr txBox="1"/>
          <p:nvPr/>
        </p:nvSpPr>
        <p:spPr>
          <a:xfrm>
            <a:off x="2386648" y="1018806"/>
            <a:ext cx="4656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C8DA1CF-EEA6-4118-86F8-1B655EB43E94}"/>
              </a:ext>
            </a:extLst>
          </p:cNvPr>
          <p:cNvSpPr txBox="1"/>
          <p:nvPr/>
        </p:nvSpPr>
        <p:spPr>
          <a:xfrm>
            <a:off x="3056697" y="1018574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38CC438-8F59-4B2D-87E7-CA7D858AFC52}"/>
              </a:ext>
            </a:extLst>
          </p:cNvPr>
          <p:cNvSpPr txBox="1"/>
          <p:nvPr/>
        </p:nvSpPr>
        <p:spPr>
          <a:xfrm>
            <a:off x="733701" y="1481318"/>
            <a:ext cx="80478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makeFence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「高度なブロック」→「関数」 → 「関数を作成する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B48DD91-2ACF-4FF3-B700-B7756DBD0F2E}"/>
              </a:ext>
            </a:extLst>
          </p:cNvPr>
          <p:cNvSpPr txBox="1"/>
          <p:nvPr/>
        </p:nvSpPr>
        <p:spPr>
          <a:xfrm>
            <a:off x="3238531" y="1568450"/>
            <a:ext cx="62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3C4BBD8-EAF5-4ACE-92B5-ADB44DF90CCE}"/>
              </a:ext>
            </a:extLst>
          </p:cNvPr>
          <p:cNvSpPr txBox="1"/>
          <p:nvPr/>
        </p:nvSpPr>
        <p:spPr>
          <a:xfrm>
            <a:off x="3870946" y="156845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735D3C4-CE0A-48C0-A211-638287702FAC}"/>
              </a:ext>
            </a:extLst>
          </p:cNvPr>
          <p:cNvSpPr txBox="1"/>
          <p:nvPr/>
        </p:nvSpPr>
        <p:spPr>
          <a:xfrm>
            <a:off x="4579836" y="1568450"/>
            <a:ext cx="438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31FA40C-8857-42CB-90AD-67DA94F7EC1E}"/>
              </a:ext>
            </a:extLst>
          </p:cNvPr>
          <p:cNvSpPr txBox="1"/>
          <p:nvPr/>
        </p:nvSpPr>
        <p:spPr>
          <a:xfrm>
            <a:off x="903409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45565F9-8523-40E3-9980-3D255DD3B572}"/>
              </a:ext>
            </a:extLst>
          </p:cNvPr>
          <p:cNvSpPr txBox="1"/>
          <p:nvPr/>
        </p:nvSpPr>
        <p:spPr>
          <a:xfrm>
            <a:off x="4487678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2FFE44A-968D-47F4-8859-4D369BD2B789}"/>
              </a:ext>
            </a:extLst>
          </p:cNvPr>
          <p:cNvSpPr txBox="1"/>
          <p:nvPr/>
        </p:nvSpPr>
        <p:spPr>
          <a:xfrm>
            <a:off x="5197485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38B0DE-585F-4166-8CC0-CB70CF272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52" y="3444109"/>
            <a:ext cx="1866900" cy="1219200"/>
          </a:xfrm>
          <a:prstGeom prst="rect">
            <a:avLst/>
          </a:prstGeom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40B5E32-83EF-4FE5-B4B7-6BB382369FE0}"/>
              </a:ext>
            </a:extLst>
          </p:cNvPr>
          <p:cNvSpPr txBox="1"/>
          <p:nvPr/>
        </p:nvSpPr>
        <p:spPr>
          <a:xfrm>
            <a:off x="3194634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D592A6C-4878-4B4F-A35E-5660D63207DE}"/>
              </a:ext>
            </a:extLst>
          </p:cNvPr>
          <p:cNvSpPr txBox="1"/>
          <p:nvPr/>
        </p:nvSpPr>
        <p:spPr>
          <a:xfrm>
            <a:off x="2563504" y="407361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CAEC97D-760A-4CF9-8B2C-8F7D1F2FB11A}"/>
              </a:ext>
            </a:extLst>
          </p:cNvPr>
          <p:cNvSpPr txBox="1"/>
          <p:nvPr/>
        </p:nvSpPr>
        <p:spPr>
          <a:xfrm>
            <a:off x="2563504" y="350508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1D2518-7F08-437B-88BB-6FD656745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23" y="3429000"/>
            <a:ext cx="2600325" cy="1876425"/>
          </a:xfrm>
          <a:prstGeom prst="rect">
            <a:avLst/>
          </a:prstGeom>
        </p:spPr>
      </p:pic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1D64799C-5A73-422D-A857-2E50D281B28C}"/>
              </a:ext>
            </a:extLst>
          </p:cNvPr>
          <p:cNvSpPr/>
          <p:nvPr/>
        </p:nvSpPr>
        <p:spPr>
          <a:xfrm>
            <a:off x="2115452" y="3995252"/>
            <a:ext cx="1796275" cy="6680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BFFD419B-2691-443E-9B08-0794BF9A851D}"/>
              </a:ext>
            </a:extLst>
          </p:cNvPr>
          <p:cNvSpPr txBox="1"/>
          <p:nvPr/>
        </p:nvSpPr>
        <p:spPr>
          <a:xfrm>
            <a:off x="4482686" y="3429000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DA224C7D-E846-48CC-A749-ED0E0F5F99CA}"/>
              </a:ext>
            </a:extLst>
          </p:cNvPr>
          <p:cNvSpPr txBox="1"/>
          <p:nvPr/>
        </p:nvSpPr>
        <p:spPr>
          <a:xfrm>
            <a:off x="4514490" y="41670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3ECC35A4-7C94-4923-B2AD-52D82173DED0}"/>
              </a:ext>
            </a:extLst>
          </p:cNvPr>
          <p:cNvSpPr txBox="1"/>
          <p:nvPr/>
        </p:nvSpPr>
        <p:spPr>
          <a:xfrm>
            <a:off x="5014824" y="416659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8E345E0D-683B-47E3-915E-8C83D211858E}"/>
              </a:ext>
            </a:extLst>
          </p:cNvPr>
          <p:cNvSpPr/>
          <p:nvPr/>
        </p:nvSpPr>
        <p:spPr>
          <a:xfrm>
            <a:off x="4093489" y="4072648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24B5BA4-1D05-5D10-B005-ACF2B65B669D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75C501F-75D5-66FC-096B-1DDD74574489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F49680B-A8A1-6CE8-8313-7A2B27737E2D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40365476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1CB5F518-215F-4833-85E0-46CB7D640C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6518" y="2841240"/>
            <a:ext cx="7290963" cy="3092099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9DC86DD-4FC2-4D13-A762-B621CDF2AF44}"/>
              </a:ext>
            </a:extLst>
          </p:cNvPr>
          <p:cNvSpPr txBox="1"/>
          <p:nvPr/>
        </p:nvSpPr>
        <p:spPr>
          <a:xfrm>
            <a:off x="1433141" y="2840080"/>
            <a:ext cx="7209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8EDB0B1-44D3-4629-B6CC-CCAFC56D95EF}"/>
              </a:ext>
            </a:extLst>
          </p:cNvPr>
          <p:cNvSpPr txBox="1"/>
          <p:nvPr/>
        </p:nvSpPr>
        <p:spPr>
          <a:xfrm>
            <a:off x="948411" y="284008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0FC4F8C-D29B-4883-98E1-6692C295BA36}"/>
              </a:ext>
            </a:extLst>
          </p:cNvPr>
          <p:cNvSpPr txBox="1"/>
          <p:nvPr/>
        </p:nvSpPr>
        <p:spPr>
          <a:xfrm>
            <a:off x="259188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もじれつ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149796F-3A92-4670-872D-FCFC5B009642}"/>
              </a:ext>
            </a:extLst>
          </p:cNvPr>
          <p:cNvSpPr txBox="1"/>
          <p:nvPr/>
        </p:nvSpPr>
        <p:spPr>
          <a:xfrm>
            <a:off x="1670538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89B3708-2AE6-4816-BCDD-356E766BF95F}"/>
              </a:ext>
            </a:extLst>
          </p:cNvPr>
          <p:cNvSpPr txBox="1"/>
          <p:nvPr/>
        </p:nvSpPr>
        <p:spPr>
          <a:xfrm>
            <a:off x="344083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しんぎち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AF768FF-FAAA-4511-B6BC-7CA2D4B09EA4}"/>
              </a:ext>
            </a:extLst>
          </p:cNvPr>
          <p:cNvSpPr txBox="1"/>
          <p:nvPr/>
        </p:nvSpPr>
        <p:spPr>
          <a:xfrm>
            <a:off x="4281432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2B7F6A1-8EDA-4939-8860-84E9DDA01686}"/>
              </a:ext>
            </a:extLst>
          </p:cNvPr>
          <p:cNvSpPr txBox="1"/>
          <p:nvPr/>
        </p:nvSpPr>
        <p:spPr>
          <a:xfrm>
            <a:off x="2715810" y="4237761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37F63278-A60C-4648-AA90-3256294C5845}"/>
              </a:ext>
            </a:extLst>
          </p:cNvPr>
          <p:cNvSpPr/>
          <p:nvPr/>
        </p:nvSpPr>
        <p:spPr>
          <a:xfrm>
            <a:off x="4066591" y="3283632"/>
            <a:ext cx="688321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7F74901D-FD7B-460C-91F4-A4F3D63AB322}"/>
              </a:ext>
            </a:extLst>
          </p:cNvPr>
          <p:cNvSpPr/>
          <p:nvPr/>
        </p:nvSpPr>
        <p:spPr>
          <a:xfrm>
            <a:off x="6909544" y="5322353"/>
            <a:ext cx="110783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71D1267-A6F1-4E4D-AA21-DC0BECD306F9}"/>
              </a:ext>
            </a:extLst>
          </p:cNvPr>
          <p:cNvSpPr txBox="1"/>
          <p:nvPr/>
        </p:nvSpPr>
        <p:spPr>
          <a:xfrm>
            <a:off x="508704" y="1160015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関数の名前を「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makeFence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「数値」のボタンを押して引数を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つにし、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pLength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pWidth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」に変更して完了ボタンを押します。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96F5F8C-F3DC-46CE-B182-CF7027506D9B}"/>
              </a:ext>
            </a:extLst>
          </p:cNvPr>
          <p:cNvSpPr txBox="1"/>
          <p:nvPr/>
        </p:nvSpPr>
        <p:spPr>
          <a:xfrm>
            <a:off x="752011" y="1794141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E45035E-06A4-4E0E-885D-0CDE7DF2B12C}"/>
              </a:ext>
            </a:extLst>
          </p:cNvPr>
          <p:cNvSpPr txBox="1"/>
          <p:nvPr/>
        </p:nvSpPr>
        <p:spPr>
          <a:xfrm>
            <a:off x="479677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FC15572-E421-4C4E-8D34-B73FA6B2AB2F}"/>
              </a:ext>
            </a:extLst>
          </p:cNvPr>
          <p:cNvSpPr txBox="1"/>
          <p:nvPr/>
        </p:nvSpPr>
        <p:spPr>
          <a:xfrm>
            <a:off x="538199" y="2345458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084ADF9-6F8C-46DD-9370-401DF9E21248}"/>
              </a:ext>
            </a:extLst>
          </p:cNvPr>
          <p:cNvSpPr txBox="1"/>
          <p:nvPr/>
        </p:nvSpPr>
        <p:spPr>
          <a:xfrm>
            <a:off x="4130787" y="2345458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963463A-0153-4B66-B127-877947198421}"/>
              </a:ext>
            </a:extLst>
          </p:cNvPr>
          <p:cNvSpPr txBox="1"/>
          <p:nvPr/>
        </p:nvSpPr>
        <p:spPr>
          <a:xfrm>
            <a:off x="6454161" y="2345458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3E6F10F-6543-4E67-B408-7B7FA9AAC5A5}"/>
              </a:ext>
            </a:extLst>
          </p:cNvPr>
          <p:cNvSpPr txBox="1"/>
          <p:nvPr/>
        </p:nvSpPr>
        <p:spPr>
          <a:xfrm>
            <a:off x="5010540" y="2345458"/>
            <a:ext cx="86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8E22C6A-480B-4FD3-AA18-205464E01D18}"/>
              </a:ext>
            </a:extLst>
          </p:cNvPr>
          <p:cNvSpPr txBox="1"/>
          <p:nvPr/>
        </p:nvSpPr>
        <p:spPr>
          <a:xfrm>
            <a:off x="3193594" y="179414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0AF610B-BFB8-4EBB-95AE-EF15392868A1}"/>
              </a:ext>
            </a:extLst>
          </p:cNvPr>
          <p:cNvSpPr txBox="1"/>
          <p:nvPr/>
        </p:nvSpPr>
        <p:spPr>
          <a:xfrm>
            <a:off x="2613767" y="1794141"/>
            <a:ext cx="3047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4444987-B96E-40C3-97CA-D13617B8945B}"/>
              </a:ext>
            </a:extLst>
          </p:cNvPr>
          <p:cNvSpPr/>
          <p:nvPr/>
        </p:nvSpPr>
        <p:spPr>
          <a:xfrm>
            <a:off x="3150504" y="4291497"/>
            <a:ext cx="726664" cy="254317"/>
          </a:xfrm>
          <a:prstGeom prst="roundRect">
            <a:avLst>
              <a:gd name="adj" fmla="val 1816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2F40CE5A-83AB-4A98-928A-BEE30F11CA9E}"/>
              </a:ext>
            </a:extLst>
          </p:cNvPr>
          <p:cNvSpPr/>
          <p:nvPr/>
        </p:nvSpPr>
        <p:spPr>
          <a:xfrm>
            <a:off x="3908871" y="4291496"/>
            <a:ext cx="576000" cy="2543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5897C8C-7D95-4752-87DE-ACF172CD406D}"/>
              </a:ext>
            </a:extLst>
          </p:cNvPr>
          <p:cNvSpPr txBox="1"/>
          <p:nvPr/>
        </p:nvSpPr>
        <p:spPr>
          <a:xfrm>
            <a:off x="3868778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ED2DFA3-84E9-4B18-9AEB-DDCE81BDDE32}"/>
              </a:ext>
            </a:extLst>
          </p:cNvPr>
          <p:cNvSpPr txBox="1"/>
          <p:nvPr/>
        </p:nvSpPr>
        <p:spPr>
          <a:xfrm>
            <a:off x="1206458" y="1242824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B28A0D3-CDC8-415C-A60B-1640BEBF3B85}"/>
              </a:ext>
            </a:extLst>
          </p:cNvPr>
          <p:cNvSpPr txBox="1"/>
          <p:nvPr/>
        </p:nvSpPr>
        <p:spPr>
          <a:xfrm>
            <a:off x="7021314" y="5313361"/>
            <a:ext cx="6294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564EB978-7ED6-476B-97FF-6F6FF9EE8427}"/>
              </a:ext>
            </a:extLst>
          </p:cNvPr>
          <p:cNvSpPr/>
          <p:nvPr/>
        </p:nvSpPr>
        <p:spPr>
          <a:xfrm>
            <a:off x="4561932" y="4294269"/>
            <a:ext cx="540000" cy="2543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832A94D-DAD0-B40C-CD24-7D0B5EEEC05F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685E292-ABBD-0132-B810-170705AA8F75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0B868B90-B2D0-0909-D47D-127C7FCB3F67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0789069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713C7369-B911-4A71-8D8A-EC36C706A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86" y="1694288"/>
            <a:ext cx="3276884" cy="2850127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690AF7F-A4FE-4E15-AC2D-AE8448345FC0}"/>
              </a:ext>
            </a:extLst>
          </p:cNvPr>
          <p:cNvSpPr txBox="1"/>
          <p:nvPr/>
        </p:nvSpPr>
        <p:spPr>
          <a:xfrm>
            <a:off x="905405" y="1845289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9FF45D2-4492-4212-BE99-3EC91517C0E3}"/>
              </a:ext>
            </a:extLst>
          </p:cNvPr>
          <p:cNvSpPr txBox="1"/>
          <p:nvPr/>
        </p:nvSpPr>
        <p:spPr>
          <a:xfrm>
            <a:off x="1038244" y="2292623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F75DD7A5-B4BE-49A8-9AA7-81594F6F5F19}"/>
              </a:ext>
            </a:extLst>
          </p:cNvPr>
          <p:cNvSpPr/>
          <p:nvPr/>
        </p:nvSpPr>
        <p:spPr>
          <a:xfrm>
            <a:off x="1760429" y="2762938"/>
            <a:ext cx="358919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C81FEF2-3CDD-49BA-A5BD-37E783BA72FF}"/>
              </a:ext>
            </a:extLst>
          </p:cNvPr>
          <p:cNvSpPr txBox="1"/>
          <p:nvPr/>
        </p:nvSpPr>
        <p:spPr>
          <a:xfrm>
            <a:off x="4429322" y="3799958"/>
            <a:ext cx="403362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3FCAD60A-32EF-4112-944A-ED9D159E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734" y="3496177"/>
            <a:ext cx="1463167" cy="104403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001FB0FD-05F4-4B3E-A3B0-4C903BDB90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2391" y="2720749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21AE1596-8938-472A-96CA-5ECCF3AA2AF1}"/>
              </a:ext>
            </a:extLst>
          </p:cNvPr>
          <p:cNvCxnSpPr>
            <a:cxnSpLocks/>
          </p:cNvCxnSpPr>
          <p:nvPr/>
        </p:nvCxnSpPr>
        <p:spPr>
          <a:xfrm>
            <a:off x="764734" y="2884911"/>
            <a:ext cx="358919" cy="40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D4B75D6-7917-484F-B99D-8D00578B971B}"/>
              </a:ext>
            </a:extLst>
          </p:cNvPr>
          <p:cNvSpPr txBox="1"/>
          <p:nvPr/>
        </p:nvSpPr>
        <p:spPr>
          <a:xfrm>
            <a:off x="7064873" y="3533221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52EFA7F-4775-47AE-A892-96E2E22E3B42}"/>
              </a:ext>
            </a:extLst>
          </p:cNvPr>
          <p:cNvSpPr txBox="1"/>
          <p:nvPr/>
        </p:nvSpPr>
        <p:spPr>
          <a:xfrm>
            <a:off x="2043248" y="2694659"/>
            <a:ext cx="4200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11914A26-DFF6-4E85-85CB-11C638472944}"/>
              </a:ext>
            </a:extLst>
          </p:cNvPr>
          <p:cNvSpPr/>
          <p:nvPr/>
        </p:nvSpPr>
        <p:spPr>
          <a:xfrm>
            <a:off x="1266251" y="3092132"/>
            <a:ext cx="2107062" cy="8712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891E5323-A4C7-4342-9633-06B84EB3B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199" y="2151956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CF64A9DC-340C-4777-99E1-37F61242CA53}"/>
              </a:ext>
            </a:extLst>
          </p:cNvPr>
          <p:cNvCxnSpPr>
            <a:cxnSpLocks/>
          </p:cNvCxnSpPr>
          <p:nvPr/>
        </p:nvCxnSpPr>
        <p:spPr>
          <a:xfrm>
            <a:off x="730579" y="2492019"/>
            <a:ext cx="393074" cy="6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EB73EEC-3AA0-451E-9BA2-031A2E1A8F7E}"/>
              </a:ext>
            </a:extLst>
          </p:cNvPr>
          <p:cNvSpPr txBox="1"/>
          <p:nvPr/>
        </p:nvSpPr>
        <p:spPr>
          <a:xfrm>
            <a:off x="4572000" y="1620304"/>
            <a:ext cx="35685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4868B3B-E633-46A2-8FBE-C30B43ADD916}"/>
              </a:ext>
            </a:extLst>
          </p:cNvPr>
          <p:cNvSpPr txBox="1"/>
          <p:nvPr/>
        </p:nvSpPr>
        <p:spPr>
          <a:xfrm>
            <a:off x="7258710" y="226016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F2B9B67-38BF-4B17-9B81-7F4B82C21439}"/>
              </a:ext>
            </a:extLst>
          </p:cNvPr>
          <p:cNvSpPr txBox="1"/>
          <p:nvPr/>
        </p:nvSpPr>
        <p:spPr>
          <a:xfrm>
            <a:off x="4760390" y="1694288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A11E4A6-DC2A-4B0A-855D-48B89402D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7183" y="2252873"/>
            <a:ext cx="2248095" cy="602032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6B0DDEF-814E-4025-92B6-A175CA44BD64}"/>
              </a:ext>
            </a:extLst>
          </p:cNvPr>
          <p:cNvSpPr txBox="1"/>
          <p:nvPr/>
        </p:nvSpPr>
        <p:spPr>
          <a:xfrm>
            <a:off x="4688933" y="2345466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B97706C-9A17-4656-AC04-F7E96363552A}"/>
              </a:ext>
            </a:extLst>
          </p:cNvPr>
          <p:cNvSpPr txBox="1"/>
          <p:nvPr/>
        </p:nvSpPr>
        <p:spPr>
          <a:xfrm>
            <a:off x="7565901" y="38916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08927B4-9403-45B8-AFE9-60DABD2C818C}"/>
              </a:ext>
            </a:extLst>
          </p:cNvPr>
          <p:cNvSpPr txBox="1"/>
          <p:nvPr/>
        </p:nvSpPr>
        <p:spPr>
          <a:xfrm>
            <a:off x="5461111" y="4432512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A0E19AC-8031-4E08-A920-A6D8F8F4CB6B}"/>
              </a:ext>
            </a:extLst>
          </p:cNvPr>
          <p:cNvSpPr txBox="1"/>
          <p:nvPr/>
        </p:nvSpPr>
        <p:spPr>
          <a:xfrm>
            <a:off x="4741064" y="443251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27F910F-794F-A082-23FB-CA98F3219C55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51914BD-CEBC-E45E-5303-79662C69C71D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89FF540-A407-22F7-7447-55DF952FF3F6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3947913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713C7369-B911-4A71-8D8A-EC36C706A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86" y="1694288"/>
            <a:ext cx="3276884" cy="2850127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690AF7F-A4FE-4E15-AC2D-AE8448345FC0}"/>
              </a:ext>
            </a:extLst>
          </p:cNvPr>
          <p:cNvSpPr txBox="1"/>
          <p:nvPr/>
        </p:nvSpPr>
        <p:spPr>
          <a:xfrm>
            <a:off x="905405" y="1845289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9FF45D2-4492-4212-BE99-3EC91517C0E3}"/>
              </a:ext>
            </a:extLst>
          </p:cNvPr>
          <p:cNvSpPr txBox="1"/>
          <p:nvPr/>
        </p:nvSpPr>
        <p:spPr>
          <a:xfrm>
            <a:off x="1038244" y="2292623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F75DD7A5-B4BE-49A8-9AA7-81594F6F5F19}"/>
              </a:ext>
            </a:extLst>
          </p:cNvPr>
          <p:cNvSpPr/>
          <p:nvPr/>
        </p:nvSpPr>
        <p:spPr>
          <a:xfrm>
            <a:off x="2540497" y="3173866"/>
            <a:ext cx="781543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52EFA7F-4775-47AE-A892-96E2E22E3B42}"/>
              </a:ext>
            </a:extLst>
          </p:cNvPr>
          <p:cNvSpPr txBox="1"/>
          <p:nvPr/>
        </p:nvSpPr>
        <p:spPr>
          <a:xfrm>
            <a:off x="2043248" y="2694659"/>
            <a:ext cx="4200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DA12F9B6-C67F-4BC9-AB4F-1EF1E7E31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0" y="3184129"/>
            <a:ext cx="466725" cy="4191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8162CB55-8F5E-426B-BA11-B134ECEA1562}"/>
              </a:ext>
            </a:extLst>
          </p:cNvPr>
          <p:cNvCxnSpPr>
            <a:cxnSpLocks/>
          </p:cNvCxnSpPr>
          <p:nvPr/>
        </p:nvCxnSpPr>
        <p:spPr>
          <a:xfrm>
            <a:off x="867484" y="3340058"/>
            <a:ext cx="41014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C233A91-2760-42E4-A637-F8015C0CDCCC}"/>
              </a:ext>
            </a:extLst>
          </p:cNvPr>
          <p:cNvSpPr txBox="1"/>
          <p:nvPr/>
        </p:nvSpPr>
        <p:spPr>
          <a:xfrm>
            <a:off x="1277631" y="3105605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61217C2-759B-4271-B7BB-B2DD829DA348}"/>
              </a:ext>
            </a:extLst>
          </p:cNvPr>
          <p:cNvSpPr txBox="1"/>
          <p:nvPr/>
        </p:nvSpPr>
        <p:spPr>
          <a:xfrm>
            <a:off x="1535537" y="3108536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93278A0-2F06-46EE-8F13-65A7EDBB33FE}"/>
              </a:ext>
            </a:extLst>
          </p:cNvPr>
          <p:cNvSpPr txBox="1"/>
          <p:nvPr/>
        </p:nvSpPr>
        <p:spPr>
          <a:xfrm>
            <a:off x="1260853" y="3519680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04C37CE-BE7D-4CC3-B325-62EA94431744}"/>
              </a:ext>
            </a:extLst>
          </p:cNvPr>
          <p:cNvSpPr txBox="1"/>
          <p:nvPr/>
        </p:nvSpPr>
        <p:spPr>
          <a:xfrm>
            <a:off x="1518759" y="3522611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0A182571-0C58-4BAF-B423-58CFB94152F1}"/>
              </a:ext>
            </a:extLst>
          </p:cNvPr>
          <p:cNvSpPr/>
          <p:nvPr/>
        </p:nvSpPr>
        <p:spPr>
          <a:xfrm>
            <a:off x="2540497" y="3587959"/>
            <a:ext cx="697653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D0C6EEC-3CF3-48EA-A5D9-43FF9611A692}"/>
              </a:ext>
            </a:extLst>
          </p:cNvPr>
          <p:cNvSpPr txBox="1"/>
          <p:nvPr/>
        </p:nvSpPr>
        <p:spPr>
          <a:xfrm>
            <a:off x="4314776" y="2430707"/>
            <a:ext cx="45478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A3EF91C-615F-440C-8FAB-1E26CECC3520}"/>
              </a:ext>
            </a:extLst>
          </p:cNvPr>
          <p:cNvSpPr txBox="1"/>
          <p:nvPr/>
        </p:nvSpPr>
        <p:spPr>
          <a:xfrm>
            <a:off x="8047125" y="250216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1C717D2-D4D0-4343-B328-DF69E0D62F7E}"/>
              </a:ext>
            </a:extLst>
          </p:cNvPr>
          <p:cNvSpPr txBox="1"/>
          <p:nvPr/>
        </p:nvSpPr>
        <p:spPr>
          <a:xfrm>
            <a:off x="4521114" y="2502164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1429F36-9F30-4B01-9CE0-F99A0F9F8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502" y="2502164"/>
            <a:ext cx="1874682" cy="647756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29C2047-8158-40B2-81A7-045C3DF92D7D}"/>
              </a:ext>
            </a:extLst>
          </p:cNvPr>
          <p:cNvSpPr txBox="1"/>
          <p:nvPr/>
        </p:nvSpPr>
        <p:spPr>
          <a:xfrm>
            <a:off x="5864597" y="2583911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8B9FDA5-F421-4A28-B477-98A9F56B9F8A}"/>
              </a:ext>
            </a:extLst>
          </p:cNvPr>
          <p:cNvSpPr txBox="1"/>
          <p:nvPr/>
        </p:nvSpPr>
        <p:spPr>
          <a:xfrm>
            <a:off x="6122503" y="2586842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BCDF8F1B-9309-4D62-AEE2-1101F6642FD0}"/>
              </a:ext>
            </a:extLst>
          </p:cNvPr>
          <p:cNvGrpSpPr/>
          <p:nvPr/>
        </p:nvGrpSpPr>
        <p:grpSpPr>
          <a:xfrm>
            <a:off x="4182651" y="950899"/>
            <a:ext cx="1010358" cy="1010358"/>
            <a:chOff x="1252039" y="3292623"/>
            <a:chExt cx="1604985" cy="1604985"/>
          </a:xfrm>
        </p:grpSpPr>
        <p:sp>
          <p:nvSpPr>
            <p:cNvPr id="53" name="楕円 52">
              <a:extLst>
                <a:ext uri="{FF2B5EF4-FFF2-40B4-BE49-F238E27FC236}">
                  <a16:creationId xmlns:a16="http://schemas.microsoft.com/office/drawing/2014/main" id="{E075F5C3-C3B1-4556-9D30-5048D8B3E867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71A25C4A-FD27-405F-8625-B8A0C56AF3F3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7A35C532-4B1F-492A-ABF2-0D87E02E1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56" name="グループ化 55">
                <a:extLst>
                  <a:ext uri="{FF2B5EF4-FFF2-40B4-BE49-F238E27FC236}">
                    <a16:creationId xmlns:a16="http://schemas.microsoft.com/office/drawing/2014/main" id="{25A84CAB-C44E-4FB2-AAB7-701738654671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67" name="図 66">
                  <a:extLst>
                    <a:ext uri="{FF2B5EF4-FFF2-40B4-BE49-F238E27FC236}">
                      <a16:creationId xmlns:a16="http://schemas.microsoft.com/office/drawing/2014/main" id="{8CDB4EF5-90A6-4A3B-9295-86AD3C8715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71" name="四角形: 角を丸くする 70">
                  <a:extLst>
                    <a:ext uri="{FF2B5EF4-FFF2-40B4-BE49-F238E27FC236}">
                      <a16:creationId xmlns:a16="http://schemas.microsoft.com/office/drawing/2014/main" id="{1FE30981-52B3-40C7-BBD8-932C65502641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C6AF54A6-6DDD-4359-AD38-4F561EF2655C}"/>
              </a:ext>
            </a:extLst>
          </p:cNvPr>
          <p:cNvSpPr/>
          <p:nvPr/>
        </p:nvSpPr>
        <p:spPr>
          <a:xfrm>
            <a:off x="2279712" y="1926035"/>
            <a:ext cx="732689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4F544508-1639-47E4-B44B-A57B3519C7F0}"/>
              </a:ext>
            </a:extLst>
          </p:cNvPr>
          <p:cNvCxnSpPr>
            <a:cxnSpLocks/>
            <a:endCxn id="57" idx="0"/>
          </p:cNvCxnSpPr>
          <p:nvPr/>
        </p:nvCxnSpPr>
        <p:spPr>
          <a:xfrm>
            <a:off x="2729445" y="2199743"/>
            <a:ext cx="201824" cy="97412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5DB5129E-52E8-4040-A153-969979E5670E}"/>
              </a:ext>
            </a:extLst>
          </p:cNvPr>
          <p:cNvSpPr/>
          <p:nvPr/>
        </p:nvSpPr>
        <p:spPr>
          <a:xfrm>
            <a:off x="3080026" y="1936220"/>
            <a:ext cx="628425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CCB60F67-177F-4530-A8ED-0E065BE22096}"/>
              </a:ext>
            </a:extLst>
          </p:cNvPr>
          <p:cNvSpPr txBox="1"/>
          <p:nvPr/>
        </p:nvSpPr>
        <p:spPr>
          <a:xfrm>
            <a:off x="4521114" y="3719735"/>
            <a:ext cx="462253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をそれぞれ引数に指定する。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87F5473-B087-4CCE-B34D-21CD97FFBB0C}"/>
              </a:ext>
            </a:extLst>
          </p:cNvPr>
          <p:cNvSpPr txBox="1"/>
          <p:nvPr/>
        </p:nvSpPr>
        <p:spPr>
          <a:xfrm>
            <a:off x="7719351" y="4106056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03004C5-8D97-4BD2-8DD5-D254297EC19C}"/>
              </a:ext>
            </a:extLst>
          </p:cNvPr>
          <p:cNvSpPr txBox="1"/>
          <p:nvPr/>
        </p:nvSpPr>
        <p:spPr>
          <a:xfrm>
            <a:off x="6962002" y="4106056"/>
            <a:ext cx="795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1BC0E410-898F-4DD0-8B8B-ED72ECBE0E28}"/>
              </a:ext>
            </a:extLst>
          </p:cNvPr>
          <p:cNvCxnSpPr>
            <a:cxnSpLocks/>
          </p:cNvCxnSpPr>
          <p:nvPr/>
        </p:nvCxnSpPr>
        <p:spPr>
          <a:xfrm flipH="1">
            <a:off x="3226739" y="2199743"/>
            <a:ext cx="419433" cy="1545539"/>
          </a:xfrm>
          <a:prstGeom prst="straightConnector1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>
            <a:extLst>
              <a:ext uri="{FF2B5EF4-FFF2-40B4-BE49-F238E27FC236}">
                <a16:creationId xmlns:a16="http://schemas.microsoft.com/office/drawing/2014/main" id="{77A8A2B8-8633-49D6-B4C2-C9CE162A2E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114" y="4198606"/>
            <a:ext cx="807790" cy="35817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4AE9BF5-266D-40FD-84AC-B9941B2EE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7583" y="4229166"/>
            <a:ext cx="716342" cy="350550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1D45CCB-2ABD-AD2D-DE51-3CFE6751EE13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9AE3E71-610C-AA4A-ABF4-77E74C274A87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99AE1B8-2661-D543-6750-A27C051E005A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6407362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1C67977-E697-57F2-A4E0-CEDC4AE5B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12" y="1813751"/>
            <a:ext cx="5067739" cy="16003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667FC6C-7A51-4CDA-B9CE-474E08A33F82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エージェントを動かすための指令を出すプログラム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D4A1099-8E94-42F8-833F-E8D455C50655}"/>
              </a:ext>
            </a:extLst>
          </p:cNvPr>
          <p:cNvSpPr txBox="1"/>
          <p:nvPr/>
        </p:nvSpPr>
        <p:spPr>
          <a:xfrm>
            <a:off x="1987938" y="1021470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86D8C5D-C25A-4EBA-9EB2-E38112EAEDED}"/>
              </a:ext>
            </a:extLst>
          </p:cNvPr>
          <p:cNvSpPr txBox="1"/>
          <p:nvPr/>
        </p:nvSpPr>
        <p:spPr>
          <a:xfrm>
            <a:off x="3375642" y="1021470"/>
            <a:ext cx="651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A1173B2-1206-4605-A8F5-58CE51A65B71}"/>
              </a:ext>
            </a:extLst>
          </p:cNvPr>
          <p:cNvSpPr txBox="1"/>
          <p:nvPr/>
        </p:nvSpPr>
        <p:spPr>
          <a:xfrm>
            <a:off x="4168943" y="1021470"/>
            <a:ext cx="223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7BDD15A-CB04-4C60-999D-365B50C5B2DF}"/>
              </a:ext>
            </a:extLst>
          </p:cNvPr>
          <p:cNvSpPr txBox="1"/>
          <p:nvPr/>
        </p:nvSpPr>
        <p:spPr>
          <a:xfrm>
            <a:off x="3116047" y="1860116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2C41216-C2BC-474C-97AB-166AFB8C19A9}"/>
              </a:ext>
            </a:extLst>
          </p:cNvPr>
          <p:cNvSpPr txBox="1"/>
          <p:nvPr/>
        </p:nvSpPr>
        <p:spPr>
          <a:xfrm>
            <a:off x="3716432" y="186200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pic>
        <p:nvPicPr>
          <p:cNvPr id="61" name="図 60">
            <a:extLst>
              <a:ext uri="{FF2B5EF4-FFF2-40B4-BE49-F238E27FC236}">
                <a16:creationId xmlns:a16="http://schemas.microsoft.com/office/drawing/2014/main" id="{1258C0B4-F275-4EAE-9CCB-7E677086AB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1185" y="1833962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3E9CBAA-2256-43DC-9A7F-DAC84A533483}"/>
              </a:ext>
            </a:extLst>
          </p:cNvPr>
          <p:cNvCxnSpPr>
            <a:cxnSpLocks/>
          </p:cNvCxnSpPr>
          <p:nvPr/>
        </p:nvCxnSpPr>
        <p:spPr>
          <a:xfrm>
            <a:off x="1323016" y="2093727"/>
            <a:ext cx="2928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ECB0AF7-18DE-4507-9F63-811F9D1706C9}"/>
              </a:ext>
            </a:extLst>
          </p:cNvPr>
          <p:cNvSpPr txBox="1"/>
          <p:nvPr/>
        </p:nvSpPr>
        <p:spPr>
          <a:xfrm>
            <a:off x="586434" y="3682350"/>
            <a:ext cx="85575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　　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fence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　　を押して引数を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つ追加する。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DF2C1F4-A5C4-43D8-BBA6-D488A4CA5C24}"/>
              </a:ext>
            </a:extLst>
          </p:cNvPr>
          <p:cNvSpPr txBox="1"/>
          <p:nvPr/>
        </p:nvSpPr>
        <p:spPr>
          <a:xfrm>
            <a:off x="5105983" y="377115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7CCF41E-7673-446C-B7BD-128681E0BA43}"/>
              </a:ext>
            </a:extLst>
          </p:cNvPr>
          <p:cNvSpPr txBox="1"/>
          <p:nvPr/>
        </p:nvSpPr>
        <p:spPr>
          <a:xfrm>
            <a:off x="3937250" y="4322447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8D6D02E6-AED5-4585-A3E5-730B9568E4B5}"/>
              </a:ext>
            </a:extLst>
          </p:cNvPr>
          <p:cNvGrpSpPr/>
          <p:nvPr/>
        </p:nvGrpSpPr>
        <p:grpSpPr>
          <a:xfrm>
            <a:off x="2689606" y="3484853"/>
            <a:ext cx="2515278" cy="912208"/>
            <a:chOff x="6363929" y="4619293"/>
            <a:chExt cx="2515278" cy="912208"/>
          </a:xfrm>
        </p:grpSpPr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887466CF-AD93-4282-811D-B6578F364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3929" y="4619293"/>
              <a:ext cx="2515278" cy="912208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B7E1D4E-054B-4FA3-BC39-61FA9AA24822}"/>
                </a:ext>
              </a:extLst>
            </p:cNvPr>
            <p:cNvSpPr txBox="1"/>
            <p:nvPr/>
          </p:nvSpPr>
          <p:spPr>
            <a:xfrm>
              <a:off x="7633842" y="4657182"/>
              <a:ext cx="76115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E557B292-72CD-4B17-A5B2-A5B2AC217EC8}"/>
                </a:ext>
              </a:extLst>
            </p:cNvPr>
            <p:cNvSpPr txBox="1"/>
            <p:nvPr/>
          </p:nvSpPr>
          <p:spPr>
            <a:xfrm>
              <a:off x="8234227" y="4659070"/>
              <a:ext cx="396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</p:grp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1C66E09-B9FD-4525-96A7-6ADBC3B0D697}"/>
              </a:ext>
            </a:extLst>
          </p:cNvPr>
          <p:cNvSpPr txBox="1"/>
          <p:nvPr/>
        </p:nvSpPr>
        <p:spPr>
          <a:xfrm>
            <a:off x="5279596" y="42946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330B839-F6A1-4488-BE98-1A0528D5F01E}"/>
              </a:ext>
            </a:extLst>
          </p:cNvPr>
          <p:cNvSpPr txBox="1"/>
          <p:nvPr/>
        </p:nvSpPr>
        <p:spPr>
          <a:xfrm>
            <a:off x="5996631" y="4313727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B919BBC-AD64-474C-86B0-99DA65D78E46}"/>
              </a:ext>
            </a:extLst>
          </p:cNvPr>
          <p:cNvSpPr txBox="1"/>
          <p:nvPr/>
        </p:nvSpPr>
        <p:spPr>
          <a:xfrm>
            <a:off x="7121967" y="432197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15574A53-E1FF-4BF0-8F74-BB69AFA87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127" y="4374849"/>
            <a:ext cx="409575" cy="381000"/>
          </a:xfrm>
          <a:prstGeom prst="rect">
            <a:avLst/>
          </a:prstGeom>
        </p:spPr>
      </p:pic>
      <p:sp>
        <p:nvSpPr>
          <p:cNvPr id="84" name="楕円 83">
            <a:extLst>
              <a:ext uri="{FF2B5EF4-FFF2-40B4-BE49-F238E27FC236}">
                <a16:creationId xmlns:a16="http://schemas.microsoft.com/office/drawing/2014/main" id="{6214EDEC-CB95-4EDA-88D0-ECFF33326953}"/>
              </a:ext>
            </a:extLst>
          </p:cNvPr>
          <p:cNvSpPr/>
          <p:nvPr/>
        </p:nvSpPr>
        <p:spPr>
          <a:xfrm>
            <a:off x="4838984" y="3591159"/>
            <a:ext cx="250222" cy="250222"/>
          </a:xfrm>
          <a:prstGeom prst="ellipse">
            <a:avLst/>
          </a:prstGeom>
          <a:noFill/>
          <a:ln w="190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9023A296-6C60-418C-91F0-B895E4C1B7EC}"/>
              </a:ext>
            </a:extLst>
          </p:cNvPr>
          <p:cNvSpPr/>
          <p:nvPr/>
        </p:nvSpPr>
        <p:spPr>
          <a:xfrm>
            <a:off x="1668380" y="2269541"/>
            <a:ext cx="3170604" cy="82395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70A8629-5763-E1FC-F8D5-6D89E1D84290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B01315D-A283-2417-0956-EA3C2072AA06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ECD8BF5-585D-E9E9-1AE0-2676682D394F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75EFAC3-943A-1454-E3EC-FAF9F685DA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03" t="-1" r="2844" b="1076"/>
          <a:stretch/>
        </p:blipFill>
        <p:spPr>
          <a:xfrm>
            <a:off x="851184" y="4996170"/>
            <a:ext cx="1212507" cy="1799127"/>
          </a:xfrm>
          <a:prstGeom prst="rect">
            <a:avLst/>
          </a:prstGeom>
        </p:spPr>
      </p:pic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04D8D946-1F12-413A-3389-97B736B5F046}"/>
              </a:ext>
            </a:extLst>
          </p:cNvPr>
          <p:cNvSpPr/>
          <p:nvPr/>
        </p:nvSpPr>
        <p:spPr>
          <a:xfrm>
            <a:off x="956671" y="6518245"/>
            <a:ext cx="955388" cy="224477"/>
          </a:xfrm>
          <a:prstGeom prst="roundRect">
            <a:avLst>
              <a:gd name="adj" fmla="val 3090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C62DA27-8BE6-0C7A-ADFE-D041095090D7}"/>
              </a:ext>
            </a:extLst>
          </p:cNvPr>
          <p:cNvSpPr txBox="1"/>
          <p:nvPr/>
        </p:nvSpPr>
        <p:spPr>
          <a:xfrm>
            <a:off x="2147755" y="4951445"/>
            <a:ext cx="67376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▼を押し、「変数の名前を変更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」で、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変数名を変更する。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13D0D99-9A6A-FB1C-3EA1-79FC70AFFC3F}"/>
              </a:ext>
            </a:extLst>
          </p:cNvPr>
          <p:cNvSpPr txBox="1"/>
          <p:nvPr/>
        </p:nvSpPr>
        <p:spPr>
          <a:xfrm>
            <a:off x="2513266" y="5526335"/>
            <a:ext cx="62404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num1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」→「</a:t>
            </a:r>
            <a:r>
              <a:rPr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pattern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」（ブロックの</a:t>
            </a:r>
            <a:r>
              <a:rPr lang="ja-JP" altLang="en-US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パターン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を指定する）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num2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」→「</a:t>
            </a:r>
            <a:r>
              <a:rPr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 （柵の</a:t>
            </a:r>
            <a:r>
              <a:rPr lang="ja-JP" altLang="en-US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長さ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を指定する）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num3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」→「</a:t>
            </a:r>
            <a:r>
              <a:rPr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width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  （柵の</a:t>
            </a:r>
            <a:r>
              <a:rPr lang="ja-JP" altLang="en-US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幅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を指定する）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A93DF64-4849-2151-F246-AAA35CBB4837}"/>
              </a:ext>
            </a:extLst>
          </p:cNvPr>
          <p:cNvSpPr txBox="1"/>
          <p:nvPr/>
        </p:nvSpPr>
        <p:spPr>
          <a:xfrm>
            <a:off x="4838984" y="5034400"/>
            <a:ext cx="714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D8589E2-61C0-8F15-3BE9-7C3910B10D82}"/>
              </a:ext>
            </a:extLst>
          </p:cNvPr>
          <p:cNvSpPr txBox="1"/>
          <p:nvPr/>
        </p:nvSpPr>
        <p:spPr>
          <a:xfrm>
            <a:off x="3454415" y="5034400"/>
            <a:ext cx="714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26078CB-A31F-43B7-EF3D-A00EE4862C6E}"/>
              </a:ext>
            </a:extLst>
          </p:cNvPr>
          <p:cNvSpPr txBox="1"/>
          <p:nvPr/>
        </p:nvSpPr>
        <p:spPr>
          <a:xfrm>
            <a:off x="4204326" y="5034400"/>
            <a:ext cx="6009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850B23D-6D92-C4C4-2B42-37FDE5D7EA6D}"/>
              </a:ext>
            </a:extLst>
          </p:cNvPr>
          <p:cNvSpPr txBox="1"/>
          <p:nvPr/>
        </p:nvSpPr>
        <p:spPr>
          <a:xfrm>
            <a:off x="2696299" y="5034400"/>
            <a:ext cx="222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D66ACB0-A3B5-8FDF-75DE-C497792373A5}"/>
              </a:ext>
            </a:extLst>
          </p:cNvPr>
          <p:cNvSpPr txBox="1"/>
          <p:nvPr/>
        </p:nvSpPr>
        <p:spPr>
          <a:xfrm>
            <a:off x="6199852" y="5034400"/>
            <a:ext cx="964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77C29E6-0EE2-2576-6B32-13A040CEF9FB}"/>
              </a:ext>
            </a:extLst>
          </p:cNvPr>
          <p:cNvSpPr txBox="1"/>
          <p:nvPr/>
        </p:nvSpPr>
        <p:spPr>
          <a:xfrm>
            <a:off x="7138745" y="5034400"/>
            <a:ext cx="714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AB64A9F-E1C2-575A-FAA3-EC65BC3BDFC6}"/>
              </a:ext>
            </a:extLst>
          </p:cNvPr>
          <p:cNvSpPr txBox="1"/>
          <p:nvPr/>
        </p:nvSpPr>
        <p:spPr>
          <a:xfrm>
            <a:off x="7159995" y="5505148"/>
            <a:ext cx="524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B9E6275-446A-B482-C62F-E3FF8A571A88}"/>
              </a:ext>
            </a:extLst>
          </p:cNvPr>
          <p:cNvSpPr txBox="1"/>
          <p:nvPr/>
        </p:nvSpPr>
        <p:spPr>
          <a:xfrm>
            <a:off x="6167143" y="5887972"/>
            <a:ext cx="524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FA05C5D-7E54-0E75-1153-04FAB69623C7}"/>
              </a:ext>
            </a:extLst>
          </p:cNvPr>
          <p:cNvSpPr txBox="1"/>
          <p:nvPr/>
        </p:nvSpPr>
        <p:spPr>
          <a:xfrm>
            <a:off x="5937691" y="6255938"/>
            <a:ext cx="524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BAFA707-1177-44C0-0F9F-40D6E2E2A271}"/>
              </a:ext>
            </a:extLst>
          </p:cNvPr>
          <p:cNvSpPr txBox="1"/>
          <p:nvPr/>
        </p:nvSpPr>
        <p:spPr>
          <a:xfrm>
            <a:off x="5112921" y="5887972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797B8A4-5527-BA0A-A5B9-3AE15E4CDE88}"/>
              </a:ext>
            </a:extLst>
          </p:cNvPr>
          <p:cNvSpPr txBox="1"/>
          <p:nvPr/>
        </p:nvSpPr>
        <p:spPr>
          <a:xfrm>
            <a:off x="5508201" y="5887972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1D4C9FB-95AA-4AE7-7518-2C2C08AA63DB}"/>
              </a:ext>
            </a:extLst>
          </p:cNvPr>
          <p:cNvSpPr txBox="1"/>
          <p:nvPr/>
        </p:nvSpPr>
        <p:spPr>
          <a:xfrm>
            <a:off x="5112921" y="6255938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0D935D8-93FF-B92D-2412-C7FE390C2627}"/>
              </a:ext>
            </a:extLst>
          </p:cNvPr>
          <p:cNvSpPr txBox="1"/>
          <p:nvPr/>
        </p:nvSpPr>
        <p:spPr>
          <a:xfrm>
            <a:off x="5508201" y="6255938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04EB5D76-C7E3-11D9-1E58-64A251BDF23D}"/>
              </a:ext>
            </a:extLst>
          </p:cNvPr>
          <p:cNvSpPr/>
          <p:nvPr/>
        </p:nvSpPr>
        <p:spPr>
          <a:xfrm>
            <a:off x="4051480" y="1928395"/>
            <a:ext cx="864000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四角形: 角を丸くする 59">
            <a:extLst>
              <a:ext uri="{FF2B5EF4-FFF2-40B4-BE49-F238E27FC236}">
                <a16:creationId xmlns:a16="http://schemas.microsoft.com/office/drawing/2014/main" id="{8C0B582B-F451-A4C4-0536-B44912FC40C4}"/>
              </a:ext>
            </a:extLst>
          </p:cNvPr>
          <p:cNvSpPr/>
          <p:nvPr/>
        </p:nvSpPr>
        <p:spPr>
          <a:xfrm>
            <a:off x="4970494" y="1930397"/>
            <a:ext cx="756000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7029F3E8-97BE-40D0-DD52-4415D0A3E829}"/>
              </a:ext>
            </a:extLst>
          </p:cNvPr>
          <p:cNvSpPr/>
          <p:nvPr/>
        </p:nvSpPr>
        <p:spPr>
          <a:xfrm>
            <a:off x="5792083" y="1930756"/>
            <a:ext cx="684000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132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B1D2E442-5EC9-FBCE-EFAC-901058508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12" y="1813751"/>
            <a:ext cx="5067739" cy="16003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7BDD15A-CB04-4C60-999D-365B50C5B2DF}"/>
              </a:ext>
            </a:extLst>
          </p:cNvPr>
          <p:cNvSpPr txBox="1"/>
          <p:nvPr/>
        </p:nvSpPr>
        <p:spPr>
          <a:xfrm>
            <a:off x="3116047" y="1876894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2C41216-C2BC-474C-97AB-166AFB8C19A9}"/>
              </a:ext>
            </a:extLst>
          </p:cNvPr>
          <p:cNvSpPr txBox="1"/>
          <p:nvPr/>
        </p:nvSpPr>
        <p:spPr>
          <a:xfrm>
            <a:off x="3716432" y="187878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3E9CBAA-2256-43DC-9A7F-DAC84A533483}"/>
              </a:ext>
            </a:extLst>
          </p:cNvPr>
          <p:cNvCxnSpPr>
            <a:cxnSpLocks/>
          </p:cNvCxnSpPr>
          <p:nvPr/>
        </p:nvCxnSpPr>
        <p:spPr>
          <a:xfrm>
            <a:off x="1294977" y="2470185"/>
            <a:ext cx="38522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F7A69BD-418E-4899-8CF0-370BE048544C}"/>
              </a:ext>
            </a:extLst>
          </p:cNvPr>
          <p:cNvSpPr txBox="1"/>
          <p:nvPr/>
        </p:nvSpPr>
        <p:spPr>
          <a:xfrm>
            <a:off x="1688595" y="2273651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86F3B9D-E186-450B-9A4B-6298E5798CD4}"/>
              </a:ext>
            </a:extLst>
          </p:cNvPr>
          <p:cNvSpPr txBox="1"/>
          <p:nvPr/>
        </p:nvSpPr>
        <p:spPr>
          <a:xfrm>
            <a:off x="1936884" y="2273651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F257CD2-EDC6-44C9-BB35-ADDAD1824D71}"/>
              </a:ext>
            </a:extLst>
          </p:cNvPr>
          <p:cNvSpPr txBox="1"/>
          <p:nvPr/>
        </p:nvSpPr>
        <p:spPr>
          <a:xfrm>
            <a:off x="1680206" y="2686935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564F2F9-9F62-4C92-BA61-EE14E85019E6}"/>
              </a:ext>
            </a:extLst>
          </p:cNvPr>
          <p:cNvSpPr txBox="1"/>
          <p:nvPr/>
        </p:nvSpPr>
        <p:spPr>
          <a:xfrm>
            <a:off x="1928495" y="2686935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652A22DD-637D-4077-9EF1-D4E750335ECB}"/>
              </a:ext>
            </a:extLst>
          </p:cNvPr>
          <p:cNvSpPr/>
          <p:nvPr/>
        </p:nvSpPr>
        <p:spPr>
          <a:xfrm>
            <a:off x="3280095" y="2298579"/>
            <a:ext cx="883439" cy="3712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35A8E67B-24B1-4F07-8E84-645DA2A4A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63" y="2252246"/>
            <a:ext cx="466725" cy="4191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D86E88B5-4741-45A0-BA9A-3A9058A2CCD0}"/>
              </a:ext>
            </a:extLst>
          </p:cNvPr>
          <p:cNvSpPr/>
          <p:nvPr/>
        </p:nvSpPr>
        <p:spPr>
          <a:xfrm>
            <a:off x="3066457" y="2704804"/>
            <a:ext cx="810744" cy="36404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E0B03754-0C02-4A76-84A2-839F2E1B1DB5}"/>
              </a:ext>
            </a:extLst>
          </p:cNvPr>
          <p:cNvSpPr/>
          <p:nvPr/>
        </p:nvSpPr>
        <p:spPr>
          <a:xfrm>
            <a:off x="3972760" y="2687700"/>
            <a:ext cx="750242" cy="38114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F0A1CDBA-4A14-4E3F-96FC-E6261F4F0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837" y="2360537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9777DDB1-F660-4755-A708-9057B5859590}"/>
              </a:ext>
            </a:extLst>
          </p:cNvPr>
          <p:cNvCxnSpPr>
            <a:cxnSpLocks/>
          </p:cNvCxnSpPr>
          <p:nvPr/>
        </p:nvCxnSpPr>
        <p:spPr>
          <a:xfrm flipH="1" flipV="1">
            <a:off x="4188848" y="2475278"/>
            <a:ext cx="855676" cy="7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9747F5B-76BA-40A9-8848-6EE211B8E373}"/>
              </a:ext>
            </a:extLst>
          </p:cNvPr>
          <p:cNvSpPr txBox="1"/>
          <p:nvPr/>
        </p:nvSpPr>
        <p:spPr>
          <a:xfrm>
            <a:off x="408301" y="3563272"/>
            <a:ext cx="82610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選び、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　　　　を引数に指定する。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717C208-1D16-4EEC-AFFA-0AD0119F8628}"/>
              </a:ext>
            </a:extLst>
          </p:cNvPr>
          <p:cNvSpPr txBox="1"/>
          <p:nvPr/>
        </p:nvSpPr>
        <p:spPr>
          <a:xfrm>
            <a:off x="4015011" y="364364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32D1559-3EE5-44FB-9307-03D7A5033EF4}"/>
              </a:ext>
            </a:extLst>
          </p:cNvPr>
          <p:cNvSpPr txBox="1"/>
          <p:nvPr/>
        </p:nvSpPr>
        <p:spPr>
          <a:xfrm>
            <a:off x="614640" y="3643647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3186DFD-E58B-D62C-0E7E-5862E0D6A166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D4552-0233-90A2-C49B-03F23B6F0DA2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F13C1AD-1FE3-A650-1703-0C40EC1B3C3C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4E6786A-36D3-1E1D-4FF4-CAF12DD3A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458" y="3682621"/>
            <a:ext cx="2103302" cy="556308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DAAE5E7-694F-895A-BB31-4C9728706DC2}"/>
              </a:ext>
            </a:extLst>
          </p:cNvPr>
          <p:cNvSpPr txBox="1"/>
          <p:nvPr/>
        </p:nvSpPr>
        <p:spPr>
          <a:xfrm>
            <a:off x="1913318" y="3721794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D063035-9B13-954C-6D9A-790FCAFBC86F}"/>
              </a:ext>
            </a:extLst>
          </p:cNvPr>
          <p:cNvSpPr txBox="1"/>
          <p:nvPr/>
        </p:nvSpPr>
        <p:spPr>
          <a:xfrm>
            <a:off x="2171224" y="3724725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B67F251-43D5-5CFC-2DBA-69F97B62A4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0733" y="3720936"/>
            <a:ext cx="990686" cy="396274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1AF7272-843F-5C9A-0F76-4B2B889F4C8C}"/>
              </a:ext>
            </a:extLst>
          </p:cNvPr>
          <p:cNvSpPr txBox="1"/>
          <p:nvPr/>
        </p:nvSpPr>
        <p:spPr>
          <a:xfrm>
            <a:off x="4948954" y="3643647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0B8020B-0CB6-7087-110E-DDC625149795}"/>
              </a:ext>
            </a:extLst>
          </p:cNvPr>
          <p:cNvSpPr txBox="1"/>
          <p:nvPr/>
        </p:nvSpPr>
        <p:spPr>
          <a:xfrm>
            <a:off x="6759917" y="3643647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F4DF432-EE02-4DEE-F455-DCC097847A24}"/>
              </a:ext>
            </a:extLst>
          </p:cNvPr>
          <p:cNvSpPr txBox="1"/>
          <p:nvPr/>
        </p:nvSpPr>
        <p:spPr>
          <a:xfrm>
            <a:off x="7487390" y="3643647"/>
            <a:ext cx="566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4B5E2F7-323D-3E53-7630-315C30F114A5}"/>
              </a:ext>
            </a:extLst>
          </p:cNvPr>
          <p:cNvSpPr txBox="1"/>
          <p:nvPr/>
        </p:nvSpPr>
        <p:spPr>
          <a:xfrm>
            <a:off x="381500" y="4472216"/>
            <a:ext cx="59757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　　　　と　　　　を引数に指定する。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D51BC34-BE19-A754-4C98-D91493536AAA}"/>
              </a:ext>
            </a:extLst>
          </p:cNvPr>
          <p:cNvSpPr txBox="1"/>
          <p:nvPr/>
        </p:nvSpPr>
        <p:spPr>
          <a:xfrm>
            <a:off x="4227834" y="455259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7A1FD4E-99B7-5695-296E-D442EE0EDDAD}"/>
              </a:ext>
            </a:extLst>
          </p:cNvPr>
          <p:cNvSpPr txBox="1"/>
          <p:nvPr/>
        </p:nvSpPr>
        <p:spPr>
          <a:xfrm>
            <a:off x="587839" y="4552591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EE27247-E88C-436A-D705-FE174CBFCF50}"/>
              </a:ext>
            </a:extLst>
          </p:cNvPr>
          <p:cNvSpPr txBox="1"/>
          <p:nvPr/>
        </p:nvSpPr>
        <p:spPr>
          <a:xfrm>
            <a:off x="568075" y="5077943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CF0E88C-CDF6-6C55-0669-267317F3E226}"/>
              </a:ext>
            </a:extLst>
          </p:cNvPr>
          <p:cNvSpPr txBox="1"/>
          <p:nvPr/>
        </p:nvSpPr>
        <p:spPr>
          <a:xfrm>
            <a:off x="3576931" y="5094847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7D9170A-0445-8545-08CD-BBC6C1542A39}"/>
              </a:ext>
            </a:extLst>
          </p:cNvPr>
          <p:cNvSpPr txBox="1"/>
          <p:nvPr/>
        </p:nvSpPr>
        <p:spPr>
          <a:xfrm>
            <a:off x="4304404" y="5094847"/>
            <a:ext cx="566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064DADB-2580-3270-A6A1-A0C1189213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4474" y="4604843"/>
            <a:ext cx="2309060" cy="548688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8891A24-3567-9373-A17F-CEF4A36D6D61}"/>
              </a:ext>
            </a:extLst>
          </p:cNvPr>
          <p:cNvSpPr txBox="1"/>
          <p:nvPr/>
        </p:nvSpPr>
        <p:spPr>
          <a:xfrm>
            <a:off x="1888653" y="4634256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DEAA13B-0238-85F2-B095-890406085BDB}"/>
              </a:ext>
            </a:extLst>
          </p:cNvPr>
          <p:cNvSpPr txBox="1"/>
          <p:nvPr/>
        </p:nvSpPr>
        <p:spPr>
          <a:xfrm>
            <a:off x="2146559" y="4637187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595DC70-C6A3-D217-CB93-3BE46B7DA0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3795" y="5168845"/>
            <a:ext cx="883997" cy="41913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B52404D-8B9D-7486-20BE-E52C51E217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6341" y="5180276"/>
            <a:ext cx="823031" cy="396274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25FBDF6F-2738-B654-CD3F-ADD9E328FDA0}"/>
              </a:ext>
            </a:extLst>
          </p:cNvPr>
          <p:cNvGrpSpPr/>
          <p:nvPr/>
        </p:nvGrpSpPr>
        <p:grpSpPr>
          <a:xfrm>
            <a:off x="6908067" y="4968824"/>
            <a:ext cx="1215452" cy="1215452"/>
            <a:chOff x="5638108" y="5543188"/>
            <a:chExt cx="1215452" cy="1215452"/>
          </a:xfrm>
        </p:grpSpPr>
        <p:sp>
          <p:nvSpPr>
            <p:cNvPr id="70" name="楕円 69">
              <a:extLst>
                <a:ext uri="{FF2B5EF4-FFF2-40B4-BE49-F238E27FC236}">
                  <a16:creationId xmlns:a16="http://schemas.microsoft.com/office/drawing/2014/main" id="{60755F55-90D4-A04B-9070-F70E7AEC3634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F3BD3B12-2C49-AA84-598C-44094408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51369B0-5672-D1F0-A610-771AC5707D69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1654838-4AE2-E2B5-6E94-508B43BB243B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39611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43C1FD8-41BD-E775-950A-43297434B00E}"/>
              </a:ext>
            </a:extLst>
          </p:cNvPr>
          <p:cNvGrpSpPr/>
          <p:nvPr/>
        </p:nvGrpSpPr>
        <p:grpSpPr>
          <a:xfrm>
            <a:off x="985937" y="1910389"/>
            <a:ext cx="7027744" cy="4585916"/>
            <a:chOff x="985937" y="1910389"/>
            <a:chExt cx="7027744" cy="4585916"/>
          </a:xfrm>
        </p:grpSpPr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4A726BD5-7E39-8EFF-E5EE-F86375AF7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997032" y="1910389"/>
              <a:ext cx="7016649" cy="4585916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66837C1-7F9E-42E7-8203-169DDDA10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5937" y="6101752"/>
              <a:ext cx="7027743" cy="389882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3186DFD-E58B-D62C-0E7E-5862E0D6A166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D4552-0233-90A2-C49B-03F23B6F0DA2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F13C1AD-1FE3-A650-1703-0C40EC1B3C3C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48A27FE-2F0A-508C-0FA2-213883BCD53F}"/>
              </a:ext>
            </a:extLst>
          </p:cNvPr>
          <p:cNvSpPr txBox="1"/>
          <p:nvPr/>
        </p:nvSpPr>
        <p:spPr>
          <a:xfrm>
            <a:off x="725197" y="1010988"/>
            <a:ext cx="7990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fence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4D4F625-0DB1-D3E2-05D4-CD590DBD3A7A}"/>
              </a:ext>
            </a:extLst>
          </p:cNvPr>
          <p:cNvSpPr txBox="1"/>
          <p:nvPr/>
        </p:nvSpPr>
        <p:spPr>
          <a:xfrm>
            <a:off x="3799470" y="99143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BE52CDA-53EB-38B4-D74E-D7C720620688}"/>
              </a:ext>
            </a:extLst>
          </p:cNvPr>
          <p:cNvSpPr txBox="1"/>
          <p:nvPr/>
        </p:nvSpPr>
        <p:spPr>
          <a:xfrm>
            <a:off x="3143313" y="991436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4415F8B-8645-D266-885E-FDA70C41651A}"/>
              </a:ext>
            </a:extLst>
          </p:cNvPr>
          <p:cNvSpPr txBox="1"/>
          <p:nvPr/>
        </p:nvSpPr>
        <p:spPr>
          <a:xfrm>
            <a:off x="1588122" y="991436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ADEF2E7B-AFB7-2DEA-2243-113B52A69DB1}"/>
              </a:ext>
            </a:extLst>
          </p:cNvPr>
          <p:cNvSpPr/>
          <p:nvPr/>
        </p:nvSpPr>
        <p:spPr>
          <a:xfrm>
            <a:off x="7208668" y="6059404"/>
            <a:ext cx="805014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0EC8F47-B387-B83D-B3C4-1C7D5562EFFA}"/>
              </a:ext>
            </a:extLst>
          </p:cNvPr>
          <p:cNvSpPr txBox="1"/>
          <p:nvPr/>
        </p:nvSpPr>
        <p:spPr>
          <a:xfrm>
            <a:off x="4095541" y="13986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3CCA644-C0CC-8B14-7D9C-E700634CC28D}"/>
              </a:ext>
            </a:extLst>
          </p:cNvPr>
          <p:cNvSpPr txBox="1"/>
          <p:nvPr/>
        </p:nvSpPr>
        <p:spPr>
          <a:xfrm>
            <a:off x="5387050" y="14064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D687FA7-736B-BDB8-FF9C-20191F733C28}"/>
              </a:ext>
            </a:extLst>
          </p:cNvPr>
          <p:cNvSpPr txBox="1"/>
          <p:nvPr/>
        </p:nvSpPr>
        <p:spPr>
          <a:xfrm>
            <a:off x="6835152" y="14064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80EF620C-70C4-133C-1D57-C229FAA8529C}"/>
              </a:ext>
            </a:extLst>
          </p:cNvPr>
          <p:cNvSpPr txBox="1"/>
          <p:nvPr/>
        </p:nvSpPr>
        <p:spPr>
          <a:xfrm>
            <a:off x="6254880" y="6561975"/>
            <a:ext cx="1930758" cy="32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△は半角スペースです。</a:t>
            </a:r>
            <a:endParaRPr kumimoji="1"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6398E5E-4562-3B35-9B56-34A4B429FFEC}"/>
              </a:ext>
            </a:extLst>
          </p:cNvPr>
          <p:cNvSpPr txBox="1"/>
          <p:nvPr/>
        </p:nvSpPr>
        <p:spPr>
          <a:xfrm>
            <a:off x="6606458" y="6540150"/>
            <a:ext cx="627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はんかく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BCE8E11-1162-F614-DECB-27E6B710F08D}"/>
              </a:ext>
            </a:extLst>
          </p:cNvPr>
          <p:cNvSpPr txBox="1"/>
          <p:nvPr/>
        </p:nvSpPr>
        <p:spPr>
          <a:xfrm>
            <a:off x="2660288" y="2512391"/>
            <a:ext cx="5267309" cy="113107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金とラピスラズリのブロックで、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長さ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、幅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の柵を作る場合のコマンドです。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707FCBF-3170-BDF5-CF22-7231054D95F4}"/>
              </a:ext>
            </a:extLst>
          </p:cNvPr>
          <p:cNvSpPr txBox="1"/>
          <p:nvPr/>
        </p:nvSpPr>
        <p:spPr>
          <a:xfrm>
            <a:off x="3064957" y="2599175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12576425-095F-A525-4355-5279BD9C0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287" y="2551462"/>
            <a:ext cx="565549" cy="605946"/>
          </a:xfrm>
          <a:prstGeom prst="rect">
            <a:avLst/>
          </a:prstGeom>
        </p:spPr>
      </p:pic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1E5BBFC7-8348-D74B-7503-D6698517D77C}"/>
              </a:ext>
            </a:extLst>
          </p:cNvPr>
          <p:cNvSpPr txBox="1"/>
          <p:nvPr/>
        </p:nvSpPr>
        <p:spPr>
          <a:xfrm>
            <a:off x="3064957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E3EBDA68-FFE6-260A-0A7E-20AABF2B7743}"/>
              </a:ext>
            </a:extLst>
          </p:cNvPr>
          <p:cNvSpPr txBox="1"/>
          <p:nvPr/>
        </p:nvSpPr>
        <p:spPr>
          <a:xfrm>
            <a:off x="3893885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5A308A4-67BA-618E-2C68-B4234B721EA0}"/>
              </a:ext>
            </a:extLst>
          </p:cNvPr>
          <p:cNvSpPr txBox="1"/>
          <p:nvPr/>
        </p:nvSpPr>
        <p:spPr>
          <a:xfrm>
            <a:off x="4490545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A4605592-90DA-A2CE-C847-6BC0EF984845}"/>
              </a:ext>
            </a:extLst>
          </p:cNvPr>
          <p:cNvSpPr txBox="1"/>
          <p:nvPr/>
        </p:nvSpPr>
        <p:spPr>
          <a:xfrm>
            <a:off x="4935774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168651E0-2BA7-7593-9D00-07FB6BA57431}"/>
              </a:ext>
            </a:extLst>
          </p:cNvPr>
          <p:cNvSpPr txBox="1"/>
          <p:nvPr/>
        </p:nvSpPr>
        <p:spPr>
          <a:xfrm>
            <a:off x="5453915" y="3151794"/>
            <a:ext cx="62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B1A8A93A-59F5-CCEA-3589-A466E2174B97}"/>
              </a:ext>
            </a:extLst>
          </p:cNvPr>
          <p:cNvSpPr/>
          <p:nvPr/>
        </p:nvSpPr>
        <p:spPr>
          <a:xfrm>
            <a:off x="2143541" y="6059404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DD777F9-644D-BB7F-7617-41D4529BCC02}"/>
              </a:ext>
            </a:extLst>
          </p:cNvPr>
          <p:cNvGrpSpPr/>
          <p:nvPr/>
        </p:nvGrpSpPr>
        <p:grpSpPr>
          <a:xfrm>
            <a:off x="2266606" y="5429986"/>
            <a:ext cx="2613979" cy="587661"/>
            <a:chOff x="2266606" y="5429986"/>
            <a:chExt cx="2613979" cy="587661"/>
          </a:xfrm>
        </p:grpSpPr>
        <p:sp>
          <p:nvSpPr>
            <p:cNvPr id="87" name="吹き出し: 角を丸めた四角形 86">
              <a:extLst>
                <a:ext uri="{FF2B5EF4-FFF2-40B4-BE49-F238E27FC236}">
                  <a16:creationId xmlns:a16="http://schemas.microsoft.com/office/drawing/2014/main" id="{15FBB675-748E-03C6-AF52-76AD994F42F2}"/>
                </a:ext>
              </a:extLst>
            </p:cNvPr>
            <p:cNvSpPr/>
            <p:nvPr/>
          </p:nvSpPr>
          <p:spPr>
            <a:xfrm>
              <a:off x="2266606" y="5436460"/>
              <a:ext cx="2590620" cy="581187"/>
            </a:xfrm>
            <a:prstGeom prst="wedgeRoundRectCallout">
              <a:avLst>
                <a:gd name="adj1" fmla="val -26364"/>
                <a:gd name="adj2" fmla="val 853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3D277AC9-6022-99F6-C695-C791C8CF2BB7}"/>
                </a:ext>
              </a:extLst>
            </p:cNvPr>
            <p:cNvSpPr txBox="1"/>
            <p:nvPr/>
          </p:nvSpPr>
          <p:spPr>
            <a:xfrm>
              <a:off x="2289965" y="5429986"/>
              <a:ext cx="25672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fence△1△6△8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と入力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0BBA1961-A1D2-28F6-712E-4CBA7E38A6CB}"/>
                </a:ext>
              </a:extLst>
            </p:cNvPr>
            <p:cNvSpPr txBox="1"/>
            <p:nvPr/>
          </p:nvSpPr>
          <p:spPr>
            <a:xfrm>
              <a:off x="3912282" y="5511609"/>
              <a:ext cx="9683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98523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3186DFD-E58B-D62C-0E7E-5862E0D6A166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D4552-0233-90A2-C49B-03F23B6F0DA2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F13C1AD-1FE3-A650-1703-0C40EC1B3C3C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3499F7F-0524-C8F1-8553-3DB7A8B6107D}"/>
              </a:ext>
            </a:extLst>
          </p:cNvPr>
          <p:cNvSpPr txBox="1"/>
          <p:nvPr/>
        </p:nvSpPr>
        <p:spPr>
          <a:xfrm>
            <a:off x="312706" y="2271757"/>
            <a:ext cx="423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入力コマンド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fence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6F51FEC-AEF8-4141-C3BD-BA45F9E6BD8B}"/>
              </a:ext>
            </a:extLst>
          </p:cNvPr>
          <p:cNvSpPr txBox="1"/>
          <p:nvPr/>
        </p:nvSpPr>
        <p:spPr>
          <a:xfrm>
            <a:off x="170963" y="2335179"/>
            <a:ext cx="82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CEAFAC4-D599-A593-AB01-49B014B823EC}"/>
              </a:ext>
            </a:extLst>
          </p:cNvPr>
          <p:cNvSpPr txBox="1"/>
          <p:nvPr/>
        </p:nvSpPr>
        <p:spPr>
          <a:xfrm>
            <a:off x="376056" y="4227026"/>
            <a:ext cx="336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F47453E4-1BE1-7D84-8234-87F487624744}"/>
              </a:ext>
            </a:extLst>
          </p:cNvPr>
          <p:cNvSpPr/>
          <p:nvPr/>
        </p:nvSpPr>
        <p:spPr>
          <a:xfrm>
            <a:off x="781184" y="4297856"/>
            <a:ext cx="1504816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6C6B38F-9BD7-B205-2F0F-11967C6E2585}"/>
              </a:ext>
            </a:extLst>
          </p:cNvPr>
          <p:cNvSpPr txBox="1"/>
          <p:nvPr/>
        </p:nvSpPr>
        <p:spPr>
          <a:xfrm>
            <a:off x="728431" y="4304543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CAE2A00-E398-7753-BC98-415AE4F713EE}"/>
              </a:ext>
            </a:extLst>
          </p:cNvPr>
          <p:cNvSpPr txBox="1"/>
          <p:nvPr/>
        </p:nvSpPr>
        <p:spPr>
          <a:xfrm>
            <a:off x="2088092" y="4790955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C2DD924-FEA0-E5B3-AA8F-A1D7D52CEEA5}"/>
              </a:ext>
            </a:extLst>
          </p:cNvPr>
          <p:cNvSpPr txBox="1"/>
          <p:nvPr/>
        </p:nvSpPr>
        <p:spPr>
          <a:xfrm>
            <a:off x="1325411" y="4775738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CACF281-8628-7434-DB3D-21DDA3394FCE}"/>
              </a:ext>
            </a:extLst>
          </p:cNvPr>
          <p:cNvSpPr txBox="1"/>
          <p:nvPr/>
        </p:nvSpPr>
        <p:spPr>
          <a:xfrm>
            <a:off x="376056" y="5430286"/>
            <a:ext cx="336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width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EA352B0A-B432-0629-6930-1D6E30FBF821}"/>
              </a:ext>
            </a:extLst>
          </p:cNvPr>
          <p:cNvSpPr/>
          <p:nvPr/>
        </p:nvSpPr>
        <p:spPr>
          <a:xfrm>
            <a:off x="781184" y="5501116"/>
            <a:ext cx="1437790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7B7CB82-02E0-4EF6-FCB2-0A745F683233}"/>
              </a:ext>
            </a:extLst>
          </p:cNvPr>
          <p:cNvSpPr txBox="1"/>
          <p:nvPr/>
        </p:nvSpPr>
        <p:spPr>
          <a:xfrm>
            <a:off x="728431" y="5507803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FBEBC62-765D-0A83-7041-AF39FA9F9695}"/>
              </a:ext>
            </a:extLst>
          </p:cNvPr>
          <p:cNvSpPr txBox="1"/>
          <p:nvPr/>
        </p:nvSpPr>
        <p:spPr>
          <a:xfrm>
            <a:off x="2088092" y="5994215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9E097DF-7C53-5F6D-B157-753AAA6D3379}"/>
              </a:ext>
            </a:extLst>
          </p:cNvPr>
          <p:cNvSpPr txBox="1"/>
          <p:nvPr/>
        </p:nvSpPr>
        <p:spPr>
          <a:xfrm>
            <a:off x="1325411" y="5978998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D200C39-AC51-5E68-5298-693096803D59}"/>
              </a:ext>
            </a:extLst>
          </p:cNvPr>
          <p:cNvSpPr txBox="1"/>
          <p:nvPr/>
        </p:nvSpPr>
        <p:spPr>
          <a:xfrm>
            <a:off x="198861" y="1077081"/>
            <a:ext cx="342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引数は次のように渡されます。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5A86962-F75D-8BA9-5B26-0F28EBB82488}"/>
              </a:ext>
            </a:extLst>
          </p:cNvPr>
          <p:cNvSpPr txBox="1"/>
          <p:nvPr/>
        </p:nvSpPr>
        <p:spPr>
          <a:xfrm>
            <a:off x="153834" y="1143725"/>
            <a:ext cx="646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A77D6AA-6B49-0964-10A1-BD9092E354BD}"/>
              </a:ext>
            </a:extLst>
          </p:cNvPr>
          <p:cNvSpPr txBox="1"/>
          <p:nvPr/>
        </p:nvSpPr>
        <p:spPr>
          <a:xfrm>
            <a:off x="784953" y="1143725"/>
            <a:ext cx="412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15901C8-AA86-FC6A-F77D-06F997A81F0F}"/>
              </a:ext>
            </a:extLst>
          </p:cNvPr>
          <p:cNvSpPr txBox="1"/>
          <p:nvPr/>
        </p:nvSpPr>
        <p:spPr>
          <a:xfrm>
            <a:off x="1806552" y="1143725"/>
            <a:ext cx="412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0B001BCF-BA4D-29E0-26DD-036007F1F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036" y="2717509"/>
            <a:ext cx="5067739" cy="1600339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195B869-02BF-684A-A8A1-DAB206BE5F92}"/>
              </a:ext>
            </a:extLst>
          </p:cNvPr>
          <p:cNvSpPr txBox="1"/>
          <p:nvPr/>
        </p:nvSpPr>
        <p:spPr>
          <a:xfrm>
            <a:off x="5596471" y="2780652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77632B4-D653-E274-C5FB-A75268D64E0B}"/>
              </a:ext>
            </a:extLst>
          </p:cNvPr>
          <p:cNvSpPr txBox="1"/>
          <p:nvPr/>
        </p:nvSpPr>
        <p:spPr>
          <a:xfrm>
            <a:off x="6196856" y="278254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E63A08EE-7CC9-5E80-62D8-3CC7E7372683}"/>
              </a:ext>
            </a:extLst>
          </p:cNvPr>
          <p:cNvCxnSpPr>
            <a:cxnSpLocks/>
            <a:stCxn id="77" idx="1"/>
          </p:cNvCxnSpPr>
          <p:nvPr/>
        </p:nvCxnSpPr>
        <p:spPr>
          <a:xfrm flipH="1">
            <a:off x="6357625" y="2958743"/>
            <a:ext cx="172301" cy="241706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E1C8B8A-1BCE-FBFC-184A-C2F19E9FB01E}"/>
              </a:ext>
            </a:extLst>
          </p:cNvPr>
          <p:cNvSpPr txBox="1"/>
          <p:nvPr/>
        </p:nvSpPr>
        <p:spPr>
          <a:xfrm>
            <a:off x="4169019" y="3177409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AD77E4B-09CB-E698-6D20-24C61841E732}"/>
              </a:ext>
            </a:extLst>
          </p:cNvPr>
          <p:cNvSpPr txBox="1"/>
          <p:nvPr/>
        </p:nvSpPr>
        <p:spPr>
          <a:xfrm>
            <a:off x="4417308" y="3177409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04C6A2C-7BB4-E3FE-2329-CAE1EDCAEAB0}"/>
              </a:ext>
            </a:extLst>
          </p:cNvPr>
          <p:cNvSpPr txBox="1"/>
          <p:nvPr/>
        </p:nvSpPr>
        <p:spPr>
          <a:xfrm>
            <a:off x="4160630" y="3590693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EA38830-453D-2275-405A-48456D1BCF86}"/>
              </a:ext>
            </a:extLst>
          </p:cNvPr>
          <p:cNvSpPr txBox="1"/>
          <p:nvPr/>
        </p:nvSpPr>
        <p:spPr>
          <a:xfrm>
            <a:off x="4408919" y="3590693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57C10C0B-AEF8-0535-66A2-D704D75DF8AF}"/>
              </a:ext>
            </a:extLst>
          </p:cNvPr>
          <p:cNvSpPr/>
          <p:nvPr/>
        </p:nvSpPr>
        <p:spPr>
          <a:xfrm>
            <a:off x="5753813" y="3177409"/>
            <a:ext cx="932213" cy="3712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675ACF67-F46F-FB91-1C3F-7A00B8D65D49}"/>
              </a:ext>
            </a:extLst>
          </p:cNvPr>
          <p:cNvSpPr/>
          <p:nvPr/>
        </p:nvSpPr>
        <p:spPr>
          <a:xfrm>
            <a:off x="5546881" y="3608562"/>
            <a:ext cx="810744" cy="36404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FDEAE3E9-1CD7-C320-8D0A-B9B94B53F7BE}"/>
              </a:ext>
            </a:extLst>
          </p:cNvPr>
          <p:cNvSpPr/>
          <p:nvPr/>
        </p:nvSpPr>
        <p:spPr>
          <a:xfrm>
            <a:off x="6453184" y="3591458"/>
            <a:ext cx="750242" cy="381149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4DCAC8B-DA1B-413C-240A-BCC3BBAE4FD3}"/>
              </a:ext>
            </a:extLst>
          </p:cNvPr>
          <p:cNvSpPr txBox="1"/>
          <p:nvPr/>
        </p:nvSpPr>
        <p:spPr>
          <a:xfrm>
            <a:off x="367494" y="3009896"/>
            <a:ext cx="336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pattern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FC67F234-8DD7-9910-312D-F4F9502B5182}"/>
              </a:ext>
            </a:extLst>
          </p:cNvPr>
          <p:cNvSpPr/>
          <p:nvPr/>
        </p:nvSpPr>
        <p:spPr>
          <a:xfrm>
            <a:off x="772621" y="3080726"/>
            <a:ext cx="1610829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2803E6A-1068-2721-9582-449920ECEE97}"/>
              </a:ext>
            </a:extLst>
          </p:cNvPr>
          <p:cNvSpPr txBox="1"/>
          <p:nvPr/>
        </p:nvSpPr>
        <p:spPr>
          <a:xfrm>
            <a:off x="719869" y="3087413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0FC824F1-BD06-CC89-5CD5-5994F84DC576}"/>
              </a:ext>
            </a:extLst>
          </p:cNvPr>
          <p:cNvSpPr txBox="1"/>
          <p:nvPr/>
        </p:nvSpPr>
        <p:spPr>
          <a:xfrm>
            <a:off x="2079530" y="3573825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2B1FC07-1FD7-8A06-F82F-7416F04D0366}"/>
              </a:ext>
            </a:extLst>
          </p:cNvPr>
          <p:cNvSpPr txBox="1"/>
          <p:nvPr/>
        </p:nvSpPr>
        <p:spPr>
          <a:xfrm>
            <a:off x="1316849" y="3558608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2E5BAEA9-7E4D-DED5-5C75-790A1B40340C}"/>
              </a:ext>
            </a:extLst>
          </p:cNvPr>
          <p:cNvSpPr/>
          <p:nvPr/>
        </p:nvSpPr>
        <p:spPr>
          <a:xfrm>
            <a:off x="6529926" y="2826967"/>
            <a:ext cx="864000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5BB6F0D9-5365-CB48-5E13-366B5B56A701}"/>
              </a:ext>
            </a:extLst>
          </p:cNvPr>
          <p:cNvSpPr/>
          <p:nvPr/>
        </p:nvSpPr>
        <p:spPr>
          <a:xfrm>
            <a:off x="7448940" y="2828969"/>
            <a:ext cx="756000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9CEA79D2-1EA4-1A19-A64D-59BB8C44AEE6}"/>
              </a:ext>
            </a:extLst>
          </p:cNvPr>
          <p:cNvSpPr/>
          <p:nvPr/>
        </p:nvSpPr>
        <p:spPr>
          <a:xfrm>
            <a:off x="8270529" y="2829328"/>
            <a:ext cx="684000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B8D0CD94-5F30-0623-5B44-786D6E545DF9}"/>
              </a:ext>
            </a:extLst>
          </p:cNvPr>
          <p:cNvCxnSpPr>
            <a:cxnSpLocks/>
          </p:cNvCxnSpPr>
          <p:nvPr/>
        </p:nvCxnSpPr>
        <p:spPr>
          <a:xfrm flipH="1">
            <a:off x="6294695" y="3111143"/>
            <a:ext cx="1283736" cy="546409"/>
          </a:xfrm>
          <a:prstGeom prst="straightConnector1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6B589F0E-FA98-ED56-06F5-809FFD977EE8}"/>
              </a:ext>
            </a:extLst>
          </p:cNvPr>
          <p:cNvCxnSpPr>
            <a:cxnSpLocks/>
          </p:cNvCxnSpPr>
          <p:nvPr/>
        </p:nvCxnSpPr>
        <p:spPr>
          <a:xfrm flipH="1">
            <a:off x="7138979" y="3078096"/>
            <a:ext cx="1283736" cy="546409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1936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．花壇の柵を作ろう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3186DFD-E58B-D62C-0E7E-5862E0D6A166}"/>
              </a:ext>
            </a:extLst>
          </p:cNvPr>
          <p:cNvSpPr txBox="1"/>
          <p:nvPr/>
        </p:nvSpPr>
        <p:spPr>
          <a:xfrm>
            <a:off x="985938" y="403920"/>
            <a:ext cx="7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D4552-0233-90A2-C49B-03F23B6F0DA2}"/>
              </a:ext>
            </a:extLst>
          </p:cNvPr>
          <p:cNvSpPr txBox="1"/>
          <p:nvPr/>
        </p:nvSpPr>
        <p:spPr>
          <a:xfrm>
            <a:off x="2513266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F13C1AD-1FE3-A650-1703-0C40EC1B3C3C}"/>
              </a:ext>
            </a:extLst>
          </p:cNvPr>
          <p:cNvSpPr txBox="1"/>
          <p:nvPr/>
        </p:nvSpPr>
        <p:spPr>
          <a:xfrm>
            <a:off x="1912059" y="403920"/>
            <a:ext cx="471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821A8D6-312A-96AC-68B9-6BE41AF199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8428" y="1775298"/>
            <a:ext cx="7027143" cy="459277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63640C-A864-8593-3142-0690A23568F8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8C737C-3FB2-DF84-FFD2-10F4AE0FBB5B}"/>
              </a:ext>
            </a:extLst>
          </p:cNvPr>
          <p:cNvSpPr txBox="1"/>
          <p:nvPr/>
        </p:nvSpPr>
        <p:spPr>
          <a:xfrm>
            <a:off x="2484102" y="1095280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96E6412-A481-7EB1-1710-BE7690DF9059}"/>
              </a:ext>
            </a:extLst>
          </p:cNvPr>
          <p:cNvSpPr txBox="1"/>
          <p:nvPr/>
        </p:nvSpPr>
        <p:spPr>
          <a:xfrm>
            <a:off x="714701" y="1095279"/>
            <a:ext cx="446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BB063B2-22A0-4AD8-5ECB-7357D19164AA}"/>
              </a:ext>
            </a:extLst>
          </p:cNvPr>
          <p:cNvSpPr txBox="1"/>
          <p:nvPr/>
        </p:nvSpPr>
        <p:spPr>
          <a:xfrm>
            <a:off x="3394740" y="109528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1B073D4-C44F-CD80-F607-7F918A38C268}"/>
              </a:ext>
            </a:extLst>
          </p:cNvPr>
          <p:cNvSpPr txBox="1"/>
          <p:nvPr/>
        </p:nvSpPr>
        <p:spPr>
          <a:xfrm>
            <a:off x="3841396" y="1095280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9A95730-33F7-A235-0A05-94F9E52AA289}"/>
              </a:ext>
            </a:extLst>
          </p:cNvPr>
          <p:cNvSpPr txBox="1"/>
          <p:nvPr/>
        </p:nvSpPr>
        <p:spPr>
          <a:xfrm>
            <a:off x="4560687" y="109528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</p:spTree>
    <p:extLst>
      <p:ext uri="{BB962C8B-B14F-4D97-AF65-F5344CB8AC3E}">
        <p14:creationId xmlns:p14="http://schemas.microsoft.com/office/powerpoint/2010/main" val="1188002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：花を植えよう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870907" y="1411864"/>
            <a:ext cx="568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24C69E-0906-4616-8CF7-D3D6B0138662}"/>
              </a:ext>
            </a:extLst>
          </p:cNvPr>
          <p:cNvSpPr txBox="1"/>
          <p:nvPr/>
        </p:nvSpPr>
        <p:spPr>
          <a:xfrm>
            <a:off x="3754737" y="1411862"/>
            <a:ext cx="422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</p:spTree>
    <p:extLst>
      <p:ext uri="{BB962C8B-B14F-4D97-AF65-F5344CB8AC3E}">
        <p14:creationId xmlns:p14="http://schemas.microsoft.com/office/powerpoint/2010/main" val="41926156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D0423B2-CE6E-46CC-8EB6-FC208C23C997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花を植えるプログラム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220C16B-FA81-4E1C-B630-F2DF987A4A77}"/>
              </a:ext>
            </a:extLst>
          </p:cNvPr>
          <p:cNvSpPr txBox="1"/>
          <p:nvPr/>
        </p:nvSpPr>
        <p:spPr>
          <a:xfrm>
            <a:off x="411984" y="1025057"/>
            <a:ext cx="4565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3BB201C-DD89-447C-839A-67EAD4E05A9D}"/>
              </a:ext>
            </a:extLst>
          </p:cNvPr>
          <p:cNvSpPr txBox="1"/>
          <p:nvPr/>
        </p:nvSpPr>
        <p:spPr>
          <a:xfrm>
            <a:off x="963675" y="1025057"/>
            <a:ext cx="2728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C2F05BF-9E58-4ECC-91BE-7DB470DF4C93}"/>
              </a:ext>
            </a:extLst>
          </p:cNvPr>
          <p:cNvSpPr txBox="1"/>
          <p:nvPr/>
        </p:nvSpPr>
        <p:spPr>
          <a:xfrm>
            <a:off x="837908" y="2220217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894D181-CB02-426F-A445-BB783D04633B}"/>
              </a:ext>
            </a:extLst>
          </p:cNvPr>
          <p:cNvSpPr txBox="1"/>
          <p:nvPr/>
        </p:nvSpPr>
        <p:spPr>
          <a:xfrm>
            <a:off x="837908" y="2652228"/>
            <a:ext cx="55344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花の種類を決める。（★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CC0168D-106A-43F7-9EED-9ED572821016}"/>
              </a:ext>
            </a:extLst>
          </p:cNvPr>
          <p:cNvSpPr txBox="1"/>
          <p:nvPr/>
        </p:nvSpPr>
        <p:spPr>
          <a:xfrm>
            <a:off x="5515801" y="2209727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B8AC53B-A3B0-4A69-BCD7-653AC3A8F4C1}"/>
              </a:ext>
            </a:extLst>
          </p:cNvPr>
          <p:cNvSpPr txBox="1"/>
          <p:nvPr/>
        </p:nvSpPr>
        <p:spPr>
          <a:xfrm>
            <a:off x="4089968" y="220024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5693A8-8C65-42AA-9545-E3968D74A488}"/>
              </a:ext>
            </a:extLst>
          </p:cNvPr>
          <p:cNvSpPr txBox="1"/>
          <p:nvPr/>
        </p:nvSpPr>
        <p:spPr>
          <a:xfrm>
            <a:off x="6145557" y="220862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BABBFE6-1E4E-4939-AB35-CEBFE7B2C1FC}"/>
              </a:ext>
            </a:extLst>
          </p:cNvPr>
          <p:cNvSpPr txBox="1"/>
          <p:nvPr/>
        </p:nvSpPr>
        <p:spPr>
          <a:xfrm>
            <a:off x="2329291" y="2738562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6E6B5A6-4F4A-49DB-9215-791D7AC5B0EF}"/>
              </a:ext>
            </a:extLst>
          </p:cNvPr>
          <p:cNvSpPr txBox="1"/>
          <p:nvPr/>
        </p:nvSpPr>
        <p:spPr>
          <a:xfrm>
            <a:off x="4270921" y="4670543"/>
            <a:ext cx="42027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の部分を植える幅の分繰り返す。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DA3ED7F-E80C-41C0-807D-9289B0CBA7D7}"/>
              </a:ext>
            </a:extLst>
          </p:cNvPr>
          <p:cNvSpPr txBox="1"/>
          <p:nvPr/>
        </p:nvSpPr>
        <p:spPr>
          <a:xfrm>
            <a:off x="4951449" y="4757063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FC7F27AB-5F3A-4CE6-ABB1-AAE116F8A139}"/>
              </a:ext>
            </a:extLst>
          </p:cNvPr>
          <p:cNvSpPr/>
          <p:nvPr/>
        </p:nvSpPr>
        <p:spPr>
          <a:xfrm>
            <a:off x="4245754" y="4807642"/>
            <a:ext cx="53710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C2A6155-4C25-4587-8A42-6B25D036DD50}"/>
              </a:ext>
            </a:extLst>
          </p:cNvPr>
          <p:cNvSpPr txBox="1"/>
          <p:nvPr/>
        </p:nvSpPr>
        <p:spPr>
          <a:xfrm>
            <a:off x="6691442" y="4757063"/>
            <a:ext cx="729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く 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B4A186C-FFBA-43B3-B760-5141137D6B1C}"/>
              </a:ext>
            </a:extLst>
          </p:cNvPr>
          <p:cNvSpPr txBox="1"/>
          <p:nvPr/>
        </p:nvSpPr>
        <p:spPr>
          <a:xfrm>
            <a:off x="7462844" y="475706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088462-F42C-4613-9229-B120BAD1040C}"/>
              </a:ext>
            </a:extLst>
          </p:cNvPr>
          <p:cNvSpPr txBox="1"/>
          <p:nvPr/>
        </p:nvSpPr>
        <p:spPr>
          <a:xfrm>
            <a:off x="1472844" y="2738562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3E76DF5-F217-4871-9F7E-3496985CD449}"/>
              </a:ext>
            </a:extLst>
          </p:cNvPr>
          <p:cNvSpPr txBox="1"/>
          <p:nvPr/>
        </p:nvSpPr>
        <p:spPr>
          <a:xfrm>
            <a:off x="645869" y="1389742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6DF02DC-A16A-45A6-9283-FA8C21C5470B}"/>
              </a:ext>
            </a:extLst>
          </p:cNvPr>
          <p:cNvSpPr txBox="1"/>
          <p:nvPr/>
        </p:nvSpPr>
        <p:spPr>
          <a:xfrm>
            <a:off x="1238624" y="1460418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C2593A6-7E3F-4AB4-9461-A07708530F53}"/>
              </a:ext>
            </a:extLst>
          </p:cNvPr>
          <p:cNvSpPr txBox="1"/>
          <p:nvPr/>
        </p:nvSpPr>
        <p:spPr>
          <a:xfrm>
            <a:off x="3579399" y="146041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AEE0259-A99B-4695-8D6B-44A2D60B2B8A}"/>
              </a:ext>
            </a:extLst>
          </p:cNvPr>
          <p:cNvSpPr txBox="1"/>
          <p:nvPr/>
        </p:nvSpPr>
        <p:spPr>
          <a:xfrm>
            <a:off x="5343883" y="1460418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C635DEF-074A-4FAD-91FC-CA22B4D5ACAE}"/>
              </a:ext>
            </a:extLst>
          </p:cNvPr>
          <p:cNvSpPr txBox="1"/>
          <p:nvPr/>
        </p:nvSpPr>
        <p:spPr>
          <a:xfrm>
            <a:off x="2740546" y="6042111"/>
            <a:ext cx="4315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★印の処理は関数でまとめてみよう！！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E6BBD73-9377-40EC-A4A9-F8E3A866F46E}"/>
              </a:ext>
            </a:extLst>
          </p:cNvPr>
          <p:cNvSpPr txBox="1"/>
          <p:nvPr/>
        </p:nvSpPr>
        <p:spPr>
          <a:xfrm>
            <a:off x="3319486" y="6114406"/>
            <a:ext cx="6424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吹き出し: 角を丸めた四角形 63">
            <a:extLst>
              <a:ext uri="{FF2B5EF4-FFF2-40B4-BE49-F238E27FC236}">
                <a16:creationId xmlns:a16="http://schemas.microsoft.com/office/drawing/2014/main" id="{3AB677EF-85E4-4FCC-8C13-11B9CAAFAC1A}"/>
              </a:ext>
            </a:extLst>
          </p:cNvPr>
          <p:cNvSpPr/>
          <p:nvPr/>
        </p:nvSpPr>
        <p:spPr>
          <a:xfrm>
            <a:off x="2588364" y="6062098"/>
            <a:ext cx="4467777" cy="483246"/>
          </a:xfrm>
          <a:prstGeom prst="wedgeRoundRectCallout">
            <a:avLst>
              <a:gd name="adj1" fmla="val -55932"/>
              <a:gd name="adj2" fmla="val -141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41CAED75-96DD-4AD6-A3E8-D98DD27AF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908" y="5484621"/>
            <a:ext cx="757236" cy="1282890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C3FB7E8-C484-45F5-B8D5-33ABC26D5D4B}"/>
              </a:ext>
            </a:extLst>
          </p:cNvPr>
          <p:cNvSpPr txBox="1"/>
          <p:nvPr/>
        </p:nvSpPr>
        <p:spPr>
          <a:xfrm>
            <a:off x="2872253" y="6114406"/>
            <a:ext cx="5146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じるし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F3578B0-5424-4D01-8FE6-E69D65D5F9EC}"/>
              </a:ext>
            </a:extLst>
          </p:cNvPr>
          <p:cNvSpPr txBox="1"/>
          <p:nvPr/>
        </p:nvSpPr>
        <p:spPr>
          <a:xfrm>
            <a:off x="3910446" y="6114406"/>
            <a:ext cx="6600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1B8DC03-11B2-4978-9BC9-F12310191C5D}"/>
              </a:ext>
            </a:extLst>
          </p:cNvPr>
          <p:cNvSpPr txBox="1"/>
          <p:nvPr/>
        </p:nvSpPr>
        <p:spPr>
          <a:xfrm>
            <a:off x="837907" y="3251569"/>
            <a:ext cx="48833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列分、花を植える。 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63D55F29-58CD-4403-8604-9F5F1A94EFFC}"/>
              </a:ext>
            </a:extLst>
          </p:cNvPr>
          <p:cNvSpPr txBox="1"/>
          <p:nvPr/>
        </p:nvSpPr>
        <p:spPr>
          <a:xfrm>
            <a:off x="1973155" y="3331437"/>
            <a:ext cx="448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B59EDC33-F6BD-4F09-BFD2-DB4D4441A687}"/>
              </a:ext>
            </a:extLst>
          </p:cNvPr>
          <p:cNvSpPr txBox="1"/>
          <p:nvPr/>
        </p:nvSpPr>
        <p:spPr>
          <a:xfrm>
            <a:off x="1247510" y="3331437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れつぶん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E20FEDD1-F0B8-4E3D-9561-E0581AA6C603}"/>
              </a:ext>
            </a:extLst>
          </p:cNvPr>
          <p:cNvSpPr txBox="1"/>
          <p:nvPr/>
        </p:nvSpPr>
        <p:spPr>
          <a:xfrm>
            <a:off x="837908" y="3805656"/>
            <a:ext cx="51490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エージェントの向きを変える。 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394ABD89-D1CE-4B45-9BC3-CDD9C01FC434}"/>
              </a:ext>
            </a:extLst>
          </p:cNvPr>
          <p:cNvSpPr txBox="1"/>
          <p:nvPr/>
        </p:nvSpPr>
        <p:spPr>
          <a:xfrm>
            <a:off x="2502718" y="3331437"/>
            <a:ext cx="29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909A8C1B-05E6-4AC1-A446-EBD4E36F7C5F}"/>
              </a:ext>
            </a:extLst>
          </p:cNvPr>
          <p:cNvSpPr txBox="1"/>
          <p:nvPr/>
        </p:nvSpPr>
        <p:spPr>
          <a:xfrm>
            <a:off x="2782308" y="3869685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198F17B-C155-4B67-9A24-615838D4D521}"/>
              </a:ext>
            </a:extLst>
          </p:cNvPr>
          <p:cNvSpPr txBox="1"/>
          <p:nvPr/>
        </p:nvSpPr>
        <p:spPr>
          <a:xfrm>
            <a:off x="3487647" y="3869685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C379CA7D-78A0-AECE-7AF2-2CD6E55D7BC1}"/>
              </a:ext>
            </a:extLst>
          </p:cNvPr>
          <p:cNvSpPr/>
          <p:nvPr/>
        </p:nvSpPr>
        <p:spPr>
          <a:xfrm>
            <a:off x="722677" y="2704841"/>
            <a:ext cx="6173789" cy="16894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3F62725-1DD7-193C-4387-99AC2FD98827}"/>
              </a:ext>
            </a:extLst>
          </p:cNvPr>
          <p:cNvSpPr txBox="1"/>
          <p:nvPr/>
        </p:nvSpPr>
        <p:spPr>
          <a:xfrm>
            <a:off x="6285043" y="475706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F103724-F216-6CB8-D93D-E4DC1117C61E}"/>
              </a:ext>
            </a:extLst>
          </p:cNvPr>
          <p:cNvSpPr txBox="1"/>
          <p:nvPr/>
        </p:nvSpPr>
        <p:spPr>
          <a:xfrm>
            <a:off x="5606499" y="475706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</p:spTree>
    <p:extLst>
      <p:ext uri="{BB962C8B-B14F-4D97-AF65-F5344CB8AC3E}">
        <p14:creationId xmlns:p14="http://schemas.microsoft.com/office/powerpoint/2010/main" val="8404111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684EA66-6CAA-BC60-A547-112EADCDED41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）花の種類を決める関数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1E9B603-57C6-28B8-F315-0BBCB465C87D}"/>
              </a:ext>
            </a:extLst>
          </p:cNvPr>
          <p:cNvSpPr txBox="1"/>
          <p:nvPr/>
        </p:nvSpPr>
        <p:spPr>
          <a:xfrm>
            <a:off x="2446139" y="1018806"/>
            <a:ext cx="31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312007D-E249-A851-5DE6-6CD0C5553268}"/>
              </a:ext>
            </a:extLst>
          </p:cNvPr>
          <p:cNvSpPr txBox="1"/>
          <p:nvPr/>
        </p:nvSpPr>
        <p:spPr>
          <a:xfrm>
            <a:off x="1589692" y="1018806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5288016-4F9A-99FA-0F1A-A0EAB4B2420E}"/>
              </a:ext>
            </a:extLst>
          </p:cNvPr>
          <p:cNvSpPr txBox="1"/>
          <p:nvPr/>
        </p:nvSpPr>
        <p:spPr>
          <a:xfrm>
            <a:off x="3039919" y="1010185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ADF3411-372D-09C6-52E0-2BD5F5716CAC}"/>
              </a:ext>
            </a:extLst>
          </p:cNvPr>
          <p:cNvSpPr txBox="1"/>
          <p:nvPr/>
        </p:nvSpPr>
        <p:spPr>
          <a:xfrm>
            <a:off x="733701" y="1481318"/>
            <a:ext cx="80478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flowerPattern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「高度なブロック」→「関数」 → 「関数を作成する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5C106AE-5E26-9185-EA7D-A144E70B24AC}"/>
              </a:ext>
            </a:extLst>
          </p:cNvPr>
          <p:cNvSpPr txBox="1"/>
          <p:nvPr/>
        </p:nvSpPr>
        <p:spPr>
          <a:xfrm>
            <a:off x="3548924" y="1568450"/>
            <a:ext cx="62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CD2E465-D90D-614F-1193-9F9FED1E3267}"/>
              </a:ext>
            </a:extLst>
          </p:cNvPr>
          <p:cNvSpPr txBox="1"/>
          <p:nvPr/>
        </p:nvSpPr>
        <p:spPr>
          <a:xfrm>
            <a:off x="4156172" y="156845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F5B4694-A2A5-4D25-BBB9-75887F14B163}"/>
              </a:ext>
            </a:extLst>
          </p:cNvPr>
          <p:cNvSpPr txBox="1"/>
          <p:nvPr/>
        </p:nvSpPr>
        <p:spPr>
          <a:xfrm>
            <a:off x="4881840" y="1568450"/>
            <a:ext cx="438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4861657-E9A2-08E4-02E6-8F035C70A08D}"/>
              </a:ext>
            </a:extLst>
          </p:cNvPr>
          <p:cNvSpPr txBox="1"/>
          <p:nvPr/>
        </p:nvSpPr>
        <p:spPr>
          <a:xfrm>
            <a:off x="903409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41885D0-C4B6-83C1-9FA3-D1E3D6F84FA5}"/>
              </a:ext>
            </a:extLst>
          </p:cNvPr>
          <p:cNvSpPr txBox="1"/>
          <p:nvPr/>
        </p:nvSpPr>
        <p:spPr>
          <a:xfrm>
            <a:off x="4487678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0CC825F-3516-0515-7B09-A1138738E7CE}"/>
              </a:ext>
            </a:extLst>
          </p:cNvPr>
          <p:cNvSpPr txBox="1"/>
          <p:nvPr/>
        </p:nvSpPr>
        <p:spPr>
          <a:xfrm>
            <a:off x="5197485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C9A35C5C-F271-0418-288D-9089035D9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52" y="3444109"/>
            <a:ext cx="1866900" cy="1219200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76E2622-E540-23F9-9A80-FDC1810CD42E}"/>
              </a:ext>
            </a:extLst>
          </p:cNvPr>
          <p:cNvSpPr txBox="1"/>
          <p:nvPr/>
        </p:nvSpPr>
        <p:spPr>
          <a:xfrm>
            <a:off x="3194634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64F83D5B-88F9-1F26-5A55-F90B98EF3619}"/>
              </a:ext>
            </a:extLst>
          </p:cNvPr>
          <p:cNvSpPr txBox="1"/>
          <p:nvPr/>
        </p:nvSpPr>
        <p:spPr>
          <a:xfrm>
            <a:off x="2563504" y="407361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E3D63E0-4FC9-17BC-97FC-E5444387AE0A}"/>
              </a:ext>
            </a:extLst>
          </p:cNvPr>
          <p:cNvSpPr txBox="1"/>
          <p:nvPr/>
        </p:nvSpPr>
        <p:spPr>
          <a:xfrm>
            <a:off x="2563504" y="350508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7741D6F7-E2EB-09A4-04EA-D07088CD3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23" y="3429000"/>
            <a:ext cx="2600325" cy="1876425"/>
          </a:xfrm>
          <a:prstGeom prst="rect">
            <a:avLst/>
          </a:prstGeom>
        </p:spPr>
      </p:pic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8C2B69F0-A80E-1736-CB30-4AB15D61D1BE}"/>
              </a:ext>
            </a:extLst>
          </p:cNvPr>
          <p:cNvSpPr/>
          <p:nvPr/>
        </p:nvSpPr>
        <p:spPr>
          <a:xfrm>
            <a:off x="2115452" y="3995252"/>
            <a:ext cx="1796275" cy="6680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C32218AD-BB0E-5565-24B3-A400EA873AFF}"/>
              </a:ext>
            </a:extLst>
          </p:cNvPr>
          <p:cNvSpPr txBox="1"/>
          <p:nvPr/>
        </p:nvSpPr>
        <p:spPr>
          <a:xfrm>
            <a:off x="4482686" y="3429000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3479D3C-E3B1-2049-F43A-3F7019CA620D}"/>
              </a:ext>
            </a:extLst>
          </p:cNvPr>
          <p:cNvSpPr txBox="1"/>
          <p:nvPr/>
        </p:nvSpPr>
        <p:spPr>
          <a:xfrm>
            <a:off x="4514490" y="41670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C06FFF64-1E76-55FC-18E6-E9C5A5DE06EE}"/>
              </a:ext>
            </a:extLst>
          </p:cNvPr>
          <p:cNvSpPr txBox="1"/>
          <p:nvPr/>
        </p:nvSpPr>
        <p:spPr>
          <a:xfrm>
            <a:off x="5014824" y="416659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706FE5F7-B1B5-20B7-ED1B-258A5F75F78E}"/>
              </a:ext>
            </a:extLst>
          </p:cNvPr>
          <p:cNvSpPr/>
          <p:nvPr/>
        </p:nvSpPr>
        <p:spPr>
          <a:xfrm>
            <a:off x="4093489" y="4072648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CBA5ED7-FB78-3E10-6139-668602FD43D5}"/>
              </a:ext>
            </a:extLst>
          </p:cNvPr>
          <p:cNvSpPr txBox="1"/>
          <p:nvPr/>
        </p:nvSpPr>
        <p:spPr>
          <a:xfrm>
            <a:off x="1209660" y="1018806"/>
            <a:ext cx="497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</p:spTree>
    <p:extLst>
      <p:ext uri="{BB962C8B-B14F-4D97-AF65-F5344CB8AC3E}">
        <p14:creationId xmlns:p14="http://schemas.microsoft.com/office/powerpoint/2010/main" val="39611145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E99C2DBD-01EB-6DD5-72BE-F5ACF59872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0813" y="2832851"/>
            <a:ext cx="7302373" cy="3092099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0190B78-F2FB-B435-C1D9-987A85439F6B}"/>
              </a:ext>
            </a:extLst>
          </p:cNvPr>
          <p:cNvSpPr txBox="1"/>
          <p:nvPr/>
        </p:nvSpPr>
        <p:spPr>
          <a:xfrm>
            <a:off x="1433141" y="2840080"/>
            <a:ext cx="7209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3FC343-F3A7-E8EF-7A62-1D7A58F26B7F}"/>
              </a:ext>
            </a:extLst>
          </p:cNvPr>
          <p:cNvSpPr txBox="1"/>
          <p:nvPr/>
        </p:nvSpPr>
        <p:spPr>
          <a:xfrm>
            <a:off x="948411" y="284008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25FD05D-A261-D511-2256-64D31BCA5FCD}"/>
              </a:ext>
            </a:extLst>
          </p:cNvPr>
          <p:cNvSpPr txBox="1"/>
          <p:nvPr/>
        </p:nvSpPr>
        <p:spPr>
          <a:xfrm>
            <a:off x="259188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もじれつ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B5FC03B-B0DE-35D4-AFA2-92DACED6022B}"/>
              </a:ext>
            </a:extLst>
          </p:cNvPr>
          <p:cNvSpPr txBox="1"/>
          <p:nvPr/>
        </p:nvSpPr>
        <p:spPr>
          <a:xfrm>
            <a:off x="1670538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44194EA-C219-AFC2-0E55-E873B08B6CF5}"/>
              </a:ext>
            </a:extLst>
          </p:cNvPr>
          <p:cNvSpPr txBox="1"/>
          <p:nvPr/>
        </p:nvSpPr>
        <p:spPr>
          <a:xfrm>
            <a:off x="344083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しんぎち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0980281-6FFC-843A-ED87-DC3B7F9A5D17}"/>
              </a:ext>
            </a:extLst>
          </p:cNvPr>
          <p:cNvSpPr txBox="1"/>
          <p:nvPr/>
        </p:nvSpPr>
        <p:spPr>
          <a:xfrm>
            <a:off x="4281432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21160E0-2D70-5DA2-D653-C74178BABC1E}"/>
              </a:ext>
            </a:extLst>
          </p:cNvPr>
          <p:cNvSpPr txBox="1"/>
          <p:nvPr/>
        </p:nvSpPr>
        <p:spPr>
          <a:xfrm>
            <a:off x="2924208" y="4241494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DA033ED5-FDC9-4EA3-36AB-02C728B4611C}"/>
              </a:ext>
            </a:extLst>
          </p:cNvPr>
          <p:cNvSpPr/>
          <p:nvPr/>
        </p:nvSpPr>
        <p:spPr>
          <a:xfrm>
            <a:off x="6894520" y="5317094"/>
            <a:ext cx="110783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B613D89-3C55-6092-56EE-FA7F77FD2EBC}"/>
              </a:ext>
            </a:extLst>
          </p:cNvPr>
          <p:cNvSpPr txBox="1"/>
          <p:nvPr/>
        </p:nvSpPr>
        <p:spPr>
          <a:xfrm>
            <a:off x="508704" y="1160015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関数の名前を「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flowerPattern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「数値」のボタンを押して引数を追加し、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pFlower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」に変更して完了ボタンを押します。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8E77D75-EBA6-0A31-656D-44F4C904CD34}"/>
              </a:ext>
            </a:extLst>
          </p:cNvPr>
          <p:cNvSpPr txBox="1"/>
          <p:nvPr/>
        </p:nvSpPr>
        <p:spPr>
          <a:xfrm>
            <a:off x="479677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C09550A-07FD-D10F-E0F0-B76F29FB795E}"/>
              </a:ext>
            </a:extLst>
          </p:cNvPr>
          <p:cNvSpPr txBox="1"/>
          <p:nvPr/>
        </p:nvSpPr>
        <p:spPr>
          <a:xfrm>
            <a:off x="540614" y="233471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0D0BD8D-3903-12F1-C36C-2EDBC27E61F8}"/>
              </a:ext>
            </a:extLst>
          </p:cNvPr>
          <p:cNvSpPr txBox="1"/>
          <p:nvPr/>
        </p:nvSpPr>
        <p:spPr>
          <a:xfrm>
            <a:off x="2804011" y="2334712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7F34EF8-30E5-972B-AC07-20CBAF0BA56F}"/>
              </a:ext>
            </a:extLst>
          </p:cNvPr>
          <p:cNvSpPr txBox="1"/>
          <p:nvPr/>
        </p:nvSpPr>
        <p:spPr>
          <a:xfrm>
            <a:off x="5092247" y="2334712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D84AAAB-00B5-2FC7-201A-CD3A9A516761}"/>
              </a:ext>
            </a:extLst>
          </p:cNvPr>
          <p:cNvSpPr txBox="1"/>
          <p:nvPr/>
        </p:nvSpPr>
        <p:spPr>
          <a:xfrm>
            <a:off x="3665404" y="2334712"/>
            <a:ext cx="86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BEC919F4-FF8D-F090-770D-E5B26A4B4FE8}"/>
              </a:ext>
            </a:extLst>
          </p:cNvPr>
          <p:cNvSpPr/>
          <p:nvPr/>
        </p:nvSpPr>
        <p:spPr>
          <a:xfrm>
            <a:off x="3380764" y="4299039"/>
            <a:ext cx="964734" cy="254317"/>
          </a:xfrm>
          <a:prstGeom prst="roundRect">
            <a:avLst>
              <a:gd name="adj" fmla="val 1816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FABCD4FC-286A-8908-14A3-2200181C2693}"/>
              </a:ext>
            </a:extLst>
          </p:cNvPr>
          <p:cNvSpPr/>
          <p:nvPr/>
        </p:nvSpPr>
        <p:spPr>
          <a:xfrm>
            <a:off x="4379053" y="4290651"/>
            <a:ext cx="587230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2657384-012E-69F0-2ACD-DDC5E9B86BE0}"/>
              </a:ext>
            </a:extLst>
          </p:cNvPr>
          <p:cNvSpPr txBox="1"/>
          <p:nvPr/>
        </p:nvSpPr>
        <p:spPr>
          <a:xfrm>
            <a:off x="4170782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A4CE944-28B0-2800-1871-AA667595768B}"/>
              </a:ext>
            </a:extLst>
          </p:cNvPr>
          <p:cNvSpPr txBox="1"/>
          <p:nvPr/>
        </p:nvSpPr>
        <p:spPr>
          <a:xfrm>
            <a:off x="1206458" y="1242824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887C725-927C-60BE-D77C-DB59845B8B60}"/>
              </a:ext>
            </a:extLst>
          </p:cNvPr>
          <p:cNvSpPr txBox="1"/>
          <p:nvPr/>
        </p:nvSpPr>
        <p:spPr>
          <a:xfrm>
            <a:off x="7029703" y="5317094"/>
            <a:ext cx="6294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2A321F2F-D728-DC14-8D7B-994F5B4C32EF}"/>
              </a:ext>
            </a:extLst>
          </p:cNvPr>
          <p:cNvSpPr/>
          <p:nvPr/>
        </p:nvSpPr>
        <p:spPr>
          <a:xfrm>
            <a:off x="4066591" y="3283632"/>
            <a:ext cx="688321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D25A0AA-33E7-8F39-BDD9-6697932534F6}"/>
              </a:ext>
            </a:extLst>
          </p:cNvPr>
          <p:cNvSpPr txBox="1"/>
          <p:nvPr/>
        </p:nvSpPr>
        <p:spPr>
          <a:xfrm>
            <a:off x="3194208" y="1792352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5A5ADC6-A9E4-974F-3361-3987D0115198}"/>
              </a:ext>
            </a:extLst>
          </p:cNvPr>
          <p:cNvSpPr txBox="1"/>
          <p:nvPr/>
        </p:nvSpPr>
        <p:spPr>
          <a:xfrm>
            <a:off x="2529934" y="1792352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5C818FD-C86A-674D-C614-74064505C75E}"/>
              </a:ext>
            </a:extLst>
          </p:cNvPr>
          <p:cNvSpPr txBox="1"/>
          <p:nvPr/>
        </p:nvSpPr>
        <p:spPr>
          <a:xfrm>
            <a:off x="3971944" y="1792352"/>
            <a:ext cx="573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1E733E3-4678-A735-DD6B-BC10DCA95ABC}"/>
              </a:ext>
            </a:extLst>
          </p:cNvPr>
          <p:cNvSpPr txBox="1"/>
          <p:nvPr/>
        </p:nvSpPr>
        <p:spPr>
          <a:xfrm>
            <a:off x="770756" y="1792352"/>
            <a:ext cx="573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</p:spTree>
    <p:extLst>
      <p:ext uri="{BB962C8B-B14F-4D97-AF65-F5344CB8AC3E}">
        <p14:creationId xmlns:p14="http://schemas.microsoft.com/office/powerpoint/2010/main" val="24356395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90A8F354-AD7E-7597-26D1-B302074B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80" y="2478152"/>
            <a:ext cx="4657725" cy="3724275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93FFD52-D9BC-CF8B-CC13-D70FC972B1BA}"/>
              </a:ext>
            </a:extLst>
          </p:cNvPr>
          <p:cNvSpPr txBox="1"/>
          <p:nvPr/>
        </p:nvSpPr>
        <p:spPr>
          <a:xfrm>
            <a:off x="563651" y="1149500"/>
            <a:ext cx="78469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次に、花の種類を入れる変数を準備します。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9F8DDF5-8B09-275D-3157-1BF8F9AD5F6B}"/>
              </a:ext>
            </a:extLst>
          </p:cNvPr>
          <p:cNvSpPr txBox="1"/>
          <p:nvPr/>
        </p:nvSpPr>
        <p:spPr>
          <a:xfrm>
            <a:off x="512373" y="1226399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03DD9B3-2F40-3D51-5130-ECF0072AF9C7}"/>
              </a:ext>
            </a:extLst>
          </p:cNvPr>
          <p:cNvSpPr txBox="1"/>
          <p:nvPr/>
        </p:nvSpPr>
        <p:spPr>
          <a:xfrm>
            <a:off x="2352154" y="1226399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847D9F5-C453-132F-C492-67D7504A9774}"/>
              </a:ext>
            </a:extLst>
          </p:cNvPr>
          <p:cNvSpPr txBox="1"/>
          <p:nvPr/>
        </p:nvSpPr>
        <p:spPr>
          <a:xfrm>
            <a:off x="3006474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9C53628-9DAB-24EA-8200-AA8B5958955F}"/>
              </a:ext>
            </a:extLst>
          </p:cNvPr>
          <p:cNvSpPr txBox="1"/>
          <p:nvPr/>
        </p:nvSpPr>
        <p:spPr>
          <a:xfrm>
            <a:off x="3721482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00B7812-92C6-2029-AC34-5AEAEE0A3927}"/>
              </a:ext>
            </a:extLst>
          </p:cNvPr>
          <p:cNvSpPr txBox="1"/>
          <p:nvPr/>
        </p:nvSpPr>
        <p:spPr>
          <a:xfrm>
            <a:off x="733359" y="1793776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8928856-3275-A590-DE26-7C21D33E7DCA}"/>
              </a:ext>
            </a:extLst>
          </p:cNvPr>
          <p:cNvSpPr txBox="1"/>
          <p:nvPr/>
        </p:nvSpPr>
        <p:spPr>
          <a:xfrm>
            <a:off x="1883213" y="178498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2140A8D-B44C-4DE2-7A40-3D9077BD2318}"/>
              </a:ext>
            </a:extLst>
          </p:cNvPr>
          <p:cNvSpPr txBox="1"/>
          <p:nvPr/>
        </p:nvSpPr>
        <p:spPr>
          <a:xfrm>
            <a:off x="2584631" y="178879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D5A5F20-F3B2-DD33-99A3-8C25703649F9}"/>
              </a:ext>
            </a:extLst>
          </p:cNvPr>
          <p:cNvSpPr txBox="1"/>
          <p:nvPr/>
        </p:nvSpPr>
        <p:spPr>
          <a:xfrm>
            <a:off x="1298330" y="495675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19C2E06-0437-6879-E1DD-F55CC7C60750}"/>
              </a:ext>
            </a:extLst>
          </p:cNvPr>
          <p:cNvSpPr txBox="1"/>
          <p:nvPr/>
        </p:nvSpPr>
        <p:spPr>
          <a:xfrm>
            <a:off x="3381142" y="2478152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8E19ADC-0951-57DF-932C-EDCA3C974271}"/>
              </a:ext>
            </a:extLst>
          </p:cNvPr>
          <p:cNvSpPr txBox="1"/>
          <p:nvPr/>
        </p:nvSpPr>
        <p:spPr>
          <a:xfrm>
            <a:off x="3410287" y="321033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492134E-C4AB-28E0-75DB-37FA952EF113}"/>
              </a:ext>
            </a:extLst>
          </p:cNvPr>
          <p:cNvSpPr txBox="1"/>
          <p:nvPr/>
        </p:nvSpPr>
        <p:spPr>
          <a:xfrm>
            <a:off x="3902232" y="3201539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597B262E-FAB3-C724-B632-290B2CE5653B}"/>
              </a:ext>
            </a:extLst>
          </p:cNvPr>
          <p:cNvSpPr/>
          <p:nvPr/>
        </p:nvSpPr>
        <p:spPr>
          <a:xfrm>
            <a:off x="733359" y="4790113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40C9BD4B-673E-D330-E425-434CDEE0420E}"/>
              </a:ext>
            </a:extLst>
          </p:cNvPr>
          <p:cNvSpPr/>
          <p:nvPr/>
        </p:nvSpPr>
        <p:spPr>
          <a:xfrm>
            <a:off x="3015822" y="3123277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4098DF62-EE3F-6083-1AB3-C4AEDE53A725}"/>
              </a:ext>
            </a:extLst>
          </p:cNvPr>
          <p:cNvSpPr txBox="1"/>
          <p:nvPr/>
        </p:nvSpPr>
        <p:spPr>
          <a:xfrm>
            <a:off x="1650794" y="121807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2C98721-D63B-F9C4-7184-E9B6A44FFDE4}"/>
              </a:ext>
            </a:extLst>
          </p:cNvPr>
          <p:cNvSpPr txBox="1"/>
          <p:nvPr/>
        </p:nvSpPr>
        <p:spPr>
          <a:xfrm>
            <a:off x="1200403" y="1218079"/>
            <a:ext cx="519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</p:spTree>
    <p:extLst>
      <p:ext uri="{BB962C8B-B14F-4D97-AF65-F5344CB8AC3E}">
        <p14:creationId xmlns:p14="http://schemas.microsoft.com/office/powerpoint/2010/main" val="39679034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C21956A-7389-91FD-A81D-A845AD262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367" y="2158693"/>
            <a:ext cx="2877519" cy="351226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80B26FA9-4C89-B36C-890D-A4AC8CCDB7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6671" y="2821966"/>
            <a:ext cx="4131224" cy="1917146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730F88D-6BE2-0C3C-55BB-E1169E6ABB51}"/>
              </a:ext>
            </a:extLst>
          </p:cNvPr>
          <p:cNvSpPr txBox="1"/>
          <p:nvPr/>
        </p:nvSpPr>
        <p:spPr>
          <a:xfrm>
            <a:off x="213575" y="1371463"/>
            <a:ext cx="8501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kinds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」を入力して、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CF3A449-3241-5090-01A2-A3F8F6ACCF58}"/>
              </a:ext>
            </a:extLst>
          </p:cNvPr>
          <p:cNvSpPr txBox="1"/>
          <p:nvPr/>
        </p:nvSpPr>
        <p:spPr>
          <a:xfrm>
            <a:off x="146463" y="1452310"/>
            <a:ext cx="985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009B350-F348-9E2E-09C0-138E9541E61D}"/>
              </a:ext>
            </a:extLst>
          </p:cNvPr>
          <p:cNvSpPr txBox="1"/>
          <p:nvPr/>
        </p:nvSpPr>
        <p:spPr>
          <a:xfrm>
            <a:off x="2007749" y="1451750"/>
            <a:ext cx="1035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1A6FF2D-5A8A-6DBE-ABF7-C35D0A5E0796}"/>
              </a:ext>
            </a:extLst>
          </p:cNvPr>
          <p:cNvSpPr txBox="1"/>
          <p:nvPr/>
        </p:nvSpPr>
        <p:spPr>
          <a:xfrm>
            <a:off x="4696254" y="1451750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3BCE0F4-8952-5B2F-4C66-4B82C9FEB5DA}"/>
              </a:ext>
            </a:extLst>
          </p:cNvPr>
          <p:cNvSpPr/>
          <p:nvPr/>
        </p:nvSpPr>
        <p:spPr>
          <a:xfrm>
            <a:off x="857121" y="3399570"/>
            <a:ext cx="3544084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2F1C0B7-338F-DB54-613D-64AA8BA6BEEF}"/>
              </a:ext>
            </a:extLst>
          </p:cNvPr>
          <p:cNvSpPr txBox="1"/>
          <p:nvPr/>
        </p:nvSpPr>
        <p:spPr>
          <a:xfrm>
            <a:off x="627718" y="283859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7845215-A245-6C57-E261-8A8368063297}"/>
              </a:ext>
            </a:extLst>
          </p:cNvPr>
          <p:cNvSpPr txBox="1"/>
          <p:nvPr/>
        </p:nvSpPr>
        <p:spPr>
          <a:xfrm>
            <a:off x="1108305" y="283917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741DD48-B01E-C7DD-260D-723ACBB56F7C}"/>
              </a:ext>
            </a:extLst>
          </p:cNvPr>
          <p:cNvSpPr txBox="1"/>
          <p:nvPr/>
        </p:nvSpPr>
        <p:spPr>
          <a:xfrm>
            <a:off x="1526154" y="28461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2F5AED6-9768-3B47-67E8-813A8E2F6BCC}"/>
              </a:ext>
            </a:extLst>
          </p:cNvPr>
          <p:cNvSpPr txBox="1"/>
          <p:nvPr/>
        </p:nvSpPr>
        <p:spPr>
          <a:xfrm>
            <a:off x="5873158" y="282240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8736E36-E0B4-6CFE-F47E-BFF28F355BD0}"/>
              </a:ext>
            </a:extLst>
          </p:cNvPr>
          <p:cNvSpPr txBox="1"/>
          <p:nvPr/>
        </p:nvSpPr>
        <p:spPr>
          <a:xfrm>
            <a:off x="6300058" y="282196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2888F63-7214-D031-52E9-CA7D62498FF6}"/>
              </a:ext>
            </a:extLst>
          </p:cNvPr>
          <p:cNvSpPr txBox="1"/>
          <p:nvPr/>
        </p:nvSpPr>
        <p:spPr>
          <a:xfrm>
            <a:off x="5846782" y="217350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C697175B-50E7-F14E-0116-BBB58FF7B94B}"/>
              </a:ext>
            </a:extLst>
          </p:cNvPr>
          <p:cNvSpPr/>
          <p:nvPr/>
        </p:nvSpPr>
        <p:spPr>
          <a:xfrm>
            <a:off x="4741185" y="3429000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4388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8590F40-C021-FDED-627A-71289F1F0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90" y="1613789"/>
            <a:ext cx="3840813" cy="41151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2214870-BC6E-AB88-C774-F4F8929334B0}"/>
              </a:ext>
            </a:extLst>
          </p:cNvPr>
          <p:cNvSpPr txBox="1"/>
          <p:nvPr/>
        </p:nvSpPr>
        <p:spPr>
          <a:xfrm>
            <a:off x="735222" y="1800569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08BCD4C6-3FC6-7E85-C3AF-92E7B8280DD1}"/>
              </a:ext>
            </a:extLst>
          </p:cNvPr>
          <p:cNvSpPr/>
          <p:nvPr/>
        </p:nvSpPr>
        <p:spPr>
          <a:xfrm>
            <a:off x="1082626" y="2638311"/>
            <a:ext cx="2776310" cy="5325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六角形 56">
            <a:extLst>
              <a:ext uri="{FF2B5EF4-FFF2-40B4-BE49-F238E27FC236}">
                <a16:creationId xmlns:a16="http://schemas.microsoft.com/office/drawing/2014/main" id="{6786FF50-C57D-2614-A6D5-46423CD78D2C}"/>
              </a:ext>
            </a:extLst>
          </p:cNvPr>
          <p:cNvSpPr/>
          <p:nvPr/>
        </p:nvSpPr>
        <p:spPr>
          <a:xfrm>
            <a:off x="1325460" y="2252271"/>
            <a:ext cx="1996580" cy="364685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六角形 57">
            <a:extLst>
              <a:ext uri="{FF2B5EF4-FFF2-40B4-BE49-F238E27FC236}">
                <a16:creationId xmlns:a16="http://schemas.microsoft.com/office/drawing/2014/main" id="{96341DB3-6833-DE34-9E8F-A56C182F2E91}"/>
              </a:ext>
            </a:extLst>
          </p:cNvPr>
          <p:cNvSpPr/>
          <p:nvPr/>
        </p:nvSpPr>
        <p:spPr>
          <a:xfrm>
            <a:off x="1888921" y="3213468"/>
            <a:ext cx="1970015" cy="39600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EA5B4C6C-B5AC-3180-4324-D1E7A2C463CB}"/>
              </a:ext>
            </a:extLst>
          </p:cNvPr>
          <p:cNvSpPr/>
          <p:nvPr/>
        </p:nvSpPr>
        <p:spPr>
          <a:xfrm>
            <a:off x="1082626" y="3655621"/>
            <a:ext cx="2776310" cy="5325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95C5AB2A-D556-535F-8405-565F26ABCFBB}"/>
              </a:ext>
            </a:extLst>
          </p:cNvPr>
          <p:cNvCxnSpPr>
            <a:cxnSpLocks/>
          </p:cNvCxnSpPr>
          <p:nvPr/>
        </p:nvCxnSpPr>
        <p:spPr>
          <a:xfrm>
            <a:off x="565690" y="2425380"/>
            <a:ext cx="34032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図 77">
            <a:extLst>
              <a:ext uri="{FF2B5EF4-FFF2-40B4-BE49-F238E27FC236}">
                <a16:creationId xmlns:a16="http://schemas.microsoft.com/office/drawing/2014/main" id="{334E6AA8-C95B-34D9-3B7C-6F4F9CD49E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155" y="220101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E711352-81BC-4540-EA00-6708757E75DA}"/>
              </a:ext>
            </a:extLst>
          </p:cNvPr>
          <p:cNvSpPr txBox="1"/>
          <p:nvPr/>
        </p:nvSpPr>
        <p:spPr>
          <a:xfrm>
            <a:off x="4572000" y="2275815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CF31C30-A1E3-6003-A018-2B3D3155D2E3}"/>
              </a:ext>
            </a:extLst>
          </p:cNvPr>
          <p:cNvSpPr txBox="1"/>
          <p:nvPr/>
        </p:nvSpPr>
        <p:spPr>
          <a:xfrm>
            <a:off x="7724676" y="233143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3CD11083-0E9C-0E8A-6953-24D096CEC1BF}"/>
              </a:ext>
            </a:extLst>
          </p:cNvPr>
          <p:cNvSpPr txBox="1"/>
          <p:nvPr/>
        </p:nvSpPr>
        <p:spPr>
          <a:xfrm>
            <a:off x="4801367" y="2331436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2" name="図 81">
            <a:extLst>
              <a:ext uri="{FF2B5EF4-FFF2-40B4-BE49-F238E27FC236}">
                <a16:creationId xmlns:a16="http://schemas.microsoft.com/office/drawing/2014/main" id="{2971AB74-C6A3-BA77-38EB-22BA527DF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531" y="1933771"/>
            <a:ext cx="1508891" cy="1653683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298113B-7559-7A76-FDC6-55E7819E37D7}"/>
              </a:ext>
            </a:extLst>
          </p:cNvPr>
          <p:cNvSpPr txBox="1"/>
          <p:nvPr/>
        </p:nvSpPr>
        <p:spPr>
          <a:xfrm>
            <a:off x="4651951" y="4547649"/>
            <a:ext cx="438035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を押して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4" name="図 83">
            <a:extLst>
              <a:ext uri="{FF2B5EF4-FFF2-40B4-BE49-F238E27FC236}">
                <a16:creationId xmlns:a16="http://schemas.microsoft.com/office/drawing/2014/main" id="{E0827C9C-BC1B-514A-FF49-0202C4F4C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1430" y="4773575"/>
            <a:ext cx="314325" cy="276225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080E456D-97D9-8806-85B1-E4763B9600A2}"/>
              </a:ext>
            </a:extLst>
          </p:cNvPr>
          <p:cNvSpPr txBox="1"/>
          <p:nvPr/>
        </p:nvSpPr>
        <p:spPr>
          <a:xfrm>
            <a:off x="5376186" y="4633028"/>
            <a:ext cx="314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02E59AD8-FEE1-40F8-6188-B48757F10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897" y="4175554"/>
            <a:ext cx="2029807" cy="2197058"/>
          </a:xfrm>
          <a:prstGeom prst="rect">
            <a:avLst/>
          </a:prstGeom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C8A7A28-AE7A-CDCB-6934-28478A4BD811}"/>
              </a:ext>
            </a:extLst>
          </p:cNvPr>
          <p:cNvSpPr txBox="1"/>
          <p:nvPr/>
        </p:nvSpPr>
        <p:spPr>
          <a:xfrm>
            <a:off x="6624946" y="419056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88" name="楕円 87">
            <a:extLst>
              <a:ext uri="{FF2B5EF4-FFF2-40B4-BE49-F238E27FC236}">
                <a16:creationId xmlns:a16="http://schemas.microsoft.com/office/drawing/2014/main" id="{1E6F34CE-D83E-0784-02AB-D24BFF7F1A2F}"/>
              </a:ext>
            </a:extLst>
          </p:cNvPr>
          <p:cNvSpPr/>
          <p:nvPr/>
        </p:nvSpPr>
        <p:spPr>
          <a:xfrm>
            <a:off x="6123733" y="3186914"/>
            <a:ext cx="288000" cy="2880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94CDC620-40D7-BF11-DE66-E8ADC0567EAC}"/>
              </a:ext>
            </a:extLst>
          </p:cNvPr>
          <p:cNvSpPr txBox="1"/>
          <p:nvPr/>
        </p:nvSpPr>
        <p:spPr>
          <a:xfrm>
            <a:off x="6576990" y="196145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25CF357C-B034-3BC5-6D71-B8858E933A35}"/>
              </a:ext>
            </a:extLst>
          </p:cNvPr>
          <p:cNvSpPr/>
          <p:nvPr/>
        </p:nvSpPr>
        <p:spPr>
          <a:xfrm>
            <a:off x="1082626" y="4599898"/>
            <a:ext cx="2776310" cy="5325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479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図 90">
            <a:extLst>
              <a:ext uri="{FF2B5EF4-FFF2-40B4-BE49-F238E27FC236}">
                <a16:creationId xmlns:a16="http://schemas.microsoft.com/office/drawing/2014/main" id="{06D5870B-CCAF-0640-27B9-A743C655E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90" y="1613789"/>
            <a:ext cx="3840813" cy="41151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2214870-BC6E-AB88-C774-F4F8929334B0}"/>
              </a:ext>
            </a:extLst>
          </p:cNvPr>
          <p:cNvSpPr txBox="1"/>
          <p:nvPr/>
        </p:nvSpPr>
        <p:spPr>
          <a:xfrm>
            <a:off x="735222" y="1800569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8" name="六角形 57">
            <a:extLst>
              <a:ext uri="{FF2B5EF4-FFF2-40B4-BE49-F238E27FC236}">
                <a16:creationId xmlns:a16="http://schemas.microsoft.com/office/drawing/2014/main" id="{96341DB3-6833-DE34-9E8F-A56C182F2E91}"/>
              </a:ext>
            </a:extLst>
          </p:cNvPr>
          <p:cNvSpPr/>
          <p:nvPr/>
        </p:nvSpPr>
        <p:spPr>
          <a:xfrm>
            <a:off x="1888921" y="3213468"/>
            <a:ext cx="1970015" cy="39600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EA5B4C6C-B5AC-3180-4324-D1E7A2C463CB}"/>
              </a:ext>
            </a:extLst>
          </p:cNvPr>
          <p:cNvSpPr/>
          <p:nvPr/>
        </p:nvSpPr>
        <p:spPr>
          <a:xfrm>
            <a:off x="1082626" y="3655621"/>
            <a:ext cx="2776310" cy="5325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25CF357C-B034-3BC5-6D71-B8858E933A35}"/>
              </a:ext>
            </a:extLst>
          </p:cNvPr>
          <p:cNvSpPr/>
          <p:nvPr/>
        </p:nvSpPr>
        <p:spPr>
          <a:xfrm>
            <a:off x="1082626" y="4599898"/>
            <a:ext cx="2776310" cy="5325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116DC30B-FF69-9898-E2AC-A4E912A58FE1}"/>
              </a:ext>
            </a:extLst>
          </p:cNvPr>
          <p:cNvCxnSpPr>
            <a:cxnSpLocks/>
          </p:cNvCxnSpPr>
          <p:nvPr/>
        </p:nvCxnSpPr>
        <p:spPr>
          <a:xfrm>
            <a:off x="668806" y="2535506"/>
            <a:ext cx="9030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8FB18EC4-68AD-8D03-CD17-94F2B2BAA7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8900" y="2203658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F336D57-5811-4BB2-D33B-123E91671C3D}"/>
              </a:ext>
            </a:extLst>
          </p:cNvPr>
          <p:cNvSpPr txBox="1"/>
          <p:nvPr/>
        </p:nvSpPr>
        <p:spPr>
          <a:xfrm>
            <a:off x="990792" y="2692467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C34C443-9664-9F4D-59CD-810E4C0B4C15}"/>
              </a:ext>
            </a:extLst>
          </p:cNvPr>
          <p:cNvGrpSpPr/>
          <p:nvPr/>
        </p:nvGrpSpPr>
        <p:grpSpPr>
          <a:xfrm>
            <a:off x="3496762" y="1103612"/>
            <a:ext cx="1010358" cy="1010358"/>
            <a:chOff x="1252039" y="3292623"/>
            <a:chExt cx="1604985" cy="1604985"/>
          </a:xfrm>
        </p:grpSpPr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F4BE1733-99C0-B87A-258F-87A035837197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9F5805D4-8562-B54A-C2AA-3E3E8D7DDF3A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82CB1264-B52F-D538-7C1C-0911A65D52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4DEDCBFB-5A25-A47D-36C4-F911CCDB8CE0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37" name="図 36">
                  <a:extLst>
                    <a:ext uri="{FF2B5EF4-FFF2-40B4-BE49-F238E27FC236}">
                      <a16:creationId xmlns:a16="http://schemas.microsoft.com/office/drawing/2014/main" id="{6F48963D-C288-F852-BD49-E5AEE7DAF2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38" name="四角形: 角を丸くする 37">
                  <a:extLst>
                    <a:ext uri="{FF2B5EF4-FFF2-40B4-BE49-F238E27FC236}">
                      <a16:creationId xmlns:a16="http://schemas.microsoft.com/office/drawing/2014/main" id="{91A72BC0-DE79-D18F-B78E-5F96B1D38596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F5CEA58-8F27-799E-DCE7-9011AC3CFDC8}"/>
              </a:ext>
            </a:extLst>
          </p:cNvPr>
          <p:cNvSpPr/>
          <p:nvPr/>
        </p:nvSpPr>
        <p:spPr>
          <a:xfrm>
            <a:off x="2443923" y="1894997"/>
            <a:ext cx="701947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30682F7-3353-D5A1-E73C-D0A7406E29E3}"/>
              </a:ext>
            </a:extLst>
          </p:cNvPr>
          <p:cNvCxnSpPr>
            <a:cxnSpLocks/>
          </p:cNvCxnSpPr>
          <p:nvPr/>
        </p:nvCxnSpPr>
        <p:spPr>
          <a:xfrm flipH="1">
            <a:off x="2103439" y="2110987"/>
            <a:ext cx="362454" cy="19536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5906CC1E-FC32-8061-BB97-A3D256E5A2D0}"/>
              </a:ext>
            </a:extLst>
          </p:cNvPr>
          <p:cNvSpPr/>
          <p:nvPr/>
        </p:nvSpPr>
        <p:spPr>
          <a:xfrm>
            <a:off x="1541791" y="2305470"/>
            <a:ext cx="728155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5F0B880B-AFC2-B13C-31D7-93F95C7CF437}"/>
              </a:ext>
            </a:extLst>
          </p:cNvPr>
          <p:cNvSpPr/>
          <p:nvPr/>
        </p:nvSpPr>
        <p:spPr>
          <a:xfrm>
            <a:off x="1509387" y="2770001"/>
            <a:ext cx="728156" cy="269961"/>
          </a:xfrm>
          <a:prstGeom prst="roundRect">
            <a:avLst>
              <a:gd name="adj" fmla="val 1079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96F95910-4748-1F01-EE4A-0C0CD1D40948}"/>
              </a:ext>
            </a:extLst>
          </p:cNvPr>
          <p:cNvSpPr/>
          <p:nvPr/>
        </p:nvSpPr>
        <p:spPr>
          <a:xfrm>
            <a:off x="2443923" y="2674526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349D7B09-DC9D-8648-52B6-4C7D5E242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009" y="2788534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A5B7AA66-31CE-5996-5460-F7CB4BCCDB04}"/>
              </a:ext>
            </a:extLst>
          </p:cNvPr>
          <p:cNvCxnSpPr>
            <a:cxnSpLocks/>
          </p:cNvCxnSpPr>
          <p:nvPr/>
        </p:nvCxnSpPr>
        <p:spPr>
          <a:xfrm>
            <a:off x="668806" y="2904744"/>
            <a:ext cx="41382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9FD64050-24EC-4228-0D34-BF4FFD9ADA53}"/>
              </a:ext>
            </a:extLst>
          </p:cNvPr>
          <p:cNvSpPr/>
          <p:nvPr/>
        </p:nvSpPr>
        <p:spPr>
          <a:xfrm>
            <a:off x="2786507" y="2288692"/>
            <a:ext cx="362454" cy="263552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AA7C807-522A-6071-4D89-BCA5BD8AC338}"/>
              </a:ext>
            </a:extLst>
          </p:cNvPr>
          <p:cNvSpPr txBox="1"/>
          <p:nvPr/>
        </p:nvSpPr>
        <p:spPr>
          <a:xfrm>
            <a:off x="4400456" y="1757936"/>
            <a:ext cx="4029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CF7A0C4-B09F-D455-B146-7202AEB344EE}"/>
              </a:ext>
            </a:extLst>
          </p:cNvPr>
          <p:cNvSpPr txBox="1"/>
          <p:nvPr/>
        </p:nvSpPr>
        <p:spPr>
          <a:xfrm>
            <a:off x="7553132" y="18311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FD50FAD-8058-B12D-5A24-A298927A0C25}"/>
              </a:ext>
            </a:extLst>
          </p:cNvPr>
          <p:cNvSpPr txBox="1"/>
          <p:nvPr/>
        </p:nvSpPr>
        <p:spPr>
          <a:xfrm>
            <a:off x="4629823" y="1831141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09F4263A-88E5-A075-379E-752F40D11F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0705" y="1930700"/>
            <a:ext cx="1585097" cy="396274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DD59E67-56F2-B659-BC4A-F84D77C9E499}"/>
              </a:ext>
            </a:extLst>
          </p:cNvPr>
          <p:cNvSpPr txBox="1"/>
          <p:nvPr/>
        </p:nvSpPr>
        <p:spPr>
          <a:xfrm>
            <a:off x="4400455" y="2574236"/>
            <a:ext cx="481065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　　　を移動し、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　　　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430B213-C072-BD10-89F6-4C2ECFEA78CB}"/>
              </a:ext>
            </a:extLst>
          </p:cNvPr>
          <p:cNvSpPr txBox="1"/>
          <p:nvPr/>
        </p:nvSpPr>
        <p:spPr>
          <a:xfrm>
            <a:off x="8283168" y="2529273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45207AD-719D-A42F-BAE7-62F7B049659A}"/>
              </a:ext>
            </a:extLst>
          </p:cNvPr>
          <p:cNvSpPr txBox="1"/>
          <p:nvPr/>
        </p:nvSpPr>
        <p:spPr>
          <a:xfrm>
            <a:off x="4493409" y="4018138"/>
            <a:ext cx="465059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を選ぶ。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赤のチューリップ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F7EF623-785D-F23E-16B1-B00F3C15344D}"/>
              </a:ext>
            </a:extLst>
          </p:cNvPr>
          <p:cNvSpPr txBox="1"/>
          <p:nvPr/>
        </p:nvSpPr>
        <p:spPr>
          <a:xfrm>
            <a:off x="8323765" y="399219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3B224A0-C5F4-D3BC-DBD8-21B5A9C4D690}"/>
              </a:ext>
            </a:extLst>
          </p:cNvPr>
          <p:cNvSpPr txBox="1"/>
          <p:nvPr/>
        </p:nvSpPr>
        <p:spPr>
          <a:xfrm>
            <a:off x="4669560" y="400058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00C1319-813A-60AB-877A-188DD8ABD471}"/>
              </a:ext>
            </a:extLst>
          </p:cNvPr>
          <p:cNvSpPr txBox="1"/>
          <p:nvPr/>
        </p:nvSpPr>
        <p:spPr>
          <a:xfrm>
            <a:off x="4413499" y="4828831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D780213-3541-6A95-2EE9-4763C9311796}"/>
              </a:ext>
            </a:extLst>
          </p:cNvPr>
          <p:cNvSpPr txBox="1"/>
          <p:nvPr/>
        </p:nvSpPr>
        <p:spPr>
          <a:xfrm>
            <a:off x="7408537" y="441485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2" name="図 71">
            <a:extLst>
              <a:ext uri="{FF2B5EF4-FFF2-40B4-BE49-F238E27FC236}">
                <a16:creationId xmlns:a16="http://schemas.microsoft.com/office/drawing/2014/main" id="{971EADA6-9395-24A8-1E16-755C18C9CD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947" y="4478804"/>
            <a:ext cx="817855" cy="473139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DF592FD-C043-E715-25D1-792D23D71216}"/>
              </a:ext>
            </a:extLst>
          </p:cNvPr>
          <p:cNvSpPr txBox="1"/>
          <p:nvPr/>
        </p:nvSpPr>
        <p:spPr>
          <a:xfrm>
            <a:off x="5346272" y="482883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34CF3FB-7B02-F3C0-74FF-B1DC94A10A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5418" y="2660423"/>
            <a:ext cx="807790" cy="320068"/>
          </a:xfrm>
          <a:prstGeom prst="rect">
            <a:avLst/>
          </a:prstGeom>
        </p:spPr>
      </p:pic>
      <p:pic>
        <p:nvPicPr>
          <p:cNvPr id="74" name="図 73">
            <a:extLst>
              <a:ext uri="{FF2B5EF4-FFF2-40B4-BE49-F238E27FC236}">
                <a16:creationId xmlns:a16="http://schemas.microsoft.com/office/drawing/2014/main" id="{2AD7AA54-875E-CCFA-99A2-CD075429B7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4179" y="3089190"/>
            <a:ext cx="807790" cy="32006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7E065C-5DC3-055B-E083-FB0B10FC9C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7692" y="3990239"/>
            <a:ext cx="2270957" cy="594412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2864D9D-550A-21CA-51D9-80B86DDAC098}"/>
              </a:ext>
            </a:extLst>
          </p:cNvPr>
          <p:cNvSpPr txBox="1"/>
          <p:nvPr/>
        </p:nvSpPr>
        <p:spPr>
          <a:xfrm>
            <a:off x="5935747" y="4059637"/>
            <a:ext cx="5565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</p:spTree>
    <p:extLst>
      <p:ext uri="{BB962C8B-B14F-4D97-AF65-F5344CB8AC3E}">
        <p14:creationId xmlns:p14="http://schemas.microsoft.com/office/powerpoint/2010/main" val="20710704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図 56">
            <a:extLst>
              <a:ext uri="{FF2B5EF4-FFF2-40B4-BE49-F238E27FC236}">
                <a16:creationId xmlns:a16="http://schemas.microsoft.com/office/drawing/2014/main" id="{BD547E02-0F52-D699-DFFA-A97FCD9FC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90" y="1613789"/>
            <a:ext cx="3840813" cy="41151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2214870-BC6E-AB88-C774-F4F8929334B0}"/>
              </a:ext>
            </a:extLst>
          </p:cNvPr>
          <p:cNvSpPr txBox="1"/>
          <p:nvPr/>
        </p:nvSpPr>
        <p:spPr>
          <a:xfrm>
            <a:off x="735222" y="1800569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25CF357C-B034-3BC5-6D71-B8858E933A35}"/>
              </a:ext>
            </a:extLst>
          </p:cNvPr>
          <p:cNvSpPr/>
          <p:nvPr/>
        </p:nvSpPr>
        <p:spPr>
          <a:xfrm>
            <a:off x="1082626" y="4599898"/>
            <a:ext cx="2776310" cy="5325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116DC30B-FF69-9898-E2AC-A4E912A58FE1}"/>
              </a:ext>
            </a:extLst>
          </p:cNvPr>
          <p:cNvCxnSpPr>
            <a:cxnSpLocks/>
          </p:cNvCxnSpPr>
          <p:nvPr/>
        </p:nvCxnSpPr>
        <p:spPr>
          <a:xfrm>
            <a:off x="668806" y="3508630"/>
            <a:ext cx="126211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8FB18EC4-68AD-8D03-CD17-94F2B2BAA7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8900" y="3176782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F336D57-5811-4BB2-D33B-123E91671C3D}"/>
              </a:ext>
            </a:extLst>
          </p:cNvPr>
          <p:cNvSpPr txBox="1"/>
          <p:nvPr/>
        </p:nvSpPr>
        <p:spPr>
          <a:xfrm>
            <a:off x="990792" y="2692467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C34C443-9664-9F4D-59CD-810E4C0B4C15}"/>
              </a:ext>
            </a:extLst>
          </p:cNvPr>
          <p:cNvGrpSpPr/>
          <p:nvPr/>
        </p:nvGrpSpPr>
        <p:grpSpPr>
          <a:xfrm>
            <a:off x="3496762" y="1103612"/>
            <a:ext cx="1010358" cy="1010358"/>
            <a:chOff x="1252039" y="3292623"/>
            <a:chExt cx="1604985" cy="1604985"/>
          </a:xfrm>
        </p:grpSpPr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F4BE1733-99C0-B87A-258F-87A035837197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9F5805D4-8562-B54A-C2AA-3E3E8D7DDF3A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82CB1264-B52F-D538-7C1C-0911A65D52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4DEDCBFB-5A25-A47D-36C4-F911CCDB8CE0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37" name="図 36">
                  <a:extLst>
                    <a:ext uri="{FF2B5EF4-FFF2-40B4-BE49-F238E27FC236}">
                      <a16:creationId xmlns:a16="http://schemas.microsoft.com/office/drawing/2014/main" id="{6F48963D-C288-F852-BD49-E5AEE7DAF2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38" name="四角形: 角を丸くする 37">
                  <a:extLst>
                    <a:ext uri="{FF2B5EF4-FFF2-40B4-BE49-F238E27FC236}">
                      <a16:creationId xmlns:a16="http://schemas.microsoft.com/office/drawing/2014/main" id="{91A72BC0-DE79-D18F-B78E-5F96B1D38596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F5CEA58-8F27-799E-DCE7-9011AC3CFDC8}"/>
              </a:ext>
            </a:extLst>
          </p:cNvPr>
          <p:cNvSpPr/>
          <p:nvPr/>
        </p:nvSpPr>
        <p:spPr>
          <a:xfrm>
            <a:off x="2443923" y="1894997"/>
            <a:ext cx="701947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30682F7-3353-D5A1-E73C-D0A7406E29E3}"/>
              </a:ext>
            </a:extLst>
          </p:cNvPr>
          <p:cNvCxnSpPr>
            <a:cxnSpLocks/>
          </p:cNvCxnSpPr>
          <p:nvPr/>
        </p:nvCxnSpPr>
        <p:spPr>
          <a:xfrm flipH="1">
            <a:off x="2357306" y="2165833"/>
            <a:ext cx="268448" cy="101094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5906CC1E-FC32-8061-BB97-A3D256E5A2D0}"/>
              </a:ext>
            </a:extLst>
          </p:cNvPr>
          <p:cNvSpPr/>
          <p:nvPr/>
        </p:nvSpPr>
        <p:spPr>
          <a:xfrm>
            <a:off x="2086661" y="3210021"/>
            <a:ext cx="728155" cy="39032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96F95910-4748-1F01-EE4A-0C0CD1D40948}"/>
              </a:ext>
            </a:extLst>
          </p:cNvPr>
          <p:cNvSpPr/>
          <p:nvPr/>
        </p:nvSpPr>
        <p:spPr>
          <a:xfrm>
            <a:off x="2443923" y="3689595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349D7B09-DC9D-8648-52B6-4C7D5E242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009" y="3803603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A5B7AA66-31CE-5996-5460-F7CB4BCCDB04}"/>
              </a:ext>
            </a:extLst>
          </p:cNvPr>
          <p:cNvCxnSpPr>
            <a:cxnSpLocks/>
          </p:cNvCxnSpPr>
          <p:nvPr/>
        </p:nvCxnSpPr>
        <p:spPr>
          <a:xfrm>
            <a:off x="668806" y="3919813"/>
            <a:ext cx="41382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9FD64050-24EC-4228-0D34-BF4FFD9ADA53}"/>
              </a:ext>
            </a:extLst>
          </p:cNvPr>
          <p:cNvSpPr/>
          <p:nvPr/>
        </p:nvSpPr>
        <p:spPr>
          <a:xfrm>
            <a:off x="3339873" y="3278594"/>
            <a:ext cx="362454" cy="263552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AA7C807-522A-6071-4D89-BCA5BD8AC338}"/>
              </a:ext>
            </a:extLst>
          </p:cNvPr>
          <p:cNvSpPr txBox="1"/>
          <p:nvPr/>
        </p:nvSpPr>
        <p:spPr>
          <a:xfrm>
            <a:off x="4400456" y="1757936"/>
            <a:ext cx="4029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CF7A0C4-B09F-D455-B146-7202AEB344EE}"/>
              </a:ext>
            </a:extLst>
          </p:cNvPr>
          <p:cNvSpPr txBox="1"/>
          <p:nvPr/>
        </p:nvSpPr>
        <p:spPr>
          <a:xfrm>
            <a:off x="7553132" y="18311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FD50FAD-8058-B12D-5A24-A298927A0C25}"/>
              </a:ext>
            </a:extLst>
          </p:cNvPr>
          <p:cNvSpPr txBox="1"/>
          <p:nvPr/>
        </p:nvSpPr>
        <p:spPr>
          <a:xfrm>
            <a:off x="4629823" y="1831141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09F4263A-88E5-A075-379E-752F40D11F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0705" y="1930700"/>
            <a:ext cx="1585097" cy="396274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DD59E67-56F2-B659-BC4A-F84D77C9E499}"/>
              </a:ext>
            </a:extLst>
          </p:cNvPr>
          <p:cNvSpPr txBox="1"/>
          <p:nvPr/>
        </p:nvSpPr>
        <p:spPr>
          <a:xfrm>
            <a:off x="4400455" y="2574236"/>
            <a:ext cx="481065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　　　を移動し、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　　　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430B213-C072-BD10-89F6-4C2ECFEA78CB}"/>
              </a:ext>
            </a:extLst>
          </p:cNvPr>
          <p:cNvSpPr txBox="1"/>
          <p:nvPr/>
        </p:nvSpPr>
        <p:spPr>
          <a:xfrm>
            <a:off x="8283168" y="2529273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45207AD-719D-A42F-BAE7-62F7B049659A}"/>
              </a:ext>
            </a:extLst>
          </p:cNvPr>
          <p:cNvSpPr txBox="1"/>
          <p:nvPr/>
        </p:nvSpPr>
        <p:spPr>
          <a:xfrm>
            <a:off x="4493409" y="4018138"/>
            <a:ext cx="465059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を選ぶ。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フランスギク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F7EF623-785D-F23E-16B1-B00F3C15344D}"/>
              </a:ext>
            </a:extLst>
          </p:cNvPr>
          <p:cNvSpPr txBox="1"/>
          <p:nvPr/>
        </p:nvSpPr>
        <p:spPr>
          <a:xfrm>
            <a:off x="8323765" y="399219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3B224A0-C5F4-D3BC-DBD8-21B5A9C4D690}"/>
              </a:ext>
            </a:extLst>
          </p:cNvPr>
          <p:cNvSpPr txBox="1"/>
          <p:nvPr/>
        </p:nvSpPr>
        <p:spPr>
          <a:xfrm>
            <a:off x="4669560" y="400058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00C1319-813A-60AB-877A-188DD8ABD471}"/>
              </a:ext>
            </a:extLst>
          </p:cNvPr>
          <p:cNvSpPr txBox="1"/>
          <p:nvPr/>
        </p:nvSpPr>
        <p:spPr>
          <a:xfrm>
            <a:off x="4413499" y="4828831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D780213-3541-6A95-2EE9-4763C9311796}"/>
              </a:ext>
            </a:extLst>
          </p:cNvPr>
          <p:cNvSpPr txBox="1"/>
          <p:nvPr/>
        </p:nvSpPr>
        <p:spPr>
          <a:xfrm>
            <a:off x="7408537" y="441485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2" name="図 71">
            <a:extLst>
              <a:ext uri="{FF2B5EF4-FFF2-40B4-BE49-F238E27FC236}">
                <a16:creationId xmlns:a16="http://schemas.microsoft.com/office/drawing/2014/main" id="{971EADA6-9395-24A8-1E16-755C18C9CD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947" y="4478804"/>
            <a:ext cx="817855" cy="47313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34CF3FB-7B02-F3C0-74FF-B1DC94A10A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5418" y="2660423"/>
            <a:ext cx="807790" cy="320068"/>
          </a:xfrm>
          <a:prstGeom prst="rect">
            <a:avLst/>
          </a:prstGeom>
        </p:spPr>
      </p:pic>
      <p:pic>
        <p:nvPicPr>
          <p:cNvPr id="74" name="図 73">
            <a:extLst>
              <a:ext uri="{FF2B5EF4-FFF2-40B4-BE49-F238E27FC236}">
                <a16:creationId xmlns:a16="http://schemas.microsoft.com/office/drawing/2014/main" id="{2AD7AA54-875E-CCFA-99A2-CD075429B7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4179" y="3089190"/>
            <a:ext cx="807790" cy="32006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7E065C-5DC3-055B-E083-FB0B10FC9C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7692" y="3990239"/>
            <a:ext cx="2270957" cy="594412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2864D9D-550A-21CA-51D9-80B86DDAC098}"/>
              </a:ext>
            </a:extLst>
          </p:cNvPr>
          <p:cNvSpPr txBox="1"/>
          <p:nvPr/>
        </p:nvSpPr>
        <p:spPr>
          <a:xfrm>
            <a:off x="5935747" y="4059637"/>
            <a:ext cx="5565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80A595D-BF60-FF6D-B1C4-F3CBBFC2A095}"/>
              </a:ext>
            </a:extLst>
          </p:cNvPr>
          <p:cNvSpPr txBox="1"/>
          <p:nvPr/>
        </p:nvSpPr>
        <p:spPr>
          <a:xfrm>
            <a:off x="1017463" y="3701391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</p:spTree>
    <p:extLst>
      <p:ext uri="{BB962C8B-B14F-4D97-AF65-F5344CB8AC3E}">
        <p14:creationId xmlns:p14="http://schemas.microsoft.com/office/powerpoint/2010/main" val="10678243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図 56">
            <a:extLst>
              <a:ext uri="{FF2B5EF4-FFF2-40B4-BE49-F238E27FC236}">
                <a16:creationId xmlns:a16="http://schemas.microsoft.com/office/drawing/2014/main" id="{BD547E02-0F52-D699-DFFA-A97FCD9FC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90" y="1613789"/>
            <a:ext cx="3840813" cy="41151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2214870-BC6E-AB88-C774-F4F8929334B0}"/>
              </a:ext>
            </a:extLst>
          </p:cNvPr>
          <p:cNvSpPr txBox="1"/>
          <p:nvPr/>
        </p:nvSpPr>
        <p:spPr>
          <a:xfrm>
            <a:off x="735222" y="1800569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F336D57-5811-4BB2-D33B-123E91671C3D}"/>
              </a:ext>
            </a:extLst>
          </p:cNvPr>
          <p:cNvSpPr txBox="1"/>
          <p:nvPr/>
        </p:nvSpPr>
        <p:spPr>
          <a:xfrm>
            <a:off x="990792" y="2692467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45207AD-719D-A42F-BAE7-62F7B049659A}"/>
              </a:ext>
            </a:extLst>
          </p:cNvPr>
          <p:cNvSpPr txBox="1"/>
          <p:nvPr/>
        </p:nvSpPr>
        <p:spPr>
          <a:xfrm>
            <a:off x="4493409" y="4018138"/>
            <a:ext cx="4650591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を選ぶ。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ヒスイラン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F7EF623-785D-F23E-16B1-B00F3C15344D}"/>
              </a:ext>
            </a:extLst>
          </p:cNvPr>
          <p:cNvSpPr txBox="1"/>
          <p:nvPr/>
        </p:nvSpPr>
        <p:spPr>
          <a:xfrm>
            <a:off x="8323765" y="399219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3B224A0-C5F4-D3BC-DBD8-21B5A9C4D690}"/>
              </a:ext>
            </a:extLst>
          </p:cNvPr>
          <p:cNvSpPr txBox="1"/>
          <p:nvPr/>
        </p:nvSpPr>
        <p:spPr>
          <a:xfrm>
            <a:off x="4669560" y="400058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00C1319-813A-60AB-877A-188DD8ABD471}"/>
              </a:ext>
            </a:extLst>
          </p:cNvPr>
          <p:cNvSpPr txBox="1"/>
          <p:nvPr/>
        </p:nvSpPr>
        <p:spPr>
          <a:xfrm>
            <a:off x="4413499" y="4828831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D780213-3541-6A95-2EE9-4763C9311796}"/>
              </a:ext>
            </a:extLst>
          </p:cNvPr>
          <p:cNvSpPr txBox="1"/>
          <p:nvPr/>
        </p:nvSpPr>
        <p:spPr>
          <a:xfrm>
            <a:off x="7408537" y="441485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2" name="図 71">
            <a:extLst>
              <a:ext uri="{FF2B5EF4-FFF2-40B4-BE49-F238E27FC236}">
                <a16:creationId xmlns:a16="http://schemas.microsoft.com/office/drawing/2014/main" id="{971EADA6-9395-24A8-1E16-755C18C9C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947" y="4478804"/>
            <a:ext cx="817855" cy="4731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7E065C-5DC3-055B-E083-FB0B10FC9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692" y="3990239"/>
            <a:ext cx="2270957" cy="594412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2864D9D-550A-21CA-51D9-80B86DDAC098}"/>
              </a:ext>
            </a:extLst>
          </p:cNvPr>
          <p:cNvSpPr txBox="1"/>
          <p:nvPr/>
        </p:nvSpPr>
        <p:spPr>
          <a:xfrm>
            <a:off x="5935747" y="4059637"/>
            <a:ext cx="5565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80A595D-BF60-FF6D-B1C4-F3CBBFC2A095}"/>
              </a:ext>
            </a:extLst>
          </p:cNvPr>
          <p:cNvSpPr txBox="1"/>
          <p:nvPr/>
        </p:nvSpPr>
        <p:spPr>
          <a:xfrm>
            <a:off x="1017463" y="3701391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999CD7E6-E92B-21DC-0BF2-DFCCB86F18E8}"/>
              </a:ext>
            </a:extLst>
          </p:cNvPr>
          <p:cNvSpPr/>
          <p:nvPr/>
        </p:nvSpPr>
        <p:spPr>
          <a:xfrm>
            <a:off x="2434042" y="4640328"/>
            <a:ext cx="820324" cy="452189"/>
          </a:xfrm>
          <a:prstGeom prst="roundRect">
            <a:avLst>
              <a:gd name="adj" fmla="val 4363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515D6CBE-9AE1-4CEC-D285-381C20EE3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28" y="4754336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0F631960-7EC2-0F28-A91C-0BB3EBAE869F}"/>
              </a:ext>
            </a:extLst>
          </p:cNvPr>
          <p:cNvCxnSpPr>
            <a:cxnSpLocks/>
          </p:cNvCxnSpPr>
          <p:nvPr/>
        </p:nvCxnSpPr>
        <p:spPr>
          <a:xfrm>
            <a:off x="658925" y="4870546"/>
            <a:ext cx="41382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F500828-D38E-39DA-C3F4-5A24AA02AE36}"/>
              </a:ext>
            </a:extLst>
          </p:cNvPr>
          <p:cNvSpPr txBox="1"/>
          <p:nvPr/>
        </p:nvSpPr>
        <p:spPr>
          <a:xfrm>
            <a:off x="1007582" y="4652124"/>
            <a:ext cx="590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</p:spTree>
    <p:extLst>
      <p:ext uri="{BB962C8B-B14F-4D97-AF65-F5344CB8AC3E}">
        <p14:creationId xmlns:p14="http://schemas.microsoft.com/office/powerpoint/2010/main" val="18582810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0E32B8A-F9F8-C9E4-75CB-320962448E4A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）花を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列植える関数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41BF131-E905-00C1-59F0-191615F0B14A}"/>
              </a:ext>
            </a:extLst>
          </p:cNvPr>
          <p:cNvSpPr txBox="1"/>
          <p:nvPr/>
        </p:nvSpPr>
        <p:spPr>
          <a:xfrm>
            <a:off x="1803956" y="1028857"/>
            <a:ext cx="707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 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BDF7111-440A-EAC2-6C0F-5280BF4C117A}"/>
              </a:ext>
            </a:extLst>
          </p:cNvPr>
          <p:cNvSpPr txBox="1"/>
          <p:nvPr/>
        </p:nvSpPr>
        <p:spPr>
          <a:xfrm>
            <a:off x="2741105" y="1028857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13014F5-18E5-72D8-AC96-C2DACFC7D660}"/>
              </a:ext>
            </a:extLst>
          </p:cNvPr>
          <p:cNvSpPr txBox="1"/>
          <p:nvPr/>
        </p:nvSpPr>
        <p:spPr>
          <a:xfrm>
            <a:off x="1220569" y="1028857"/>
            <a:ext cx="507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7778D63-24AE-C63B-6D03-343A85F31A22}"/>
              </a:ext>
            </a:extLst>
          </p:cNvPr>
          <p:cNvSpPr txBox="1"/>
          <p:nvPr/>
        </p:nvSpPr>
        <p:spPr>
          <a:xfrm>
            <a:off x="837615" y="4946111"/>
            <a:ext cx="80478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「花を植える」関数と、「花を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列植える」関数に分けて作成します。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F6BEBE02-2EDE-E6BF-B0C7-CEA40C20F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1134" y="3517888"/>
            <a:ext cx="664291" cy="71174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C0547AFC-3AD1-0860-5463-E14EBB2D9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45" y="1954185"/>
            <a:ext cx="752413" cy="650735"/>
          </a:xfrm>
          <a:prstGeom prst="rect">
            <a:avLst/>
          </a:prstGeom>
        </p:spPr>
      </p:pic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3960C6E5-B825-06E8-5AED-E3A56210C193}"/>
              </a:ext>
            </a:extLst>
          </p:cNvPr>
          <p:cNvSpPr/>
          <p:nvPr/>
        </p:nvSpPr>
        <p:spPr>
          <a:xfrm>
            <a:off x="1364274" y="1898456"/>
            <a:ext cx="5829119" cy="1025496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66B3D7F-2743-9167-20B2-3D3493E325CA}"/>
              </a:ext>
            </a:extLst>
          </p:cNvPr>
          <p:cNvSpPr txBox="1"/>
          <p:nvPr/>
        </p:nvSpPr>
        <p:spPr>
          <a:xfrm>
            <a:off x="1435131" y="1908289"/>
            <a:ext cx="5829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17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回で種を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ブロック分植える関数を作ったね。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そして、その関数を使って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列分植える関数に組み込んだね！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2A5B094-F641-346E-EC58-45A686896325}"/>
              </a:ext>
            </a:extLst>
          </p:cNvPr>
          <p:cNvSpPr txBox="1"/>
          <p:nvPr/>
        </p:nvSpPr>
        <p:spPr>
          <a:xfrm>
            <a:off x="3248653" y="246016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7656E6B-75E8-ECFA-F239-1BDD34F89454}"/>
              </a:ext>
            </a:extLst>
          </p:cNvPr>
          <p:cNvSpPr txBox="1"/>
          <p:nvPr/>
        </p:nvSpPr>
        <p:spPr>
          <a:xfrm>
            <a:off x="2043740" y="3460914"/>
            <a:ext cx="5993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今回も同じ考えで花を植えることができそうだね！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B5FC329-B9B0-5142-F4F0-F0F80937005B}"/>
              </a:ext>
            </a:extLst>
          </p:cNvPr>
          <p:cNvSpPr txBox="1"/>
          <p:nvPr/>
        </p:nvSpPr>
        <p:spPr>
          <a:xfrm>
            <a:off x="2636487" y="3519962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9A954CF-C39D-2DE1-4B02-61B7C1580119}"/>
              </a:ext>
            </a:extLst>
          </p:cNvPr>
          <p:cNvSpPr txBox="1"/>
          <p:nvPr/>
        </p:nvSpPr>
        <p:spPr>
          <a:xfrm>
            <a:off x="4111782" y="3519962"/>
            <a:ext cx="3154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E83DBC7C-6926-51B0-4FCB-2A1B902868F0}"/>
              </a:ext>
            </a:extLst>
          </p:cNvPr>
          <p:cNvSpPr txBox="1"/>
          <p:nvPr/>
        </p:nvSpPr>
        <p:spPr>
          <a:xfrm>
            <a:off x="1998389" y="3519962"/>
            <a:ext cx="6624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67F9683-C1B9-13F0-716C-B7790B97F641}"/>
              </a:ext>
            </a:extLst>
          </p:cNvPr>
          <p:cNvSpPr txBox="1"/>
          <p:nvPr/>
        </p:nvSpPr>
        <p:spPr>
          <a:xfrm>
            <a:off x="3634935" y="3519962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吹き出し: 角を丸めた四角形 58">
            <a:extLst>
              <a:ext uri="{FF2B5EF4-FFF2-40B4-BE49-F238E27FC236}">
                <a16:creationId xmlns:a16="http://schemas.microsoft.com/office/drawing/2014/main" id="{C8964577-2C77-0FE7-4806-4D9678096BFE}"/>
              </a:ext>
            </a:extLst>
          </p:cNvPr>
          <p:cNvSpPr/>
          <p:nvPr/>
        </p:nvSpPr>
        <p:spPr>
          <a:xfrm>
            <a:off x="1947602" y="3460536"/>
            <a:ext cx="5920494" cy="609010"/>
          </a:xfrm>
          <a:prstGeom prst="wedgeRoundRectCallout">
            <a:avLst>
              <a:gd name="adj1" fmla="val 53191"/>
              <a:gd name="adj2" fmla="val -13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0E985B6-C4DC-B640-4396-E2AFFBE31FCD}"/>
              </a:ext>
            </a:extLst>
          </p:cNvPr>
          <p:cNvSpPr txBox="1"/>
          <p:nvPr/>
        </p:nvSpPr>
        <p:spPr>
          <a:xfrm>
            <a:off x="2608517" y="2460166"/>
            <a:ext cx="671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67E855A-705A-E899-0C03-A20AA39F37D9}"/>
              </a:ext>
            </a:extLst>
          </p:cNvPr>
          <p:cNvSpPr txBox="1"/>
          <p:nvPr/>
        </p:nvSpPr>
        <p:spPr>
          <a:xfrm>
            <a:off x="2982320" y="3519962"/>
            <a:ext cx="5326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E457057-B799-0337-1769-12274FB1D94F}"/>
              </a:ext>
            </a:extLst>
          </p:cNvPr>
          <p:cNvSpPr txBox="1"/>
          <p:nvPr/>
        </p:nvSpPr>
        <p:spPr>
          <a:xfrm>
            <a:off x="3942391" y="2460166"/>
            <a:ext cx="8145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れつぶん 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55CF2B0-6E16-695F-0337-3BC860C19E58}"/>
              </a:ext>
            </a:extLst>
          </p:cNvPr>
          <p:cNvSpPr txBox="1"/>
          <p:nvPr/>
        </p:nvSpPr>
        <p:spPr>
          <a:xfrm>
            <a:off x="4967821" y="2460166"/>
            <a:ext cx="671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8495B01-3023-B7AF-FDC9-F3BC83446BE9}"/>
              </a:ext>
            </a:extLst>
          </p:cNvPr>
          <p:cNvSpPr txBox="1"/>
          <p:nvPr/>
        </p:nvSpPr>
        <p:spPr>
          <a:xfrm>
            <a:off x="5646248" y="2460166"/>
            <a:ext cx="2910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7B536B2-33EB-D664-652C-C8B1EF36154D}"/>
              </a:ext>
            </a:extLst>
          </p:cNvPr>
          <p:cNvSpPr txBox="1"/>
          <p:nvPr/>
        </p:nvSpPr>
        <p:spPr>
          <a:xfrm>
            <a:off x="6072887" y="2460166"/>
            <a:ext cx="2910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684FF71-6630-C189-4618-67B8F1E94B3D}"/>
              </a:ext>
            </a:extLst>
          </p:cNvPr>
          <p:cNvSpPr txBox="1"/>
          <p:nvPr/>
        </p:nvSpPr>
        <p:spPr>
          <a:xfrm>
            <a:off x="1415574" y="197529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656CA76-9E27-9554-9B86-1FB41F998D6A}"/>
              </a:ext>
            </a:extLst>
          </p:cNvPr>
          <p:cNvSpPr txBox="1"/>
          <p:nvPr/>
        </p:nvSpPr>
        <p:spPr>
          <a:xfrm>
            <a:off x="1867905" y="197529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A05F56F-BDAC-F3FD-17CA-8772300487EE}"/>
              </a:ext>
            </a:extLst>
          </p:cNvPr>
          <p:cNvSpPr txBox="1"/>
          <p:nvPr/>
        </p:nvSpPr>
        <p:spPr>
          <a:xfrm>
            <a:off x="2287643" y="197529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たね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34A8E17-2D27-9976-A34F-E01AAB155F1E}"/>
              </a:ext>
            </a:extLst>
          </p:cNvPr>
          <p:cNvSpPr txBox="1"/>
          <p:nvPr/>
        </p:nvSpPr>
        <p:spPr>
          <a:xfrm>
            <a:off x="3615654" y="1975296"/>
            <a:ext cx="5934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9B7250A-0B7B-FFD1-FCF9-4BC6C7C43224}"/>
              </a:ext>
            </a:extLst>
          </p:cNvPr>
          <p:cNvSpPr txBox="1"/>
          <p:nvPr/>
        </p:nvSpPr>
        <p:spPr>
          <a:xfrm>
            <a:off x="4414506" y="1975296"/>
            <a:ext cx="671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92E7F93-40DE-CB9D-DE4E-EC8CFF8F7BA7}"/>
              </a:ext>
            </a:extLst>
          </p:cNvPr>
          <p:cNvSpPr txBox="1"/>
          <p:nvPr/>
        </p:nvSpPr>
        <p:spPr>
          <a:xfrm>
            <a:off x="5038713" y="197529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3FD74A5-A032-DED8-7896-ABAE41C7A342}"/>
              </a:ext>
            </a:extLst>
          </p:cNvPr>
          <p:cNvSpPr txBox="1"/>
          <p:nvPr/>
        </p:nvSpPr>
        <p:spPr>
          <a:xfrm>
            <a:off x="1560592" y="5026615"/>
            <a:ext cx="315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576567E9-62A2-448D-A862-ABE381005497}"/>
              </a:ext>
            </a:extLst>
          </p:cNvPr>
          <p:cNvSpPr txBox="1"/>
          <p:nvPr/>
        </p:nvSpPr>
        <p:spPr>
          <a:xfrm>
            <a:off x="1058578" y="5026615"/>
            <a:ext cx="439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66C0713-4035-FD37-4471-02F6721C5A28}"/>
              </a:ext>
            </a:extLst>
          </p:cNvPr>
          <p:cNvSpPr txBox="1"/>
          <p:nvPr/>
        </p:nvSpPr>
        <p:spPr>
          <a:xfrm>
            <a:off x="2387343" y="5026615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7025F038-7292-3CF1-29C7-1EC14DC3E251}"/>
              </a:ext>
            </a:extLst>
          </p:cNvPr>
          <p:cNvSpPr txBox="1"/>
          <p:nvPr/>
        </p:nvSpPr>
        <p:spPr>
          <a:xfrm>
            <a:off x="3562911" y="5026615"/>
            <a:ext cx="439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16F9ABC-F8F7-42DC-4D36-C74063583A48}"/>
              </a:ext>
            </a:extLst>
          </p:cNvPr>
          <p:cNvSpPr txBox="1"/>
          <p:nvPr/>
        </p:nvSpPr>
        <p:spPr>
          <a:xfrm>
            <a:off x="5275138" y="5026615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1081197-D144-7B24-C341-6142AB8E1A4D}"/>
              </a:ext>
            </a:extLst>
          </p:cNvPr>
          <p:cNvSpPr txBox="1"/>
          <p:nvPr/>
        </p:nvSpPr>
        <p:spPr>
          <a:xfrm>
            <a:off x="4111782" y="5026615"/>
            <a:ext cx="688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 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34820B5-977F-371F-0262-488F9381C1A9}"/>
              </a:ext>
            </a:extLst>
          </p:cNvPr>
          <p:cNvSpPr txBox="1"/>
          <p:nvPr/>
        </p:nvSpPr>
        <p:spPr>
          <a:xfrm>
            <a:off x="6049903" y="5026615"/>
            <a:ext cx="315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7A178A3-96C5-3687-AD71-22522815FE16}"/>
              </a:ext>
            </a:extLst>
          </p:cNvPr>
          <p:cNvSpPr txBox="1"/>
          <p:nvPr/>
        </p:nvSpPr>
        <p:spPr>
          <a:xfrm>
            <a:off x="6646748" y="5026615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</p:spTree>
    <p:extLst>
      <p:ext uri="{BB962C8B-B14F-4D97-AF65-F5344CB8AC3E}">
        <p14:creationId xmlns:p14="http://schemas.microsoft.com/office/powerpoint/2010/main" val="37870623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0E32B8A-F9F8-C9E4-75CB-320962448E4A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）花を植える関数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41BF131-E905-00C1-59F0-191615F0B14A}"/>
              </a:ext>
            </a:extLst>
          </p:cNvPr>
          <p:cNvSpPr txBox="1"/>
          <p:nvPr/>
        </p:nvSpPr>
        <p:spPr>
          <a:xfrm>
            <a:off x="2038848" y="1028857"/>
            <a:ext cx="310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BDF7111-440A-EAC2-6C0F-5280BF4C117A}"/>
              </a:ext>
            </a:extLst>
          </p:cNvPr>
          <p:cNvSpPr txBox="1"/>
          <p:nvPr/>
        </p:nvSpPr>
        <p:spPr>
          <a:xfrm>
            <a:off x="2623659" y="1028857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F31A717-BB41-1C3E-3D5E-19A535468777}"/>
              </a:ext>
            </a:extLst>
          </p:cNvPr>
          <p:cNvSpPr txBox="1"/>
          <p:nvPr/>
        </p:nvSpPr>
        <p:spPr>
          <a:xfrm>
            <a:off x="733701" y="1481318"/>
            <a:ext cx="80478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plantFlower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「高度なブロック」→「関数」 → 「関数を作成する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771F7EA-548E-8C7F-1611-2CA309E73C5D}"/>
              </a:ext>
            </a:extLst>
          </p:cNvPr>
          <p:cNvSpPr txBox="1"/>
          <p:nvPr/>
        </p:nvSpPr>
        <p:spPr>
          <a:xfrm>
            <a:off x="3330810" y="1568450"/>
            <a:ext cx="62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949DD75-9E5D-92A3-5C3A-D0F502DC7734}"/>
              </a:ext>
            </a:extLst>
          </p:cNvPr>
          <p:cNvSpPr txBox="1"/>
          <p:nvPr/>
        </p:nvSpPr>
        <p:spPr>
          <a:xfrm>
            <a:off x="3938058" y="156845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F94C48F-E378-34F4-5B82-7F9722B381C2}"/>
              </a:ext>
            </a:extLst>
          </p:cNvPr>
          <p:cNvSpPr txBox="1"/>
          <p:nvPr/>
        </p:nvSpPr>
        <p:spPr>
          <a:xfrm>
            <a:off x="4663726" y="1568450"/>
            <a:ext cx="438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0AE3DB2-6440-4E75-E7EE-2CBC02D861E4}"/>
              </a:ext>
            </a:extLst>
          </p:cNvPr>
          <p:cNvSpPr txBox="1"/>
          <p:nvPr/>
        </p:nvSpPr>
        <p:spPr>
          <a:xfrm>
            <a:off x="903409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6D077EB-353E-FF96-3FDD-C1FB8CE7E416}"/>
              </a:ext>
            </a:extLst>
          </p:cNvPr>
          <p:cNvSpPr txBox="1"/>
          <p:nvPr/>
        </p:nvSpPr>
        <p:spPr>
          <a:xfrm>
            <a:off x="4487678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0780938-D397-C85D-B881-FBA6441E1B39}"/>
              </a:ext>
            </a:extLst>
          </p:cNvPr>
          <p:cNvSpPr txBox="1"/>
          <p:nvPr/>
        </p:nvSpPr>
        <p:spPr>
          <a:xfrm>
            <a:off x="5197485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E8AF4E1D-DD88-01A8-6CFE-12E983701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52" y="3444109"/>
            <a:ext cx="1866900" cy="1219200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73E0B8C-4B61-0571-B048-C4BBF568D145}"/>
              </a:ext>
            </a:extLst>
          </p:cNvPr>
          <p:cNvSpPr txBox="1"/>
          <p:nvPr/>
        </p:nvSpPr>
        <p:spPr>
          <a:xfrm>
            <a:off x="3194634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00ADC49-BDAF-6FF5-2C72-57895A52B88E}"/>
              </a:ext>
            </a:extLst>
          </p:cNvPr>
          <p:cNvSpPr txBox="1"/>
          <p:nvPr/>
        </p:nvSpPr>
        <p:spPr>
          <a:xfrm>
            <a:off x="2563504" y="407361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EA1E987-DF8F-B960-76D5-8F88369C9EC0}"/>
              </a:ext>
            </a:extLst>
          </p:cNvPr>
          <p:cNvSpPr txBox="1"/>
          <p:nvPr/>
        </p:nvSpPr>
        <p:spPr>
          <a:xfrm>
            <a:off x="2563504" y="350508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5F85616E-0799-2A96-A09D-AF4F4BF60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23" y="3429000"/>
            <a:ext cx="2600325" cy="1876425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4176F71-3218-FD7B-32A4-A06465783CBF}"/>
              </a:ext>
            </a:extLst>
          </p:cNvPr>
          <p:cNvSpPr/>
          <p:nvPr/>
        </p:nvSpPr>
        <p:spPr>
          <a:xfrm>
            <a:off x="2115452" y="3995252"/>
            <a:ext cx="1796275" cy="6680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40421E3-F3AB-42B3-44CA-D54CE63AE171}"/>
              </a:ext>
            </a:extLst>
          </p:cNvPr>
          <p:cNvSpPr txBox="1"/>
          <p:nvPr/>
        </p:nvSpPr>
        <p:spPr>
          <a:xfrm>
            <a:off x="4482686" y="3429000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9818C24-AE36-C0AA-7801-D52ADD562CA6}"/>
              </a:ext>
            </a:extLst>
          </p:cNvPr>
          <p:cNvSpPr txBox="1"/>
          <p:nvPr/>
        </p:nvSpPr>
        <p:spPr>
          <a:xfrm>
            <a:off x="4514490" y="41670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558FEF6-F066-CC61-4F2E-B62E8ECD60E1}"/>
              </a:ext>
            </a:extLst>
          </p:cNvPr>
          <p:cNvSpPr txBox="1"/>
          <p:nvPr/>
        </p:nvSpPr>
        <p:spPr>
          <a:xfrm>
            <a:off x="5014824" y="416659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8718433-9FBE-D4D5-6601-683B4BCAB61C}"/>
              </a:ext>
            </a:extLst>
          </p:cNvPr>
          <p:cNvSpPr/>
          <p:nvPr/>
        </p:nvSpPr>
        <p:spPr>
          <a:xfrm>
            <a:off x="4093489" y="4072648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13014F5-18E5-72D8-AC96-C2DACFC7D660}"/>
              </a:ext>
            </a:extLst>
          </p:cNvPr>
          <p:cNvSpPr txBox="1"/>
          <p:nvPr/>
        </p:nvSpPr>
        <p:spPr>
          <a:xfrm>
            <a:off x="1480628" y="1028857"/>
            <a:ext cx="507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</p:spTree>
    <p:extLst>
      <p:ext uri="{BB962C8B-B14F-4D97-AF65-F5344CB8AC3E}">
        <p14:creationId xmlns:p14="http://schemas.microsoft.com/office/powerpoint/2010/main" val="24178815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0C21CBD-9E7C-BE41-86E5-312BA51400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6518" y="2850427"/>
            <a:ext cx="7290963" cy="3056947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ED536B0-5707-D42D-D063-F3D83B277891}"/>
              </a:ext>
            </a:extLst>
          </p:cNvPr>
          <p:cNvSpPr txBox="1"/>
          <p:nvPr/>
        </p:nvSpPr>
        <p:spPr>
          <a:xfrm>
            <a:off x="1433141" y="2840080"/>
            <a:ext cx="7209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D2BC2F6-2C1B-11CF-20A8-FF6C97D41B4F}"/>
              </a:ext>
            </a:extLst>
          </p:cNvPr>
          <p:cNvSpPr txBox="1"/>
          <p:nvPr/>
        </p:nvSpPr>
        <p:spPr>
          <a:xfrm>
            <a:off x="948411" y="284008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1F07387-D1A6-8C5E-3EC8-7D4270101DE3}"/>
              </a:ext>
            </a:extLst>
          </p:cNvPr>
          <p:cNvSpPr txBox="1"/>
          <p:nvPr/>
        </p:nvSpPr>
        <p:spPr>
          <a:xfrm>
            <a:off x="259188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もじれつ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775E239-49A4-B2E6-CA55-6A4A28C82B39}"/>
              </a:ext>
            </a:extLst>
          </p:cNvPr>
          <p:cNvSpPr txBox="1"/>
          <p:nvPr/>
        </p:nvSpPr>
        <p:spPr>
          <a:xfrm>
            <a:off x="1670538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5D11D03-08E5-C4CA-76D8-F0DFF9CE2B33}"/>
              </a:ext>
            </a:extLst>
          </p:cNvPr>
          <p:cNvSpPr txBox="1"/>
          <p:nvPr/>
        </p:nvSpPr>
        <p:spPr>
          <a:xfrm>
            <a:off x="344083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しんぎち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B85F264-7976-45CF-7B1A-0F17A706309B}"/>
              </a:ext>
            </a:extLst>
          </p:cNvPr>
          <p:cNvSpPr txBox="1"/>
          <p:nvPr/>
        </p:nvSpPr>
        <p:spPr>
          <a:xfrm>
            <a:off x="4281432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C2F293A-89BA-E384-47E7-F57E892C4BC8}"/>
              </a:ext>
            </a:extLst>
          </p:cNvPr>
          <p:cNvSpPr txBox="1"/>
          <p:nvPr/>
        </p:nvSpPr>
        <p:spPr>
          <a:xfrm>
            <a:off x="3862362" y="4118991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C11B3BE1-390F-1B5B-A5A9-E1CEC3064466}"/>
              </a:ext>
            </a:extLst>
          </p:cNvPr>
          <p:cNvSpPr/>
          <p:nvPr/>
        </p:nvSpPr>
        <p:spPr>
          <a:xfrm>
            <a:off x="4066591" y="3283632"/>
            <a:ext cx="688321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5B54AEE4-56F4-1713-214C-6F3696509346}"/>
              </a:ext>
            </a:extLst>
          </p:cNvPr>
          <p:cNvSpPr/>
          <p:nvPr/>
        </p:nvSpPr>
        <p:spPr>
          <a:xfrm>
            <a:off x="6909544" y="5322353"/>
            <a:ext cx="110783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963A52F-65CE-9DE5-8018-A22FBA200F90}"/>
              </a:ext>
            </a:extLst>
          </p:cNvPr>
          <p:cNvSpPr txBox="1"/>
          <p:nvPr/>
        </p:nvSpPr>
        <p:spPr>
          <a:xfrm>
            <a:off x="508704" y="1160015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関数の名前を「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plantFlower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」に変更して完了ボタンを押します。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BFB4F8F-3C23-F435-C77D-1DA04BE696F6}"/>
              </a:ext>
            </a:extLst>
          </p:cNvPr>
          <p:cNvSpPr txBox="1"/>
          <p:nvPr/>
        </p:nvSpPr>
        <p:spPr>
          <a:xfrm>
            <a:off x="479677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4F67A73-B547-402A-F92A-8A521FC3198C}"/>
              </a:ext>
            </a:extLst>
          </p:cNvPr>
          <p:cNvSpPr txBox="1"/>
          <p:nvPr/>
        </p:nvSpPr>
        <p:spPr>
          <a:xfrm>
            <a:off x="6255824" y="1242824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823A90E-B529-7B87-37B2-E2D293B857F5}"/>
              </a:ext>
            </a:extLst>
          </p:cNvPr>
          <p:cNvSpPr txBox="1"/>
          <p:nvPr/>
        </p:nvSpPr>
        <p:spPr>
          <a:xfrm>
            <a:off x="4787036" y="1242824"/>
            <a:ext cx="86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B7865997-38EB-D44D-638B-1C7DEF45DD02}"/>
              </a:ext>
            </a:extLst>
          </p:cNvPr>
          <p:cNvSpPr/>
          <p:nvPr/>
        </p:nvSpPr>
        <p:spPr>
          <a:xfrm>
            <a:off x="4296140" y="4168110"/>
            <a:ext cx="854700" cy="254317"/>
          </a:xfrm>
          <a:prstGeom prst="roundRect">
            <a:avLst>
              <a:gd name="adj" fmla="val 1816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BE1C5EE-4369-85A9-270D-0413772EDED1}"/>
              </a:ext>
            </a:extLst>
          </p:cNvPr>
          <p:cNvSpPr txBox="1"/>
          <p:nvPr/>
        </p:nvSpPr>
        <p:spPr>
          <a:xfrm>
            <a:off x="3944279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735493D-B943-3CA5-E05F-484181EC577B}"/>
              </a:ext>
            </a:extLst>
          </p:cNvPr>
          <p:cNvSpPr txBox="1"/>
          <p:nvPr/>
        </p:nvSpPr>
        <p:spPr>
          <a:xfrm>
            <a:off x="1206458" y="1242824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CFD0079-34E0-618C-36F7-9E0EF1673BB3}"/>
              </a:ext>
            </a:extLst>
          </p:cNvPr>
          <p:cNvSpPr txBox="1"/>
          <p:nvPr/>
        </p:nvSpPr>
        <p:spPr>
          <a:xfrm>
            <a:off x="7021314" y="5313361"/>
            <a:ext cx="6294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</p:spTree>
    <p:extLst>
      <p:ext uri="{BB962C8B-B14F-4D97-AF65-F5344CB8AC3E}">
        <p14:creationId xmlns:p14="http://schemas.microsoft.com/office/powerpoint/2010/main" val="32281665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4D685401-1044-96D6-E2B4-2511EAAB5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61" y="1550079"/>
            <a:ext cx="5204911" cy="328450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1C07E96-6A27-6C63-B93E-51EAB4F2010D}"/>
              </a:ext>
            </a:extLst>
          </p:cNvPr>
          <p:cNvSpPr txBox="1"/>
          <p:nvPr/>
        </p:nvSpPr>
        <p:spPr>
          <a:xfrm>
            <a:off x="1637651" y="212566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E02CAD3-1405-1063-F56A-ACE55554CD7E}"/>
              </a:ext>
            </a:extLst>
          </p:cNvPr>
          <p:cNvSpPr txBox="1"/>
          <p:nvPr/>
        </p:nvSpPr>
        <p:spPr>
          <a:xfrm>
            <a:off x="2205743" y="2125665"/>
            <a:ext cx="5371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4782FBE-945C-B64C-DF39-B369B85F7794}"/>
              </a:ext>
            </a:extLst>
          </p:cNvPr>
          <p:cNvSpPr txBox="1"/>
          <p:nvPr/>
        </p:nvSpPr>
        <p:spPr>
          <a:xfrm>
            <a:off x="1637651" y="253032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75AC0EE-3977-2763-5A88-4C568191F978}"/>
              </a:ext>
            </a:extLst>
          </p:cNvPr>
          <p:cNvSpPr txBox="1"/>
          <p:nvPr/>
        </p:nvSpPr>
        <p:spPr>
          <a:xfrm>
            <a:off x="3068654" y="2530324"/>
            <a:ext cx="5371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719608F-1784-404B-1312-7CD770647C57}"/>
              </a:ext>
            </a:extLst>
          </p:cNvPr>
          <p:cNvSpPr txBox="1"/>
          <p:nvPr/>
        </p:nvSpPr>
        <p:spPr>
          <a:xfrm>
            <a:off x="612358" y="1697035"/>
            <a:ext cx="5971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6E02C325-14A8-2316-D1FB-68F99FD3EF01}"/>
              </a:ext>
            </a:extLst>
          </p:cNvPr>
          <p:cNvCxnSpPr>
            <a:cxnSpLocks/>
          </p:cNvCxnSpPr>
          <p:nvPr/>
        </p:nvCxnSpPr>
        <p:spPr>
          <a:xfrm>
            <a:off x="581891" y="2325720"/>
            <a:ext cx="2821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図 39">
            <a:extLst>
              <a:ext uri="{FF2B5EF4-FFF2-40B4-BE49-F238E27FC236}">
                <a16:creationId xmlns:a16="http://schemas.microsoft.com/office/drawing/2014/main" id="{89CA5440-89A3-7BE5-5E80-B005CDDCD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2097697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B788BB2-5738-15DB-67C1-3CC76D715723}"/>
              </a:ext>
            </a:extLst>
          </p:cNvPr>
          <p:cNvSpPr txBox="1"/>
          <p:nvPr/>
        </p:nvSpPr>
        <p:spPr>
          <a:xfrm>
            <a:off x="4720344" y="4243668"/>
            <a:ext cx="43327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54EA23B-E4A7-ED28-72D8-AA83148766FE}"/>
              </a:ext>
            </a:extLst>
          </p:cNvPr>
          <p:cNvSpPr txBox="1"/>
          <p:nvPr/>
        </p:nvSpPr>
        <p:spPr>
          <a:xfrm>
            <a:off x="8089448" y="488615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9B6113B7-D6C6-4A04-D790-152CDDBEF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799" y="4872827"/>
            <a:ext cx="3132091" cy="579170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DADC544-B545-30FA-CE65-46695AAE4F72}"/>
              </a:ext>
            </a:extLst>
          </p:cNvPr>
          <p:cNvSpPr txBox="1"/>
          <p:nvPr/>
        </p:nvSpPr>
        <p:spPr>
          <a:xfrm>
            <a:off x="5693827" y="4911834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2A37304-7226-1F83-DD5E-405CD0BC5A1C}"/>
              </a:ext>
            </a:extLst>
          </p:cNvPr>
          <p:cNvSpPr txBox="1"/>
          <p:nvPr/>
        </p:nvSpPr>
        <p:spPr>
          <a:xfrm>
            <a:off x="7167700" y="491405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9FBFD18-AB40-55EA-A69A-7E2DF5EC88B9}"/>
              </a:ext>
            </a:extLst>
          </p:cNvPr>
          <p:cNvSpPr txBox="1"/>
          <p:nvPr/>
        </p:nvSpPr>
        <p:spPr>
          <a:xfrm>
            <a:off x="4616869" y="1334721"/>
            <a:ext cx="353489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3490C2-E810-A67D-BE6C-8889E0EC2681}"/>
              </a:ext>
            </a:extLst>
          </p:cNvPr>
          <p:cNvSpPr txBox="1"/>
          <p:nvPr/>
        </p:nvSpPr>
        <p:spPr>
          <a:xfrm>
            <a:off x="7048904" y="195083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4789DBA-EC80-7B63-43FB-AF8195420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328" y="1977210"/>
            <a:ext cx="2171888" cy="563929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F7D672D-BF4E-85FA-43A0-55C18F19112C}"/>
              </a:ext>
            </a:extLst>
          </p:cNvPr>
          <p:cNvSpPr txBox="1"/>
          <p:nvPr/>
        </p:nvSpPr>
        <p:spPr>
          <a:xfrm>
            <a:off x="5606034" y="202729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466E6633-8326-61FB-0E08-72E3AD21BE89}"/>
              </a:ext>
            </a:extLst>
          </p:cNvPr>
          <p:cNvSpPr txBox="1"/>
          <p:nvPr/>
        </p:nvSpPr>
        <p:spPr>
          <a:xfrm>
            <a:off x="6174126" y="2027298"/>
            <a:ext cx="5371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たがや</a:t>
            </a: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825586BC-C5D5-0DED-4BA2-496B97697538}"/>
              </a:ext>
            </a:extLst>
          </p:cNvPr>
          <p:cNvSpPr/>
          <p:nvPr/>
        </p:nvSpPr>
        <p:spPr>
          <a:xfrm>
            <a:off x="859782" y="2951760"/>
            <a:ext cx="5019490" cy="14979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722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図 75">
            <a:extLst>
              <a:ext uri="{FF2B5EF4-FFF2-40B4-BE49-F238E27FC236}">
                <a16:creationId xmlns:a16="http://schemas.microsoft.com/office/drawing/2014/main" id="{EC7E472B-E134-0017-71AF-F04FD789D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61" y="1550079"/>
            <a:ext cx="5204911" cy="328450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1C07E96-6A27-6C63-B93E-51EAB4F2010D}"/>
              </a:ext>
            </a:extLst>
          </p:cNvPr>
          <p:cNvSpPr txBox="1"/>
          <p:nvPr/>
        </p:nvSpPr>
        <p:spPr>
          <a:xfrm>
            <a:off x="1637651" y="212566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E02CAD3-1405-1063-F56A-ACE55554CD7E}"/>
              </a:ext>
            </a:extLst>
          </p:cNvPr>
          <p:cNvSpPr txBox="1"/>
          <p:nvPr/>
        </p:nvSpPr>
        <p:spPr>
          <a:xfrm>
            <a:off x="2205743" y="2125665"/>
            <a:ext cx="5371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4782FBE-945C-B64C-DF39-B369B85F7794}"/>
              </a:ext>
            </a:extLst>
          </p:cNvPr>
          <p:cNvSpPr txBox="1"/>
          <p:nvPr/>
        </p:nvSpPr>
        <p:spPr>
          <a:xfrm>
            <a:off x="1637651" y="253032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75AC0EE-3977-2763-5A88-4C568191F978}"/>
              </a:ext>
            </a:extLst>
          </p:cNvPr>
          <p:cNvSpPr txBox="1"/>
          <p:nvPr/>
        </p:nvSpPr>
        <p:spPr>
          <a:xfrm>
            <a:off x="3068654" y="2530324"/>
            <a:ext cx="5371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719608F-1784-404B-1312-7CD770647C57}"/>
              </a:ext>
            </a:extLst>
          </p:cNvPr>
          <p:cNvSpPr txBox="1"/>
          <p:nvPr/>
        </p:nvSpPr>
        <p:spPr>
          <a:xfrm>
            <a:off x="612358" y="1697035"/>
            <a:ext cx="5971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A95B9A8-6992-D423-DD02-D57756DB9CA8}"/>
              </a:ext>
            </a:extLst>
          </p:cNvPr>
          <p:cNvSpPr txBox="1"/>
          <p:nvPr/>
        </p:nvSpPr>
        <p:spPr>
          <a:xfrm>
            <a:off x="3547195" y="293235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B669DDB-D4FC-18A0-6A5D-0C0064A4109F}"/>
              </a:ext>
            </a:extLst>
          </p:cNvPr>
          <p:cNvSpPr txBox="1"/>
          <p:nvPr/>
        </p:nvSpPr>
        <p:spPr>
          <a:xfrm>
            <a:off x="4040770" y="2932352"/>
            <a:ext cx="6491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6E02C325-14A8-2316-D1FB-68F99FD3EF01}"/>
              </a:ext>
            </a:extLst>
          </p:cNvPr>
          <p:cNvCxnSpPr>
            <a:cxnSpLocks/>
          </p:cNvCxnSpPr>
          <p:nvPr/>
        </p:nvCxnSpPr>
        <p:spPr>
          <a:xfrm>
            <a:off x="564720" y="3286745"/>
            <a:ext cx="82284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図 39">
            <a:extLst>
              <a:ext uri="{FF2B5EF4-FFF2-40B4-BE49-F238E27FC236}">
                <a16:creationId xmlns:a16="http://schemas.microsoft.com/office/drawing/2014/main" id="{89CA5440-89A3-7BE5-5E80-B005CDDCD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7" y="320826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B788BB2-5738-15DB-67C1-3CC76D715723}"/>
              </a:ext>
            </a:extLst>
          </p:cNvPr>
          <p:cNvSpPr txBox="1"/>
          <p:nvPr/>
        </p:nvSpPr>
        <p:spPr>
          <a:xfrm>
            <a:off x="912682" y="4857840"/>
            <a:ext cx="74004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」に変更して入れる。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54EA23B-E4A7-ED28-72D8-AA83148766FE}"/>
              </a:ext>
            </a:extLst>
          </p:cNvPr>
          <p:cNvSpPr txBox="1"/>
          <p:nvPr/>
        </p:nvSpPr>
        <p:spPr>
          <a:xfrm>
            <a:off x="7243245" y="493874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73C71B3-4C57-389A-FFC9-8FA32252CD64}"/>
              </a:ext>
            </a:extLst>
          </p:cNvPr>
          <p:cNvSpPr txBox="1"/>
          <p:nvPr/>
        </p:nvSpPr>
        <p:spPr>
          <a:xfrm>
            <a:off x="4534797" y="1692223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433FE89-2F8B-AA90-D0A2-CF1869A6133F}"/>
              </a:ext>
            </a:extLst>
          </p:cNvPr>
          <p:cNvSpPr txBox="1"/>
          <p:nvPr/>
        </p:nvSpPr>
        <p:spPr>
          <a:xfrm>
            <a:off x="7679084" y="176462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581710A-890F-F688-98D0-9956343FD823}"/>
              </a:ext>
            </a:extLst>
          </p:cNvPr>
          <p:cNvSpPr txBox="1"/>
          <p:nvPr/>
        </p:nvSpPr>
        <p:spPr>
          <a:xfrm>
            <a:off x="4764164" y="1747844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C7343BF-F03B-DC77-C69E-27F6C0D40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325" y="1566162"/>
            <a:ext cx="1508891" cy="1044030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106018C-913F-F0F0-71F2-0C86917ED5DB}"/>
              </a:ext>
            </a:extLst>
          </p:cNvPr>
          <p:cNvSpPr txBox="1"/>
          <p:nvPr/>
        </p:nvSpPr>
        <p:spPr>
          <a:xfrm>
            <a:off x="6543359" y="158323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8B38EDF-BEC7-DDE4-255A-DF571236B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516" y="5000424"/>
            <a:ext cx="3756986" cy="434378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9B4B1C3-A870-6EC8-28FF-7E7C7AECAE24}"/>
              </a:ext>
            </a:extLst>
          </p:cNvPr>
          <p:cNvSpPr txBox="1"/>
          <p:nvPr/>
        </p:nvSpPr>
        <p:spPr>
          <a:xfrm>
            <a:off x="5628724" y="499867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AF9EAE4-F259-2ECC-232A-F3CCE9E5EE88}"/>
              </a:ext>
            </a:extLst>
          </p:cNvPr>
          <p:cNvSpPr txBox="1"/>
          <p:nvPr/>
        </p:nvSpPr>
        <p:spPr>
          <a:xfrm>
            <a:off x="6122299" y="4998673"/>
            <a:ext cx="6491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26946A7-53F3-F2B5-C9A9-5C60E0CB9F74}"/>
              </a:ext>
            </a:extLst>
          </p:cNvPr>
          <p:cNvSpPr txBox="1"/>
          <p:nvPr/>
        </p:nvSpPr>
        <p:spPr>
          <a:xfrm>
            <a:off x="1975494" y="54806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CB2B001-3485-AEAA-24E2-D74100C6E8F7}"/>
              </a:ext>
            </a:extLst>
          </p:cNvPr>
          <p:cNvSpPr txBox="1"/>
          <p:nvPr/>
        </p:nvSpPr>
        <p:spPr>
          <a:xfrm>
            <a:off x="2675163" y="5480699"/>
            <a:ext cx="762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CF9CBAC-2CA8-C404-B537-83452D1A628E}"/>
              </a:ext>
            </a:extLst>
          </p:cNvPr>
          <p:cNvSpPr txBox="1"/>
          <p:nvPr/>
        </p:nvSpPr>
        <p:spPr>
          <a:xfrm>
            <a:off x="1158842" y="5480699"/>
            <a:ext cx="350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20A0C05-45FD-6A35-B3D8-FC0ECDA81B3B}"/>
              </a:ext>
            </a:extLst>
          </p:cNvPr>
          <p:cNvSpPr txBox="1"/>
          <p:nvPr/>
        </p:nvSpPr>
        <p:spPr>
          <a:xfrm>
            <a:off x="3667127" y="5482417"/>
            <a:ext cx="350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04A3CEA0-771B-1431-C3CC-09042218A428}"/>
              </a:ext>
            </a:extLst>
          </p:cNvPr>
          <p:cNvCxnSpPr>
            <a:cxnSpLocks/>
          </p:cNvCxnSpPr>
          <p:nvPr/>
        </p:nvCxnSpPr>
        <p:spPr>
          <a:xfrm>
            <a:off x="557410" y="3065872"/>
            <a:ext cx="358919" cy="40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図 59">
            <a:extLst>
              <a:ext uri="{FF2B5EF4-FFF2-40B4-BE49-F238E27FC236}">
                <a16:creationId xmlns:a16="http://schemas.microsoft.com/office/drawing/2014/main" id="{4AD155C7-6AE8-0122-E2BA-93EED825A2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0407" y="2653892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B6B6924E-6CDC-DC87-33AA-9E2A85E46B14}"/>
              </a:ext>
            </a:extLst>
          </p:cNvPr>
          <p:cNvSpPr/>
          <p:nvPr/>
        </p:nvSpPr>
        <p:spPr>
          <a:xfrm>
            <a:off x="976142" y="3345151"/>
            <a:ext cx="4871059" cy="8640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DC22AC0E-5F7D-B3F1-8D69-BC1B59218960}"/>
              </a:ext>
            </a:extLst>
          </p:cNvPr>
          <p:cNvSpPr/>
          <p:nvPr/>
        </p:nvSpPr>
        <p:spPr>
          <a:xfrm>
            <a:off x="3547195" y="2963547"/>
            <a:ext cx="530081" cy="333989"/>
          </a:xfrm>
          <a:prstGeom prst="roundRect">
            <a:avLst>
              <a:gd name="adj" fmla="val 2441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000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図 75">
            <a:extLst>
              <a:ext uri="{FF2B5EF4-FFF2-40B4-BE49-F238E27FC236}">
                <a16:creationId xmlns:a16="http://schemas.microsoft.com/office/drawing/2014/main" id="{EC7E472B-E134-0017-71AF-F04FD789D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61" y="1550079"/>
            <a:ext cx="5204911" cy="328450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1C07E96-6A27-6C63-B93E-51EAB4F2010D}"/>
              </a:ext>
            </a:extLst>
          </p:cNvPr>
          <p:cNvSpPr txBox="1"/>
          <p:nvPr/>
        </p:nvSpPr>
        <p:spPr>
          <a:xfrm>
            <a:off x="1637651" y="212566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E02CAD3-1405-1063-F56A-ACE55554CD7E}"/>
              </a:ext>
            </a:extLst>
          </p:cNvPr>
          <p:cNvSpPr txBox="1"/>
          <p:nvPr/>
        </p:nvSpPr>
        <p:spPr>
          <a:xfrm>
            <a:off x="2205743" y="2125665"/>
            <a:ext cx="5371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4782FBE-945C-B64C-DF39-B369B85F7794}"/>
              </a:ext>
            </a:extLst>
          </p:cNvPr>
          <p:cNvSpPr txBox="1"/>
          <p:nvPr/>
        </p:nvSpPr>
        <p:spPr>
          <a:xfrm>
            <a:off x="1637651" y="253032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75AC0EE-3977-2763-5A88-4C568191F978}"/>
              </a:ext>
            </a:extLst>
          </p:cNvPr>
          <p:cNvSpPr txBox="1"/>
          <p:nvPr/>
        </p:nvSpPr>
        <p:spPr>
          <a:xfrm>
            <a:off x="3068654" y="2530324"/>
            <a:ext cx="5371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719608F-1784-404B-1312-7CD770647C57}"/>
              </a:ext>
            </a:extLst>
          </p:cNvPr>
          <p:cNvSpPr txBox="1"/>
          <p:nvPr/>
        </p:nvSpPr>
        <p:spPr>
          <a:xfrm>
            <a:off x="612358" y="1697035"/>
            <a:ext cx="5971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0B3BAFE-68CC-CB91-5EFC-4201B46D1268}"/>
              </a:ext>
            </a:extLst>
          </p:cNvPr>
          <p:cNvSpPr txBox="1"/>
          <p:nvPr/>
        </p:nvSpPr>
        <p:spPr>
          <a:xfrm>
            <a:off x="1776419" y="376487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724ED90-4A3C-D156-246A-7751B77ADB70}"/>
              </a:ext>
            </a:extLst>
          </p:cNvPr>
          <p:cNvSpPr txBox="1"/>
          <p:nvPr/>
        </p:nvSpPr>
        <p:spPr>
          <a:xfrm>
            <a:off x="2467199" y="3763856"/>
            <a:ext cx="26648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A95B9A8-6992-D423-DD02-D57756DB9CA8}"/>
              </a:ext>
            </a:extLst>
          </p:cNvPr>
          <p:cNvSpPr txBox="1"/>
          <p:nvPr/>
        </p:nvSpPr>
        <p:spPr>
          <a:xfrm>
            <a:off x="3547195" y="293235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B669DDB-D4FC-18A0-6A5D-0C0064A4109F}"/>
              </a:ext>
            </a:extLst>
          </p:cNvPr>
          <p:cNvSpPr txBox="1"/>
          <p:nvPr/>
        </p:nvSpPr>
        <p:spPr>
          <a:xfrm>
            <a:off x="4040770" y="2932352"/>
            <a:ext cx="6491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6E02C325-14A8-2316-D1FB-68F99FD3EF01}"/>
              </a:ext>
            </a:extLst>
          </p:cNvPr>
          <p:cNvCxnSpPr>
            <a:cxnSpLocks/>
          </p:cNvCxnSpPr>
          <p:nvPr/>
        </p:nvCxnSpPr>
        <p:spPr>
          <a:xfrm>
            <a:off x="564720" y="3410483"/>
            <a:ext cx="4503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図 39">
            <a:extLst>
              <a:ext uri="{FF2B5EF4-FFF2-40B4-BE49-F238E27FC236}">
                <a16:creationId xmlns:a16="http://schemas.microsoft.com/office/drawing/2014/main" id="{89CA5440-89A3-7BE5-5E80-B005CDDCD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303237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7EAC62A-E974-999E-DFE5-7EB65101CC18}"/>
              </a:ext>
            </a:extLst>
          </p:cNvPr>
          <p:cNvSpPr txBox="1"/>
          <p:nvPr/>
        </p:nvSpPr>
        <p:spPr>
          <a:xfrm>
            <a:off x="1243687" y="4935529"/>
            <a:ext cx="584009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DF7AE4B-0A71-3F10-64F6-84466ED8A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522" y="5102450"/>
            <a:ext cx="2194750" cy="563929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C876C-A1B2-3A09-AA88-C61B0BD01A8D}"/>
              </a:ext>
            </a:extLst>
          </p:cNvPr>
          <p:cNvSpPr txBox="1"/>
          <p:nvPr/>
        </p:nvSpPr>
        <p:spPr>
          <a:xfrm>
            <a:off x="5984897" y="50168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6343A19-9FE8-F60C-EC0B-AD6C74F68A35}"/>
              </a:ext>
            </a:extLst>
          </p:cNvPr>
          <p:cNvSpPr txBox="1"/>
          <p:nvPr/>
        </p:nvSpPr>
        <p:spPr>
          <a:xfrm>
            <a:off x="2306500" y="555491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3D7035FA-47CD-31FC-B87E-345EE323E1FF}"/>
              </a:ext>
            </a:extLst>
          </p:cNvPr>
          <p:cNvSpPr txBox="1"/>
          <p:nvPr/>
        </p:nvSpPr>
        <p:spPr>
          <a:xfrm>
            <a:off x="3006169" y="5554919"/>
            <a:ext cx="762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2405CC8-0270-C0C4-EEEE-A34EBC025317}"/>
              </a:ext>
            </a:extLst>
          </p:cNvPr>
          <p:cNvSpPr txBox="1"/>
          <p:nvPr/>
        </p:nvSpPr>
        <p:spPr>
          <a:xfrm>
            <a:off x="1489848" y="5554919"/>
            <a:ext cx="350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8D6A735-29A8-A937-5CC9-DC39006613E3}"/>
              </a:ext>
            </a:extLst>
          </p:cNvPr>
          <p:cNvSpPr txBox="1"/>
          <p:nvPr/>
        </p:nvSpPr>
        <p:spPr>
          <a:xfrm>
            <a:off x="4478507" y="512751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03D4365-7FAB-0B0A-0D40-B98297412EF4}"/>
              </a:ext>
            </a:extLst>
          </p:cNvPr>
          <p:cNvSpPr txBox="1"/>
          <p:nvPr/>
        </p:nvSpPr>
        <p:spPr>
          <a:xfrm>
            <a:off x="5180459" y="5119228"/>
            <a:ext cx="26648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23BE149E-1B8A-AE84-A9AE-CC6FE9101156}"/>
              </a:ext>
            </a:extLst>
          </p:cNvPr>
          <p:cNvSpPr/>
          <p:nvPr/>
        </p:nvSpPr>
        <p:spPr>
          <a:xfrm>
            <a:off x="1776419" y="3394921"/>
            <a:ext cx="826977" cy="33398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1F668BC5-631E-6F8A-72C7-A934DED18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95" y="3589908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7D30C790-5BBA-1956-B43C-3251B66C03D8}"/>
              </a:ext>
            </a:extLst>
          </p:cNvPr>
          <p:cNvCxnSpPr>
            <a:cxnSpLocks/>
          </p:cNvCxnSpPr>
          <p:nvPr/>
        </p:nvCxnSpPr>
        <p:spPr>
          <a:xfrm>
            <a:off x="577354" y="3725860"/>
            <a:ext cx="1199065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C5E4600-0081-1261-4D30-369E747E7826}"/>
              </a:ext>
            </a:extLst>
          </p:cNvPr>
          <p:cNvSpPr txBox="1"/>
          <p:nvPr/>
        </p:nvSpPr>
        <p:spPr>
          <a:xfrm>
            <a:off x="3170423" y="3349534"/>
            <a:ext cx="26648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16FFD79-68A6-30B1-0BF6-0CB7CB07460D}"/>
              </a:ext>
            </a:extLst>
          </p:cNvPr>
          <p:cNvSpPr txBox="1"/>
          <p:nvPr/>
        </p:nvSpPr>
        <p:spPr>
          <a:xfrm>
            <a:off x="4947412" y="3354139"/>
            <a:ext cx="5641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EDAAFE8-E3E5-EAF3-C749-8BBD9FF8FC2A}"/>
              </a:ext>
            </a:extLst>
          </p:cNvPr>
          <p:cNvSpPr txBox="1"/>
          <p:nvPr/>
        </p:nvSpPr>
        <p:spPr>
          <a:xfrm>
            <a:off x="3464947" y="3364336"/>
            <a:ext cx="5034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65C6771-2926-A6E5-E5E0-22D9EF68FC86}"/>
              </a:ext>
            </a:extLst>
          </p:cNvPr>
          <p:cNvSpPr txBox="1"/>
          <p:nvPr/>
        </p:nvSpPr>
        <p:spPr>
          <a:xfrm>
            <a:off x="4703438" y="3349533"/>
            <a:ext cx="4407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B50A735-0720-E7DA-13EA-8F43DCF47332}"/>
              </a:ext>
            </a:extLst>
          </p:cNvPr>
          <p:cNvSpPr txBox="1"/>
          <p:nvPr/>
        </p:nvSpPr>
        <p:spPr>
          <a:xfrm>
            <a:off x="3777881" y="1098560"/>
            <a:ext cx="5405119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を選び、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を入れる。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4439844-7115-64C8-F55B-18ADA37A8383}"/>
              </a:ext>
            </a:extLst>
          </p:cNvPr>
          <p:cNvSpPr txBox="1"/>
          <p:nvPr/>
        </p:nvSpPr>
        <p:spPr>
          <a:xfrm>
            <a:off x="8310684" y="17270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3FB9B87-6FBB-4E86-BCEE-F401AD076874}"/>
              </a:ext>
            </a:extLst>
          </p:cNvPr>
          <p:cNvSpPr txBox="1"/>
          <p:nvPr/>
        </p:nvSpPr>
        <p:spPr>
          <a:xfrm>
            <a:off x="3916174" y="2267420"/>
            <a:ext cx="762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A4F79FB-2AC9-096F-4CB2-5130B7CCED11}"/>
              </a:ext>
            </a:extLst>
          </p:cNvPr>
          <p:cNvSpPr txBox="1"/>
          <p:nvPr/>
        </p:nvSpPr>
        <p:spPr>
          <a:xfrm>
            <a:off x="6320938" y="2281916"/>
            <a:ext cx="350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74AF77B-4073-7BE2-C2C6-D314D0415E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0231" y="1633109"/>
            <a:ext cx="4162266" cy="69261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3997CD7-C2E8-1883-47C4-3E7537F699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0686" y="2334258"/>
            <a:ext cx="853514" cy="426757"/>
          </a:xfrm>
          <a:prstGeom prst="rect">
            <a:avLst/>
          </a:prstGeom>
        </p:spPr>
      </p:pic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CE4D533C-60B9-82F1-469E-41A038DE41A7}"/>
              </a:ext>
            </a:extLst>
          </p:cNvPr>
          <p:cNvSpPr txBox="1"/>
          <p:nvPr/>
        </p:nvSpPr>
        <p:spPr>
          <a:xfrm>
            <a:off x="5816520" y="1740266"/>
            <a:ext cx="26648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BAC098C-6B55-FB82-FFF3-4315B64D1EB6}"/>
              </a:ext>
            </a:extLst>
          </p:cNvPr>
          <p:cNvSpPr txBox="1"/>
          <p:nvPr/>
        </p:nvSpPr>
        <p:spPr>
          <a:xfrm>
            <a:off x="7379862" y="1727779"/>
            <a:ext cx="5641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4F18E2A-CD6B-59DF-7A75-887F07D23EA1}"/>
              </a:ext>
            </a:extLst>
          </p:cNvPr>
          <p:cNvSpPr txBox="1"/>
          <p:nvPr/>
        </p:nvSpPr>
        <p:spPr>
          <a:xfrm>
            <a:off x="6059768" y="1737976"/>
            <a:ext cx="5034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DE49F2E9-634D-1DE7-D7E2-FF304437E46D}"/>
              </a:ext>
            </a:extLst>
          </p:cNvPr>
          <p:cNvSpPr txBox="1"/>
          <p:nvPr/>
        </p:nvSpPr>
        <p:spPr>
          <a:xfrm>
            <a:off x="7135888" y="1731719"/>
            <a:ext cx="4407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A68F93DE-083D-241B-C2DA-438F0D5B3402}"/>
              </a:ext>
            </a:extLst>
          </p:cNvPr>
          <p:cNvSpPr/>
          <p:nvPr/>
        </p:nvSpPr>
        <p:spPr>
          <a:xfrm>
            <a:off x="1776419" y="3780647"/>
            <a:ext cx="530081" cy="333989"/>
          </a:xfrm>
          <a:prstGeom prst="roundRect">
            <a:avLst>
              <a:gd name="adj" fmla="val 2441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0006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0E32B8A-F9F8-C9E4-75CB-320962448E4A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）花を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列植える関数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41BF131-E905-00C1-59F0-191615F0B14A}"/>
              </a:ext>
            </a:extLst>
          </p:cNvPr>
          <p:cNvSpPr txBox="1"/>
          <p:nvPr/>
        </p:nvSpPr>
        <p:spPr>
          <a:xfrm>
            <a:off x="2123841" y="1027245"/>
            <a:ext cx="6154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 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BDF7111-440A-EAC2-6C0F-5280BF4C117A}"/>
              </a:ext>
            </a:extLst>
          </p:cNvPr>
          <p:cNvSpPr txBox="1"/>
          <p:nvPr/>
        </p:nvSpPr>
        <p:spPr>
          <a:xfrm>
            <a:off x="3009553" y="1028857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F31A717-BB41-1C3E-3D5E-19A535468777}"/>
              </a:ext>
            </a:extLst>
          </p:cNvPr>
          <p:cNvSpPr txBox="1"/>
          <p:nvPr/>
        </p:nvSpPr>
        <p:spPr>
          <a:xfrm>
            <a:off x="733701" y="1481318"/>
            <a:ext cx="80478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plantSection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「高度なブロック」→「関数」 → 「関数を作成する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771F7EA-548E-8C7F-1611-2CA309E73C5D}"/>
              </a:ext>
            </a:extLst>
          </p:cNvPr>
          <p:cNvSpPr txBox="1"/>
          <p:nvPr/>
        </p:nvSpPr>
        <p:spPr>
          <a:xfrm>
            <a:off x="3399818" y="1568450"/>
            <a:ext cx="62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949DD75-9E5D-92A3-5C3A-D0F502DC7734}"/>
              </a:ext>
            </a:extLst>
          </p:cNvPr>
          <p:cNvSpPr txBox="1"/>
          <p:nvPr/>
        </p:nvSpPr>
        <p:spPr>
          <a:xfrm>
            <a:off x="4007066" y="156845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F94C48F-E378-34F4-5B82-7F9722B381C2}"/>
              </a:ext>
            </a:extLst>
          </p:cNvPr>
          <p:cNvSpPr txBox="1"/>
          <p:nvPr/>
        </p:nvSpPr>
        <p:spPr>
          <a:xfrm>
            <a:off x="4732734" y="1568450"/>
            <a:ext cx="438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0AE3DB2-6440-4E75-E7EE-2CBC02D861E4}"/>
              </a:ext>
            </a:extLst>
          </p:cNvPr>
          <p:cNvSpPr txBox="1"/>
          <p:nvPr/>
        </p:nvSpPr>
        <p:spPr>
          <a:xfrm>
            <a:off x="903409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6D077EB-353E-FF96-3FDD-C1FB8CE7E416}"/>
              </a:ext>
            </a:extLst>
          </p:cNvPr>
          <p:cNvSpPr txBox="1"/>
          <p:nvPr/>
        </p:nvSpPr>
        <p:spPr>
          <a:xfrm>
            <a:off x="4487678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0780938-D397-C85D-B881-FBA6441E1B39}"/>
              </a:ext>
            </a:extLst>
          </p:cNvPr>
          <p:cNvSpPr txBox="1"/>
          <p:nvPr/>
        </p:nvSpPr>
        <p:spPr>
          <a:xfrm>
            <a:off x="5197485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E8AF4E1D-DD88-01A8-6CFE-12E983701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52" y="3444109"/>
            <a:ext cx="1866900" cy="1219200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73E0B8C-4B61-0571-B048-C4BBF568D145}"/>
              </a:ext>
            </a:extLst>
          </p:cNvPr>
          <p:cNvSpPr txBox="1"/>
          <p:nvPr/>
        </p:nvSpPr>
        <p:spPr>
          <a:xfrm>
            <a:off x="3194634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00ADC49-BDAF-6FF5-2C72-57895A52B88E}"/>
              </a:ext>
            </a:extLst>
          </p:cNvPr>
          <p:cNvSpPr txBox="1"/>
          <p:nvPr/>
        </p:nvSpPr>
        <p:spPr>
          <a:xfrm>
            <a:off x="2563504" y="407361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EA1E987-DF8F-B960-76D5-8F88369C9EC0}"/>
              </a:ext>
            </a:extLst>
          </p:cNvPr>
          <p:cNvSpPr txBox="1"/>
          <p:nvPr/>
        </p:nvSpPr>
        <p:spPr>
          <a:xfrm>
            <a:off x="2563504" y="350508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5F85616E-0799-2A96-A09D-AF4F4BF60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23" y="3429000"/>
            <a:ext cx="2600325" cy="1876425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4176F71-3218-FD7B-32A4-A06465783CBF}"/>
              </a:ext>
            </a:extLst>
          </p:cNvPr>
          <p:cNvSpPr/>
          <p:nvPr/>
        </p:nvSpPr>
        <p:spPr>
          <a:xfrm>
            <a:off x="2115452" y="3995252"/>
            <a:ext cx="1796275" cy="6680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40421E3-F3AB-42B3-44CA-D54CE63AE171}"/>
              </a:ext>
            </a:extLst>
          </p:cNvPr>
          <p:cNvSpPr txBox="1"/>
          <p:nvPr/>
        </p:nvSpPr>
        <p:spPr>
          <a:xfrm>
            <a:off x="4482686" y="3429000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9818C24-AE36-C0AA-7801-D52ADD562CA6}"/>
              </a:ext>
            </a:extLst>
          </p:cNvPr>
          <p:cNvSpPr txBox="1"/>
          <p:nvPr/>
        </p:nvSpPr>
        <p:spPr>
          <a:xfrm>
            <a:off x="4514490" y="41670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558FEF6-F066-CC61-4F2E-B62E8ECD60E1}"/>
              </a:ext>
            </a:extLst>
          </p:cNvPr>
          <p:cNvSpPr txBox="1"/>
          <p:nvPr/>
        </p:nvSpPr>
        <p:spPr>
          <a:xfrm>
            <a:off x="5014824" y="416659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8718433-9FBE-D4D5-6601-683B4BCAB61C}"/>
              </a:ext>
            </a:extLst>
          </p:cNvPr>
          <p:cNvSpPr/>
          <p:nvPr/>
        </p:nvSpPr>
        <p:spPr>
          <a:xfrm>
            <a:off x="4093489" y="4072648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13014F5-18E5-72D8-AC96-C2DACFC7D660}"/>
              </a:ext>
            </a:extLst>
          </p:cNvPr>
          <p:cNvSpPr txBox="1"/>
          <p:nvPr/>
        </p:nvSpPr>
        <p:spPr>
          <a:xfrm>
            <a:off x="1480628" y="1028857"/>
            <a:ext cx="507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</p:spTree>
    <p:extLst>
      <p:ext uri="{BB962C8B-B14F-4D97-AF65-F5344CB8AC3E}">
        <p14:creationId xmlns:p14="http://schemas.microsoft.com/office/powerpoint/2010/main" val="34512223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1EB8DE2C-FF5B-9609-8705-50500FB6DF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3296" y="2849050"/>
            <a:ext cx="7290963" cy="3059701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73ABE2D-492A-316F-0962-15AC73DA90F3}"/>
              </a:ext>
            </a:extLst>
          </p:cNvPr>
          <p:cNvSpPr txBox="1"/>
          <p:nvPr/>
        </p:nvSpPr>
        <p:spPr>
          <a:xfrm>
            <a:off x="1433141" y="2840080"/>
            <a:ext cx="7209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4D819F4-3346-496D-1FCB-639487C18177}"/>
              </a:ext>
            </a:extLst>
          </p:cNvPr>
          <p:cNvSpPr txBox="1"/>
          <p:nvPr/>
        </p:nvSpPr>
        <p:spPr>
          <a:xfrm>
            <a:off x="948411" y="284008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44E9CA9-8B18-8EEB-86F1-85A20FD61922}"/>
              </a:ext>
            </a:extLst>
          </p:cNvPr>
          <p:cNvSpPr txBox="1"/>
          <p:nvPr/>
        </p:nvSpPr>
        <p:spPr>
          <a:xfrm>
            <a:off x="259188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もじれつ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FBB0D0F-EE42-2A7A-B87E-4A00736296AA}"/>
              </a:ext>
            </a:extLst>
          </p:cNvPr>
          <p:cNvSpPr txBox="1"/>
          <p:nvPr/>
        </p:nvSpPr>
        <p:spPr>
          <a:xfrm>
            <a:off x="1670538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CC42405-AC60-F616-DDDA-793D8BD5A96A}"/>
              </a:ext>
            </a:extLst>
          </p:cNvPr>
          <p:cNvSpPr txBox="1"/>
          <p:nvPr/>
        </p:nvSpPr>
        <p:spPr>
          <a:xfrm>
            <a:off x="344083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しんぎち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BAA07EE-2938-D579-EBD0-89D082F5688E}"/>
              </a:ext>
            </a:extLst>
          </p:cNvPr>
          <p:cNvSpPr txBox="1"/>
          <p:nvPr/>
        </p:nvSpPr>
        <p:spPr>
          <a:xfrm>
            <a:off x="4281432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2F4968-7BDE-1618-06A5-492BCEA363D7}"/>
              </a:ext>
            </a:extLst>
          </p:cNvPr>
          <p:cNvSpPr txBox="1"/>
          <p:nvPr/>
        </p:nvSpPr>
        <p:spPr>
          <a:xfrm>
            <a:off x="3017598" y="4233989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0E7439D4-EF35-F8F6-DA01-118B86210642}"/>
              </a:ext>
            </a:extLst>
          </p:cNvPr>
          <p:cNvSpPr/>
          <p:nvPr/>
        </p:nvSpPr>
        <p:spPr>
          <a:xfrm>
            <a:off x="4066591" y="3283632"/>
            <a:ext cx="688321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473226C-2F67-F9F2-2C9D-1007B58DECDE}"/>
              </a:ext>
            </a:extLst>
          </p:cNvPr>
          <p:cNvSpPr/>
          <p:nvPr/>
        </p:nvSpPr>
        <p:spPr>
          <a:xfrm>
            <a:off x="6909544" y="5322353"/>
            <a:ext cx="110783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5DF2421-BACB-3806-CDA1-35376460B8FB}"/>
              </a:ext>
            </a:extLst>
          </p:cNvPr>
          <p:cNvSpPr txBox="1"/>
          <p:nvPr/>
        </p:nvSpPr>
        <p:spPr>
          <a:xfrm>
            <a:off x="508704" y="1160015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関数の名前を「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plantSection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「数値」のボタンを押して引数を追加し、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pFlowerLine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」に変更して完了ボタンを押します。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630FCAD-8E6B-A58C-A975-FDD2098D4A79}"/>
              </a:ext>
            </a:extLst>
          </p:cNvPr>
          <p:cNvSpPr txBox="1"/>
          <p:nvPr/>
        </p:nvSpPr>
        <p:spPr>
          <a:xfrm>
            <a:off x="479677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5D741D9-9790-37DE-80AA-C3AAE16DF51F}"/>
              </a:ext>
            </a:extLst>
          </p:cNvPr>
          <p:cNvSpPr txBox="1"/>
          <p:nvPr/>
        </p:nvSpPr>
        <p:spPr>
          <a:xfrm>
            <a:off x="525482" y="2339978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38540E1-EBDC-EDEE-E55D-B46B4A28328D}"/>
              </a:ext>
            </a:extLst>
          </p:cNvPr>
          <p:cNvSpPr txBox="1"/>
          <p:nvPr/>
        </p:nvSpPr>
        <p:spPr>
          <a:xfrm>
            <a:off x="3315687" y="23436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6D5CFC5-3204-F6B8-DAC9-DE978E1CE512}"/>
              </a:ext>
            </a:extLst>
          </p:cNvPr>
          <p:cNvSpPr txBox="1"/>
          <p:nvPr/>
        </p:nvSpPr>
        <p:spPr>
          <a:xfrm>
            <a:off x="5605505" y="2343699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6497023-920C-DCFC-176F-1055C5621784}"/>
              </a:ext>
            </a:extLst>
          </p:cNvPr>
          <p:cNvSpPr txBox="1"/>
          <p:nvPr/>
        </p:nvSpPr>
        <p:spPr>
          <a:xfrm>
            <a:off x="4178662" y="2343699"/>
            <a:ext cx="86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532A29C-4E74-D5C0-620A-1FCA0FE46C00}"/>
              </a:ext>
            </a:extLst>
          </p:cNvPr>
          <p:cNvSpPr txBox="1"/>
          <p:nvPr/>
        </p:nvSpPr>
        <p:spPr>
          <a:xfrm>
            <a:off x="3194208" y="1792352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5D4EB619-91DE-8AC1-CAD0-B193FF9C443F}"/>
              </a:ext>
            </a:extLst>
          </p:cNvPr>
          <p:cNvSpPr/>
          <p:nvPr/>
        </p:nvSpPr>
        <p:spPr>
          <a:xfrm>
            <a:off x="3440838" y="4291498"/>
            <a:ext cx="909887" cy="254317"/>
          </a:xfrm>
          <a:prstGeom prst="roundRect">
            <a:avLst>
              <a:gd name="adj" fmla="val 1816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2B34CEF-0473-145F-FE86-3053F6D9C468}"/>
              </a:ext>
            </a:extLst>
          </p:cNvPr>
          <p:cNvSpPr txBox="1"/>
          <p:nvPr/>
        </p:nvSpPr>
        <p:spPr>
          <a:xfrm>
            <a:off x="4019780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79F6D63F-5602-0693-A2D1-1E549055CD4E}"/>
              </a:ext>
            </a:extLst>
          </p:cNvPr>
          <p:cNvSpPr txBox="1"/>
          <p:nvPr/>
        </p:nvSpPr>
        <p:spPr>
          <a:xfrm>
            <a:off x="1206458" y="1242824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2CCE80E-6469-BFB4-51D7-6EE5C559522F}"/>
              </a:ext>
            </a:extLst>
          </p:cNvPr>
          <p:cNvSpPr txBox="1"/>
          <p:nvPr/>
        </p:nvSpPr>
        <p:spPr>
          <a:xfrm>
            <a:off x="7021314" y="5313361"/>
            <a:ext cx="6294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633E28B3-8236-3AFE-665D-2E00ABE05A83}"/>
              </a:ext>
            </a:extLst>
          </p:cNvPr>
          <p:cNvSpPr/>
          <p:nvPr/>
        </p:nvSpPr>
        <p:spPr>
          <a:xfrm>
            <a:off x="4350725" y="4291497"/>
            <a:ext cx="909887" cy="2543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1448F4D-BC28-E4D1-DFE8-0CF89C94B740}"/>
              </a:ext>
            </a:extLst>
          </p:cNvPr>
          <p:cNvSpPr txBox="1"/>
          <p:nvPr/>
        </p:nvSpPr>
        <p:spPr>
          <a:xfrm>
            <a:off x="2529934" y="1792352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553ACC1-FD25-2C6C-05ED-AD53A804E35F}"/>
              </a:ext>
            </a:extLst>
          </p:cNvPr>
          <p:cNvSpPr txBox="1"/>
          <p:nvPr/>
        </p:nvSpPr>
        <p:spPr>
          <a:xfrm>
            <a:off x="3971944" y="1792352"/>
            <a:ext cx="573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1C9F688-FF0A-F09E-3DBB-93D637FBBC7E}"/>
              </a:ext>
            </a:extLst>
          </p:cNvPr>
          <p:cNvSpPr txBox="1"/>
          <p:nvPr/>
        </p:nvSpPr>
        <p:spPr>
          <a:xfrm>
            <a:off x="770756" y="1792352"/>
            <a:ext cx="573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</p:spTree>
    <p:extLst>
      <p:ext uri="{BB962C8B-B14F-4D97-AF65-F5344CB8AC3E}">
        <p14:creationId xmlns:p14="http://schemas.microsoft.com/office/powerpoint/2010/main" val="210657867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C65D52F-7917-010B-B7A3-B3D31D359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216" y="1826843"/>
            <a:ext cx="3238781" cy="2415749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F55F9C0-4D41-E14B-7BFF-34F70E10B56A}"/>
              </a:ext>
            </a:extLst>
          </p:cNvPr>
          <p:cNvSpPr txBox="1"/>
          <p:nvPr/>
        </p:nvSpPr>
        <p:spPr>
          <a:xfrm>
            <a:off x="858834" y="1982225"/>
            <a:ext cx="5971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A7904A7-EA56-B1D2-31F8-8B9907BCB82C}"/>
              </a:ext>
            </a:extLst>
          </p:cNvPr>
          <p:cNvSpPr txBox="1"/>
          <p:nvPr/>
        </p:nvSpPr>
        <p:spPr>
          <a:xfrm>
            <a:off x="2691784" y="23820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68EA604-CCC3-E93E-5F02-3A86599DA14E}"/>
              </a:ext>
            </a:extLst>
          </p:cNvPr>
          <p:cNvSpPr txBox="1"/>
          <p:nvPr/>
        </p:nvSpPr>
        <p:spPr>
          <a:xfrm>
            <a:off x="1227666" y="2805208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86B2656-7327-82C4-BC19-43E7C58E28BF}"/>
              </a:ext>
            </a:extLst>
          </p:cNvPr>
          <p:cNvSpPr txBox="1"/>
          <p:nvPr/>
        </p:nvSpPr>
        <p:spPr>
          <a:xfrm>
            <a:off x="1485572" y="2808139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218AB2F-5B0D-1A30-4716-497DA0C79A8F}"/>
              </a:ext>
            </a:extLst>
          </p:cNvPr>
          <p:cNvSpPr txBox="1"/>
          <p:nvPr/>
        </p:nvSpPr>
        <p:spPr>
          <a:xfrm>
            <a:off x="1889983" y="349321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FB789A3-2D88-BB55-6318-3501A1B20574}"/>
              </a:ext>
            </a:extLst>
          </p:cNvPr>
          <p:cNvSpPr txBox="1"/>
          <p:nvPr/>
        </p:nvSpPr>
        <p:spPr>
          <a:xfrm>
            <a:off x="3340478" y="349321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F1327B3D-BF7E-A227-F394-0B8EFAD2210C}"/>
              </a:ext>
            </a:extLst>
          </p:cNvPr>
          <p:cNvGrpSpPr/>
          <p:nvPr/>
        </p:nvGrpSpPr>
        <p:grpSpPr>
          <a:xfrm>
            <a:off x="4046362" y="1228621"/>
            <a:ext cx="1010358" cy="1010358"/>
            <a:chOff x="1252039" y="3292623"/>
            <a:chExt cx="1604985" cy="1604985"/>
          </a:xfrm>
        </p:grpSpPr>
        <p:sp>
          <p:nvSpPr>
            <p:cNvPr id="86" name="楕円 85">
              <a:extLst>
                <a:ext uri="{FF2B5EF4-FFF2-40B4-BE49-F238E27FC236}">
                  <a16:creationId xmlns:a16="http://schemas.microsoft.com/office/drawing/2014/main" id="{A657C68D-B168-964B-5716-F1EF17720622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04A7AD96-E595-5030-48B4-D699582F0503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88" name="図 87">
                <a:extLst>
                  <a:ext uri="{FF2B5EF4-FFF2-40B4-BE49-F238E27FC236}">
                    <a16:creationId xmlns:a16="http://schemas.microsoft.com/office/drawing/2014/main" id="{3AE46FC4-5D11-49B6-36F3-E3D7563F49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89" name="グループ化 88">
                <a:extLst>
                  <a:ext uri="{FF2B5EF4-FFF2-40B4-BE49-F238E27FC236}">
                    <a16:creationId xmlns:a16="http://schemas.microsoft.com/office/drawing/2014/main" id="{7D9D6E50-228A-C14F-941F-0FD11680DDD4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90" name="図 89">
                  <a:extLst>
                    <a:ext uri="{FF2B5EF4-FFF2-40B4-BE49-F238E27FC236}">
                      <a16:creationId xmlns:a16="http://schemas.microsoft.com/office/drawing/2014/main" id="{255F7137-732A-6DB0-8611-D656CE31EC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91" name="四角形: 角を丸くする 90">
                  <a:extLst>
                    <a:ext uri="{FF2B5EF4-FFF2-40B4-BE49-F238E27FC236}">
                      <a16:creationId xmlns:a16="http://schemas.microsoft.com/office/drawing/2014/main" id="{515C6F1F-B631-6AA3-90B0-3908E99CEC96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C08D5169-2A06-3531-EBBA-83042FB46C7E}"/>
              </a:ext>
            </a:extLst>
          </p:cNvPr>
          <p:cNvSpPr/>
          <p:nvPr/>
        </p:nvSpPr>
        <p:spPr>
          <a:xfrm>
            <a:off x="2457441" y="2067761"/>
            <a:ext cx="1048623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9E98F3F5-A731-9005-7747-52F3AA2E8A8C}"/>
              </a:ext>
            </a:extLst>
          </p:cNvPr>
          <p:cNvCxnSpPr>
            <a:cxnSpLocks/>
            <a:stCxn id="92" idx="1"/>
          </p:cNvCxnSpPr>
          <p:nvPr/>
        </p:nvCxnSpPr>
        <p:spPr>
          <a:xfrm flipH="1">
            <a:off x="2340591" y="2199537"/>
            <a:ext cx="116850" cy="257584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B76D71C3-F735-428C-2C80-0261A01F6BD8}"/>
              </a:ext>
            </a:extLst>
          </p:cNvPr>
          <p:cNvSpPr/>
          <p:nvPr/>
        </p:nvSpPr>
        <p:spPr>
          <a:xfrm>
            <a:off x="1744698" y="2462956"/>
            <a:ext cx="1048623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5C0A267B-29E9-5D9F-3367-AFF8CD6E936F}"/>
              </a:ext>
            </a:extLst>
          </p:cNvPr>
          <p:cNvSpPr txBox="1"/>
          <p:nvPr/>
        </p:nvSpPr>
        <p:spPr>
          <a:xfrm>
            <a:off x="5083001" y="2419428"/>
            <a:ext cx="40336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F63CD10-250E-9B97-C495-A5EF2B377FB7}"/>
              </a:ext>
            </a:extLst>
          </p:cNvPr>
          <p:cNvSpPr txBox="1"/>
          <p:nvPr/>
        </p:nvSpPr>
        <p:spPr>
          <a:xfrm>
            <a:off x="8247713" y="2517127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3A8C37B3-1771-3E8E-A2BA-08D6DA5D5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413" y="2199537"/>
            <a:ext cx="1463167" cy="1044030"/>
          </a:xfrm>
          <a:prstGeom prst="rect">
            <a:avLst/>
          </a:prstGeom>
        </p:spPr>
      </p:pic>
      <p:pic>
        <p:nvPicPr>
          <p:cNvPr id="98" name="図 97">
            <a:extLst>
              <a:ext uri="{FF2B5EF4-FFF2-40B4-BE49-F238E27FC236}">
                <a16:creationId xmlns:a16="http://schemas.microsoft.com/office/drawing/2014/main" id="{343521CD-5907-ECAF-6B7E-7909395748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8166" y="2331313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4A0DCC42-3DEE-D349-B699-8095276F885D}"/>
              </a:ext>
            </a:extLst>
          </p:cNvPr>
          <p:cNvCxnSpPr>
            <a:cxnSpLocks/>
          </p:cNvCxnSpPr>
          <p:nvPr/>
        </p:nvCxnSpPr>
        <p:spPr>
          <a:xfrm>
            <a:off x="740509" y="2495475"/>
            <a:ext cx="358919" cy="40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38F5072-D663-D64B-572E-F4E7E1C400EA}"/>
              </a:ext>
            </a:extLst>
          </p:cNvPr>
          <p:cNvSpPr txBox="1"/>
          <p:nvPr/>
        </p:nvSpPr>
        <p:spPr>
          <a:xfrm>
            <a:off x="7718552" y="2236581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4F4C0E2F-459A-E223-893B-42BDDDFDFB93}"/>
              </a:ext>
            </a:extLst>
          </p:cNvPr>
          <p:cNvSpPr txBox="1"/>
          <p:nvPr/>
        </p:nvSpPr>
        <p:spPr>
          <a:xfrm>
            <a:off x="5220492" y="3394526"/>
            <a:ext cx="338324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を移動する。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79073DEE-5EE4-D6EE-A7E5-CD86BD317B9E}"/>
              </a:ext>
            </a:extLst>
          </p:cNvPr>
          <p:cNvSpPr txBox="1"/>
          <p:nvPr/>
        </p:nvSpPr>
        <p:spPr>
          <a:xfrm>
            <a:off x="6602934" y="3783251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7350F0D-C88B-BF33-7A48-2D66E85F8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2867" y="3879908"/>
            <a:ext cx="1082134" cy="381033"/>
          </a:xfrm>
          <a:prstGeom prst="rect">
            <a:avLst/>
          </a:prstGeom>
        </p:spPr>
      </p:pic>
      <p:pic>
        <p:nvPicPr>
          <p:cNvPr id="104" name="図 103">
            <a:extLst>
              <a:ext uri="{FF2B5EF4-FFF2-40B4-BE49-F238E27FC236}">
                <a16:creationId xmlns:a16="http://schemas.microsoft.com/office/drawing/2014/main" id="{437178F2-BF6C-0BC9-0178-FEAD732382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784" y="2883684"/>
            <a:ext cx="466725" cy="4191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cxnSp>
        <p:nvCxnSpPr>
          <p:cNvPr id="105" name="直線矢印コネクタ 104">
            <a:extLst>
              <a:ext uri="{FF2B5EF4-FFF2-40B4-BE49-F238E27FC236}">
                <a16:creationId xmlns:a16="http://schemas.microsoft.com/office/drawing/2014/main" id="{43DC63C0-DBDD-69A0-891E-D61AD8954264}"/>
              </a:ext>
            </a:extLst>
          </p:cNvPr>
          <p:cNvCxnSpPr>
            <a:cxnSpLocks/>
          </p:cNvCxnSpPr>
          <p:nvPr/>
        </p:nvCxnSpPr>
        <p:spPr>
          <a:xfrm>
            <a:off x="764588" y="3039613"/>
            <a:ext cx="46307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1E09EA54-E2D5-63A2-F440-F7459BEB9014}"/>
              </a:ext>
            </a:extLst>
          </p:cNvPr>
          <p:cNvSpPr txBox="1"/>
          <p:nvPr/>
        </p:nvSpPr>
        <p:spPr>
          <a:xfrm>
            <a:off x="786589" y="4591427"/>
            <a:ext cx="45478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7DB3207A-34CB-C91E-8FE3-E3B10AC64DB8}"/>
              </a:ext>
            </a:extLst>
          </p:cNvPr>
          <p:cNvSpPr txBox="1"/>
          <p:nvPr/>
        </p:nvSpPr>
        <p:spPr>
          <a:xfrm>
            <a:off x="3929164" y="467826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41BB1D95-3F5E-B771-FBED-152B0E580E40}"/>
              </a:ext>
            </a:extLst>
          </p:cNvPr>
          <p:cNvSpPr txBox="1"/>
          <p:nvPr/>
        </p:nvSpPr>
        <p:spPr>
          <a:xfrm>
            <a:off x="992927" y="4662884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237B449-6F61-194E-B6EC-96BC82E1D4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8563" y="4696774"/>
            <a:ext cx="1638442" cy="571550"/>
          </a:xfrm>
          <a:prstGeom prst="rect">
            <a:avLst/>
          </a:prstGeom>
        </p:spPr>
      </p:pic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3233AEC8-2AC7-590A-DEA8-F0DDED84EA75}"/>
              </a:ext>
            </a:extLst>
          </p:cNvPr>
          <p:cNvSpPr txBox="1"/>
          <p:nvPr/>
        </p:nvSpPr>
        <p:spPr>
          <a:xfrm>
            <a:off x="2290722" y="4749182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5B5AE216-5394-92F8-8CAD-7DF51E1CC270}"/>
              </a:ext>
            </a:extLst>
          </p:cNvPr>
          <p:cNvSpPr txBox="1"/>
          <p:nvPr/>
        </p:nvSpPr>
        <p:spPr>
          <a:xfrm>
            <a:off x="2548628" y="4752113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D3F32C85-A1AD-E595-17EE-D2E1CF78B091}"/>
              </a:ext>
            </a:extLst>
          </p:cNvPr>
          <p:cNvCxnSpPr>
            <a:cxnSpLocks/>
          </p:cNvCxnSpPr>
          <p:nvPr/>
        </p:nvCxnSpPr>
        <p:spPr>
          <a:xfrm>
            <a:off x="737980" y="3700621"/>
            <a:ext cx="3614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5" name="図 114">
            <a:extLst>
              <a:ext uri="{FF2B5EF4-FFF2-40B4-BE49-F238E27FC236}">
                <a16:creationId xmlns:a16="http://schemas.microsoft.com/office/drawing/2014/main" id="{D8EA0223-0913-6830-26EF-380A172AA4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382" y="3472599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ED117801-D159-365E-296B-DDDEE72175EC}"/>
              </a:ext>
            </a:extLst>
          </p:cNvPr>
          <p:cNvSpPr txBox="1"/>
          <p:nvPr/>
        </p:nvSpPr>
        <p:spPr>
          <a:xfrm>
            <a:off x="822127" y="5302878"/>
            <a:ext cx="66776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6DAD9AC5-5246-549E-E147-05C710A19F02}"/>
              </a:ext>
            </a:extLst>
          </p:cNvPr>
          <p:cNvSpPr txBox="1"/>
          <p:nvPr/>
        </p:nvSpPr>
        <p:spPr>
          <a:xfrm>
            <a:off x="6478003" y="53953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8" name="図 117">
            <a:extLst>
              <a:ext uri="{FF2B5EF4-FFF2-40B4-BE49-F238E27FC236}">
                <a16:creationId xmlns:a16="http://schemas.microsoft.com/office/drawing/2014/main" id="{E65FC48A-9115-1FF6-558A-AB312FBF4F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9354" y="5382060"/>
            <a:ext cx="3132091" cy="579170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91DC7F5-C5CA-0CEB-82C3-43F1CA5E93A9}"/>
              </a:ext>
            </a:extLst>
          </p:cNvPr>
          <p:cNvSpPr txBox="1"/>
          <p:nvPr/>
        </p:nvSpPr>
        <p:spPr>
          <a:xfrm>
            <a:off x="4082382" y="5421067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A66B4D75-B891-2349-E85A-88FC58B98C65}"/>
              </a:ext>
            </a:extLst>
          </p:cNvPr>
          <p:cNvSpPr txBox="1"/>
          <p:nvPr/>
        </p:nvSpPr>
        <p:spPr>
          <a:xfrm>
            <a:off x="5556255" y="5423285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8792353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4DAF433-986B-C45D-D75F-C6A0A273A51A}"/>
              </a:ext>
            </a:extLst>
          </p:cNvPr>
          <p:cNvSpPr txBox="1"/>
          <p:nvPr/>
        </p:nvSpPr>
        <p:spPr>
          <a:xfrm>
            <a:off x="428624" y="1043124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（★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）エージェントの向きを変える関数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4A4D413-2B35-A1AC-FB9F-4787792764F0}"/>
              </a:ext>
            </a:extLst>
          </p:cNvPr>
          <p:cNvSpPr txBox="1"/>
          <p:nvPr/>
        </p:nvSpPr>
        <p:spPr>
          <a:xfrm>
            <a:off x="3527552" y="1018806"/>
            <a:ext cx="4656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BDE08B4-D11D-3E03-D083-2ECE5A28BA0E}"/>
              </a:ext>
            </a:extLst>
          </p:cNvPr>
          <p:cNvSpPr txBox="1"/>
          <p:nvPr/>
        </p:nvSpPr>
        <p:spPr>
          <a:xfrm>
            <a:off x="4197601" y="1018574"/>
            <a:ext cx="707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BE9861F-6CA4-8D50-18FD-83A4FF5C82B5}"/>
              </a:ext>
            </a:extLst>
          </p:cNvPr>
          <p:cNvSpPr txBox="1"/>
          <p:nvPr/>
        </p:nvSpPr>
        <p:spPr>
          <a:xfrm>
            <a:off x="733701" y="1481318"/>
            <a:ext cx="80478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checkTurn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「高度なブロック」→「関数」 → 「関数を作成する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DD731A6-17E7-3475-0B07-44BDC6A0524A}"/>
              </a:ext>
            </a:extLst>
          </p:cNvPr>
          <p:cNvSpPr txBox="1"/>
          <p:nvPr/>
        </p:nvSpPr>
        <p:spPr>
          <a:xfrm>
            <a:off x="3121085" y="1568450"/>
            <a:ext cx="62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952C5D9-8646-939C-4618-5E2CAE60552E}"/>
              </a:ext>
            </a:extLst>
          </p:cNvPr>
          <p:cNvSpPr txBox="1"/>
          <p:nvPr/>
        </p:nvSpPr>
        <p:spPr>
          <a:xfrm>
            <a:off x="3728333" y="156845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F58008D-B6B3-3150-06B9-4161E776F4B6}"/>
              </a:ext>
            </a:extLst>
          </p:cNvPr>
          <p:cNvSpPr txBox="1"/>
          <p:nvPr/>
        </p:nvSpPr>
        <p:spPr>
          <a:xfrm>
            <a:off x="4454001" y="1568450"/>
            <a:ext cx="438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A4A04E8-8E2D-FBAA-E0E0-6678515973B0}"/>
              </a:ext>
            </a:extLst>
          </p:cNvPr>
          <p:cNvSpPr txBox="1"/>
          <p:nvPr/>
        </p:nvSpPr>
        <p:spPr>
          <a:xfrm>
            <a:off x="903409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948DF3F-6D36-DCEB-B4B6-B275BB323C91}"/>
              </a:ext>
            </a:extLst>
          </p:cNvPr>
          <p:cNvSpPr txBox="1"/>
          <p:nvPr/>
        </p:nvSpPr>
        <p:spPr>
          <a:xfrm>
            <a:off x="4487678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D3F3869-3828-2092-06E8-2A232D59FB40}"/>
              </a:ext>
            </a:extLst>
          </p:cNvPr>
          <p:cNvSpPr txBox="1"/>
          <p:nvPr/>
        </p:nvSpPr>
        <p:spPr>
          <a:xfrm>
            <a:off x="5197485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45A0B3BF-7D53-5561-D6BF-5C2EB80C1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52" y="3444109"/>
            <a:ext cx="1866900" cy="1219200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C1106EE-929E-DF9A-A48D-04B122ABC713}"/>
              </a:ext>
            </a:extLst>
          </p:cNvPr>
          <p:cNvSpPr txBox="1"/>
          <p:nvPr/>
        </p:nvSpPr>
        <p:spPr>
          <a:xfrm>
            <a:off x="3194634" y="21080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426A75D-74BD-9A56-A6AE-C7037D62C37B}"/>
              </a:ext>
            </a:extLst>
          </p:cNvPr>
          <p:cNvSpPr txBox="1"/>
          <p:nvPr/>
        </p:nvSpPr>
        <p:spPr>
          <a:xfrm>
            <a:off x="2563504" y="407361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07053EC-49E9-84F3-65FD-FAA277B61B3A}"/>
              </a:ext>
            </a:extLst>
          </p:cNvPr>
          <p:cNvSpPr txBox="1"/>
          <p:nvPr/>
        </p:nvSpPr>
        <p:spPr>
          <a:xfrm>
            <a:off x="2563504" y="350508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こうど</a:t>
            </a: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67AD370E-65EC-60A2-B7E0-540FF1C04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23" y="3429000"/>
            <a:ext cx="2600325" cy="1876425"/>
          </a:xfrm>
          <a:prstGeom prst="rect">
            <a:avLst/>
          </a:prstGeom>
        </p:spPr>
      </p:pic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999EEB5A-4C8D-03CF-DC22-8B36EB18689D}"/>
              </a:ext>
            </a:extLst>
          </p:cNvPr>
          <p:cNvSpPr/>
          <p:nvPr/>
        </p:nvSpPr>
        <p:spPr>
          <a:xfrm>
            <a:off x="2115452" y="3995252"/>
            <a:ext cx="1796275" cy="66805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701E0C0-4C85-2BF4-80DD-ECAC52BC1727}"/>
              </a:ext>
            </a:extLst>
          </p:cNvPr>
          <p:cNvSpPr txBox="1"/>
          <p:nvPr/>
        </p:nvSpPr>
        <p:spPr>
          <a:xfrm>
            <a:off x="4482686" y="3429000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DFCF027-5998-2456-0F64-509CDF83962F}"/>
              </a:ext>
            </a:extLst>
          </p:cNvPr>
          <p:cNvSpPr txBox="1"/>
          <p:nvPr/>
        </p:nvSpPr>
        <p:spPr>
          <a:xfrm>
            <a:off x="4514490" y="41670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3B2A77F-3E92-F935-5905-F380F240136D}"/>
              </a:ext>
            </a:extLst>
          </p:cNvPr>
          <p:cNvSpPr txBox="1"/>
          <p:nvPr/>
        </p:nvSpPr>
        <p:spPr>
          <a:xfrm>
            <a:off x="5014824" y="416659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20F9EF30-AE20-9AF6-B356-C0B536DC9FB0}"/>
              </a:ext>
            </a:extLst>
          </p:cNvPr>
          <p:cNvSpPr/>
          <p:nvPr/>
        </p:nvSpPr>
        <p:spPr>
          <a:xfrm>
            <a:off x="4093489" y="4072648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317CB3C-A476-CED1-F0D9-0A92BB6EFE32}"/>
              </a:ext>
            </a:extLst>
          </p:cNvPr>
          <p:cNvSpPr txBox="1"/>
          <p:nvPr/>
        </p:nvSpPr>
        <p:spPr>
          <a:xfrm>
            <a:off x="2829003" y="1018574"/>
            <a:ext cx="4656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38612254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D07B39A-EC94-6C0D-1208-E8D6B7C629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6518" y="2845299"/>
            <a:ext cx="7290963" cy="3083980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684CF8-132D-7535-CA87-EED35C2D325C}"/>
              </a:ext>
            </a:extLst>
          </p:cNvPr>
          <p:cNvSpPr txBox="1"/>
          <p:nvPr/>
        </p:nvSpPr>
        <p:spPr>
          <a:xfrm>
            <a:off x="1433141" y="2840080"/>
            <a:ext cx="7209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F42965D-796E-80B6-072A-74AEE9D00C81}"/>
              </a:ext>
            </a:extLst>
          </p:cNvPr>
          <p:cNvSpPr txBox="1"/>
          <p:nvPr/>
        </p:nvSpPr>
        <p:spPr>
          <a:xfrm>
            <a:off x="948411" y="284008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AB72C7E-A733-9CEB-BEEF-7EBE857A2083}"/>
              </a:ext>
            </a:extLst>
          </p:cNvPr>
          <p:cNvSpPr txBox="1"/>
          <p:nvPr/>
        </p:nvSpPr>
        <p:spPr>
          <a:xfrm>
            <a:off x="259188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もじれつ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853A3F0-FF1B-2D42-4CE9-8F0178C36064}"/>
              </a:ext>
            </a:extLst>
          </p:cNvPr>
          <p:cNvSpPr txBox="1"/>
          <p:nvPr/>
        </p:nvSpPr>
        <p:spPr>
          <a:xfrm>
            <a:off x="1670538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A6F3DB6-74A0-089A-3E82-3A1AF3042E10}"/>
              </a:ext>
            </a:extLst>
          </p:cNvPr>
          <p:cNvSpPr txBox="1"/>
          <p:nvPr/>
        </p:nvSpPr>
        <p:spPr>
          <a:xfrm>
            <a:off x="3440839" y="3282626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しんぎち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8D09ADD-DD32-338A-8266-5E0DCDD6B74B}"/>
              </a:ext>
            </a:extLst>
          </p:cNvPr>
          <p:cNvSpPr txBox="1"/>
          <p:nvPr/>
        </p:nvSpPr>
        <p:spPr>
          <a:xfrm>
            <a:off x="4281432" y="3282626"/>
            <a:ext cx="4387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7A25928-043A-7676-5B45-FBB4ECFDA485}"/>
              </a:ext>
            </a:extLst>
          </p:cNvPr>
          <p:cNvSpPr txBox="1"/>
          <p:nvPr/>
        </p:nvSpPr>
        <p:spPr>
          <a:xfrm>
            <a:off x="2715810" y="4237761"/>
            <a:ext cx="54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408EE13B-F070-52AD-1597-3798FC9C3304}"/>
              </a:ext>
            </a:extLst>
          </p:cNvPr>
          <p:cNvSpPr/>
          <p:nvPr/>
        </p:nvSpPr>
        <p:spPr>
          <a:xfrm>
            <a:off x="4066591" y="3283632"/>
            <a:ext cx="688321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BF7A7DA6-17E8-1AFC-6644-20F6DB5852DA}"/>
              </a:ext>
            </a:extLst>
          </p:cNvPr>
          <p:cNvSpPr/>
          <p:nvPr/>
        </p:nvSpPr>
        <p:spPr>
          <a:xfrm>
            <a:off x="6909544" y="5322353"/>
            <a:ext cx="110783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6E3CAF6-B699-C237-84A9-AEB977ECCA0B}"/>
              </a:ext>
            </a:extLst>
          </p:cNvPr>
          <p:cNvSpPr txBox="1"/>
          <p:nvPr/>
        </p:nvSpPr>
        <p:spPr>
          <a:xfrm>
            <a:off x="508704" y="1160015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関数の名前を「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checkTurn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「数値」のボタンを押して引数を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つにし、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pBlockA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pBlockB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」に変更して完了ボタンを押します。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5D6C33F-FC76-4442-6CBF-7CA6E5FC0A16}"/>
              </a:ext>
            </a:extLst>
          </p:cNvPr>
          <p:cNvSpPr txBox="1"/>
          <p:nvPr/>
        </p:nvSpPr>
        <p:spPr>
          <a:xfrm>
            <a:off x="752011" y="1794141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3F8A341-E407-C873-BF47-55842BA32F40}"/>
              </a:ext>
            </a:extLst>
          </p:cNvPr>
          <p:cNvSpPr txBox="1"/>
          <p:nvPr/>
        </p:nvSpPr>
        <p:spPr>
          <a:xfrm>
            <a:off x="479677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169EC3B-220D-63D6-80F0-E136C5BADB69}"/>
              </a:ext>
            </a:extLst>
          </p:cNvPr>
          <p:cNvSpPr txBox="1"/>
          <p:nvPr/>
        </p:nvSpPr>
        <p:spPr>
          <a:xfrm>
            <a:off x="521421" y="2345458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2970695-248D-7C62-254F-C5E0FCF20129}"/>
              </a:ext>
            </a:extLst>
          </p:cNvPr>
          <p:cNvSpPr txBox="1"/>
          <p:nvPr/>
        </p:nvSpPr>
        <p:spPr>
          <a:xfrm>
            <a:off x="4223066" y="2345458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89913E2-8933-D4EC-A683-D6B74923EC68}"/>
              </a:ext>
            </a:extLst>
          </p:cNvPr>
          <p:cNvSpPr txBox="1"/>
          <p:nvPr/>
        </p:nvSpPr>
        <p:spPr>
          <a:xfrm>
            <a:off x="6529662" y="2345458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5E25109-30F4-6F92-8F41-05C12DA4AC20}"/>
              </a:ext>
            </a:extLst>
          </p:cNvPr>
          <p:cNvSpPr txBox="1"/>
          <p:nvPr/>
        </p:nvSpPr>
        <p:spPr>
          <a:xfrm>
            <a:off x="5102819" y="2345458"/>
            <a:ext cx="86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5DED0D8-5623-BAA9-195A-E4A5115DFB25}"/>
              </a:ext>
            </a:extLst>
          </p:cNvPr>
          <p:cNvSpPr txBox="1"/>
          <p:nvPr/>
        </p:nvSpPr>
        <p:spPr>
          <a:xfrm>
            <a:off x="3193594" y="179414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EA4F534-CCCC-32D5-18EC-C20AD9FBA09F}"/>
              </a:ext>
            </a:extLst>
          </p:cNvPr>
          <p:cNvSpPr txBox="1"/>
          <p:nvPr/>
        </p:nvSpPr>
        <p:spPr>
          <a:xfrm>
            <a:off x="2613767" y="1794141"/>
            <a:ext cx="3047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4DC4D131-58E1-F8B7-88EB-AECF6078661D}"/>
              </a:ext>
            </a:extLst>
          </p:cNvPr>
          <p:cNvSpPr/>
          <p:nvPr/>
        </p:nvSpPr>
        <p:spPr>
          <a:xfrm>
            <a:off x="3150504" y="4291497"/>
            <a:ext cx="726664" cy="254317"/>
          </a:xfrm>
          <a:prstGeom prst="roundRect">
            <a:avLst>
              <a:gd name="adj" fmla="val 1816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F4FFEEC9-F9A4-E1B3-8554-02E11F5BB9FD}"/>
              </a:ext>
            </a:extLst>
          </p:cNvPr>
          <p:cNvSpPr/>
          <p:nvPr/>
        </p:nvSpPr>
        <p:spPr>
          <a:xfrm>
            <a:off x="3908871" y="4291496"/>
            <a:ext cx="576000" cy="2543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759C71F-28E4-8B92-34E4-555649A7406B}"/>
              </a:ext>
            </a:extLst>
          </p:cNvPr>
          <p:cNvSpPr txBox="1"/>
          <p:nvPr/>
        </p:nvSpPr>
        <p:spPr>
          <a:xfrm>
            <a:off x="3742943" y="124282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D708C6F-B111-E248-5218-AF2519AB84EF}"/>
              </a:ext>
            </a:extLst>
          </p:cNvPr>
          <p:cNvSpPr txBox="1"/>
          <p:nvPr/>
        </p:nvSpPr>
        <p:spPr>
          <a:xfrm>
            <a:off x="1206458" y="1242824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A3EC227-FE92-319B-AABD-718DCA426BF0}"/>
              </a:ext>
            </a:extLst>
          </p:cNvPr>
          <p:cNvSpPr txBox="1"/>
          <p:nvPr/>
        </p:nvSpPr>
        <p:spPr>
          <a:xfrm>
            <a:off x="7021314" y="5313361"/>
            <a:ext cx="6294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67D7C2FB-B1AE-50AC-CF55-3960377301DB}"/>
              </a:ext>
            </a:extLst>
          </p:cNvPr>
          <p:cNvSpPr/>
          <p:nvPr/>
        </p:nvSpPr>
        <p:spPr>
          <a:xfrm>
            <a:off x="4561931" y="4294269"/>
            <a:ext cx="575999" cy="2543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4777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3A2A0FC-4C8C-8E88-B2F3-C3E9E65F5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00" y="1573243"/>
            <a:ext cx="5250635" cy="337595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5304780-0D4C-8383-C8F1-2827C737B745}"/>
              </a:ext>
            </a:extLst>
          </p:cNvPr>
          <p:cNvSpPr txBox="1"/>
          <p:nvPr/>
        </p:nvSpPr>
        <p:spPr>
          <a:xfrm>
            <a:off x="628343" y="169523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1E6CE2B-1444-99B8-61FE-320C98FC5C94}"/>
              </a:ext>
            </a:extLst>
          </p:cNvPr>
          <p:cNvSpPr txBox="1"/>
          <p:nvPr/>
        </p:nvSpPr>
        <p:spPr>
          <a:xfrm>
            <a:off x="2167346" y="2338218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945735F4-E78D-698B-55F8-C738944CD254}"/>
              </a:ext>
            </a:extLst>
          </p:cNvPr>
          <p:cNvCxnSpPr>
            <a:cxnSpLocks/>
          </p:cNvCxnSpPr>
          <p:nvPr/>
        </p:nvCxnSpPr>
        <p:spPr>
          <a:xfrm>
            <a:off x="565002" y="2204531"/>
            <a:ext cx="27879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図 83">
            <a:extLst>
              <a:ext uri="{FF2B5EF4-FFF2-40B4-BE49-F238E27FC236}">
                <a16:creationId xmlns:a16="http://schemas.microsoft.com/office/drawing/2014/main" id="{8735EE9E-222A-8399-4405-C96F4ECACB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467" y="2004670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5B314CE-57CA-3E29-9B27-A9549FADCD63}"/>
              </a:ext>
            </a:extLst>
          </p:cNvPr>
          <p:cNvSpPr txBox="1"/>
          <p:nvPr/>
        </p:nvSpPr>
        <p:spPr>
          <a:xfrm>
            <a:off x="4723319" y="1269458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5E96D979-2F50-4EE1-3C59-49BA0B6AEF50}"/>
              </a:ext>
            </a:extLst>
          </p:cNvPr>
          <p:cNvSpPr txBox="1"/>
          <p:nvPr/>
        </p:nvSpPr>
        <p:spPr>
          <a:xfrm>
            <a:off x="7875995" y="132507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F01BA8D-E7AE-01C7-8E2F-11FDE5EF34B5}"/>
              </a:ext>
            </a:extLst>
          </p:cNvPr>
          <p:cNvSpPr txBox="1"/>
          <p:nvPr/>
        </p:nvSpPr>
        <p:spPr>
          <a:xfrm>
            <a:off x="4952686" y="1325079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62EC43EB-1FAA-FE24-46E5-A9FE54F7C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153" y="330774"/>
            <a:ext cx="1508891" cy="165368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98D1BA28-8233-8193-2C58-07F818D47DF3}"/>
              </a:ext>
            </a:extLst>
          </p:cNvPr>
          <p:cNvSpPr txBox="1"/>
          <p:nvPr/>
        </p:nvSpPr>
        <p:spPr>
          <a:xfrm>
            <a:off x="6728198" y="3552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6AB06FDD-280C-57A2-18FC-6DED3EAC671A}"/>
              </a:ext>
            </a:extLst>
          </p:cNvPr>
          <p:cNvSpPr txBox="1"/>
          <p:nvPr/>
        </p:nvSpPr>
        <p:spPr>
          <a:xfrm>
            <a:off x="4723207" y="2782202"/>
            <a:ext cx="4380351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を押すと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になるので、「でなければ」の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を押して　　　　　　　　　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E68EB360-DB7A-BD84-51E5-27A6BBB3D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2686" y="2949405"/>
            <a:ext cx="314325" cy="276225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0C9D11DA-1852-1CB9-57BE-8DC0F87BCA17}"/>
              </a:ext>
            </a:extLst>
          </p:cNvPr>
          <p:cNvSpPr txBox="1"/>
          <p:nvPr/>
        </p:nvSpPr>
        <p:spPr>
          <a:xfrm>
            <a:off x="5447442" y="2867581"/>
            <a:ext cx="314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8F8BD190-7CAD-0079-BC88-B5D2B0EC0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3153" y="2410107"/>
            <a:ext cx="2029807" cy="2197058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70991A13-C2F0-DFE9-3557-2CAC96926A1A}"/>
              </a:ext>
            </a:extLst>
          </p:cNvPr>
          <p:cNvSpPr txBox="1"/>
          <p:nvPr/>
        </p:nvSpPr>
        <p:spPr>
          <a:xfrm>
            <a:off x="6696202" y="242512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10799B41-B79C-9E69-D1E2-80D55F5DD7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1261" y="5190093"/>
            <a:ext cx="285750" cy="304800"/>
          </a:xfrm>
          <a:prstGeom prst="rect">
            <a:avLst/>
          </a:prstGeom>
        </p:spPr>
      </p:pic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11F90470-8E95-0422-1C6A-043642222A1D}"/>
              </a:ext>
            </a:extLst>
          </p:cNvPr>
          <p:cNvSpPr txBox="1"/>
          <p:nvPr/>
        </p:nvSpPr>
        <p:spPr>
          <a:xfrm>
            <a:off x="5456234" y="5064494"/>
            <a:ext cx="314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8C7AA761-D62A-8FFB-1772-CFB0E98B74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3395" y="5117123"/>
            <a:ext cx="2057578" cy="1600339"/>
          </a:xfrm>
          <a:prstGeom prst="rect">
            <a:avLst/>
          </a:prstGeom>
        </p:spPr>
      </p:pic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10A71344-C337-69E1-053B-C6093524D451}"/>
              </a:ext>
            </a:extLst>
          </p:cNvPr>
          <p:cNvSpPr txBox="1"/>
          <p:nvPr/>
        </p:nvSpPr>
        <p:spPr>
          <a:xfrm>
            <a:off x="6728197" y="514243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99" name="楕円 98">
            <a:extLst>
              <a:ext uri="{FF2B5EF4-FFF2-40B4-BE49-F238E27FC236}">
                <a16:creationId xmlns:a16="http://schemas.microsoft.com/office/drawing/2014/main" id="{BFF8A13D-2255-0EB8-9466-8D5EA1E7EC3A}"/>
              </a:ext>
            </a:extLst>
          </p:cNvPr>
          <p:cNvSpPr/>
          <p:nvPr/>
        </p:nvSpPr>
        <p:spPr>
          <a:xfrm>
            <a:off x="6287355" y="1583917"/>
            <a:ext cx="288000" cy="2880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00" name="楕円 99">
            <a:extLst>
              <a:ext uri="{FF2B5EF4-FFF2-40B4-BE49-F238E27FC236}">
                <a16:creationId xmlns:a16="http://schemas.microsoft.com/office/drawing/2014/main" id="{9FE3EF81-AED5-3D96-5815-7FD791DF20E5}"/>
              </a:ext>
            </a:extLst>
          </p:cNvPr>
          <p:cNvSpPr/>
          <p:nvPr/>
        </p:nvSpPr>
        <p:spPr>
          <a:xfrm>
            <a:off x="7890308" y="3726585"/>
            <a:ext cx="288000" cy="288000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43E6555E-A906-CDDE-BB6C-10158F7863FB}"/>
              </a:ext>
            </a:extLst>
          </p:cNvPr>
          <p:cNvSpPr/>
          <p:nvPr/>
        </p:nvSpPr>
        <p:spPr>
          <a:xfrm>
            <a:off x="925202" y="2360753"/>
            <a:ext cx="2227045" cy="8820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A1C6D0A2-69F4-DFA4-08C6-1BE6D0E1CE62}"/>
              </a:ext>
            </a:extLst>
          </p:cNvPr>
          <p:cNvSpPr/>
          <p:nvPr/>
        </p:nvSpPr>
        <p:spPr>
          <a:xfrm>
            <a:off x="925202" y="3594746"/>
            <a:ext cx="2227045" cy="9000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六角形 72">
            <a:extLst>
              <a:ext uri="{FF2B5EF4-FFF2-40B4-BE49-F238E27FC236}">
                <a16:creationId xmlns:a16="http://schemas.microsoft.com/office/drawing/2014/main" id="{DF957754-D935-A262-37AC-06FB8DAF6DC3}"/>
              </a:ext>
            </a:extLst>
          </p:cNvPr>
          <p:cNvSpPr/>
          <p:nvPr/>
        </p:nvSpPr>
        <p:spPr>
          <a:xfrm>
            <a:off x="1112814" y="2026760"/>
            <a:ext cx="3945747" cy="311459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六角形 73">
            <a:extLst>
              <a:ext uri="{FF2B5EF4-FFF2-40B4-BE49-F238E27FC236}">
                <a16:creationId xmlns:a16="http://schemas.microsoft.com/office/drawing/2014/main" id="{8EB111C1-6DF3-B7B3-1172-A86295E47F15}"/>
              </a:ext>
            </a:extLst>
          </p:cNvPr>
          <p:cNvSpPr/>
          <p:nvPr/>
        </p:nvSpPr>
        <p:spPr>
          <a:xfrm>
            <a:off x="1510487" y="3270246"/>
            <a:ext cx="3945747" cy="311459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7147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3A2A0FC-4C8C-8E88-B2F3-C3E9E65F5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00" y="1573243"/>
            <a:ext cx="5250635" cy="337595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5304780-0D4C-8383-C8F1-2827C737B745}"/>
              </a:ext>
            </a:extLst>
          </p:cNvPr>
          <p:cNvSpPr txBox="1"/>
          <p:nvPr/>
        </p:nvSpPr>
        <p:spPr>
          <a:xfrm>
            <a:off x="628343" y="169523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A67D43-DDFD-B2EA-DBB5-958BB6DC4B11}"/>
              </a:ext>
            </a:extLst>
          </p:cNvPr>
          <p:cNvSpPr txBox="1"/>
          <p:nvPr/>
        </p:nvSpPr>
        <p:spPr>
          <a:xfrm>
            <a:off x="2890424" y="202211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1885325-DC4F-A293-28A8-FB1A1F3F7DC8}"/>
              </a:ext>
            </a:extLst>
          </p:cNvPr>
          <p:cNvSpPr txBox="1"/>
          <p:nvPr/>
        </p:nvSpPr>
        <p:spPr>
          <a:xfrm>
            <a:off x="3340665" y="201986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85F3F3CB-4FD2-2C83-1ED5-ACC553A659F5}"/>
              </a:ext>
            </a:extLst>
          </p:cNvPr>
          <p:cNvSpPr/>
          <p:nvPr/>
        </p:nvSpPr>
        <p:spPr>
          <a:xfrm>
            <a:off x="925202" y="2360753"/>
            <a:ext cx="2227045" cy="8820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5D579B16-52D1-6CE2-53B6-2A18984D2DC8}"/>
              </a:ext>
            </a:extLst>
          </p:cNvPr>
          <p:cNvSpPr/>
          <p:nvPr/>
        </p:nvSpPr>
        <p:spPr>
          <a:xfrm>
            <a:off x="925202" y="3594746"/>
            <a:ext cx="2227045" cy="9000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4" name="六角形 103">
            <a:extLst>
              <a:ext uri="{FF2B5EF4-FFF2-40B4-BE49-F238E27FC236}">
                <a16:creationId xmlns:a16="http://schemas.microsoft.com/office/drawing/2014/main" id="{D7EC71D8-22BF-61FA-D3E5-B04E97CECAF4}"/>
              </a:ext>
            </a:extLst>
          </p:cNvPr>
          <p:cNvSpPr/>
          <p:nvPr/>
        </p:nvSpPr>
        <p:spPr>
          <a:xfrm>
            <a:off x="1510487" y="3270246"/>
            <a:ext cx="3945747" cy="311459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764BB861-B42C-9989-9423-C2A26C081D09}"/>
              </a:ext>
            </a:extLst>
          </p:cNvPr>
          <p:cNvCxnSpPr>
            <a:cxnSpLocks/>
          </p:cNvCxnSpPr>
          <p:nvPr/>
        </p:nvCxnSpPr>
        <p:spPr>
          <a:xfrm>
            <a:off x="585450" y="2070199"/>
            <a:ext cx="6141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図 111">
            <a:extLst>
              <a:ext uri="{FF2B5EF4-FFF2-40B4-BE49-F238E27FC236}">
                <a16:creationId xmlns:a16="http://schemas.microsoft.com/office/drawing/2014/main" id="{030E65E0-17A1-90D9-1378-774F25D985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915" y="171452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113" name="図 112">
            <a:extLst>
              <a:ext uri="{FF2B5EF4-FFF2-40B4-BE49-F238E27FC236}">
                <a16:creationId xmlns:a16="http://schemas.microsoft.com/office/drawing/2014/main" id="{3070E953-180E-188D-E521-85E7A0E92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15" y="2254272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A73CECE9-EF64-81B5-BF8C-C085C5650512}"/>
              </a:ext>
            </a:extLst>
          </p:cNvPr>
          <p:cNvCxnSpPr>
            <a:cxnSpLocks/>
          </p:cNvCxnSpPr>
          <p:nvPr/>
        </p:nvCxnSpPr>
        <p:spPr>
          <a:xfrm>
            <a:off x="606787" y="2286642"/>
            <a:ext cx="701896" cy="77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CF39EB6D-0750-3212-D4CF-4EB8D4D1666B}"/>
              </a:ext>
            </a:extLst>
          </p:cNvPr>
          <p:cNvSpPr txBox="1"/>
          <p:nvPr/>
        </p:nvSpPr>
        <p:spPr>
          <a:xfrm>
            <a:off x="4257735" y="2430512"/>
            <a:ext cx="4029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7C6EC364-877D-2A22-E9A6-CB9E2C033649}"/>
              </a:ext>
            </a:extLst>
          </p:cNvPr>
          <p:cNvSpPr txBox="1"/>
          <p:nvPr/>
        </p:nvSpPr>
        <p:spPr>
          <a:xfrm>
            <a:off x="7410411" y="25037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D28C72B6-4553-79C2-820A-86853B4C627C}"/>
              </a:ext>
            </a:extLst>
          </p:cNvPr>
          <p:cNvSpPr txBox="1"/>
          <p:nvPr/>
        </p:nvSpPr>
        <p:spPr>
          <a:xfrm>
            <a:off x="4487102" y="2503717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8" name="図 117">
            <a:extLst>
              <a:ext uri="{FF2B5EF4-FFF2-40B4-BE49-F238E27FC236}">
                <a16:creationId xmlns:a16="http://schemas.microsoft.com/office/drawing/2014/main" id="{172D420A-F8D9-37B2-4EAB-CB28426A7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984" y="2603276"/>
            <a:ext cx="1585097" cy="396274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1B81A8E6-97B7-FDD0-0B5A-0ACF6956F733}"/>
              </a:ext>
            </a:extLst>
          </p:cNvPr>
          <p:cNvSpPr txBox="1"/>
          <p:nvPr/>
        </p:nvSpPr>
        <p:spPr>
          <a:xfrm>
            <a:off x="585450" y="4859490"/>
            <a:ext cx="847164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0" name="図 119">
            <a:extLst>
              <a:ext uri="{FF2B5EF4-FFF2-40B4-BE49-F238E27FC236}">
                <a16:creationId xmlns:a16="http://schemas.microsoft.com/office/drawing/2014/main" id="{2CDC95D0-E83E-8349-0CDE-7E9656F872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860" y="5535404"/>
            <a:ext cx="3810330" cy="403895"/>
          </a:xfrm>
          <a:prstGeom prst="rect">
            <a:avLst/>
          </a:prstGeom>
        </p:spPr>
      </p:pic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77E06666-6802-8B8E-151A-7FFCAC55B211}"/>
              </a:ext>
            </a:extLst>
          </p:cNvPr>
          <p:cNvSpPr txBox="1"/>
          <p:nvPr/>
        </p:nvSpPr>
        <p:spPr>
          <a:xfrm>
            <a:off x="2979402" y="551616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A7D1B753-F052-0B38-62E6-A9B10DE35A3B}"/>
              </a:ext>
            </a:extLst>
          </p:cNvPr>
          <p:cNvSpPr txBox="1"/>
          <p:nvPr/>
        </p:nvSpPr>
        <p:spPr>
          <a:xfrm>
            <a:off x="3563530" y="5513260"/>
            <a:ext cx="6433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1933F4E8-9C6A-E635-D051-8FF6C6CCE07D}"/>
              </a:ext>
            </a:extLst>
          </p:cNvPr>
          <p:cNvSpPr txBox="1"/>
          <p:nvPr/>
        </p:nvSpPr>
        <p:spPr>
          <a:xfrm>
            <a:off x="4686436" y="5471524"/>
            <a:ext cx="446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104ADD66-DD60-501B-A3F8-467F0A0ABA72}"/>
              </a:ext>
            </a:extLst>
          </p:cNvPr>
          <p:cNvSpPr txBox="1"/>
          <p:nvPr/>
        </p:nvSpPr>
        <p:spPr>
          <a:xfrm>
            <a:off x="5356053" y="5480135"/>
            <a:ext cx="446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817D4120-3C6C-72C0-9E5D-5FAD8E7E563E}"/>
              </a:ext>
            </a:extLst>
          </p:cNvPr>
          <p:cNvSpPr txBox="1"/>
          <p:nvPr/>
        </p:nvSpPr>
        <p:spPr>
          <a:xfrm>
            <a:off x="6271283" y="5475483"/>
            <a:ext cx="446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BE220F12-9DA8-2863-1124-F53563D543AD}"/>
              </a:ext>
            </a:extLst>
          </p:cNvPr>
          <p:cNvSpPr txBox="1"/>
          <p:nvPr/>
        </p:nvSpPr>
        <p:spPr>
          <a:xfrm>
            <a:off x="6929224" y="5496482"/>
            <a:ext cx="743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30C15997-D7A8-761B-3BD9-52F16408991C}"/>
              </a:ext>
            </a:extLst>
          </p:cNvPr>
          <p:cNvGrpSpPr/>
          <p:nvPr/>
        </p:nvGrpSpPr>
        <p:grpSpPr>
          <a:xfrm>
            <a:off x="3115611" y="497453"/>
            <a:ext cx="1010358" cy="1010358"/>
            <a:chOff x="1252039" y="3292623"/>
            <a:chExt cx="1604985" cy="1604985"/>
          </a:xfrm>
        </p:grpSpPr>
        <p:sp>
          <p:nvSpPr>
            <p:cNvPr id="128" name="楕円 127">
              <a:extLst>
                <a:ext uri="{FF2B5EF4-FFF2-40B4-BE49-F238E27FC236}">
                  <a16:creationId xmlns:a16="http://schemas.microsoft.com/office/drawing/2014/main" id="{C588ED0D-F4BB-1D27-8D5A-168D10F3DB58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129" name="グループ化 128">
              <a:extLst>
                <a:ext uri="{FF2B5EF4-FFF2-40B4-BE49-F238E27FC236}">
                  <a16:creationId xmlns:a16="http://schemas.microsoft.com/office/drawing/2014/main" id="{A29E0835-4844-5A4F-3CD7-C2F4121FDF9D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130" name="図 129">
                <a:extLst>
                  <a:ext uri="{FF2B5EF4-FFF2-40B4-BE49-F238E27FC236}">
                    <a16:creationId xmlns:a16="http://schemas.microsoft.com/office/drawing/2014/main" id="{B5041C9E-4D6E-906A-586C-2842AD1C99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131" name="グループ化 130">
                <a:extLst>
                  <a:ext uri="{FF2B5EF4-FFF2-40B4-BE49-F238E27FC236}">
                    <a16:creationId xmlns:a16="http://schemas.microsoft.com/office/drawing/2014/main" id="{9292ECC9-D713-2E7C-0AC2-052BF928A61B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132" name="図 131">
                  <a:extLst>
                    <a:ext uri="{FF2B5EF4-FFF2-40B4-BE49-F238E27FC236}">
                      <a16:creationId xmlns:a16="http://schemas.microsoft.com/office/drawing/2014/main" id="{A838217A-CAB2-D8CE-005C-DA05C9463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133" name="四角形: 角を丸くする 132">
                  <a:extLst>
                    <a:ext uri="{FF2B5EF4-FFF2-40B4-BE49-F238E27FC236}">
                      <a16:creationId xmlns:a16="http://schemas.microsoft.com/office/drawing/2014/main" id="{B18B4478-D1A4-F6F1-6D96-D3F1D33247F0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34" name="四角形: 角を丸くする 133">
            <a:extLst>
              <a:ext uri="{FF2B5EF4-FFF2-40B4-BE49-F238E27FC236}">
                <a16:creationId xmlns:a16="http://schemas.microsoft.com/office/drawing/2014/main" id="{350BD49C-2FDB-6A11-233B-03013260CD8B}"/>
              </a:ext>
            </a:extLst>
          </p:cNvPr>
          <p:cNvSpPr/>
          <p:nvPr/>
        </p:nvSpPr>
        <p:spPr>
          <a:xfrm>
            <a:off x="1635596" y="1716003"/>
            <a:ext cx="587487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35" name="直線矢印コネクタ 134">
            <a:extLst>
              <a:ext uri="{FF2B5EF4-FFF2-40B4-BE49-F238E27FC236}">
                <a16:creationId xmlns:a16="http://schemas.microsoft.com/office/drawing/2014/main" id="{401F5D24-998D-CB19-2BE6-F04C4F6CEF9C}"/>
              </a:ext>
            </a:extLst>
          </p:cNvPr>
          <p:cNvCxnSpPr>
            <a:cxnSpLocks/>
            <a:stCxn id="134" idx="3"/>
          </p:cNvCxnSpPr>
          <p:nvPr/>
        </p:nvCxnSpPr>
        <p:spPr>
          <a:xfrm>
            <a:off x="2223083" y="1847779"/>
            <a:ext cx="2238570" cy="22242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31B8EFD3-5B48-F9FD-5ECF-F9942BF58156}"/>
              </a:ext>
            </a:extLst>
          </p:cNvPr>
          <p:cNvSpPr txBox="1"/>
          <p:nvPr/>
        </p:nvSpPr>
        <p:spPr>
          <a:xfrm>
            <a:off x="620901" y="6216278"/>
            <a:ext cx="822014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　　　を移動する。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191F9FD2-777F-1DB0-B6C5-0E9DEC90F4A8}"/>
              </a:ext>
            </a:extLst>
          </p:cNvPr>
          <p:cNvSpPr txBox="1"/>
          <p:nvPr/>
        </p:nvSpPr>
        <p:spPr>
          <a:xfrm>
            <a:off x="4503614" y="6171315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41" name="四角形: 角を丸くする 140">
            <a:extLst>
              <a:ext uri="{FF2B5EF4-FFF2-40B4-BE49-F238E27FC236}">
                <a16:creationId xmlns:a16="http://schemas.microsoft.com/office/drawing/2014/main" id="{1C5B0D64-F1A6-6310-FA99-87239914FDCE}"/>
              </a:ext>
            </a:extLst>
          </p:cNvPr>
          <p:cNvSpPr/>
          <p:nvPr/>
        </p:nvSpPr>
        <p:spPr>
          <a:xfrm>
            <a:off x="4338703" y="2054929"/>
            <a:ext cx="587487" cy="25205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92874EA-57E5-B441-3322-46F2AF7BEA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9243" y="6319670"/>
            <a:ext cx="807790" cy="335309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5294A0F4-3F3C-C8B8-C92C-183898FDB8E4}"/>
              </a:ext>
            </a:extLst>
          </p:cNvPr>
          <p:cNvSpPr/>
          <p:nvPr/>
        </p:nvSpPr>
        <p:spPr>
          <a:xfrm>
            <a:off x="2939863" y="2049693"/>
            <a:ext cx="360895" cy="236949"/>
          </a:xfrm>
          <a:prstGeom prst="roundRect">
            <a:avLst>
              <a:gd name="adj" fmla="val 2150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4592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3A2A0FC-4C8C-8E88-B2F3-C3E9E65F5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00" y="1573243"/>
            <a:ext cx="5250635" cy="337595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5304780-0D4C-8383-C8F1-2827C737B745}"/>
              </a:ext>
            </a:extLst>
          </p:cNvPr>
          <p:cNvSpPr txBox="1"/>
          <p:nvPr/>
        </p:nvSpPr>
        <p:spPr>
          <a:xfrm>
            <a:off x="628343" y="169523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A67D43-DDFD-B2EA-DBB5-958BB6DC4B11}"/>
              </a:ext>
            </a:extLst>
          </p:cNvPr>
          <p:cNvSpPr txBox="1"/>
          <p:nvPr/>
        </p:nvSpPr>
        <p:spPr>
          <a:xfrm>
            <a:off x="2890424" y="202211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1885325-DC4F-A293-28A8-FB1A1F3F7DC8}"/>
              </a:ext>
            </a:extLst>
          </p:cNvPr>
          <p:cNvSpPr txBox="1"/>
          <p:nvPr/>
        </p:nvSpPr>
        <p:spPr>
          <a:xfrm>
            <a:off x="3340665" y="201986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6CD766C-CFC1-6F50-9456-997AA8F3FD60}"/>
              </a:ext>
            </a:extLst>
          </p:cNvPr>
          <p:cNvSpPr txBox="1"/>
          <p:nvPr/>
        </p:nvSpPr>
        <p:spPr>
          <a:xfrm>
            <a:off x="1714463" y="233821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63B32F0-AD33-637B-9C19-74A36F518A01}"/>
              </a:ext>
            </a:extLst>
          </p:cNvPr>
          <p:cNvSpPr txBox="1"/>
          <p:nvPr/>
        </p:nvSpPr>
        <p:spPr>
          <a:xfrm>
            <a:off x="1411571" y="2338218"/>
            <a:ext cx="254860" cy="18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1E6CE2B-1444-99B8-61FE-320C98FC5C94}"/>
              </a:ext>
            </a:extLst>
          </p:cNvPr>
          <p:cNvSpPr txBox="1"/>
          <p:nvPr/>
        </p:nvSpPr>
        <p:spPr>
          <a:xfrm>
            <a:off x="2167346" y="2338218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84DB967-6511-83E1-F3B5-A4045101891C}"/>
              </a:ext>
            </a:extLst>
          </p:cNvPr>
          <p:cNvSpPr txBox="1"/>
          <p:nvPr/>
        </p:nvSpPr>
        <p:spPr>
          <a:xfrm>
            <a:off x="1716409" y="293078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E8FFFD7-646F-5CAA-C987-56CFFFBDED80}"/>
              </a:ext>
            </a:extLst>
          </p:cNvPr>
          <p:cNvSpPr txBox="1"/>
          <p:nvPr/>
        </p:nvSpPr>
        <p:spPr>
          <a:xfrm>
            <a:off x="1422309" y="2930781"/>
            <a:ext cx="254860" cy="18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24BAB6A-E522-6942-1856-0D4A73CF5C9C}"/>
              </a:ext>
            </a:extLst>
          </p:cNvPr>
          <p:cNvSpPr txBox="1"/>
          <p:nvPr/>
        </p:nvSpPr>
        <p:spPr>
          <a:xfrm>
            <a:off x="2178084" y="2930781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1940777-56E9-187A-5F34-800DD4D68FAA}"/>
              </a:ext>
            </a:extLst>
          </p:cNvPr>
          <p:cNvSpPr txBox="1"/>
          <p:nvPr/>
        </p:nvSpPr>
        <p:spPr>
          <a:xfrm>
            <a:off x="1460055" y="2631766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E4023C2-A62C-D08A-BC2B-8F02D3BF5B5C}"/>
              </a:ext>
            </a:extLst>
          </p:cNvPr>
          <p:cNvSpPr txBox="1"/>
          <p:nvPr/>
        </p:nvSpPr>
        <p:spPr>
          <a:xfrm>
            <a:off x="2512033" y="2642703"/>
            <a:ext cx="43659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8ED52D6D-58D3-76AD-373F-7A1ECE02D80B}"/>
              </a:ext>
            </a:extLst>
          </p:cNvPr>
          <p:cNvSpPr/>
          <p:nvPr/>
        </p:nvSpPr>
        <p:spPr>
          <a:xfrm>
            <a:off x="925202" y="3594746"/>
            <a:ext cx="2227045" cy="9000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六角形 31">
            <a:extLst>
              <a:ext uri="{FF2B5EF4-FFF2-40B4-BE49-F238E27FC236}">
                <a16:creationId xmlns:a16="http://schemas.microsoft.com/office/drawing/2014/main" id="{E6381E0C-60CB-B204-BBAC-462E0DE3C748}"/>
              </a:ext>
            </a:extLst>
          </p:cNvPr>
          <p:cNvSpPr/>
          <p:nvPr/>
        </p:nvSpPr>
        <p:spPr>
          <a:xfrm>
            <a:off x="1510487" y="3270246"/>
            <a:ext cx="3945747" cy="311459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67BE714F-D1AC-94EB-7B58-EA13DB633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91" y="2367706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6E0BC5E7-592D-4591-EA39-46AC40646D83}"/>
              </a:ext>
            </a:extLst>
          </p:cNvPr>
          <p:cNvCxnSpPr>
            <a:cxnSpLocks/>
          </p:cNvCxnSpPr>
          <p:nvPr/>
        </p:nvCxnSpPr>
        <p:spPr>
          <a:xfrm>
            <a:off x="560789" y="2522879"/>
            <a:ext cx="3892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84D7209B-FCDC-C80B-BF9A-B617616E123D}"/>
              </a:ext>
            </a:extLst>
          </p:cNvPr>
          <p:cNvSpPr/>
          <p:nvPr/>
        </p:nvSpPr>
        <p:spPr>
          <a:xfrm>
            <a:off x="1768665" y="2383822"/>
            <a:ext cx="360895" cy="236949"/>
          </a:xfrm>
          <a:prstGeom prst="roundRect">
            <a:avLst>
              <a:gd name="adj" fmla="val 2150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A5D446BE-870D-4F88-7528-E2680CFA035B}"/>
              </a:ext>
            </a:extLst>
          </p:cNvPr>
          <p:cNvSpPr/>
          <p:nvPr/>
        </p:nvSpPr>
        <p:spPr>
          <a:xfrm>
            <a:off x="1764749" y="2981524"/>
            <a:ext cx="360895" cy="236949"/>
          </a:xfrm>
          <a:prstGeom prst="roundRect">
            <a:avLst>
              <a:gd name="adj" fmla="val 2150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BF8FACF-6C20-4C43-89DA-8D8F9209F8A9}"/>
              </a:ext>
            </a:extLst>
          </p:cNvPr>
          <p:cNvSpPr txBox="1"/>
          <p:nvPr/>
        </p:nvSpPr>
        <p:spPr>
          <a:xfrm>
            <a:off x="4716080" y="408175"/>
            <a:ext cx="437134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FE23D71-9449-2156-44A6-607B95F07D8A}"/>
              </a:ext>
            </a:extLst>
          </p:cNvPr>
          <p:cNvSpPr txBox="1"/>
          <p:nvPr/>
        </p:nvSpPr>
        <p:spPr>
          <a:xfrm>
            <a:off x="7175185" y="104162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C863EDA-2C53-3446-B4C0-1A246A35F1F2}"/>
              </a:ext>
            </a:extLst>
          </p:cNvPr>
          <p:cNvSpPr txBox="1"/>
          <p:nvPr/>
        </p:nvSpPr>
        <p:spPr>
          <a:xfrm>
            <a:off x="5566030" y="158203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F0C5087-6630-55FA-C2E0-330C3B142FC7}"/>
              </a:ext>
            </a:extLst>
          </p:cNvPr>
          <p:cNvSpPr txBox="1"/>
          <p:nvPr/>
        </p:nvSpPr>
        <p:spPr>
          <a:xfrm>
            <a:off x="6272020" y="1582033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22951D4-D868-7451-3FCB-80E5D85757C8}"/>
              </a:ext>
            </a:extLst>
          </p:cNvPr>
          <p:cNvSpPr txBox="1"/>
          <p:nvPr/>
        </p:nvSpPr>
        <p:spPr>
          <a:xfrm>
            <a:off x="4739107" y="1582033"/>
            <a:ext cx="360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7801425-19D1-A026-07DD-AB2843E61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107" y="1028826"/>
            <a:ext cx="2339543" cy="548688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6BB479D-FF8A-CC35-FB42-294024650178}"/>
              </a:ext>
            </a:extLst>
          </p:cNvPr>
          <p:cNvSpPr txBox="1"/>
          <p:nvPr/>
        </p:nvSpPr>
        <p:spPr>
          <a:xfrm>
            <a:off x="5873244" y="1049118"/>
            <a:ext cx="4660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E581A54-2785-CA16-F613-4CF2B1FDC753}"/>
              </a:ext>
            </a:extLst>
          </p:cNvPr>
          <p:cNvSpPr txBox="1"/>
          <p:nvPr/>
        </p:nvSpPr>
        <p:spPr>
          <a:xfrm>
            <a:off x="6536502" y="1049118"/>
            <a:ext cx="2687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7B420E3-12FE-D698-9973-8CFB0405B0EB}"/>
              </a:ext>
            </a:extLst>
          </p:cNvPr>
          <p:cNvSpPr txBox="1"/>
          <p:nvPr/>
        </p:nvSpPr>
        <p:spPr>
          <a:xfrm>
            <a:off x="5485849" y="1049118"/>
            <a:ext cx="2687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81A5289-C45A-744F-A985-93854D44C85C}"/>
              </a:ext>
            </a:extLst>
          </p:cNvPr>
          <p:cNvSpPr txBox="1"/>
          <p:nvPr/>
        </p:nvSpPr>
        <p:spPr>
          <a:xfrm>
            <a:off x="4657951" y="3384958"/>
            <a:ext cx="43167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83D4D71-537B-A192-985E-8C3ACD3FC75F}"/>
              </a:ext>
            </a:extLst>
          </p:cNvPr>
          <p:cNvSpPr txBox="1"/>
          <p:nvPr/>
        </p:nvSpPr>
        <p:spPr>
          <a:xfrm>
            <a:off x="8023834" y="400865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666BFD1B-92FE-6DE3-FE1E-79009D381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08" y="4009310"/>
            <a:ext cx="3132091" cy="579170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18C3126-DDFE-3B2F-AC0F-B44798ECFAE8}"/>
              </a:ext>
            </a:extLst>
          </p:cNvPr>
          <p:cNvSpPr txBox="1"/>
          <p:nvPr/>
        </p:nvSpPr>
        <p:spPr>
          <a:xfrm>
            <a:off x="7088255" y="404835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81C1298-F845-4B54-BBF7-439429BE25F0}"/>
              </a:ext>
            </a:extLst>
          </p:cNvPr>
          <p:cNvSpPr txBox="1"/>
          <p:nvPr/>
        </p:nvSpPr>
        <p:spPr>
          <a:xfrm>
            <a:off x="5596358" y="405314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859F1EC-ADAD-4C36-6E4A-225F39AEC7D7}"/>
              </a:ext>
            </a:extLst>
          </p:cNvPr>
          <p:cNvSpPr txBox="1"/>
          <p:nvPr/>
        </p:nvSpPr>
        <p:spPr>
          <a:xfrm>
            <a:off x="4799559" y="4843069"/>
            <a:ext cx="437134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89B98EB-5E65-A9CB-DDCA-4ADDB9EA3C0B}"/>
              </a:ext>
            </a:extLst>
          </p:cNvPr>
          <p:cNvSpPr txBox="1"/>
          <p:nvPr/>
        </p:nvSpPr>
        <p:spPr>
          <a:xfrm>
            <a:off x="7262052" y="547522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5900B5F7-562B-2121-A916-B90DA22A1ECC}"/>
              </a:ext>
            </a:extLst>
          </p:cNvPr>
          <p:cNvSpPr txBox="1"/>
          <p:nvPr/>
        </p:nvSpPr>
        <p:spPr>
          <a:xfrm>
            <a:off x="5649509" y="601692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7C8D6A67-1C51-AE1D-4166-E1EF32CD44BD}"/>
              </a:ext>
            </a:extLst>
          </p:cNvPr>
          <p:cNvSpPr txBox="1"/>
          <p:nvPr/>
        </p:nvSpPr>
        <p:spPr>
          <a:xfrm>
            <a:off x="6355499" y="6016927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6E75783-E2EA-008C-FDB3-89F2636FEE2D}"/>
              </a:ext>
            </a:extLst>
          </p:cNvPr>
          <p:cNvSpPr txBox="1"/>
          <p:nvPr/>
        </p:nvSpPr>
        <p:spPr>
          <a:xfrm>
            <a:off x="4822586" y="6016927"/>
            <a:ext cx="360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7F212C45-531B-9E00-92C6-639E27541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586" y="5463720"/>
            <a:ext cx="2339543" cy="548688"/>
          </a:xfrm>
          <a:prstGeom prst="rect">
            <a:avLst/>
          </a:prstGeom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CBCAB95-7CE1-9522-BC44-04A81BA3B228}"/>
              </a:ext>
            </a:extLst>
          </p:cNvPr>
          <p:cNvSpPr txBox="1"/>
          <p:nvPr/>
        </p:nvSpPr>
        <p:spPr>
          <a:xfrm>
            <a:off x="5956723" y="5484012"/>
            <a:ext cx="4660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3B1D295A-4EFB-1583-DA5D-A18B229D8A7F}"/>
              </a:ext>
            </a:extLst>
          </p:cNvPr>
          <p:cNvSpPr txBox="1"/>
          <p:nvPr/>
        </p:nvSpPr>
        <p:spPr>
          <a:xfrm>
            <a:off x="6619981" y="5484012"/>
            <a:ext cx="2687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06F4F14-187C-98F8-4D43-50914803FF3E}"/>
              </a:ext>
            </a:extLst>
          </p:cNvPr>
          <p:cNvSpPr txBox="1"/>
          <p:nvPr/>
        </p:nvSpPr>
        <p:spPr>
          <a:xfrm>
            <a:off x="5569328" y="5484012"/>
            <a:ext cx="2687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2623373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3A2A0FC-4C8C-8E88-B2F3-C3E9E65F5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00" y="1573243"/>
            <a:ext cx="5250635" cy="337595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5304780-0D4C-8383-C8F1-2827C737B745}"/>
              </a:ext>
            </a:extLst>
          </p:cNvPr>
          <p:cNvSpPr txBox="1"/>
          <p:nvPr/>
        </p:nvSpPr>
        <p:spPr>
          <a:xfrm>
            <a:off x="628343" y="169523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A67D43-DDFD-B2EA-DBB5-958BB6DC4B11}"/>
              </a:ext>
            </a:extLst>
          </p:cNvPr>
          <p:cNvSpPr txBox="1"/>
          <p:nvPr/>
        </p:nvSpPr>
        <p:spPr>
          <a:xfrm>
            <a:off x="2890424" y="202211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1885325-DC4F-A293-28A8-FB1A1F3F7DC8}"/>
              </a:ext>
            </a:extLst>
          </p:cNvPr>
          <p:cNvSpPr txBox="1"/>
          <p:nvPr/>
        </p:nvSpPr>
        <p:spPr>
          <a:xfrm>
            <a:off x="3340665" y="201986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6CD766C-CFC1-6F50-9456-997AA8F3FD60}"/>
              </a:ext>
            </a:extLst>
          </p:cNvPr>
          <p:cNvSpPr txBox="1"/>
          <p:nvPr/>
        </p:nvSpPr>
        <p:spPr>
          <a:xfrm>
            <a:off x="1714463" y="233821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63B32F0-AD33-637B-9C19-74A36F518A01}"/>
              </a:ext>
            </a:extLst>
          </p:cNvPr>
          <p:cNvSpPr txBox="1"/>
          <p:nvPr/>
        </p:nvSpPr>
        <p:spPr>
          <a:xfrm>
            <a:off x="1411571" y="2338218"/>
            <a:ext cx="254860" cy="18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1E6CE2B-1444-99B8-61FE-320C98FC5C94}"/>
              </a:ext>
            </a:extLst>
          </p:cNvPr>
          <p:cNvSpPr txBox="1"/>
          <p:nvPr/>
        </p:nvSpPr>
        <p:spPr>
          <a:xfrm>
            <a:off x="2167346" y="2338218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84DB967-6511-83E1-F3B5-A4045101891C}"/>
              </a:ext>
            </a:extLst>
          </p:cNvPr>
          <p:cNvSpPr txBox="1"/>
          <p:nvPr/>
        </p:nvSpPr>
        <p:spPr>
          <a:xfrm>
            <a:off x="1716409" y="293078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E8FFFD7-646F-5CAA-C987-56CFFFBDED80}"/>
              </a:ext>
            </a:extLst>
          </p:cNvPr>
          <p:cNvSpPr txBox="1"/>
          <p:nvPr/>
        </p:nvSpPr>
        <p:spPr>
          <a:xfrm>
            <a:off x="1422309" y="2930781"/>
            <a:ext cx="254860" cy="18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24BAB6A-E522-6942-1856-0D4A73CF5C9C}"/>
              </a:ext>
            </a:extLst>
          </p:cNvPr>
          <p:cNvSpPr txBox="1"/>
          <p:nvPr/>
        </p:nvSpPr>
        <p:spPr>
          <a:xfrm>
            <a:off x="2178084" y="2930781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1940777-56E9-187A-5F34-800DD4D68FAA}"/>
              </a:ext>
            </a:extLst>
          </p:cNvPr>
          <p:cNvSpPr txBox="1"/>
          <p:nvPr/>
        </p:nvSpPr>
        <p:spPr>
          <a:xfrm>
            <a:off x="1460055" y="2631766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E4023C2-A62C-D08A-BC2B-8F02D3BF5B5C}"/>
              </a:ext>
            </a:extLst>
          </p:cNvPr>
          <p:cNvSpPr txBox="1"/>
          <p:nvPr/>
        </p:nvSpPr>
        <p:spPr>
          <a:xfrm>
            <a:off x="2512033" y="2642703"/>
            <a:ext cx="43659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FFBE208-EEDE-9558-5DB3-CC2699881929}"/>
              </a:ext>
            </a:extLst>
          </p:cNvPr>
          <p:cNvSpPr txBox="1"/>
          <p:nvPr/>
        </p:nvSpPr>
        <p:spPr>
          <a:xfrm>
            <a:off x="3262229" y="325184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B6A23F7-E75C-5BA3-11EA-798E35A2E256}"/>
              </a:ext>
            </a:extLst>
          </p:cNvPr>
          <p:cNvSpPr txBox="1"/>
          <p:nvPr/>
        </p:nvSpPr>
        <p:spPr>
          <a:xfrm>
            <a:off x="3729248" y="324959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841A4196-C363-D6E3-3197-9890597EA3BA}"/>
              </a:ext>
            </a:extLst>
          </p:cNvPr>
          <p:cNvSpPr/>
          <p:nvPr/>
        </p:nvSpPr>
        <p:spPr>
          <a:xfrm>
            <a:off x="925202" y="3594746"/>
            <a:ext cx="2227045" cy="9000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8A1302D0-FB43-5200-7D52-DFB43AC9503F}"/>
              </a:ext>
            </a:extLst>
          </p:cNvPr>
          <p:cNvCxnSpPr>
            <a:cxnSpLocks/>
          </p:cNvCxnSpPr>
          <p:nvPr/>
        </p:nvCxnSpPr>
        <p:spPr>
          <a:xfrm>
            <a:off x="585450" y="3294993"/>
            <a:ext cx="104977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図 32">
            <a:extLst>
              <a:ext uri="{FF2B5EF4-FFF2-40B4-BE49-F238E27FC236}">
                <a16:creationId xmlns:a16="http://schemas.microsoft.com/office/drawing/2014/main" id="{3E743A21-307E-BDE6-86C6-9E77E6F8DA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915" y="2939315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63C7F345-0C49-B3E1-3B4B-34DAF3951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15" y="3479066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568BAFF2-BC6D-E85C-B630-0F4259FCE387}"/>
              </a:ext>
            </a:extLst>
          </p:cNvPr>
          <p:cNvCxnSpPr>
            <a:cxnSpLocks/>
          </p:cNvCxnSpPr>
          <p:nvPr/>
        </p:nvCxnSpPr>
        <p:spPr>
          <a:xfrm>
            <a:off x="606787" y="3511436"/>
            <a:ext cx="105964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BD7BC10-695C-A9C8-192C-EEBC2D4D9747}"/>
              </a:ext>
            </a:extLst>
          </p:cNvPr>
          <p:cNvSpPr txBox="1"/>
          <p:nvPr/>
        </p:nvSpPr>
        <p:spPr>
          <a:xfrm>
            <a:off x="4257735" y="2430512"/>
            <a:ext cx="4029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4B7102C-B6DB-CC42-0587-16D1C314B679}"/>
              </a:ext>
            </a:extLst>
          </p:cNvPr>
          <p:cNvSpPr txBox="1"/>
          <p:nvPr/>
        </p:nvSpPr>
        <p:spPr>
          <a:xfrm>
            <a:off x="7410411" y="25037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191383A-D42E-1E1C-727E-C97120F672EB}"/>
              </a:ext>
            </a:extLst>
          </p:cNvPr>
          <p:cNvSpPr txBox="1"/>
          <p:nvPr/>
        </p:nvSpPr>
        <p:spPr>
          <a:xfrm>
            <a:off x="4487102" y="2503717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E0D9A780-7167-55E1-01F5-19AC2305FE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984" y="2603276"/>
            <a:ext cx="1585097" cy="396274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B5B938C-DF6E-F28E-D44A-9E3882545EB6}"/>
              </a:ext>
            </a:extLst>
          </p:cNvPr>
          <p:cNvSpPr txBox="1"/>
          <p:nvPr/>
        </p:nvSpPr>
        <p:spPr>
          <a:xfrm>
            <a:off x="585450" y="4859490"/>
            <a:ext cx="847164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95085EEB-C1FE-3336-8DB0-20DEB42E3B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860" y="5535404"/>
            <a:ext cx="3810330" cy="403895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455B914-C37D-5D0A-A7E1-E2EA78601950}"/>
              </a:ext>
            </a:extLst>
          </p:cNvPr>
          <p:cNvSpPr txBox="1"/>
          <p:nvPr/>
        </p:nvSpPr>
        <p:spPr>
          <a:xfrm>
            <a:off x="2979402" y="551616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D2753D1-A79D-C5DE-A74D-CFE70270BBA0}"/>
              </a:ext>
            </a:extLst>
          </p:cNvPr>
          <p:cNvSpPr txBox="1"/>
          <p:nvPr/>
        </p:nvSpPr>
        <p:spPr>
          <a:xfrm>
            <a:off x="3563530" y="5513260"/>
            <a:ext cx="6433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3D408D7-873E-0CF0-4314-63F5518B6A62}"/>
              </a:ext>
            </a:extLst>
          </p:cNvPr>
          <p:cNvSpPr txBox="1"/>
          <p:nvPr/>
        </p:nvSpPr>
        <p:spPr>
          <a:xfrm>
            <a:off x="4686436" y="5471524"/>
            <a:ext cx="446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0D02BC6-ABCB-135E-F889-A17B7D75DD4B}"/>
              </a:ext>
            </a:extLst>
          </p:cNvPr>
          <p:cNvSpPr txBox="1"/>
          <p:nvPr/>
        </p:nvSpPr>
        <p:spPr>
          <a:xfrm>
            <a:off x="5356053" y="5480135"/>
            <a:ext cx="446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CCC7681-9A66-4C66-D2B3-40486B647CFE}"/>
              </a:ext>
            </a:extLst>
          </p:cNvPr>
          <p:cNvSpPr txBox="1"/>
          <p:nvPr/>
        </p:nvSpPr>
        <p:spPr>
          <a:xfrm>
            <a:off x="6271283" y="5475483"/>
            <a:ext cx="446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CEA5BCA-77FB-7476-5F13-15B634DE4815}"/>
              </a:ext>
            </a:extLst>
          </p:cNvPr>
          <p:cNvSpPr txBox="1"/>
          <p:nvPr/>
        </p:nvSpPr>
        <p:spPr>
          <a:xfrm>
            <a:off x="6929224" y="5496482"/>
            <a:ext cx="743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EE763242-E32F-BA1C-78AA-7A44EE6FFCA3}"/>
              </a:ext>
            </a:extLst>
          </p:cNvPr>
          <p:cNvGrpSpPr/>
          <p:nvPr/>
        </p:nvGrpSpPr>
        <p:grpSpPr>
          <a:xfrm>
            <a:off x="3115611" y="497453"/>
            <a:ext cx="1010358" cy="1010358"/>
            <a:chOff x="1252039" y="3292623"/>
            <a:chExt cx="1604985" cy="1604985"/>
          </a:xfrm>
        </p:grpSpPr>
        <p:sp>
          <p:nvSpPr>
            <p:cNvPr id="49" name="楕円 48">
              <a:extLst>
                <a:ext uri="{FF2B5EF4-FFF2-40B4-BE49-F238E27FC236}">
                  <a16:creationId xmlns:a16="http://schemas.microsoft.com/office/drawing/2014/main" id="{0144B506-95F9-A2EE-758B-776728B530AE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0EA90DFA-6E18-1C04-2D9B-A2A6D9C7529D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73" name="図 72">
                <a:extLst>
                  <a:ext uri="{FF2B5EF4-FFF2-40B4-BE49-F238E27FC236}">
                    <a16:creationId xmlns:a16="http://schemas.microsoft.com/office/drawing/2014/main" id="{6082FB86-8B5D-3C97-4B8E-F77F580B7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74" name="グループ化 73">
                <a:extLst>
                  <a:ext uri="{FF2B5EF4-FFF2-40B4-BE49-F238E27FC236}">
                    <a16:creationId xmlns:a16="http://schemas.microsoft.com/office/drawing/2014/main" id="{9FBDF2C3-472E-CCFC-9C9D-1AAD0200F87D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75" name="図 74">
                  <a:extLst>
                    <a:ext uri="{FF2B5EF4-FFF2-40B4-BE49-F238E27FC236}">
                      <a16:creationId xmlns:a16="http://schemas.microsoft.com/office/drawing/2014/main" id="{2491C7D9-1F1D-4701-E6C9-7B2F69B4BC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76" name="四角形: 角を丸くする 75">
                  <a:extLst>
                    <a:ext uri="{FF2B5EF4-FFF2-40B4-BE49-F238E27FC236}">
                      <a16:creationId xmlns:a16="http://schemas.microsoft.com/office/drawing/2014/main" id="{FE797A3B-01B9-4A6D-BBC0-A8782E586B0A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8772CA04-5134-E352-BDB6-F6026B67AF73}"/>
              </a:ext>
            </a:extLst>
          </p:cNvPr>
          <p:cNvSpPr/>
          <p:nvPr/>
        </p:nvSpPr>
        <p:spPr>
          <a:xfrm>
            <a:off x="2221345" y="1723350"/>
            <a:ext cx="587487" cy="2635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43E660DE-615A-B5A7-8C9A-B7595D2FF746}"/>
              </a:ext>
            </a:extLst>
          </p:cNvPr>
          <p:cNvCxnSpPr>
            <a:cxnSpLocks/>
            <a:endCxn id="81" idx="1"/>
          </p:cNvCxnSpPr>
          <p:nvPr/>
        </p:nvCxnSpPr>
        <p:spPr>
          <a:xfrm>
            <a:off x="2635232" y="2022118"/>
            <a:ext cx="2095740" cy="140359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D1725FF7-7CFB-509C-EF6D-7B7FE4F1AA02}"/>
              </a:ext>
            </a:extLst>
          </p:cNvPr>
          <p:cNvSpPr txBox="1"/>
          <p:nvPr/>
        </p:nvSpPr>
        <p:spPr>
          <a:xfrm>
            <a:off x="620901" y="6216278"/>
            <a:ext cx="822014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　　　を移動する。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BD92354-A7D8-36AD-5451-187BCA72223A}"/>
              </a:ext>
            </a:extLst>
          </p:cNvPr>
          <p:cNvSpPr txBox="1"/>
          <p:nvPr/>
        </p:nvSpPr>
        <p:spPr>
          <a:xfrm>
            <a:off x="4503614" y="6171315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1A631883-6F19-E7A4-659B-2DD92FE8D65B}"/>
              </a:ext>
            </a:extLst>
          </p:cNvPr>
          <p:cNvSpPr/>
          <p:nvPr/>
        </p:nvSpPr>
        <p:spPr>
          <a:xfrm>
            <a:off x="4730972" y="3299684"/>
            <a:ext cx="587487" cy="25205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DAC4CC7-6926-C6E9-CAF9-E19C9E22CD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8184" y="6275011"/>
            <a:ext cx="800169" cy="350550"/>
          </a:xfrm>
          <a:prstGeom prst="rect">
            <a:avLst/>
          </a:prstGeom>
        </p:spPr>
      </p:pic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D2999B54-D36C-4137-D0BC-715CC7A45F6D}"/>
              </a:ext>
            </a:extLst>
          </p:cNvPr>
          <p:cNvSpPr/>
          <p:nvPr/>
        </p:nvSpPr>
        <p:spPr>
          <a:xfrm>
            <a:off x="3311136" y="3280856"/>
            <a:ext cx="360895" cy="236949"/>
          </a:xfrm>
          <a:prstGeom prst="roundRect">
            <a:avLst>
              <a:gd name="adj" fmla="val 2150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4549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3A2A0FC-4C8C-8E88-B2F3-C3E9E65F5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00" y="1573243"/>
            <a:ext cx="5250635" cy="337595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5304780-0D4C-8383-C8F1-2827C737B745}"/>
              </a:ext>
            </a:extLst>
          </p:cNvPr>
          <p:cNvSpPr txBox="1"/>
          <p:nvPr/>
        </p:nvSpPr>
        <p:spPr>
          <a:xfrm>
            <a:off x="628343" y="169523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A67D43-DDFD-B2EA-DBB5-958BB6DC4B11}"/>
              </a:ext>
            </a:extLst>
          </p:cNvPr>
          <p:cNvSpPr txBox="1"/>
          <p:nvPr/>
        </p:nvSpPr>
        <p:spPr>
          <a:xfrm>
            <a:off x="2890424" y="202211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1885325-DC4F-A293-28A8-FB1A1F3F7DC8}"/>
              </a:ext>
            </a:extLst>
          </p:cNvPr>
          <p:cNvSpPr txBox="1"/>
          <p:nvPr/>
        </p:nvSpPr>
        <p:spPr>
          <a:xfrm>
            <a:off x="3340665" y="201986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6CD766C-CFC1-6F50-9456-997AA8F3FD60}"/>
              </a:ext>
            </a:extLst>
          </p:cNvPr>
          <p:cNvSpPr txBox="1"/>
          <p:nvPr/>
        </p:nvSpPr>
        <p:spPr>
          <a:xfrm>
            <a:off x="1714463" y="233821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63B32F0-AD33-637B-9C19-74A36F518A01}"/>
              </a:ext>
            </a:extLst>
          </p:cNvPr>
          <p:cNvSpPr txBox="1"/>
          <p:nvPr/>
        </p:nvSpPr>
        <p:spPr>
          <a:xfrm>
            <a:off x="1411571" y="2338218"/>
            <a:ext cx="254860" cy="18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1E6CE2B-1444-99B8-61FE-320C98FC5C94}"/>
              </a:ext>
            </a:extLst>
          </p:cNvPr>
          <p:cNvSpPr txBox="1"/>
          <p:nvPr/>
        </p:nvSpPr>
        <p:spPr>
          <a:xfrm>
            <a:off x="2167346" y="2338218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84DB967-6511-83E1-F3B5-A4045101891C}"/>
              </a:ext>
            </a:extLst>
          </p:cNvPr>
          <p:cNvSpPr txBox="1"/>
          <p:nvPr/>
        </p:nvSpPr>
        <p:spPr>
          <a:xfrm>
            <a:off x="1716409" y="293078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E8FFFD7-646F-5CAA-C987-56CFFFBDED80}"/>
              </a:ext>
            </a:extLst>
          </p:cNvPr>
          <p:cNvSpPr txBox="1"/>
          <p:nvPr/>
        </p:nvSpPr>
        <p:spPr>
          <a:xfrm>
            <a:off x="1422309" y="2930781"/>
            <a:ext cx="254860" cy="18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24BAB6A-E522-6942-1856-0D4A73CF5C9C}"/>
              </a:ext>
            </a:extLst>
          </p:cNvPr>
          <p:cNvSpPr txBox="1"/>
          <p:nvPr/>
        </p:nvSpPr>
        <p:spPr>
          <a:xfrm>
            <a:off x="2178084" y="2930781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1940777-56E9-187A-5F34-800DD4D68FAA}"/>
              </a:ext>
            </a:extLst>
          </p:cNvPr>
          <p:cNvSpPr txBox="1"/>
          <p:nvPr/>
        </p:nvSpPr>
        <p:spPr>
          <a:xfrm>
            <a:off x="1460055" y="2631766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E4023C2-A62C-D08A-BC2B-8F02D3BF5B5C}"/>
              </a:ext>
            </a:extLst>
          </p:cNvPr>
          <p:cNvSpPr txBox="1"/>
          <p:nvPr/>
        </p:nvSpPr>
        <p:spPr>
          <a:xfrm>
            <a:off x="2512033" y="2642703"/>
            <a:ext cx="43659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FFBE208-EEDE-9558-5DB3-CC2699881929}"/>
              </a:ext>
            </a:extLst>
          </p:cNvPr>
          <p:cNvSpPr txBox="1"/>
          <p:nvPr/>
        </p:nvSpPr>
        <p:spPr>
          <a:xfrm>
            <a:off x="3262229" y="3251848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B6A23F7-E75C-5BA3-11EA-798E35A2E256}"/>
              </a:ext>
            </a:extLst>
          </p:cNvPr>
          <p:cNvSpPr txBox="1"/>
          <p:nvPr/>
        </p:nvSpPr>
        <p:spPr>
          <a:xfrm>
            <a:off x="3729248" y="3249595"/>
            <a:ext cx="50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7A4D28C-FB7A-B1E1-F1BE-A0D17A8A1E29}"/>
              </a:ext>
            </a:extLst>
          </p:cNvPr>
          <p:cNvSpPr txBox="1"/>
          <p:nvPr/>
        </p:nvSpPr>
        <p:spPr>
          <a:xfrm>
            <a:off x="1683109" y="3573651"/>
            <a:ext cx="41965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836F2ED-4813-757D-797A-CABDDCBCF026}"/>
              </a:ext>
            </a:extLst>
          </p:cNvPr>
          <p:cNvSpPr txBox="1"/>
          <p:nvPr/>
        </p:nvSpPr>
        <p:spPr>
          <a:xfrm>
            <a:off x="1406594" y="3573651"/>
            <a:ext cx="254860" cy="18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75FCFC2-E36A-2B70-A36F-4CC0EFF805DB}"/>
              </a:ext>
            </a:extLst>
          </p:cNvPr>
          <p:cNvSpPr txBox="1"/>
          <p:nvPr/>
        </p:nvSpPr>
        <p:spPr>
          <a:xfrm>
            <a:off x="2162369" y="3573651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A369ECC-62FF-46BE-7375-D36E2708905B}"/>
              </a:ext>
            </a:extLst>
          </p:cNvPr>
          <p:cNvSpPr txBox="1"/>
          <p:nvPr/>
        </p:nvSpPr>
        <p:spPr>
          <a:xfrm>
            <a:off x="1667470" y="4174603"/>
            <a:ext cx="46167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C79FB4C-0A73-DE09-26EC-F36102571D9F}"/>
              </a:ext>
            </a:extLst>
          </p:cNvPr>
          <p:cNvSpPr txBox="1"/>
          <p:nvPr/>
        </p:nvSpPr>
        <p:spPr>
          <a:xfrm>
            <a:off x="1417332" y="4174603"/>
            <a:ext cx="254860" cy="18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592370BA-36AA-C3C6-E919-346D19F6CB08}"/>
              </a:ext>
            </a:extLst>
          </p:cNvPr>
          <p:cNvSpPr txBox="1"/>
          <p:nvPr/>
        </p:nvSpPr>
        <p:spPr>
          <a:xfrm>
            <a:off x="2173107" y="4174603"/>
            <a:ext cx="2548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088635A-9B8B-D233-8F60-CB1F63FEB5D4}"/>
              </a:ext>
            </a:extLst>
          </p:cNvPr>
          <p:cNvSpPr txBox="1"/>
          <p:nvPr/>
        </p:nvSpPr>
        <p:spPr>
          <a:xfrm>
            <a:off x="1455078" y="3867199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74505A6-FF2B-3AD6-E3F8-2C82B7ABC92F}"/>
              </a:ext>
            </a:extLst>
          </p:cNvPr>
          <p:cNvSpPr txBox="1"/>
          <p:nvPr/>
        </p:nvSpPr>
        <p:spPr>
          <a:xfrm>
            <a:off x="2507056" y="3861358"/>
            <a:ext cx="43659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B777A49-754D-AB30-342A-DEB0C2EF9A20}"/>
              </a:ext>
            </a:extLst>
          </p:cNvPr>
          <p:cNvSpPr txBox="1"/>
          <p:nvPr/>
        </p:nvSpPr>
        <p:spPr>
          <a:xfrm>
            <a:off x="4819368" y="2090011"/>
            <a:ext cx="437134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AE2F93C-5A94-98E9-6E41-15ADAC0D59E9}"/>
              </a:ext>
            </a:extLst>
          </p:cNvPr>
          <p:cNvSpPr txBox="1"/>
          <p:nvPr/>
        </p:nvSpPr>
        <p:spPr>
          <a:xfrm>
            <a:off x="7271842" y="271578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005E9A26-CEAB-8557-1218-07C07A62F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395" y="2710662"/>
            <a:ext cx="2339543" cy="548688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4D3523E-1081-E75D-9747-AF135F5C2A7C}"/>
              </a:ext>
            </a:extLst>
          </p:cNvPr>
          <p:cNvSpPr txBox="1"/>
          <p:nvPr/>
        </p:nvSpPr>
        <p:spPr>
          <a:xfrm>
            <a:off x="5976532" y="2730954"/>
            <a:ext cx="4660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B3840C9-26F6-33A9-2A59-EE41AF74EF5D}"/>
              </a:ext>
            </a:extLst>
          </p:cNvPr>
          <p:cNvSpPr txBox="1"/>
          <p:nvPr/>
        </p:nvSpPr>
        <p:spPr>
          <a:xfrm>
            <a:off x="6639790" y="2730954"/>
            <a:ext cx="2687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2B4E845-899F-F93B-D73F-ED186E99BFF6}"/>
              </a:ext>
            </a:extLst>
          </p:cNvPr>
          <p:cNvSpPr txBox="1"/>
          <p:nvPr/>
        </p:nvSpPr>
        <p:spPr>
          <a:xfrm>
            <a:off x="5589137" y="2730954"/>
            <a:ext cx="2687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8EA3155-C214-F418-6415-8AD4E2737D73}"/>
              </a:ext>
            </a:extLst>
          </p:cNvPr>
          <p:cNvSpPr txBox="1"/>
          <p:nvPr/>
        </p:nvSpPr>
        <p:spPr>
          <a:xfrm>
            <a:off x="4741109" y="3357992"/>
            <a:ext cx="43167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F02F48C-2AAC-112A-BDE5-390B124AF063}"/>
              </a:ext>
            </a:extLst>
          </p:cNvPr>
          <p:cNvSpPr txBox="1"/>
          <p:nvPr/>
        </p:nvSpPr>
        <p:spPr>
          <a:xfrm>
            <a:off x="8106992" y="398168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76721048-30D8-7D7E-8122-0BA43FFA0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366" y="3982344"/>
            <a:ext cx="3132091" cy="579170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19E432D-6269-2C62-EB52-9B3B8272B116}"/>
              </a:ext>
            </a:extLst>
          </p:cNvPr>
          <p:cNvSpPr txBox="1"/>
          <p:nvPr/>
        </p:nvSpPr>
        <p:spPr>
          <a:xfrm>
            <a:off x="7171413" y="4021389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073D12D-35C0-15DD-CD50-53786FDC4B80}"/>
              </a:ext>
            </a:extLst>
          </p:cNvPr>
          <p:cNvSpPr txBox="1"/>
          <p:nvPr/>
        </p:nvSpPr>
        <p:spPr>
          <a:xfrm>
            <a:off x="5679516" y="402617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1B453CC-2404-2BFB-2280-8DD1B48441C8}"/>
              </a:ext>
            </a:extLst>
          </p:cNvPr>
          <p:cNvSpPr txBox="1"/>
          <p:nvPr/>
        </p:nvSpPr>
        <p:spPr>
          <a:xfrm>
            <a:off x="4840974" y="4764406"/>
            <a:ext cx="437134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363165F-40D9-0D2C-755C-990B22FA82D0}"/>
              </a:ext>
            </a:extLst>
          </p:cNvPr>
          <p:cNvSpPr txBox="1"/>
          <p:nvPr/>
        </p:nvSpPr>
        <p:spPr>
          <a:xfrm>
            <a:off x="7293443" y="53901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4D8DC1B7-B1DA-D47D-BB2E-632704767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001" y="5385057"/>
            <a:ext cx="2339543" cy="548688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3455C3F-F8DB-EFE4-6A0D-EFE8FF655BEE}"/>
              </a:ext>
            </a:extLst>
          </p:cNvPr>
          <p:cNvSpPr txBox="1"/>
          <p:nvPr/>
        </p:nvSpPr>
        <p:spPr>
          <a:xfrm>
            <a:off x="5998138" y="5405349"/>
            <a:ext cx="4660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087DF93-F3DC-B949-9320-B23E4CDB73EE}"/>
              </a:ext>
            </a:extLst>
          </p:cNvPr>
          <p:cNvSpPr txBox="1"/>
          <p:nvPr/>
        </p:nvSpPr>
        <p:spPr>
          <a:xfrm>
            <a:off x="6661396" y="5405349"/>
            <a:ext cx="2687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6CB70C6-E365-5C1E-FED2-A05B803CD9AD}"/>
              </a:ext>
            </a:extLst>
          </p:cNvPr>
          <p:cNvSpPr txBox="1"/>
          <p:nvPr/>
        </p:nvSpPr>
        <p:spPr>
          <a:xfrm>
            <a:off x="5610743" y="5405349"/>
            <a:ext cx="2687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F78E5F04-5864-8E71-03E4-8D304337A5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1" y="3573651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69D28AC5-23E5-915F-30EF-3CC85C04D403}"/>
              </a:ext>
            </a:extLst>
          </p:cNvPr>
          <p:cNvCxnSpPr>
            <a:cxnSpLocks/>
          </p:cNvCxnSpPr>
          <p:nvPr/>
        </p:nvCxnSpPr>
        <p:spPr>
          <a:xfrm>
            <a:off x="543129" y="3728824"/>
            <a:ext cx="3892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5003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25367DC-BC77-3F65-8BE5-5093DDACA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802" y="1205002"/>
            <a:ext cx="5403048" cy="27358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85EF7BF-5DBE-8427-83E9-F3870B5B0A19}"/>
              </a:ext>
            </a:extLst>
          </p:cNvPr>
          <p:cNvSpPr txBox="1"/>
          <p:nvPr/>
        </p:nvSpPr>
        <p:spPr>
          <a:xfrm>
            <a:off x="428624" y="905763"/>
            <a:ext cx="628800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エージェントを動かすための指令を出すプログラム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50BEC5F1-EB87-9372-551E-CBFD3253E1A7}"/>
              </a:ext>
            </a:extLst>
          </p:cNvPr>
          <p:cNvSpPr txBox="1"/>
          <p:nvPr/>
        </p:nvSpPr>
        <p:spPr>
          <a:xfrm>
            <a:off x="1987938" y="88410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D3056B4-E9F7-8FD6-9D5C-41F6B177CA49}"/>
              </a:ext>
            </a:extLst>
          </p:cNvPr>
          <p:cNvSpPr txBox="1"/>
          <p:nvPr/>
        </p:nvSpPr>
        <p:spPr>
          <a:xfrm>
            <a:off x="3375642" y="884109"/>
            <a:ext cx="651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BF43D031-0422-AD89-D252-E1FA81A961A7}"/>
              </a:ext>
            </a:extLst>
          </p:cNvPr>
          <p:cNvSpPr txBox="1"/>
          <p:nvPr/>
        </p:nvSpPr>
        <p:spPr>
          <a:xfrm>
            <a:off x="4168943" y="884109"/>
            <a:ext cx="223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8F02042-DF1B-18DA-4DC7-7913534F6E2E}"/>
              </a:ext>
            </a:extLst>
          </p:cNvPr>
          <p:cNvSpPr txBox="1"/>
          <p:nvPr/>
        </p:nvSpPr>
        <p:spPr>
          <a:xfrm>
            <a:off x="3180264" y="1272136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6253B70-11AA-BFE0-C241-8A7522050466}"/>
              </a:ext>
            </a:extLst>
          </p:cNvPr>
          <p:cNvSpPr txBox="1"/>
          <p:nvPr/>
        </p:nvSpPr>
        <p:spPr>
          <a:xfrm>
            <a:off x="3780649" y="127402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93FC020F-9758-5BD2-C23F-1EDFCC6D1C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1185" y="1833962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F22F6987-A559-ED59-D7AA-0D3E99551BB7}"/>
              </a:ext>
            </a:extLst>
          </p:cNvPr>
          <p:cNvCxnSpPr>
            <a:cxnSpLocks/>
          </p:cNvCxnSpPr>
          <p:nvPr/>
        </p:nvCxnSpPr>
        <p:spPr>
          <a:xfrm>
            <a:off x="1323016" y="2093727"/>
            <a:ext cx="2928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323ABA61-321F-2EA9-6ACA-5EFD6E07DB56}"/>
              </a:ext>
            </a:extLst>
          </p:cNvPr>
          <p:cNvSpPr txBox="1"/>
          <p:nvPr/>
        </p:nvSpPr>
        <p:spPr>
          <a:xfrm>
            <a:off x="586434" y="3996972"/>
            <a:ext cx="85575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　　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flower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　　を押して引数を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つ追加する。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7077678B-FD2C-0B9B-5048-3DC80169A60F}"/>
              </a:ext>
            </a:extLst>
          </p:cNvPr>
          <p:cNvSpPr txBox="1"/>
          <p:nvPr/>
        </p:nvSpPr>
        <p:spPr>
          <a:xfrm>
            <a:off x="5105983" y="40857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BD6D40C6-0BDE-8FDA-D8CF-4A167FF6BD9B}"/>
              </a:ext>
            </a:extLst>
          </p:cNvPr>
          <p:cNvSpPr txBox="1"/>
          <p:nvPr/>
        </p:nvSpPr>
        <p:spPr>
          <a:xfrm>
            <a:off x="3987584" y="463706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54204EAE-0F99-EDB7-A3E5-6DA6168526E4}"/>
              </a:ext>
            </a:extLst>
          </p:cNvPr>
          <p:cNvGrpSpPr/>
          <p:nvPr/>
        </p:nvGrpSpPr>
        <p:grpSpPr>
          <a:xfrm>
            <a:off x="2700781" y="3836000"/>
            <a:ext cx="2515278" cy="912208"/>
            <a:chOff x="6363929" y="4619293"/>
            <a:chExt cx="2515278" cy="912208"/>
          </a:xfrm>
        </p:grpSpPr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FA8546D7-C710-2E63-8978-68BC4ED46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3929" y="4619293"/>
              <a:ext cx="2515278" cy="912208"/>
            </a:xfrm>
            <a:prstGeom prst="rect">
              <a:avLst/>
            </a:prstGeom>
          </p:spPr>
        </p:pic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B411EF92-DBD1-66BA-66AD-FD75E8D24C06}"/>
                </a:ext>
              </a:extLst>
            </p:cNvPr>
            <p:cNvSpPr txBox="1"/>
            <p:nvPr/>
          </p:nvSpPr>
          <p:spPr>
            <a:xfrm>
              <a:off x="7633842" y="4657182"/>
              <a:ext cx="76115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AC92F824-0217-98D6-D0E3-172AAD2680E3}"/>
                </a:ext>
              </a:extLst>
            </p:cNvPr>
            <p:cNvSpPr txBox="1"/>
            <p:nvPr/>
          </p:nvSpPr>
          <p:spPr>
            <a:xfrm>
              <a:off x="8234227" y="4659070"/>
              <a:ext cx="396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</p:grp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27C8A6DD-AC9A-56B7-FD78-2A916AEFE997}"/>
              </a:ext>
            </a:extLst>
          </p:cNvPr>
          <p:cNvSpPr txBox="1"/>
          <p:nvPr/>
        </p:nvSpPr>
        <p:spPr>
          <a:xfrm>
            <a:off x="5405431" y="460922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A9DDF57D-BD04-23C6-AAE2-F8C0AD5ADF55}"/>
              </a:ext>
            </a:extLst>
          </p:cNvPr>
          <p:cNvSpPr txBox="1"/>
          <p:nvPr/>
        </p:nvSpPr>
        <p:spPr>
          <a:xfrm>
            <a:off x="6122466" y="462834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077AD3B2-3DE6-11AF-2B5F-0B7407CFD092}"/>
              </a:ext>
            </a:extLst>
          </p:cNvPr>
          <p:cNvSpPr txBox="1"/>
          <p:nvPr/>
        </p:nvSpPr>
        <p:spPr>
          <a:xfrm>
            <a:off x="7247802" y="4636594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63422A1F-91C5-CB31-387A-1BE775640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2962" y="4689471"/>
            <a:ext cx="409575" cy="381000"/>
          </a:xfrm>
          <a:prstGeom prst="rect">
            <a:avLst/>
          </a:prstGeom>
        </p:spPr>
      </p:pic>
      <p:sp>
        <p:nvSpPr>
          <p:cNvPr id="92" name="楕円 91">
            <a:extLst>
              <a:ext uri="{FF2B5EF4-FFF2-40B4-BE49-F238E27FC236}">
                <a16:creationId xmlns:a16="http://schemas.microsoft.com/office/drawing/2014/main" id="{1718E0B8-DB0F-CE3F-E05B-5ADC8B59D3D2}"/>
              </a:ext>
            </a:extLst>
          </p:cNvPr>
          <p:cNvSpPr/>
          <p:nvPr/>
        </p:nvSpPr>
        <p:spPr>
          <a:xfrm>
            <a:off x="4838984" y="3905781"/>
            <a:ext cx="250222" cy="250222"/>
          </a:xfrm>
          <a:prstGeom prst="ellipse">
            <a:avLst/>
          </a:prstGeom>
          <a:noFill/>
          <a:ln w="190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8512FA27-B69A-E647-E317-CD74BAD785A9}"/>
              </a:ext>
            </a:extLst>
          </p:cNvPr>
          <p:cNvSpPr/>
          <p:nvPr/>
        </p:nvSpPr>
        <p:spPr>
          <a:xfrm>
            <a:off x="1658091" y="1673851"/>
            <a:ext cx="3325766" cy="192621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4" name="図 93">
            <a:extLst>
              <a:ext uri="{FF2B5EF4-FFF2-40B4-BE49-F238E27FC236}">
                <a16:creationId xmlns:a16="http://schemas.microsoft.com/office/drawing/2014/main" id="{39ED4973-44F0-897E-379D-ECB43CF9C7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03" t="-1" r="2844" b="1076"/>
          <a:stretch/>
        </p:blipFill>
        <p:spPr>
          <a:xfrm>
            <a:off x="900204" y="5174391"/>
            <a:ext cx="1107020" cy="1642605"/>
          </a:xfrm>
          <a:prstGeom prst="rect">
            <a:avLst/>
          </a:prstGeom>
        </p:spPr>
      </p:pic>
      <p:sp>
        <p:nvSpPr>
          <p:cNvPr id="95" name="四角形: 角を丸くする 94">
            <a:extLst>
              <a:ext uri="{FF2B5EF4-FFF2-40B4-BE49-F238E27FC236}">
                <a16:creationId xmlns:a16="http://schemas.microsoft.com/office/drawing/2014/main" id="{0BD08E3E-9158-1067-2C49-844E9555D84F}"/>
              </a:ext>
            </a:extLst>
          </p:cNvPr>
          <p:cNvSpPr/>
          <p:nvPr/>
        </p:nvSpPr>
        <p:spPr>
          <a:xfrm>
            <a:off x="976020" y="6583647"/>
            <a:ext cx="955388" cy="224477"/>
          </a:xfrm>
          <a:prstGeom prst="roundRect">
            <a:avLst>
              <a:gd name="adj" fmla="val 3090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9C0FFBD-493B-2D9A-9E88-CA7CC79A2BD1}"/>
              </a:ext>
            </a:extLst>
          </p:cNvPr>
          <p:cNvSpPr txBox="1"/>
          <p:nvPr/>
        </p:nvSpPr>
        <p:spPr>
          <a:xfrm>
            <a:off x="2147755" y="5119225"/>
            <a:ext cx="67376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▼を押し、「変数の名前を変更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」で、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変数名を変更する。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7C063CE1-D1A5-D4CD-8236-D8BC0FE255DA}"/>
              </a:ext>
            </a:extLst>
          </p:cNvPr>
          <p:cNvSpPr txBox="1"/>
          <p:nvPr/>
        </p:nvSpPr>
        <p:spPr>
          <a:xfrm>
            <a:off x="2236429" y="5660559"/>
            <a:ext cx="67376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num1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」→「</a:t>
            </a:r>
            <a:r>
              <a:rPr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pattern2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」（花の</a:t>
            </a:r>
            <a:r>
              <a:rPr lang="ja-JP" altLang="en-US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パターン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を指定する）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num2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」→「</a:t>
            </a:r>
            <a:r>
              <a:rPr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length2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 （花を植える列のブロック数を指定する）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num3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」→「</a:t>
            </a:r>
            <a:r>
              <a:rPr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width2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  （花を植えるブロックの幅を指定する）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879AB8D7-A239-9884-C9A2-7F453AAA7D6B}"/>
              </a:ext>
            </a:extLst>
          </p:cNvPr>
          <p:cNvSpPr txBox="1"/>
          <p:nvPr/>
        </p:nvSpPr>
        <p:spPr>
          <a:xfrm>
            <a:off x="4838984" y="5202180"/>
            <a:ext cx="714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BB595ED4-A11D-4948-352C-5B6D8D63E7D8}"/>
              </a:ext>
            </a:extLst>
          </p:cNvPr>
          <p:cNvSpPr txBox="1"/>
          <p:nvPr/>
        </p:nvSpPr>
        <p:spPr>
          <a:xfrm>
            <a:off x="3454415" y="5202180"/>
            <a:ext cx="714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C717693-A740-2F6A-0BC2-1E802A48FCC9}"/>
              </a:ext>
            </a:extLst>
          </p:cNvPr>
          <p:cNvSpPr txBox="1"/>
          <p:nvPr/>
        </p:nvSpPr>
        <p:spPr>
          <a:xfrm>
            <a:off x="4204326" y="5202180"/>
            <a:ext cx="6009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B753687-B97A-F898-1706-1BEAE39D2414}"/>
              </a:ext>
            </a:extLst>
          </p:cNvPr>
          <p:cNvSpPr txBox="1"/>
          <p:nvPr/>
        </p:nvSpPr>
        <p:spPr>
          <a:xfrm>
            <a:off x="2696299" y="5202180"/>
            <a:ext cx="222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710354D8-5EFD-D8F1-3DBA-ABEDC18FCB0D}"/>
              </a:ext>
            </a:extLst>
          </p:cNvPr>
          <p:cNvSpPr txBox="1"/>
          <p:nvPr/>
        </p:nvSpPr>
        <p:spPr>
          <a:xfrm>
            <a:off x="6199852" y="5202180"/>
            <a:ext cx="964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0B194B93-D1AD-1947-FE49-342BAC411071}"/>
              </a:ext>
            </a:extLst>
          </p:cNvPr>
          <p:cNvSpPr txBox="1"/>
          <p:nvPr/>
        </p:nvSpPr>
        <p:spPr>
          <a:xfrm>
            <a:off x="7138745" y="5202180"/>
            <a:ext cx="714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DE16CEB-F39C-9582-9123-1DF699B590D2}"/>
              </a:ext>
            </a:extLst>
          </p:cNvPr>
          <p:cNvSpPr txBox="1"/>
          <p:nvPr/>
        </p:nvSpPr>
        <p:spPr>
          <a:xfrm>
            <a:off x="6419267" y="5653409"/>
            <a:ext cx="524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686ACB65-5F7A-A02B-5048-7BBE8DE0CDCB}"/>
              </a:ext>
            </a:extLst>
          </p:cNvPr>
          <p:cNvSpPr txBox="1"/>
          <p:nvPr/>
        </p:nvSpPr>
        <p:spPr>
          <a:xfrm>
            <a:off x="7680582" y="6013355"/>
            <a:ext cx="524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CDDB458-A405-9A9F-DBD7-E3F8AE42DAD3}"/>
              </a:ext>
            </a:extLst>
          </p:cNvPr>
          <p:cNvSpPr txBox="1"/>
          <p:nvPr/>
        </p:nvSpPr>
        <p:spPr>
          <a:xfrm>
            <a:off x="4970308" y="6013355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D8CD78C1-6A76-0E32-EA55-E628E9BE9CF5}"/>
              </a:ext>
            </a:extLst>
          </p:cNvPr>
          <p:cNvSpPr txBox="1"/>
          <p:nvPr/>
        </p:nvSpPr>
        <p:spPr>
          <a:xfrm>
            <a:off x="5365588" y="6013355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7FF30641-9E5A-3EFD-C174-268AE7A59CA6}"/>
              </a:ext>
            </a:extLst>
          </p:cNvPr>
          <p:cNvSpPr txBox="1"/>
          <p:nvPr/>
        </p:nvSpPr>
        <p:spPr>
          <a:xfrm>
            <a:off x="7200834" y="6013355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539945CE-0023-3F97-DAE0-2B2E3420EE44}"/>
              </a:ext>
            </a:extLst>
          </p:cNvPr>
          <p:cNvSpPr txBox="1"/>
          <p:nvPr/>
        </p:nvSpPr>
        <p:spPr>
          <a:xfrm>
            <a:off x="6973709" y="6381773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四角形: 角を丸くする 110">
            <a:extLst>
              <a:ext uri="{FF2B5EF4-FFF2-40B4-BE49-F238E27FC236}">
                <a16:creationId xmlns:a16="http://schemas.microsoft.com/office/drawing/2014/main" id="{2BC1215E-9A9F-A1DD-C3E5-99380CD9D5CA}"/>
              </a:ext>
            </a:extLst>
          </p:cNvPr>
          <p:cNvSpPr/>
          <p:nvPr/>
        </p:nvSpPr>
        <p:spPr>
          <a:xfrm>
            <a:off x="4140864" y="1340415"/>
            <a:ext cx="864000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2" name="四角形: 角を丸くする 111">
            <a:extLst>
              <a:ext uri="{FF2B5EF4-FFF2-40B4-BE49-F238E27FC236}">
                <a16:creationId xmlns:a16="http://schemas.microsoft.com/office/drawing/2014/main" id="{5642DCFC-2AA3-D17C-A2A2-EE9641AF2B35}"/>
              </a:ext>
            </a:extLst>
          </p:cNvPr>
          <p:cNvSpPr/>
          <p:nvPr/>
        </p:nvSpPr>
        <p:spPr>
          <a:xfrm>
            <a:off x="5110211" y="1342417"/>
            <a:ext cx="852161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四角形: 角を丸くする 112">
            <a:extLst>
              <a:ext uri="{FF2B5EF4-FFF2-40B4-BE49-F238E27FC236}">
                <a16:creationId xmlns:a16="http://schemas.microsoft.com/office/drawing/2014/main" id="{76D88F56-9588-A5FC-19F4-EF29F7574AD5}"/>
              </a:ext>
            </a:extLst>
          </p:cNvPr>
          <p:cNvSpPr/>
          <p:nvPr/>
        </p:nvSpPr>
        <p:spPr>
          <a:xfrm>
            <a:off x="6007301" y="1342776"/>
            <a:ext cx="771003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380106DE-1499-ABC5-FE66-E86D3717D2F1}"/>
              </a:ext>
            </a:extLst>
          </p:cNvPr>
          <p:cNvSpPr txBox="1"/>
          <p:nvPr/>
        </p:nvSpPr>
        <p:spPr>
          <a:xfrm>
            <a:off x="5991812" y="6013355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5446A22F-7E25-372A-0B0F-70B4B7C5B685}"/>
              </a:ext>
            </a:extLst>
          </p:cNvPr>
          <p:cNvSpPr txBox="1"/>
          <p:nvPr/>
        </p:nvSpPr>
        <p:spPr>
          <a:xfrm>
            <a:off x="7448708" y="6381773"/>
            <a:ext cx="524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A424DAB5-26CD-A549-3E78-448137B277AA}"/>
              </a:ext>
            </a:extLst>
          </p:cNvPr>
          <p:cNvSpPr txBox="1"/>
          <p:nvPr/>
        </p:nvSpPr>
        <p:spPr>
          <a:xfrm>
            <a:off x="4953424" y="6381773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DC74B972-02EA-817B-1B8F-788268BFA8CA}"/>
              </a:ext>
            </a:extLst>
          </p:cNvPr>
          <p:cNvSpPr txBox="1"/>
          <p:nvPr/>
        </p:nvSpPr>
        <p:spPr>
          <a:xfrm>
            <a:off x="5373871" y="6381773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F6132568-BECB-BF44-5DC4-9DBE97EC6D5E}"/>
              </a:ext>
            </a:extLst>
          </p:cNvPr>
          <p:cNvSpPr txBox="1"/>
          <p:nvPr/>
        </p:nvSpPr>
        <p:spPr>
          <a:xfrm>
            <a:off x="4941668" y="5653409"/>
            <a:ext cx="42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91002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図 141">
            <a:extLst>
              <a:ext uri="{FF2B5EF4-FFF2-40B4-BE49-F238E27FC236}">
                <a16:creationId xmlns:a16="http://schemas.microsoft.com/office/drawing/2014/main" id="{53D79327-1785-297E-123A-0523CC3AD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802" y="1205002"/>
            <a:ext cx="5403048" cy="2735817"/>
          </a:xfrm>
          <a:prstGeom prst="rect">
            <a:avLst/>
          </a:prstGeom>
        </p:spPr>
      </p:pic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06B4B20A-52C5-A30A-0EA7-C37FB74F91C1}"/>
              </a:ext>
            </a:extLst>
          </p:cNvPr>
          <p:cNvSpPr txBox="1"/>
          <p:nvPr/>
        </p:nvSpPr>
        <p:spPr>
          <a:xfrm>
            <a:off x="3180264" y="1272136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F56FB0AC-600F-956F-29F3-FBC6635F0473}"/>
              </a:ext>
            </a:extLst>
          </p:cNvPr>
          <p:cNvSpPr txBox="1"/>
          <p:nvPr/>
        </p:nvSpPr>
        <p:spPr>
          <a:xfrm>
            <a:off x="3780649" y="127402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95996C63-D5D9-5436-5A71-39308C9D67EA}"/>
              </a:ext>
            </a:extLst>
          </p:cNvPr>
          <p:cNvSpPr/>
          <p:nvPr/>
        </p:nvSpPr>
        <p:spPr>
          <a:xfrm>
            <a:off x="1795243" y="2491529"/>
            <a:ext cx="3229763" cy="84728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3609E77-2AFF-9FA7-8EB6-0456AB541001}"/>
              </a:ext>
            </a:extLst>
          </p:cNvPr>
          <p:cNvSpPr txBox="1"/>
          <p:nvPr/>
        </p:nvSpPr>
        <p:spPr>
          <a:xfrm>
            <a:off x="334735" y="4378215"/>
            <a:ext cx="82610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選び、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　　　　を引数に指定する。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6D6F09C-4736-B29F-674C-953F1E68A63E}"/>
              </a:ext>
            </a:extLst>
          </p:cNvPr>
          <p:cNvSpPr txBox="1"/>
          <p:nvPr/>
        </p:nvSpPr>
        <p:spPr>
          <a:xfrm>
            <a:off x="3941445" y="44585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A4C3838-EEB5-9247-B473-0C7DB29A5BF8}"/>
              </a:ext>
            </a:extLst>
          </p:cNvPr>
          <p:cNvSpPr txBox="1"/>
          <p:nvPr/>
        </p:nvSpPr>
        <p:spPr>
          <a:xfrm>
            <a:off x="541074" y="4458590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48D3477-1FE8-A33F-22FA-DAC5A819228F}"/>
              </a:ext>
            </a:extLst>
          </p:cNvPr>
          <p:cNvSpPr txBox="1"/>
          <p:nvPr/>
        </p:nvSpPr>
        <p:spPr>
          <a:xfrm>
            <a:off x="4875388" y="4458590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8F671A62-3A49-1778-9DDE-F2DFFED711CE}"/>
              </a:ext>
            </a:extLst>
          </p:cNvPr>
          <p:cNvSpPr txBox="1"/>
          <p:nvPr/>
        </p:nvSpPr>
        <p:spPr>
          <a:xfrm>
            <a:off x="6686351" y="4458590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F73DD707-381E-FAB9-6C67-A95BE3F9922F}"/>
              </a:ext>
            </a:extLst>
          </p:cNvPr>
          <p:cNvSpPr txBox="1"/>
          <p:nvPr/>
        </p:nvSpPr>
        <p:spPr>
          <a:xfrm>
            <a:off x="7413824" y="4458590"/>
            <a:ext cx="566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4318FE30-D01E-919E-BFA6-A7A8139BFF11}"/>
              </a:ext>
            </a:extLst>
          </p:cNvPr>
          <p:cNvSpPr txBox="1"/>
          <p:nvPr/>
        </p:nvSpPr>
        <p:spPr>
          <a:xfrm>
            <a:off x="1664628" y="1668596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428A1A3E-0AC6-33FE-2160-7972CA6C9823}"/>
              </a:ext>
            </a:extLst>
          </p:cNvPr>
          <p:cNvSpPr txBox="1"/>
          <p:nvPr/>
        </p:nvSpPr>
        <p:spPr>
          <a:xfrm>
            <a:off x="1922534" y="1671527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D3D10394-F9F6-E6F9-AE95-E76837652E7B}"/>
              </a:ext>
            </a:extLst>
          </p:cNvPr>
          <p:cNvSpPr txBox="1"/>
          <p:nvPr/>
        </p:nvSpPr>
        <p:spPr>
          <a:xfrm>
            <a:off x="3082161" y="2075724"/>
            <a:ext cx="39088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3E3341A-CCD0-EB30-6022-A65C951CA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703" y="4493753"/>
            <a:ext cx="2209992" cy="563929"/>
          </a:xfrm>
          <a:prstGeom prst="rect">
            <a:avLst/>
          </a:prstGeom>
        </p:spPr>
      </p:pic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4545D22F-72A1-F62C-0127-1FB1139CE633}"/>
              </a:ext>
            </a:extLst>
          </p:cNvPr>
          <p:cNvSpPr txBox="1"/>
          <p:nvPr/>
        </p:nvSpPr>
        <p:spPr>
          <a:xfrm>
            <a:off x="1773435" y="4539176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CDB86A8A-3DB2-B963-C305-EAA7EA3A117D}"/>
              </a:ext>
            </a:extLst>
          </p:cNvPr>
          <p:cNvSpPr txBox="1"/>
          <p:nvPr/>
        </p:nvSpPr>
        <p:spPr>
          <a:xfrm>
            <a:off x="2031341" y="4542107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B85EC9C-26A4-CA49-3530-35E7848D6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7100" y="4536403"/>
            <a:ext cx="1051651" cy="411516"/>
          </a:xfrm>
          <a:prstGeom prst="rect">
            <a:avLst/>
          </a:prstGeom>
        </p:spPr>
      </p:pic>
      <p:pic>
        <p:nvPicPr>
          <p:cNvPr id="127" name="図 126">
            <a:extLst>
              <a:ext uri="{FF2B5EF4-FFF2-40B4-BE49-F238E27FC236}">
                <a16:creationId xmlns:a16="http://schemas.microsoft.com/office/drawing/2014/main" id="{FEEC3339-A45E-3931-B87C-B26EF0EF11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0555" y="2199537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128" name="直線矢印コネクタ 127">
            <a:extLst>
              <a:ext uri="{FF2B5EF4-FFF2-40B4-BE49-F238E27FC236}">
                <a16:creationId xmlns:a16="http://schemas.microsoft.com/office/drawing/2014/main" id="{B410ACB2-B324-3B59-BA9F-81C3315E58B7}"/>
              </a:ext>
            </a:extLst>
          </p:cNvPr>
          <p:cNvCxnSpPr>
            <a:cxnSpLocks/>
          </p:cNvCxnSpPr>
          <p:nvPr/>
        </p:nvCxnSpPr>
        <p:spPr>
          <a:xfrm>
            <a:off x="1182898" y="2363699"/>
            <a:ext cx="4771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0" name="図 129">
            <a:extLst>
              <a:ext uri="{FF2B5EF4-FFF2-40B4-BE49-F238E27FC236}">
                <a16:creationId xmlns:a16="http://schemas.microsoft.com/office/drawing/2014/main" id="{B6611A16-AF22-E7A5-2336-682D15B9DB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128" y="1685712"/>
            <a:ext cx="466725" cy="4191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cxnSp>
        <p:nvCxnSpPr>
          <p:cNvPr id="131" name="直線矢印コネクタ 130">
            <a:extLst>
              <a:ext uri="{FF2B5EF4-FFF2-40B4-BE49-F238E27FC236}">
                <a16:creationId xmlns:a16="http://schemas.microsoft.com/office/drawing/2014/main" id="{5D3E89D7-FCB1-1559-63BB-305CB6D6DAE0}"/>
              </a:ext>
            </a:extLst>
          </p:cNvPr>
          <p:cNvCxnSpPr>
            <a:cxnSpLocks/>
          </p:cNvCxnSpPr>
          <p:nvPr/>
        </p:nvCxnSpPr>
        <p:spPr>
          <a:xfrm>
            <a:off x="1196932" y="1841641"/>
            <a:ext cx="46307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四角形: 角を丸くする 131">
            <a:extLst>
              <a:ext uri="{FF2B5EF4-FFF2-40B4-BE49-F238E27FC236}">
                <a16:creationId xmlns:a16="http://schemas.microsoft.com/office/drawing/2014/main" id="{2A51B346-0ACB-6BBF-44E8-27E28DEDCF71}"/>
              </a:ext>
            </a:extLst>
          </p:cNvPr>
          <p:cNvSpPr/>
          <p:nvPr/>
        </p:nvSpPr>
        <p:spPr>
          <a:xfrm>
            <a:off x="3357340" y="1693667"/>
            <a:ext cx="978524" cy="3712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3" name="図 132">
            <a:extLst>
              <a:ext uri="{FF2B5EF4-FFF2-40B4-BE49-F238E27FC236}">
                <a16:creationId xmlns:a16="http://schemas.microsoft.com/office/drawing/2014/main" id="{B1C8B5B0-7723-5F5D-F5F1-D87EAA1A94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2166" y="1785676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34" name="直線矢印コネクタ 133">
            <a:extLst>
              <a:ext uri="{FF2B5EF4-FFF2-40B4-BE49-F238E27FC236}">
                <a16:creationId xmlns:a16="http://schemas.microsoft.com/office/drawing/2014/main" id="{2FDF8895-D2F6-7CF6-C8AE-417EE9143A25}"/>
              </a:ext>
            </a:extLst>
          </p:cNvPr>
          <p:cNvCxnSpPr>
            <a:cxnSpLocks/>
          </p:cNvCxnSpPr>
          <p:nvPr/>
        </p:nvCxnSpPr>
        <p:spPr>
          <a:xfrm flipH="1" flipV="1">
            <a:off x="4361177" y="1900417"/>
            <a:ext cx="855676" cy="7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381F2114-9716-C448-3EB9-87B5053685AE}"/>
              </a:ext>
            </a:extLst>
          </p:cNvPr>
          <p:cNvSpPr txBox="1"/>
          <p:nvPr/>
        </p:nvSpPr>
        <p:spPr>
          <a:xfrm>
            <a:off x="302235" y="5484717"/>
            <a:ext cx="79173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を選び、「変数」から　　　　を入れる。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FC6C10D2-EFD1-2533-916D-EF28FB726B6D}"/>
              </a:ext>
            </a:extLst>
          </p:cNvPr>
          <p:cNvSpPr txBox="1"/>
          <p:nvPr/>
        </p:nvSpPr>
        <p:spPr>
          <a:xfrm>
            <a:off x="3466947" y="5571999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7" name="図 136">
            <a:extLst>
              <a:ext uri="{FF2B5EF4-FFF2-40B4-BE49-F238E27FC236}">
                <a16:creationId xmlns:a16="http://schemas.microsoft.com/office/drawing/2014/main" id="{F61F007B-2469-0232-CFFB-EECFD84BF5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5647" y="5264826"/>
            <a:ext cx="1463167" cy="1044030"/>
          </a:xfrm>
          <a:prstGeom prst="rect">
            <a:avLst/>
          </a:prstGeom>
        </p:spPr>
      </p:pic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BD003F5B-04E2-6EED-D601-6226F9141C4E}"/>
              </a:ext>
            </a:extLst>
          </p:cNvPr>
          <p:cNvSpPr txBox="1"/>
          <p:nvPr/>
        </p:nvSpPr>
        <p:spPr>
          <a:xfrm>
            <a:off x="2937786" y="5301870"/>
            <a:ext cx="3831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6F27C62A-82E0-9895-BDF6-12B0A13305F2}"/>
              </a:ext>
            </a:extLst>
          </p:cNvPr>
          <p:cNvSpPr txBox="1"/>
          <p:nvPr/>
        </p:nvSpPr>
        <p:spPr>
          <a:xfrm>
            <a:off x="4361177" y="5571999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021E8FFC-CFDB-E46C-D1BA-4511B761DC68}"/>
              </a:ext>
            </a:extLst>
          </p:cNvPr>
          <p:cNvSpPr txBox="1"/>
          <p:nvPr/>
        </p:nvSpPr>
        <p:spPr>
          <a:xfrm>
            <a:off x="6728183" y="5571999"/>
            <a:ext cx="318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2CF268F-881B-54A7-201D-E914505341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5188" y="5650282"/>
            <a:ext cx="868755" cy="411516"/>
          </a:xfrm>
          <a:prstGeom prst="rect">
            <a:avLst/>
          </a:prstGeom>
        </p:spPr>
      </p:pic>
      <p:sp>
        <p:nvSpPr>
          <p:cNvPr id="141" name="四角形: 角を丸くする 140">
            <a:extLst>
              <a:ext uri="{FF2B5EF4-FFF2-40B4-BE49-F238E27FC236}">
                <a16:creationId xmlns:a16="http://schemas.microsoft.com/office/drawing/2014/main" id="{50DAE27F-9E8D-0193-91CB-802CBE79B51E}"/>
              </a:ext>
            </a:extLst>
          </p:cNvPr>
          <p:cNvSpPr/>
          <p:nvPr/>
        </p:nvSpPr>
        <p:spPr>
          <a:xfrm>
            <a:off x="2274951" y="2098625"/>
            <a:ext cx="887699" cy="3712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0649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図 76">
            <a:extLst>
              <a:ext uri="{FF2B5EF4-FFF2-40B4-BE49-F238E27FC236}">
                <a16:creationId xmlns:a16="http://schemas.microsoft.com/office/drawing/2014/main" id="{0D48FE3F-F5FF-165A-DE96-4AC4D239C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802" y="1205002"/>
            <a:ext cx="5403048" cy="2735817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26063B6-F15B-59D6-5502-C71339C776B4}"/>
              </a:ext>
            </a:extLst>
          </p:cNvPr>
          <p:cNvSpPr txBox="1"/>
          <p:nvPr/>
        </p:nvSpPr>
        <p:spPr>
          <a:xfrm>
            <a:off x="3180264" y="1272136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F9F36EF-2333-9D3B-85B3-85CDBF01FB41}"/>
              </a:ext>
            </a:extLst>
          </p:cNvPr>
          <p:cNvSpPr txBox="1"/>
          <p:nvPr/>
        </p:nvSpPr>
        <p:spPr>
          <a:xfrm>
            <a:off x="3780649" y="127402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3609E77-2AFF-9FA7-8EB6-0456AB541001}"/>
              </a:ext>
            </a:extLst>
          </p:cNvPr>
          <p:cNvSpPr txBox="1"/>
          <p:nvPr/>
        </p:nvSpPr>
        <p:spPr>
          <a:xfrm>
            <a:off x="326764" y="3983136"/>
            <a:ext cx="82610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選び、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　　　　を引数に指定する。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6D6F09C-4736-B29F-674C-953F1E68A63E}"/>
              </a:ext>
            </a:extLst>
          </p:cNvPr>
          <p:cNvSpPr txBox="1"/>
          <p:nvPr/>
        </p:nvSpPr>
        <p:spPr>
          <a:xfrm>
            <a:off x="3933474" y="406351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A4C3838-EEB5-9247-B473-0C7DB29A5BF8}"/>
              </a:ext>
            </a:extLst>
          </p:cNvPr>
          <p:cNvSpPr txBox="1"/>
          <p:nvPr/>
        </p:nvSpPr>
        <p:spPr>
          <a:xfrm>
            <a:off x="533103" y="4063511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48D3477-1FE8-A33F-22FA-DAC5A819228F}"/>
              </a:ext>
            </a:extLst>
          </p:cNvPr>
          <p:cNvSpPr txBox="1"/>
          <p:nvPr/>
        </p:nvSpPr>
        <p:spPr>
          <a:xfrm>
            <a:off x="4867417" y="4063511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8F671A62-3A49-1778-9DDE-F2DFFED711CE}"/>
              </a:ext>
            </a:extLst>
          </p:cNvPr>
          <p:cNvSpPr txBox="1"/>
          <p:nvPr/>
        </p:nvSpPr>
        <p:spPr>
          <a:xfrm>
            <a:off x="6678380" y="4063511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F73DD707-381E-FAB9-6C67-A95BE3F9922F}"/>
              </a:ext>
            </a:extLst>
          </p:cNvPr>
          <p:cNvSpPr txBox="1"/>
          <p:nvPr/>
        </p:nvSpPr>
        <p:spPr>
          <a:xfrm>
            <a:off x="7405853" y="4063511"/>
            <a:ext cx="566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4318FE30-D01E-919E-BFA6-A7A8139BFF11}"/>
              </a:ext>
            </a:extLst>
          </p:cNvPr>
          <p:cNvSpPr txBox="1"/>
          <p:nvPr/>
        </p:nvSpPr>
        <p:spPr>
          <a:xfrm>
            <a:off x="1664628" y="1668596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428A1A3E-0AC6-33FE-2160-7972CA6C9823}"/>
              </a:ext>
            </a:extLst>
          </p:cNvPr>
          <p:cNvSpPr txBox="1"/>
          <p:nvPr/>
        </p:nvSpPr>
        <p:spPr>
          <a:xfrm>
            <a:off x="1922534" y="1671527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D3D10394-F9F6-E6F9-AE95-E76837652E7B}"/>
              </a:ext>
            </a:extLst>
          </p:cNvPr>
          <p:cNvSpPr txBox="1"/>
          <p:nvPr/>
        </p:nvSpPr>
        <p:spPr>
          <a:xfrm>
            <a:off x="3082161" y="2075724"/>
            <a:ext cx="39088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130" name="図 129">
            <a:extLst>
              <a:ext uri="{FF2B5EF4-FFF2-40B4-BE49-F238E27FC236}">
                <a16:creationId xmlns:a16="http://schemas.microsoft.com/office/drawing/2014/main" id="{B6611A16-AF22-E7A5-2336-682D15B9D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28" y="2482667"/>
            <a:ext cx="466725" cy="4191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cxnSp>
        <p:nvCxnSpPr>
          <p:cNvPr id="131" name="直線矢印コネクタ 130">
            <a:extLst>
              <a:ext uri="{FF2B5EF4-FFF2-40B4-BE49-F238E27FC236}">
                <a16:creationId xmlns:a16="http://schemas.microsoft.com/office/drawing/2014/main" id="{5D3E89D7-FCB1-1559-63BB-305CB6D6DAE0}"/>
              </a:ext>
            </a:extLst>
          </p:cNvPr>
          <p:cNvCxnSpPr>
            <a:cxnSpLocks/>
          </p:cNvCxnSpPr>
          <p:nvPr/>
        </p:nvCxnSpPr>
        <p:spPr>
          <a:xfrm>
            <a:off x="1196932" y="2638596"/>
            <a:ext cx="61417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四角形: 角を丸くする 131">
            <a:extLst>
              <a:ext uri="{FF2B5EF4-FFF2-40B4-BE49-F238E27FC236}">
                <a16:creationId xmlns:a16="http://schemas.microsoft.com/office/drawing/2014/main" id="{2A51B346-0ACB-6BBF-44E8-27E28DEDCF71}"/>
              </a:ext>
            </a:extLst>
          </p:cNvPr>
          <p:cNvSpPr/>
          <p:nvPr/>
        </p:nvSpPr>
        <p:spPr>
          <a:xfrm>
            <a:off x="3162932" y="2927731"/>
            <a:ext cx="845937" cy="3712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3" name="図 132">
            <a:extLst>
              <a:ext uri="{FF2B5EF4-FFF2-40B4-BE49-F238E27FC236}">
                <a16:creationId xmlns:a16="http://schemas.microsoft.com/office/drawing/2014/main" id="{B1C8B5B0-7723-5F5D-F5F1-D87EAA1A9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076" y="2561025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34" name="直線矢印コネクタ 133">
            <a:extLst>
              <a:ext uri="{FF2B5EF4-FFF2-40B4-BE49-F238E27FC236}">
                <a16:creationId xmlns:a16="http://schemas.microsoft.com/office/drawing/2014/main" id="{2FDF8895-D2F6-7CF6-C8AE-417EE9143A25}"/>
              </a:ext>
            </a:extLst>
          </p:cNvPr>
          <p:cNvCxnSpPr>
            <a:cxnSpLocks/>
          </p:cNvCxnSpPr>
          <p:nvPr/>
        </p:nvCxnSpPr>
        <p:spPr>
          <a:xfrm flipH="1" flipV="1">
            <a:off x="4321087" y="2675766"/>
            <a:ext cx="855676" cy="7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四角形: 角を丸くする 140">
            <a:extLst>
              <a:ext uri="{FF2B5EF4-FFF2-40B4-BE49-F238E27FC236}">
                <a16:creationId xmlns:a16="http://schemas.microsoft.com/office/drawing/2014/main" id="{50DAE27F-9E8D-0193-91CB-802CBE79B51E}"/>
              </a:ext>
            </a:extLst>
          </p:cNvPr>
          <p:cNvSpPr/>
          <p:nvPr/>
        </p:nvSpPr>
        <p:spPr>
          <a:xfrm>
            <a:off x="3397387" y="2527111"/>
            <a:ext cx="887699" cy="3712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244B47B-4904-D747-ED44-71691A0CDA20}"/>
              </a:ext>
            </a:extLst>
          </p:cNvPr>
          <p:cNvSpPr txBox="1"/>
          <p:nvPr/>
        </p:nvSpPr>
        <p:spPr>
          <a:xfrm>
            <a:off x="338136" y="4822961"/>
            <a:ext cx="59757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　　　　と　　　　を引数に指定する。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CF179C6-8DE6-4B9F-FA0D-FA49EA09417F}"/>
              </a:ext>
            </a:extLst>
          </p:cNvPr>
          <p:cNvSpPr txBox="1"/>
          <p:nvPr/>
        </p:nvSpPr>
        <p:spPr>
          <a:xfrm>
            <a:off x="4184470" y="490333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5E9461C-4AE1-1BEB-1098-1678C0F130AF}"/>
              </a:ext>
            </a:extLst>
          </p:cNvPr>
          <p:cNvSpPr txBox="1"/>
          <p:nvPr/>
        </p:nvSpPr>
        <p:spPr>
          <a:xfrm>
            <a:off x="544475" y="4903336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67993D5-3267-CE82-F94E-2B3E8FC38C93}"/>
              </a:ext>
            </a:extLst>
          </p:cNvPr>
          <p:cNvSpPr txBox="1"/>
          <p:nvPr/>
        </p:nvSpPr>
        <p:spPr>
          <a:xfrm>
            <a:off x="524711" y="5428688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F808C03-1296-2633-BF01-70E0A61C0091}"/>
              </a:ext>
            </a:extLst>
          </p:cNvPr>
          <p:cNvSpPr txBox="1"/>
          <p:nvPr/>
        </p:nvSpPr>
        <p:spPr>
          <a:xfrm>
            <a:off x="3533567" y="5445592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9295CF2-4E52-9DB7-5098-ECE1956D01AD}"/>
              </a:ext>
            </a:extLst>
          </p:cNvPr>
          <p:cNvSpPr txBox="1"/>
          <p:nvPr/>
        </p:nvSpPr>
        <p:spPr>
          <a:xfrm>
            <a:off x="4261040" y="5445592"/>
            <a:ext cx="566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BDA0B176-53BB-9486-3E7F-1D4F61C15944}"/>
              </a:ext>
            </a:extLst>
          </p:cNvPr>
          <p:cNvGrpSpPr/>
          <p:nvPr/>
        </p:nvGrpSpPr>
        <p:grpSpPr>
          <a:xfrm>
            <a:off x="6864703" y="5319569"/>
            <a:ext cx="1215452" cy="1215452"/>
            <a:chOff x="5638108" y="5543188"/>
            <a:chExt cx="1215452" cy="1215452"/>
          </a:xfrm>
        </p:grpSpPr>
        <p:sp>
          <p:nvSpPr>
            <p:cNvPr id="53" name="楕円 52">
              <a:extLst>
                <a:ext uri="{FF2B5EF4-FFF2-40B4-BE49-F238E27FC236}">
                  <a16:creationId xmlns:a16="http://schemas.microsoft.com/office/drawing/2014/main" id="{20DF6964-C739-1E6C-F376-80052173952C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B78C5468-02EB-E038-15BA-382ECCED1E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E88F4C9-7D13-0BCC-ADEC-CEF7728C2943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D7149A4-0422-6DB4-6961-0DFBC2DCC146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8269ABF6-2257-C56A-A994-1C54CD8601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1110" y="4077458"/>
            <a:ext cx="2095682" cy="579170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B0C9F97-4458-7ADD-E7A1-BFDBA15EAB86}"/>
              </a:ext>
            </a:extLst>
          </p:cNvPr>
          <p:cNvSpPr txBox="1"/>
          <p:nvPr/>
        </p:nvSpPr>
        <p:spPr>
          <a:xfrm>
            <a:off x="1825954" y="4138260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D077CC8-798C-F431-84E5-D60DEB56001A}"/>
              </a:ext>
            </a:extLst>
          </p:cNvPr>
          <p:cNvSpPr txBox="1"/>
          <p:nvPr/>
        </p:nvSpPr>
        <p:spPr>
          <a:xfrm>
            <a:off x="2083860" y="4141191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61A708F-6D8B-0EB2-2CFA-28B2C4983D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0740" y="4104655"/>
            <a:ext cx="1005927" cy="441998"/>
          </a:xfrm>
          <a:prstGeom prst="rect">
            <a:avLst/>
          </a:prstGeom>
        </p:spPr>
      </p:pic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BCEC7921-8E38-709D-A7CB-49C5D52B65A8}"/>
              </a:ext>
            </a:extLst>
          </p:cNvPr>
          <p:cNvSpPr/>
          <p:nvPr/>
        </p:nvSpPr>
        <p:spPr>
          <a:xfrm>
            <a:off x="4050209" y="2937642"/>
            <a:ext cx="845937" cy="3712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42B950D-E19F-6A88-E0B1-8AD5BCD5B26D}"/>
              </a:ext>
            </a:extLst>
          </p:cNvPr>
          <p:cNvSpPr txBox="1"/>
          <p:nvPr/>
        </p:nvSpPr>
        <p:spPr>
          <a:xfrm>
            <a:off x="1802996" y="2491238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3F131561-0EF7-6B04-1A91-3EA685B8C784}"/>
              </a:ext>
            </a:extLst>
          </p:cNvPr>
          <p:cNvSpPr txBox="1"/>
          <p:nvPr/>
        </p:nvSpPr>
        <p:spPr>
          <a:xfrm>
            <a:off x="2060902" y="2494169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A95DECF-C87A-E7DA-E156-3260DD923E9B}"/>
              </a:ext>
            </a:extLst>
          </p:cNvPr>
          <p:cNvSpPr txBox="1"/>
          <p:nvPr/>
        </p:nvSpPr>
        <p:spPr>
          <a:xfrm>
            <a:off x="1812044" y="2895933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7304B8F-4BE4-B680-30D2-1F4EF875805F}"/>
              </a:ext>
            </a:extLst>
          </p:cNvPr>
          <p:cNvSpPr txBox="1"/>
          <p:nvPr/>
        </p:nvSpPr>
        <p:spPr>
          <a:xfrm>
            <a:off x="2069950" y="2898864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369302A-E8CC-2D88-CBBD-9E27C64C5C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1069" y="4936537"/>
            <a:ext cx="2301439" cy="579170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54A19C1-A031-25EA-BCB2-19E8DA051584}"/>
              </a:ext>
            </a:extLst>
          </p:cNvPr>
          <p:cNvSpPr txBox="1"/>
          <p:nvPr/>
        </p:nvSpPr>
        <p:spPr>
          <a:xfrm>
            <a:off x="1850443" y="4981328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5B54B95D-E3B8-E064-FC29-F463B36F0A73}"/>
              </a:ext>
            </a:extLst>
          </p:cNvPr>
          <p:cNvSpPr txBox="1"/>
          <p:nvPr/>
        </p:nvSpPr>
        <p:spPr>
          <a:xfrm>
            <a:off x="2108349" y="4984259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71D3972C-260C-F525-F2A1-4B2F4DC74D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2837" y="5527283"/>
            <a:ext cx="922100" cy="42675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FC841D6-65FC-A7F4-811F-E39D8C5B4F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3112" y="5539617"/>
            <a:ext cx="891617" cy="4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88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43C1FD8-41BD-E775-950A-43297434B00E}"/>
              </a:ext>
            </a:extLst>
          </p:cNvPr>
          <p:cNvGrpSpPr/>
          <p:nvPr/>
        </p:nvGrpSpPr>
        <p:grpSpPr>
          <a:xfrm>
            <a:off x="985937" y="1910389"/>
            <a:ext cx="7027744" cy="4585916"/>
            <a:chOff x="985937" y="1910389"/>
            <a:chExt cx="7027744" cy="4585916"/>
          </a:xfrm>
        </p:grpSpPr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4A726BD5-7E39-8EFF-E5EE-F86375AF7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997032" y="1910389"/>
              <a:ext cx="7016649" cy="4585916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66837C1-7F9E-42E7-8203-169DDDA10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5937" y="6101752"/>
              <a:ext cx="7027743" cy="389882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48A27FE-2F0A-508C-0FA2-213883BCD53F}"/>
              </a:ext>
            </a:extLst>
          </p:cNvPr>
          <p:cNvSpPr txBox="1"/>
          <p:nvPr/>
        </p:nvSpPr>
        <p:spPr>
          <a:xfrm>
            <a:off x="725197" y="1010988"/>
            <a:ext cx="7990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最初に花壇を作ります。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fence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4D4F625-0DB1-D3E2-05D4-CD590DBD3A7A}"/>
              </a:ext>
            </a:extLst>
          </p:cNvPr>
          <p:cNvSpPr txBox="1"/>
          <p:nvPr/>
        </p:nvSpPr>
        <p:spPr>
          <a:xfrm>
            <a:off x="6309748" y="98726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BE52CDA-53EB-38B4-D74E-D7C720620688}"/>
              </a:ext>
            </a:extLst>
          </p:cNvPr>
          <p:cNvSpPr txBox="1"/>
          <p:nvPr/>
        </p:nvSpPr>
        <p:spPr>
          <a:xfrm>
            <a:off x="5653591" y="987263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4415F8B-8645-D266-885E-FDA70C41651A}"/>
              </a:ext>
            </a:extLst>
          </p:cNvPr>
          <p:cNvSpPr txBox="1"/>
          <p:nvPr/>
        </p:nvSpPr>
        <p:spPr>
          <a:xfrm>
            <a:off x="4098400" y="987263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ADEF2E7B-AFB7-2DEA-2243-113B52A69DB1}"/>
              </a:ext>
            </a:extLst>
          </p:cNvPr>
          <p:cNvSpPr/>
          <p:nvPr/>
        </p:nvSpPr>
        <p:spPr>
          <a:xfrm>
            <a:off x="7208668" y="6059404"/>
            <a:ext cx="805014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0EC8F47-B387-B83D-B3C4-1C7D5562EFFA}"/>
              </a:ext>
            </a:extLst>
          </p:cNvPr>
          <p:cNvSpPr txBox="1"/>
          <p:nvPr/>
        </p:nvSpPr>
        <p:spPr>
          <a:xfrm>
            <a:off x="4095541" y="13986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3CCA644-C0CC-8B14-7D9C-E700634CC28D}"/>
              </a:ext>
            </a:extLst>
          </p:cNvPr>
          <p:cNvSpPr txBox="1"/>
          <p:nvPr/>
        </p:nvSpPr>
        <p:spPr>
          <a:xfrm>
            <a:off x="5387050" y="14064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D687FA7-736B-BDB8-FF9C-20191F733C28}"/>
              </a:ext>
            </a:extLst>
          </p:cNvPr>
          <p:cNvSpPr txBox="1"/>
          <p:nvPr/>
        </p:nvSpPr>
        <p:spPr>
          <a:xfrm>
            <a:off x="6835152" y="14064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80EF620C-70C4-133C-1D57-C229FAA8529C}"/>
              </a:ext>
            </a:extLst>
          </p:cNvPr>
          <p:cNvSpPr txBox="1"/>
          <p:nvPr/>
        </p:nvSpPr>
        <p:spPr>
          <a:xfrm>
            <a:off x="6254880" y="6561975"/>
            <a:ext cx="1930758" cy="32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△は半角スペースです。</a:t>
            </a:r>
            <a:endParaRPr kumimoji="1"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6398E5E-4562-3B35-9B56-34A4B429FFEC}"/>
              </a:ext>
            </a:extLst>
          </p:cNvPr>
          <p:cNvSpPr txBox="1"/>
          <p:nvPr/>
        </p:nvSpPr>
        <p:spPr>
          <a:xfrm>
            <a:off x="6606458" y="6540150"/>
            <a:ext cx="627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はんかく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BCE8E11-1162-F614-DECB-27E6B710F08D}"/>
              </a:ext>
            </a:extLst>
          </p:cNvPr>
          <p:cNvSpPr txBox="1"/>
          <p:nvPr/>
        </p:nvSpPr>
        <p:spPr>
          <a:xfrm>
            <a:off x="2660288" y="2512391"/>
            <a:ext cx="5267309" cy="113107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金とラピスラズリのブロックで、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長さ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、幅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の柵を作る場合のコマンドです。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707FCBF-3170-BDF5-CF22-7231054D95F4}"/>
              </a:ext>
            </a:extLst>
          </p:cNvPr>
          <p:cNvSpPr txBox="1"/>
          <p:nvPr/>
        </p:nvSpPr>
        <p:spPr>
          <a:xfrm>
            <a:off x="3064957" y="2599175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12576425-095F-A525-4355-5279BD9C0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287" y="2551462"/>
            <a:ext cx="565549" cy="605946"/>
          </a:xfrm>
          <a:prstGeom prst="rect">
            <a:avLst/>
          </a:prstGeom>
        </p:spPr>
      </p:pic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1E5BBFC7-8348-D74B-7503-D6698517D77C}"/>
              </a:ext>
            </a:extLst>
          </p:cNvPr>
          <p:cNvSpPr txBox="1"/>
          <p:nvPr/>
        </p:nvSpPr>
        <p:spPr>
          <a:xfrm>
            <a:off x="3064957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E3EBDA68-FFE6-260A-0A7E-20AABF2B7743}"/>
              </a:ext>
            </a:extLst>
          </p:cNvPr>
          <p:cNvSpPr txBox="1"/>
          <p:nvPr/>
        </p:nvSpPr>
        <p:spPr>
          <a:xfrm>
            <a:off x="3893885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5A308A4-67BA-618E-2C68-B4234B721EA0}"/>
              </a:ext>
            </a:extLst>
          </p:cNvPr>
          <p:cNvSpPr txBox="1"/>
          <p:nvPr/>
        </p:nvSpPr>
        <p:spPr>
          <a:xfrm>
            <a:off x="4490545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A4605592-90DA-A2CE-C847-6BC0EF984845}"/>
              </a:ext>
            </a:extLst>
          </p:cNvPr>
          <p:cNvSpPr txBox="1"/>
          <p:nvPr/>
        </p:nvSpPr>
        <p:spPr>
          <a:xfrm>
            <a:off x="4935774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168651E0-2BA7-7593-9D00-07FB6BA57431}"/>
              </a:ext>
            </a:extLst>
          </p:cNvPr>
          <p:cNvSpPr txBox="1"/>
          <p:nvPr/>
        </p:nvSpPr>
        <p:spPr>
          <a:xfrm>
            <a:off x="5453915" y="3151794"/>
            <a:ext cx="62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B1A8A93A-59F5-CCEA-3589-A466E2174B97}"/>
              </a:ext>
            </a:extLst>
          </p:cNvPr>
          <p:cNvSpPr/>
          <p:nvPr/>
        </p:nvSpPr>
        <p:spPr>
          <a:xfrm>
            <a:off x="2143541" y="6059404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DD777F9-644D-BB7F-7617-41D4529BCC02}"/>
              </a:ext>
            </a:extLst>
          </p:cNvPr>
          <p:cNvGrpSpPr/>
          <p:nvPr/>
        </p:nvGrpSpPr>
        <p:grpSpPr>
          <a:xfrm>
            <a:off x="2266606" y="5429986"/>
            <a:ext cx="2613979" cy="587661"/>
            <a:chOff x="2266606" y="5429986"/>
            <a:chExt cx="2613979" cy="587661"/>
          </a:xfrm>
        </p:grpSpPr>
        <p:sp>
          <p:nvSpPr>
            <p:cNvPr id="87" name="吹き出し: 角を丸めた四角形 86">
              <a:extLst>
                <a:ext uri="{FF2B5EF4-FFF2-40B4-BE49-F238E27FC236}">
                  <a16:creationId xmlns:a16="http://schemas.microsoft.com/office/drawing/2014/main" id="{15FBB675-748E-03C6-AF52-76AD994F42F2}"/>
                </a:ext>
              </a:extLst>
            </p:cNvPr>
            <p:cNvSpPr/>
            <p:nvPr/>
          </p:nvSpPr>
          <p:spPr>
            <a:xfrm>
              <a:off x="2266606" y="5436460"/>
              <a:ext cx="2590620" cy="581187"/>
            </a:xfrm>
            <a:prstGeom prst="wedgeRoundRectCallout">
              <a:avLst>
                <a:gd name="adj1" fmla="val -26364"/>
                <a:gd name="adj2" fmla="val 853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3D277AC9-6022-99F6-C695-C791C8CF2BB7}"/>
                </a:ext>
              </a:extLst>
            </p:cNvPr>
            <p:cNvSpPr txBox="1"/>
            <p:nvPr/>
          </p:nvSpPr>
          <p:spPr>
            <a:xfrm>
              <a:off x="2289965" y="5429986"/>
              <a:ext cx="25672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fence△1△6△8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と入力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0BBA1961-A1D2-28F6-712E-4CBA7E38A6CB}"/>
                </a:ext>
              </a:extLst>
            </p:cNvPr>
            <p:cNvSpPr txBox="1"/>
            <p:nvPr/>
          </p:nvSpPr>
          <p:spPr>
            <a:xfrm>
              <a:off x="3912282" y="5511609"/>
              <a:ext cx="9683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92054D3-E12D-5028-82D8-710013131CDC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1748034-4414-2459-A839-94C612006A68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48BE40E-93AA-E77E-DFF4-E44726A172A7}"/>
              </a:ext>
            </a:extLst>
          </p:cNvPr>
          <p:cNvSpPr txBox="1"/>
          <p:nvPr/>
        </p:nvSpPr>
        <p:spPr>
          <a:xfrm>
            <a:off x="647294" y="987263"/>
            <a:ext cx="798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CBE1527-896D-C3C1-D49F-CF2A1FEEDA95}"/>
              </a:ext>
            </a:extLst>
          </p:cNvPr>
          <p:cNvSpPr txBox="1"/>
          <p:nvPr/>
        </p:nvSpPr>
        <p:spPr>
          <a:xfrm>
            <a:off x="1444232" y="987263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C2DFEC3-E2AB-CD0A-D9E0-AFCFA66DEA34}"/>
              </a:ext>
            </a:extLst>
          </p:cNvPr>
          <p:cNvSpPr txBox="1"/>
          <p:nvPr/>
        </p:nvSpPr>
        <p:spPr>
          <a:xfrm>
            <a:off x="2053635" y="98726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8509229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F67B1BF-B58E-95DA-91AC-0566223FBB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8516" y="1899693"/>
            <a:ext cx="7213076" cy="4714297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B19F259-F4C9-192C-020F-37F99B80D665}"/>
              </a:ext>
            </a:extLst>
          </p:cNvPr>
          <p:cNvSpPr txBox="1"/>
          <p:nvPr/>
        </p:nvSpPr>
        <p:spPr>
          <a:xfrm>
            <a:off x="725198" y="1010988"/>
            <a:ext cx="769527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次に、ミッション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で作ったコマンド（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here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を使って、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エージェントをスタート位置に移動させましょう。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BA2AA8A-E95F-E125-2B6B-E8B85EE1ED3D}"/>
              </a:ext>
            </a:extLst>
          </p:cNvPr>
          <p:cNvSpPr txBox="1"/>
          <p:nvPr/>
        </p:nvSpPr>
        <p:spPr>
          <a:xfrm>
            <a:off x="3940653" y="1396107"/>
            <a:ext cx="597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B91FC4F-F161-70C9-D3DB-E403CF31A9CF}"/>
              </a:ext>
            </a:extLst>
          </p:cNvPr>
          <p:cNvSpPr txBox="1"/>
          <p:nvPr/>
        </p:nvSpPr>
        <p:spPr>
          <a:xfrm>
            <a:off x="3318505" y="140408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606AC02-A2D5-A9AB-9F82-7F0029B07579}"/>
              </a:ext>
            </a:extLst>
          </p:cNvPr>
          <p:cNvSpPr txBox="1"/>
          <p:nvPr/>
        </p:nvSpPr>
        <p:spPr>
          <a:xfrm>
            <a:off x="5652496" y="98302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35B867C3-2DFD-2CBB-E12C-03A8892921A0}"/>
              </a:ext>
            </a:extLst>
          </p:cNvPr>
          <p:cNvSpPr txBox="1"/>
          <p:nvPr/>
        </p:nvSpPr>
        <p:spPr>
          <a:xfrm>
            <a:off x="2859604" y="98538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1F9A010-F58C-C3EE-27B6-C7BE99F62D4E}"/>
              </a:ext>
            </a:extLst>
          </p:cNvPr>
          <p:cNvSpPr txBox="1"/>
          <p:nvPr/>
        </p:nvSpPr>
        <p:spPr>
          <a:xfrm>
            <a:off x="686902" y="993242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</p:spTree>
    <p:extLst>
      <p:ext uri="{BB962C8B-B14F-4D97-AF65-F5344CB8AC3E}">
        <p14:creationId xmlns:p14="http://schemas.microsoft.com/office/powerpoint/2010/main" val="19862744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5328DF2-1CDA-78D6-BB52-A02B56FBC07C}"/>
              </a:ext>
            </a:extLst>
          </p:cNvPr>
          <p:cNvGrpSpPr/>
          <p:nvPr/>
        </p:nvGrpSpPr>
        <p:grpSpPr>
          <a:xfrm>
            <a:off x="997032" y="1910389"/>
            <a:ext cx="7016648" cy="4590893"/>
            <a:chOff x="997032" y="1910389"/>
            <a:chExt cx="7016648" cy="4590893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58E72D8D-3AAE-5B0E-FB23-B75D8BD69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997032" y="1910389"/>
              <a:ext cx="7016648" cy="458591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A8DC5F7-E6A5-29EC-74FF-00941B3EB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7969" y="6103053"/>
              <a:ext cx="7015711" cy="398229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7211332-C2DF-E5B4-4C46-EB58CC8B4A45}"/>
              </a:ext>
            </a:extLst>
          </p:cNvPr>
          <p:cNvSpPr txBox="1"/>
          <p:nvPr/>
        </p:nvSpPr>
        <p:spPr>
          <a:xfrm>
            <a:off x="725197" y="1010988"/>
            <a:ext cx="7990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最後に花を植えます。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flower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BF65AF8-61C4-4453-7DC0-003A71A88C80}"/>
              </a:ext>
            </a:extLst>
          </p:cNvPr>
          <p:cNvSpPr txBox="1"/>
          <p:nvPr/>
        </p:nvSpPr>
        <p:spPr>
          <a:xfrm>
            <a:off x="6085464" y="97696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54B661-FBC5-A521-AF5B-8AA0B9F540BA}"/>
              </a:ext>
            </a:extLst>
          </p:cNvPr>
          <p:cNvSpPr txBox="1"/>
          <p:nvPr/>
        </p:nvSpPr>
        <p:spPr>
          <a:xfrm>
            <a:off x="5429307" y="976961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583A940-1BF3-CD5A-3BC7-78AC364F5094}"/>
              </a:ext>
            </a:extLst>
          </p:cNvPr>
          <p:cNvSpPr txBox="1"/>
          <p:nvPr/>
        </p:nvSpPr>
        <p:spPr>
          <a:xfrm>
            <a:off x="3874116" y="976961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3E2B501-B523-C5AD-1B29-9815B1A9F9F8}"/>
              </a:ext>
            </a:extLst>
          </p:cNvPr>
          <p:cNvSpPr txBox="1"/>
          <p:nvPr/>
        </p:nvSpPr>
        <p:spPr>
          <a:xfrm>
            <a:off x="4190429" y="13986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EFE5232-BF31-CAD6-91F1-8C925A1F6FC7}"/>
              </a:ext>
            </a:extLst>
          </p:cNvPr>
          <p:cNvSpPr txBox="1"/>
          <p:nvPr/>
        </p:nvSpPr>
        <p:spPr>
          <a:xfrm>
            <a:off x="5481938" y="14064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4299AFC-118B-90FA-C0AF-5D55748DDE70}"/>
              </a:ext>
            </a:extLst>
          </p:cNvPr>
          <p:cNvSpPr txBox="1"/>
          <p:nvPr/>
        </p:nvSpPr>
        <p:spPr>
          <a:xfrm>
            <a:off x="6930040" y="14064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7B8AFF8-20A7-9E64-4CDF-E81683754A07}"/>
              </a:ext>
            </a:extLst>
          </p:cNvPr>
          <p:cNvSpPr txBox="1"/>
          <p:nvPr/>
        </p:nvSpPr>
        <p:spPr>
          <a:xfrm>
            <a:off x="6254880" y="6561975"/>
            <a:ext cx="1930758" cy="32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△は半角スペースです。</a:t>
            </a:r>
            <a:endParaRPr kumimoji="1"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1A587A0-D989-C492-9F54-DC9AD2E8C54F}"/>
              </a:ext>
            </a:extLst>
          </p:cNvPr>
          <p:cNvSpPr txBox="1"/>
          <p:nvPr/>
        </p:nvSpPr>
        <p:spPr>
          <a:xfrm>
            <a:off x="6606458" y="6540150"/>
            <a:ext cx="627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はんかく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A0CEBE5-FE02-B184-A48E-744E364C6332}"/>
              </a:ext>
            </a:extLst>
          </p:cNvPr>
          <p:cNvSpPr txBox="1"/>
          <p:nvPr/>
        </p:nvSpPr>
        <p:spPr>
          <a:xfrm>
            <a:off x="2400229" y="2512391"/>
            <a:ext cx="5559292" cy="113107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フランスギクの花を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長さ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、幅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の花壇に植える場合のコマンドです。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1646693-BD19-AD56-A40A-E155AA26B2ED}"/>
              </a:ext>
            </a:extLst>
          </p:cNvPr>
          <p:cNvSpPr txBox="1"/>
          <p:nvPr/>
        </p:nvSpPr>
        <p:spPr>
          <a:xfrm>
            <a:off x="4396433" y="2585871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55E5DAC2-E26E-059A-CCC0-7D575FF87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228" y="2551462"/>
            <a:ext cx="565549" cy="605946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E23F9CF-495D-BB0F-FE30-B379C6B57914}"/>
              </a:ext>
            </a:extLst>
          </p:cNvPr>
          <p:cNvSpPr txBox="1"/>
          <p:nvPr/>
        </p:nvSpPr>
        <p:spPr>
          <a:xfrm>
            <a:off x="2804898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AFD9D9D-3680-2381-6B41-F93023C080FB}"/>
              </a:ext>
            </a:extLst>
          </p:cNvPr>
          <p:cNvSpPr txBox="1"/>
          <p:nvPr/>
        </p:nvSpPr>
        <p:spPr>
          <a:xfrm>
            <a:off x="3633826" y="3151794"/>
            <a:ext cx="50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45076B5-88AF-B225-2FF2-424A6B86E3F1}"/>
              </a:ext>
            </a:extLst>
          </p:cNvPr>
          <p:cNvSpPr txBox="1"/>
          <p:nvPr/>
        </p:nvSpPr>
        <p:spPr>
          <a:xfrm>
            <a:off x="4230486" y="3151794"/>
            <a:ext cx="7442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7CCC74C-37AC-1FE4-868A-904AE9E3705B}"/>
              </a:ext>
            </a:extLst>
          </p:cNvPr>
          <p:cNvSpPr txBox="1"/>
          <p:nvPr/>
        </p:nvSpPr>
        <p:spPr>
          <a:xfrm>
            <a:off x="5048358" y="3151794"/>
            <a:ext cx="207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C0637CE-5BD2-E66C-5BC8-34429A505048}"/>
              </a:ext>
            </a:extLst>
          </p:cNvPr>
          <p:cNvSpPr txBox="1"/>
          <p:nvPr/>
        </p:nvSpPr>
        <p:spPr>
          <a:xfrm>
            <a:off x="5683874" y="3151794"/>
            <a:ext cx="621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8EC171A0-7F29-EFD0-B26D-26ABEBDB5C7E}"/>
              </a:ext>
            </a:extLst>
          </p:cNvPr>
          <p:cNvSpPr/>
          <p:nvPr/>
        </p:nvSpPr>
        <p:spPr>
          <a:xfrm>
            <a:off x="2143541" y="6059404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9F98CAA-065B-DE58-A6BF-F631944F945D}"/>
              </a:ext>
            </a:extLst>
          </p:cNvPr>
          <p:cNvSpPr/>
          <p:nvPr/>
        </p:nvSpPr>
        <p:spPr>
          <a:xfrm>
            <a:off x="7208668" y="6059404"/>
            <a:ext cx="805014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05FED6D-C647-1C35-CFAB-5B10B44A0DDD}"/>
              </a:ext>
            </a:extLst>
          </p:cNvPr>
          <p:cNvGrpSpPr/>
          <p:nvPr/>
        </p:nvGrpSpPr>
        <p:grpSpPr>
          <a:xfrm>
            <a:off x="2266606" y="5429986"/>
            <a:ext cx="2697869" cy="587661"/>
            <a:chOff x="2266606" y="5429986"/>
            <a:chExt cx="2697869" cy="587661"/>
          </a:xfrm>
        </p:grpSpPr>
        <p:sp>
          <p:nvSpPr>
            <p:cNvPr id="23" name="吹き出し: 角を丸めた四角形 22">
              <a:extLst>
                <a:ext uri="{FF2B5EF4-FFF2-40B4-BE49-F238E27FC236}">
                  <a16:creationId xmlns:a16="http://schemas.microsoft.com/office/drawing/2014/main" id="{8FCEF835-BBED-357D-E2BE-A45F63D9D5D9}"/>
                </a:ext>
              </a:extLst>
            </p:cNvPr>
            <p:cNvSpPr/>
            <p:nvPr/>
          </p:nvSpPr>
          <p:spPr>
            <a:xfrm>
              <a:off x="2266606" y="5436460"/>
              <a:ext cx="2590620" cy="581187"/>
            </a:xfrm>
            <a:prstGeom prst="wedgeRoundRectCallout">
              <a:avLst>
                <a:gd name="adj1" fmla="val -26364"/>
                <a:gd name="adj2" fmla="val 853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1DB17AC-AF2F-4CCB-044E-50E9478DE4C6}"/>
                </a:ext>
              </a:extLst>
            </p:cNvPr>
            <p:cNvSpPr txBox="1"/>
            <p:nvPr/>
          </p:nvSpPr>
          <p:spPr>
            <a:xfrm>
              <a:off x="2289965" y="5429986"/>
              <a:ext cx="25672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flower△2△5△7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と入力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81BC18C-E5D1-289C-5B78-8E8F1F7924BE}"/>
                </a:ext>
              </a:extLst>
            </p:cNvPr>
            <p:cNvSpPr txBox="1"/>
            <p:nvPr/>
          </p:nvSpPr>
          <p:spPr>
            <a:xfrm>
              <a:off x="3996172" y="5511609"/>
              <a:ext cx="9683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4F408A3-773B-2FFA-5A39-742BD397B5A7}"/>
              </a:ext>
            </a:extLst>
          </p:cNvPr>
          <p:cNvSpPr txBox="1"/>
          <p:nvPr/>
        </p:nvSpPr>
        <p:spPr>
          <a:xfrm>
            <a:off x="712136" y="976961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さいご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878904A-1F57-764E-990C-873849442F6D}"/>
              </a:ext>
            </a:extLst>
          </p:cNvPr>
          <p:cNvSpPr txBox="1"/>
          <p:nvPr/>
        </p:nvSpPr>
        <p:spPr>
          <a:xfrm>
            <a:off x="1354546" y="97696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5785436-8FB8-5F14-FA24-CF7CCBC9D590}"/>
              </a:ext>
            </a:extLst>
          </p:cNvPr>
          <p:cNvSpPr txBox="1"/>
          <p:nvPr/>
        </p:nvSpPr>
        <p:spPr>
          <a:xfrm>
            <a:off x="1911845" y="976961"/>
            <a:ext cx="34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</p:spTree>
    <p:extLst>
      <p:ext uri="{BB962C8B-B14F-4D97-AF65-F5344CB8AC3E}">
        <p14:creationId xmlns:p14="http://schemas.microsoft.com/office/powerpoint/2010/main" val="22524401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514248-3C88-8865-8599-44DE9ACFC031}"/>
              </a:ext>
            </a:extLst>
          </p:cNvPr>
          <p:cNvSpPr txBox="1"/>
          <p:nvPr/>
        </p:nvSpPr>
        <p:spPr>
          <a:xfrm>
            <a:off x="312706" y="2271757"/>
            <a:ext cx="423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入力コマンド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flower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AFCB468-EA9E-2ED3-FD2F-F87A99839B62}"/>
              </a:ext>
            </a:extLst>
          </p:cNvPr>
          <p:cNvSpPr txBox="1"/>
          <p:nvPr/>
        </p:nvSpPr>
        <p:spPr>
          <a:xfrm>
            <a:off x="170963" y="2335179"/>
            <a:ext cx="82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61AC96E-0AE7-B26B-F613-AA81C81B44D4}"/>
              </a:ext>
            </a:extLst>
          </p:cNvPr>
          <p:cNvSpPr txBox="1"/>
          <p:nvPr/>
        </p:nvSpPr>
        <p:spPr>
          <a:xfrm>
            <a:off x="376056" y="4227026"/>
            <a:ext cx="336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length2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0256805-F671-9376-0B28-DE841170FF6D}"/>
              </a:ext>
            </a:extLst>
          </p:cNvPr>
          <p:cNvSpPr/>
          <p:nvPr/>
        </p:nvSpPr>
        <p:spPr>
          <a:xfrm>
            <a:off x="781183" y="4297856"/>
            <a:ext cx="1675937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323017-2ACF-B2B2-54C0-662230CED8F7}"/>
              </a:ext>
            </a:extLst>
          </p:cNvPr>
          <p:cNvSpPr txBox="1"/>
          <p:nvPr/>
        </p:nvSpPr>
        <p:spPr>
          <a:xfrm>
            <a:off x="728431" y="4304543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97E552B-4327-1AAD-1E97-C5739D9A5CD7}"/>
              </a:ext>
            </a:extLst>
          </p:cNvPr>
          <p:cNvSpPr txBox="1"/>
          <p:nvPr/>
        </p:nvSpPr>
        <p:spPr>
          <a:xfrm>
            <a:off x="2088092" y="4790955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DD1CCC-BADD-FE55-20E2-6FBC6433D4D1}"/>
              </a:ext>
            </a:extLst>
          </p:cNvPr>
          <p:cNvSpPr txBox="1"/>
          <p:nvPr/>
        </p:nvSpPr>
        <p:spPr>
          <a:xfrm>
            <a:off x="1325411" y="4775738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AD5FD1B-399A-7240-10AD-9AD1D9688C69}"/>
              </a:ext>
            </a:extLst>
          </p:cNvPr>
          <p:cNvSpPr txBox="1"/>
          <p:nvPr/>
        </p:nvSpPr>
        <p:spPr>
          <a:xfrm>
            <a:off x="376056" y="5430286"/>
            <a:ext cx="336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width2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A452B9D8-F898-1342-C2D1-D0DF762D41B0}"/>
              </a:ext>
            </a:extLst>
          </p:cNvPr>
          <p:cNvSpPr/>
          <p:nvPr/>
        </p:nvSpPr>
        <p:spPr>
          <a:xfrm>
            <a:off x="781183" y="5501116"/>
            <a:ext cx="1601289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6D188BA-85DD-845B-2FAE-601446D73413}"/>
              </a:ext>
            </a:extLst>
          </p:cNvPr>
          <p:cNvSpPr txBox="1"/>
          <p:nvPr/>
        </p:nvSpPr>
        <p:spPr>
          <a:xfrm>
            <a:off x="728431" y="5507803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0091516-5DB6-E57B-1818-A9A74BC3977C}"/>
              </a:ext>
            </a:extLst>
          </p:cNvPr>
          <p:cNvSpPr txBox="1"/>
          <p:nvPr/>
        </p:nvSpPr>
        <p:spPr>
          <a:xfrm>
            <a:off x="2088092" y="5994215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8E176A3-CD1B-338C-66A4-D4A56D9E5A66}"/>
              </a:ext>
            </a:extLst>
          </p:cNvPr>
          <p:cNvSpPr txBox="1"/>
          <p:nvPr/>
        </p:nvSpPr>
        <p:spPr>
          <a:xfrm>
            <a:off x="1325411" y="5978998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5BC0CBE-DFF2-CDD3-76A7-AFD631C4D883}"/>
              </a:ext>
            </a:extLst>
          </p:cNvPr>
          <p:cNvSpPr txBox="1"/>
          <p:nvPr/>
        </p:nvSpPr>
        <p:spPr>
          <a:xfrm>
            <a:off x="198861" y="1077081"/>
            <a:ext cx="342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引数は次のように渡されます。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2D017B4-A843-AF39-E6F3-7F466874C6E7}"/>
              </a:ext>
            </a:extLst>
          </p:cNvPr>
          <p:cNvSpPr txBox="1"/>
          <p:nvPr/>
        </p:nvSpPr>
        <p:spPr>
          <a:xfrm>
            <a:off x="153834" y="1143725"/>
            <a:ext cx="646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D5F2C61-F047-3398-BD01-84F9AE5B8A48}"/>
              </a:ext>
            </a:extLst>
          </p:cNvPr>
          <p:cNvSpPr txBox="1"/>
          <p:nvPr/>
        </p:nvSpPr>
        <p:spPr>
          <a:xfrm>
            <a:off x="784953" y="1143725"/>
            <a:ext cx="412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B6459D0-80C5-77AD-7D7B-AFBF57C6F37F}"/>
              </a:ext>
            </a:extLst>
          </p:cNvPr>
          <p:cNvSpPr txBox="1"/>
          <p:nvPr/>
        </p:nvSpPr>
        <p:spPr>
          <a:xfrm>
            <a:off x="1806552" y="1143725"/>
            <a:ext cx="412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1EA1917-32A1-30EF-27F3-5A90643246AE}"/>
              </a:ext>
            </a:extLst>
          </p:cNvPr>
          <p:cNvSpPr txBox="1"/>
          <p:nvPr/>
        </p:nvSpPr>
        <p:spPr>
          <a:xfrm>
            <a:off x="367494" y="3009896"/>
            <a:ext cx="336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pattern2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9B022A2C-3B0F-47CA-BDF6-6274F3CFBE37}"/>
              </a:ext>
            </a:extLst>
          </p:cNvPr>
          <p:cNvSpPr/>
          <p:nvPr/>
        </p:nvSpPr>
        <p:spPr>
          <a:xfrm>
            <a:off x="772621" y="3080726"/>
            <a:ext cx="1794005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873DB9D-D831-E4A0-D560-549B691C2626}"/>
              </a:ext>
            </a:extLst>
          </p:cNvPr>
          <p:cNvSpPr txBox="1"/>
          <p:nvPr/>
        </p:nvSpPr>
        <p:spPr>
          <a:xfrm>
            <a:off x="719869" y="3087413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074A9EE-7289-8620-1E8C-3FEBE6F477A1}"/>
              </a:ext>
            </a:extLst>
          </p:cNvPr>
          <p:cNvSpPr txBox="1"/>
          <p:nvPr/>
        </p:nvSpPr>
        <p:spPr>
          <a:xfrm>
            <a:off x="2079530" y="3573825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CC66457-9D81-82BE-0815-AD628EDE7598}"/>
              </a:ext>
            </a:extLst>
          </p:cNvPr>
          <p:cNvSpPr txBox="1"/>
          <p:nvPr/>
        </p:nvSpPr>
        <p:spPr>
          <a:xfrm>
            <a:off x="1316849" y="3558608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87DE1D12-8B32-282E-C05B-29671CF91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952" y="2794977"/>
            <a:ext cx="5403048" cy="2735817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F624598-06A2-BE4F-56BF-74AAA1E9B002}"/>
              </a:ext>
            </a:extLst>
          </p:cNvPr>
          <p:cNvSpPr txBox="1"/>
          <p:nvPr/>
        </p:nvSpPr>
        <p:spPr>
          <a:xfrm>
            <a:off x="5418414" y="2862111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5493494-737C-6E1B-9EFF-5886E111EFBF}"/>
              </a:ext>
            </a:extLst>
          </p:cNvPr>
          <p:cNvSpPr txBox="1"/>
          <p:nvPr/>
        </p:nvSpPr>
        <p:spPr>
          <a:xfrm>
            <a:off x="6018799" y="286399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596CAC1-821F-37F3-6C3A-022C1D9DC4AD}"/>
              </a:ext>
            </a:extLst>
          </p:cNvPr>
          <p:cNvSpPr txBox="1"/>
          <p:nvPr/>
        </p:nvSpPr>
        <p:spPr>
          <a:xfrm>
            <a:off x="3902778" y="3258571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E54CBF9-275C-9BC1-B032-62BABCA0498F}"/>
              </a:ext>
            </a:extLst>
          </p:cNvPr>
          <p:cNvSpPr txBox="1"/>
          <p:nvPr/>
        </p:nvSpPr>
        <p:spPr>
          <a:xfrm>
            <a:off x="4160684" y="3261502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311C4F5-C8B9-AA0A-63FA-9DA98CA09EF8}"/>
              </a:ext>
            </a:extLst>
          </p:cNvPr>
          <p:cNvSpPr txBox="1"/>
          <p:nvPr/>
        </p:nvSpPr>
        <p:spPr>
          <a:xfrm>
            <a:off x="5320311" y="3665699"/>
            <a:ext cx="39088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85936C4-1F4F-FCF8-4CA4-FC284F83317F}"/>
              </a:ext>
            </a:extLst>
          </p:cNvPr>
          <p:cNvSpPr txBox="1"/>
          <p:nvPr/>
        </p:nvSpPr>
        <p:spPr>
          <a:xfrm>
            <a:off x="4041146" y="4081213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A6EC1292-83C7-5885-4642-EDC990B06518}"/>
              </a:ext>
            </a:extLst>
          </p:cNvPr>
          <p:cNvSpPr txBox="1"/>
          <p:nvPr/>
        </p:nvSpPr>
        <p:spPr>
          <a:xfrm>
            <a:off x="4299052" y="4084144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BFA1608-F4BC-EC9F-14AD-9146CD3B995B}"/>
              </a:ext>
            </a:extLst>
          </p:cNvPr>
          <p:cNvSpPr txBox="1"/>
          <p:nvPr/>
        </p:nvSpPr>
        <p:spPr>
          <a:xfrm>
            <a:off x="4050194" y="4485908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F46F34A-495C-CBF8-2BBD-710004314776}"/>
              </a:ext>
            </a:extLst>
          </p:cNvPr>
          <p:cNvSpPr txBox="1"/>
          <p:nvPr/>
        </p:nvSpPr>
        <p:spPr>
          <a:xfrm>
            <a:off x="4308100" y="4488839"/>
            <a:ext cx="2689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F3447189-E168-0C3C-4F24-8F32555E92F2}"/>
              </a:ext>
            </a:extLst>
          </p:cNvPr>
          <p:cNvCxnSpPr>
            <a:cxnSpLocks/>
            <a:stCxn id="69" idx="1"/>
          </p:cNvCxnSpPr>
          <p:nvPr/>
        </p:nvCxnSpPr>
        <p:spPr>
          <a:xfrm flipH="1">
            <a:off x="6212742" y="3063198"/>
            <a:ext cx="172301" cy="241706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ADA1AD9D-60E4-BF50-4851-F956BE8CFDAB}"/>
              </a:ext>
            </a:extLst>
          </p:cNvPr>
          <p:cNvSpPr/>
          <p:nvPr/>
        </p:nvSpPr>
        <p:spPr>
          <a:xfrm>
            <a:off x="5608930" y="3281864"/>
            <a:ext cx="932213" cy="3712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81A11874-9478-8887-B27C-B6DD0B6C4EEA}"/>
              </a:ext>
            </a:extLst>
          </p:cNvPr>
          <p:cNvSpPr/>
          <p:nvPr/>
        </p:nvSpPr>
        <p:spPr>
          <a:xfrm>
            <a:off x="6385043" y="2931422"/>
            <a:ext cx="864000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E4E70734-2199-CF7A-34DC-DE6130B36AFA}"/>
              </a:ext>
            </a:extLst>
          </p:cNvPr>
          <p:cNvSpPr/>
          <p:nvPr/>
        </p:nvSpPr>
        <p:spPr>
          <a:xfrm>
            <a:off x="5669663" y="4121863"/>
            <a:ext cx="871479" cy="36404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80A37DD6-3635-544B-C26B-54E9811AFFD3}"/>
              </a:ext>
            </a:extLst>
          </p:cNvPr>
          <p:cNvSpPr/>
          <p:nvPr/>
        </p:nvSpPr>
        <p:spPr>
          <a:xfrm>
            <a:off x="7362465" y="2923033"/>
            <a:ext cx="844048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711A28CC-65DF-D3AF-52CD-3BBEC0116CC2}"/>
              </a:ext>
            </a:extLst>
          </p:cNvPr>
          <p:cNvCxnSpPr>
            <a:cxnSpLocks/>
          </p:cNvCxnSpPr>
          <p:nvPr/>
        </p:nvCxnSpPr>
        <p:spPr>
          <a:xfrm flipH="1">
            <a:off x="6414799" y="3205207"/>
            <a:ext cx="1077157" cy="916656"/>
          </a:xfrm>
          <a:prstGeom prst="straightConnector1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2E351AC6-30C3-A804-BD95-09C6BB76A4F6}"/>
              </a:ext>
            </a:extLst>
          </p:cNvPr>
          <p:cNvSpPr/>
          <p:nvPr/>
        </p:nvSpPr>
        <p:spPr>
          <a:xfrm>
            <a:off x="4555073" y="3701529"/>
            <a:ext cx="825195" cy="381149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9CCB31DF-48E1-30E3-BE29-3563C7820F2E}"/>
              </a:ext>
            </a:extLst>
          </p:cNvPr>
          <p:cNvSpPr/>
          <p:nvPr/>
        </p:nvSpPr>
        <p:spPr>
          <a:xfrm>
            <a:off x="8256141" y="2924877"/>
            <a:ext cx="735634" cy="263552"/>
          </a:xfrm>
          <a:prstGeom prst="roundRect">
            <a:avLst>
              <a:gd name="adj" fmla="val 8621"/>
            </a:avLst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F9B104D8-CA90-5097-478E-D1EED5B72296}"/>
              </a:ext>
            </a:extLst>
          </p:cNvPr>
          <p:cNvCxnSpPr>
            <a:cxnSpLocks/>
            <a:endCxn id="73" idx="3"/>
          </p:cNvCxnSpPr>
          <p:nvPr/>
        </p:nvCxnSpPr>
        <p:spPr>
          <a:xfrm flipH="1">
            <a:off x="5380268" y="3182034"/>
            <a:ext cx="3028059" cy="710070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35214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．花を植えよう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27216" y="403920"/>
            <a:ext cx="460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はな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2EB51E5-B313-481A-8F39-BF5655B03810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57247985-4787-4A9B-835E-135B1A05410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D0709F9-2B3B-43CA-964F-AC9A739992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0BDE71-B2E6-4F5D-B672-CB0F1783DF0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D9F4329-19D0-922A-34A9-1DD11BC109B5}"/>
              </a:ext>
            </a:extLst>
          </p:cNvPr>
          <p:cNvSpPr txBox="1"/>
          <p:nvPr/>
        </p:nvSpPr>
        <p:spPr>
          <a:xfrm>
            <a:off x="1635222" y="403920"/>
            <a:ext cx="29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94019490-5086-A4F2-AFB2-634A3574B3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8428" y="1775298"/>
            <a:ext cx="7027143" cy="4592774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A3C3F4B-C904-0264-BE35-ABA202525406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花を植えることが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15F11A1-1AB7-C80D-3A00-8995D575BB78}"/>
              </a:ext>
            </a:extLst>
          </p:cNvPr>
          <p:cNvSpPr txBox="1"/>
          <p:nvPr/>
        </p:nvSpPr>
        <p:spPr>
          <a:xfrm>
            <a:off x="3851509" y="1095280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18070BA-C5C0-C954-0B74-C2388294FE66}"/>
              </a:ext>
            </a:extLst>
          </p:cNvPr>
          <p:cNvSpPr txBox="1"/>
          <p:nvPr/>
        </p:nvSpPr>
        <p:spPr>
          <a:xfrm>
            <a:off x="714701" y="1095279"/>
            <a:ext cx="446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FCA82D0-B0B7-B3A7-509B-5340308A233F}"/>
              </a:ext>
            </a:extLst>
          </p:cNvPr>
          <p:cNvSpPr txBox="1"/>
          <p:nvPr/>
        </p:nvSpPr>
        <p:spPr>
          <a:xfrm>
            <a:off x="4762147" y="109528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C3AF9B33-4D20-49AE-CB0A-EF8748BB7549}"/>
              </a:ext>
            </a:extLst>
          </p:cNvPr>
          <p:cNvSpPr txBox="1"/>
          <p:nvPr/>
        </p:nvSpPr>
        <p:spPr>
          <a:xfrm>
            <a:off x="5208803" y="1095280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603FBB6-6668-496A-57BF-5F2696C7D614}"/>
              </a:ext>
            </a:extLst>
          </p:cNvPr>
          <p:cNvSpPr txBox="1"/>
          <p:nvPr/>
        </p:nvSpPr>
        <p:spPr>
          <a:xfrm>
            <a:off x="5928094" y="109528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F9444AF-5EF3-E252-77AB-AC389A178569}"/>
              </a:ext>
            </a:extLst>
          </p:cNvPr>
          <p:cNvSpPr txBox="1"/>
          <p:nvPr/>
        </p:nvSpPr>
        <p:spPr>
          <a:xfrm>
            <a:off x="1204856" y="1095896"/>
            <a:ext cx="363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</p:spTree>
    <p:extLst>
      <p:ext uri="{BB962C8B-B14F-4D97-AF65-F5344CB8AC3E}">
        <p14:creationId xmlns:p14="http://schemas.microsoft.com/office/powerpoint/2010/main" val="39517121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81587" y="1620164"/>
            <a:ext cx="7580824" cy="495464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81113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2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A6272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5902</Words>
  <Application>Microsoft Office PowerPoint</Application>
  <PresentationFormat>画面に合わせる (4:3)</PresentationFormat>
  <Paragraphs>2102</Paragraphs>
  <Slides>100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100</vt:i4>
      </vt:variant>
    </vt:vector>
  </HeadingPairs>
  <TitlesOfParts>
    <vt:vector size="106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第18回　コーディングチャレンジ！</vt:lpstr>
      <vt:lpstr>目次</vt:lpstr>
      <vt:lpstr>本日のミッション！</vt:lpstr>
      <vt:lpstr>ミッション：コーディングチャレンジ！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課題の確認</vt:lpstr>
      <vt:lpstr>世界の作成</vt:lpstr>
      <vt:lpstr>課題の確認</vt:lpstr>
      <vt:lpstr>課題の確認</vt:lpstr>
      <vt:lpstr>課題の確認</vt:lpstr>
      <vt:lpstr>プレイヤーの操作</vt:lpstr>
      <vt:lpstr>プレイヤーの操作</vt:lpstr>
      <vt:lpstr>資材の選択</vt:lpstr>
      <vt:lpstr>ミッションのリセット</vt:lpstr>
      <vt:lpstr>使用できるブロック</vt:lpstr>
      <vt:lpstr>難しいときは？？</vt:lpstr>
      <vt:lpstr>ミッションを考えよう！</vt:lpstr>
      <vt:lpstr>ミッションを考えよう！</vt:lpstr>
      <vt:lpstr>ミッションを考えよう！</vt:lpstr>
      <vt:lpstr>ミッション1：エージェントを呼び出そう</vt:lpstr>
      <vt:lpstr>1．エージェントを呼び出そう</vt:lpstr>
      <vt:lpstr>1．エージェントを呼び出そう</vt:lpstr>
      <vt:lpstr>1．エージェントを呼び出そう</vt:lpstr>
      <vt:lpstr>ミッション2：花壇の柵を作ろう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2．花壇の柵を作ろう</vt:lpstr>
      <vt:lpstr>ミッション3：花を植えよう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3．花を植えよう</vt:lpstr>
      <vt:lpstr>課題の終了</vt:lpstr>
      <vt:lpstr>課題の終了</vt:lpstr>
      <vt:lpstr>課題の終了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2022-07-05T07:58:23Z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