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4"/>
  </p:sldMasterIdLst>
  <p:notesMasterIdLst>
    <p:notesMasterId r:id="rId100"/>
  </p:notesMasterIdLst>
  <p:handoutMasterIdLst>
    <p:handoutMasterId r:id="rId101"/>
  </p:handoutMasterIdLst>
  <p:sldIdLst>
    <p:sldId id="256" r:id="rId5"/>
    <p:sldId id="310" r:id="rId6"/>
    <p:sldId id="663" r:id="rId7"/>
    <p:sldId id="724" r:id="rId8"/>
    <p:sldId id="836" r:id="rId9"/>
    <p:sldId id="834" r:id="rId10"/>
    <p:sldId id="725" r:id="rId11"/>
    <p:sldId id="670" r:id="rId12"/>
    <p:sldId id="727" r:id="rId13"/>
    <p:sldId id="728" r:id="rId14"/>
    <p:sldId id="729" r:id="rId15"/>
    <p:sldId id="835" r:id="rId16"/>
    <p:sldId id="946" r:id="rId17"/>
    <p:sldId id="947" r:id="rId18"/>
    <p:sldId id="948" r:id="rId19"/>
    <p:sldId id="940" r:id="rId20"/>
    <p:sldId id="740" r:id="rId21"/>
    <p:sldId id="1413" r:id="rId22"/>
    <p:sldId id="878" r:id="rId23"/>
    <p:sldId id="1415" r:id="rId24"/>
    <p:sldId id="1165" r:id="rId25"/>
    <p:sldId id="1591" r:id="rId26"/>
    <p:sldId id="1592" r:id="rId27"/>
    <p:sldId id="1593" r:id="rId28"/>
    <p:sldId id="1594" r:id="rId29"/>
    <p:sldId id="1595" r:id="rId30"/>
    <p:sldId id="1596" r:id="rId31"/>
    <p:sldId id="1597" r:id="rId32"/>
    <p:sldId id="1648" r:id="rId33"/>
    <p:sldId id="944" r:id="rId34"/>
    <p:sldId id="1011" r:id="rId35"/>
    <p:sldId id="1497" r:id="rId36"/>
    <p:sldId id="1598" r:id="rId37"/>
    <p:sldId id="1426" r:id="rId38"/>
    <p:sldId id="1499" r:id="rId39"/>
    <p:sldId id="1498" r:id="rId40"/>
    <p:sldId id="1599" r:id="rId41"/>
    <p:sldId id="1360" r:id="rId42"/>
    <p:sldId id="1600" r:id="rId43"/>
    <p:sldId id="1601" r:id="rId44"/>
    <p:sldId id="1602" r:id="rId45"/>
    <p:sldId id="1603" r:id="rId46"/>
    <p:sldId id="1604" r:id="rId47"/>
    <p:sldId id="1605" r:id="rId48"/>
    <p:sldId id="1606" r:id="rId49"/>
    <p:sldId id="1607" r:id="rId50"/>
    <p:sldId id="1477" r:id="rId51"/>
    <p:sldId id="1518" r:id="rId52"/>
    <p:sldId id="1519" r:id="rId53"/>
    <p:sldId id="1441" r:id="rId54"/>
    <p:sldId id="1608" r:id="rId55"/>
    <p:sldId id="1609" r:id="rId56"/>
    <p:sldId id="1610" r:id="rId57"/>
    <p:sldId id="1611" r:id="rId58"/>
    <p:sldId id="1612" r:id="rId59"/>
    <p:sldId id="1613" r:id="rId60"/>
    <p:sldId id="1614" r:id="rId61"/>
    <p:sldId id="1615" r:id="rId62"/>
    <p:sldId id="1616" r:id="rId63"/>
    <p:sldId id="1617" r:id="rId64"/>
    <p:sldId id="1618" r:id="rId65"/>
    <p:sldId id="1619" r:id="rId66"/>
    <p:sldId id="1620" r:id="rId67"/>
    <p:sldId id="1621" r:id="rId68"/>
    <p:sldId id="1622" r:id="rId69"/>
    <p:sldId id="1623" r:id="rId70"/>
    <p:sldId id="1624" r:id="rId71"/>
    <p:sldId id="1627" r:id="rId72"/>
    <p:sldId id="1625" r:id="rId73"/>
    <p:sldId id="1626" r:id="rId74"/>
    <p:sldId id="1628" r:id="rId75"/>
    <p:sldId id="1629" r:id="rId76"/>
    <p:sldId id="1632" r:id="rId77"/>
    <p:sldId id="1630" r:id="rId78"/>
    <p:sldId id="1633" r:id="rId79"/>
    <p:sldId id="1634" r:id="rId80"/>
    <p:sldId id="1636" r:id="rId81"/>
    <p:sldId id="1635" r:id="rId82"/>
    <p:sldId id="1631" r:id="rId83"/>
    <p:sldId id="1638" r:id="rId84"/>
    <p:sldId id="1639" r:id="rId85"/>
    <p:sldId id="1640" r:id="rId86"/>
    <p:sldId id="1641" r:id="rId87"/>
    <p:sldId id="1642" r:id="rId88"/>
    <p:sldId id="1587" r:id="rId89"/>
    <p:sldId id="1644" r:id="rId90"/>
    <p:sldId id="1645" r:id="rId91"/>
    <p:sldId id="1643" r:id="rId92"/>
    <p:sldId id="1646" r:id="rId93"/>
    <p:sldId id="1647" r:id="rId94"/>
    <p:sldId id="943" r:id="rId95"/>
    <p:sldId id="931" r:id="rId96"/>
    <p:sldId id="1010" r:id="rId97"/>
    <p:sldId id="335" r:id="rId98"/>
    <p:sldId id="833" r:id="rId99"/>
  </p:sldIdLst>
  <p:sldSz cx="9144000" cy="6858000" type="screen4x3"/>
  <p:notesSz cx="6858000" cy="9144000"/>
  <p:defaultTextStyle>
    <a:defPPr rtl="0">
      <a:defRPr lang="ja-jp"/>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成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D4E7"/>
    <a:srgbClr val="575E75"/>
    <a:srgbClr val="C55A11"/>
    <a:srgbClr val="A5BB4B"/>
    <a:srgbClr val="808080"/>
    <a:srgbClr val="79AE02"/>
    <a:srgbClr val="067F9C"/>
    <a:srgbClr val="03556D"/>
    <a:srgbClr val="145C72"/>
    <a:srgbClr val="0C596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淡色スタイル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85BE263C-DBD7-4A20-BB59-AAB30ACAA65A}" styleName="中間スタイル 3 - アクセント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5DA37D80-6434-44D0-A028-1B22A696006F}" styleName="淡色スタイル 3 - アクセント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466" autoAdjust="0"/>
    <p:restoredTop sz="95244" autoAdjust="0"/>
  </p:normalViewPr>
  <p:slideViewPr>
    <p:cSldViewPr snapToGrid="0">
      <p:cViewPr varScale="1">
        <p:scale>
          <a:sx n="119" d="100"/>
          <a:sy n="119" d="100"/>
        </p:scale>
        <p:origin x="300" y="80"/>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65" d="100"/>
          <a:sy n="65" d="100"/>
        </p:scale>
        <p:origin x="3154" y="58"/>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slide" Target="slides/slide80.xml"/><Relationship Id="rId89" Type="http://schemas.openxmlformats.org/officeDocument/2006/relationships/slide" Target="slides/slide85.xml"/><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commentAuthors" Target="commentAuthors.xml"/><Relationship Id="rId5" Type="http://schemas.openxmlformats.org/officeDocument/2006/relationships/slide" Target="slides/slide1.xml"/><Relationship Id="rId90" Type="http://schemas.openxmlformats.org/officeDocument/2006/relationships/slide" Target="slides/slide86.xml"/><Relationship Id="rId95" Type="http://schemas.openxmlformats.org/officeDocument/2006/relationships/slide" Target="slides/slide91.xml"/><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slide" Target="slides/slide81.xml"/><Relationship Id="rId12" Type="http://schemas.openxmlformats.org/officeDocument/2006/relationships/slide" Target="slides/slide8.xml"/><Relationship Id="rId17" Type="http://schemas.openxmlformats.org/officeDocument/2006/relationships/slide" Target="slides/slide13.xml"/><Relationship Id="rId33" Type="http://schemas.openxmlformats.org/officeDocument/2006/relationships/slide" Target="slides/slide29.xml"/><Relationship Id="rId38" Type="http://schemas.openxmlformats.org/officeDocument/2006/relationships/slide" Target="slides/slide34.xml"/><Relationship Id="rId59" Type="http://schemas.openxmlformats.org/officeDocument/2006/relationships/slide" Target="slides/slide55.xml"/><Relationship Id="rId103"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slide" Target="slides/slide84.xml"/><Relationship Id="rId91" Type="http://schemas.openxmlformats.org/officeDocument/2006/relationships/slide" Target="slides/slide87.xml"/><Relationship Id="rId96" Type="http://schemas.openxmlformats.org/officeDocument/2006/relationships/slide" Target="slides/slide92.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6" Type="http://schemas.openxmlformats.org/officeDocument/2006/relationships/tableStyles" Target="tableStyle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slide" Target="slides/slide82.xml"/><Relationship Id="rId94" Type="http://schemas.openxmlformats.org/officeDocument/2006/relationships/slide" Target="slides/slide90.xml"/><Relationship Id="rId99" Type="http://schemas.openxmlformats.org/officeDocument/2006/relationships/slide" Target="slides/slide95.xml"/><Relationship Id="rId10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slide" Target="slides/slide93.xml"/><Relationship Id="rId104" Type="http://schemas.openxmlformats.org/officeDocument/2006/relationships/viewProps" Target="viewProps.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slide" Target="slides/slide88.xml"/><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slide" Target="slides/slide83.xml"/><Relationship Id="rId61" Type="http://schemas.openxmlformats.org/officeDocument/2006/relationships/slide" Target="slides/slide57.xml"/><Relationship Id="rId82" Type="http://schemas.openxmlformats.org/officeDocument/2006/relationships/slide" Target="slides/slide78.xml"/><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notesMaster" Target="notesMasters/notesMaster1.xml"/><Relationship Id="rId105" Type="http://schemas.openxmlformats.org/officeDocument/2006/relationships/theme" Target="theme/theme1.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slide" Target="slides/slide89.xml"/><Relationship Id="rId98" Type="http://schemas.openxmlformats.org/officeDocument/2006/relationships/slide" Target="slides/slide94.xml"/><Relationship Id="rId3" Type="http://schemas.openxmlformats.org/officeDocument/2006/relationships/customXml" Target="../customXml/item3.xml"/><Relationship Id="rId25" Type="http://schemas.openxmlformats.org/officeDocument/2006/relationships/slide" Target="slides/slide21.xml"/><Relationship Id="rId46" Type="http://schemas.openxmlformats.org/officeDocument/2006/relationships/slide" Target="slides/slide42.xml"/><Relationship Id="rId67" Type="http://schemas.openxmlformats.org/officeDocument/2006/relationships/slide" Target="slides/slide6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56876A3F-4FE3-4D4F-B92F-16318385074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3" name="日付プレースホルダー 2">
            <a:extLst>
              <a:ext uri="{FF2B5EF4-FFF2-40B4-BE49-F238E27FC236}">
                <a16:creationId xmlns:a16="http://schemas.microsoft.com/office/drawing/2014/main" id="{894516C7-1FF3-F44B-93B1-24B9AA324A7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97D3AE85-3212-4814-8B87-FF7ABCA0BF92}" type="datetime1">
              <a:rPr lang="ja-JP" altLang="en-US" smtClean="0">
                <a:latin typeface="Meiryo UI" panose="020B0604030504040204" pitchFamily="50" charset="-128"/>
                <a:ea typeface="Meiryo UI" panose="020B0604030504040204" pitchFamily="50" charset="-128"/>
              </a:rPr>
              <a:t>2023/1/23</a:t>
            </a:fld>
            <a:endParaRPr lang="ja-JP" altLang="en-US">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EDC6268A-8AA9-4C40-BEFB-029DF3E81138}"/>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ja-JP" altLang="en-US">
              <a:latin typeface="Meiryo UI" panose="020B0604030504040204" pitchFamily="50" charset="-128"/>
              <a:ea typeface="Meiryo UI" panose="020B0604030504040204" pitchFamily="50" charset="-128"/>
            </a:endParaRPr>
          </a:p>
        </p:txBody>
      </p:sp>
      <p:sp>
        <p:nvSpPr>
          <p:cNvPr id="5" name="スライド番号プレースホルダー 4">
            <a:extLst>
              <a:ext uri="{FF2B5EF4-FFF2-40B4-BE49-F238E27FC236}">
                <a16:creationId xmlns:a16="http://schemas.microsoft.com/office/drawing/2014/main" id="{08E928AC-AE76-324A-BA05-D16BF60C79E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AE62C3C4-9460-4343-9283-24A378E2714B}" type="slidenum">
              <a:rPr lang="en-US" altLang="ja-JP" smtClean="0">
                <a:latin typeface="Meiryo UI" panose="020B0604030504040204" pitchFamily="50" charset="-128"/>
                <a:ea typeface="Meiryo UI" panose="020B0604030504040204" pitchFamily="50" charset="-128"/>
              </a:rPr>
              <a:t>‹#›</a:t>
            </a:fld>
            <a:endParaRPr lang="ja-JP" altLang="en-US">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19054897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aseline="0">
                <a:latin typeface="Meiryo UI" panose="020B0604030504040204" pitchFamily="50" charset="-128"/>
                <a:ea typeface="Meiryo UI" panose="020B0604030504040204" pitchFamily="50" charset="-128"/>
              </a:defRPr>
            </a:lvl1pPr>
          </a:lstStyle>
          <a:p>
            <a:fld id="{5F08A2D6-1316-4A14-9673-025911DEF5CC}" type="datetime1">
              <a:rPr lang="ja-JP" altLang="en-US" smtClean="0"/>
              <a:t>2023/1/23</a:t>
            </a:fld>
            <a:endParaRPr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pPr rtl="0"/>
            <a:endParaRPr lang="ja-JP" altLang="en-US" noProof="0"/>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a:p>
            <a:pPr lvl="3" rtl="0"/>
            <a:r>
              <a:rPr lang="ja-JP" altLang="en-US" noProof="0" dirty="0"/>
              <a:t>第 </a:t>
            </a:r>
            <a:r>
              <a:rPr lang="en-US" altLang="ja-JP" noProof="0" dirty="0"/>
              <a:t>4 </a:t>
            </a:r>
            <a:r>
              <a:rPr lang="ja-JP" altLang="en-US" noProof="0" dirty="0"/>
              <a:t>レベル</a:t>
            </a:r>
          </a:p>
          <a:p>
            <a:pPr lvl="4" rtl="0"/>
            <a:r>
              <a:rPr lang="ja-JP" altLang="en-US" noProof="0" dirty="0"/>
              <a:t>第 </a:t>
            </a:r>
            <a:r>
              <a:rPr lang="en-US" altLang="ja-JP" noProof="0" dirty="0"/>
              <a:t>5 </a:t>
            </a:r>
            <a:r>
              <a:rPr lang="ja-JP" altLang="en-US" noProof="0" dirty="0"/>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aseline="0">
                <a:latin typeface="Meiryo UI" panose="020B0604030504040204" pitchFamily="50" charset="-128"/>
                <a:ea typeface="Meiryo UI" panose="020B0604030504040204" pitchFamily="50" charset="-128"/>
              </a:defRPr>
            </a:lvl1pPr>
          </a:lstStyle>
          <a:p>
            <a:endParaRPr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aseline="0">
                <a:latin typeface="Meiryo UI" panose="020B0604030504040204" pitchFamily="50" charset="-128"/>
                <a:ea typeface="Meiryo UI" panose="020B0604030504040204" pitchFamily="50" charset="-128"/>
              </a:defRPr>
            </a:lvl1pPr>
          </a:lstStyle>
          <a:p>
            <a:fld id="{F6DE8F2A-B3D4-43F2-B39B-CD77F64A1950}" type="slidenum">
              <a:rPr lang="en-US" altLang="ja-JP" smtClean="0"/>
              <a:pPr/>
              <a:t>‹#›</a:t>
            </a:fld>
            <a:endParaRPr lang="ja-JP" altLang="en-US"/>
          </a:p>
        </p:txBody>
      </p:sp>
    </p:spTree>
    <p:extLst>
      <p:ext uri="{BB962C8B-B14F-4D97-AF65-F5344CB8AC3E}">
        <p14:creationId xmlns:p14="http://schemas.microsoft.com/office/powerpoint/2010/main" val="446177964"/>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1pPr>
    <a:lvl2pPr marL="4572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2pPr>
    <a:lvl3pPr marL="9144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3pPr>
    <a:lvl4pPr marL="13716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4pPr>
    <a:lvl5pPr marL="1828800" algn="l" defTabSz="914400" rtl="0" eaLnBrk="1" latinLnBrk="0" hangingPunct="1">
      <a:defRPr sz="1200" kern="1200" baseline="0">
        <a:solidFill>
          <a:schemeClr val="tx1"/>
        </a:solidFill>
        <a:latin typeface="Meiryo UI" panose="020B0604030504040204" pitchFamily="50" charset="-128"/>
        <a:ea typeface="Meiryo UI" panose="020B0604030504040204" pitchFamily="50"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dirty="0"/>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a:t>
            </a:fld>
            <a:endParaRPr lang="ja-JP" altLang="en-US"/>
          </a:p>
        </p:txBody>
      </p:sp>
    </p:spTree>
    <p:extLst>
      <p:ext uri="{BB962C8B-B14F-4D97-AF65-F5344CB8AC3E}">
        <p14:creationId xmlns:p14="http://schemas.microsoft.com/office/powerpoint/2010/main" val="1681437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3</a:t>
            </a:fld>
            <a:endParaRPr lang="ja-JP" altLang="en-US"/>
          </a:p>
        </p:txBody>
      </p:sp>
    </p:spTree>
    <p:extLst>
      <p:ext uri="{BB962C8B-B14F-4D97-AF65-F5344CB8AC3E}">
        <p14:creationId xmlns:p14="http://schemas.microsoft.com/office/powerpoint/2010/main" val="8796205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5</a:t>
            </a:fld>
            <a:endParaRPr lang="ja-JP" altLang="en-US"/>
          </a:p>
        </p:txBody>
      </p:sp>
    </p:spTree>
    <p:extLst>
      <p:ext uri="{BB962C8B-B14F-4D97-AF65-F5344CB8AC3E}">
        <p14:creationId xmlns:p14="http://schemas.microsoft.com/office/powerpoint/2010/main" val="18417311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16</a:t>
            </a:fld>
            <a:endParaRPr lang="ja-JP" altLang="en-US"/>
          </a:p>
        </p:txBody>
      </p:sp>
    </p:spTree>
    <p:extLst>
      <p:ext uri="{BB962C8B-B14F-4D97-AF65-F5344CB8AC3E}">
        <p14:creationId xmlns:p14="http://schemas.microsoft.com/office/powerpoint/2010/main" val="1756180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31</a:t>
            </a:fld>
            <a:endParaRPr lang="ja-JP" altLang="en-US"/>
          </a:p>
        </p:txBody>
      </p:sp>
    </p:spTree>
    <p:extLst>
      <p:ext uri="{BB962C8B-B14F-4D97-AF65-F5344CB8AC3E}">
        <p14:creationId xmlns:p14="http://schemas.microsoft.com/office/powerpoint/2010/main" val="35197293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36</a:t>
            </a:fld>
            <a:endParaRPr lang="ja-JP" altLang="en-US"/>
          </a:p>
        </p:txBody>
      </p:sp>
    </p:spTree>
    <p:extLst>
      <p:ext uri="{BB962C8B-B14F-4D97-AF65-F5344CB8AC3E}">
        <p14:creationId xmlns:p14="http://schemas.microsoft.com/office/powerpoint/2010/main" val="7178421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37</a:t>
            </a:fld>
            <a:endParaRPr lang="ja-JP" altLang="en-US"/>
          </a:p>
        </p:txBody>
      </p:sp>
    </p:spTree>
    <p:extLst>
      <p:ext uri="{BB962C8B-B14F-4D97-AF65-F5344CB8AC3E}">
        <p14:creationId xmlns:p14="http://schemas.microsoft.com/office/powerpoint/2010/main" val="36491380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40</a:t>
            </a:fld>
            <a:endParaRPr lang="ja-JP" altLang="en-US"/>
          </a:p>
        </p:txBody>
      </p:sp>
    </p:spTree>
    <p:extLst>
      <p:ext uri="{BB962C8B-B14F-4D97-AF65-F5344CB8AC3E}">
        <p14:creationId xmlns:p14="http://schemas.microsoft.com/office/powerpoint/2010/main" val="30763687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41</a:t>
            </a:fld>
            <a:endParaRPr lang="ja-JP" altLang="en-US"/>
          </a:p>
        </p:txBody>
      </p:sp>
    </p:spTree>
    <p:extLst>
      <p:ext uri="{BB962C8B-B14F-4D97-AF65-F5344CB8AC3E}">
        <p14:creationId xmlns:p14="http://schemas.microsoft.com/office/powerpoint/2010/main" val="1380883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42</a:t>
            </a:fld>
            <a:endParaRPr lang="ja-JP" altLang="en-US"/>
          </a:p>
        </p:txBody>
      </p:sp>
    </p:spTree>
    <p:extLst>
      <p:ext uri="{BB962C8B-B14F-4D97-AF65-F5344CB8AC3E}">
        <p14:creationId xmlns:p14="http://schemas.microsoft.com/office/powerpoint/2010/main" val="40781657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43</a:t>
            </a:fld>
            <a:endParaRPr lang="ja-JP" altLang="en-US"/>
          </a:p>
        </p:txBody>
      </p:sp>
    </p:spTree>
    <p:extLst>
      <p:ext uri="{BB962C8B-B14F-4D97-AF65-F5344CB8AC3E}">
        <p14:creationId xmlns:p14="http://schemas.microsoft.com/office/powerpoint/2010/main" val="565774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44</a:t>
            </a:fld>
            <a:endParaRPr lang="ja-JP" altLang="en-US"/>
          </a:p>
        </p:txBody>
      </p:sp>
    </p:spTree>
    <p:extLst>
      <p:ext uri="{BB962C8B-B14F-4D97-AF65-F5344CB8AC3E}">
        <p14:creationId xmlns:p14="http://schemas.microsoft.com/office/powerpoint/2010/main" val="30300692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45</a:t>
            </a:fld>
            <a:endParaRPr lang="ja-JP" altLang="en-US"/>
          </a:p>
        </p:txBody>
      </p:sp>
    </p:spTree>
    <p:extLst>
      <p:ext uri="{BB962C8B-B14F-4D97-AF65-F5344CB8AC3E}">
        <p14:creationId xmlns:p14="http://schemas.microsoft.com/office/powerpoint/2010/main" val="345061476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F6DE8F2A-B3D4-43F2-B39B-CD77F64A1950}" type="slidenum">
              <a:rPr lang="en-US" altLang="ja-JP" smtClean="0"/>
              <a:pPr/>
              <a:t>46</a:t>
            </a:fld>
            <a:endParaRPr lang="ja-JP" altLang="en-US"/>
          </a:p>
        </p:txBody>
      </p:sp>
    </p:spTree>
    <p:extLst>
      <p:ext uri="{BB962C8B-B14F-4D97-AF65-F5344CB8AC3E}">
        <p14:creationId xmlns:p14="http://schemas.microsoft.com/office/powerpoint/2010/main" val="13780283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47</a:t>
            </a:fld>
            <a:endParaRPr lang="ja-JP" altLang="en-US"/>
          </a:p>
        </p:txBody>
      </p:sp>
    </p:spTree>
    <p:extLst>
      <p:ext uri="{BB962C8B-B14F-4D97-AF65-F5344CB8AC3E}">
        <p14:creationId xmlns:p14="http://schemas.microsoft.com/office/powerpoint/2010/main" val="39954968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66</a:t>
            </a:fld>
            <a:endParaRPr lang="ja-JP" altLang="en-US"/>
          </a:p>
        </p:txBody>
      </p:sp>
    </p:spTree>
    <p:extLst>
      <p:ext uri="{BB962C8B-B14F-4D97-AF65-F5344CB8AC3E}">
        <p14:creationId xmlns:p14="http://schemas.microsoft.com/office/powerpoint/2010/main" val="86979577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1371600" y="1143000"/>
            <a:ext cx="4114800" cy="3086100"/>
          </a:xfrm>
        </p:spPr>
      </p:sp>
      <p:sp>
        <p:nvSpPr>
          <p:cNvPr id="3" name="ノート プレースホルダー 2"/>
          <p:cNvSpPr>
            <a:spLocks noGrp="1"/>
          </p:cNvSpPr>
          <p:nvPr>
            <p:ph type="body" idx="1"/>
          </p:nvPr>
        </p:nvSpPr>
        <p:spPr/>
        <p:txBody>
          <a:bodyPr rtlCol="0"/>
          <a:lstStyle/>
          <a:p>
            <a:pPr rtl="0"/>
            <a:endParaRPr lang="ja-JP" altLang="en-US"/>
          </a:p>
        </p:txBody>
      </p:sp>
      <p:sp>
        <p:nvSpPr>
          <p:cNvPr id="4" name="スライド番号プレースホルダー 3"/>
          <p:cNvSpPr>
            <a:spLocks noGrp="1"/>
          </p:cNvSpPr>
          <p:nvPr>
            <p:ph type="sldNum" sz="quarter" idx="5"/>
          </p:nvPr>
        </p:nvSpPr>
        <p:spPr/>
        <p:txBody>
          <a:bodyPr rtlCol="0"/>
          <a:lstStyle/>
          <a:p>
            <a:pPr rtl="0"/>
            <a:fld id="{F6DE8F2A-B3D4-43F2-B39B-CD77F64A1950}" type="slidenum">
              <a:rPr lang="en-US" altLang="ja-JP" smtClean="0"/>
              <a:t>91</a:t>
            </a:fld>
            <a:endParaRPr lang="ja-JP" altLang="en-US"/>
          </a:p>
        </p:txBody>
      </p:sp>
    </p:spTree>
    <p:extLst>
      <p:ext uri="{BB962C8B-B14F-4D97-AF65-F5344CB8AC3E}">
        <p14:creationId xmlns:p14="http://schemas.microsoft.com/office/powerpoint/2010/main" val="75580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タイトル スライドと画像">
    <p:spTree>
      <p:nvGrpSpPr>
        <p:cNvPr id="1" name=""/>
        <p:cNvGrpSpPr/>
        <p:nvPr/>
      </p:nvGrpSpPr>
      <p:grpSpPr>
        <a:xfrm>
          <a:off x="0" y="0"/>
          <a:ext cx="0" cy="0"/>
          <a:chOff x="0" y="0"/>
          <a:chExt cx="0" cy="0"/>
        </a:xfrm>
      </p:grpSpPr>
      <p:sp>
        <p:nvSpPr>
          <p:cNvPr id="36" name="図プレースホルダー 35">
            <a:extLst>
              <a:ext uri="{FF2B5EF4-FFF2-40B4-BE49-F238E27FC236}">
                <a16:creationId xmlns:a16="http://schemas.microsoft.com/office/drawing/2014/main" id="{8B934246-87B1-4444-9DCA-06622CAD5507}"/>
              </a:ext>
            </a:extLst>
          </p:cNvPr>
          <p:cNvSpPr>
            <a:spLocks noGrp="1"/>
          </p:cNvSpPr>
          <p:nvPr>
            <p:ph type="pic" sz="quarter" idx="10" hasCustomPrompt="1"/>
          </p:nvPr>
        </p:nvSpPr>
        <p:spPr>
          <a:xfrm>
            <a:off x="0" y="0"/>
            <a:ext cx="9144000" cy="4497345"/>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dirty="0"/>
              <a:t>画像の挿入</a:t>
            </a:r>
          </a:p>
        </p:txBody>
      </p:sp>
      <p:sp>
        <p:nvSpPr>
          <p:cNvPr id="8" name="フリーフォーム:図形 7">
            <a:extLst>
              <a:ext uri="{FF2B5EF4-FFF2-40B4-BE49-F238E27FC236}">
                <a16:creationId xmlns:a16="http://schemas.microsoft.com/office/drawing/2014/main" id="{1E99C6B2-05CE-48A7-8696-CEC64BE74DF5}"/>
              </a:ext>
            </a:extLst>
          </p:cNvPr>
          <p:cNvSpPr/>
          <p:nvPr userDrawn="1"/>
        </p:nvSpPr>
        <p:spPr>
          <a:xfrm>
            <a:off x="-1" y="0"/>
            <a:ext cx="9144001" cy="6858000"/>
          </a:xfrm>
          <a:custGeom>
            <a:avLst/>
            <a:gdLst>
              <a:gd name="connsiteX0" fmla="*/ 123993 w 12192001"/>
              <a:gd name="connsiteY0" fmla="*/ 123993 h 6858000"/>
              <a:gd name="connsiteX1" fmla="*/ 123993 w 12192001"/>
              <a:gd name="connsiteY1" fmla="*/ 3209760 h 6858000"/>
              <a:gd name="connsiteX2" fmla="*/ 634550 w 12192001"/>
              <a:gd name="connsiteY2" fmla="*/ 3239110 h 6858000"/>
              <a:gd name="connsiteX3" fmla="*/ 4981292 w 12192001"/>
              <a:gd name="connsiteY3" fmla="*/ 3896515 h 6858000"/>
              <a:gd name="connsiteX4" fmla="*/ 11543532 w 12192001"/>
              <a:gd name="connsiteY4" fmla="*/ 4276704 h 6858000"/>
              <a:gd name="connsiteX5" fmla="*/ 12068007 w 12192001"/>
              <a:gd name="connsiteY5" fmla="*/ 4188307 h 6858000"/>
              <a:gd name="connsiteX6" fmla="*/ 12068007 w 12192001"/>
              <a:gd name="connsiteY6" fmla="*/ 123993 h 6858000"/>
              <a:gd name="connsiteX7" fmla="*/ 0 w 12192001"/>
              <a:gd name="connsiteY7" fmla="*/ 0 h 6858000"/>
              <a:gd name="connsiteX8" fmla="*/ 12192000 w 12192001"/>
              <a:gd name="connsiteY8" fmla="*/ 0 h 6858000"/>
              <a:gd name="connsiteX9" fmla="*/ 12192000 w 12192001"/>
              <a:gd name="connsiteY9" fmla="*/ 4167393 h 6858000"/>
              <a:gd name="connsiteX10" fmla="*/ 12192001 w 12192001"/>
              <a:gd name="connsiteY10" fmla="*/ 4167393 h 6858000"/>
              <a:gd name="connsiteX11" fmla="*/ 12192001 w 12192001"/>
              <a:gd name="connsiteY11" fmla="*/ 4799849 h 6858000"/>
              <a:gd name="connsiteX12" fmla="*/ 12192001 w 12192001"/>
              <a:gd name="connsiteY12" fmla="*/ 4950491 h 6858000"/>
              <a:gd name="connsiteX13" fmla="*/ 12192001 w 12192001"/>
              <a:gd name="connsiteY13" fmla="*/ 6858000 h 6858000"/>
              <a:gd name="connsiteX14" fmla="*/ 12192000 w 12192001"/>
              <a:gd name="connsiteY14" fmla="*/ 6858000 h 6858000"/>
              <a:gd name="connsiteX15" fmla="*/ 1 w 12192001"/>
              <a:gd name="connsiteY15" fmla="*/ 6858000 h 6858000"/>
              <a:gd name="connsiteX16" fmla="*/ 0 w 12192001"/>
              <a:gd name="connsiteY1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2001" h="6858000">
                <a:moveTo>
                  <a:pt x="123993" y="123993"/>
                </a:moveTo>
                <a:lnTo>
                  <a:pt x="123993" y="3209760"/>
                </a:lnTo>
                <a:lnTo>
                  <a:pt x="634550" y="3239110"/>
                </a:lnTo>
                <a:cubicBezTo>
                  <a:pt x="2075869" y="3336071"/>
                  <a:pt x="3385009" y="3527056"/>
                  <a:pt x="4981292" y="3896515"/>
                </a:cubicBezTo>
                <a:cubicBezTo>
                  <a:pt x="8705260" y="4758425"/>
                  <a:pt x="10244424" y="4503819"/>
                  <a:pt x="11543532" y="4276704"/>
                </a:cubicBezTo>
                <a:lnTo>
                  <a:pt x="12068007" y="4188307"/>
                </a:lnTo>
                <a:lnTo>
                  <a:pt x="12068007" y="123993"/>
                </a:lnTo>
                <a:close/>
                <a:moveTo>
                  <a:pt x="0" y="0"/>
                </a:moveTo>
                <a:lnTo>
                  <a:pt x="12192000" y="0"/>
                </a:lnTo>
                <a:lnTo>
                  <a:pt x="12192000" y="4167393"/>
                </a:lnTo>
                <a:lnTo>
                  <a:pt x="12192001" y="4167393"/>
                </a:lnTo>
                <a:lnTo>
                  <a:pt x="12192001" y="4799849"/>
                </a:lnTo>
                <a:lnTo>
                  <a:pt x="12192001" y="4950491"/>
                </a:lnTo>
                <a:lnTo>
                  <a:pt x="12192001" y="6858000"/>
                </a:lnTo>
                <a:lnTo>
                  <a:pt x="12192000" y="6858000"/>
                </a:lnTo>
                <a:lnTo>
                  <a:pt x="1"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dirty="0">
              <a:solidFill>
                <a:schemeClr val="tx1"/>
              </a:solidFill>
              <a:latin typeface="UD デジタル 教科書体 NP-R" panose="02020400000000000000" pitchFamily="18" charset="-128"/>
              <a:ea typeface="UD デジタル 教科書体 NP-R" panose="02020400000000000000" pitchFamily="18"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82321"/>
          </a:xfrm>
        </p:spPr>
        <p:txBody>
          <a:bodyPr vert="horz" lIns="91440" tIns="45720" rIns="91440" bIns="45720" rtlCol="0">
            <a:spAutoFit/>
          </a:bodyPr>
          <a:lstStyle>
            <a:lvl1pPr marL="0" indent="0">
              <a:buNone/>
              <a:defRPr lang="en-GB" sz="1350" baseline="0" dirty="0">
                <a:solidFill>
                  <a:schemeClr val="accent2">
                    <a:lumMod val="50000"/>
                  </a:schemeClr>
                </a:solidFill>
                <a:latin typeface="UD デジタル 教科書体 NP-R" panose="02020400000000000000" pitchFamily="18" charset="-128"/>
                <a:ea typeface="UD デジタル 教科書体 NP-R" panose="02020400000000000000" pitchFamily="18" charset="-128"/>
              </a:defRPr>
            </a:lvl1pPr>
          </a:lstStyle>
          <a:p>
            <a:pPr marL="171446" lvl="0" indent="-171446" rtl="0"/>
            <a:r>
              <a:rPr lang="ja-JP" altLang="en-US" noProof="0" dirty="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C4B94609-D15A-43A0-B247-A9041AEEB9C9}"/>
              </a:ext>
            </a:extLst>
          </p:cNvPr>
          <p:cNvSpPr>
            <a:spLocks noGrp="1"/>
          </p:cNvSpPr>
          <p:nvPr>
            <p:ph type="ftr" sz="quarter" idx="11"/>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17048411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タイトル スライド 2 と画像">
    <p:spTree>
      <p:nvGrpSpPr>
        <p:cNvPr id="1" name=""/>
        <p:cNvGrpSpPr/>
        <p:nvPr/>
      </p:nvGrpSpPr>
      <p:grpSpPr>
        <a:xfrm>
          <a:off x="0" y="0"/>
          <a:ext cx="0" cy="0"/>
          <a:chOff x="0" y="0"/>
          <a:chExt cx="0" cy="0"/>
        </a:xfrm>
      </p:grpSpPr>
      <p:sp>
        <p:nvSpPr>
          <p:cNvPr id="5" name="図プレースホルダー 4">
            <a:extLst>
              <a:ext uri="{FF2B5EF4-FFF2-40B4-BE49-F238E27FC236}">
                <a16:creationId xmlns:a16="http://schemas.microsoft.com/office/drawing/2014/main" id="{D314F9CD-0693-4A94-A67A-F71413300A64}"/>
              </a:ext>
            </a:extLst>
          </p:cNvPr>
          <p:cNvSpPr>
            <a:spLocks noGrp="1"/>
          </p:cNvSpPr>
          <p:nvPr>
            <p:ph type="pic" sz="quarter" idx="11" hasCustomPrompt="1"/>
          </p:nvPr>
        </p:nvSpPr>
        <p:spPr>
          <a:xfrm>
            <a:off x="3" y="0"/>
            <a:ext cx="9143999" cy="39624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3"/>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1">
                    <a:lumMod val="75000"/>
                    <a:lumOff val="25000"/>
                  </a:schemeClr>
                </a:solidFill>
                <a:latin typeface="Meiryo UI" panose="020B0604030504040204" pitchFamily="50" charset="-128"/>
                <a:ea typeface="Meiryo UI" panose="020B0604030504040204" pitchFamily="50" charset="-128"/>
              </a:defRPr>
            </a:lvl1pPr>
          </a:lstStyle>
          <a:p>
            <a:pPr marL="0" lvl="0" rtl="0"/>
            <a:r>
              <a:rPr lang="ja-JP" altLang="en-US" noProof="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長方形 3">
            <a:extLst>
              <a:ext uri="{FF2B5EF4-FFF2-40B4-BE49-F238E27FC236}">
                <a16:creationId xmlns:a16="http://schemas.microsoft.com/office/drawing/2014/main" id="{7B386286-CEE2-E94A-BBC0-0A3723EB14DE}"/>
              </a:ext>
            </a:extLst>
          </p:cNvPr>
          <p:cNvSpPr/>
          <p:nvPr userDrawn="1"/>
        </p:nvSpPr>
        <p:spPr>
          <a:xfrm>
            <a:off x="8256674" y="6220326"/>
            <a:ext cx="649705" cy="6376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24B9EF11-1292-4338-8025-9F4410129735}"/>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5397571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1">
    <p:spTree>
      <p:nvGrpSpPr>
        <p:cNvPr id="1" name=""/>
        <p:cNvGrpSpPr/>
        <p:nvPr/>
      </p:nvGrpSpPr>
      <p:grpSpPr>
        <a:xfrm>
          <a:off x="0" y="0"/>
          <a:ext cx="0" cy="0"/>
          <a:chOff x="0" y="0"/>
          <a:chExt cx="0" cy="0"/>
        </a:xfrm>
      </p:grpSpPr>
      <p:sp>
        <p:nvSpPr>
          <p:cNvPr id="12" name="フリーフォーム:図形 11">
            <a:extLst>
              <a:ext uri="{FF2B5EF4-FFF2-40B4-BE49-F238E27FC236}">
                <a16:creationId xmlns:a16="http://schemas.microsoft.com/office/drawing/2014/main" id="{6D24BA90-E7BA-471E-AA13-3329EDCD80A2}"/>
              </a:ext>
            </a:extLst>
          </p:cNvPr>
          <p:cNvSpPr/>
          <p:nvPr userDrawn="1"/>
        </p:nvSpPr>
        <p:spPr>
          <a:xfrm flipV="1">
            <a:off x="-1" y="-3"/>
            <a:ext cx="9144001" cy="6858003"/>
          </a:xfrm>
          <a:custGeom>
            <a:avLst/>
            <a:gdLst>
              <a:gd name="connsiteX0" fmla="*/ 9171734 w 12192001"/>
              <a:gd name="connsiteY0" fmla="*/ 2269381 h 6858003"/>
              <a:gd name="connsiteX1" fmla="*/ 4981292 w 12192001"/>
              <a:gd name="connsiteY1" fmla="*/ 1670903 h 6858003"/>
              <a:gd name="connsiteX2" fmla="*/ 634550 w 12192001"/>
              <a:gd name="connsiteY2" fmla="*/ 1013497 h 6858003"/>
              <a:gd name="connsiteX3" fmla="*/ 123993 w 12192001"/>
              <a:gd name="connsiteY3" fmla="*/ 984148 h 6858003"/>
              <a:gd name="connsiteX4" fmla="*/ 123993 w 12192001"/>
              <a:gd name="connsiteY4" fmla="*/ 123993 h 6858003"/>
              <a:gd name="connsiteX5" fmla="*/ 12068007 w 12192001"/>
              <a:gd name="connsiteY5" fmla="*/ 123993 h 6858003"/>
              <a:gd name="connsiteX6" fmla="*/ 12068007 w 12192001"/>
              <a:gd name="connsiteY6" fmla="*/ 1962695 h 6858003"/>
              <a:gd name="connsiteX7" fmla="*/ 11543532 w 12192001"/>
              <a:gd name="connsiteY7" fmla="*/ 2051091 h 6858003"/>
              <a:gd name="connsiteX8" fmla="*/ 9171734 w 12192001"/>
              <a:gd name="connsiteY8" fmla="*/ 2269381 h 6858003"/>
              <a:gd name="connsiteX9" fmla="*/ 1 w 12192001"/>
              <a:gd name="connsiteY9" fmla="*/ 6858003 h 6858003"/>
              <a:gd name="connsiteX10" fmla="*/ 12192001 w 12192001"/>
              <a:gd name="connsiteY10" fmla="*/ 6858003 h 6858003"/>
              <a:gd name="connsiteX11" fmla="*/ 12192001 w 12192001"/>
              <a:gd name="connsiteY11" fmla="*/ 2724879 h 6858003"/>
              <a:gd name="connsiteX12" fmla="*/ 12192001 w 12192001"/>
              <a:gd name="connsiteY12" fmla="*/ 2477360 h 6858003"/>
              <a:gd name="connsiteX13" fmla="*/ 12192001 w 12192001"/>
              <a:gd name="connsiteY13" fmla="*/ 1941781 h 6858003"/>
              <a:gd name="connsiteX14" fmla="*/ 12192000 w 12192001"/>
              <a:gd name="connsiteY14" fmla="*/ 1941781 h 6858003"/>
              <a:gd name="connsiteX15" fmla="*/ 12192000 w 12192001"/>
              <a:gd name="connsiteY15" fmla="*/ 0 h 6858003"/>
              <a:gd name="connsiteX16" fmla="*/ 0 w 12192001"/>
              <a:gd name="connsiteY16" fmla="*/ 0 h 6858003"/>
              <a:gd name="connsiteX17" fmla="*/ 0 w 12192001"/>
              <a:gd name="connsiteY17" fmla="*/ 6858000 h 6858003"/>
              <a:gd name="connsiteX18" fmla="*/ 1 w 12192001"/>
              <a:gd name="connsiteY18" fmla="*/ 6858000 h 68580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92001" h="6858003">
                <a:moveTo>
                  <a:pt x="9171734" y="2269381"/>
                </a:moveTo>
                <a:cubicBezTo>
                  <a:pt x="8159059" y="2253684"/>
                  <a:pt x="6843276" y="2101858"/>
                  <a:pt x="4981292" y="1670903"/>
                </a:cubicBezTo>
                <a:cubicBezTo>
                  <a:pt x="3385010" y="1301444"/>
                  <a:pt x="2075869" y="1110459"/>
                  <a:pt x="634550" y="1013497"/>
                </a:cubicBezTo>
                <a:lnTo>
                  <a:pt x="123993" y="984148"/>
                </a:lnTo>
                <a:lnTo>
                  <a:pt x="123993" y="123993"/>
                </a:lnTo>
                <a:lnTo>
                  <a:pt x="12068007" y="123993"/>
                </a:lnTo>
                <a:lnTo>
                  <a:pt x="12068007" y="1962695"/>
                </a:lnTo>
                <a:lnTo>
                  <a:pt x="11543532" y="2051091"/>
                </a:lnTo>
                <a:cubicBezTo>
                  <a:pt x="10893978" y="2164649"/>
                  <a:pt x="10184410" y="2285079"/>
                  <a:pt x="9171734" y="2269381"/>
                </a:cubicBezTo>
                <a:close/>
                <a:moveTo>
                  <a:pt x="1" y="6858003"/>
                </a:moveTo>
                <a:lnTo>
                  <a:pt x="12192001" y="6858003"/>
                </a:lnTo>
                <a:lnTo>
                  <a:pt x="12192001" y="2724879"/>
                </a:lnTo>
                <a:lnTo>
                  <a:pt x="12192001" y="2477360"/>
                </a:lnTo>
                <a:lnTo>
                  <a:pt x="12192001" y="1941781"/>
                </a:lnTo>
                <a:lnTo>
                  <a:pt x="12192000" y="1941781"/>
                </a:lnTo>
                <a:lnTo>
                  <a:pt x="12192000" y="0"/>
                </a:lnTo>
                <a:lnTo>
                  <a:pt x="0" y="0"/>
                </a:lnTo>
                <a:lnTo>
                  <a:pt x="0" y="6858000"/>
                </a:lnTo>
                <a:lnTo>
                  <a:pt x="1"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11" name="図プレースホルダー 10">
            <a:extLst>
              <a:ext uri="{FF2B5EF4-FFF2-40B4-BE49-F238E27FC236}">
                <a16:creationId xmlns:a16="http://schemas.microsoft.com/office/drawing/2014/main" id="{9467520A-F508-4AA5-BBCF-30AE2B312E04}"/>
              </a:ext>
            </a:extLst>
          </p:cNvPr>
          <p:cNvSpPr>
            <a:spLocks noGrp="1"/>
          </p:cNvSpPr>
          <p:nvPr>
            <p:ph type="pic" sz="quarter" idx="13" hasCustomPrompt="1"/>
          </p:nvPr>
        </p:nvSpPr>
        <p:spPr>
          <a:xfrm>
            <a:off x="0" y="4515035"/>
            <a:ext cx="9144000" cy="2342965"/>
          </a:xfrm>
          <a:custGeom>
            <a:avLst/>
            <a:gdLst>
              <a:gd name="connsiteX0" fmla="*/ 9047741 w 11944014"/>
              <a:gd name="connsiteY0" fmla="*/ 1387 h 2146775"/>
              <a:gd name="connsiteX1" fmla="*/ 11419539 w 11944014"/>
              <a:gd name="connsiteY1" fmla="*/ 219677 h 2146775"/>
              <a:gd name="connsiteX2" fmla="*/ 11944014 w 11944014"/>
              <a:gd name="connsiteY2" fmla="*/ 308073 h 2146775"/>
              <a:gd name="connsiteX3" fmla="*/ 11944014 w 11944014"/>
              <a:gd name="connsiteY3" fmla="*/ 2146775 h 2146775"/>
              <a:gd name="connsiteX4" fmla="*/ 0 w 11944014"/>
              <a:gd name="connsiteY4" fmla="*/ 2146775 h 2146775"/>
              <a:gd name="connsiteX5" fmla="*/ 0 w 11944014"/>
              <a:gd name="connsiteY5" fmla="*/ 1286620 h 2146775"/>
              <a:gd name="connsiteX6" fmla="*/ 510557 w 11944014"/>
              <a:gd name="connsiteY6" fmla="*/ 1257271 h 2146775"/>
              <a:gd name="connsiteX7" fmla="*/ 4857299 w 11944014"/>
              <a:gd name="connsiteY7" fmla="*/ 599865 h 2146775"/>
              <a:gd name="connsiteX8" fmla="*/ 9047741 w 11944014"/>
              <a:gd name="connsiteY8" fmla="*/ 1387 h 2146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44014" h="2146775">
                <a:moveTo>
                  <a:pt x="9047741" y="1387"/>
                </a:moveTo>
                <a:cubicBezTo>
                  <a:pt x="10060417" y="-14311"/>
                  <a:pt x="10769985" y="106119"/>
                  <a:pt x="11419539" y="219677"/>
                </a:cubicBezTo>
                <a:lnTo>
                  <a:pt x="11944014" y="308073"/>
                </a:lnTo>
                <a:lnTo>
                  <a:pt x="11944014" y="2146775"/>
                </a:lnTo>
                <a:lnTo>
                  <a:pt x="0" y="2146775"/>
                </a:lnTo>
                <a:lnTo>
                  <a:pt x="0" y="1286620"/>
                </a:lnTo>
                <a:lnTo>
                  <a:pt x="510557" y="1257271"/>
                </a:lnTo>
                <a:cubicBezTo>
                  <a:pt x="1951876" y="1160309"/>
                  <a:pt x="3261017" y="969324"/>
                  <a:pt x="4857299" y="599865"/>
                </a:cubicBezTo>
                <a:cubicBezTo>
                  <a:pt x="6719283" y="168910"/>
                  <a:pt x="8035066" y="17084"/>
                  <a:pt x="9047741" y="1387"/>
                </a:cubicBez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1">
                    <a:lumMod val="75000"/>
                    <a:lumOff val="25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rgbClr val="067F9C"/>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dirty="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350A3AA2-7D54-487F-8AD2-09E0D950B455}"/>
              </a:ext>
            </a:extLst>
          </p:cNvPr>
          <p:cNvSpPr>
            <a:spLocks noGrp="1"/>
          </p:cNvSpPr>
          <p:nvPr>
            <p:ph type="ftr" sz="quarter" idx="14"/>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8391393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画像を含むセクション ヘッダー 2">
    <p:spTree>
      <p:nvGrpSpPr>
        <p:cNvPr id="1" name=""/>
        <p:cNvGrpSpPr/>
        <p:nvPr/>
      </p:nvGrpSpPr>
      <p:grpSpPr>
        <a:xfrm>
          <a:off x="0" y="0"/>
          <a:ext cx="0" cy="0"/>
          <a:chOff x="0" y="0"/>
          <a:chExt cx="0" cy="0"/>
        </a:xfrm>
      </p:grpSpPr>
      <p:sp>
        <p:nvSpPr>
          <p:cNvPr id="7" name="図プレースホルダー 4">
            <a:extLst>
              <a:ext uri="{FF2B5EF4-FFF2-40B4-BE49-F238E27FC236}">
                <a16:creationId xmlns:a16="http://schemas.microsoft.com/office/drawing/2014/main" id="{A836EFBB-5449-47CB-96D6-CB08287F755D}"/>
              </a:ext>
            </a:extLst>
          </p:cNvPr>
          <p:cNvSpPr>
            <a:spLocks noGrp="1"/>
          </p:cNvSpPr>
          <p:nvPr>
            <p:ph type="pic" sz="quarter" idx="11" hasCustomPrompt="1"/>
          </p:nvPr>
        </p:nvSpPr>
        <p:spPr>
          <a:xfrm>
            <a:off x="3" y="0"/>
            <a:ext cx="9143999"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solidFill>
                  <a:schemeClr val="tx1"/>
                </a:solidFill>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3860800"/>
            <a:ext cx="7249886" cy="1686720"/>
          </a:xfrm>
        </p:spPr>
        <p:txBody>
          <a:bodyPr rtlCol="0" anchor="b">
            <a:noAutofit/>
          </a:bodyPr>
          <a:lstStyle>
            <a:lvl1pPr>
              <a:defRPr sz="3600" spc="-113" baseline="0">
                <a:solidFill>
                  <a:schemeClr val="bg1"/>
                </a:solidFill>
                <a:ea typeface="Meiryo UI" panose="020B0604030504040204" pitchFamily="50" charset="-128"/>
              </a:defRPr>
            </a:lvl1pPr>
          </a:lstStyle>
          <a:p>
            <a:pPr rtl="0"/>
            <a:r>
              <a:rPr lang="ja-JP" altLang="en-US" noProof="0"/>
              <a:t>セクション ヘッダー </a:t>
            </a:r>
            <a:r>
              <a:rPr lang="en-US" altLang="ja-JP" noProof="0"/>
              <a:t>2</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5610175"/>
            <a:ext cx="7249886" cy="166199"/>
          </a:xfrm>
        </p:spPr>
        <p:txBody>
          <a:bodyPr tIns="0" bIns="0" rtlCol="0">
            <a:spAutoFit/>
          </a:bodyPr>
          <a:lstStyle>
            <a:lvl1pPr marL="0" indent="0">
              <a:buNone/>
              <a:defRPr sz="1200" baseline="0">
                <a:solidFill>
                  <a:schemeClr val="bg1"/>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8" name="長方形 7">
            <a:extLst>
              <a:ext uri="{FF2B5EF4-FFF2-40B4-BE49-F238E27FC236}">
                <a16:creationId xmlns:a16="http://schemas.microsoft.com/office/drawing/2014/main" id="{5B68A07C-35C9-40A7-8487-9EAD314C595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CE9143E8-1B27-4F08-9F20-BE30B14AC24E}"/>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フッター プレースホルダー 3">
            <a:extLst>
              <a:ext uri="{FF2B5EF4-FFF2-40B4-BE49-F238E27FC236}">
                <a16:creationId xmlns:a16="http://schemas.microsoft.com/office/drawing/2014/main" id="{845FF900-D87B-4A4B-8BA8-D7A372486CC1}"/>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5470558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タイトルと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solidFill>
                  <a:schemeClr val="tx2">
                    <a:lumMod val="50000"/>
                  </a:schemeClr>
                </a:solidFill>
                <a:ea typeface="Meiryo UI" panose="020B0604030504040204" pitchFamily="50" charset="-128"/>
              </a:defRPr>
            </a:lvl1pPr>
          </a:lstStyle>
          <a:p>
            <a:pPr rtl="0"/>
            <a:r>
              <a:rPr lang="ja-JP" altLang="en-US" noProof="0" dirty="0"/>
              <a:t>マスター タイトルの書式設定</a:t>
            </a:r>
          </a:p>
        </p:txBody>
      </p:sp>
      <p:sp>
        <p:nvSpPr>
          <p:cNvPr id="10" name="コンテンツ プレースホルダー 2">
            <a:extLst>
              <a:ext uri="{FF2B5EF4-FFF2-40B4-BE49-F238E27FC236}">
                <a16:creationId xmlns:a16="http://schemas.microsoft.com/office/drawing/2014/main" id="{3B7F86AE-7774-0B40-8944-DF91C77B02F3}"/>
              </a:ext>
            </a:extLst>
          </p:cNvPr>
          <p:cNvSpPr>
            <a:spLocks noGrp="1"/>
          </p:cNvSpPr>
          <p:nvPr>
            <p:ph idx="1" hasCustomPrompt="1"/>
          </p:nvPr>
        </p:nvSpPr>
        <p:spPr>
          <a:xfrm>
            <a:off x="334739" y="1463040"/>
            <a:ext cx="6023201" cy="4770098"/>
          </a:xfrm>
        </p:spPr>
        <p:txBody>
          <a:bodyPr rtlCol="0">
            <a:noAutofit/>
          </a:bodyPr>
          <a:lstStyle>
            <a:lvl1pPr>
              <a:lnSpc>
                <a:spcPct val="200000"/>
              </a:lnSpc>
              <a:spcBef>
                <a:spcPts val="450"/>
              </a:spcBef>
              <a:spcAft>
                <a:spcPts val="900"/>
              </a:spcAft>
              <a:defRPr sz="2000" baseline="0">
                <a:solidFill>
                  <a:schemeClr val="tx2">
                    <a:lumMod val="50000"/>
                  </a:schemeClr>
                </a:solidFill>
                <a:ea typeface="Meiryo UI" panose="020B0604030504040204" pitchFamily="50" charset="-128"/>
              </a:defRPr>
            </a:lvl1pPr>
            <a:lvl2pPr>
              <a:lnSpc>
                <a:spcPct val="200000"/>
              </a:lnSpc>
              <a:spcBef>
                <a:spcPts val="450"/>
              </a:spcBef>
              <a:spcAft>
                <a:spcPts val="900"/>
              </a:spcAft>
              <a:defRPr sz="2000" baseline="0">
                <a:solidFill>
                  <a:schemeClr val="tx2">
                    <a:lumMod val="50000"/>
                  </a:schemeClr>
                </a:solidFill>
                <a:ea typeface="Meiryo UI" panose="020B0604030504040204" pitchFamily="50" charset="-128"/>
              </a:defRPr>
            </a:lvl2pPr>
            <a:lvl3pPr>
              <a:lnSpc>
                <a:spcPct val="200000"/>
              </a:lnSpc>
              <a:spcBef>
                <a:spcPts val="450"/>
              </a:spcBef>
              <a:spcAft>
                <a:spcPts val="900"/>
              </a:spcAft>
              <a:defRPr sz="1600" baseline="0">
                <a:solidFill>
                  <a:schemeClr val="tx2">
                    <a:lumMod val="50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2" name="フッター プレースホルダー 1">
            <a:extLst>
              <a:ext uri="{FF2B5EF4-FFF2-40B4-BE49-F238E27FC236}">
                <a16:creationId xmlns:a16="http://schemas.microsoft.com/office/drawing/2014/main" id="{CE0E0E20-F611-46E3-8C9D-5D39152C2286}"/>
              </a:ext>
            </a:extLst>
          </p:cNvPr>
          <p:cNvSpPr>
            <a:spLocks noGrp="1"/>
          </p:cNvSpPr>
          <p:nvPr>
            <p:ph type="ftr" sz="quarter" idx="10"/>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6301253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タイトルとコンテンツ白">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3" name="コンテンツ プレースホルダー 2">
            <a:extLst>
              <a:ext uri="{FF2B5EF4-FFF2-40B4-BE49-F238E27FC236}">
                <a16:creationId xmlns:a16="http://schemas.microsoft.com/office/drawing/2014/main" id="{72618346-1C0B-46DB-AAA6-71C865DE85FE}"/>
              </a:ext>
            </a:extLst>
          </p:cNvPr>
          <p:cNvSpPr>
            <a:spLocks noGrp="1"/>
          </p:cNvSpPr>
          <p:nvPr>
            <p:ph idx="1" hasCustomPrompt="1"/>
          </p:nvPr>
        </p:nvSpPr>
        <p:spPr>
          <a:xfrm>
            <a:off x="2692174" y="1323684"/>
            <a:ext cx="6023201" cy="4770098"/>
          </a:xfrm>
        </p:spPr>
        <p:txBody>
          <a:bodyPr rtlCol="0">
            <a:noAutofit/>
          </a:bodyPr>
          <a:lstStyle>
            <a:lvl1pPr>
              <a:lnSpc>
                <a:spcPct val="100000"/>
              </a:lnSpc>
              <a:spcBef>
                <a:spcPts val="450"/>
              </a:spcBef>
              <a:spcAft>
                <a:spcPts val="900"/>
              </a:spcAft>
              <a:defRPr sz="1600" baseline="0">
                <a:solidFill>
                  <a:schemeClr val="tx1">
                    <a:lumMod val="75000"/>
                    <a:lumOff val="25000"/>
                  </a:schemeClr>
                </a:solidFill>
                <a:ea typeface="Meiryo UI" panose="020B0604030504040204" pitchFamily="50" charset="-128"/>
              </a:defRPr>
            </a:lvl1pPr>
            <a:lvl2pPr>
              <a:lnSpc>
                <a:spcPct val="100000"/>
              </a:lnSpc>
              <a:spcBef>
                <a:spcPts val="450"/>
              </a:spcBef>
              <a:spcAft>
                <a:spcPts val="900"/>
              </a:spcAft>
              <a:defRPr sz="1200" baseline="0">
                <a:solidFill>
                  <a:schemeClr val="tx1">
                    <a:lumMod val="75000"/>
                    <a:lumOff val="25000"/>
                  </a:schemeClr>
                </a:solidFill>
                <a:ea typeface="Meiryo UI" panose="020B0604030504040204" pitchFamily="50" charset="-128"/>
              </a:defRPr>
            </a:lvl2pPr>
            <a:lvl3pPr>
              <a:lnSpc>
                <a:spcPct val="100000"/>
              </a:lnSpc>
              <a:spcBef>
                <a:spcPts val="450"/>
              </a:spcBef>
              <a:spcAft>
                <a:spcPts val="900"/>
              </a:spcAft>
              <a:defRPr sz="1050" baseline="0">
                <a:solidFill>
                  <a:schemeClr val="tx1">
                    <a:lumMod val="75000"/>
                    <a:lumOff val="25000"/>
                  </a:schemeClr>
                </a:solidFill>
                <a:ea typeface="Meiryo UI" panose="020B0604030504040204" pitchFamily="50" charset="-128"/>
              </a:defRPr>
            </a:lvl3pPr>
            <a:lvl4pPr>
              <a:defRPr sz="1050"/>
            </a:lvl4pPr>
            <a:lvl5pPr>
              <a:defRPr sz="1050"/>
            </a:lvl5pPr>
          </a:lstStyle>
          <a:p>
            <a:pPr lvl="0" rtl="0"/>
            <a:r>
              <a:rPr lang="ja-JP" altLang="en-US" noProof="0" dirty="0"/>
              <a:t>マスター テキストのスタイルを編集する</a:t>
            </a:r>
          </a:p>
          <a:p>
            <a:pPr lvl="1" rtl="0"/>
            <a:r>
              <a:rPr lang="ja-JP" altLang="en-US" noProof="0" dirty="0"/>
              <a:t>第 </a:t>
            </a:r>
            <a:r>
              <a:rPr lang="en-US" altLang="ja-JP" noProof="0" dirty="0"/>
              <a:t>2 </a:t>
            </a:r>
            <a:r>
              <a:rPr lang="ja-JP" altLang="en-US" noProof="0" dirty="0"/>
              <a:t>レベル</a:t>
            </a:r>
          </a:p>
          <a:p>
            <a:pPr lvl="2" rtl="0"/>
            <a:r>
              <a:rPr lang="ja-JP" altLang="en-US" noProof="0" dirty="0"/>
              <a:t>第 </a:t>
            </a:r>
            <a:r>
              <a:rPr lang="en-US" altLang="ja-JP" noProof="0" dirty="0"/>
              <a:t>3 </a:t>
            </a:r>
            <a:r>
              <a:rPr lang="ja-JP" altLang="en-US" noProof="0" dirty="0"/>
              <a:t>レベル</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フッター プレースホルダー 5">
            <a:extLst>
              <a:ext uri="{FF2B5EF4-FFF2-40B4-BE49-F238E27FC236}">
                <a16:creationId xmlns:a16="http://schemas.microsoft.com/office/drawing/2014/main" id="{5CF34E29-AC3B-4EDA-9337-F256FB26B8E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93201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タイトルのみ">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タイトル 2">
            <a:extLst>
              <a:ext uri="{FF2B5EF4-FFF2-40B4-BE49-F238E27FC236}">
                <a16:creationId xmlns:a16="http://schemas.microsoft.com/office/drawing/2014/main" id="{05328109-BF43-024A-B25B-C69E4098CFDA}"/>
              </a:ext>
            </a:extLst>
          </p:cNvPr>
          <p:cNvSpPr>
            <a:spLocks noGrp="1"/>
          </p:cNvSpPr>
          <p:nvPr>
            <p:ph type="title"/>
          </p:nvPr>
        </p:nvSpPr>
        <p:spPr/>
        <p:txBody>
          <a:bodyPr rtlCol="0"/>
          <a:lstStyle>
            <a:lvl1pPr>
              <a:defRPr baseline="0">
                <a:solidFill>
                  <a:schemeClr val="tx2">
                    <a:lumMod val="50000"/>
                  </a:schemeClr>
                </a:solidFill>
                <a:ea typeface="Meiryo UI" panose="020B0604030504040204" pitchFamily="50" charset="-128"/>
              </a:defRPr>
            </a:lvl1pPr>
          </a:lstStyle>
          <a:p>
            <a:pPr rtl="0"/>
            <a:r>
              <a:rPr lang="ja-JP" altLang="en-US" noProof="0" dirty="0"/>
              <a:t>マスター タイトルの書式設定</a:t>
            </a:r>
          </a:p>
        </p:txBody>
      </p:sp>
      <p:sp>
        <p:nvSpPr>
          <p:cNvPr id="4" name="フッター プレースホルダー 5">
            <a:extLst>
              <a:ext uri="{FF2B5EF4-FFF2-40B4-BE49-F238E27FC236}">
                <a16:creationId xmlns:a16="http://schemas.microsoft.com/office/drawing/2014/main" id="{1956D662-20CE-48DA-B57A-26F7272F3E5D}"/>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451840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比較">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6" name="テキスト プレースホルダー 4">
            <a:extLst>
              <a:ext uri="{FF2B5EF4-FFF2-40B4-BE49-F238E27FC236}">
                <a16:creationId xmlns:a16="http://schemas.microsoft.com/office/drawing/2014/main" id="{1F05F3BA-65F5-4621-807B-C8B857D01CA9}"/>
              </a:ext>
            </a:extLst>
          </p:cNvPr>
          <p:cNvSpPr>
            <a:spLocks noGrp="1"/>
          </p:cNvSpPr>
          <p:nvPr>
            <p:ph type="body" sz="quarter" idx="3" hasCustomPrompt="1"/>
          </p:nvPr>
        </p:nvSpPr>
        <p:spPr>
          <a:xfrm>
            <a:off x="4829175" y="1463351"/>
            <a:ext cx="3886200" cy="487003"/>
          </a:xfrm>
        </p:spPr>
        <p:txBody>
          <a:bodyPr rtlCol="0" anchor="b">
            <a:normAutofit/>
          </a:bodyPr>
          <a:lstStyle>
            <a:lvl1pPr marL="0" indent="0">
              <a:buNone/>
              <a:defRPr sz="1200" b="1" baseline="0">
                <a:solidFill>
                  <a:schemeClr val="accent6"/>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18" name="コンテンツ プレースホルダー 5">
            <a:extLst>
              <a:ext uri="{FF2B5EF4-FFF2-40B4-BE49-F238E27FC236}">
                <a16:creationId xmlns:a16="http://schemas.microsoft.com/office/drawing/2014/main" id="{CDF89E18-CCB2-4D69-AB77-CAB656EC211C}"/>
              </a:ext>
            </a:extLst>
          </p:cNvPr>
          <p:cNvSpPr>
            <a:spLocks noGrp="1"/>
          </p:cNvSpPr>
          <p:nvPr>
            <p:ph sz="quarter" idx="4" hasCustomPrompt="1"/>
          </p:nvPr>
        </p:nvSpPr>
        <p:spPr>
          <a:xfrm>
            <a:off x="4829176" y="2149311"/>
            <a:ext cx="3886201"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9" name="テキスト プレースホルダー 2">
            <a:extLst>
              <a:ext uri="{FF2B5EF4-FFF2-40B4-BE49-F238E27FC236}">
                <a16:creationId xmlns:a16="http://schemas.microsoft.com/office/drawing/2014/main" id="{986F9159-693C-4325-939A-8C6869B22466}"/>
              </a:ext>
            </a:extLst>
          </p:cNvPr>
          <p:cNvSpPr>
            <a:spLocks noGrp="1"/>
          </p:cNvSpPr>
          <p:nvPr>
            <p:ph type="body" idx="1" hasCustomPrompt="1"/>
          </p:nvPr>
        </p:nvSpPr>
        <p:spPr>
          <a:xfrm>
            <a:off x="334738" y="1463351"/>
            <a:ext cx="3980090" cy="487003"/>
          </a:xfrm>
        </p:spPr>
        <p:txBody>
          <a:bodyPr rtlCol="0" anchor="b">
            <a:normAutofit/>
          </a:bodyPr>
          <a:lstStyle>
            <a:lvl1pPr marL="0" indent="0">
              <a:buNone/>
              <a:defRPr sz="1200" b="1" baseline="0">
                <a:solidFill>
                  <a:schemeClr val="accent3"/>
                </a:solidFill>
                <a:ea typeface="Meiryo UI" panose="020B0604030504040204" pitchFamily="50" charset="-128"/>
              </a:defRPr>
            </a:lvl1pPr>
            <a:lvl2pPr marL="342892" indent="0">
              <a:buNone/>
              <a:defRPr sz="1500" b="1"/>
            </a:lvl2pPr>
            <a:lvl3pPr marL="685783" indent="0">
              <a:buNone/>
              <a:defRPr sz="1350" b="1"/>
            </a:lvl3pPr>
            <a:lvl4pPr marL="1028675" indent="0">
              <a:buNone/>
              <a:defRPr sz="1200" b="1"/>
            </a:lvl4pPr>
            <a:lvl5pPr marL="1371566" indent="0">
              <a:buNone/>
              <a:defRPr sz="1200" b="1"/>
            </a:lvl5pPr>
            <a:lvl6pPr marL="1714457" indent="0">
              <a:buNone/>
              <a:defRPr sz="1200" b="1"/>
            </a:lvl6pPr>
            <a:lvl7pPr marL="2057348" indent="0">
              <a:buNone/>
              <a:defRPr sz="1200" b="1"/>
            </a:lvl7pPr>
            <a:lvl8pPr marL="2400240" indent="0">
              <a:buNone/>
              <a:defRPr sz="1200" b="1"/>
            </a:lvl8pPr>
            <a:lvl9pPr marL="2743132" indent="0">
              <a:buNone/>
              <a:defRPr sz="1200" b="1"/>
            </a:lvl9pPr>
          </a:lstStyle>
          <a:p>
            <a:pPr lvl="0" rtl="0"/>
            <a:r>
              <a:rPr lang="ja-JP" altLang="en-US" noProof="0"/>
              <a:t>マスター テキストのスタイルを編集する</a:t>
            </a:r>
          </a:p>
        </p:txBody>
      </p:sp>
      <p:sp>
        <p:nvSpPr>
          <p:cNvPr id="20" name="コンテンツ プレースホルダー 3">
            <a:extLst>
              <a:ext uri="{FF2B5EF4-FFF2-40B4-BE49-F238E27FC236}">
                <a16:creationId xmlns:a16="http://schemas.microsoft.com/office/drawing/2014/main" id="{BEA361C8-0231-48E8-965E-6BB6D606C9FC}"/>
              </a:ext>
            </a:extLst>
          </p:cNvPr>
          <p:cNvSpPr>
            <a:spLocks noGrp="1"/>
          </p:cNvSpPr>
          <p:nvPr>
            <p:ph sz="half" idx="2" hasCustomPrompt="1"/>
          </p:nvPr>
        </p:nvSpPr>
        <p:spPr>
          <a:xfrm>
            <a:off x="334737" y="2149311"/>
            <a:ext cx="3980092" cy="4040352"/>
          </a:xfrm>
        </p:spPr>
        <p:txBody>
          <a:bodyPr rtlCol="0">
            <a:normAutofit/>
          </a:bodyPr>
          <a:lstStyle>
            <a:lvl1pPr>
              <a:defRPr sz="1050" baseline="0">
                <a:ea typeface="Meiryo UI" panose="020B0604030504040204" pitchFamily="50" charset="-128"/>
              </a:defRPr>
            </a:lvl1pPr>
            <a:lvl2pPr>
              <a:defRPr sz="1050" baseline="0">
                <a:ea typeface="Meiryo UI" panose="020B0604030504040204" pitchFamily="50" charset="-128"/>
              </a:defRPr>
            </a:lvl2pPr>
            <a:lvl3pPr>
              <a:defRPr sz="105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1" name="フッター プレースホルダー 5">
            <a:extLst>
              <a:ext uri="{FF2B5EF4-FFF2-40B4-BE49-F238E27FC236}">
                <a16:creationId xmlns:a16="http://schemas.microsoft.com/office/drawing/2014/main" id="{A912C864-FAEA-4D9B-92EB-89C0BCBBB948}"/>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01596330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比較の白の背景">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6" y="1509626"/>
            <a:ext cx="367529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5040085" y="1509626"/>
            <a:ext cx="3675290" cy="334508"/>
          </a:xfrm>
        </p:spPr>
        <p:txBody>
          <a:bodyPr rtlCol="0">
            <a:noAutofit/>
          </a:bodyPr>
          <a:lstStyle>
            <a:lvl1pPr marL="0" indent="0" algn="l">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6"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5040085" y="2156690"/>
            <a:ext cx="3675290"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E0FB9F81-CC7F-5244-95A6-279BE4B51AB1}"/>
              </a:ext>
            </a:extLst>
          </p:cNvPr>
          <p:cNvSpPr>
            <a:spLocks noGrp="1"/>
          </p:cNvSpPr>
          <p:nvPr>
            <p:ph type="title"/>
          </p:nvPr>
        </p:nvSpPr>
        <p:spPr>
          <a:xfrm>
            <a:off x="334735" y="562545"/>
            <a:ext cx="8380640" cy="466281"/>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8" name="フッター プレースホルダー 5">
            <a:extLst>
              <a:ext uri="{FF2B5EF4-FFF2-40B4-BE49-F238E27FC236}">
                <a16:creationId xmlns:a16="http://schemas.microsoft.com/office/drawing/2014/main" id="{FB0FCFCB-76B7-4D89-A656-BB9E5DFB7A7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402533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写真 + 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5" y="562545"/>
            <a:ext cx="8380640" cy="466281"/>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0" y="3802065"/>
            <a:ext cx="7338060"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0" y="4294303"/>
            <a:ext cx="7338060" cy="1737360"/>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5" name="長方形 14">
            <a:extLst>
              <a:ext uri="{FF2B5EF4-FFF2-40B4-BE49-F238E27FC236}">
                <a16:creationId xmlns:a16="http://schemas.microsoft.com/office/drawing/2014/main" id="{05951AB2-D568-4A7E-9408-FADC8BED4119}"/>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フッター プレースホルダー 5">
            <a:extLst>
              <a:ext uri="{FF2B5EF4-FFF2-40B4-BE49-F238E27FC236}">
                <a16:creationId xmlns:a16="http://schemas.microsoft.com/office/drawing/2014/main" id="{C3108621-4D6A-4686-836A-54E08952BAA7}"/>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4241479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写真 + 3 つのセクション">
    <p:spTree>
      <p:nvGrpSpPr>
        <p:cNvPr id="1" name=""/>
        <p:cNvGrpSpPr/>
        <p:nvPr/>
      </p:nvGrpSpPr>
      <p:grpSpPr>
        <a:xfrm>
          <a:off x="0" y="0"/>
          <a:ext cx="0" cy="0"/>
          <a:chOff x="0" y="0"/>
          <a:chExt cx="0" cy="0"/>
        </a:xfrm>
      </p:grpSpPr>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5" name="図プレースホルダー 4">
            <a:extLst>
              <a:ext uri="{FF2B5EF4-FFF2-40B4-BE49-F238E27FC236}">
                <a16:creationId xmlns:a16="http://schemas.microsoft.com/office/drawing/2014/main" id="{92C6531E-FB8E-4000-B873-B745C681E2F5}"/>
              </a:ext>
            </a:extLst>
          </p:cNvPr>
          <p:cNvSpPr>
            <a:spLocks noGrp="1"/>
          </p:cNvSpPr>
          <p:nvPr>
            <p:ph type="pic" sz="quarter" idx="13" hasCustomPrompt="1"/>
          </p:nvPr>
        </p:nvSpPr>
        <p:spPr>
          <a:xfrm>
            <a:off x="0" y="1248881"/>
            <a:ext cx="9144000" cy="2119313"/>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551432" y="3802065"/>
            <a:ext cx="2115571" cy="334508"/>
          </a:xfrm>
        </p:spPr>
        <p:txBody>
          <a:bodyPr rtlCol="0">
            <a:noAutofit/>
          </a:bodyPr>
          <a:lstStyle>
            <a:lvl1pPr marL="0" indent="0" algn="ctr">
              <a:buNone/>
              <a:defRPr sz="1200" b="1" baseline="0">
                <a:solidFill>
                  <a:schemeClr val="accent6"/>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0" name="テキスト プレースホルダー 8">
            <a:extLst>
              <a:ext uri="{FF2B5EF4-FFF2-40B4-BE49-F238E27FC236}">
                <a16:creationId xmlns:a16="http://schemas.microsoft.com/office/drawing/2014/main" id="{3F93C618-7612-42AB-B890-45E85BD492F4}"/>
              </a:ext>
            </a:extLst>
          </p:cNvPr>
          <p:cNvSpPr>
            <a:spLocks noGrp="1"/>
          </p:cNvSpPr>
          <p:nvPr>
            <p:ph type="body" sz="quarter" idx="15" hasCustomPrompt="1"/>
          </p:nvPr>
        </p:nvSpPr>
        <p:spPr>
          <a:xfrm>
            <a:off x="3467272" y="3802065"/>
            <a:ext cx="2115571" cy="334508"/>
          </a:xfrm>
        </p:spPr>
        <p:txBody>
          <a:bodyPr rtlCol="0">
            <a:noAutofit/>
          </a:bodyPr>
          <a:lstStyle>
            <a:lvl1pPr marL="0" indent="0" algn="ctr">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1" name="テキスト プレースホルダー 8">
            <a:extLst>
              <a:ext uri="{FF2B5EF4-FFF2-40B4-BE49-F238E27FC236}">
                <a16:creationId xmlns:a16="http://schemas.microsoft.com/office/drawing/2014/main" id="{08664829-F6FB-4E31-BF5C-C895ADF2BA7F}"/>
              </a:ext>
            </a:extLst>
          </p:cNvPr>
          <p:cNvSpPr>
            <a:spLocks noGrp="1"/>
          </p:cNvSpPr>
          <p:nvPr>
            <p:ph type="body" sz="quarter" idx="16" hasCustomPrompt="1"/>
          </p:nvPr>
        </p:nvSpPr>
        <p:spPr>
          <a:xfrm>
            <a:off x="6477002" y="3802065"/>
            <a:ext cx="2115571" cy="334508"/>
          </a:xfrm>
        </p:spPr>
        <p:txBody>
          <a:bodyPr rtlCol="0">
            <a:noAutofit/>
          </a:bodyPr>
          <a:lstStyle>
            <a:lvl1pPr marL="0" indent="0" algn="ctr">
              <a:buNone/>
              <a:defRPr sz="1200" b="1" baseline="0">
                <a:solidFill>
                  <a:schemeClr val="accent5">
                    <a:lumMod val="7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55143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3" name="テキスト プレースホルダー 8">
            <a:extLst>
              <a:ext uri="{FF2B5EF4-FFF2-40B4-BE49-F238E27FC236}">
                <a16:creationId xmlns:a16="http://schemas.microsoft.com/office/drawing/2014/main" id="{464BC696-49A6-4328-BB42-5566BAC00F80}"/>
              </a:ext>
            </a:extLst>
          </p:cNvPr>
          <p:cNvSpPr>
            <a:spLocks noGrp="1"/>
          </p:cNvSpPr>
          <p:nvPr>
            <p:ph type="body" sz="quarter" idx="18" hasCustomPrompt="1"/>
          </p:nvPr>
        </p:nvSpPr>
        <p:spPr>
          <a:xfrm>
            <a:off x="346727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4" name="テキスト プレースホルダー 8">
            <a:extLst>
              <a:ext uri="{FF2B5EF4-FFF2-40B4-BE49-F238E27FC236}">
                <a16:creationId xmlns:a16="http://schemas.microsoft.com/office/drawing/2014/main" id="{7E9E558E-F7EF-4347-AD3C-FDB2A9BCF618}"/>
              </a:ext>
            </a:extLst>
          </p:cNvPr>
          <p:cNvSpPr>
            <a:spLocks noGrp="1"/>
          </p:cNvSpPr>
          <p:nvPr>
            <p:ph type="body" sz="quarter" idx="19" hasCustomPrompt="1"/>
          </p:nvPr>
        </p:nvSpPr>
        <p:spPr>
          <a:xfrm>
            <a:off x="6477002" y="4294303"/>
            <a:ext cx="2115571" cy="1496898"/>
          </a:xfrm>
        </p:spPr>
        <p:txBody>
          <a:bodyPr rtlCol="0">
            <a:noAutofit/>
          </a:bodyPr>
          <a:lstStyle>
            <a:lvl1pPr marL="0" indent="0" algn="l">
              <a:spcAft>
                <a:spcPts val="450"/>
              </a:spcAft>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3" name="タイトル 2">
            <a:extLst>
              <a:ext uri="{FF2B5EF4-FFF2-40B4-BE49-F238E27FC236}">
                <a16:creationId xmlns:a16="http://schemas.microsoft.com/office/drawing/2014/main" id="{B9AD2AC4-32E8-BC46-848C-BEA37118CB63}"/>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フッター プレースホルダー 5">
            <a:extLst>
              <a:ext uri="{FF2B5EF4-FFF2-40B4-BE49-F238E27FC236}">
                <a16:creationId xmlns:a16="http://schemas.microsoft.com/office/drawing/2014/main" id="{CB1B2997-2B47-4693-A150-7B23575E572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5544819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ページの半分の写真 + テキスト">
    <p:spTree>
      <p:nvGrpSpPr>
        <p:cNvPr id="1" name=""/>
        <p:cNvGrpSpPr/>
        <p:nvPr/>
      </p:nvGrpSpPr>
      <p:grpSpPr>
        <a:xfrm>
          <a:off x="0" y="0"/>
          <a:ext cx="0" cy="0"/>
          <a:chOff x="0" y="0"/>
          <a:chExt cx="0" cy="0"/>
        </a:xfrm>
      </p:grpSpPr>
      <p:sp>
        <p:nvSpPr>
          <p:cNvPr id="11" name="図プレースホルダー 4">
            <a:extLst>
              <a:ext uri="{FF2B5EF4-FFF2-40B4-BE49-F238E27FC236}">
                <a16:creationId xmlns:a16="http://schemas.microsoft.com/office/drawing/2014/main" id="{679784BB-7CDD-484B-8F47-9CF1D79993F5}"/>
              </a:ext>
            </a:extLst>
          </p:cNvPr>
          <p:cNvSpPr>
            <a:spLocks noGrp="1"/>
          </p:cNvSpPr>
          <p:nvPr>
            <p:ph type="pic" sz="quarter" idx="13" hasCustomPrompt="1"/>
          </p:nvPr>
        </p:nvSpPr>
        <p:spPr>
          <a:xfrm>
            <a:off x="4724400" y="0"/>
            <a:ext cx="4419600" cy="6858000"/>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2" name="タイトル 1">
            <a:extLst>
              <a:ext uri="{FF2B5EF4-FFF2-40B4-BE49-F238E27FC236}">
                <a16:creationId xmlns:a16="http://schemas.microsoft.com/office/drawing/2014/main" id="{8EDEB162-E699-464C-B2EE-136D517A9B8B}"/>
              </a:ext>
            </a:extLst>
          </p:cNvPr>
          <p:cNvSpPr>
            <a:spLocks noGrp="1"/>
          </p:cNvSpPr>
          <p:nvPr>
            <p:ph type="title"/>
          </p:nvPr>
        </p:nvSpPr>
        <p:spPr>
          <a:xfrm>
            <a:off x="334738" y="618429"/>
            <a:ext cx="3878036" cy="840230"/>
          </a:xfrm>
        </p:spPr>
        <p:txBody>
          <a:bodyPr vert="horz" wrap="square" lIns="91440" tIns="45720" rIns="91440" bIns="45720" rtlCol="0" anchor="ctr">
            <a:spAutoFit/>
          </a:bodyPr>
          <a:lstStyle>
            <a:lvl1pPr>
              <a:defRPr lang="en-GB" sz="2700" spc="-45" baseline="0" dirty="0">
                <a:ea typeface="Meiryo UI" panose="020B0604030504040204" pitchFamily="50" charset="-128"/>
              </a:defRPr>
            </a:lvl1pPr>
          </a:lstStyle>
          <a:p>
            <a:pPr lvl="0" rtl="0"/>
            <a:r>
              <a:rPr lang="ja-JP" altLang="en-US" noProof="0"/>
              <a:t>マスター タイトルの書式設定</a:t>
            </a:r>
          </a:p>
        </p:txBody>
      </p:sp>
      <p:sp>
        <p:nvSpPr>
          <p:cNvPr id="9" name="テキスト プレースホルダー 8">
            <a:extLst>
              <a:ext uri="{FF2B5EF4-FFF2-40B4-BE49-F238E27FC236}">
                <a16:creationId xmlns:a16="http://schemas.microsoft.com/office/drawing/2014/main" id="{FF7966C8-8738-4743-AE43-80F0C197B6C7}"/>
              </a:ext>
            </a:extLst>
          </p:cNvPr>
          <p:cNvSpPr>
            <a:spLocks noGrp="1"/>
          </p:cNvSpPr>
          <p:nvPr>
            <p:ph type="body" sz="quarter" idx="14" hasCustomPrompt="1"/>
          </p:nvPr>
        </p:nvSpPr>
        <p:spPr>
          <a:xfrm>
            <a:off x="428627" y="2061165"/>
            <a:ext cx="3784147" cy="334508"/>
          </a:xfrm>
        </p:spPr>
        <p:txBody>
          <a:bodyPr rtlCol="0">
            <a:noAutofit/>
          </a:bodyPr>
          <a:lstStyle>
            <a:lvl1pPr marL="0" indent="0" algn="l">
              <a:buNone/>
              <a:defRPr sz="1200" b="1" baseline="0">
                <a:solidFill>
                  <a:schemeClr val="accent3"/>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12" name="テキスト プレースホルダー 8">
            <a:extLst>
              <a:ext uri="{FF2B5EF4-FFF2-40B4-BE49-F238E27FC236}">
                <a16:creationId xmlns:a16="http://schemas.microsoft.com/office/drawing/2014/main" id="{B1885C44-356C-410C-B697-9BA0E2858222}"/>
              </a:ext>
            </a:extLst>
          </p:cNvPr>
          <p:cNvSpPr>
            <a:spLocks noGrp="1"/>
          </p:cNvSpPr>
          <p:nvPr>
            <p:ph type="body" sz="quarter" idx="17" hasCustomPrompt="1"/>
          </p:nvPr>
        </p:nvSpPr>
        <p:spPr>
          <a:xfrm>
            <a:off x="428627" y="2708232"/>
            <a:ext cx="3784147" cy="3561943"/>
          </a:xfrm>
        </p:spPr>
        <p:txBody>
          <a:bodyPr rtlCol="0">
            <a:noAutofit/>
          </a:bodyPr>
          <a:lstStyle>
            <a:lvl1pPr marL="0" indent="0" algn="l">
              <a:buNone/>
              <a:defRPr sz="1050" b="0" baseline="0">
                <a:solidFill>
                  <a:schemeClr val="tx1">
                    <a:lumMod val="75000"/>
                    <a:lumOff val="25000"/>
                  </a:schemeClr>
                </a:solidFill>
                <a:latin typeface="Meiryo UI" panose="020B0604030504040204" pitchFamily="50" charset="-128"/>
                <a:ea typeface="Meiryo UI" panose="020B0604030504040204" pitchFamily="50" charset="-128"/>
              </a:defRPr>
            </a:lvl1pPr>
          </a:lstStyle>
          <a:p>
            <a:pPr lvl="0" rtl="0"/>
            <a:r>
              <a:rPr lang="ja-JP" altLang="en-US" noProof="0"/>
              <a:t>マスター テキストのスタイルを編集する</a:t>
            </a: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1E6A75B6-7B4E-496F-A846-0FFBB6E1D164}"/>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スライド番号プレースホルダー 5">
            <a:extLst>
              <a:ext uri="{FF2B5EF4-FFF2-40B4-BE49-F238E27FC236}">
                <a16:creationId xmlns:a16="http://schemas.microsoft.com/office/drawing/2014/main" id="{7648ACB4-9C22-4636-800F-578055A5BC10}"/>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13" name="フッター プレースホルダー 5">
            <a:extLst>
              <a:ext uri="{FF2B5EF4-FFF2-40B4-BE49-F238E27FC236}">
                <a16:creationId xmlns:a16="http://schemas.microsoft.com/office/drawing/2014/main" id="{67E162F8-0D13-4C5A-A8F3-643DA6745FFC}"/>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438724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4" name="フローチャート:ドキュメント 3">
            <a:extLst>
              <a:ext uri="{FF2B5EF4-FFF2-40B4-BE49-F238E27FC236}">
                <a16:creationId xmlns:a16="http://schemas.microsoft.com/office/drawing/2014/main" id="{D5C833BC-89A8-4D28-9D63-F45F14D694BF}"/>
              </a:ext>
            </a:extLst>
          </p:cNvPr>
          <p:cNvSpPr/>
          <p:nvPr userDrawn="1"/>
        </p:nvSpPr>
        <p:spPr>
          <a:xfrm flipH="1">
            <a:off x="0" y="0"/>
            <a:ext cx="9144000" cy="4579940"/>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17" h="24785">
                <a:moveTo>
                  <a:pt x="17" y="0"/>
                </a:moveTo>
                <a:lnTo>
                  <a:pt x="21617" y="0"/>
                </a:lnTo>
                <a:lnTo>
                  <a:pt x="21617" y="17322"/>
                </a:lnTo>
                <a:cubicBezTo>
                  <a:pt x="10919" y="19230"/>
                  <a:pt x="10221" y="28798"/>
                  <a:pt x="0" y="22875"/>
                </a:cubicBezTo>
                <a:cubicBezTo>
                  <a:pt x="6" y="15250"/>
                  <a:pt x="11" y="7625"/>
                  <a:pt x="17" y="0"/>
                </a:cubicBezTo>
                <a:close/>
              </a:path>
            </a:pathLst>
          </a:custGeom>
          <a:solidFill>
            <a:schemeClr val="accent3">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2">
                    <a:lumMod val="50000"/>
                  </a:schemeClr>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2">
                    <a:lumMod val="50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42C14A7-8231-43C8-963C-787BB7AE57E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7" name="図プレースホルダー 35">
            <a:extLst>
              <a:ext uri="{FF2B5EF4-FFF2-40B4-BE49-F238E27FC236}">
                <a16:creationId xmlns:a16="http://schemas.microsoft.com/office/drawing/2014/main" id="{2A1F2CFF-DA05-44CC-B35C-1D0569511D99}"/>
              </a:ext>
            </a:extLst>
          </p:cNvPr>
          <p:cNvSpPr>
            <a:spLocks noGrp="1"/>
          </p:cNvSpPr>
          <p:nvPr>
            <p:ph type="pic" sz="quarter" idx="10" hasCustomPrompt="1"/>
          </p:nvPr>
        </p:nvSpPr>
        <p:spPr>
          <a:xfrm>
            <a:off x="0" y="0"/>
            <a:ext cx="9144000" cy="4497345"/>
          </a:xfrm>
          <a:custGeom>
            <a:avLst/>
            <a:gdLst>
              <a:gd name="connsiteX0" fmla="*/ 0 w 11944014"/>
              <a:gd name="connsiteY0" fmla="*/ 0 h 4372387"/>
              <a:gd name="connsiteX1" fmla="*/ 11944014 w 11944014"/>
              <a:gd name="connsiteY1" fmla="*/ 0 h 4372387"/>
              <a:gd name="connsiteX2" fmla="*/ 11944014 w 11944014"/>
              <a:gd name="connsiteY2" fmla="*/ 4064314 h 4372387"/>
              <a:gd name="connsiteX3" fmla="*/ 11419539 w 11944014"/>
              <a:gd name="connsiteY3" fmla="*/ 4152711 h 4372387"/>
              <a:gd name="connsiteX4" fmla="*/ 4857299 w 11944014"/>
              <a:gd name="connsiteY4" fmla="*/ 3772522 h 4372387"/>
              <a:gd name="connsiteX5" fmla="*/ 510557 w 11944014"/>
              <a:gd name="connsiteY5" fmla="*/ 3115117 h 4372387"/>
              <a:gd name="connsiteX6" fmla="*/ 0 w 11944014"/>
              <a:gd name="connsiteY6" fmla="*/ 3085767 h 43723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944014" h="4372387">
                <a:moveTo>
                  <a:pt x="0" y="0"/>
                </a:moveTo>
                <a:lnTo>
                  <a:pt x="11944014" y="0"/>
                </a:lnTo>
                <a:lnTo>
                  <a:pt x="11944014" y="4064314"/>
                </a:lnTo>
                <a:lnTo>
                  <a:pt x="11419539" y="4152711"/>
                </a:lnTo>
                <a:cubicBezTo>
                  <a:pt x="10120431" y="4379826"/>
                  <a:pt x="8581267" y="4634432"/>
                  <a:pt x="4857299" y="3772522"/>
                </a:cubicBezTo>
                <a:cubicBezTo>
                  <a:pt x="3261016" y="3403063"/>
                  <a:pt x="1951876" y="3212078"/>
                  <a:pt x="510557" y="3115117"/>
                </a:cubicBezTo>
                <a:lnTo>
                  <a:pt x="0" y="3085767"/>
                </a:lnTo>
                <a:close/>
              </a:path>
            </a:pathLst>
          </a:custGeom>
          <a:solidFill>
            <a:schemeClr val="bg1">
              <a:lumMod val="95000"/>
            </a:schemeClr>
          </a:solidFill>
        </p:spPr>
        <p:txBody>
          <a:bodyPr vert="horz" wrap="square" lIns="91440" tIns="45720" rIns="91440" bIns="45720" rtlCol="0" anchor="ctr" anchorCtr="1">
            <a:noAutofit/>
          </a:bodyPr>
          <a:lstStyle>
            <a:lvl1pPr marL="0" indent="0">
              <a:buNone/>
              <a:defRPr lang="en-GB" sz="1350" baseline="0" dirty="0">
                <a:ea typeface="Meiryo UI" panose="020B0604030504040204" pitchFamily="50" charset="-128"/>
              </a:defRPr>
            </a:lvl1pPr>
          </a:lstStyle>
          <a:p>
            <a:pPr marL="171446" lvl="0" indent="-171446" algn="ctr" rtl="0"/>
            <a:r>
              <a:rPr lang="ja-JP" altLang="en-US" noProof="0" dirty="0"/>
              <a:t>画像の挿入</a:t>
            </a:r>
          </a:p>
        </p:txBody>
      </p:sp>
    </p:spTree>
    <p:extLst>
      <p:ext uri="{BB962C8B-B14F-4D97-AF65-F5344CB8AC3E}">
        <p14:creationId xmlns:p14="http://schemas.microsoft.com/office/powerpoint/2010/main" val="35822404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タイトル スライド">
    <p:spTree>
      <p:nvGrpSpPr>
        <p:cNvPr id="1" name=""/>
        <p:cNvGrpSpPr/>
        <p:nvPr/>
      </p:nvGrpSpPr>
      <p:grpSpPr>
        <a:xfrm>
          <a:off x="0" y="0"/>
          <a:ext cx="0" cy="0"/>
          <a:chOff x="0" y="0"/>
          <a:chExt cx="0" cy="0"/>
        </a:xfrm>
      </p:grpSpPr>
      <p:sp>
        <p:nvSpPr>
          <p:cNvPr id="3" name="サブタイトル 2">
            <a:extLst>
              <a:ext uri="{FF2B5EF4-FFF2-40B4-BE49-F238E27FC236}">
                <a16:creationId xmlns:a16="http://schemas.microsoft.com/office/drawing/2014/main" id="{FA174F0C-3444-43F9-9DFF-354C44272A65}"/>
              </a:ext>
            </a:extLst>
          </p:cNvPr>
          <p:cNvSpPr>
            <a:spLocks noGrp="1"/>
          </p:cNvSpPr>
          <p:nvPr>
            <p:ph type="subTitle" idx="1" hasCustomPrompt="1"/>
          </p:nvPr>
        </p:nvSpPr>
        <p:spPr>
          <a:xfrm>
            <a:off x="521153" y="5603183"/>
            <a:ext cx="6858000" cy="279307"/>
          </a:xfrm>
        </p:spPr>
        <p:txBody>
          <a:bodyPr vert="horz" lIns="91440" tIns="45720" rIns="91440" bIns="45720" rtlCol="0">
            <a:spAutoFit/>
          </a:bodyPr>
          <a:lstStyle>
            <a:lvl1pPr marL="0" indent="0">
              <a:buNone/>
              <a:defRPr lang="en-GB" sz="1350" baseline="0" dirty="0">
                <a:solidFill>
                  <a:schemeClr val="accent2">
                    <a:lumMod val="50000"/>
                  </a:schemeClr>
                </a:solidFill>
                <a:latin typeface="Meiryo UI" panose="020B0604030504040204" pitchFamily="50" charset="-128"/>
                <a:ea typeface="Meiryo UI" panose="020B0604030504040204" pitchFamily="50" charset="-128"/>
              </a:defRPr>
            </a:lvl1pPr>
          </a:lstStyle>
          <a:p>
            <a:pPr marL="171446" lvl="0" indent="-171446" rtl="0"/>
            <a:r>
              <a:rPr lang="ja-JP" altLang="en-US" noProof="0"/>
              <a:t>サブタイトル</a:t>
            </a:r>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3" y="5053805"/>
            <a:ext cx="7955280" cy="549381"/>
          </a:xfrm>
        </p:spPr>
        <p:txBody>
          <a:bodyPr vert="horz" lIns="91440" tIns="45720" rIns="91440" bIns="45720" rtlCol="0" anchor="b">
            <a:spAutoFit/>
          </a:bodyPr>
          <a:lstStyle>
            <a:lvl1pPr>
              <a:defRPr lang="en-GB" sz="3300" b="1" baseline="0" dirty="0">
                <a:solidFill>
                  <a:schemeClr val="tx2">
                    <a:lumMod val="50000"/>
                  </a:schemeClr>
                </a:solidFill>
                <a:latin typeface="Meiryo UI" panose="020B0604030504040204" pitchFamily="50" charset="-128"/>
                <a:ea typeface="Meiryo UI" panose="020B0604030504040204" pitchFamily="50" charset="-128"/>
              </a:defRPr>
            </a:lvl1pPr>
          </a:lstStyle>
          <a:p>
            <a:pPr marL="0" lvl="0" rtl="0"/>
            <a:r>
              <a:rPr lang="ja-JP" altLang="en-US" noProof="0" dirty="0"/>
              <a:t>タイトル</a:t>
            </a:r>
          </a:p>
        </p:txBody>
      </p:sp>
      <p:sp>
        <p:nvSpPr>
          <p:cNvPr id="11" name="長方形 10">
            <a:extLst>
              <a:ext uri="{FF2B5EF4-FFF2-40B4-BE49-F238E27FC236}">
                <a16:creationId xmlns:a16="http://schemas.microsoft.com/office/drawing/2014/main" id="{45C25376-E6F9-4E5A-A81D-E7FA342FB230}"/>
              </a:ext>
            </a:extLst>
          </p:cNvPr>
          <p:cNvSpPr/>
          <p:nvPr userDrawn="1"/>
        </p:nvSpPr>
        <p:spPr>
          <a:xfrm>
            <a:off x="326572" y="4726452"/>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6" name="フッター プレースホルダー 5">
            <a:extLst>
              <a:ext uri="{FF2B5EF4-FFF2-40B4-BE49-F238E27FC236}">
                <a16:creationId xmlns:a16="http://schemas.microsoft.com/office/drawing/2014/main" id="{742C14A7-8231-43C8-963C-787BB7AE57E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5" name="正方形/長方形 4">
            <a:extLst>
              <a:ext uri="{FF2B5EF4-FFF2-40B4-BE49-F238E27FC236}">
                <a16:creationId xmlns:a16="http://schemas.microsoft.com/office/drawing/2014/main" id="{3770D56F-2942-4262-83B9-D75064C13906}"/>
              </a:ext>
            </a:extLst>
          </p:cNvPr>
          <p:cNvSpPr/>
          <p:nvPr userDrawn="1"/>
        </p:nvSpPr>
        <p:spPr>
          <a:xfrm>
            <a:off x="0" y="0"/>
            <a:ext cx="9144000" cy="3824654"/>
          </a:xfrm>
          <a:prstGeom prst="rect">
            <a:avLst/>
          </a:pr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図プレースホルダー 8">
            <a:extLst>
              <a:ext uri="{FF2B5EF4-FFF2-40B4-BE49-F238E27FC236}">
                <a16:creationId xmlns:a16="http://schemas.microsoft.com/office/drawing/2014/main" id="{96E12B47-CA75-4767-8A85-60DF199E9EB1}"/>
              </a:ext>
            </a:extLst>
          </p:cNvPr>
          <p:cNvSpPr>
            <a:spLocks noGrp="1"/>
          </p:cNvSpPr>
          <p:nvPr>
            <p:ph type="pic" sz="quarter" idx="13"/>
          </p:nvPr>
        </p:nvSpPr>
        <p:spPr>
          <a:xfrm>
            <a:off x="0" y="-491"/>
            <a:ext cx="9144000" cy="2778858"/>
          </a:xfrm>
        </p:spPr>
        <p:txBody>
          <a:bodyPr/>
          <a:lstStyle/>
          <a:p>
            <a:endParaRPr kumimoji="1" lang="ja-JP" altLang="en-US"/>
          </a:p>
        </p:txBody>
      </p:sp>
    </p:spTree>
    <p:extLst>
      <p:ext uri="{BB962C8B-B14F-4D97-AF65-F5344CB8AC3E}">
        <p14:creationId xmlns:p14="http://schemas.microsoft.com/office/powerpoint/2010/main" val="16592062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セクション ヘッダー">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C9A3716-1F35-4634-B53D-27722735B2D5}"/>
              </a:ext>
            </a:extLst>
          </p:cNvPr>
          <p:cNvSpPr>
            <a:spLocks noGrp="1"/>
          </p:cNvSpPr>
          <p:nvPr>
            <p:ph type="title" hasCustomPrompt="1"/>
          </p:nvPr>
        </p:nvSpPr>
        <p:spPr>
          <a:xfrm>
            <a:off x="522514" y="1611383"/>
            <a:ext cx="7249886" cy="746846"/>
          </a:xfrm>
        </p:spPr>
        <p:txBody>
          <a:bodyPr rtlCol="0" anchor="t">
            <a:noAutofit/>
          </a:bodyPr>
          <a:lstStyle>
            <a:lvl1pPr>
              <a:defRPr sz="3600" spc="-113" baseline="0">
                <a:solidFill>
                  <a:schemeClr val="tx2">
                    <a:lumMod val="50000"/>
                  </a:schemeClr>
                </a:solidFill>
                <a:ea typeface="Meiryo UI" panose="020B0604030504040204" pitchFamily="50" charset="-128"/>
              </a:defRPr>
            </a:lvl1pPr>
          </a:lstStyle>
          <a:p>
            <a:pPr rtl="0"/>
            <a:r>
              <a:rPr lang="ja-JP" altLang="en-US" noProof="0"/>
              <a:t>セクション ヘッダー </a:t>
            </a:r>
            <a:r>
              <a:rPr lang="en-US" altLang="ja-JP" noProof="0"/>
              <a:t>1</a:t>
            </a:r>
          </a:p>
        </p:txBody>
      </p:sp>
      <p:sp>
        <p:nvSpPr>
          <p:cNvPr id="3" name="テキスト プレースホルダー 2">
            <a:extLst>
              <a:ext uri="{FF2B5EF4-FFF2-40B4-BE49-F238E27FC236}">
                <a16:creationId xmlns:a16="http://schemas.microsoft.com/office/drawing/2014/main" id="{F96A4796-E4C0-42FE-9F82-5D46B8789E25}"/>
              </a:ext>
            </a:extLst>
          </p:cNvPr>
          <p:cNvSpPr>
            <a:spLocks noGrp="1"/>
          </p:cNvSpPr>
          <p:nvPr>
            <p:ph type="body" idx="1" hasCustomPrompt="1"/>
          </p:nvPr>
        </p:nvSpPr>
        <p:spPr>
          <a:xfrm>
            <a:off x="522514" y="2464429"/>
            <a:ext cx="7249886" cy="221599"/>
          </a:xfrm>
        </p:spPr>
        <p:txBody>
          <a:bodyPr tIns="0" bIns="0" rtlCol="0">
            <a:spAutoFit/>
          </a:bodyPr>
          <a:lstStyle>
            <a:lvl1pPr marL="0" indent="0">
              <a:buNone/>
              <a:defRPr sz="1600" baseline="0">
                <a:solidFill>
                  <a:schemeClr val="tx2">
                    <a:lumMod val="75000"/>
                  </a:schemeClr>
                </a:solidFill>
                <a:ea typeface="Meiryo UI" panose="020B0604030504040204" pitchFamily="50" charset="-128"/>
              </a:defRPr>
            </a:lvl1pPr>
            <a:lvl2pPr marL="342892" indent="0">
              <a:buNone/>
              <a:defRPr sz="1500">
                <a:solidFill>
                  <a:schemeClr val="tx1">
                    <a:tint val="75000"/>
                  </a:schemeClr>
                </a:solidFill>
              </a:defRPr>
            </a:lvl2pPr>
            <a:lvl3pPr marL="685783" indent="0">
              <a:buNone/>
              <a:defRPr sz="1350">
                <a:solidFill>
                  <a:schemeClr val="tx1">
                    <a:tint val="75000"/>
                  </a:schemeClr>
                </a:solidFill>
              </a:defRPr>
            </a:lvl3pPr>
            <a:lvl4pPr marL="1028675" indent="0">
              <a:buNone/>
              <a:defRPr sz="1200">
                <a:solidFill>
                  <a:schemeClr val="tx1">
                    <a:tint val="75000"/>
                  </a:schemeClr>
                </a:solidFill>
              </a:defRPr>
            </a:lvl4pPr>
            <a:lvl5pPr marL="1371566" indent="0">
              <a:buNone/>
              <a:defRPr sz="1200">
                <a:solidFill>
                  <a:schemeClr val="tx1">
                    <a:tint val="75000"/>
                  </a:schemeClr>
                </a:solidFill>
              </a:defRPr>
            </a:lvl5pPr>
            <a:lvl6pPr marL="1714457" indent="0">
              <a:buNone/>
              <a:defRPr sz="1200">
                <a:solidFill>
                  <a:schemeClr val="tx1">
                    <a:tint val="75000"/>
                  </a:schemeClr>
                </a:solidFill>
              </a:defRPr>
            </a:lvl6pPr>
            <a:lvl7pPr marL="2057348" indent="0">
              <a:buNone/>
              <a:defRPr sz="1200">
                <a:solidFill>
                  <a:schemeClr val="tx1">
                    <a:tint val="75000"/>
                  </a:schemeClr>
                </a:solidFill>
              </a:defRPr>
            </a:lvl7pPr>
            <a:lvl8pPr marL="2400240" indent="0">
              <a:buNone/>
              <a:defRPr sz="1200">
                <a:solidFill>
                  <a:schemeClr val="tx1">
                    <a:tint val="75000"/>
                  </a:schemeClr>
                </a:solidFill>
              </a:defRPr>
            </a:lvl8pPr>
            <a:lvl9pPr marL="2743132" indent="0">
              <a:buNone/>
              <a:defRPr sz="1200">
                <a:solidFill>
                  <a:schemeClr val="tx1">
                    <a:tint val="75000"/>
                  </a:schemeClr>
                </a:solidFill>
              </a:defRPr>
            </a:lvl9pPr>
          </a:lstStyle>
          <a:p>
            <a:pPr lvl="0" rtl="0"/>
            <a:r>
              <a:rPr lang="ja-JP" altLang="en-US" noProof="0"/>
              <a:t>サブタイトル</a:t>
            </a:r>
          </a:p>
        </p:txBody>
      </p:sp>
      <p:sp>
        <p:nvSpPr>
          <p:cNvPr id="13" name="長方形 12">
            <a:extLst>
              <a:ext uri="{FF2B5EF4-FFF2-40B4-BE49-F238E27FC236}">
                <a16:creationId xmlns:a16="http://schemas.microsoft.com/office/drawing/2014/main" id="{560C8850-C2CD-4E0B-AA6F-6B884EB94B4B}"/>
              </a:ext>
            </a:extLst>
          </p:cNvPr>
          <p:cNvSpPr/>
          <p:nvPr userDrawn="1"/>
        </p:nvSpPr>
        <p:spPr>
          <a:xfrm>
            <a:off x="326572" y="1532049"/>
            <a:ext cx="54428" cy="1371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latin typeface="Meiryo UI" panose="020B0604030504040204" pitchFamily="50" charset="-128"/>
              <a:ea typeface="Meiryo UI" panose="020B0604030504040204" pitchFamily="50" charset="-128"/>
            </a:endParaRPr>
          </a:p>
        </p:txBody>
      </p:sp>
      <p:sp>
        <p:nvSpPr>
          <p:cNvPr id="8" name="長方形 7">
            <a:extLst>
              <a:ext uri="{FF2B5EF4-FFF2-40B4-BE49-F238E27FC236}">
                <a16:creationId xmlns:a16="http://schemas.microsoft.com/office/drawing/2014/main" id="{80D3D7B7-CDD7-4664-B2D8-6F60FEAEAC45}"/>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スライド番号プレースホルダー 5">
            <a:extLst>
              <a:ext uri="{FF2B5EF4-FFF2-40B4-BE49-F238E27FC236}">
                <a16:creationId xmlns:a16="http://schemas.microsoft.com/office/drawing/2014/main" id="{9E81145E-5F17-4CB6-9E17-ECF3BB38DE75}"/>
              </a:ext>
            </a:extLst>
          </p:cNvPr>
          <p:cNvSpPr txBox="1">
            <a:spLocks/>
          </p:cNvSpPr>
          <p:nvPr userDrawn="1"/>
        </p:nvSpPr>
        <p:spPr>
          <a:xfrm>
            <a:off x="8520012" y="6369055"/>
            <a:ext cx="251932" cy="365125"/>
          </a:xfrm>
          <a:prstGeom prst="rect">
            <a:avLst/>
          </a:prstGeom>
          <a:solidFill>
            <a:schemeClr val="bg1">
              <a:lumMod val="85000"/>
            </a:schemeClr>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tx1"/>
                </a:solidFill>
                <a:latin typeface="Meiryo UI" panose="020B0604030504040204" pitchFamily="50" charset="-128"/>
                <a:ea typeface="Meiryo UI" panose="020B0604030504040204" pitchFamily="50" charset="-128"/>
              </a:rPr>
              <a:pPr/>
              <a:t>‹#›</a:t>
            </a:fld>
            <a:endParaRPr lang="ja-JP" altLang="en-US" sz="750" b="1" baseline="0" noProof="0">
              <a:solidFill>
                <a:schemeClr val="tx1"/>
              </a:solidFill>
              <a:latin typeface="Meiryo UI" panose="020B0604030504040204" pitchFamily="50" charset="-128"/>
              <a:ea typeface="Meiryo UI" panose="020B0604030504040204" pitchFamily="50" charset="-128"/>
            </a:endParaRPr>
          </a:p>
        </p:txBody>
      </p:sp>
      <p:sp>
        <p:nvSpPr>
          <p:cNvPr id="10" name="フッター プレースホルダー 5">
            <a:extLst>
              <a:ext uri="{FF2B5EF4-FFF2-40B4-BE49-F238E27FC236}">
                <a16:creationId xmlns:a16="http://schemas.microsoft.com/office/drawing/2014/main" id="{02FFE477-4812-4DDF-88D3-E08DF8C46159}"/>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
        <p:nvSpPr>
          <p:cNvPr id="14" name="フローチャート:ドキュメント 3">
            <a:extLst>
              <a:ext uri="{FF2B5EF4-FFF2-40B4-BE49-F238E27FC236}">
                <a16:creationId xmlns:a16="http://schemas.microsoft.com/office/drawing/2014/main" id="{7F75D8AF-79DE-4E2B-A15F-8EC66948BC31}"/>
              </a:ext>
            </a:extLst>
          </p:cNvPr>
          <p:cNvSpPr/>
          <p:nvPr userDrawn="1"/>
        </p:nvSpPr>
        <p:spPr>
          <a:xfrm flipH="1" flipV="1">
            <a:off x="-2" y="4499771"/>
            <a:ext cx="9152877" cy="2367017"/>
          </a:xfrm>
          <a:custGeom>
            <a:avLst/>
            <a:gdLst>
              <a:gd name="connsiteX0" fmla="*/ 0 w 21600"/>
              <a:gd name="connsiteY0" fmla="*/ 0 h 21600"/>
              <a:gd name="connsiteX1" fmla="*/ 21600 w 21600"/>
              <a:gd name="connsiteY1" fmla="*/ 0 h 21600"/>
              <a:gd name="connsiteX2" fmla="*/ 21600 w 21600"/>
              <a:gd name="connsiteY2" fmla="*/ 17322 h 21600"/>
              <a:gd name="connsiteX3" fmla="*/ 0 w 21600"/>
              <a:gd name="connsiteY3" fmla="*/ 20172 h 21600"/>
              <a:gd name="connsiteX4" fmla="*/ 0 w 21600"/>
              <a:gd name="connsiteY4" fmla="*/ 0 h 21600"/>
              <a:gd name="connsiteX0" fmla="*/ 17 w 21617"/>
              <a:gd name="connsiteY0" fmla="*/ 0 h 23765"/>
              <a:gd name="connsiteX1" fmla="*/ 21617 w 21617"/>
              <a:gd name="connsiteY1" fmla="*/ 0 h 23765"/>
              <a:gd name="connsiteX2" fmla="*/ 21617 w 21617"/>
              <a:gd name="connsiteY2" fmla="*/ 17322 h 23765"/>
              <a:gd name="connsiteX3" fmla="*/ 0 w 21617"/>
              <a:gd name="connsiteY3" fmla="*/ 22875 h 23765"/>
              <a:gd name="connsiteX4" fmla="*/ 17 w 21617"/>
              <a:gd name="connsiteY4" fmla="*/ 0 h 23765"/>
              <a:gd name="connsiteX0" fmla="*/ 17 w 21617"/>
              <a:gd name="connsiteY0" fmla="*/ 0 h 24368"/>
              <a:gd name="connsiteX1" fmla="*/ 21617 w 21617"/>
              <a:gd name="connsiteY1" fmla="*/ 0 h 24368"/>
              <a:gd name="connsiteX2" fmla="*/ 21617 w 21617"/>
              <a:gd name="connsiteY2" fmla="*/ 17322 h 24368"/>
              <a:gd name="connsiteX3" fmla="*/ 0 w 21617"/>
              <a:gd name="connsiteY3" fmla="*/ 22875 h 24368"/>
              <a:gd name="connsiteX4" fmla="*/ 17 w 21617"/>
              <a:gd name="connsiteY4" fmla="*/ 0 h 24368"/>
              <a:gd name="connsiteX0" fmla="*/ 17 w 21617"/>
              <a:gd name="connsiteY0" fmla="*/ 0 h 24514"/>
              <a:gd name="connsiteX1" fmla="*/ 21617 w 21617"/>
              <a:gd name="connsiteY1" fmla="*/ 0 h 24514"/>
              <a:gd name="connsiteX2" fmla="*/ 21617 w 21617"/>
              <a:gd name="connsiteY2" fmla="*/ 17322 h 24514"/>
              <a:gd name="connsiteX3" fmla="*/ 0 w 21617"/>
              <a:gd name="connsiteY3" fmla="*/ 22875 h 24514"/>
              <a:gd name="connsiteX4" fmla="*/ 17 w 21617"/>
              <a:gd name="connsiteY4" fmla="*/ 0 h 24514"/>
              <a:gd name="connsiteX0" fmla="*/ 17 w 21617"/>
              <a:gd name="connsiteY0" fmla="*/ 0 h 24569"/>
              <a:gd name="connsiteX1" fmla="*/ 21617 w 21617"/>
              <a:gd name="connsiteY1" fmla="*/ 0 h 24569"/>
              <a:gd name="connsiteX2" fmla="*/ 21617 w 21617"/>
              <a:gd name="connsiteY2" fmla="*/ 17322 h 24569"/>
              <a:gd name="connsiteX3" fmla="*/ 0 w 21617"/>
              <a:gd name="connsiteY3" fmla="*/ 22875 h 24569"/>
              <a:gd name="connsiteX4" fmla="*/ 17 w 21617"/>
              <a:gd name="connsiteY4" fmla="*/ 0 h 24569"/>
              <a:gd name="connsiteX0" fmla="*/ 17 w 21617"/>
              <a:gd name="connsiteY0" fmla="*/ 0 h 24698"/>
              <a:gd name="connsiteX1" fmla="*/ 21617 w 21617"/>
              <a:gd name="connsiteY1" fmla="*/ 0 h 24698"/>
              <a:gd name="connsiteX2" fmla="*/ 21617 w 21617"/>
              <a:gd name="connsiteY2" fmla="*/ 17322 h 24698"/>
              <a:gd name="connsiteX3" fmla="*/ 0 w 21617"/>
              <a:gd name="connsiteY3" fmla="*/ 22875 h 24698"/>
              <a:gd name="connsiteX4" fmla="*/ 17 w 21617"/>
              <a:gd name="connsiteY4" fmla="*/ 0 h 24698"/>
              <a:gd name="connsiteX0" fmla="*/ 17 w 21617"/>
              <a:gd name="connsiteY0" fmla="*/ 0 h 24785"/>
              <a:gd name="connsiteX1" fmla="*/ 21617 w 21617"/>
              <a:gd name="connsiteY1" fmla="*/ 0 h 24785"/>
              <a:gd name="connsiteX2" fmla="*/ 21617 w 21617"/>
              <a:gd name="connsiteY2" fmla="*/ 17322 h 24785"/>
              <a:gd name="connsiteX3" fmla="*/ 0 w 21617"/>
              <a:gd name="connsiteY3" fmla="*/ 22875 h 24785"/>
              <a:gd name="connsiteX4" fmla="*/ 17 w 21617"/>
              <a:gd name="connsiteY4" fmla="*/ 0 h 24785"/>
              <a:gd name="connsiteX0" fmla="*/ 34 w 21634"/>
              <a:gd name="connsiteY0" fmla="*/ 0 h 36778"/>
              <a:gd name="connsiteX1" fmla="*/ 21634 w 21634"/>
              <a:gd name="connsiteY1" fmla="*/ 0 h 36778"/>
              <a:gd name="connsiteX2" fmla="*/ 21634 w 21634"/>
              <a:gd name="connsiteY2" fmla="*/ 17322 h 36778"/>
              <a:gd name="connsiteX3" fmla="*/ 0 w 21634"/>
              <a:gd name="connsiteY3" fmla="*/ 35787 h 36778"/>
              <a:gd name="connsiteX4" fmla="*/ 34 w 21634"/>
              <a:gd name="connsiteY4" fmla="*/ 0 h 36778"/>
              <a:gd name="connsiteX0" fmla="*/ 34 w 21634"/>
              <a:gd name="connsiteY0" fmla="*/ 0 h 41874"/>
              <a:gd name="connsiteX1" fmla="*/ 21634 w 21634"/>
              <a:gd name="connsiteY1" fmla="*/ 0 h 41874"/>
              <a:gd name="connsiteX2" fmla="*/ 21634 w 21634"/>
              <a:gd name="connsiteY2" fmla="*/ 17322 h 41874"/>
              <a:gd name="connsiteX3" fmla="*/ 0 w 21634"/>
              <a:gd name="connsiteY3" fmla="*/ 35787 h 41874"/>
              <a:gd name="connsiteX4" fmla="*/ 34 w 21634"/>
              <a:gd name="connsiteY4" fmla="*/ 0 h 41874"/>
              <a:gd name="connsiteX0" fmla="*/ 34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34 w 21634"/>
              <a:gd name="connsiteY4" fmla="*/ 0 h 42123"/>
              <a:gd name="connsiteX0" fmla="*/ 1 w 21643"/>
              <a:gd name="connsiteY0" fmla="*/ 0 h 42123"/>
              <a:gd name="connsiteX1" fmla="*/ 21643 w 21643"/>
              <a:gd name="connsiteY1" fmla="*/ 0 h 42123"/>
              <a:gd name="connsiteX2" fmla="*/ 21643 w 21643"/>
              <a:gd name="connsiteY2" fmla="*/ 17322 h 42123"/>
              <a:gd name="connsiteX3" fmla="*/ 9 w 21643"/>
              <a:gd name="connsiteY3" fmla="*/ 35787 h 42123"/>
              <a:gd name="connsiteX4" fmla="*/ 1 w 21643"/>
              <a:gd name="connsiteY4" fmla="*/ 0 h 42123"/>
              <a:gd name="connsiteX0" fmla="*/ 13 w 21634"/>
              <a:gd name="connsiteY0" fmla="*/ 0 h 42123"/>
              <a:gd name="connsiteX1" fmla="*/ 21634 w 21634"/>
              <a:gd name="connsiteY1" fmla="*/ 0 h 42123"/>
              <a:gd name="connsiteX2" fmla="*/ 21634 w 21634"/>
              <a:gd name="connsiteY2" fmla="*/ 17322 h 42123"/>
              <a:gd name="connsiteX3" fmla="*/ 0 w 21634"/>
              <a:gd name="connsiteY3" fmla="*/ 35787 h 42123"/>
              <a:gd name="connsiteX4" fmla="*/ 13 w 21634"/>
              <a:gd name="connsiteY4" fmla="*/ 0 h 42123"/>
              <a:gd name="connsiteX0" fmla="*/ 1 w 21643"/>
              <a:gd name="connsiteY0" fmla="*/ 0 h 42123"/>
              <a:gd name="connsiteX1" fmla="*/ 21643 w 21643"/>
              <a:gd name="connsiteY1" fmla="*/ 0 h 42123"/>
              <a:gd name="connsiteX2" fmla="*/ 21643 w 21643"/>
              <a:gd name="connsiteY2" fmla="*/ 17322 h 42123"/>
              <a:gd name="connsiteX3" fmla="*/ 9 w 21643"/>
              <a:gd name="connsiteY3" fmla="*/ 35787 h 42123"/>
              <a:gd name="connsiteX4" fmla="*/ 1 w 21643"/>
              <a:gd name="connsiteY4" fmla="*/ 0 h 42123"/>
              <a:gd name="connsiteX0" fmla="*/ 13 w 21655"/>
              <a:gd name="connsiteY0" fmla="*/ 0 h 42123"/>
              <a:gd name="connsiteX1" fmla="*/ 21655 w 21655"/>
              <a:gd name="connsiteY1" fmla="*/ 0 h 42123"/>
              <a:gd name="connsiteX2" fmla="*/ 21655 w 21655"/>
              <a:gd name="connsiteY2" fmla="*/ 17322 h 42123"/>
              <a:gd name="connsiteX3" fmla="*/ 0 w 21655"/>
              <a:gd name="connsiteY3" fmla="*/ 35787 h 42123"/>
              <a:gd name="connsiteX4" fmla="*/ 13 w 21655"/>
              <a:gd name="connsiteY4" fmla="*/ 0 h 4212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655" h="42123">
                <a:moveTo>
                  <a:pt x="13" y="0"/>
                </a:moveTo>
                <a:lnTo>
                  <a:pt x="21655" y="0"/>
                </a:lnTo>
                <a:lnTo>
                  <a:pt x="21655" y="17322"/>
                </a:lnTo>
                <a:cubicBezTo>
                  <a:pt x="10991" y="21444"/>
                  <a:pt x="9198" y="56098"/>
                  <a:pt x="0" y="35787"/>
                </a:cubicBezTo>
                <a:cubicBezTo>
                  <a:pt x="6" y="28162"/>
                  <a:pt x="7" y="7625"/>
                  <a:pt x="13" y="0"/>
                </a:cubicBezTo>
                <a:close/>
              </a:path>
            </a:pathLst>
          </a:custGeom>
          <a:solidFill>
            <a:schemeClr val="accent3">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6721932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つ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1" name="コンテンツ プレースホルダー 2">
            <a:extLst>
              <a:ext uri="{FF2B5EF4-FFF2-40B4-BE49-F238E27FC236}">
                <a16:creationId xmlns:a16="http://schemas.microsoft.com/office/drawing/2014/main" id="{758E3AAF-44AA-41E0-AE18-8B461598AD07}"/>
              </a:ext>
            </a:extLst>
          </p:cNvPr>
          <p:cNvSpPr>
            <a:spLocks noGrp="1"/>
          </p:cNvSpPr>
          <p:nvPr>
            <p:ph sz="half" idx="1" hasCustomPrompt="1"/>
          </p:nvPr>
        </p:nvSpPr>
        <p:spPr>
          <a:xfrm>
            <a:off x="334738" y="1825625"/>
            <a:ext cx="398009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3" name="コンテンツ プレースホルダー 3">
            <a:extLst>
              <a:ext uri="{FF2B5EF4-FFF2-40B4-BE49-F238E27FC236}">
                <a16:creationId xmlns:a16="http://schemas.microsoft.com/office/drawing/2014/main" id="{FC1B8B60-5429-4EF9-93D0-2CCCF562B916}"/>
              </a:ext>
            </a:extLst>
          </p:cNvPr>
          <p:cNvSpPr>
            <a:spLocks noGrp="1"/>
          </p:cNvSpPr>
          <p:nvPr>
            <p:ph sz="half" idx="2" hasCustomPrompt="1"/>
          </p:nvPr>
        </p:nvSpPr>
        <p:spPr>
          <a:xfrm>
            <a:off x="4829175" y="1825625"/>
            <a:ext cx="3886200" cy="4351338"/>
          </a:xfrm>
        </p:spPr>
        <p:txBody>
          <a:bodyPr rtlCol="0">
            <a:normAutofit/>
          </a:bodyPr>
          <a:lstStyle>
            <a:lvl1pPr>
              <a:defRPr sz="1500" baseline="0">
                <a:ea typeface="Meiryo UI" panose="020B0604030504040204" pitchFamily="50" charset="-128"/>
              </a:defRPr>
            </a:lvl1pPr>
            <a:lvl2pPr>
              <a:defRPr sz="1350" baseline="0">
                <a:ea typeface="Meiryo UI" panose="020B0604030504040204" pitchFamily="50" charset="-128"/>
              </a:defRPr>
            </a:lvl2pPr>
            <a:lvl3pPr>
              <a:defRPr sz="1200" baseline="0">
                <a:ea typeface="Meiryo UI" panose="020B0604030504040204" pitchFamily="50" charset="-128"/>
              </a:defRPr>
            </a:lvl3pPr>
            <a:lvl4pPr>
              <a:defRPr sz="1050" baseline="0">
                <a:ea typeface="Meiryo UI" panose="020B0604030504040204" pitchFamily="50" charset="-128"/>
              </a:defRPr>
            </a:lvl4pPr>
            <a:lvl5pPr>
              <a:defRPr sz="1050" baseline="0">
                <a:ea typeface="Meiryo UI" panose="020B0604030504040204" pitchFamily="50" charset="-128"/>
              </a:defRPr>
            </a:lvl5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3A066C30-FFF6-4264-A199-085A97DD58A6}"/>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369470094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キャプション付きのコンテンツ">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6" name="コンテンツ プレースホルダー 2">
            <a:extLst>
              <a:ext uri="{FF2B5EF4-FFF2-40B4-BE49-F238E27FC236}">
                <a16:creationId xmlns:a16="http://schemas.microsoft.com/office/drawing/2014/main" id="{B43535EE-90E2-422C-B7AC-4D346E8D6E04}"/>
              </a:ext>
            </a:extLst>
          </p:cNvPr>
          <p:cNvSpPr>
            <a:spLocks noGrp="1"/>
          </p:cNvSpPr>
          <p:nvPr>
            <p:ph idx="1" hasCustomPrompt="1"/>
          </p:nvPr>
        </p:nvSpPr>
        <p:spPr>
          <a:xfrm>
            <a:off x="3887391" y="500220"/>
            <a:ext cx="4629150" cy="5368773"/>
          </a:xfrm>
        </p:spPr>
        <p:txBody>
          <a:bodyPr rtlCol="0">
            <a:normAutofit/>
          </a:bodyPr>
          <a:lstStyle>
            <a:lvl1pPr>
              <a:defRPr sz="1800" baseline="0">
                <a:ea typeface="Meiryo UI" panose="020B0604030504040204" pitchFamily="50" charset="-128"/>
              </a:defRPr>
            </a:lvl1pPr>
            <a:lvl2pPr>
              <a:defRPr sz="1500" baseline="0">
                <a:ea typeface="Meiryo UI" panose="020B0604030504040204" pitchFamily="50" charset="-128"/>
              </a:defRPr>
            </a:lvl2pPr>
            <a:lvl3pPr>
              <a:defRPr sz="1350" baseline="0">
                <a:ea typeface="Meiryo UI" panose="020B0604030504040204" pitchFamily="50" charset="-128"/>
              </a:defRPr>
            </a:lvl3pPr>
            <a:lvl4pPr>
              <a:defRPr sz="1200" baseline="0">
                <a:ea typeface="Meiryo UI" panose="020B0604030504040204" pitchFamily="50" charset="-128"/>
              </a:defRPr>
            </a:lvl4pPr>
            <a:lvl5pPr>
              <a:defRPr sz="1200" baseline="0">
                <a:ea typeface="Meiryo UI" panose="020B0604030504040204" pitchFamily="50" charset="-128"/>
              </a:defRPr>
            </a:lvl5pPr>
            <a:lvl6pPr>
              <a:defRPr sz="1500"/>
            </a:lvl6pPr>
            <a:lvl7pPr>
              <a:defRPr sz="1500"/>
            </a:lvl7pPr>
            <a:lvl8pPr>
              <a:defRPr sz="1500"/>
            </a:lvl8pPr>
            <a:lvl9pPr>
              <a:defRPr sz="1500"/>
            </a:lvl9p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10" name="フッター プレースホルダー 5">
            <a:extLst>
              <a:ext uri="{FF2B5EF4-FFF2-40B4-BE49-F238E27FC236}">
                <a16:creationId xmlns:a16="http://schemas.microsoft.com/office/drawing/2014/main" id="{E1D69513-D412-42A6-939A-AB555FF5E36A}"/>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41764241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キャプション付きの図">
    <p:bg>
      <p:bgPr>
        <a:solidFill>
          <a:schemeClr val="bg1">
            <a:lumMod val="95000"/>
          </a:schemeClr>
        </a:solidFill>
        <a:effectLst/>
      </p:bgPr>
    </p:bg>
    <p:spTree>
      <p:nvGrpSpPr>
        <p:cNvPr id="1" name=""/>
        <p:cNvGrpSpPr/>
        <p:nvPr/>
      </p:nvGrpSpPr>
      <p:grpSpPr>
        <a:xfrm>
          <a:off x="0" y="0"/>
          <a:ext cx="0" cy="0"/>
          <a:chOff x="0" y="0"/>
          <a:chExt cx="0" cy="0"/>
        </a:xfrm>
      </p:grpSpPr>
      <p:sp>
        <p:nvSpPr>
          <p:cNvPr id="8" name="フレーム 7">
            <a:extLst>
              <a:ext uri="{FF2B5EF4-FFF2-40B4-BE49-F238E27FC236}">
                <a16:creationId xmlns:a16="http://schemas.microsoft.com/office/drawing/2014/main" id="{53B0C39E-3796-4132-81FF-5A58EAF300A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7" name="長方形 6">
            <a:extLst>
              <a:ext uri="{FF2B5EF4-FFF2-40B4-BE49-F238E27FC236}">
                <a16:creationId xmlns:a16="http://schemas.microsoft.com/office/drawing/2014/main" id="{0FA6C5C5-5069-4AE6-8A3D-3F2C6B9506E4}"/>
              </a:ext>
            </a:extLst>
          </p:cNvPr>
          <p:cNvSpPr/>
          <p:nvPr userDrawn="1"/>
        </p:nvSpPr>
        <p:spPr>
          <a:xfrm>
            <a:off x="334736" y="-1"/>
            <a:ext cx="891540" cy="12801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9" name="長方形 8">
            <a:extLst>
              <a:ext uri="{FF2B5EF4-FFF2-40B4-BE49-F238E27FC236}">
                <a16:creationId xmlns:a16="http://schemas.microsoft.com/office/drawing/2014/main" id="{C8943364-C409-4EE8-8020-9809E6B2B1AA}"/>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2" name="スライド番号プレースホルダー 5">
            <a:extLst>
              <a:ext uri="{FF2B5EF4-FFF2-40B4-BE49-F238E27FC236}">
                <a16:creationId xmlns:a16="http://schemas.microsoft.com/office/drawing/2014/main" id="{A67D090F-9522-445C-B984-52BE590455DC}"/>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4" name="タイトル 3">
            <a:extLst>
              <a:ext uri="{FF2B5EF4-FFF2-40B4-BE49-F238E27FC236}">
                <a16:creationId xmlns:a16="http://schemas.microsoft.com/office/drawing/2014/main" id="{00F7C607-177E-BC4B-9F1D-E0CD83EF0470}"/>
              </a:ext>
            </a:extLst>
          </p:cNvPr>
          <p:cNvSpPr>
            <a:spLocks noGrp="1"/>
          </p:cNvSpPr>
          <p:nvPr>
            <p:ph type="title"/>
          </p:nvPr>
        </p:nvSpPr>
        <p:spPr>
          <a:xfrm>
            <a:off x="629841" y="858696"/>
            <a:ext cx="2949178" cy="840230"/>
          </a:xfrm>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5" name="テキスト プレースホルダー 3">
            <a:extLst>
              <a:ext uri="{FF2B5EF4-FFF2-40B4-BE49-F238E27FC236}">
                <a16:creationId xmlns:a16="http://schemas.microsoft.com/office/drawing/2014/main" id="{9B6692B7-0F8A-4381-96B4-5F358BFD1E90}"/>
              </a:ext>
            </a:extLst>
          </p:cNvPr>
          <p:cNvSpPr>
            <a:spLocks noGrp="1"/>
          </p:cNvSpPr>
          <p:nvPr>
            <p:ph type="body" sz="half" idx="2" hasCustomPrompt="1"/>
          </p:nvPr>
        </p:nvSpPr>
        <p:spPr>
          <a:xfrm>
            <a:off x="629841" y="2057400"/>
            <a:ext cx="2949178" cy="3811588"/>
          </a:xfrm>
        </p:spPr>
        <p:txBody>
          <a:bodyPr rtlCol="0"/>
          <a:lstStyle>
            <a:lvl1pPr marL="0" indent="0">
              <a:buNone/>
              <a:defRPr sz="1200" baseline="0">
                <a:ea typeface="Meiryo UI" panose="020B0604030504040204" pitchFamily="50" charset="-128"/>
              </a:defRPr>
            </a:lvl1pPr>
            <a:lvl2pPr marL="342892" indent="0">
              <a:buNone/>
              <a:defRPr sz="1050"/>
            </a:lvl2pPr>
            <a:lvl3pPr marL="685783" indent="0">
              <a:buNone/>
              <a:defRPr sz="900"/>
            </a:lvl3pPr>
            <a:lvl4pPr marL="1028675" indent="0">
              <a:buNone/>
              <a:defRPr sz="750"/>
            </a:lvl4pPr>
            <a:lvl5pPr marL="1371566" indent="0">
              <a:buNone/>
              <a:defRPr sz="750"/>
            </a:lvl5pPr>
            <a:lvl6pPr marL="1714457" indent="0">
              <a:buNone/>
              <a:defRPr sz="750"/>
            </a:lvl6pPr>
            <a:lvl7pPr marL="2057348" indent="0">
              <a:buNone/>
              <a:defRPr sz="750"/>
            </a:lvl7pPr>
            <a:lvl8pPr marL="2400240" indent="0">
              <a:buNone/>
              <a:defRPr sz="750"/>
            </a:lvl8pPr>
            <a:lvl9pPr marL="2743132" indent="0">
              <a:buNone/>
              <a:defRPr sz="750"/>
            </a:lvl9pPr>
          </a:lstStyle>
          <a:p>
            <a:pPr lvl="0" rtl="0"/>
            <a:r>
              <a:rPr lang="ja-JP" altLang="en-US" noProof="0"/>
              <a:t>マスター テキストのスタイルを編集する</a:t>
            </a:r>
          </a:p>
        </p:txBody>
      </p:sp>
      <p:sp>
        <p:nvSpPr>
          <p:cNvPr id="11" name="図プレースホルダー 2">
            <a:extLst>
              <a:ext uri="{FF2B5EF4-FFF2-40B4-BE49-F238E27FC236}">
                <a16:creationId xmlns:a16="http://schemas.microsoft.com/office/drawing/2014/main" id="{131CB29F-0BE0-476F-B57A-7638E9BFAE76}"/>
              </a:ext>
            </a:extLst>
          </p:cNvPr>
          <p:cNvSpPr>
            <a:spLocks noGrp="1"/>
          </p:cNvSpPr>
          <p:nvPr>
            <p:ph type="pic" idx="1"/>
          </p:nvPr>
        </p:nvSpPr>
        <p:spPr>
          <a:xfrm>
            <a:off x="3887391" y="500220"/>
            <a:ext cx="4629150" cy="5368773"/>
          </a:xfrm>
        </p:spPr>
        <p:txBody>
          <a:bodyPr rtlCol="0"/>
          <a:lstStyle>
            <a:lvl1pPr marL="0" indent="0">
              <a:buNone/>
              <a:defRPr sz="2400" baseline="0">
                <a:ea typeface="Meiryo UI" panose="020B0604030504040204" pitchFamily="50" charset="-128"/>
              </a:defRPr>
            </a:lvl1pPr>
            <a:lvl2pPr marL="342892" indent="0">
              <a:buNone/>
              <a:defRPr sz="2100"/>
            </a:lvl2pPr>
            <a:lvl3pPr marL="685783" indent="0">
              <a:buNone/>
              <a:defRPr sz="1800"/>
            </a:lvl3pPr>
            <a:lvl4pPr marL="1028675" indent="0">
              <a:buNone/>
              <a:defRPr sz="1500"/>
            </a:lvl4pPr>
            <a:lvl5pPr marL="1371566" indent="0">
              <a:buNone/>
              <a:defRPr sz="1500"/>
            </a:lvl5pPr>
            <a:lvl6pPr marL="1714457" indent="0">
              <a:buNone/>
              <a:defRPr sz="1500"/>
            </a:lvl6pPr>
            <a:lvl7pPr marL="2057348" indent="0">
              <a:buNone/>
              <a:defRPr sz="1500"/>
            </a:lvl7pPr>
            <a:lvl8pPr marL="2400240" indent="0">
              <a:buNone/>
              <a:defRPr sz="1500"/>
            </a:lvl8pPr>
            <a:lvl9pPr marL="2743132" indent="0">
              <a:buNone/>
              <a:defRPr sz="1500"/>
            </a:lvl9pPr>
          </a:lstStyle>
          <a:p>
            <a:pPr rtl="0"/>
            <a:r>
              <a:rPr lang="ja-JP" altLang="en-US" noProof="0"/>
              <a:t>アイコンをクリックして図を追加</a:t>
            </a:r>
          </a:p>
        </p:txBody>
      </p:sp>
      <p:sp>
        <p:nvSpPr>
          <p:cNvPr id="10" name="フッター プレースホルダー 5">
            <a:extLst>
              <a:ext uri="{FF2B5EF4-FFF2-40B4-BE49-F238E27FC236}">
                <a16:creationId xmlns:a16="http://schemas.microsoft.com/office/drawing/2014/main" id="{2296EB70-37C1-42AB-A420-5FF72B86C0F4}"/>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16409964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2" name="フッター プレースホルダー 5">
            <a:extLst>
              <a:ext uri="{FF2B5EF4-FFF2-40B4-BE49-F238E27FC236}">
                <a16:creationId xmlns:a16="http://schemas.microsoft.com/office/drawing/2014/main" id="{20273381-7E1B-4120-8736-F8FE9DE4B16F}"/>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13343291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引用のスライド">
    <p:spTree>
      <p:nvGrpSpPr>
        <p:cNvPr id="1" name=""/>
        <p:cNvGrpSpPr/>
        <p:nvPr/>
      </p:nvGrpSpPr>
      <p:grpSpPr>
        <a:xfrm>
          <a:off x="0" y="0"/>
          <a:ext cx="0" cy="0"/>
          <a:chOff x="0" y="0"/>
          <a:chExt cx="0" cy="0"/>
        </a:xfrm>
      </p:grpSpPr>
      <p:sp>
        <p:nvSpPr>
          <p:cNvPr id="4" name="図プレースホルダー 3">
            <a:extLst>
              <a:ext uri="{FF2B5EF4-FFF2-40B4-BE49-F238E27FC236}">
                <a16:creationId xmlns:a16="http://schemas.microsoft.com/office/drawing/2014/main" id="{4E46C0F6-F728-4FF0-A7F3-F6AECCD35B33}"/>
              </a:ext>
            </a:extLst>
          </p:cNvPr>
          <p:cNvSpPr>
            <a:spLocks noGrp="1"/>
          </p:cNvSpPr>
          <p:nvPr>
            <p:ph type="pic" sz="quarter" idx="13" hasCustomPrompt="1"/>
          </p:nvPr>
        </p:nvSpPr>
        <p:spPr>
          <a:xfrm>
            <a:off x="90488" y="136528"/>
            <a:ext cx="8963025" cy="6584951"/>
          </a:xfrm>
          <a:solidFill>
            <a:schemeClr val="bg1">
              <a:lumMod val="95000"/>
            </a:schemeClr>
          </a:solidFill>
        </p:spPr>
        <p:txBody>
          <a:bodyPr vert="horz" wrap="square" lIns="91440" tIns="45720" rIns="91440" bIns="45720" rtlCol="0" anchor="ctr" anchorCtr="1">
            <a:noAutofit/>
          </a:bodyPr>
          <a:lstStyle>
            <a:lvl1pPr marL="0" indent="0">
              <a:buNone/>
              <a:defRPr lang="en-GB" sz="1350" baseline="0">
                <a:ea typeface="Meiryo UI" panose="020B0604030504040204" pitchFamily="50" charset="-128"/>
              </a:defRPr>
            </a:lvl1pPr>
          </a:lstStyle>
          <a:p>
            <a:pPr marL="171446" lvl="0" indent="-171446" algn="ctr" rtl="0"/>
            <a:r>
              <a:rPr lang="ja-JP" altLang="en-US" noProof="0"/>
              <a:t>画像の挿入</a:t>
            </a:r>
          </a:p>
        </p:txBody>
      </p:sp>
      <p:sp>
        <p:nvSpPr>
          <p:cNvPr id="7" name="テキスト プレースホルダー 6">
            <a:extLst>
              <a:ext uri="{FF2B5EF4-FFF2-40B4-BE49-F238E27FC236}">
                <a16:creationId xmlns:a16="http://schemas.microsoft.com/office/drawing/2014/main" id="{E4DAD220-8CE3-4FF4-957A-1E24442C6565}"/>
              </a:ext>
            </a:extLst>
          </p:cNvPr>
          <p:cNvSpPr>
            <a:spLocks noGrp="1"/>
          </p:cNvSpPr>
          <p:nvPr>
            <p:ph type="body" sz="quarter" idx="14" hasCustomPrompt="1"/>
          </p:nvPr>
        </p:nvSpPr>
        <p:spPr>
          <a:xfrm>
            <a:off x="1190625" y="4104799"/>
            <a:ext cx="7524750" cy="1072088"/>
          </a:xfrm>
          <a:solidFill>
            <a:schemeClr val="tx1">
              <a:alpha val="68000"/>
            </a:schemeClr>
          </a:solidFill>
        </p:spPr>
        <p:txBody>
          <a:bodyPr lIns="274320" tIns="274320" rIns="274320" bIns="274320" rtlCol="0" anchor="ctr">
            <a:spAutoFit/>
          </a:bodyPr>
          <a:lstStyle>
            <a:lvl1pPr marL="0" indent="0">
              <a:lnSpc>
                <a:spcPct val="100000"/>
              </a:lnSpc>
              <a:buNone/>
              <a:defRPr sz="1350" b="0" baseline="0">
                <a:solidFill>
                  <a:schemeClr val="bg1"/>
                </a:solidFill>
                <a:ea typeface="Meiryo UI" panose="020B0604030504040204" pitchFamily="50" charset="-128"/>
              </a:defRPr>
            </a:lvl1pPr>
          </a:lstStyle>
          <a:p>
            <a:pPr lvl="0" rtl="0"/>
            <a:r>
              <a:rPr lang="ja-JP" altLang="en-US" noProof="0"/>
              <a:t>マスター テキストのスタイルを編集する</a:t>
            </a:r>
          </a:p>
          <a:p>
            <a:pPr lvl="0" rtl="0"/>
            <a:endParaRPr lang="ja-JP" altLang="en-US" noProof="0"/>
          </a:p>
        </p:txBody>
      </p:sp>
      <p:sp>
        <p:nvSpPr>
          <p:cNvPr id="8" name="テキスト プレースホルダー 6">
            <a:extLst>
              <a:ext uri="{FF2B5EF4-FFF2-40B4-BE49-F238E27FC236}">
                <a16:creationId xmlns:a16="http://schemas.microsoft.com/office/drawing/2014/main" id="{58FDDD78-44AA-4B92-90B8-DFC56D688C50}"/>
              </a:ext>
            </a:extLst>
          </p:cNvPr>
          <p:cNvSpPr>
            <a:spLocks noGrp="1"/>
          </p:cNvSpPr>
          <p:nvPr>
            <p:ph type="body" sz="quarter" idx="15" hasCustomPrompt="1"/>
          </p:nvPr>
        </p:nvSpPr>
        <p:spPr>
          <a:xfrm>
            <a:off x="252414" y="3269343"/>
            <a:ext cx="866525" cy="2001317"/>
          </a:xfrm>
          <a:noFill/>
        </p:spPr>
        <p:txBody>
          <a:bodyPr wrap="square" lIns="182880" tIns="182880" rIns="182880" bIns="91440" rtlCol="0">
            <a:spAutoFit/>
          </a:bodyPr>
          <a:lstStyle>
            <a:lvl1pPr marL="0" indent="0">
              <a:buNone/>
              <a:defRPr sz="12450" b="1" baseline="0">
                <a:solidFill>
                  <a:schemeClr val="bg1"/>
                </a:solidFill>
                <a:latin typeface="Meiryo UI" panose="020B0604030504040204" pitchFamily="50" charset="-128"/>
                <a:ea typeface="Meiryo UI" panose="020B0604030504040204" pitchFamily="50" charset="-128"/>
                <a:cs typeface="Arial" panose="020B0604020202020204" pitchFamily="34" charset="0"/>
              </a:defRPr>
            </a:lvl1pPr>
          </a:lstStyle>
          <a:p>
            <a:pPr lvl="0" rtl="0"/>
            <a:r>
              <a:rPr lang="ja-JP" altLang="en-US" noProof="0"/>
              <a:t>“</a:t>
            </a:r>
          </a:p>
        </p:txBody>
      </p:sp>
      <p:sp>
        <p:nvSpPr>
          <p:cNvPr id="9" name="フレーム 8">
            <a:extLst>
              <a:ext uri="{FF2B5EF4-FFF2-40B4-BE49-F238E27FC236}">
                <a16:creationId xmlns:a16="http://schemas.microsoft.com/office/drawing/2014/main" id="{0283712C-6C33-4303-985C-6493AAFAF405}"/>
              </a:ext>
            </a:extLst>
          </p:cNvPr>
          <p:cNvSpPr/>
          <p:nvPr userDrawn="1"/>
        </p:nvSpPr>
        <p:spPr>
          <a:xfrm>
            <a:off x="-1" y="0"/>
            <a:ext cx="9144001" cy="6858000"/>
          </a:xfrm>
          <a:prstGeom prst="frame">
            <a:avLst>
              <a:gd name="adj1" fmla="val 1736"/>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0" name="長方形 9">
            <a:extLst>
              <a:ext uri="{FF2B5EF4-FFF2-40B4-BE49-F238E27FC236}">
                <a16:creationId xmlns:a16="http://schemas.microsoft.com/office/drawing/2014/main" id="{5793B617-BDEC-4471-BF16-3ADF8D92DD69}"/>
              </a:ext>
            </a:extLst>
          </p:cNvPr>
          <p:cNvSpPr/>
          <p:nvPr userDrawn="1"/>
        </p:nvSpPr>
        <p:spPr>
          <a:xfrm>
            <a:off x="8520012" y="6369050"/>
            <a:ext cx="251932" cy="488950"/>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11" name="スライド番号プレースホルダー 5">
            <a:extLst>
              <a:ext uri="{FF2B5EF4-FFF2-40B4-BE49-F238E27FC236}">
                <a16:creationId xmlns:a16="http://schemas.microsoft.com/office/drawing/2014/main" id="{33D238BD-C38B-4BEB-92A5-657AAB9C5351}"/>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
        <p:nvSpPr>
          <p:cNvPr id="2" name="タイトル 1">
            <a:extLst>
              <a:ext uri="{FF2B5EF4-FFF2-40B4-BE49-F238E27FC236}">
                <a16:creationId xmlns:a16="http://schemas.microsoft.com/office/drawing/2014/main" id="{50E81040-AE93-4763-96F3-062F0F2D8F14}"/>
              </a:ext>
            </a:extLst>
          </p:cNvPr>
          <p:cNvSpPr>
            <a:spLocks noGrp="1"/>
          </p:cNvSpPr>
          <p:nvPr>
            <p:ph type="title"/>
          </p:nvPr>
        </p:nvSpPr>
        <p:spPr/>
        <p:txBody>
          <a:bodyPr rtlCol="0"/>
          <a:lstStyle>
            <a:lvl1pPr>
              <a:defRPr baseline="0">
                <a:ea typeface="Meiryo UI" panose="020B0604030504040204" pitchFamily="50" charset="-128"/>
              </a:defRPr>
            </a:lvl1pPr>
          </a:lstStyle>
          <a:p>
            <a:pPr rtl="0"/>
            <a:r>
              <a:rPr lang="ja-JP" altLang="en-US" noProof="0"/>
              <a:t>マスター タイトルの書式設定</a:t>
            </a:r>
          </a:p>
        </p:txBody>
      </p:sp>
      <p:sp>
        <p:nvSpPr>
          <p:cNvPr id="12" name="フッター プレースホルダー 5">
            <a:extLst>
              <a:ext uri="{FF2B5EF4-FFF2-40B4-BE49-F238E27FC236}">
                <a16:creationId xmlns:a16="http://schemas.microsoft.com/office/drawing/2014/main" id="{2A6C1EB5-C8C9-45BE-A0BB-15EC3289D3AB}"/>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20701439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お礼を述べるスライド">
    <p:spTree>
      <p:nvGrpSpPr>
        <p:cNvPr id="1" name=""/>
        <p:cNvGrpSpPr/>
        <p:nvPr/>
      </p:nvGrpSpPr>
      <p:grpSpPr>
        <a:xfrm>
          <a:off x="0" y="0"/>
          <a:ext cx="0" cy="0"/>
          <a:chOff x="0" y="0"/>
          <a:chExt cx="0" cy="0"/>
        </a:xfrm>
      </p:grpSpPr>
      <p:sp>
        <p:nvSpPr>
          <p:cNvPr id="9" name="図プレースホルダー 3">
            <a:extLst>
              <a:ext uri="{FF2B5EF4-FFF2-40B4-BE49-F238E27FC236}">
                <a16:creationId xmlns:a16="http://schemas.microsoft.com/office/drawing/2014/main" id="{7C719AD2-39D2-425C-90E5-8FD2D783ADDF}"/>
              </a:ext>
            </a:extLst>
          </p:cNvPr>
          <p:cNvSpPr>
            <a:spLocks noGrp="1"/>
          </p:cNvSpPr>
          <p:nvPr>
            <p:ph type="pic" sz="quarter" idx="13" hasCustomPrompt="1"/>
          </p:nvPr>
        </p:nvSpPr>
        <p:spPr>
          <a:xfrm>
            <a:off x="0" y="0"/>
            <a:ext cx="9144000" cy="6858000"/>
          </a:xfrm>
          <a:solidFill>
            <a:schemeClr val="accent3">
              <a:lumMod val="60000"/>
              <a:lumOff val="40000"/>
            </a:schemeClr>
          </a:solidFill>
        </p:spPr>
        <p:txBody>
          <a:bodyPr vert="horz" wrap="square" lIns="91440" tIns="45720" rIns="91440" bIns="45720" rtlCol="0" anchor="ctr" anchorCtr="1">
            <a:noAutofit/>
          </a:bodyPr>
          <a:lstStyle>
            <a:lvl1pPr marL="0" indent="0">
              <a:buNone/>
              <a:defRPr lang="en-GB" sz="1350" baseline="0"/>
            </a:lvl1pPr>
          </a:lstStyle>
          <a:p>
            <a:pPr marL="171446" lvl="0" indent="-171446" algn="ctr" rtl="0"/>
            <a:r>
              <a:rPr lang="ja-JP" altLang="en-US" noProof="0"/>
              <a:t>画像の挿入</a:t>
            </a:r>
            <a:endParaRPr lang="ja-JP" altLang="en-GB" noProof="0"/>
          </a:p>
        </p:txBody>
      </p:sp>
      <p:sp>
        <p:nvSpPr>
          <p:cNvPr id="2" name="タイトル 1">
            <a:extLst>
              <a:ext uri="{FF2B5EF4-FFF2-40B4-BE49-F238E27FC236}">
                <a16:creationId xmlns:a16="http://schemas.microsoft.com/office/drawing/2014/main" id="{0E11612A-63A3-4175-9F77-FA03CCD38D4B}"/>
              </a:ext>
            </a:extLst>
          </p:cNvPr>
          <p:cNvSpPr>
            <a:spLocks noGrp="1"/>
          </p:cNvSpPr>
          <p:nvPr>
            <p:ph type="ctrTitle" hasCustomPrompt="1"/>
          </p:nvPr>
        </p:nvSpPr>
        <p:spPr>
          <a:xfrm>
            <a:off x="521154" y="4596754"/>
            <a:ext cx="8095308" cy="1006429"/>
          </a:xfrm>
        </p:spPr>
        <p:txBody>
          <a:bodyPr vert="horz" wrap="square" lIns="91440" tIns="45720" rIns="91440" bIns="45720" rtlCol="0" anchor="b">
            <a:spAutoFit/>
          </a:bodyPr>
          <a:lstStyle>
            <a:lvl1pPr algn="ctr">
              <a:defRPr lang="en-GB" sz="3300" b="1" spc="-113" baseline="0" dirty="0">
                <a:solidFill>
                  <a:schemeClr val="bg1"/>
                </a:solidFill>
                <a:latin typeface="Meiryo UI" panose="020B0604030504040204" pitchFamily="50" charset="-128"/>
              </a:defRPr>
            </a:lvl1pPr>
          </a:lstStyle>
          <a:p>
            <a:pPr marL="0" lvl="0" rtl="0"/>
            <a:r>
              <a:rPr lang="ja-JP" altLang="en-US" noProof="0" dirty="0"/>
              <a:t>おつかれさまでした！</a:t>
            </a:r>
            <a:br>
              <a:rPr lang="en-US" altLang="ja-JP" noProof="0" dirty="0"/>
            </a:br>
            <a:r>
              <a:rPr lang="ja-JP" altLang="en-US" noProof="0" dirty="0"/>
              <a:t>おしまい！</a:t>
            </a:r>
            <a:endParaRPr lang="ja-JP" altLang="en-GB" noProof="0" dirty="0"/>
          </a:p>
        </p:txBody>
      </p:sp>
      <p:sp>
        <p:nvSpPr>
          <p:cNvPr id="4" name="フッター プレースホルダー 5">
            <a:extLst>
              <a:ext uri="{FF2B5EF4-FFF2-40B4-BE49-F238E27FC236}">
                <a16:creationId xmlns:a16="http://schemas.microsoft.com/office/drawing/2014/main" id="{4650ED99-C07A-480E-80FF-205E19869710}"/>
              </a:ext>
            </a:extLst>
          </p:cNvPr>
          <p:cNvSpPr>
            <a:spLocks noGrp="1"/>
          </p:cNvSpPr>
          <p:nvPr>
            <p:ph type="ftr" sz="quarter" idx="12"/>
          </p:nvPr>
        </p:nvSpPr>
        <p:spPr>
          <a:xfrm>
            <a:off x="334736" y="6356355"/>
            <a:ext cx="3086100" cy="365125"/>
          </a:xfrm>
          <a:prstGeom prst="rect">
            <a:avLst/>
          </a:prstGeom>
        </p:spPr>
        <p:txBody>
          <a:bodyPr/>
          <a:lstStyle/>
          <a:p>
            <a:endParaRPr kumimoji="1" lang="ja-JP" altLang="en-US" dirty="0"/>
          </a:p>
        </p:txBody>
      </p:sp>
    </p:spTree>
    <p:extLst>
      <p:ext uri="{BB962C8B-B14F-4D97-AF65-F5344CB8AC3E}">
        <p14:creationId xmlns:p14="http://schemas.microsoft.com/office/powerpoint/2010/main" val="7341928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FE1B3994-EC85-4CEE-B849-7AE33810F50A}"/>
              </a:ext>
            </a:extLst>
          </p:cNvPr>
          <p:cNvSpPr>
            <a:spLocks noGrp="1"/>
          </p:cNvSpPr>
          <p:nvPr>
            <p:ph type="title"/>
          </p:nvPr>
        </p:nvSpPr>
        <p:spPr>
          <a:xfrm>
            <a:off x="334735" y="562545"/>
            <a:ext cx="8380640" cy="466281"/>
          </a:xfrm>
          <a:prstGeom prst="rect">
            <a:avLst/>
          </a:prstGeom>
        </p:spPr>
        <p:txBody>
          <a:bodyPr vert="horz" wrap="square" lIns="91440" tIns="45720" rIns="91440" bIns="45720" rtlCol="0" anchor="ctr">
            <a:spAutoFit/>
          </a:bodyPr>
          <a:lstStyle/>
          <a:p>
            <a:pPr lvl="0" rtl="0"/>
            <a:r>
              <a:rPr lang="ja-JP" altLang="en-US" noProof="0"/>
              <a:t>マスター タイトルの書式設定</a:t>
            </a:r>
          </a:p>
        </p:txBody>
      </p:sp>
      <p:sp>
        <p:nvSpPr>
          <p:cNvPr id="3" name="テキスト プレースホルダー 2">
            <a:extLst>
              <a:ext uri="{FF2B5EF4-FFF2-40B4-BE49-F238E27FC236}">
                <a16:creationId xmlns:a16="http://schemas.microsoft.com/office/drawing/2014/main" id="{EE88709A-CA63-4EAC-968C-8873D088E691}"/>
              </a:ext>
            </a:extLst>
          </p:cNvPr>
          <p:cNvSpPr>
            <a:spLocks noGrp="1"/>
          </p:cNvSpPr>
          <p:nvPr>
            <p:ph type="body" idx="1"/>
          </p:nvPr>
        </p:nvSpPr>
        <p:spPr>
          <a:xfrm>
            <a:off x="334735" y="1253331"/>
            <a:ext cx="8380640" cy="4770098"/>
          </a:xfrm>
          <a:prstGeom prst="rect">
            <a:avLst/>
          </a:prstGeom>
        </p:spPr>
        <p:txBody>
          <a:bodyPr vert="horz" lIns="91440" tIns="45720" rIns="91440" bIns="45720" rtlCol="0">
            <a:normAutofit/>
          </a:bodyPr>
          <a:lstStyle/>
          <a:p>
            <a:pPr lvl="0" rtl="0"/>
            <a:r>
              <a:rPr lang="ja-JP" altLang="en-US" noProof="0"/>
              <a:t>マスター テキストのスタイルを編集する</a:t>
            </a:r>
          </a:p>
          <a:p>
            <a:pPr lvl="1" rtl="0"/>
            <a:r>
              <a:rPr lang="ja-JP" altLang="en-US" noProof="0"/>
              <a:t>第 </a:t>
            </a:r>
            <a:r>
              <a:rPr lang="en-US" altLang="ja-JP" noProof="0"/>
              <a:t>2 </a:t>
            </a:r>
            <a:r>
              <a:rPr lang="ja-JP" altLang="en-US" noProof="0"/>
              <a:t>レベル</a:t>
            </a:r>
          </a:p>
          <a:p>
            <a:pPr lvl="2" rtl="0"/>
            <a:r>
              <a:rPr lang="ja-JP" altLang="en-US" noProof="0"/>
              <a:t>第 </a:t>
            </a:r>
            <a:r>
              <a:rPr lang="en-US" altLang="ja-JP" noProof="0"/>
              <a:t>3 </a:t>
            </a:r>
            <a:r>
              <a:rPr lang="ja-JP" altLang="en-US" noProof="0"/>
              <a:t>レベル</a:t>
            </a:r>
          </a:p>
          <a:p>
            <a:pPr lvl="3" rtl="0"/>
            <a:r>
              <a:rPr lang="ja-JP" altLang="en-US" noProof="0"/>
              <a:t>第 </a:t>
            </a:r>
            <a:r>
              <a:rPr lang="en-US" altLang="ja-JP" noProof="0"/>
              <a:t>4 </a:t>
            </a:r>
            <a:r>
              <a:rPr lang="ja-JP" altLang="en-US" noProof="0"/>
              <a:t>レベル</a:t>
            </a:r>
          </a:p>
          <a:p>
            <a:pPr lvl="4" rtl="0"/>
            <a:r>
              <a:rPr lang="ja-JP" altLang="en-US" noProof="0"/>
              <a:t>第 </a:t>
            </a:r>
            <a:r>
              <a:rPr lang="en-US" altLang="ja-JP" noProof="0"/>
              <a:t>5 </a:t>
            </a:r>
            <a:r>
              <a:rPr lang="ja-JP" altLang="en-US" noProof="0"/>
              <a:t>レベル</a:t>
            </a:r>
          </a:p>
        </p:txBody>
      </p:sp>
      <p:sp>
        <p:nvSpPr>
          <p:cNvPr id="5" name="フッター プレースホルダー 4">
            <a:extLst>
              <a:ext uri="{FF2B5EF4-FFF2-40B4-BE49-F238E27FC236}">
                <a16:creationId xmlns:a16="http://schemas.microsoft.com/office/drawing/2014/main" id="{6BBA3C17-8AAC-4933-A7DA-CD7D3F840BEB}"/>
              </a:ext>
            </a:extLst>
          </p:cNvPr>
          <p:cNvSpPr>
            <a:spLocks noGrp="1"/>
          </p:cNvSpPr>
          <p:nvPr>
            <p:ph type="ftr" sz="quarter" idx="3"/>
          </p:nvPr>
        </p:nvSpPr>
        <p:spPr>
          <a:xfrm>
            <a:off x="334736" y="6356355"/>
            <a:ext cx="3086100" cy="365125"/>
          </a:xfrm>
          <a:prstGeom prst="rect">
            <a:avLst/>
          </a:prstGeom>
        </p:spPr>
        <p:txBody>
          <a:bodyPr vert="horz" lIns="91440" tIns="45720" rIns="91440" bIns="45720" rtlCol="0" anchor="ctr"/>
          <a:lstStyle>
            <a:lvl1pPr algn="l">
              <a:defRPr sz="900" baseline="0">
                <a:solidFill>
                  <a:schemeClr val="tx1">
                    <a:tint val="75000"/>
                  </a:schemeClr>
                </a:solidFill>
                <a:latin typeface="Meiryo UI" panose="020B0604030504040204" pitchFamily="50" charset="-128"/>
                <a:ea typeface="Meiryo UI" panose="020B0604030504040204" pitchFamily="50" charset="-128"/>
              </a:defRPr>
            </a:lvl1pPr>
          </a:lstStyle>
          <a:p>
            <a:endParaRPr kumimoji="1" lang="ja-JP" altLang="en-US" dirty="0"/>
          </a:p>
        </p:txBody>
      </p:sp>
      <p:sp>
        <p:nvSpPr>
          <p:cNvPr id="7" name="長方形 6">
            <a:extLst>
              <a:ext uri="{FF2B5EF4-FFF2-40B4-BE49-F238E27FC236}">
                <a16:creationId xmlns:a16="http://schemas.microsoft.com/office/drawing/2014/main" id="{72B1D122-60D0-8B4D-896A-2A770C0B6343}"/>
              </a:ext>
            </a:extLst>
          </p:cNvPr>
          <p:cNvSpPr/>
          <p:nvPr userDrawn="1"/>
        </p:nvSpPr>
        <p:spPr>
          <a:xfrm>
            <a:off x="8520012" y="6369050"/>
            <a:ext cx="251932" cy="488950"/>
          </a:xfrm>
          <a:prstGeom prst="rect">
            <a:avLst/>
          </a:prstGeom>
          <a:solidFill>
            <a:schemeClr val="bg2">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rtl="0"/>
            <a:endParaRPr lang="ja-JP" altLang="en-US" sz="1350" baseline="0" noProof="0">
              <a:solidFill>
                <a:schemeClr val="tx1"/>
              </a:solidFill>
              <a:latin typeface="Meiryo UI" panose="020B0604030504040204" pitchFamily="50" charset="-128"/>
              <a:ea typeface="Meiryo UI" panose="020B0604030504040204" pitchFamily="50" charset="-128"/>
            </a:endParaRPr>
          </a:p>
        </p:txBody>
      </p:sp>
      <p:sp>
        <p:nvSpPr>
          <p:cNvPr id="8" name="スライド番号プレースホルダー 5">
            <a:extLst>
              <a:ext uri="{FF2B5EF4-FFF2-40B4-BE49-F238E27FC236}">
                <a16:creationId xmlns:a16="http://schemas.microsoft.com/office/drawing/2014/main" id="{6B5B9FA1-1805-A944-AC99-868579EBA1AD}"/>
              </a:ext>
            </a:extLst>
          </p:cNvPr>
          <p:cNvSpPr txBox="1">
            <a:spLocks/>
          </p:cNvSpPr>
          <p:nvPr userDrawn="1"/>
        </p:nvSpPr>
        <p:spPr>
          <a:xfrm>
            <a:off x="8520012" y="6369055"/>
            <a:ext cx="251932" cy="365125"/>
          </a:xfrm>
          <a:prstGeom prst="rect">
            <a:avLst/>
          </a:prstGeom>
          <a:solidFill>
            <a:schemeClr val="accent2"/>
          </a:solidFill>
        </p:spPr>
        <p:txBody>
          <a:bodyPr vert="horz" lIns="0" tIns="34290" rIns="0" bIns="3429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1000" b="0" kern="1200">
                <a:solidFill>
                  <a:srgbClr val="01C6FD"/>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rtl="0"/>
            <a:fld id="{78048C4E-7BD1-46A5-B2F2-6AD408DAAD47}" type="slidenum">
              <a:rPr lang="en-US" altLang="ja-JP" sz="750" b="1" baseline="0" noProof="0" smtClean="0">
                <a:solidFill>
                  <a:schemeClr val="bg1"/>
                </a:solidFill>
                <a:latin typeface="Meiryo UI" panose="020B0604030504040204" pitchFamily="50" charset="-128"/>
                <a:ea typeface="Meiryo UI" panose="020B0604030504040204" pitchFamily="50" charset="-128"/>
              </a:rPr>
              <a:pPr/>
              <a:t>‹#›</a:t>
            </a:fld>
            <a:endParaRPr lang="ja-JP" altLang="en-US" sz="750" b="1" baseline="0" noProof="0">
              <a:solidFill>
                <a:schemeClr val="bg1"/>
              </a:solidFill>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39815756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51" r:id="rId3"/>
    <p:sldLayoutId id="2147483661" r:id="rId4"/>
    <p:sldLayoutId id="2147483662" r:id="rId5"/>
    <p:sldLayoutId id="2147483650" r:id="rId6"/>
    <p:sldLayoutId id="2147483668" r:id="rId7"/>
    <p:sldLayoutId id="2147483674" r:id="rId8"/>
    <p:sldLayoutId id="2147483666" r:id="rId9"/>
    <p:sldLayoutId id="2147483664" r:id="rId10"/>
    <p:sldLayoutId id="2147483663" r:id="rId11"/>
    <p:sldLayoutId id="2147483667" r:id="rId12"/>
    <p:sldLayoutId id="2147483671" r:id="rId13"/>
    <p:sldLayoutId id="2147483677" r:id="rId14"/>
    <p:sldLayoutId id="2147483672" r:id="rId15"/>
    <p:sldLayoutId id="2147483673" r:id="rId16"/>
    <p:sldLayoutId id="2147483675" r:id="rId17"/>
    <p:sldLayoutId id="2147483676" r:id="rId18"/>
    <p:sldLayoutId id="2147483665" r:id="rId19"/>
    <p:sldLayoutId id="2147483669" r:id="rId20"/>
    <p:sldLayoutId id="2147483670" r:id="rId21"/>
  </p:sldLayoutIdLst>
  <p:hf sldNum="0" hdr="0" ftr="0" dt="0"/>
  <p:txStyles>
    <p:titleStyle>
      <a:lvl1pPr algn="l" defTabSz="685783" rtl="0" eaLnBrk="1" latinLnBrk="0" hangingPunct="1">
        <a:lnSpc>
          <a:spcPct val="90000"/>
        </a:lnSpc>
        <a:spcBef>
          <a:spcPct val="0"/>
        </a:spcBef>
        <a:buNone/>
        <a:defRPr kumimoji="1" lang="en-GB" sz="2700" b="1" kern="1200" spc="-45" baseline="0" dirty="0">
          <a:solidFill>
            <a:schemeClr val="tx1"/>
          </a:solidFill>
          <a:latin typeface="Meiryo UI" panose="020B0604030504040204" pitchFamily="50" charset="-128"/>
          <a:ea typeface="Meiryo UI" panose="020B0604030504040204" pitchFamily="50" charset="-128"/>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kumimoji="1" sz="2100" b="0" kern="1200" baseline="0">
          <a:solidFill>
            <a:schemeClr val="tx1"/>
          </a:solidFill>
          <a:latin typeface="Meiryo UI" panose="020B0604030504040204" pitchFamily="50" charset="-128"/>
          <a:ea typeface="Meiryo UI" panose="020B0604030504040204" pitchFamily="50" charset="-128"/>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kumimoji="1" sz="1800" b="0" kern="1200" baseline="0">
          <a:solidFill>
            <a:schemeClr val="tx1"/>
          </a:solidFill>
          <a:latin typeface="Meiryo UI" panose="020B0604030504040204" pitchFamily="50" charset="-128"/>
          <a:ea typeface="Meiryo UI" panose="020B0604030504040204" pitchFamily="50" charset="-128"/>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kumimoji="1" sz="1500" b="0" kern="1200" baseline="0">
          <a:solidFill>
            <a:schemeClr val="tx1"/>
          </a:solidFill>
          <a:latin typeface="Meiryo UI" panose="020B0604030504040204" pitchFamily="50" charset="-128"/>
          <a:ea typeface="Meiryo UI" panose="020B0604030504040204" pitchFamily="50" charset="-128"/>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kumimoji="1" sz="1350" b="0" kern="1200" baseline="0">
          <a:solidFill>
            <a:schemeClr val="tx1"/>
          </a:solidFill>
          <a:latin typeface="Meiryo UI" panose="020B0604030504040204" pitchFamily="50" charset="-128"/>
          <a:ea typeface="Meiryo UI" panose="020B0604030504040204" pitchFamily="50" charset="-128"/>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783" rtl="0" eaLnBrk="1" latinLnBrk="0" hangingPunct="1">
        <a:defRPr kumimoji="1" sz="1350" kern="1200">
          <a:solidFill>
            <a:schemeClr val="tx1"/>
          </a:solidFill>
          <a:latin typeface="+mn-lt"/>
          <a:ea typeface="+mn-ea"/>
          <a:cs typeface="+mn-cs"/>
        </a:defRPr>
      </a:lvl1pPr>
      <a:lvl2pPr marL="342892" algn="l" defTabSz="685783" rtl="0" eaLnBrk="1" latinLnBrk="0" hangingPunct="1">
        <a:defRPr kumimoji="1" sz="1350" kern="1200">
          <a:solidFill>
            <a:schemeClr val="tx1"/>
          </a:solidFill>
          <a:latin typeface="+mn-lt"/>
          <a:ea typeface="+mn-ea"/>
          <a:cs typeface="+mn-cs"/>
        </a:defRPr>
      </a:lvl2pPr>
      <a:lvl3pPr marL="685783" algn="l" defTabSz="685783" rtl="0" eaLnBrk="1" latinLnBrk="0" hangingPunct="1">
        <a:defRPr kumimoji="1" sz="1350" kern="1200">
          <a:solidFill>
            <a:schemeClr val="tx1"/>
          </a:solidFill>
          <a:latin typeface="+mn-lt"/>
          <a:ea typeface="+mn-ea"/>
          <a:cs typeface="+mn-cs"/>
        </a:defRPr>
      </a:lvl3pPr>
      <a:lvl4pPr marL="1028675" algn="l" defTabSz="685783" rtl="0" eaLnBrk="1" latinLnBrk="0" hangingPunct="1">
        <a:defRPr kumimoji="1" sz="1350" kern="1200">
          <a:solidFill>
            <a:schemeClr val="tx1"/>
          </a:solidFill>
          <a:latin typeface="+mn-lt"/>
          <a:ea typeface="+mn-ea"/>
          <a:cs typeface="+mn-cs"/>
        </a:defRPr>
      </a:lvl4pPr>
      <a:lvl5pPr marL="1371566" algn="l" defTabSz="685783" rtl="0" eaLnBrk="1" latinLnBrk="0" hangingPunct="1">
        <a:defRPr kumimoji="1" sz="1350" kern="1200">
          <a:solidFill>
            <a:schemeClr val="tx1"/>
          </a:solidFill>
          <a:latin typeface="+mn-lt"/>
          <a:ea typeface="+mn-ea"/>
          <a:cs typeface="+mn-cs"/>
        </a:defRPr>
      </a:lvl5pPr>
      <a:lvl6pPr marL="1714457" algn="l" defTabSz="685783" rtl="0" eaLnBrk="1" latinLnBrk="0" hangingPunct="1">
        <a:defRPr kumimoji="1" sz="1350" kern="1200">
          <a:solidFill>
            <a:schemeClr val="tx1"/>
          </a:solidFill>
          <a:latin typeface="+mn-lt"/>
          <a:ea typeface="+mn-ea"/>
          <a:cs typeface="+mn-cs"/>
        </a:defRPr>
      </a:lvl6pPr>
      <a:lvl7pPr marL="2057348" algn="l" defTabSz="685783" rtl="0" eaLnBrk="1" latinLnBrk="0" hangingPunct="1">
        <a:defRPr kumimoji="1" sz="1350" kern="1200">
          <a:solidFill>
            <a:schemeClr val="tx1"/>
          </a:solidFill>
          <a:latin typeface="+mn-lt"/>
          <a:ea typeface="+mn-ea"/>
          <a:cs typeface="+mn-cs"/>
        </a:defRPr>
      </a:lvl7pPr>
      <a:lvl8pPr marL="2400240" algn="l" defTabSz="685783" rtl="0" eaLnBrk="1" latinLnBrk="0" hangingPunct="1">
        <a:defRPr kumimoji="1" sz="1350" kern="1200">
          <a:solidFill>
            <a:schemeClr val="tx1"/>
          </a:solidFill>
          <a:latin typeface="+mn-lt"/>
          <a:ea typeface="+mn-ea"/>
          <a:cs typeface="+mn-cs"/>
        </a:defRPr>
      </a:lvl8pPr>
      <a:lvl9pPr marL="2743132" algn="l" defTabSz="685783" rtl="0" eaLnBrk="1" latinLnBrk="0" hangingPunct="1">
        <a:defRPr kumimoji="1"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2880" userDrawn="1">
          <p15:clr>
            <a:srgbClr val="F26B43"/>
          </p15:clr>
        </p15:guide>
        <p15:guide id="3" pos="270" userDrawn="1">
          <p15:clr>
            <a:srgbClr val="F26B43"/>
          </p15:clr>
        </p15:guide>
        <p15:guide id="4" pos="5490" userDrawn="1">
          <p15:clr>
            <a:srgbClr val="F26B43"/>
          </p15:clr>
        </p15:guide>
        <p15:guide id="5" orient="horz" pos="360" userDrawn="1">
          <p15:clr>
            <a:srgbClr val="F26B43"/>
          </p15:clr>
        </p15:guide>
        <p15:guide id="6" orient="horz" pos="39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4.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10.png"/><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image" Target="../media/image39.png"/><Relationship Id="rId4" Type="http://schemas.openxmlformats.org/officeDocument/2006/relationships/image" Target="../media/image31.png"/></Relationships>
</file>

<file path=ppt/slides/_rels/slide2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6.xml"/><Relationship Id="rId1" Type="http://schemas.openxmlformats.org/officeDocument/2006/relationships/slideLayout" Target="../slideLayouts/slideLayout7.xml"/><Relationship Id="rId5" Type="http://schemas.openxmlformats.org/officeDocument/2006/relationships/image" Target="../media/image49.PNG"/><Relationship Id="rId4" Type="http://schemas.openxmlformats.org/officeDocument/2006/relationships/image" Target="../media/image48.png"/></Relationships>
</file>

<file path=ppt/slides/_rels/slide37.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PNG"/><Relationship Id="rId1" Type="http://schemas.openxmlformats.org/officeDocument/2006/relationships/slideLayout" Target="../slideLayouts/slideLayout7.xml"/><Relationship Id="rId4" Type="http://schemas.openxmlformats.org/officeDocument/2006/relationships/image" Target="../media/image56.png"/></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image" Target="../media/image58.png"/></Relationships>
</file>

<file path=ppt/slides/_rels/slide40.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51.PNG"/></Relationships>
</file>

<file path=ppt/slides/_rels/slide4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61.png"/></Relationships>
</file>

<file path=ppt/slides/_rels/slide42.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63.PNG"/><Relationship Id="rId7" Type="http://schemas.openxmlformats.org/officeDocument/2006/relationships/image" Target="../media/image67.PNG"/><Relationship Id="rId12"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66.PNG"/><Relationship Id="rId11" Type="http://schemas.openxmlformats.org/officeDocument/2006/relationships/image" Target="../media/image70.PNG"/><Relationship Id="rId5" Type="http://schemas.openxmlformats.org/officeDocument/2006/relationships/image" Target="../media/image65.PNG"/><Relationship Id="rId10" Type="http://schemas.openxmlformats.org/officeDocument/2006/relationships/image" Target="../media/image33.PNG"/><Relationship Id="rId4" Type="http://schemas.openxmlformats.org/officeDocument/2006/relationships/image" Target="../media/image64.PNG"/><Relationship Id="rId9" Type="http://schemas.openxmlformats.org/officeDocument/2006/relationships/image" Target="../media/image69.png"/></Relationships>
</file>

<file path=ppt/slides/_rels/slide45.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59.png"/><Relationship Id="rId1" Type="http://schemas.openxmlformats.org/officeDocument/2006/relationships/slideLayout" Target="../slideLayouts/slideLayout7.xml"/><Relationship Id="rId4" Type="http://schemas.openxmlformats.org/officeDocument/2006/relationships/image" Target="../media/image80.PNG"/></Relationships>
</file>

<file path=ppt/slides/_rels/slide5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82.PNG"/><Relationship Id="rId1" Type="http://schemas.openxmlformats.org/officeDocument/2006/relationships/slideLayout" Target="../slideLayouts/slideLayout7.xml"/><Relationship Id="rId6" Type="http://schemas.openxmlformats.org/officeDocument/2006/relationships/image" Target="../media/image83.PNG"/><Relationship Id="rId5" Type="http://schemas.openxmlformats.org/officeDocument/2006/relationships/image" Target="../media/image69.png"/><Relationship Id="rId4" Type="http://schemas.openxmlformats.org/officeDocument/2006/relationships/image" Target="../media/image65.PNG"/></Relationships>
</file>

<file path=ppt/slides/_rels/slide59.xml.rels><?xml version="1.0" encoding="UTF-8" standalone="yes"?>
<Relationships xmlns="http://schemas.openxmlformats.org/package/2006/relationships"><Relationship Id="rId8" Type="http://schemas.openxmlformats.org/officeDocument/2006/relationships/image" Target="../media/image89.PNG"/><Relationship Id="rId3" Type="http://schemas.openxmlformats.org/officeDocument/2006/relationships/image" Target="../media/image84.PNG"/><Relationship Id="rId7" Type="http://schemas.openxmlformats.org/officeDocument/2006/relationships/image" Target="../media/image88.png"/><Relationship Id="rId2" Type="http://schemas.openxmlformats.org/officeDocument/2006/relationships/image" Target="../media/image82.PNG"/><Relationship Id="rId1" Type="http://schemas.openxmlformats.org/officeDocument/2006/relationships/slideLayout" Target="../slideLayouts/slideLayout7.xml"/><Relationship Id="rId6" Type="http://schemas.openxmlformats.org/officeDocument/2006/relationships/image" Target="../media/image87.PNG"/><Relationship Id="rId5" Type="http://schemas.openxmlformats.org/officeDocument/2006/relationships/image" Target="../media/image86.png"/><Relationship Id="rId4" Type="http://schemas.openxmlformats.org/officeDocument/2006/relationships/image" Target="../media/image85.PNG"/></Relationships>
</file>

<file path=ppt/slides/_rels/slide60.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4.PNG"/><Relationship Id="rId7" Type="http://schemas.openxmlformats.org/officeDocument/2006/relationships/image" Target="../media/image92.PNG"/><Relationship Id="rId2" Type="http://schemas.openxmlformats.org/officeDocument/2006/relationships/image" Target="../media/image82.PNG"/><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33.PNG"/><Relationship Id="rId9" Type="http://schemas.openxmlformats.org/officeDocument/2006/relationships/image" Target="../media/image94.PNG"/></Relationships>
</file>

<file path=ppt/slides/_rels/slide6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82.PNG"/><Relationship Id="rId1" Type="http://schemas.openxmlformats.org/officeDocument/2006/relationships/slideLayout" Target="../slideLayouts/slideLayout7.xml"/><Relationship Id="rId5" Type="http://schemas.openxmlformats.org/officeDocument/2006/relationships/image" Target="../media/image70.PNG"/><Relationship Id="rId4" Type="http://schemas.openxmlformats.org/officeDocument/2006/relationships/image" Target="../media/image95.PNG"/></Relationships>
</file>

<file path=ppt/slides/_rels/slide62.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4.PNG"/><Relationship Id="rId7" Type="http://schemas.openxmlformats.org/officeDocument/2006/relationships/image" Target="../media/image92.PNG"/><Relationship Id="rId2" Type="http://schemas.openxmlformats.org/officeDocument/2006/relationships/image" Target="../media/image82.PNG"/><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33.PNG"/><Relationship Id="rId9" Type="http://schemas.openxmlformats.org/officeDocument/2006/relationships/image" Target="../media/image96.png"/></Relationships>
</file>

<file path=ppt/slides/_rels/slide63.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3.PNG"/><Relationship Id="rId7"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7.xml"/><Relationship Id="rId6" Type="http://schemas.openxmlformats.org/officeDocument/2006/relationships/image" Target="../media/image69.png"/><Relationship Id="rId5" Type="http://schemas.openxmlformats.org/officeDocument/2006/relationships/image" Target="../media/image70.PNG"/><Relationship Id="rId4" Type="http://schemas.openxmlformats.org/officeDocument/2006/relationships/image" Target="../media/image95.PNG"/></Relationships>
</file>

<file path=ppt/slides/_rels/slide64.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9.PNG"/><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73.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3" Type="http://schemas.openxmlformats.org/officeDocument/2006/relationships/image" Target="../media/image30.png"/><Relationship Id="rId7" Type="http://schemas.openxmlformats.org/officeDocument/2006/relationships/image" Target="../media/image59.png"/><Relationship Id="rId2" Type="http://schemas.openxmlformats.org/officeDocument/2006/relationships/image" Target="../media/image109.PNG"/><Relationship Id="rId1" Type="http://schemas.openxmlformats.org/officeDocument/2006/relationships/slideLayout" Target="../slideLayouts/slideLayout7.xml"/><Relationship Id="rId6" Type="http://schemas.openxmlformats.org/officeDocument/2006/relationships/image" Target="../media/image111.PNG"/><Relationship Id="rId5" Type="http://schemas.openxmlformats.org/officeDocument/2006/relationships/image" Target="../media/image110.PNG"/><Relationship Id="rId4" Type="http://schemas.openxmlformats.org/officeDocument/2006/relationships/image" Target="../media/image3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112.PNG"/><Relationship Id="rId1" Type="http://schemas.openxmlformats.org/officeDocument/2006/relationships/slideLayout" Target="../slideLayouts/slideLayout7.xml"/><Relationship Id="rId6" Type="http://schemas.openxmlformats.org/officeDocument/2006/relationships/image" Target="../media/image66.PNG"/><Relationship Id="rId5" Type="http://schemas.openxmlformats.org/officeDocument/2006/relationships/image" Target="../media/image113.PNG"/><Relationship Id="rId4" Type="http://schemas.openxmlformats.org/officeDocument/2006/relationships/image" Target="../media/image65.PNG"/></Relationships>
</file>

<file path=ppt/slides/_rels/slide81.xml.rels><?xml version="1.0" encoding="UTF-8" standalone="yes"?>
<Relationships xmlns="http://schemas.openxmlformats.org/package/2006/relationships"><Relationship Id="rId8" Type="http://schemas.openxmlformats.org/officeDocument/2006/relationships/image" Target="../media/image93.PNG"/><Relationship Id="rId3" Type="http://schemas.openxmlformats.org/officeDocument/2006/relationships/image" Target="../media/image84.PNG"/><Relationship Id="rId7" Type="http://schemas.openxmlformats.org/officeDocument/2006/relationships/image" Target="../media/image92.PNG"/><Relationship Id="rId2" Type="http://schemas.openxmlformats.org/officeDocument/2006/relationships/image" Target="../media/image112.PNG"/><Relationship Id="rId1" Type="http://schemas.openxmlformats.org/officeDocument/2006/relationships/slideLayout" Target="../slideLayouts/slideLayout7.xml"/><Relationship Id="rId6" Type="http://schemas.openxmlformats.org/officeDocument/2006/relationships/image" Target="../media/image91.PNG"/><Relationship Id="rId5" Type="http://schemas.openxmlformats.org/officeDocument/2006/relationships/image" Target="../media/image90.png"/><Relationship Id="rId4" Type="http://schemas.openxmlformats.org/officeDocument/2006/relationships/image" Target="../media/image33.PNG"/><Relationship Id="rId9" Type="http://schemas.openxmlformats.org/officeDocument/2006/relationships/image" Target="../media/image114.png"/></Relationships>
</file>

<file path=ppt/slides/_rels/slide82.xml.rels><?xml version="1.0" encoding="UTF-8" standalone="yes"?>
<Relationships xmlns="http://schemas.openxmlformats.org/package/2006/relationships"><Relationship Id="rId3" Type="http://schemas.openxmlformats.org/officeDocument/2006/relationships/image" Target="../media/image69.png"/><Relationship Id="rId7" Type="http://schemas.openxmlformats.org/officeDocument/2006/relationships/image" Target="../media/image36.png"/><Relationship Id="rId2" Type="http://schemas.openxmlformats.org/officeDocument/2006/relationships/image" Target="../media/image112.PNG"/><Relationship Id="rId1" Type="http://schemas.openxmlformats.org/officeDocument/2006/relationships/slideLayout" Target="../slideLayouts/slideLayout7.xml"/><Relationship Id="rId6" Type="http://schemas.openxmlformats.org/officeDocument/2006/relationships/image" Target="../media/image93.PNG"/><Relationship Id="rId5" Type="http://schemas.openxmlformats.org/officeDocument/2006/relationships/image" Target="../media/image115.PNG"/><Relationship Id="rId4" Type="http://schemas.openxmlformats.org/officeDocument/2006/relationships/image" Target="../media/image83.PNG"/></Relationships>
</file>

<file path=ppt/slides/_rels/slide83.xml.rels><?xml version="1.0" encoding="UTF-8" standalone="yes"?>
<Relationships xmlns="http://schemas.openxmlformats.org/package/2006/relationships"><Relationship Id="rId2" Type="http://schemas.openxmlformats.org/officeDocument/2006/relationships/image" Target="../media/image116.png"/><Relationship Id="rId1" Type="http://schemas.openxmlformats.org/officeDocument/2006/relationships/slideLayout" Target="../slideLayouts/slideLayout7.xml"/></Relationships>
</file>

<file path=ppt/slides/_rels/slide84.xml.rels><?xml version="1.0" encoding="UTF-8" standalone="yes"?>
<Relationships xmlns="http://schemas.openxmlformats.org/package/2006/relationships"><Relationship Id="rId2" Type="http://schemas.openxmlformats.org/officeDocument/2006/relationships/image" Target="../media/image117.png"/><Relationship Id="rId1" Type="http://schemas.openxmlformats.org/officeDocument/2006/relationships/slideLayout" Target="../slideLayouts/slideLayout7.xml"/></Relationships>
</file>

<file path=ppt/slides/_rels/slide85.xml.rels><?xml version="1.0" encoding="UTF-8" standalone="yes"?>
<Relationships xmlns="http://schemas.openxmlformats.org/package/2006/relationships"><Relationship Id="rId2" Type="http://schemas.openxmlformats.org/officeDocument/2006/relationships/image" Target="../media/image118.png"/><Relationship Id="rId1" Type="http://schemas.openxmlformats.org/officeDocument/2006/relationships/slideLayout" Target="../slideLayouts/slideLayout7.xml"/></Relationships>
</file>

<file path=ppt/slides/_rels/slide86.xml.rels><?xml version="1.0" encoding="UTF-8" standalone="yes"?>
<Relationships xmlns="http://schemas.openxmlformats.org/package/2006/relationships"><Relationship Id="rId2" Type="http://schemas.openxmlformats.org/officeDocument/2006/relationships/image" Target="../media/image119.png"/><Relationship Id="rId1" Type="http://schemas.openxmlformats.org/officeDocument/2006/relationships/slideLayout" Target="../slideLayouts/slideLayout7.xml"/></Relationships>
</file>

<file path=ppt/slides/_rels/slide87.xml.rels><?xml version="1.0" encoding="UTF-8" standalone="yes"?>
<Relationships xmlns="http://schemas.openxmlformats.org/package/2006/relationships"><Relationship Id="rId2" Type="http://schemas.openxmlformats.org/officeDocument/2006/relationships/image" Target="../media/image120.png"/><Relationship Id="rId1" Type="http://schemas.openxmlformats.org/officeDocument/2006/relationships/slideLayout" Target="../slideLayouts/slideLayout7.xml"/></Relationships>
</file>

<file path=ppt/slides/_rels/slide88.xml.rels><?xml version="1.0" encoding="UTF-8" standalone="yes"?>
<Relationships xmlns="http://schemas.openxmlformats.org/package/2006/relationships"><Relationship Id="rId2" Type="http://schemas.openxmlformats.org/officeDocument/2006/relationships/image" Target="../media/image121.png"/><Relationship Id="rId1" Type="http://schemas.openxmlformats.org/officeDocument/2006/relationships/slideLayout" Target="../slideLayouts/slideLayout7.xml"/></Relationships>
</file>

<file path=ppt/slides/_rels/slide8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122.png"/><Relationship Id="rId1" Type="http://schemas.openxmlformats.org/officeDocument/2006/relationships/slideLayout" Target="../slideLayouts/slideLayout7.xml"/><Relationship Id="rId4" Type="http://schemas.openxmlformats.org/officeDocument/2006/relationships/image" Target="../media/image31.png"/></Relationships>
</file>

<file path=ppt/slides/_rels/slide90.xml.rels><?xml version="1.0" encoding="UTF-8" standalone="yes"?>
<Relationships xmlns="http://schemas.openxmlformats.org/package/2006/relationships"><Relationship Id="rId2" Type="http://schemas.openxmlformats.org/officeDocument/2006/relationships/image" Target="../media/image123.png"/><Relationship Id="rId1" Type="http://schemas.openxmlformats.org/officeDocument/2006/relationships/slideLayout" Target="../slideLayouts/slideLayout7.xml"/></Relationships>
</file>

<file path=ppt/slides/_rels/slide9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92.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7.xml"/></Relationships>
</file>

<file path=ppt/slides/_rels/slide93.xml.rels><?xml version="1.0" encoding="UTF-8" standalone="yes"?>
<Relationships xmlns="http://schemas.openxmlformats.org/package/2006/relationships"><Relationship Id="rId2" Type="http://schemas.openxmlformats.org/officeDocument/2006/relationships/image" Target="../media/image125.png"/><Relationship Id="rId1" Type="http://schemas.openxmlformats.org/officeDocument/2006/relationships/slideLayout" Target="../slideLayouts/slideLayout7.xml"/></Relationships>
</file>

<file path=ppt/slides/_rels/slide94.xml.rels><?xml version="1.0" encoding="UTF-8" standalone="yes"?>
<Relationships xmlns="http://schemas.openxmlformats.org/package/2006/relationships"><Relationship Id="rId2" Type="http://schemas.openxmlformats.org/officeDocument/2006/relationships/image" Target="../media/image126.png"/><Relationship Id="rId1" Type="http://schemas.openxmlformats.org/officeDocument/2006/relationships/slideLayout" Target="../slideLayouts/slideLayout21.xml"/></Relationships>
</file>

<file path=ppt/slides/_rels/slide95.xml.rels><?xml version="1.0" encoding="UTF-8" standalone="yes"?>
<Relationships xmlns="http://schemas.openxmlformats.org/package/2006/relationships"><Relationship Id="rId2" Type="http://schemas.openxmlformats.org/officeDocument/2006/relationships/hyperlink" Target="https://meedownloads.blob.core.windows.net/learning-experience/Coding_Fundamentals/Block%203/Educator%20Guide%20Block%203%20Lesson%205.pdf" TargetMode="Externa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タイトル 50">
            <a:extLst>
              <a:ext uri="{FF2B5EF4-FFF2-40B4-BE49-F238E27FC236}">
                <a16:creationId xmlns:a16="http://schemas.microsoft.com/office/drawing/2014/main" id="{D8694222-4D81-4A9A-93A2-23C89102F234}"/>
              </a:ext>
            </a:extLst>
          </p:cNvPr>
          <p:cNvSpPr>
            <a:spLocks noGrp="1"/>
          </p:cNvSpPr>
          <p:nvPr>
            <p:ph type="ctrTitle"/>
          </p:nvPr>
        </p:nvSpPr>
        <p:spPr>
          <a:xfrm>
            <a:off x="521153" y="5053805"/>
            <a:ext cx="8480804" cy="549381"/>
          </a:xfrm>
        </p:spPr>
        <p:txBody>
          <a:bodyPr rtlCol="0"/>
          <a:lstStyle/>
          <a:p>
            <a:pPr rtl="0"/>
            <a:r>
              <a:rPr lang="ja-JP" altLang="en-US" dirty="0"/>
              <a:t>第</a:t>
            </a:r>
            <a:r>
              <a:rPr lang="en-US" altLang="ja-JP" dirty="0"/>
              <a:t>17</a:t>
            </a:r>
            <a:r>
              <a:rPr lang="ja-JP" altLang="en-US" dirty="0"/>
              <a:t>回　ビートの種を蒔こう！</a:t>
            </a:r>
          </a:p>
        </p:txBody>
      </p:sp>
      <p:pic>
        <p:nvPicPr>
          <p:cNvPr id="59" name="図プレースホルダー 58">
            <a:extLst>
              <a:ext uri="{FF2B5EF4-FFF2-40B4-BE49-F238E27FC236}">
                <a16:creationId xmlns:a16="http://schemas.microsoft.com/office/drawing/2014/main" id="{1D6505A7-4275-4DBD-AB5A-70AD6D4D4DB5}"/>
              </a:ext>
            </a:extLst>
          </p:cNvPr>
          <p:cNvPicPr>
            <a:picLocks noGrp="1" noChangeAspect="1"/>
          </p:cNvPicPr>
          <p:nvPr>
            <p:ph type="pic" sz="quarter" idx="13"/>
          </p:nvPr>
        </p:nvPicPr>
        <p:blipFill rotWithShape="1">
          <a:blip r:embed="rId3" cstate="print">
            <a:extLst>
              <a:ext uri="{28A0092B-C50C-407E-A947-70E740481C1C}">
                <a14:useLocalDpi xmlns:a14="http://schemas.microsoft.com/office/drawing/2010/main"/>
              </a:ext>
            </a:extLst>
          </a:blip>
          <a:srcRect/>
          <a:stretch/>
        </p:blipFill>
        <p:spPr/>
      </p:pic>
      <p:sp>
        <p:nvSpPr>
          <p:cNvPr id="22" name="テキスト ボックス 21">
            <a:extLst>
              <a:ext uri="{FF2B5EF4-FFF2-40B4-BE49-F238E27FC236}">
                <a16:creationId xmlns:a16="http://schemas.microsoft.com/office/drawing/2014/main" id="{A6C444D3-E2C1-4BA4-AD65-5EC1940784F0}"/>
              </a:ext>
            </a:extLst>
          </p:cNvPr>
          <p:cNvSpPr txBox="1"/>
          <p:nvPr/>
        </p:nvSpPr>
        <p:spPr>
          <a:xfrm>
            <a:off x="576953" y="4864403"/>
            <a:ext cx="52095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だい</a:t>
            </a:r>
          </a:p>
        </p:txBody>
      </p:sp>
      <p:sp>
        <p:nvSpPr>
          <p:cNvPr id="24" name="テキスト ボックス 23">
            <a:extLst>
              <a:ext uri="{FF2B5EF4-FFF2-40B4-BE49-F238E27FC236}">
                <a16:creationId xmlns:a16="http://schemas.microsoft.com/office/drawing/2014/main" id="{6A8515CD-2A35-40FF-B24A-F02209ED0147}"/>
              </a:ext>
            </a:extLst>
          </p:cNvPr>
          <p:cNvSpPr txBox="1"/>
          <p:nvPr/>
        </p:nvSpPr>
        <p:spPr>
          <a:xfrm>
            <a:off x="1517808" y="4864403"/>
            <a:ext cx="53266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かい</a:t>
            </a:r>
          </a:p>
        </p:txBody>
      </p:sp>
      <p:pic>
        <p:nvPicPr>
          <p:cNvPr id="7" name="図 6">
            <a:extLst>
              <a:ext uri="{FF2B5EF4-FFF2-40B4-BE49-F238E27FC236}">
                <a16:creationId xmlns:a16="http://schemas.microsoft.com/office/drawing/2014/main" id="{1C2EB736-3A4F-4093-B044-29E633839DB8}"/>
              </a:ext>
            </a:extLst>
          </p:cNvPr>
          <p:cNvPicPr>
            <a:picLocks noChangeAspect="1"/>
          </p:cNvPicPr>
          <p:nvPr/>
        </p:nvPicPr>
        <p:blipFill>
          <a:blip r:embed="rId4"/>
          <a:stretch>
            <a:fillRect/>
          </a:stretch>
        </p:blipFill>
        <p:spPr>
          <a:xfrm>
            <a:off x="875313" y="3203474"/>
            <a:ext cx="7393365" cy="671288"/>
          </a:xfrm>
          <a:prstGeom prst="rect">
            <a:avLst/>
          </a:prstGeom>
        </p:spPr>
      </p:pic>
      <p:pic>
        <p:nvPicPr>
          <p:cNvPr id="3" name="図 2">
            <a:extLst>
              <a:ext uri="{FF2B5EF4-FFF2-40B4-BE49-F238E27FC236}">
                <a16:creationId xmlns:a16="http://schemas.microsoft.com/office/drawing/2014/main" id="{A8BA8C9B-0296-4A20-8987-2D81E4D9C93F}"/>
              </a:ext>
            </a:extLst>
          </p:cNvPr>
          <p:cNvPicPr>
            <a:picLocks noChangeAspect="1"/>
          </p:cNvPicPr>
          <p:nvPr/>
        </p:nvPicPr>
        <p:blipFill>
          <a:blip r:embed="rId5"/>
          <a:stretch>
            <a:fillRect/>
          </a:stretch>
        </p:blipFill>
        <p:spPr>
          <a:xfrm>
            <a:off x="3669034" y="2810894"/>
            <a:ext cx="1805925" cy="408346"/>
          </a:xfrm>
          <a:prstGeom prst="rect">
            <a:avLst/>
          </a:prstGeom>
        </p:spPr>
      </p:pic>
      <p:sp>
        <p:nvSpPr>
          <p:cNvPr id="12" name="テキスト ボックス 11">
            <a:extLst>
              <a:ext uri="{FF2B5EF4-FFF2-40B4-BE49-F238E27FC236}">
                <a16:creationId xmlns:a16="http://schemas.microsoft.com/office/drawing/2014/main" id="{5BCF169A-E428-4A44-ACEA-0D728271C728}"/>
              </a:ext>
            </a:extLst>
          </p:cNvPr>
          <p:cNvSpPr txBox="1"/>
          <p:nvPr/>
        </p:nvSpPr>
        <p:spPr>
          <a:xfrm>
            <a:off x="4322593" y="4864403"/>
            <a:ext cx="532663"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1" name="テキスト ボックス 10">
            <a:extLst>
              <a:ext uri="{FF2B5EF4-FFF2-40B4-BE49-F238E27FC236}">
                <a16:creationId xmlns:a16="http://schemas.microsoft.com/office/drawing/2014/main" id="{4E709606-7A8B-4B0B-938F-C8E5BFB7C1B9}"/>
              </a:ext>
            </a:extLst>
          </p:cNvPr>
          <p:cNvSpPr txBox="1"/>
          <p:nvPr/>
        </p:nvSpPr>
        <p:spPr>
          <a:xfrm>
            <a:off x="3586970" y="4864403"/>
            <a:ext cx="532663"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たね</a:t>
            </a:r>
          </a:p>
        </p:txBody>
      </p:sp>
    </p:spTree>
    <p:extLst>
      <p:ext uri="{BB962C8B-B14F-4D97-AF65-F5344CB8AC3E}">
        <p14:creationId xmlns:p14="http://schemas.microsoft.com/office/powerpoint/2010/main" val="38307560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コンテンツ プレースホルダー 5">
            <a:extLst>
              <a:ext uri="{FF2B5EF4-FFF2-40B4-BE49-F238E27FC236}">
                <a16:creationId xmlns:a16="http://schemas.microsoft.com/office/drawing/2014/main" id="{3CF59FE9-FDD8-453B-ADC6-BAD762105EB6}"/>
              </a:ext>
            </a:extLst>
          </p:cNvPr>
          <p:cNvSpPr txBox="1">
            <a:spLocks/>
          </p:cNvSpPr>
          <p:nvPr/>
        </p:nvSpPr>
        <p:spPr>
          <a:xfrm>
            <a:off x="4667748" y="1463040"/>
            <a:ext cx="4047628" cy="4770098"/>
          </a:xfrm>
          <a:prstGeom prst="rect">
            <a:avLst/>
          </a:prstGeom>
        </p:spPr>
        <p:txBody>
          <a:bodyPr vert="horz" lIns="91440" tIns="45720" rIns="91440" bIns="45720" rtlCol="0">
            <a:noAutofit/>
          </a:bodyPr>
          <a:lstStyle>
            <a:lvl1pPr marL="171446" indent="-171446" algn="l" defTabSz="685783" rtl="0" eaLnBrk="1" latinLnBrk="0" hangingPunct="1">
              <a:lnSpc>
                <a:spcPct val="200000"/>
              </a:lnSpc>
              <a:spcBef>
                <a:spcPts val="450"/>
              </a:spcBef>
              <a:spcAft>
                <a:spcPts val="900"/>
              </a:spcAft>
              <a:buFont typeface="Arial" panose="020B0604020202020204" pitchFamily="34" charset="0"/>
              <a:buChar char="•"/>
              <a:defRPr kumimoji="1" sz="2000" b="0" kern="1200" baseline="0">
                <a:solidFill>
                  <a:schemeClr val="tx2">
                    <a:lumMod val="50000"/>
                  </a:schemeClr>
                </a:solidFill>
                <a:latin typeface="Meiryo UI" panose="020B0604030504040204" pitchFamily="50" charset="-128"/>
                <a:ea typeface="Meiryo UI" panose="020B0604030504040204" pitchFamily="50" charset="-128"/>
                <a:cs typeface="+mn-cs"/>
              </a:defRPr>
            </a:lvl1pPr>
            <a:lvl2pPr marL="514337" indent="-171446" algn="l" defTabSz="685783" rtl="0" eaLnBrk="1" latinLnBrk="0" hangingPunct="1">
              <a:lnSpc>
                <a:spcPct val="200000"/>
              </a:lnSpc>
              <a:spcBef>
                <a:spcPts val="450"/>
              </a:spcBef>
              <a:spcAft>
                <a:spcPts val="900"/>
              </a:spcAft>
              <a:buFont typeface="Arial" panose="020B0604020202020204" pitchFamily="34" charset="0"/>
              <a:buChar char="•"/>
              <a:defRPr kumimoji="1" sz="2000" b="0" kern="1200" baseline="0">
                <a:solidFill>
                  <a:schemeClr val="tx2">
                    <a:lumMod val="50000"/>
                  </a:schemeClr>
                </a:solidFill>
                <a:latin typeface="Meiryo UI" panose="020B0604030504040204" pitchFamily="50" charset="-128"/>
                <a:ea typeface="Meiryo UI" panose="020B0604030504040204" pitchFamily="50" charset="-128"/>
                <a:cs typeface="+mn-cs"/>
              </a:defRPr>
            </a:lvl2pPr>
            <a:lvl3pPr marL="857228" indent="-171446" algn="l" defTabSz="685783" rtl="0" eaLnBrk="1" latinLnBrk="0" hangingPunct="1">
              <a:lnSpc>
                <a:spcPct val="200000"/>
              </a:lnSpc>
              <a:spcBef>
                <a:spcPts val="450"/>
              </a:spcBef>
              <a:spcAft>
                <a:spcPts val="900"/>
              </a:spcAft>
              <a:buFont typeface="Arial" panose="020B0604020202020204" pitchFamily="34" charset="0"/>
              <a:buChar char="•"/>
              <a:defRPr kumimoji="1" sz="1600" b="0" kern="1200" baseline="0">
                <a:solidFill>
                  <a:schemeClr val="tx2">
                    <a:lumMod val="50000"/>
                  </a:schemeClr>
                </a:solidFill>
                <a:latin typeface="Meiryo UI" panose="020B0604030504040204" pitchFamily="50" charset="-128"/>
                <a:ea typeface="Meiryo UI" panose="020B0604030504040204" pitchFamily="50" charset="-128"/>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kumimoji="1" sz="1050" b="0" kern="1200" baseline="0">
                <a:solidFill>
                  <a:schemeClr val="tx1"/>
                </a:solidFill>
                <a:latin typeface="Meiryo UI" panose="020B0604030504040204" pitchFamily="50" charset="-128"/>
                <a:ea typeface="Meiryo UI" panose="020B0604030504040204" pitchFamily="50" charset="-128"/>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kumimoji="1" sz="1050" b="0" kern="1200" baseline="0">
                <a:solidFill>
                  <a:schemeClr val="tx1"/>
                </a:solidFill>
                <a:latin typeface="Meiryo UI" panose="020B0604030504040204" pitchFamily="50" charset="-128"/>
                <a:ea typeface="Meiryo UI" panose="020B0604030504040204" pitchFamily="50" charset="-128"/>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a:lstStyle>
          <a:p>
            <a:r>
              <a:rPr lang="ja-JP" altLang="en-US" dirty="0"/>
              <a:t>ミッション</a:t>
            </a:r>
            <a:r>
              <a:rPr lang="en-US" altLang="ja-JP" dirty="0"/>
              <a:t>3</a:t>
            </a:r>
            <a:r>
              <a:rPr lang="ja-JP" altLang="en-US" dirty="0"/>
              <a:t>：複数の列に種を蒔こう</a:t>
            </a:r>
            <a:endParaRPr lang="en-US" altLang="ja-JP" dirty="0"/>
          </a:p>
          <a:p>
            <a:r>
              <a:rPr lang="ja-JP" altLang="en-US" dirty="0"/>
              <a:t>ミッション</a:t>
            </a:r>
            <a:r>
              <a:rPr lang="en-US" altLang="ja-JP" dirty="0"/>
              <a:t>4</a:t>
            </a:r>
            <a:r>
              <a:rPr lang="ja-JP" altLang="en-US" dirty="0"/>
              <a:t>：広いエリアに種を蒔こう</a:t>
            </a:r>
            <a:endParaRPr lang="en-US" altLang="ja-JP" dirty="0"/>
          </a:p>
          <a:p>
            <a:r>
              <a:rPr lang="ja-JP" altLang="en-US" dirty="0"/>
              <a:t>課題の終了</a:t>
            </a:r>
            <a:endParaRPr lang="en-US" altLang="ja-JP" dirty="0"/>
          </a:p>
        </p:txBody>
      </p:sp>
      <p:sp>
        <p:nvSpPr>
          <p:cNvPr id="5" name="タイトル 4">
            <a:extLst>
              <a:ext uri="{FF2B5EF4-FFF2-40B4-BE49-F238E27FC236}">
                <a16:creationId xmlns:a16="http://schemas.microsoft.com/office/drawing/2014/main" id="{F00D1731-08BD-4D94-AF8E-63DDD4D9DE2E}"/>
              </a:ext>
            </a:extLst>
          </p:cNvPr>
          <p:cNvSpPr>
            <a:spLocks noGrp="1"/>
          </p:cNvSpPr>
          <p:nvPr>
            <p:ph type="title"/>
          </p:nvPr>
        </p:nvSpPr>
        <p:spPr/>
        <p:txBody>
          <a:bodyPr/>
          <a:lstStyle/>
          <a:p>
            <a:r>
              <a:rPr lang="ja-JP" altLang="en-US" dirty="0"/>
              <a:t>目次</a:t>
            </a:r>
          </a:p>
        </p:txBody>
      </p:sp>
      <p:sp>
        <p:nvSpPr>
          <p:cNvPr id="6" name="コンテンツ プレースホルダー 5">
            <a:extLst>
              <a:ext uri="{FF2B5EF4-FFF2-40B4-BE49-F238E27FC236}">
                <a16:creationId xmlns:a16="http://schemas.microsoft.com/office/drawing/2014/main" id="{8472E856-CD61-4D14-A861-3BF73F231495}"/>
              </a:ext>
            </a:extLst>
          </p:cNvPr>
          <p:cNvSpPr>
            <a:spLocks noGrp="1"/>
          </p:cNvSpPr>
          <p:nvPr>
            <p:ph idx="1"/>
          </p:nvPr>
        </p:nvSpPr>
        <p:spPr>
          <a:xfrm>
            <a:off x="334739" y="1463040"/>
            <a:ext cx="3955908" cy="4770098"/>
          </a:xfrm>
        </p:spPr>
        <p:txBody>
          <a:bodyPr/>
          <a:lstStyle/>
          <a:p>
            <a:pPr>
              <a:lnSpc>
                <a:spcPct val="200000"/>
              </a:lnSpc>
            </a:pPr>
            <a:r>
              <a:rPr lang="ja-JP" altLang="en-US" dirty="0"/>
              <a:t>本日のミッション！</a:t>
            </a:r>
            <a:endParaRPr lang="en-US" altLang="ja-JP" dirty="0"/>
          </a:p>
          <a:p>
            <a:pPr>
              <a:lnSpc>
                <a:spcPct val="200000"/>
              </a:lnSpc>
            </a:pPr>
            <a:r>
              <a:rPr lang="ja-JP" altLang="en-US" dirty="0"/>
              <a:t>プログラミングの準備</a:t>
            </a:r>
            <a:endParaRPr lang="en-US" altLang="ja-JP" dirty="0"/>
          </a:p>
          <a:p>
            <a:pPr>
              <a:lnSpc>
                <a:spcPct val="200000"/>
              </a:lnSpc>
            </a:pPr>
            <a:r>
              <a:rPr lang="ja-JP" altLang="en-US" dirty="0"/>
              <a:t>ミッション</a:t>
            </a:r>
            <a:r>
              <a:rPr lang="en-US" altLang="ja-JP" dirty="0"/>
              <a:t>1</a:t>
            </a:r>
            <a:r>
              <a:rPr lang="ja-JP" altLang="en-US" dirty="0"/>
              <a:t>：種を蒔こう</a:t>
            </a:r>
            <a:endParaRPr lang="en-US" altLang="ja-JP" dirty="0"/>
          </a:p>
          <a:p>
            <a:pPr>
              <a:lnSpc>
                <a:spcPct val="200000"/>
              </a:lnSpc>
            </a:pPr>
            <a:r>
              <a:rPr lang="ja-JP" altLang="en-US" dirty="0"/>
              <a:t>ミッション</a:t>
            </a:r>
            <a:r>
              <a:rPr lang="en-US" altLang="ja-JP" dirty="0"/>
              <a:t>2</a:t>
            </a:r>
            <a:r>
              <a:rPr lang="ja-JP" altLang="en-US" dirty="0"/>
              <a:t>：種を連続して蒔こう</a:t>
            </a:r>
            <a:endParaRPr lang="en-US" altLang="ja-JP" dirty="0"/>
          </a:p>
        </p:txBody>
      </p:sp>
      <p:sp>
        <p:nvSpPr>
          <p:cNvPr id="7" name="テキスト ボックス 6">
            <a:extLst>
              <a:ext uri="{FF2B5EF4-FFF2-40B4-BE49-F238E27FC236}">
                <a16:creationId xmlns:a16="http://schemas.microsoft.com/office/drawing/2014/main" id="{88DE116F-22C9-4DF8-A0AA-2F49D61FABDB}"/>
              </a:ext>
            </a:extLst>
          </p:cNvPr>
          <p:cNvSpPr txBox="1"/>
          <p:nvPr/>
        </p:nvSpPr>
        <p:spPr>
          <a:xfrm>
            <a:off x="401991" y="379231"/>
            <a:ext cx="692459"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もくじ</a:t>
            </a:r>
          </a:p>
        </p:txBody>
      </p:sp>
      <p:sp>
        <p:nvSpPr>
          <p:cNvPr id="10" name="テキスト ボックス 9">
            <a:extLst>
              <a:ext uri="{FF2B5EF4-FFF2-40B4-BE49-F238E27FC236}">
                <a16:creationId xmlns:a16="http://schemas.microsoft.com/office/drawing/2014/main" id="{DE75ED4E-337E-4CF3-998B-018B53D16BB8}"/>
              </a:ext>
            </a:extLst>
          </p:cNvPr>
          <p:cNvSpPr txBox="1"/>
          <p:nvPr/>
        </p:nvSpPr>
        <p:spPr>
          <a:xfrm>
            <a:off x="490858" y="1557661"/>
            <a:ext cx="654359"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ほんじつ</a:t>
            </a:r>
          </a:p>
        </p:txBody>
      </p:sp>
      <p:sp>
        <p:nvSpPr>
          <p:cNvPr id="17" name="テキスト ボックス 16">
            <a:extLst>
              <a:ext uri="{FF2B5EF4-FFF2-40B4-BE49-F238E27FC236}">
                <a16:creationId xmlns:a16="http://schemas.microsoft.com/office/drawing/2014/main" id="{38ED86E4-9FBD-487C-85E4-E9AADBE00602}"/>
              </a:ext>
            </a:extLst>
          </p:cNvPr>
          <p:cNvSpPr txBox="1"/>
          <p:nvPr/>
        </p:nvSpPr>
        <p:spPr>
          <a:xfrm>
            <a:off x="2042974" y="2319845"/>
            <a:ext cx="598131"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じゅんび</a:t>
            </a:r>
          </a:p>
        </p:txBody>
      </p:sp>
      <p:sp>
        <p:nvSpPr>
          <p:cNvPr id="40" name="テキスト ボックス 39">
            <a:extLst>
              <a:ext uri="{FF2B5EF4-FFF2-40B4-BE49-F238E27FC236}">
                <a16:creationId xmlns:a16="http://schemas.microsoft.com/office/drawing/2014/main" id="{912017A0-A4DE-463C-BB04-1867A38855DE}"/>
              </a:ext>
            </a:extLst>
          </p:cNvPr>
          <p:cNvSpPr txBox="1"/>
          <p:nvPr/>
        </p:nvSpPr>
        <p:spPr>
          <a:xfrm>
            <a:off x="4855978" y="3129521"/>
            <a:ext cx="558190"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かだい</a:t>
            </a:r>
          </a:p>
        </p:txBody>
      </p:sp>
      <p:sp>
        <p:nvSpPr>
          <p:cNvPr id="41" name="テキスト ボックス 40">
            <a:extLst>
              <a:ext uri="{FF2B5EF4-FFF2-40B4-BE49-F238E27FC236}">
                <a16:creationId xmlns:a16="http://schemas.microsoft.com/office/drawing/2014/main" id="{395D6CEA-55E6-4DBA-87E9-9D26C629638A}"/>
              </a:ext>
            </a:extLst>
          </p:cNvPr>
          <p:cNvSpPr txBox="1"/>
          <p:nvPr/>
        </p:nvSpPr>
        <p:spPr>
          <a:xfrm>
            <a:off x="5494333" y="3128206"/>
            <a:ext cx="720636" cy="253916"/>
          </a:xfrm>
          <a:prstGeom prst="rect">
            <a:avLst/>
          </a:prstGeom>
          <a:noFill/>
        </p:spPr>
        <p:txBody>
          <a:bodyPr wrap="square" rtlCol="0">
            <a:spAutoFit/>
          </a:bodyPr>
          <a:lstStyle/>
          <a:p>
            <a:pPr algn="dist"/>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33" name="テキスト ボックス 32">
            <a:extLst>
              <a:ext uri="{FF2B5EF4-FFF2-40B4-BE49-F238E27FC236}">
                <a16:creationId xmlns:a16="http://schemas.microsoft.com/office/drawing/2014/main" id="{D28231BF-DBBB-429B-BE22-85CC550F61E2}"/>
              </a:ext>
            </a:extLst>
          </p:cNvPr>
          <p:cNvSpPr txBox="1"/>
          <p:nvPr/>
        </p:nvSpPr>
        <p:spPr>
          <a:xfrm>
            <a:off x="2135145" y="3919255"/>
            <a:ext cx="750215"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れんぞく</a:t>
            </a:r>
          </a:p>
        </p:txBody>
      </p:sp>
      <p:sp>
        <p:nvSpPr>
          <p:cNvPr id="34" name="テキスト ボックス 33">
            <a:extLst>
              <a:ext uri="{FF2B5EF4-FFF2-40B4-BE49-F238E27FC236}">
                <a16:creationId xmlns:a16="http://schemas.microsoft.com/office/drawing/2014/main" id="{FE9D9917-7B3B-457C-9127-D50641CBB917}"/>
              </a:ext>
            </a:extLst>
          </p:cNvPr>
          <p:cNvSpPr txBox="1"/>
          <p:nvPr/>
        </p:nvSpPr>
        <p:spPr>
          <a:xfrm>
            <a:off x="1705456" y="3919255"/>
            <a:ext cx="494169"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38" name="テキスト ボックス 37">
            <a:extLst>
              <a:ext uri="{FF2B5EF4-FFF2-40B4-BE49-F238E27FC236}">
                <a16:creationId xmlns:a16="http://schemas.microsoft.com/office/drawing/2014/main" id="{D3760C0E-3ADB-41AD-918C-E43D072896E1}"/>
              </a:ext>
            </a:extLst>
          </p:cNvPr>
          <p:cNvSpPr txBox="1"/>
          <p:nvPr/>
        </p:nvSpPr>
        <p:spPr>
          <a:xfrm>
            <a:off x="2224457" y="3123946"/>
            <a:ext cx="35919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ま</a:t>
            </a:r>
          </a:p>
        </p:txBody>
      </p:sp>
      <p:sp>
        <p:nvSpPr>
          <p:cNvPr id="29" name="テキスト ボックス 28">
            <a:extLst>
              <a:ext uri="{FF2B5EF4-FFF2-40B4-BE49-F238E27FC236}">
                <a16:creationId xmlns:a16="http://schemas.microsoft.com/office/drawing/2014/main" id="{C778F598-DC1B-42CB-AC88-E1094B025785}"/>
              </a:ext>
            </a:extLst>
          </p:cNvPr>
          <p:cNvSpPr txBox="1"/>
          <p:nvPr/>
        </p:nvSpPr>
        <p:spPr>
          <a:xfrm>
            <a:off x="1737045" y="3123946"/>
            <a:ext cx="462580"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30" name="テキスト ボックス 29">
            <a:extLst>
              <a:ext uri="{FF2B5EF4-FFF2-40B4-BE49-F238E27FC236}">
                <a16:creationId xmlns:a16="http://schemas.microsoft.com/office/drawing/2014/main" id="{92F2BA5E-8DE3-4F3A-BEB3-BCF62F39FA4C}"/>
              </a:ext>
            </a:extLst>
          </p:cNvPr>
          <p:cNvSpPr txBox="1"/>
          <p:nvPr/>
        </p:nvSpPr>
        <p:spPr>
          <a:xfrm>
            <a:off x="3130065" y="3919255"/>
            <a:ext cx="35919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CE1CB985-A221-4121-8163-A564884C9B96}"/>
              </a:ext>
            </a:extLst>
          </p:cNvPr>
          <p:cNvSpPr txBox="1"/>
          <p:nvPr/>
        </p:nvSpPr>
        <p:spPr>
          <a:xfrm>
            <a:off x="6024276" y="1548869"/>
            <a:ext cx="750215"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れんぞく</a:t>
            </a:r>
          </a:p>
        </p:txBody>
      </p:sp>
      <p:sp>
        <p:nvSpPr>
          <p:cNvPr id="21" name="テキスト ボックス 20">
            <a:extLst>
              <a:ext uri="{FF2B5EF4-FFF2-40B4-BE49-F238E27FC236}">
                <a16:creationId xmlns:a16="http://schemas.microsoft.com/office/drawing/2014/main" id="{9A5BA4A2-8E95-4A55-A8FE-9BE2D7CE6436}"/>
              </a:ext>
            </a:extLst>
          </p:cNvPr>
          <p:cNvSpPr txBox="1"/>
          <p:nvPr/>
        </p:nvSpPr>
        <p:spPr>
          <a:xfrm>
            <a:off x="7722482" y="1548869"/>
            <a:ext cx="35919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ま</a:t>
            </a:r>
          </a:p>
        </p:txBody>
      </p:sp>
      <p:sp>
        <p:nvSpPr>
          <p:cNvPr id="22" name="テキスト ボックス 21">
            <a:extLst>
              <a:ext uri="{FF2B5EF4-FFF2-40B4-BE49-F238E27FC236}">
                <a16:creationId xmlns:a16="http://schemas.microsoft.com/office/drawing/2014/main" id="{49D8F350-6AD6-47D2-9E60-10FE29C6EF83}"/>
              </a:ext>
            </a:extLst>
          </p:cNvPr>
          <p:cNvSpPr txBox="1"/>
          <p:nvPr/>
        </p:nvSpPr>
        <p:spPr>
          <a:xfrm>
            <a:off x="7235070" y="1548869"/>
            <a:ext cx="462580"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23" name="テキスト ボックス 22">
            <a:extLst>
              <a:ext uri="{FF2B5EF4-FFF2-40B4-BE49-F238E27FC236}">
                <a16:creationId xmlns:a16="http://schemas.microsoft.com/office/drawing/2014/main" id="{582C0E19-8DA9-433F-A03A-06E4F1C39E80}"/>
              </a:ext>
            </a:extLst>
          </p:cNvPr>
          <p:cNvSpPr txBox="1"/>
          <p:nvPr/>
        </p:nvSpPr>
        <p:spPr>
          <a:xfrm>
            <a:off x="6760074" y="1548869"/>
            <a:ext cx="462580"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れつ</a:t>
            </a:r>
          </a:p>
        </p:txBody>
      </p:sp>
      <p:sp>
        <p:nvSpPr>
          <p:cNvPr id="25" name="テキスト ボックス 24">
            <a:extLst>
              <a:ext uri="{FF2B5EF4-FFF2-40B4-BE49-F238E27FC236}">
                <a16:creationId xmlns:a16="http://schemas.microsoft.com/office/drawing/2014/main" id="{C3CFFFDD-D81A-484F-BFC7-5F96D2C196C9}"/>
              </a:ext>
            </a:extLst>
          </p:cNvPr>
          <p:cNvSpPr txBox="1"/>
          <p:nvPr/>
        </p:nvSpPr>
        <p:spPr>
          <a:xfrm>
            <a:off x="7748858" y="2341951"/>
            <a:ext cx="359197"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ま</a:t>
            </a:r>
          </a:p>
        </p:txBody>
      </p:sp>
      <p:sp>
        <p:nvSpPr>
          <p:cNvPr id="27" name="テキスト ボックス 26">
            <a:extLst>
              <a:ext uri="{FF2B5EF4-FFF2-40B4-BE49-F238E27FC236}">
                <a16:creationId xmlns:a16="http://schemas.microsoft.com/office/drawing/2014/main" id="{1FE1D148-9B09-404E-8811-FE233997FBBD}"/>
              </a:ext>
            </a:extLst>
          </p:cNvPr>
          <p:cNvSpPr txBox="1"/>
          <p:nvPr/>
        </p:nvSpPr>
        <p:spPr>
          <a:xfrm>
            <a:off x="7261446" y="2341951"/>
            <a:ext cx="462580"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28" name="テキスト ボックス 27">
            <a:extLst>
              <a:ext uri="{FF2B5EF4-FFF2-40B4-BE49-F238E27FC236}">
                <a16:creationId xmlns:a16="http://schemas.microsoft.com/office/drawing/2014/main" id="{8BF7829F-E032-4A51-AA17-0E70340CEF1C}"/>
              </a:ext>
            </a:extLst>
          </p:cNvPr>
          <p:cNvSpPr txBox="1"/>
          <p:nvPr/>
        </p:nvSpPr>
        <p:spPr>
          <a:xfrm>
            <a:off x="6056689" y="2341951"/>
            <a:ext cx="462580" cy="253916"/>
          </a:xfrm>
          <a:prstGeom prst="rect">
            <a:avLst/>
          </a:prstGeom>
          <a:noFill/>
        </p:spPr>
        <p:txBody>
          <a:bodyPr wrap="square" rtlCol="0">
            <a:spAutoFit/>
          </a:bodyPr>
          <a:lstStyle/>
          <a:p>
            <a:pPr algn="ctr"/>
            <a:r>
              <a:rPr kumimoji="1" lang="ja-JP" altLang="en-US" sz="1050" dirty="0">
                <a:solidFill>
                  <a:schemeClr val="tx2">
                    <a:lumMod val="50000"/>
                  </a:schemeClr>
                </a:solidFill>
                <a:latin typeface="Meiryo UI" panose="020B0604030504040204" pitchFamily="50" charset="-128"/>
                <a:ea typeface="Meiryo UI" panose="020B0604030504040204" pitchFamily="50" charset="-128"/>
              </a:rPr>
              <a:t>ひろ</a:t>
            </a:r>
          </a:p>
        </p:txBody>
      </p:sp>
    </p:spTree>
    <p:extLst>
      <p:ext uri="{BB962C8B-B14F-4D97-AF65-F5344CB8AC3E}">
        <p14:creationId xmlns:p14="http://schemas.microsoft.com/office/powerpoint/2010/main" val="22800848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本日のミッション！</a:t>
            </a:r>
          </a:p>
        </p:txBody>
      </p:sp>
      <p:sp>
        <p:nvSpPr>
          <p:cNvPr id="2" name="テキスト プレースホルダー 1">
            <a:extLst>
              <a:ext uri="{FF2B5EF4-FFF2-40B4-BE49-F238E27FC236}">
                <a16:creationId xmlns:a16="http://schemas.microsoft.com/office/drawing/2014/main" id="{23A11DF2-5220-44B4-90D9-A35497B1C4AF}"/>
              </a:ext>
            </a:extLst>
          </p:cNvPr>
          <p:cNvSpPr>
            <a:spLocks noGrp="1"/>
          </p:cNvSpPr>
          <p:nvPr>
            <p:ph type="body" idx="1"/>
          </p:nvPr>
        </p:nvSpPr>
        <p:spPr/>
        <p:txBody>
          <a:bodyPr/>
          <a:lstStyle/>
          <a:p>
            <a:r>
              <a:rPr lang="ja-JP" altLang="en-US" dirty="0"/>
              <a:t>課題をクリアしよう！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639192" y="1406171"/>
            <a:ext cx="843379"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ほんじつ</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8" name="テキスト ボックス 7">
            <a:extLst>
              <a:ext uri="{FF2B5EF4-FFF2-40B4-BE49-F238E27FC236}">
                <a16:creationId xmlns:a16="http://schemas.microsoft.com/office/drawing/2014/main" id="{05551ACD-D7BF-4CB8-B800-30606CF7A9AE}"/>
              </a:ext>
            </a:extLst>
          </p:cNvPr>
          <p:cNvSpPr txBox="1"/>
          <p:nvPr/>
        </p:nvSpPr>
        <p:spPr>
          <a:xfrm>
            <a:off x="543439" y="2303509"/>
            <a:ext cx="551684" cy="215444"/>
          </a:xfrm>
          <a:prstGeom prst="rect">
            <a:avLst/>
          </a:prstGeom>
          <a:noFill/>
        </p:spPr>
        <p:txBody>
          <a:bodyPr wrap="square" rtlCol="0">
            <a:spAutoFit/>
          </a:bodyPr>
          <a:lstStyle/>
          <a:p>
            <a:pPr algn="dist"/>
            <a:r>
              <a:rPr kumimoji="1" lang="ja-JP" altLang="en-US" sz="800" dirty="0">
                <a:solidFill>
                  <a:schemeClr val="tx2">
                    <a:lumMod val="75000"/>
                  </a:schemeClr>
                </a:solidFill>
                <a:latin typeface="メイリオ" panose="020B0604030504040204" pitchFamily="50" charset="-128"/>
                <a:ea typeface="メイリオ" panose="020B0604030504040204" pitchFamily="50" charset="-128"/>
              </a:rPr>
              <a:t>かだい</a:t>
            </a:r>
          </a:p>
        </p:txBody>
      </p:sp>
    </p:spTree>
    <p:extLst>
      <p:ext uri="{BB962C8B-B14F-4D97-AF65-F5344CB8AC3E}">
        <p14:creationId xmlns:p14="http://schemas.microsoft.com/office/powerpoint/2010/main" val="141990853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BB75B377-362F-4A51-98DA-4AEDFCC6D33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62143" y="2479366"/>
            <a:ext cx="9019713" cy="204657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ミッション：ビートの種を蒔こう</a:t>
            </a:r>
          </a:p>
        </p:txBody>
      </p:sp>
      <p:sp>
        <p:nvSpPr>
          <p:cNvPr id="35" name="テキスト ボックス 34">
            <a:extLst>
              <a:ext uri="{FF2B5EF4-FFF2-40B4-BE49-F238E27FC236}">
                <a16:creationId xmlns:a16="http://schemas.microsoft.com/office/drawing/2014/main" id="{4E7A5F0A-C947-47DE-8E9E-639ADEC80537}"/>
              </a:ext>
            </a:extLst>
          </p:cNvPr>
          <p:cNvSpPr txBox="1"/>
          <p:nvPr/>
        </p:nvSpPr>
        <p:spPr>
          <a:xfrm>
            <a:off x="471665" y="1383131"/>
            <a:ext cx="8637166" cy="630942"/>
          </a:xfrm>
          <a:prstGeom prst="rect">
            <a:avLst/>
          </a:prstGeom>
          <a:noFill/>
        </p:spPr>
        <p:txBody>
          <a:bodyPr wrap="square" rtlCol="0">
            <a:spAutoFit/>
          </a:bodyPr>
          <a:lstStyle/>
          <a:p>
            <a:pPr>
              <a:lnSpc>
                <a:spcPct val="200000"/>
              </a:lnSpc>
            </a:pPr>
            <a:r>
              <a:rPr lang="ja-JP" altLang="en-US" sz="2000" b="1" i="0" dirty="0">
                <a:solidFill>
                  <a:srgbClr val="C00000"/>
                </a:solidFill>
                <a:effectLst/>
                <a:latin typeface="メイリオ" panose="020B0604030504040204" pitchFamily="50" charset="-128"/>
                <a:ea typeface="メイリオ" panose="020B0604030504040204" pitchFamily="50" charset="-128"/>
              </a:rPr>
              <a:t>ストーリーに沿って、</a:t>
            </a:r>
            <a:r>
              <a:rPr lang="ja-JP" altLang="en-US" sz="2000" b="1" dirty="0">
                <a:solidFill>
                  <a:srgbClr val="C00000"/>
                </a:solidFill>
                <a:latin typeface="メイリオ" panose="020B0604030504040204" pitchFamily="50" charset="-128"/>
                <a:ea typeface="メイリオ" panose="020B0604030504040204" pitchFamily="50" charset="-128"/>
              </a:rPr>
              <a:t>関数の使い方と、コメントの書き方を学ぼう</a:t>
            </a:r>
            <a:r>
              <a:rPr lang="ja-JP" altLang="en-US" sz="2000" b="1" i="0" dirty="0">
                <a:solidFill>
                  <a:srgbClr val="C00000"/>
                </a:solidFill>
                <a:effectLst/>
                <a:latin typeface="メイリオ" panose="020B0604030504040204" pitchFamily="50" charset="-128"/>
                <a:ea typeface="メイリオ" panose="020B0604030504040204" pitchFamily="50" charset="-128"/>
              </a:rPr>
              <a:t>！</a:t>
            </a:r>
            <a:endParaRPr kumimoji="1" lang="ja-JP" altLang="en-US" sz="2000" b="1" dirty="0">
              <a:solidFill>
                <a:srgbClr val="C00000"/>
              </a:solidFill>
              <a:latin typeface="メイリオ" panose="020B0604030504040204" pitchFamily="50" charset="-128"/>
              <a:ea typeface="メイリオ" panose="020B0604030504040204" pitchFamily="50" charset="-128"/>
            </a:endParaRPr>
          </a:p>
        </p:txBody>
      </p:sp>
      <p:sp>
        <p:nvSpPr>
          <p:cNvPr id="36" name="吹き出し: 角を丸めた四角形 35">
            <a:extLst>
              <a:ext uri="{FF2B5EF4-FFF2-40B4-BE49-F238E27FC236}">
                <a16:creationId xmlns:a16="http://schemas.microsoft.com/office/drawing/2014/main" id="{C6FE328B-4543-4657-81C6-4549EEC469B0}"/>
              </a:ext>
            </a:extLst>
          </p:cNvPr>
          <p:cNvSpPr/>
          <p:nvPr/>
        </p:nvSpPr>
        <p:spPr>
          <a:xfrm>
            <a:off x="1549656" y="5056031"/>
            <a:ext cx="6853561" cy="1384278"/>
          </a:xfrm>
          <a:prstGeom prst="wedgeRoundRectCallout">
            <a:avLst>
              <a:gd name="adj1" fmla="val -54893"/>
              <a:gd name="adj2" fmla="val -24698"/>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7" name="テキスト ボックス 36">
            <a:extLst>
              <a:ext uri="{FF2B5EF4-FFF2-40B4-BE49-F238E27FC236}">
                <a16:creationId xmlns:a16="http://schemas.microsoft.com/office/drawing/2014/main" id="{3D13269A-5ED4-4A02-B346-AD75835912CC}"/>
              </a:ext>
            </a:extLst>
          </p:cNvPr>
          <p:cNvSpPr txBox="1"/>
          <p:nvPr/>
        </p:nvSpPr>
        <p:spPr>
          <a:xfrm>
            <a:off x="1801210" y="5167526"/>
            <a:ext cx="6602008" cy="1169551"/>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今回は「ビートが必要！」のストーリーにチャレンジするよ！</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さまざまなミッションをクリアしながら、</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プログラミングの仕方を学ぼう！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8AA7A5C5-33A5-4838-8B73-8FAA06256100}"/>
              </a:ext>
            </a:extLst>
          </p:cNvPr>
          <p:cNvSpPr txBox="1"/>
          <p:nvPr/>
        </p:nvSpPr>
        <p:spPr>
          <a:xfrm>
            <a:off x="7291261" y="1485186"/>
            <a:ext cx="469704"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まな</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3DA70FE0-C50A-462B-AF20-882F40B75B93}"/>
              </a:ext>
            </a:extLst>
          </p:cNvPr>
          <p:cNvSpPr txBox="1"/>
          <p:nvPr/>
        </p:nvSpPr>
        <p:spPr>
          <a:xfrm>
            <a:off x="1801210" y="5149795"/>
            <a:ext cx="65099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こんかい</a:t>
            </a:r>
            <a:endParaRPr kumimoji="1" lang="ja-JP" altLang="en-US" sz="8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32CBC1B7-4974-4387-9E9C-F00D6DD989F0}"/>
              </a:ext>
            </a:extLst>
          </p:cNvPr>
          <p:cNvSpPr txBox="1"/>
          <p:nvPr/>
        </p:nvSpPr>
        <p:spPr>
          <a:xfrm>
            <a:off x="1972158" y="1474587"/>
            <a:ext cx="469705"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そ</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pic>
        <p:nvPicPr>
          <p:cNvPr id="45" name="図 44">
            <a:extLst>
              <a:ext uri="{FF2B5EF4-FFF2-40B4-BE49-F238E27FC236}">
                <a16:creationId xmlns:a16="http://schemas.microsoft.com/office/drawing/2014/main" id="{E51E19C3-3DB5-4596-A955-B435766B6DAB}"/>
              </a:ext>
            </a:extLst>
          </p:cNvPr>
          <p:cNvPicPr>
            <a:picLocks noChangeAspect="1"/>
          </p:cNvPicPr>
          <p:nvPr/>
        </p:nvPicPr>
        <p:blipFill>
          <a:blip r:embed="rId3"/>
          <a:stretch>
            <a:fillRect/>
          </a:stretch>
        </p:blipFill>
        <p:spPr>
          <a:xfrm>
            <a:off x="273873" y="4844731"/>
            <a:ext cx="1066524" cy="1806877"/>
          </a:xfrm>
          <a:prstGeom prst="rect">
            <a:avLst/>
          </a:prstGeom>
        </p:spPr>
      </p:pic>
      <p:sp>
        <p:nvSpPr>
          <p:cNvPr id="13" name="四角形: 角を丸くする 12">
            <a:extLst>
              <a:ext uri="{FF2B5EF4-FFF2-40B4-BE49-F238E27FC236}">
                <a16:creationId xmlns:a16="http://schemas.microsoft.com/office/drawing/2014/main" id="{A7618236-CADF-4091-9160-2AB23A820828}"/>
              </a:ext>
            </a:extLst>
          </p:cNvPr>
          <p:cNvSpPr/>
          <p:nvPr/>
        </p:nvSpPr>
        <p:spPr>
          <a:xfrm>
            <a:off x="62143" y="2479366"/>
            <a:ext cx="2227357" cy="2046578"/>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4" name="テキスト ボックス 13">
            <a:extLst>
              <a:ext uri="{FF2B5EF4-FFF2-40B4-BE49-F238E27FC236}">
                <a16:creationId xmlns:a16="http://schemas.microsoft.com/office/drawing/2014/main" id="{D8101C72-A665-471B-A72F-E44B51173CB4}"/>
              </a:ext>
            </a:extLst>
          </p:cNvPr>
          <p:cNvSpPr txBox="1"/>
          <p:nvPr/>
        </p:nvSpPr>
        <p:spPr>
          <a:xfrm>
            <a:off x="3374511" y="5881781"/>
            <a:ext cx="65099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しかた</a:t>
            </a:r>
            <a:endParaRPr kumimoji="1" lang="ja-JP" altLang="en-US" sz="8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4568145A-4FC7-42F2-88D0-38A6AB85D6F1}"/>
              </a:ext>
            </a:extLst>
          </p:cNvPr>
          <p:cNvSpPr txBox="1"/>
          <p:nvPr/>
        </p:nvSpPr>
        <p:spPr>
          <a:xfrm>
            <a:off x="3978193" y="5872287"/>
            <a:ext cx="50812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まな</a:t>
            </a:r>
            <a:endParaRPr kumimoji="1" lang="ja-JP" altLang="en-US" sz="800"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D121A81D-E294-49E8-AFEF-72DB1403D402}"/>
              </a:ext>
            </a:extLst>
          </p:cNvPr>
          <p:cNvSpPr txBox="1"/>
          <p:nvPr/>
        </p:nvSpPr>
        <p:spPr>
          <a:xfrm>
            <a:off x="3389222" y="5158734"/>
            <a:ext cx="65099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ひつよう</a:t>
            </a:r>
            <a:endParaRPr kumimoji="1" lang="ja-JP" altLang="en-US" sz="800"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B800A98B-AB6F-4692-8EA0-4D374562B0B0}"/>
              </a:ext>
            </a:extLst>
          </p:cNvPr>
          <p:cNvSpPr txBox="1"/>
          <p:nvPr/>
        </p:nvSpPr>
        <p:spPr>
          <a:xfrm>
            <a:off x="2995426" y="1485543"/>
            <a:ext cx="728013"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かんすう</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51341F8B-4DB4-46F3-84C7-8AB9C56D6E06}"/>
              </a:ext>
            </a:extLst>
          </p:cNvPr>
          <p:cNvSpPr txBox="1"/>
          <p:nvPr/>
        </p:nvSpPr>
        <p:spPr>
          <a:xfrm>
            <a:off x="6802825" y="1485186"/>
            <a:ext cx="469703"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かた</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07D675EB-7A1F-4A6A-9288-2B528AA54292}"/>
              </a:ext>
            </a:extLst>
          </p:cNvPr>
          <p:cNvSpPr txBox="1"/>
          <p:nvPr/>
        </p:nvSpPr>
        <p:spPr>
          <a:xfrm>
            <a:off x="6291110" y="1485186"/>
            <a:ext cx="469703"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30" name="テキスト ボックス 29">
            <a:extLst>
              <a:ext uri="{FF2B5EF4-FFF2-40B4-BE49-F238E27FC236}">
                <a16:creationId xmlns:a16="http://schemas.microsoft.com/office/drawing/2014/main" id="{B586AD72-972F-4FDB-973A-BCD42246F2B8}"/>
              </a:ext>
            </a:extLst>
          </p:cNvPr>
          <p:cNvSpPr txBox="1"/>
          <p:nvPr/>
        </p:nvSpPr>
        <p:spPr>
          <a:xfrm>
            <a:off x="3031971" y="403063"/>
            <a:ext cx="449784"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25" name="テキスト ボックス 24">
            <a:extLst>
              <a:ext uri="{FF2B5EF4-FFF2-40B4-BE49-F238E27FC236}">
                <a16:creationId xmlns:a16="http://schemas.microsoft.com/office/drawing/2014/main" id="{4969887A-CEA9-4C81-BFFD-842DDBD39235}"/>
              </a:ext>
            </a:extLst>
          </p:cNvPr>
          <p:cNvSpPr txBox="1"/>
          <p:nvPr/>
        </p:nvSpPr>
        <p:spPr>
          <a:xfrm>
            <a:off x="3627327" y="403063"/>
            <a:ext cx="449784"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33" name="テキスト ボックス 32">
            <a:extLst>
              <a:ext uri="{FF2B5EF4-FFF2-40B4-BE49-F238E27FC236}">
                <a16:creationId xmlns:a16="http://schemas.microsoft.com/office/drawing/2014/main" id="{E42FDFDB-7A23-4F68-98EA-D3C5FB0BE0B9}"/>
              </a:ext>
            </a:extLst>
          </p:cNvPr>
          <p:cNvSpPr txBox="1"/>
          <p:nvPr/>
        </p:nvSpPr>
        <p:spPr>
          <a:xfrm>
            <a:off x="4261600" y="1486636"/>
            <a:ext cx="469703"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かた</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D5EAB8DC-0A71-4D65-9AAD-404768FAABA6}"/>
              </a:ext>
            </a:extLst>
          </p:cNvPr>
          <p:cNvSpPr txBox="1"/>
          <p:nvPr/>
        </p:nvSpPr>
        <p:spPr>
          <a:xfrm>
            <a:off x="3749885" y="1486636"/>
            <a:ext cx="469703" cy="246221"/>
          </a:xfrm>
          <a:prstGeom prst="rect">
            <a:avLst/>
          </a:prstGeom>
          <a:noFill/>
        </p:spPr>
        <p:txBody>
          <a:bodyPr wrap="square" rtlCol="0">
            <a:spAutoFit/>
          </a:bodyPr>
          <a:lstStyle/>
          <a:p>
            <a:pPr algn="ctr"/>
            <a:r>
              <a:rPr kumimoji="1" lang="ja-JP" altLang="en-US" sz="1000" b="1" dirty="0">
                <a:solidFill>
                  <a:srgbClr val="C00000"/>
                </a:solidFill>
                <a:latin typeface="メイリオ" panose="020B0604030504040204" pitchFamily="50" charset="-128"/>
                <a:ea typeface="メイリオ" panose="020B0604030504040204" pitchFamily="50" charset="-128"/>
              </a:rPr>
              <a:t>つか</a:t>
            </a:r>
            <a:endParaRPr kumimoji="1" lang="en-US" altLang="ja-JP" sz="1000" b="1" dirty="0">
              <a:solidFill>
                <a:srgbClr val="C00000"/>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5805596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3" y="1611383"/>
            <a:ext cx="7831373" cy="746846"/>
          </a:xfrm>
        </p:spPr>
        <p:txBody>
          <a:bodyPr rtlCol="0"/>
          <a:lstStyle/>
          <a:p>
            <a:pPr rtl="0"/>
            <a:r>
              <a:rPr lang="ja-JP" altLang="en-US" dirty="0"/>
              <a:t>プログラミングの準備</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11" name="テキスト ボックス 10">
            <a:extLst>
              <a:ext uri="{FF2B5EF4-FFF2-40B4-BE49-F238E27FC236}">
                <a16:creationId xmlns:a16="http://schemas.microsoft.com/office/drawing/2014/main" id="{85CD2A90-0529-4E5C-B118-7B42FC1018E2}"/>
              </a:ext>
            </a:extLst>
          </p:cNvPr>
          <p:cNvSpPr txBox="1"/>
          <p:nvPr/>
        </p:nvSpPr>
        <p:spPr>
          <a:xfrm>
            <a:off x="3432061" y="1380583"/>
            <a:ext cx="1006138"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じゅんび</a:t>
            </a:r>
          </a:p>
        </p:txBody>
      </p:sp>
    </p:spTree>
    <p:extLst>
      <p:ext uri="{BB962C8B-B14F-4D97-AF65-F5344CB8AC3E}">
        <p14:creationId xmlns:p14="http://schemas.microsoft.com/office/powerpoint/2010/main" val="38684855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Minecraft: Education Edition</a:t>
            </a:r>
            <a:r>
              <a:rPr lang="ja-JP" altLang="en-US" dirty="0"/>
              <a:t>の起動</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0"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マインクラフト</a:t>
            </a:r>
          </a:p>
        </p:txBody>
      </p:sp>
      <p:pic>
        <p:nvPicPr>
          <p:cNvPr id="55" name="図 54">
            <a:extLst>
              <a:ext uri="{FF2B5EF4-FFF2-40B4-BE49-F238E27FC236}">
                <a16:creationId xmlns:a16="http://schemas.microsoft.com/office/drawing/2014/main" id="{50BBCC34-8E96-4C5D-BDA4-F19BBC608549}"/>
              </a:ext>
            </a:extLst>
          </p:cNvPr>
          <p:cNvPicPr>
            <a:picLocks noChangeAspect="1"/>
          </p:cNvPicPr>
          <p:nvPr/>
        </p:nvPicPr>
        <p:blipFill>
          <a:blip r:embed="rId2"/>
          <a:srcRect/>
          <a:stretch/>
        </p:blipFill>
        <p:spPr>
          <a:xfrm>
            <a:off x="841799" y="1465544"/>
            <a:ext cx="1067806" cy="1082044"/>
          </a:xfrm>
          <a:prstGeom prst="rect">
            <a:avLst/>
          </a:prstGeom>
        </p:spPr>
      </p:pic>
      <p:grpSp>
        <p:nvGrpSpPr>
          <p:cNvPr id="57" name="グループ化 56">
            <a:extLst>
              <a:ext uri="{FF2B5EF4-FFF2-40B4-BE49-F238E27FC236}">
                <a16:creationId xmlns:a16="http://schemas.microsoft.com/office/drawing/2014/main" id="{5D161C45-832B-4152-8595-CC341547B9E5}"/>
              </a:ext>
            </a:extLst>
          </p:cNvPr>
          <p:cNvGrpSpPr/>
          <p:nvPr/>
        </p:nvGrpSpPr>
        <p:grpSpPr>
          <a:xfrm>
            <a:off x="852770" y="2237518"/>
            <a:ext cx="292314" cy="292314"/>
            <a:chOff x="1084324" y="3782536"/>
            <a:chExt cx="363984" cy="363984"/>
          </a:xfrm>
        </p:grpSpPr>
        <p:sp>
          <p:nvSpPr>
            <p:cNvPr id="58" name="正方形/長方形 57">
              <a:extLst>
                <a:ext uri="{FF2B5EF4-FFF2-40B4-BE49-F238E27FC236}">
                  <a16:creationId xmlns:a16="http://schemas.microsoft.com/office/drawing/2014/main" id="{44D8B194-9ABE-453B-88EA-D7B9FC2FC862}"/>
                </a:ext>
              </a:extLst>
            </p:cNvPr>
            <p:cNvSpPr/>
            <p:nvPr/>
          </p:nvSpPr>
          <p:spPr>
            <a:xfrm>
              <a:off x="1084324" y="3782536"/>
              <a:ext cx="363984" cy="363984"/>
            </a:xfrm>
            <a:prstGeom prst="rect">
              <a:avLst/>
            </a:prstGeom>
            <a:solidFill>
              <a:schemeClr val="bg1"/>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59" name="図 58">
              <a:extLst>
                <a:ext uri="{FF2B5EF4-FFF2-40B4-BE49-F238E27FC236}">
                  <a16:creationId xmlns:a16="http://schemas.microsoft.com/office/drawing/2014/main" id="{A019E21A-1E21-41EF-932E-FD3E1A694172}"/>
                </a:ext>
              </a:extLst>
            </p:cNvPr>
            <p:cNvPicPr>
              <a:picLocks noChangeAspect="1"/>
            </p:cNvPicPr>
            <p:nvPr/>
          </p:nvPicPr>
          <p:blipFill>
            <a:blip r:embed="rId3" cstate="print">
              <a:duotone>
                <a:prstClr val="black"/>
                <a:schemeClr val="accent2">
                  <a:tint val="45000"/>
                  <a:satMod val="400000"/>
                </a:schemeClr>
              </a:duotone>
              <a:extLst>
                <a:ext uri="{28A0092B-C50C-407E-A947-70E740481C1C}">
                  <a14:useLocalDpi xmlns:a14="http://schemas.microsoft.com/office/drawing/2010/main"/>
                </a:ext>
              </a:extLst>
            </a:blip>
            <a:stretch>
              <a:fillRect/>
            </a:stretch>
          </p:blipFill>
          <p:spPr>
            <a:xfrm>
              <a:off x="1155871" y="3808787"/>
              <a:ext cx="217995" cy="311482"/>
            </a:xfrm>
            <a:prstGeom prst="rect">
              <a:avLst/>
            </a:prstGeom>
          </p:spPr>
        </p:pic>
      </p:grpSp>
      <p:sp>
        <p:nvSpPr>
          <p:cNvPr id="61" name="テキスト ボックス 60">
            <a:extLst>
              <a:ext uri="{FF2B5EF4-FFF2-40B4-BE49-F238E27FC236}">
                <a16:creationId xmlns:a16="http://schemas.microsoft.com/office/drawing/2014/main" id="{617D37F2-ACF3-4889-A50D-8275F5DF2560}"/>
              </a:ext>
            </a:extLst>
          </p:cNvPr>
          <p:cNvSpPr txBox="1"/>
          <p:nvPr/>
        </p:nvSpPr>
        <p:spPr>
          <a:xfrm>
            <a:off x="841799" y="2563413"/>
            <a:ext cx="1180683" cy="738664"/>
          </a:xfrm>
          <a:prstGeom prst="rect">
            <a:avLst/>
          </a:prstGeom>
          <a:noFill/>
        </p:spPr>
        <p:txBody>
          <a:bodyPr wrap="square" rtlCol="0">
            <a:spAutoFit/>
          </a:bodyPr>
          <a:lstStyle/>
          <a:p>
            <a:r>
              <a:rPr lang="en-US" altLang="ja-JP" sz="1400" b="1" i="0" dirty="0">
                <a:solidFill>
                  <a:srgbClr val="575E75"/>
                </a:solidFill>
                <a:effectLst/>
                <a:latin typeface="メイリオ" panose="020B0604030504040204" pitchFamily="50" charset="-128"/>
                <a:ea typeface="メイリオ" panose="020B0604030504040204" pitchFamily="50" charset="-128"/>
              </a:rPr>
              <a:t>Minecraft Education Edition</a:t>
            </a:r>
          </a:p>
        </p:txBody>
      </p:sp>
      <p:sp>
        <p:nvSpPr>
          <p:cNvPr id="63" name="テキスト ボックス 62">
            <a:extLst>
              <a:ext uri="{FF2B5EF4-FFF2-40B4-BE49-F238E27FC236}">
                <a16:creationId xmlns:a16="http://schemas.microsoft.com/office/drawing/2014/main" id="{6EE99478-D0F6-46CD-A977-0E9E5E8B307F}"/>
              </a:ext>
            </a:extLst>
          </p:cNvPr>
          <p:cNvSpPr txBox="1"/>
          <p:nvPr/>
        </p:nvSpPr>
        <p:spPr>
          <a:xfrm>
            <a:off x="2428905" y="1465544"/>
            <a:ext cx="4327002"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パソコンのデスクトップにある</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b="1" i="0" dirty="0">
                <a:solidFill>
                  <a:srgbClr val="575E75"/>
                </a:solidFill>
                <a:effectLst/>
                <a:latin typeface="メイリオ" panose="020B0604030504040204" pitchFamily="50" charset="-128"/>
                <a:ea typeface="メイリオ" panose="020B0604030504040204" pitchFamily="50" charset="-128"/>
              </a:rPr>
              <a:t>Minecraft Education Edition</a:t>
            </a:r>
            <a:r>
              <a:rPr lang="ja-JP" altLang="en-US" dirty="0">
                <a:solidFill>
                  <a:srgbClr val="575E75"/>
                </a:solidFill>
                <a:latin typeface="メイリオ" panose="020B0604030504040204" pitchFamily="50" charset="-128"/>
                <a:ea typeface="メイリオ" panose="020B0604030504040204" pitchFamily="50" charset="-128"/>
              </a:rPr>
              <a:t>」の</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アイコンをダブルクリックしよう！</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420FF5BB-1E7F-4DC3-911F-593C1490312C}"/>
              </a:ext>
            </a:extLst>
          </p:cNvPr>
          <p:cNvSpPr txBox="1"/>
          <p:nvPr/>
        </p:nvSpPr>
        <p:spPr>
          <a:xfrm>
            <a:off x="2734322" y="2106149"/>
            <a:ext cx="1136342"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マインクラフト</a:t>
            </a:r>
            <a:endParaRPr kumimoji="1" lang="ja-JP" altLang="en-US" sz="1000" dirty="0">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D9E74CCE-D6C6-4FC4-A647-09B81BECC752}"/>
              </a:ext>
            </a:extLst>
          </p:cNvPr>
          <p:cNvSpPr txBox="1"/>
          <p:nvPr/>
        </p:nvSpPr>
        <p:spPr>
          <a:xfrm>
            <a:off x="5699464" y="386021"/>
            <a:ext cx="612560"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きどう</a:t>
            </a:r>
          </a:p>
        </p:txBody>
      </p:sp>
      <p:sp>
        <p:nvSpPr>
          <p:cNvPr id="82" name="テキスト ボックス 81">
            <a:extLst>
              <a:ext uri="{FF2B5EF4-FFF2-40B4-BE49-F238E27FC236}">
                <a16:creationId xmlns:a16="http://schemas.microsoft.com/office/drawing/2014/main" id="{535E2022-84E1-4CAF-97B2-0F06548B2169}"/>
              </a:ext>
            </a:extLst>
          </p:cNvPr>
          <p:cNvSpPr txBox="1"/>
          <p:nvPr/>
        </p:nvSpPr>
        <p:spPr>
          <a:xfrm>
            <a:off x="2327051"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エデュケーション</a:t>
            </a:r>
          </a:p>
        </p:txBody>
      </p:sp>
      <p:sp>
        <p:nvSpPr>
          <p:cNvPr id="83" name="テキスト ボックス 82">
            <a:extLst>
              <a:ext uri="{FF2B5EF4-FFF2-40B4-BE49-F238E27FC236}">
                <a16:creationId xmlns:a16="http://schemas.microsoft.com/office/drawing/2014/main" id="{9DE0C85C-0B1C-44D5-BE54-74C03F19E66D}"/>
              </a:ext>
            </a:extLst>
          </p:cNvPr>
          <p:cNvSpPr txBox="1"/>
          <p:nvPr/>
        </p:nvSpPr>
        <p:spPr>
          <a:xfrm>
            <a:off x="4176944" y="386021"/>
            <a:ext cx="123399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エディション</a:t>
            </a:r>
          </a:p>
        </p:txBody>
      </p:sp>
      <p:pic>
        <p:nvPicPr>
          <p:cNvPr id="11" name="図 10">
            <a:extLst>
              <a:ext uri="{FF2B5EF4-FFF2-40B4-BE49-F238E27FC236}">
                <a16:creationId xmlns:a16="http://schemas.microsoft.com/office/drawing/2014/main" id="{D4109D52-8D47-4613-807D-1D02936647E7}"/>
              </a:ext>
            </a:extLst>
          </p:cNvPr>
          <p:cNvPicPr>
            <a:picLocks noChangeAspect="1"/>
          </p:cNvPicPr>
          <p:nvPr/>
        </p:nvPicPr>
        <p:blipFill>
          <a:blip r:embed="rId4"/>
          <a:stretch>
            <a:fillRect/>
          </a:stretch>
        </p:blipFill>
        <p:spPr>
          <a:xfrm>
            <a:off x="3915053" y="3402366"/>
            <a:ext cx="4435021" cy="3352122"/>
          </a:xfrm>
          <a:prstGeom prst="rect">
            <a:avLst/>
          </a:prstGeom>
        </p:spPr>
      </p:pic>
      <p:sp>
        <p:nvSpPr>
          <p:cNvPr id="84" name="テキスト ボックス 83">
            <a:extLst>
              <a:ext uri="{FF2B5EF4-FFF2-40B4-BE49-F238E27FC236}">
                <a16:creationId xmlns:a16="http://schemas.microsoft.com/office/drawing/2014/main" id="{CC437433-B109-4B34-A479-C5E9AA1CDE36}"/>
              </a:ext>
            </a:extLst>
          </p:cNvPr>
          <p:cNvSpPr txBox="1"/>
          <p:nvPr/>
        </p:nvSpPr>
        <p:spPr>
          <a:xfrm>
            <a:off x="3956883" y="2106148"/>
            <a:ext cx="1215357"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エデュケーション</a:t>
            </a:r>
            <a:endParaRPr kumimoji="1" lang="ja-JP" altLang="en-US" sz="10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177CC249-DCB2-45BA-8178-48B5730D41EE}"/>
              </a:ext>
            </a:extLst>
          </p:cNvPr>
          <p:cNvSpPr txBox="1"/>
          <p:nvPr/>
        </p:nvSpPr>
        <p:spPr>
          <a:xfrm>
            <a:off x="5172240" y="2106147"/>
            <a:ext cx="947916"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エディション</a:t>
            </a:r>
            <a:endParaRPr kumimoji="1" lang="ja-JP" altLang="en-US" sz="1000" dirty="0">
              <a:latin typeface="メイリオ" panose="020B0604030504040204" pitchFamily="50" charset="-128"/>
              <a:ea typeface="メイリオ" panose="020B0604030504040204" pitchFamily="50" charset="-128"/>
            </a:endParaRPr>
          </a:p>
        </p:txBody>
      </p:sp>
      <p:sp>
        <p:nvSpPr>
          <p:cNvPr id="86" name="四角形: 角を丸くする 85">
            <a:extLst>
              <a:ext uri="{FF2B5EF4-FFF2-40B4-BE49-F238E27FC236}">
                <a16:creationId xmlns:a16="http://schemas.microsoft.com/office/drawing/2014/main" id="{F118C178-7445-48A7-9EA1-05657053352D}"/>
              </a:ext>
            </a:extLst>
          </p:cNvPr>
          <p:cNvSpPr/>
          <p:nvPr/>
        </p:nvSpPr>
        <p:spPr>
          <a:xfrm>
            <a:off x="4056583" y="6023081"/>
            <a:ext cx="4119239" cy="375408"/>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87" name="矢印: 右 86">
            <a:extLst>
              <a:ext uri="{FF2B5EF4-FFF2-40B4-BE49-F238E27FC236}">
                <a16:creationId xmlns:a16="http://schemas.microsoft.com/office/drawing/2014/main" id="{5B42D12D-BA1F-4044-9039-DDA574719003}"/>
              </a:ext>
            </a:extLst>
          </p:cNvPr>
          <p:cNvSpPr/>
          <p:nvPr/>
        </p:nvSpPr>
        <p:spPr>
          <a:xfrm>
            <a:off x="958653" y="4369183"/>
            <a:ext cx="738182" cy="750525"/>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88" name="テキスト ボックス 87">
            <a:extLst>
              <a:ext uri="{FF2B5EF4-FFF2-40B4-BE49-F238E27FC236}">
                <a16:creationId xmlns:a16="http://schemas.microsoft.com/office/drawing/2014/main" id="{9C8C040B-E2D8-4B92-B6C4-29E4BDE52137}"/>
              </a:ext>
            </a:extLst>
          </p:cNvPr>
          <p:cNvSpPr txBox="1"/>
          <p:nvPr/>
        </p:nvSpPr>
        <p:spPr>
          <a:xfrm>
            <a:off x="1580294" y="4119668"/>
            <a:ext cx="2167214"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サインイン</a:t>
            </a:r>
            <a:r>
              <a:rPr lang="ja-JP" altLang="en-US" dirty="0">
                <a:solidFill>
                  <a:srgbClr val="575E75"/>
                </a:solidFill>
                <a:latin typeface="メイリオ" panose="020B0604030504040204" pitchFamily="50" charset="-128"/>
                <a:ea typeface="メイリオ" panose="020B0604030504040204" pitchFamily="50" charset="-128"/>
              </a:rPr>
              <a:t>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クリックします！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61928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Minecraft: Education Edition</a:t>
            </a:r>
            <a:r>
              <a:rPr lang="ja-JP" altLang="en-US" dirty="0"/>
              <a:t>へのログイン</a:t>
            </a:r>
          </a:p>
        </p:txBody>
      </p:sp>
      <p:sp>
        <p:nvSpPr>
          <p:cNvPr id="7" name="テキスト ボックス 6">
            <a:extLst>
              <a:ext uri="{FF2B5EF4-FFF2-40B4-BE49-F238E27FC236}">
                <a16:creationId xmlns:a16="http://schemas.microsoft.com/office/drawing/2014/main" id="{526D07D7-3FFF-4011-BC85-9F5AB8E4A953}"/>
              </a:ext>
            </a:extLst>
          </p:cNvPr>
          <p:cNvSpPr txBox="1"/>
          <p:nvPr/>
        </p:nvSpPr>
        <p:spPr>
          <a:xfrm>
            <a:off x="404560"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マインクラフト</a:t>
            </a:r>
          </a:p>
        </p:txBody>
      </p:sp>
      <p:sp>
        <p:nvSpPr>
          <p:cNvPr id="82" name="テキスト ボックス 81">
            <a:extLst>
              <a:ext uri="{FF2B5EF4-FFF2-40B4-BE49-F238E27FC236}">
                <a16:creationId xmlns:a16="http://schemas.microsoft.com/office/drawing/2014/main" id="{535E2022-84E1-4CAF-97B2-0F06548B2169}"/>
              </a:ext>
            </a:extLst>
          </p:cNvPr>
          <p:cNvSpPr txBox="1"/>
          <p:nvPr/>
        </p:nvSpPr>
        <p:spPr>
          <a:xfrm>
            <a:off x="2327051" y="386021"/>
            <a:ext cx="1779025"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エデュケーション</a:t>
            </a:r>
          </a:p>
        </p:txBody>
      </p:sp>
      <p:sp>
        <p:nvSpPr>
          <p:cNvPr id="83" name="テキスト ボックス 82">
            <a:extLst>
              <a:ext uri="{FF2B5EF4-FFF2-40B4-BE49-F238E27FC236}">
                <a16:creationId xmlns:a16="http://schemas.microsoft.com/office/drawing/2014/main" id="{9DE0C85C-0B1C-44D5-BE54-74C03F19E66D}"/>
              </a:ext>
            </a:extLst>
          </p:cNvPr>
          <p:cNvSpPr txBox="1"/>
          <p:nvPr/>
        </p:nvSpPr>
        <p:spPr>
          <a:xfrm>
            <a:off x="4176944" y="386021"/>
            <a:ext cx="123399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エディション</a:t>
            </a:r>
          </a:p>
        </p:txBody>
      </p:sp>
      <p:pic>
        <p:nvPicPr>
          <p:cNvPr id="14" name="図 13">
            <a:extLst>
              <a:ext uri="{FF2B5EF4-FFF2-40B4-BE49-F238E27FC236}">
                <a16:creationId xmlns:a16="http://schemas.microsoft.com/office/drawing/2014/main" id="{AC7C8CA8-74AE-4EBC-898F-4BC68C391B4A}"/>
              </a:ext>
            </a:extLst>
          </p:cNvPr>
          <p:cNvPicPr>
            <a:picLocks noChangeAspect="1"/>
          </p:cNvPicPr>
          <p:nvPr/>
        </p:nvPicPr>
        <p:blipFill>
          <a:blip r:embed="rId2"/>
          <a:stretch>
            <a:fillRect/>
          </a:stretch>
        </p:blipFill>
        <p:spPr>
          <a:xfrm>
            <a:off x="581705" y="1400660"/>
            <a:ext cx="3987738" cy="924693"/>
          </a:xfrm>
          <a:prstGeom prst="rect">
            <a:avLst/>
          </a:prstGeom>
        </p:spPr>
      </p:pic>
      <p:sp>
        <p:nvSpPr>
          <p:cNvPr id="89" name="テキスト ボックス 88">
            <a:extLst>
              <a:ext uri="{FF2B5EF4-FFF2-40B4-BE49-F238E27FC236}">
                <a16:creationId xmlns:a16="http://schemas.microsoft.com/office/drawing/2014/main" id="{C864C761-945E-4340-8CCD-B782C6F682CF}"/>
              </a:ext>
            </a:extLst>
          </p:cNvPr>
          <p:cNvSpPr txBox="1"/>
          <p:nvPr/>
        </p:nvSpPr>
        <p:spPr>
          <a:xfrm>
            <a:off x="4663335" y="1518159"/>
            <a:ext cx="416923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アカウントとパスワードを入力します。</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17" name="図 16">
            <a:extLst>
              <a:ext uri="{FF2B5EF4-FFF2-40B4-BE49-F238E27FC236}">
                <a16:creationId xmlns:a16="http://schemas.microsoft.com/office/drawing/2014/main" id="{F748D3E1-95E2-4245-B8E3-9A2D59DBB1F8}"/>
              </a:ext>
            </a:extLst>
          </p:cNvPr>
          <p:cNvPicPr>
            <a:picLocks noChangeAspect="1"/>
          </p:cNvPicPr>
          <p:nvPr/>
        </p:nvPicPr>
        <p:blipFill>
          <a:blip r:embed="rId3"/>
          <a:srcRect/>
          <a:stretch/>
        </p:blipFill>
        <p:spPr>
          <a:xfrm>
            <a:off x="584209" y="2398007"/>
            <a:ext cx="3921513" cy="3716172"/>
          </a:xfrm>
          <a:prstGeom prst="rect">
            <a:avLst/>
          </a:prstGeom>
        </p:spPr>
      </p:pic>
      <p:pic>
        <p:nvPicPr>
          <p:cNvPr id="11" name="図 10">
            <a:extLst>
              <a:ext uri="{FF2B5EF4-FFF2-40B4-BE49-F238E27FC236}">
                <a16:creationId xmlns:a16="http://schemas.microsoft.com/office/drawing/2014/main" id="{F58BBC2E-6D89-4AB1-8E22-179938F98A2F}"/>
              </a:ext>
            </a:extLst>
          </p:cNvPr>
          <p:cNvPicPr>
            <a:picLocks noChangeAspect="1"/>
          </p:cNvPicPr>
          <p:nvPr/>
        </p:nvPicPr>
        <p:blipFill>
          <a:blip r:embed="rId4"/>
          <a:srcRect/>
          <a:stretch/>
        </p:blipFill>
        <p:spPr>
          <a:xfrm>
            <a:off x="4665839" y="2398007"/>
            <a:ext cx="3921513" cy="3716172"/>
          </a:xfrm>
          <a:prstGeom prst="rect">
            <a:avLst/>
          </a:prstGeom>
        </p:spPr>
      </p:pic>
      <p:sp>
        <p:nvSpPr>
          <p:cNvPr id="87" name="矢印: 右 86">
            <a:extLst>
              <a:ext uri="{FF2B5EF4-FFF2-40B4-BE49-F238E27FC236}">
                <a16:creationId xmlns:a16="http://schemas.microsoft.com/office/drawing/2014/main" id="{5B42D12D-BA1F-4044-9039-DDA574719003}"/>
              </a:ext>
            </a:extLst>
          </p:cNvPr>
          <p:cNvSpPr/>
          <p:nvPr/>
        </p:nvSpPr>
        <p:spPr>
          <a:xfrm>
            <a:off x="4438631" y="4144787"/>
            <a:ext cx="738182" cy="750525"/>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2" name="テキスト ボックス 11">
            <a:extLst>
              <a:ext uri="{FF2B5EF4-FFF2-40B4-BE49-F238E27FC236}">
                <a16:creationId xmlns:a16="http://schemas.microsoft.com/office/drawing/2014/main" id="{C62EECCC-F541-4FF0-A5C9-C30F6DBFB71D}"/>
              </a:ext>
            </a:extLst>
          </p:cNvPr>
          <p:cNvSpPr txBox="1"/>
          <p:nvPr/>
        </p:nvSpPr>
        <p:spPr>
          <a:xfrm>
            <a:off x="7235298" y="1590151"/>
            <a:ext cx="10031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endParaRPr kumimoji="1" lang="ja-JP" altLang="en-US" sz="1000" dirty="0">
              <a:latin typeface="メイリオ" panose="020B0604030504040204" pitchFamily="50" charset="-128"/>
              <a:ea typeface="メイリオ" panose="020B0604030504040204" pitchFamily="50" charset="-128"/>
            </a:endParaRPr>
          </a:p>
        </p:txBody>
      </p:sp>
      <p:sp>
        <p:nvSpPr>
          <p:cNvPr id="13" name="四角形: 角を丸くする 12">
            <a:extLst>
              <a:ext uri="{FF2B5EF4-FFF2-40B4-BE49-F238E27FC236}">
                <a16:creationId xmlns:a16="http://schemas.microsoft.com/office/drawing/2014/main" id="{47A5E821-3467-435A-A222-3C5C11F3AF4D}"/>
              </a:ext>
            </a:extLst>
          </p:cNvPr>
          <p:cNvSpPr/>
          <p:nvPr/>
        </p:nvSpPr>
        <p:spPr>
          <a:xfrm>
            <a:off x="1393282" y="4013892"/>
            <a:ext cx="2290951"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5" name="四角形: 角を丸くする 14">
            <a:extLst>
              <a:ext uri="{FF2B5EF4-FFF2-40B4-BE49-F238E27FC236}">
                <a16:creationId xmlns:a16="http://schemas.microsoft.com/office/drawing/2014/main" id="{FCE8E344-BC9C-465F-A70D-F0D4C556F5B6}"/>
              </a:ext>
            </a:extLst>
          </p:cNvPr>
          <p:cNvSpPr/>
          <p:nvPr/>
        </p:nvSpPr>
        <p:spPr>
          <a:xfrm>
            <a:off x="5481119" y="4371398"/>
            <a:ext cx="2290951"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6" name="四角形: 角を丸くする 15">
            <a:extLst>
              <a:ext uri="{FF2B5EF4-FFF2-40B4-BE49-F238E27FC236}">
                <a16:creationId xmlns:a16="http://schemas.microsoft.com/office/drawing/2014/main" id="{A85C3384-20FE-44B2-B67D-02E19D85C171}"/>
              </a:ext>
            </a:extLst>
          </p:cNvPr>
          <p:cNvSpPr/>
          <p:nvPr/>
        </p:nvSpPr>
        <p:spPr>
          <a:xfrm>
            <a:off x="2951723" y="4810437"/>
            <a:ext cx="738182"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8" name="四角形: 角を丸くする 17">
            <a:extLst>
              <a:ext uri="{FF2B5EF4-FFF2-40B4-BE49-F238E27FC236}">
                <a16:creationId xmlns:a16="http://schemas.microsoft.com/office/drawing/2014/main" id="{94F5B1C8-0904-431B-84B0-5D0007FAA2CB}"/>
              </a:ext>
            </a:extLst>
          </p:cNvPr>
          <p:cNvSpPr/>
          <p:nvPr/>
        </p:nvSpPr>
        <p:spPr>
          <a:xfrm>
            <a:off x="7025010" y="4962588"/>
            <a:ext cx="738182" cy="297301"/>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2947787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tretch>
            <a:fillRect/>
          </a:stretch>
        </p:blipFill>
        <p:spPr>
          <a:xfrm>
            <a:off x="642922" y="1704513"/>
            <a:ext cx="7858156" cy="4457777"/>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メニュー画面の「遊ぶ」をクリックします。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3346883" y="3636100"/>
            <a:ext cx="2396969" cy="465383"/>
          </a:xfrm>
          <a:prstGeom prst="roundRect">
            <a:avLst>
              <a:gd name="adj" fmla="val 5730"/>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1668999" y="1083454"/>
            <a:ext cx="60368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endParaRPr kumimoji="1" lang="ja-JP" altLang="en-US" sz="1000" dirty="0">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C79837C4-6000-4C7B-9792-503F4C34DB10}"/>
              </a:ext>
            </a:extLst>
          </p:cNvPr>
          <p:cNvSpPr txBox="1"/>
          <p:nvPr/>
        </p:nvSpPr>
        <p:spPr>
          <a:xfrm>
            <a:off x="2512489" y="1074576"/>
            <a:ext cx="5263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あそ</a:t>
            </a:r>
            <a:endParaRPr kumimoji="1" lang="ja-JP" altLang="en-US" sz="10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EBBCD346-F39D-40E9-AC56-E667EA7C6B7C}"/>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1" name="テキスト ボックス 10">
            <a:extLst>
              <a:ext uri="{FF2B5EF4-FFF2-40B4-BE49-F238E27FC236}">
                <a16:creationId xmlns:a16="http://schemas.microsoft.com/office/drawing/2014/main" id="{F423634B-575F-4294-9CD7-2005627AF378}"/>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37783706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42923" y="1704513"/>
            <a:ext cx="7858154" cy="4457777"/>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「ライブラリを表示」をクリックします。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4572000" y="2393226"/>
            <a:ext cx="3666476" cy="2658167"/>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2251317" y="1079546"/>
            <a:ext cx="750997" cy="254038"/>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endParaRPr kumimoji="1" lang="ja-JP" altLang="en-US" sz="1000"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AA5D6155-1572-4519-98F7-49D7E1B8EDB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1" name="テキスト ボックス 10">
            <a:extLst>
              <a:ext uri="{FF2B5EF4-FFF2-40B4-BE49-F238E27FC236}">
                <a16:creationId xmlns:a16="http://schemas.microsoft.com/office/drawing/2014/main" id="{7C7ECD71-BA7F-4C95-9724-CDFA9DF736B7}"/>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15770231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42923" y="1704513"/>
            <a:ext cx="7858154" cy="4457776"/>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018654"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「主題キット」をクリックします。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1311340" y="2396971"/>
            <a:ext cx="3189640" cy="1799252"/>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B1C204CE-D8C8-4443-9D78-EF88F6C40AA4}"/>
              </a:ext>
            </a:extLst>
          </p:cNvPr>
          <p:cNvSpPr txBox="1"/>
          <p:nvPr/>
        </p:nvSpPr>
        <p:spPr>
          <a:xfrm>
            <a:off x="901909" y="1083454"/>
            <a:ext cx="74045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しゅだい</a:t>
            </a:r>
            <a:endParaRPr kumimoji="1" lang="ja-JP" altLang="en-US" sz="1000" dirty="0">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396E0BCC-4B8B-449E-99DE-71B97CFB0C5A}"/>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8EA3B247-34E7-4AA6-B46C-324FB252B11E}"/>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611271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76814" y="1621428"/>
            <a:ext cx="7790372" cy="4980372"/>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547141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「コンピューター科学」をクリックします。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5570064" y="2290441"/>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8" name="テキスト ボックス 7">
            <a:extLst>
              <a:ext uri="{FF2B5EF4-FFF2-40B4-BE49-F238E27FC236}">
                <a16:creationId xmlns:a16="http://schemas.microsoft.com/office/drawing/2014/main" id="{9BDCC1C5-AF66-4F5F-A5ED-3F9D00A3D784}"/>
              </a:ext>
            </a:extLst>
          </p:cNvPr>
          <p:cNvSpPr txBox="1"/>
          <p:nvPr/>
        </p:nvSpPr>
        <p:spPr>
          <a:xfrm>
            <a:off x="2580889" y="1071063"/>
            <a:ext cx="56557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かがく</a:t>
            </a:r>
          </a:p>
        </p:txBody>
      </p:sp>
      <p:sp>
        <p:nvSpPr>
          <p:cNvPr id="11" name="テキスト ボックス 10">
            <a:extLst>
              <a:ext uri="{FF2B5EF4-FFF2-40B4-BE49-F238E27FC236}">
                <a16:creationId xmlns:a16="http://schemas.microsoft.com/office/drawing/2014/main" id="{3BB3B2DA-C4EE-4E08-885A-32DF5E527BAA}"/>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834E3C69-27CB-4BCE-881A-6B0B5973BECA}"/>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22246320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676814" y="1621428"/>
            <a:ext cx="7790372" cy="4980371"/>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621714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「ブロックベースのコーディング」をクリックします。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3521878" y="2290440"/>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Tree>
    <p:extLst>
      <p:ext uri="{BB962C8B-B14F-4D97-AF65-F5344CB8AC3E}">
        <p14:creationId xmlns:p14="http://schemas.microsoft.com/office/powerpoint/2010/main" val="31889883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53357" y="1621428"/>
            <a:ext cx="7637285" cy="4980371"/>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「楽しいコーディング基礎 </a:t>
            </a:r>
            <a:r>
              <a:rPr lang="en-US" altLang="ja-JP" i="0" dirty="0">
                <a:solidFill>
                  <a:srgbClr val="575E75"/>
                </a:solidFill>
                <a:effectLst/>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キーボード」をクリックします。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1435626" y="2272685"/>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3056472" y="1070028"/>
            <a:ext cx="53898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きそ</a:t>
            </a:r>
          </a:p>
        </p:txBody>
      </p:sp>
      <p:sp>
        <p:nvSpPr>
          <p:cNvPr id="9" name="テキスト ボックス 8">
            <a:extLst>
              <a:ext uri="{FF2B5EF4-FFF2-40B4-BE49-F238E27FC236}">
                <a16:creationId xmlns:a16="http://schemas.microsoft.com/office/drawing/2014/main" id="{34359062-57F0-439B-AD64-4A7FC4D6CC41}"/>
              </a:ext>
            </a:extLst>
          </p:cNvPr>
          <p:cNvSpPr txBox="1"/>
          <p:nvPr/>
        </p:nvSpPr>
        <p:spPr>
          <a:xfrm>
            <a:off x="949909" y="1078905"/>
            <a:ext cx="4527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たの</a:t>
            </a:r>
          </a:p>
        </p:txBody>
      </p:sp>
    </p:spTree>
    <p:extLst>
      <p:ext uri="{BB962C8B-B14F-4D97-AF65-F5344CB8AC3E}">
        <p14:creationId xmlns:p14="http://schemas.microsoft.com/office/powerpoint/2010/main" val="28377736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761649" y="1650650"/>
            <a:ext cx="7620700" cy="4921925"/>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「楽しいコーディング基礎 </a:t>
            </a:r>
            <a:r>
              <a:rPr lang="en-US" altLang="ja-JP" i="0" dirty="0">
                <a:solidFill>
                  <a:srgbClr val="575E75"/>
                </a:solidFill>
                <a:effectLst/>
                <a:latin typeface="メイリオ" panose="020B0604030504040204" pitchFamily="50" charset="-128"/>
                <a:ea typeface="メイリオ" panose="020B0604030504040204" pitchFamily="50" charset="-128"/>
              </a:rPr>
              <a:t>: 3</a:t>
            </a:r>
            <a:r>
              <a:rPr lang="ja-JP" altLang="en-US" i="0" dirty="0">
                <a:solidFill>
                  <a:srgbClr val="575E75"/>
                </a:solidFill>
                <a:effectLst/>
                <a:latin typeface="メイリオ" panose="020B0604030504040204" pitchFamily="50" charset="-128"/>
                <a:ea typeface="メイリオ" panose="020B0604030504040204" pitchFamily="50" charset="-128"/>
              </a:rPr>
              <a:t>」をクリックします。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5570485" y="2290526"/>
            <a:ext cx="2100243"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8" name="テキスト ボックス 7">
            <a:extLst>
              <a:ext uri="{FF2B5EF4-FFF2-40B4-BE49-F238E27FC236}">
                <a16:creationId xmlns:a16="http://schemas.microsoft.com/office/drawing/2014/main" id="{6D27308D-306B-4884-A7FC-EB5D3330675C}"/>
              </a:ext>
            </a:extLst>
          </p:cNvPr>
          <p:cNvSpPr txBox="1"/>
          <p:nvPr/>
        </p:nvSpPr>
        <p:spPr>
          <a:xfrm>
            <a:off x="3056472" y="1070028"/>
            <a:ext cx="53898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きそ</a:t>
            </a:r>
          </a:p>
        </p:txBody>
      </p:sp>
      <p:sp>
        <p:nvSpPr>
          <p:cNvPr id="9" name="テキスト ボックス 8">
            <a:extLst>
              <a:ext uri="{FF2B5EF4-FFF2-40B4-BE49-F238E27FC236}">
                <a16:creationId xmlns:a16="http://schemas.microsoft.com/office/drawing/2014/main" id="{34359062-57F0-439B-AD64-4A7FC4D6CC41}"/>
              </a:ext>
            </a:extLst>
          </p:cNvPr>
          <p:cNvSpPr txBox="1"/>
          <p:nvPr/>
        </p:nvSpPr>
        <p:spPr>
          <a:xfrm>
            <a:off x="932153" y="1078905"/>
            <a:ext cx="4527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たの</a:t>
            </a:r>
          </a:p>
        </p:txBody>
      </p:sp>
    </p:spTree>
    <p:extLst>
      <p:ext uri="{BB962C8B-B14F-4D97-AF65-F5344CB8AC3E}">
        <p14:creationId xmlns:p14="http://schemas.microsoft.com/office/powerpoint/2010/main" val="172769657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主題キット　メニューの表示</a:t>
            </a:r>
          </a:p>
        </p:txBody>
      </p:sp>
      <p:pic>
        <p:nvPicPr>
          <p:cNvPr id="28" name="図 27">
            <a:extLst>
              <a:ext uri="{FF2B5EF4-FFF2-40B4-BE49-F238E27FC236}">
                <a16:creationId xmlns:a16="http://schemas.microsoft.com/office/drawing/2014/main" id="{F1AECBA6-21E0-4EFA-8AFA-6BA9A05364E8}"/>
              </a:ext>
            </a:extLst>
          </p:cNvPr>
          <p:cNvPicPr>
            <a:picLocks noChangeAspect="1"/>
          </p:cNvPicPr>
          <p:nvPr/>
        </p:nvPicPr>
        <p:blipFill>
          <a:blip r:embed="rId2"/>
          <a:srcRect/>
          <a:stretch/>
        </p:blipFill>
        <p:spPr>
          <a:xfrm>
            <a:off x="872770" y="1657565"/>
            <a:ext cx="7398456" cy="4908093"/>
          </a:xfrm>
          <a:prstGeom prst="rect">
            <a:avLst/>
          </a:prstGeom>
          <a:ln>
            <a:solidFill>
              <a:schemeClr val="bg1">
                <a:lumMod val="65000"/>
              </a:schemeClr>
            </a:solidFill>
          </a:ln>
        </p:spPr>
      </p:pic>
      <p:sp>
        <p:nvSpPr>
          <p:cNvPr id="29" name="テキスト ボックス 28">
            <a:extLst>
              <a:ext uri="{FF2B5EF4-FFF2-40B4-BE49-F238E27FC236}">
                <a16:creationId xmlns:a16="http://schemas.microsoft.com/office/drawing/2014/main" id="{5A2848D0-C798-4711-B705-68E0CA06A6AE}"/>
              </a:ext>
            </a:extLst>
          </p:cNvPr>
          <p:cNvSpPr txBox="1"/>
          <p:nvPr/>
        </p:nvSpPr>
        <p:spPr>
          <a:xfrm>
            <a:off x="725198" y="1010988"/>
            <a:ext cx="706939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レッスン</a:t>
            </a:r>
            <a:r>
              <a:rPr lang="en-US" altLang="ja-JP" dirty="0">
                <a:solidFill>
                  <a:srgbClr val="575E75"/>
                </a:solidFill>
                <a:latin typeface="メイリオ" panose="020B0604030504040204" pitchFamily="50" charset="-128"/>
                <a:ea typeface="メイリオ" panose="020B0604030504040204" pitchFamily="50" charset="-128"/>
              </a:rPr>
              <a:t>5</a:t>
            </a:r>
            <a:r>
              <a:rPr lang="ja-JP" altLang="en-US" i="0" dirty="0">
                <a:solidFill>
                  <a:srgbClr val="575E75"/>
                </a:solidFill>
                <a:effectLst/>
                <a:latin typeface="メイリオ" panose="020B0604030504040204" pitchFamily="50" charset="-128"/>
                <a:ea typeface="メイリオ" panose="020B0604030504040204" pitchFamily="50" charset="-128"/>
              </a:rPr>
              <a:t> </a:t>
            </a:r>
            <a:r>
              <a:rPr lang="en-US" altLang="ja-JP" i="0" dirty="0">
                <a:solidFill>
                  <a:srgbClr val="575E75"/>
                </a:solidFill>
                <a:effectLst/>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ビートが必要！」をクリックします。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30" name="四角形: 角を丸くする 29">
            <a:extLst>
              <a:ext uri="{FF2B5EF4-FFF2-40B4-BE49-F238E27FC236}">
                <a16:creationId xmlns:a16="http://schemas.microsoft.com/office/drawing/2014/main" id="{AF83C7BB-B9A7-4BB7-818D-AE3F959359E9}"/>
              </a:ext>
            </a:extLst>
          </p:cNvPr>
          <p:cNvSpPr/>
          <p:nvPr/>
        </p:nvSpPr>
        <p:spPr>
          <a:xfrm>
            <a:off x="872770" y="4923290"/>
            <a:ext cx="1866867" cy="1642368"/>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
        <p:nvSpPr>
          <p:cNvPr id="11" name="テキスト ボックス 10">
            <a:extLst>
              <a:ext uri="{FF2B5EF4-FFF2-40B4-BE49-F238E27FC236}">
                <a16:creationId xmlns:a16="http://schemas.microsoft.com/office/drawing/2014/main" id="{51F8B14C-DBD4-4772-851F-60701026B7C2}"/>
              </a:ext>
            </a:extLst>
          </p:cNvPr>
          <p:cNvSpPr txBox="1"/>
          <p:nvPr/>
        </p:nvSpPr>
        <p:spPr>
          <a:xfrm>
            <a:off x="393113" y="371267"/>
            <a:ext cx="772357" cy="276998"/>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しゅだい</a:t>
            </a:r>
          </a:p>
        </p:txBody>
      </p:sp>
      <p:sp>
        <p:nvSpPr>
          <p:cNvPr id="12" name="テキスト ボックス 11">
            <a:extLst>
              <a:ext uri="{FF2B5EF4-FFF2-40B4-BE49-F238E27FC236}">
                <a16:creationId xmlns:a16="http://schemas.microsoft.com/office/drawing/2014/main" id="{0D084151-5C2E-4D9D-8FDB-10BEB69B9829}"/>
              </a:ext>
            </a:extLst>
          </p:cNvPr>
          <p:cNvSpPr txBox="1"/>
          <p:nvPr/>
        </p:nvSpPr>
        <p:spPr>
          <a:xfrm>
            <a:off x="3364635" y="371267"/>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ひょうじ</a:t>
            </a:r>
          </a:p>
        </p:txBody>
      </p:sp>
      <p:sp>
        <p:nvSpPr>
          <p:cNvPr id="9" name="テキスト ボックス 8">
            <a:extLst>
              <a:ext uri="{FF2B5EF4-FFF2-40B4-BE49-F238E27FC236}">
                <a16:creationId xmlns:a16="http://schemas.microsoft.com/office/drawing/2014/main" id="{76263A5D-50AD-4D15-9B84-635D57655452}"/>
              </a:ext>
            </a:extLst>
          </p:cNvPr>
          <p:cNvSpPr txBox="1"/>
          <p:nvPr/>
        </p:nvSpPr>
        <p:spPr>
          <a:xfrm>
            <a:off x="3125867" y="1073139"/>
            <a:ext cx="7200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p>
        </p:txBody>
      </p:sp>
    </p:spTree>
    <p:extLst>
      <p:ext uri="{BB962C8B-B14F-4D97-AF65-F5344CB8AC3E}">
        <p14:creationId xmlns:p14="http://schemas.microsoft.com/office/powerpoint/2010/main" val="40735646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ミッション</a:t>
            </a:r>
            <a:r>
              <a:rPr lang="en-US" altLang="ja-JP" dirty="0"/>
              <a:t>1</a:t>
            </a:r>
            <a:r>
              <a:rPr lang="ja-JP" altLang="en-US" dirty="0"/>
              <a:t>：種を蒔こう</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8" name="テキスト ボックス 7">
            <a:extLst>
              <a:ext uri="{FF2B5EF4-FFF2-40B4-BE49-F238E27FC236}">
                <a16:creationId xmlns:a16="http://schemas.microsoft.com/office/drawing/2014/main" id="{A41A9741-6539-43EB-95FC-290B1247C257}"/>
              </a:ext>
            </a:extLst>
          </p:cNvPr>
          <p:cNvSpPr txBox="1"/>
          <p:nvPr/>
        </p:nvSpPr>
        <p:spPr>
          <a:xfrm>
            <a:off x="3697134" y="1410976"/>
            <a:ext cx="520771"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0" name="テキスト ボックス 9">
            <a:extLst>
              <a:ext uri="{FF2B5EF4-FFF2-40B4-BE49-F238E27FC236}">
                <a16:creationId xmlns:a16="http://schemas.microsoft.com/office/drawing/2014/main" id="{DFF226A8-CE73-46AC-84ED-FA75BFF894F0}"/>
              </a:ext>
            </a:extLst>
          </p:cNvPr>
          <p:cNvSpPr txBox="1"/>
          <p:nvPr/>
        </p:nvSpPr>
        <p:spPr>
          <a:xfrm>
            <a:off x="2880240" y="1410976"/>
            <a:ext cx="520771"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たね</a:t>
            </a:r>
          </a:p>
        </p:txBody>
      </p:sp>
    </p:spTree>
    <p:extLst>
      <p:ext uri="{BB962C8B-B14F-4D97-AF65-F5344CB8AC3E}">
        <p14:creationId xmlns:p14="http://schemas.microsoft.com/office/powerpoint/2010/main" val="34825628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世界の作成</a:t>
            </a:r>
          </a:p>
        </p:txBody>
      </p:sp>
      <p:sp>
        <p:nvSpPr>
          <p:cNvPr id="29" name="テキスト ボックス 28">
            <a:extLst>
              <a:ext uri="{FF2B5EF4-FFF2-40B4-BE49-F238E27FC236}">
                <a16:creationId xmlns:a16="http://schemas.microsoft.com/office/drawing/2014/main" id="{5A2848D0-C798-4711-B705-68E0CA06A6AE}"/>
              </a:ext>
            </a:extLst>
          </p:cNvPr>
          <p:cNvSpPr txBox="1"/>
          <p:nvPr/>
        </p:nvSpPr>
        <p:spPr>
          <a:xfrm>
            <a:off x="747355" y="1009851"/>
            <a:ext cx="796802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「世界を作成」ボタンを押します。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378932" y="395204"/>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せかい</a:t>
            </a:r>
          </a:p>
        </p:txBody>
      </p:sp>
      <p:sp>
        <p:nvSpPr>
          <p:cNvPr id="32" name="テキスト ボックス 31">
            <a:extLst>
              <a:ext uri="{FF2B5EF4-FFF2-40B4-BE49-F238E27FC236}">
                <a16:creationId xmlns:a16="http://schemas.microsoft.com/office/drawing/2014/main" id="{424E1176-9A5C-4518-A06B-957E8A80DCBB}"/>
              </a:ext>
            </a:extLst>
          </p:cNvPr>
          <p:cNvSpPr txBox="1"/>
          <p:nvPr/>
        </p:nvSpPr>
        <p:spPr>
          <a:xfrm>
            <a:off x="1010552" y="1084999"/>
            <a:ext cx="57366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せかい</a:t>
            </a:r>
          </a:p>
        </p:txBody>
      </p:sp>
      <p:sp>
        <p:nvSpPr>
          <p:cNvPr id="33" name="テキスト ボックス 32">
            <a:extLst>
              <a:ext uri="{FF2B5EF4-FFF2-40B4-BE49-F238E27FC236}">
                <a16:creationId xmlns:a16="http://schemas.microsoft.com/office/drawing/2014/main" id="{73B73A63-A782-4A8E-8261-358E5B58CD67}"/>
              </a:ext>
            </a:extLst>
          </p:cNvPr>
          <p:cNvSpPr txBox="1"/>
          <p:nvPr/>
        </p:nvSpPr>
        <p:spPr>
          <a:xfrm>
            <a:off x="1612348" y="1073827"/>
            <a:ext cx="7345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さくせい</a:t>
            </a:r>
          </a:p>
        </p:txBody>
      </p:sp>
      <p:sp>
        <p:nvSpPr>
          <p:cNvPr id="13" name="テキスト ボックス 12">
            <a:extLst>
              <a:ext uri="{FF2B5EF4-FFF2-40B4-BE49-F238E27FC236}">
                <a16:creationId xmlns:a16="http://schemas.microsoft.com/office/drawing/2014/main" id="{9792650D-D21A-41EB-9D59-FA1C61416412}"/>
              </a:ext>
            </a:extLst>
          </p:cNvPr>
          <p:cNvSpPr txBox="1"/>
          <p:nvPr/>
        </p:nvSpPr>
        <p:spPr>
          <a:xfrm>
            <a:off x="1359761" y="399574"/>
            <a:ext cx="772357"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さくせい</a:t>
            </a:r>
          </a:p>
        </p:txBody>
      </p:sp>
      <p:sp>
        <p:nvSpPr>
          <p:cNvPr id="14" name="テキスト ボックス 13">
            <a:extLst>
              <a:ext uri="{FF2B5EF4-FFF2-40B4-BE49-F238E27FC236}">
                <a16:creationId xmlns:a16="http://schemas.microsoft.com/office/drawing/2014/main" id="{1ADF7D43-FEFB-463A-9EA1-0B6AE4043254}"/>
              </a:ext>
            </a:extLst>
          </p:cNvPr>
          <p:cNvSpPr txBox="1"/>
          <p:nvPr/>
        </p:nvSpPr>
        <p:spPr>
          <a:xfrm>
            <a:off x="3313519" y="1059808"/>
            <a:ext cx="2996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pic>
        <p:nvPicPr>
          <p:cNvPr id="15" name="図 14">
            <a:extLst>
              <a:ext uri="{FF2B5EF4-FFF2-40B4-BE49-F238E27FC236}">
                <a16:creationId xmlns:a16="http://schemas.microsoft.com/office/drawing/2014/main" id="{5A3D3819-9C69-4273-A36C-D8AD133C2F3E}"/>
              </a:ext>
            </a:extLst>
          </p:cNvPr>
          <p:cNvPicPr>
            <a:picLocks noChangeAspect="1"/>
          </p:cNvPicPr>
          <p:nvPr/>
        </p:nvPicPr>
        <p:blipFill>
          <a:blip r:embed="rId2"/>
          <a:srcRect/>
          <a:stretch/>
        </p:blipFill>
        <p:spPr>
          <a:xfrm>
            <a:off x="872770" y="1657650"/>
            <a:ext cx="7490890" cy="4969413"/>
          </a:xfrm>
          <a:prstGeom prst="rect">
            <a:avLst/>
          </a:prstGeom>
          <a:ln>
            <a:solidFill>
              <a:schemeClr val="bg1">
                <a:lumMod val="65000"/>
              </a:schemeClr>
            </a:solidFill>
          </a:ln>
        </p:spPr>
      </p:pic>
      <p:sp>
        <p:nvSpPr>
          <p:cNvPr id="16" name="四角形: 角を丸くする 15">
            <a:extLst>
              <a:ext uri="{FF2B5EF4-FFF2-40B4-BE49-F238E27FC236}">
                <a16:creationId xmlns:a16="http://schemas.microsoft.com/office/drawing/2014/main" id="{3C150DB3-87EC-40CA-83BD-6092B704274D}"/>
              </a:ext>
            </a:extLst>
          </p:cNvPr>
          <p:cNvSpPr/>
          <p:nvPr/>
        </p:nvSpPr>
        <p:spPr>
          <a:xfrm>
            <a:off x="6229569" y="2210542"/>
            <a:ext cx="2106564" cy="372860"/>
          </a:xfrm>
          <a:prstGeom prst="roundRect">
            <a:avLst>
              <a:gd name="adj" fmla="val 1377"/>
            </a:avLst>
          </a:prstGeom>
          <a:noFill/>
          <a:ln w="38100" cap="flat" cmpd="sng" algn="ctr">
            <a:solidFill>
              <a:srgbClr val="FF0000"/>
            </a:solidFill>
            <a:prstDash val="solid"/>
            <a:round/>
            <a:headEnd type="none" w="med" len="med"/>
            <a:tailEnd type="none" w="med" len="med"/>
          </a:ln>
        </p:spPr>
        <p:style>
          <a:lnRef idx="0">
            <a:scrgbClr r="0" g="0" b="0"/>
          </a:lnRef>
          <a:fillRef idx="0">
            <a:scrgbClr r="0" g="0" b="0"/>
          </a:fillRef>
          <a:effectRef idx="0">
            <a:scrgbClr r="0" g="0" b="0"/>
          </a:effectRef>
          <a:fontRef idx="minor">
            <a:schemeClr val="accent4"/>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19375652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pic>
        <p:nvPicPr>
          <p:cNvPr id="3" name="図 2">
            <a:extLst>
              <a:ext uri="{FF2B5EF4-FFF2-40B4-BE49-F238E27FC236}">
                <a16:creationId xmlns:a16="http://schemas.microsoft.com/office/drawing/2014/main" id="{DCB6D663-09D5-4FD1-8DF0-23A34CA76618}"/>
              </a:ext>
            </a:extLst>
          </p:cNvPr>
          <p:cNvPicPr>
            <a:picLocks noChangeAspect="1"/>
          </p:cNvPicPr>
          <p:nvPr/>
        </p:nvPicPr>
        <p:blipFill>
          <a:blip r:embed="rId2"/>
          <a:srcRect/>
          <a:stretch/>
        </p:blipFill>
        <p:spPr>
          <a:xfrm>
            <a:off x="932461" y="1622280"/>
            <a:ext cx="7279076" cy="4828897"/>
          </a:xfrm>
          <a:prstGeom prst="rect">
            <a:avLst/>
          </a:prstGeom>
        </p:spPr>
      </p:pic>
      <p:sp>
        <p:nvSpPr>
          <p:cNvPr id="27" name="テキスト ボックス 26">
            <a:extLst>
              <a:ext uri="{FF2B5EF4-FFF2-40B4-BE49-F238E27FC236}">
                <a16:creationId xmlns:a16="http://schemas.microsoft.com/office/drawing/2014/main" id="{16741FD5-D2B3-4FED-A588-4C3E8262CBD4}"/>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タイムトンネルの入口です。進んでみましょう</a:t>
            </a:r>
            <a:r>
              <a:rPr lang="ja-JP" altLang="en-US" i="0" dirty="0">
                <a:solidFill>
                  <a:srgbClr val="575E75"/>
                </a:solidFill>
                <a:effectLst/>
                <a:latin typeface="メイリオ" panose="020B0604030504040204" pitchFamily="50" charset="-128"/>
                <a:ea typeface="メイリオ" panose="020B0604030504040204" pitchFamily="50" charset="-128"/>
              </a:rPr>
              <a:t>。</a:t>
            </a:r>
            <a:endParaRPr kumimoji="1" lang="ja-JP" altLang="en-US" dirty="0">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2" name="テキスト ボックス 11">
            <a:extLst>
              <a:ext uri="{FF2B5EF4-FFF2-40B4-BE49-F238E27FC236}">
                <a16:creationId xmlns:a16="http://schemas.microsoft.com/office/drawing/2014/main" id="{EF0B5848-1C10-45B4-BF0B-262EDC1824E9}"/>
              </a:ext>
            </a:extLst>
          </p:cNvPr>
          <p:cNvSpPr txBox="1"/>
          <p:nvPr/>
        </p:nvSpPr>
        <p:spPr>
          <a:xfrm>
            <a:off x="2498686" y="1090090"/>
            <a:ext cx="72970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いりぐち</a:t>
            </a:r>
          </a:p>
        </p:txBody>
      </p:sp>
      <p:sp>
        <p:nvSpPr>
          <p:cNvPr id="16" name="楕円 15">
            <a:extLst>
              <a:ext uri="{FF2B5EF4-FFF2-40B4-BE49-F238E27FC236}">
                <a16:creationId xmlns:a16="http://schemas.microsoft.com/office/drawing/2014/main" id="{83A40B43-6191-4F70-9ACB-F65454E6DBA6}"/>
              </a:ext>
            </a:extLst>
          </p:cNvPr>
          <p:cNvSpPr/>
          <p:nvPr/>
        </p:nvSpPr>
        <p:spPr>
          <a:xfrm>
            <a:off x="2498686" y="3569677"/>
            <a:ext cx="3972452" cy="182880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8" name="テキスト ボックス 7">
            <a:extLst>
              <a:ext uri="{FF2B5EF4-FFF2-40B4-BE49-F238E27FC236}">
                <a16:creationId xmlns:a16="http://schemas.microsoft.com/office/drawing/2014/main" id="{B72DE8AA-4AA8-4931-8C29-7F7AE0E51363}"/>
              </a:ext>
            </a:extLst>
          </p:cNvPr>
          <p:cNvSpPr txBox="1"/>
          <p:nvPr/>
        </p:nvSpPr>
        <p:spPr>
          <a:xfrm>
            <a:off x="3675184" y="1090090"/>
            <a:ext cx="49236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Tree>
    <p:extLst>
      <p:ext uri="{BB962C8B-B14F-4D97-AF65-F5344CB8AC3E}">
        <p14:creationId xmlns:p14="http://schemas.microsoft.com/office/powerpoint/2010/main" val="21616273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pic>
        <p:nvPicPr>
          <p:cNvPr id="3" name="図 2">
            <a:extLst>
              <a:ext uri="{FF2B5EF4-FFF2-40B4-BE49-F238E27FC236}">
                <a16:creationId xmlns:a16="http://schemas.microsoft.com/office/drawing/2014/main" id="{DCB6D663-09D5-4FD1-8DF0-23A34CA76618}"/>
              </a:ext>
            </a:extLst>
          </p:cNvPr>
          <p:cNvPicPr>
            <a:picLocks noChangeAspect="1"/>
          </p:cNvPicPr>
          <p:nvPr/>
        </p:nvPicPr>
        <p:blipFill>
          <a:blip r:embed="rId2"/>
          <a:srcRect/>
          <a:stretch/>
        </p:blipFill>
        <p:spPr>
          <a:xfrm>
            <a:off x="932461" y="1622280"/>
            <a:ext cx="7279076" cy="4828897"/>
          </a:xfrm>
          <a:prstGeom prst="rect">
            <a:avLst/>
          </a:prstGeom>
        </p:spPr>
      </p:pic>
      <p:sp>
        <p:nvSpPr>
          <p:cNvPr id="27" name="テキスト ボックス 26">
            <a:extLst>
              <a:ext uri="{FF2B5EF4-FFF2-40B4-BE49-F238E27FC236}">
                <a16:creationId xmlns:a16="http://schemas.microsoft.com/office/drawing/2014/main" id="{16741FD5-D2B3-4FED-A588-4C3E8262CBD4}"/>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Rubin</a:t>
            </a:r>
            <a:r>
              <a:rPr lang="ja-JP" altLang="en-US" i="0" dirty="0">
                <a:solidFill>
                  <a:srgbClr val="575E75"/>
                </a:solidFill>
                <a:effectLst/>
                <a:latin typeface="メイリオ" panose="020B0604030504040204" pitchFamily="50" charset="-128"/>
                <a:ea typeface="メイリオ" panose="020B0604030504040204" pitchFamily="50" charset="-128"/>
              </a:rPr>
              <a:t>博士のホログラムに話を聞いてみましょう。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3DAA88A4-55C1-450E-B22A-CAD415156B3F}"/>
              </a:ext>
            </a:extLst>
          </p:cNvPr>
          <p:cNvSpPr txBox="1"/>
          <p:nvPr/>
        </p:nvSpPr>
        <p:spPr>
          <a:xfrm>
            <a:off x="3326789"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2" name="テキスト ボックス 11">
            <a:extLst>
              <a:ext uri="{FF2B5EF4-FFF2-40B4-BE49-F238E27FC236}">
                <a16:creationId xmlns:a16="http://schemas.microsoft.com/office/drawing/2014/main" id="{EF0B5848-1C10-45B4-BF0B-262EDC1824E9}"/>
              </a:ext>
            </a:extLst>
          </p:cNvPr>
          <p:cNvSpPr txBox="1"/>
          <p:nvPr/>
        </p:nvSpPr>
        <p:spPr>
          <a:xfrm>
            <a:off x="1346358" y="1072506"/>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はかせ</a:t>
            </a:r>
          </a:p>
        </p:txBody>
      </p:sp>
      <p:sp>
        <p:nvSpPr>
          <p:cNvPr id="13" name="テキスト ボックス 12">
            <a:extLst>
              <a:ext uri="{FF2B5EF4-FFF2-40B4-BE49-F238E27FC236}">
                <a16:creationId xmlns:a16="http://schemas.microsoft.com/office/drawing/2014/main" id="{47FC70A5-ED16-4DA3-BB08-2B4C54AEA011}"/>
              </a:ext>
            </a:extLst>
          </p:cNvPr>
          <p:cNvSpPr txBox="1"/>
          <p:nvPr/>
        </p:nvSpPr>
        <p:spPr>
          <a:xfrm>
            <a:off x="3940524"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16" name="楕円 15">
            <a:extLst>
              <a:ext uri="{FF2B5EF4-FFF2-40B4-BE49-F238E27FC236}">
                <a16:creationId xmlns:a16="http://schemas.microsoft.com/office/drawing/2014/main" id="{83A40B43-6191-4F70-9ACB-F65454E6DBA6}"/>
              </a:ext>
            </a:extLst>
          </p:cNvPr>
          <p:cNvSpPr/>
          <p:nvPr/>
        </p:nvSpPr>
        <p:spPr>
          <a:xfrm>
            <a:off x="3326789" y="3046963"/>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30764285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グループ化 5">
            <a:extLst>
              <a:ext uri="{FF2B5EF4-FFF2-40B4-BE49-F238E27FC236}">
                <a16:creationId xmlns:a16="http://schemas.microsoft.com/office/drawing/2014/main" id="{932613B5-395C-4EFE-B74E-678C6112D947}"/>
              </a:ext>
            </a:extLst>
          </p:cNvPr>
          <p:cNvGrpSpPr/>
          <p:nvPr/>
        </p:nvGrpSpPr>
        <p:grpSpPr>
          <a:xfrm>
            <a:off x="1328589" y="3135018"/>
            <a:ext cx="6335245" cy="3190743"/>
            <a:chOff x="1328589" y="3187770"/>
            <a:chExt cx="6335245" cy="3190743"/>
          </a:xfrm>
        </p:grpSpPr>
        <p:pic>
          <p:nvPicPr>
            <p:cNvPr id="3" name="図 2">
              <a:extLst>
                <a:ext uri="{FF2B5EF4-FFF2-40B4-BE49-F238E27FC236}">
                  <a16:creationId xmlns:a16="http://schemas.microsoft.com/office/drawing/2014/main" id="{2952D972-A832-4702-9846-C2AF1B16A45F}"/>
                </a:ext>
              </a:extLst>
            </p:cNvPr>
            <p:cNvPicPr>
              <a:picLocks noChangeAspect="1"/>
            </p:cNvPicPr>
            <p:nvPr/>
          </p:nvPicPr>
          <p:blipFill>
            <a:blip r:embed="rId2"/>
            <a:srcRect/>
            <a:stretch/>
          </p:blipFill>
          <p:spPr>
            <a:xfrm>
              <a:off x="1328589" y="3187770"/>
              <a:ext cx="6335245" cy="3190743"/>
            </a:xfrm>
            <a:prstGeom prst="rect">
              <a:avLst/>
            </a:prstGeom>
          </p:spPr>
        </p:pic>
        <p:pic>
          <p:nvPicPr>
            <p:cNvPr id="4" name="図 3">
              <a:extLst>
                <a:ext uri="{FF2B5EF4-FFF2-40B4-BE49-F238E27FC236}">
                  <a16:creationId xmlns:a16="http://schemas.microsoft.com/office/drawing/2014/main" id="{B3C96669-17A4-4630-80D8-337D1915804B}"/>
                </a:ext>
              </a:extLst>
            </p:cNvPr>
            <p:cNvPicPr>
              <a:picLocks noChangeAspect="1"/>
            </p:cNvPicPr>
            <p:nvPr/>
          </p:nvPicPr>
          <p:blipFill>
            <a:blip r:embed="rId3"/>
            <a:stretch>
              <a:fillRect/>
            </a:stretch>
          </p:blipFill>
          <p:spPr>
            <a:xfrm>
              <a:off x="3089492" y="5091896"/>
              <a:ext cx="4482000" cy="673290"/>
            </a:xfrm>
            <a:prstGeom prst="rect">
              <a:avLst/>
            </a:prstGeom>
          </p:spPr>
        </p:pic>
      </p:gr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7" name="テキスト ボックス 16">
            <a:extLst>
              <a:ext uri="{FF2B5EF4-FFF2-40B4-BE49-F238E27FC236}">
                <a16:creationId xmlns:a16="http://schemas.microsoft.com/office/drawing/2014/main" id="{C27BCE1D-921D-499A-A5BC-3E43C3051798}"/>
              </a:ext>
            </a:extLst>
          </p:cNvPr>
          <p:cNvSpPr txBox="1"/>
          <p:nvPr/>
        </p:nvSpPr>
        <p:spPr>
          <a:xfrm>
            <a:off x="365959" y="1054506"/>
            <a:ext cx="8035720" cy="1908215"/>
          </a:xfrm>
          <a:prstGeom prst="rect">
            <a:avLst/>
          </a:prstGeom>
          <a:noFill/>
        </p:spPr>
        <p:txBody>
          <a:bodyPr wrap="square" rtlCol="0">
            <a:spAutoFit/>
          </a:bodyPr>
          <a:lstStyle/>
          <a:p>
            <a:pPr>
              <a:lnSpc>
                <a:spcPct val="150000"/>
              </a:lnSpc>
            </a:pPr>
            <a:r>
              <a:rPr lang="ja-JP" altLang="en-US" sz="1600" b="1" dirty="0">
                <a:solidFill>
                  <a:srgbClr val="C00000"/>
                </a:solidFill>
                <a:latin typeface="メイリオ" panose="020B0604030504040204" pitchFamily="50" charset="-128"/>
                <a:ea typeface="メイリオ" panose="020B0604030504040204" pitchFamily="50" charset="-128"/>
              </a:rPr>
              <a:t>少し時代を越してしまいました。</a:t>
            </a:r>
            <a:endParaRPr lang="en-US" altLang="ja-JP" sz="1600" b="1" dirty="0">
              <a:solidFill>
                <a:srgbClr val="C00000"/>
              </a:solidFill>
              <a:latin typeface="メイリオ" panose="020B0604030504040204" pitchFamily="50" charset="-128"/>
              <a:ea typeface="メイリオ" panose="020B0604030504040204" pitchFamily="50" charset="-128"/>
            </a:endParaRPr>
          </a:p>
          <a:p>
            <a:pPr>
              <a:lnSpc>
                <a:spcPct val="150000"/>
              </a:lnSpc>
            </a:pPr>
            <a:r>
              <a:rPr lang="ja-JP" altLang="en-US" sz="1600" b="1" dirty="0">
                <a:solidFill>
                  <a:srgbClr val="C00000"/>
                </a:solidFill>
                <a:latin typeface="メイリオ" panose="020B0604030504040204" pitchFamily="50" charset="-128"/>
                <a:ea typeface="メイリオ" panose="020B0604030504040204" pitchFamily="50" charset="-128"/>
              </a:rPr>
              <a:t>私の計算が正しければ、タイムトンネルにビートを与えるだけで再び稼働します。ビートは必須栄養素がたっぷり入っている植物だからです。幸運にも私たちは屋上の農場にたどり着きました。エージェントに栽培方法を教えましょう。</a:t>
            </a:r>
            <a:endParaRPr lang="en-US" altLang="ja-JP" sz="1600" b="1" dirty="0">
              <a:solidFill>
                <a:srgbClr val="C00000"/>
              </a:solidFill>
              <a:latin typeface="メイリオ" panose="020B0604030504040204" pitchFamily="50" charset="-128"/>
              <a:ea typeface="メイリオ" panose="020B0604030504040204" pitchFamily="50" charset="-128"/>
            </a:endParaRPr>
          </a:p>
          <a:p>
            <a:pPr>
              <a:lnSpc>
                <a:spcPct val="15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種を送ります。エージェントを右クリックして、インベントリに移動してください。</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0E249BA1-D7BB-462D-ADE9-1643D168BC17}"/>
              </a:ext>
            </a:extLst>
          </p:cNvPr>
          <p:cNvSpPr txBox="1"/>
          <p:nvPr/>
        </p:nvSpPr>
        <p:spPr>
          <a:xfrm>
            <a:off x="6277472" y="2506786"/>
            <a:ext cx="52646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いどう</a:t>
            </a:r>
          </a:p>
        </p:txBody>
      </p:sp>
      <p:sp>
        <p:nvSpPr>
          <p:cNvPr id="47" name="テキスト ボックス 46">
            <a:extLst>
              <a:ext uri="{FF2B5EF4-FFF2-40B4-BE49-F238E27FC236}">
                <a16:creationId xmlns:a16="http://schemas.microsoft.com/office/drawing/2014/main" id="{31F1A00F-D3EF-44CA-8228-BF7F2FE55950}"/>
              </a:ext>
            </a:extLst>
          </p:cNvPr>
          <p:cNvSpPr txBox="1"/>
          <p:nvPr/>
        </p:nvSpPr>
        <p:spPr>
          <a:xfrm>
            <a:off x="352319" y="2506786"/>
            <a:ext cx="426328" cy="217533"/>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たね</a:t>
            </a:r>
          </a:p>
        </p:txBody>
      </p:sp>
      <p:sp>
        <p:nvSpPr>
          <p:cNvPr id="52" name="テキスト ボックス 51">
            <a:extLst>
              <a:ext uri="{FF2B5EF4-FFF2-40B4-BE49-F238E27FC236}">
                <a16:creationId xmlns:a16="http://schemas.microsoft.com/office/drawing/2014/main" id="{112D86EF-D006-432E-8087-502C6EE8F979}"/>
              </a:ext>
            </a:extLst>
          </p:cNvPr>
          <p:cNvSpPr txBox="1"/>
          <p:nvPr/>
        </p:nvSpPr>
        <p:spPr>
          <a:xfrm>
            <a:off x="5837975" y="1775889"/>
            <a:ext cx="66601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こううん</a:t>
            </a:r>
          </a:p>
        </p:txBody>
      </p:sp>
      <p:sp>
        <p:nvSpPr>
          <p:cNvPr id="50" name="テキスト ボックス 49">
            <a:extLst>
              <a:ext uri="{FF2B5EF4-FFF2-40B4-BE49-F238E27FC236}">
                <a16:creationId xmlns:a16="http://schemas.microsoft.com/office/drawing/2014/main" id="{A52B1FD3-8F86-4751-9044-E374F648AAE9}"/>
              </a:ext>
            </a:extLst>
          </p:cNvPr>
          <p:cNvSpPr txBox="1"/>
          <p:nvPr/>
        </p:nvSpPr>
        <p:spPr>
          <a:xfrm>
            <a:off x="1568941" y="2137469"/>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a:t>
            </a:r>
          </a:p>
        </p:txBody>
      </p:sp>
      <p:sp>
        <p:nvSpPr>
          <p:cNvPr id="24" name="テキスト ボックス 23">
            <a:extLst>
              <a:ext uri="{FF2B5EF4-FFF2-40B4-BE49-F238E27FC236}">
                <a16:creationId xmlns:a16="http://schemas.microsoft.com/office/drawing/2014/main" id="{404804F1-A934-43AB-8433-01366D37EAD2}"/>
              </a:ext>
            </a:extLst>
          </p:cNvPr>
          <p:cNvSpPr txBox="1"/>
          <p:nvPr/>
        </p:nvSpPr>
        <p:spPr>
          <a:xfrm>
            <a:off x="5202316" y="2137469"/>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おし</a:t>
            </a:r>
          </a:p>
        </p:txBody>
      </p:sp>
      <p:sp>
        <p:nvSpPr>
          <p:cNvPr id="26" name="テキスト ボックス 25">
            <a:extLst>
              <a:ext uri="{FF2B5EF4-FFF2-40B4-BE49-F238E27FC236}">
                <a16:creationId xmlns:a16="http://schemas.microsoft.com/office/drawing/2014/main" id="{CAAE7B75-7D18-4AFF-8989-72828DD919D1}"/>
              </a:ext>
            </a:extLst>
          </p:cNvPr>
          <p:cNvSpPr txBox="1"/>
          <p:nvPr/>
        </p:nvSpPr>
        <p:spPr>
          <a:xfrm>
            <a:off x="6177990" y="1401033"/>
            <a:ext cx="51867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ふたた</a:t>
            </a:r>
          </a:p>
        </p:txBody>
      </p:sp>
      <p:sp>
        <p:nvSpPr>
          <p:cNvPr id="30" name="テキスト ボックス 29">
            <a:extLst>
              <a:ext uri="{FF2B5EF4-FFF2-40B4-BE49-F238E27FC236}">
                <a16:creationId xmlns:a16="http://schemas.microsoft.com/office/drawing/2014/main" id="{78EDB20F-4912-44FE-9C2D-BD1322EAE1E5}"/>
              </a:ext>
            </a:extLst>
          </p:cNvPr>
          <p:cNvSpPr txBox="1"/>
          <p:nvPr/>
        </p:nvSpPr>
        <p:spPr>
          <a:xfrm>
            <a:off x="6703480" y="1401033"/>
            <a:ext cx="52429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かどう</a:t>
            </a:r>
          </a:p>
        </p:txBody>
      </p:sp>
      <p:sp>
        <p:nvSpPr>
          <p:cNvPr id="33" name="テキスト ボックス 32">
            <a:extLst>
              <a:ext uri="{FF2B5EF4-FFF2-40B4-BE49-F238E27FC236}">
                <a16:creationId xmlns:a16="http://schemas.microsoft.com/office/drawing/2014/main" id="{AA2695FE-9FDA-4213-9F72-0112B47E2BD2}"/>
              </a:ext>
            </a:extLst>
          </p:cNvPr>
          <p:cNvSpPr txBox="1"/>
          <p:nvPr/>
        </p:nvSpPr>
        <p:spPr>
          <a:xfrm>
            <a:off x="3168905" y="1775889"/>
            <a:ext cx="43200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はい</a:t>
            </a:r>
          </a:p>
        </p:txBody>
      </p:sp>
      <p:sp>
        <p:nvSpPr>
          <p:cNvPr id="36" name="テキスト ボックス 35">
            <a:extLst>
              <a:ext uri="{FF2B5EF4-FFF2-40B4-BE49-F238E27FC236}">
                <a16:creationId xmlns:a16="http://schemas.microsoft.com/office/drawing/2014/main" id="{39FFEEDD-4415-4F23-9ED8-033299F50B90}"/>
              </a:ext>
            </a:extLst>
          </p:cNvPr>
          <p:cNvSpPr txBox="1"/>
          <p:nvPr/>
        </p:nvSpPr>
        <p:spPr>
          <a:xfrm>
            <a:off x="287413" y="2140699"/>
            <a:ext cx="76984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のうじょう</a:t>
            </a:r>
          </a:p>
        </p:txBody>
      </p:sp>
      <p:sp>
        <p:nvSpPr>
          <p:cNvPr id="38" name="テキスト ボックス 37">
            <a:extLst>
              <a:ext uri="{FF2B5EF4-FFF2-40B4-BE49-F238E27FC236}">
                <a16:creationId xmlns:a16="http://schemas.microsoft.com/office/drawing/2014/main" id="{D2749CBD-1039-4494-AFAF-F824F02A1C3F}"/>
              </a:ext>
            </a:extLst>
          </p:cNvPr>
          <p:cNvSpPr txBox="1"/>
          <p:nvPr/>
        </p:nvSpPr>
        <p:spPr>
          <a:xfrm>
            <a:off x="334735" y="1032745"/>
            <a:ext cx="426328"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すこ</a:t>
            </a:r>
          </a:p>
        </p:txBody>
      </p:sp>
      <p:sp>
        <p:nvSpPr>
          <p:cNvPr id="39" name="テキスト ボックス 38">
            <a:extLst>
              <a:ext uri="{FF2B5EF4-FFF2-40B4-BE49-F238E27FC236}">
                <a16:creationId xmlns:a16="http://schemas.microsoft.com/office/drawing/2014/main" id="{809C6769-49D3-4037-BB7A-005EF7D8CA3C}"/>
              </a:ext>
            </a:extLst>
          </p:cNvPr>
          <p:cNvSpPr txBox="1"/>
          <p:nvPr/>
        </p:nvSpPr>
        <p:spPr>
          <a:xfrm>
            <a:off x="742321" y="1032745"/>
            <a:ext cx="60436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じだい</a:t>
            </a:r>
          </a:p>
        </p:txBody>
      </p:sp>
      <p:sp>
        <p:nvSpPr>
          <p:cNvPr id="40" name="テキスト ボックス 39">
            <a:extLst>
              <a:ext uri="{FF2B5EF4-FFF2-40B4-BE49-F238E27FC236}">
                <a16:creationId xmlns:a16="http://schemas.microsoft.com/office/drawing/2014/main" id="{237E9576-F37D-4659-A87A-3648E0B27C70}"/>
              </a:ext>
            </a:extLst>
          </p:cNvPr>
          <p:cNvSpPr txBox="1"/>
          <p:nvPr/>
        </p:nvSpPr>
        <p:spPr>
          <a:xfrm>
            <a:off x="1597447" y="6288328"/>
            <a:ext cx="570364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」ボタンを押してミッションを始めましょう！</a:t>
            </a:r>
            <a:endParaRPr kumimoji="1" lang="ja-JP" altLang="en-US"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D6965137-D1D4-4E9E-BF0F-7C33E457814C}"/>
              </a:ext>
            </a:extLst>
          </p:cNvPr>
          <p:cNvSpPr txBox="1"/>
          <p:nvPr/>
        </p:nvSpPr>
        <p:spPr>
          <a:xfrm>
            <a:off x="5181219" y="6349451"/>
            <a:ext cx="454165" cy="24500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はじ</a:t>
            </a:r>
          </a:p>
        </p:txBody>
      </p:sp>
      <p:sp>
        <p:nvSpPr>
          <p:cNvPr id="42" name="テキスト ボックス 41">
            <a:extLst>
              <a:ext uri="{FF2B5EF4-FFF2-40B4-BE49-F238E27FC236}">
                <a16:creationId xmlns:a16="http://schemas.microsoft.com/office/drawing/2014/main" id="{0818DBD7-C0F0-4CE6-9E49-46FA8B207943}"/>
              </a:ext>
            </a:extLst>
          </p:cNvPr>
          <p:cNvSpPr txBox="1"/>
          <p:nvPr/>
        </p:nvSpPr>
        <p:spPr>
          <a:xfrm>
            <a:off x="3156087" y="6356918"/>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3" name="正方形/長方形 42">
            <a:extLst>
              <a:ext uri="{FF2B5EF4-FFF2-40B4-BE49-F238E27FC236}">
                <a16:creationId xmlns:a16="http://schemas.microsoft.com/office/drawing/2014/main" id="{41C62E32-E4DE-4D41-9F9E-13DCC5ECDECA}"/>
              </a:ext>
            </a:extLst>
          </p:cNvPr>
          <p:cNvSpPr/>
          <p:nvPr/>
        </p:nvSpPr>
        <p:spPr>
          <a:xfrm>
            <a:off x="7274714" y="3224991"/>
            <a:ext cx="303362" cy="32054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テキスト ボックス 43">
            <a:extLst>
              <a:ext uri="{FF2B5EF4-FFF2-40B4-BE49-F238E27FC236}">
                <a16:creationId xmlns:a16="http://schemas.microsoft.com/office/drawing/2014/main" id="{DFCB0F3D-4DD5-48A7-81F6-5599455A5EF1}"/>
              </a:ext>
            </a:extLst>
          </p:cNvPr>
          <p:cNvSpPr txBox="1"/>
          <p:nvPr/>
        </p:nvSpPr>
        <p:spPr>
          <a:xfrm>
            <a:off x="1360324" y="1032745"/>
            <a:ext cx="426328"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こ</a:t>
            </a:r>
          </a:p>
        </p:txBody>
      </p:sp>
      <p:sp>
        <p:nvSpPr>
          <p:cNvPr id="49" name="テキスト ボックス 48">
            <a:extLst>
              <a:ext uri="{FF2B5EF4-FFF2-40B4-BE49-F238E27FC236}">
                <a16:creationId xmlns:a16="http://schemas.microsoft.com/office/drawing/2014/main" id="{1D27AE47-452B-4928-9C21-AF71477FD7C1}"/>
              </a:ext>
            </a:extLst>
          </p:cNvPr>
          <p:cNvSpPr txBox="1"/>
          <p:nvPr/>
        </p:nvSpPr>
        <p:spPr>
          <a:xfrm>
            <a:off x="6585395" y="1775889"/>
            <a:ext cx="51524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わたし</a:t>
            </a:r>
          </a:p>
        </p:txBody>
      </p:sp>
      <p:sp>
        <p:nvSpPr>
          <p:cNvPr id="51" name="テキスト ボックス 50">
            <a:extLst>
              <a:ext uri="{FF2B5EF4-FFF2-40B4-BE49-F238E27FC236}">
                <a16:creationId xmlns:a16="http://schemas.microsoft.com/office/drawing/2014/main" id="{5C2E5005-5812-4174-988F-9F3C62423D97}"/>
              </a:ext>
            </a:extLst>
          </p:cNvPr>
          <p:cNvSpPr txBox="1"/>
          <p:nvPr/>
        </p:nvSpPr>
        <p:spPr>
          <a:xfrm>
            <a:off x="4178947" y="2140699"/>
            <a:ext cx="1052772" cy="215444"/>
          </a:xfrm>
          <a:prstGeom prst="rect">
            <a:avLst/>
          </a:prstGeom>
          <a:noFill/>
        </p:spPr>
        <p:txBody>
          <a:bodyPr wrap="square" rtlCol="0">
            <a:spAutoFit/>
          </a:bodyPr>
          <a:lstStyle/>
          <a:p>
            <a:pPr algn="dist"/>
            <a:r>
              <a:rPr kumimoji="1" lang="ja-JP" altLang="en-US" sz="800" dirty="0">
                <a:solidFill>
                  <a:srgbClr val="C00000"/>
                </a:solidFill>
                <a:latin typeface="メイリオ" panose="020B0604030504040204" pitchFamily="50" charset="-128"/>
                <a:ea typeface="メイリオ" panose="020B0604030504040204" pitchFamily="50" charset="-128"/>
              </a:rPr>
              <a:t>さいばいほうほう</a:t>
            </a:r>
          </a:p>
        </p:txBody>
      </p:sp>
      <p:sp>
        <p:nvSpPr>
          <p:cNvPr id="53" name="テキスト ボックス 52">
            <a:extLst>
              <a:ext uri="{FF2B5EF4-FFF2-40B4-BE49-F238E27FC236}">
                <a16:creationId xmlns:a16="http://schemas.microsoft.com/office/drawing/2014/main" id="{BF19C9F8-0F05-48C4-A95D-EA1C70A1BEED}"/>
              </a:ext>
            </a:extLst>
          </p:cNvPr>
          <p:cNvSpPr txBox="1"/>
          <p:nvPr/>
        </p:nvSpPr>
        <p:spPr>
          <a:xfrm>
            <a:off x="5014008" y="1401033"/>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あた</a:t>
            </a:r>
          </a:p>
        </p:txBody>
      </p:sp>
      <p:sp>
        <p:nvSpPr>
          <p:cNvPr id="56" name="テキスト ボックス 55">
            <a:extLst>
              <a:ext uri="{FF2B5EF4-FFF2-40B4-BE49-F238E27FC236}">
                <a16:creationId xmlns:a16="http://schemas.microsoft.com/office/drawing/2014/main" id="{27FC278C-50B9-4204-A6A0-EA46AF865CE7}"/>
              </a:ext>
            </a:extLst>
          </p:cNvPr>
          <p:cNvSpPr txBox="1"/>
          <p:nvPr/>
        </p:nvSpPr>
        <p:spPr>
          <a:xfrm>
            <a:off x="1242004" y="1775889"/>
            <a:ext cx="1096749" cy="215444"/>
          </a:xfrm>
          <a:prstGeom prst="rect">
            <a:avLst/>
          </a:prstGeom>
          <a:noFill/>
        </p:spPr>
        <p:txBody>
          <a:bodyPr wrap="square" rtlCol="0">
            <a:spAutoFit/>
          </a:bodyPr>
          <a:lstStyle/>
          <a:p>
            <a:pPr algn="dist"/>
            <a:r>
              <a:rPr kumimoji="1" lang="ja-JP" altLang="en-US" sz="800" dirty="0">
                <a:solidFill>
                  <a:srgbClr val="C00000"/>
                </a:solidFill>
                <a:latin typeface="メイリオ" panose="020B0604030504040204" pitchFamily="50" charset="-128"/>
                <a:ea typeface="メイリオ" panose="020B0604030504040204" pitchFamily="50" charset="-128"/>
              </a:rPr>
              <a:t>ひっすえいようそ</a:t>
            </a:r>
          </a:p>
        </p:txBody>
      </p:sp>
      <p:sp>
        <p:nvSpPr>
          <p:cNvPr id="57" name="テキスト ボックス 56">
            <a:extLst>
              <a:ext uri="{FF2B5EF4-FFF2-40B4-BE49-F238E27FC236}">
                <a16:creationId xmlns:a16="http://schemas.microsoft.com/office/drawing/2014/main" id="{7B756D5E-D12D-4FF9-873F-6D9C595BEFDD}"/>
              </a:ext>
            </a:extLst>
          </p:cNvPr>
          <p:cNvSpPr txBox="1"/>
          <p:nvPr/>
        </p:nvSpPr>
        <p:spPr>
          <a:xfrm>
            <a:off x="780091" y="1401033"/>
            <a:ext cx="60436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けいさん</a:t>
            </a:r>
          </a:p>
        </p:txBody>
      </p:sp>
      <p:sp>
        <p:nvSpPr>
          <p:cNvPr id="55" name="テキスト ボックス 54">
            <a:extLst>
              <a:ext uri="{FF2B5EF4-FFF2-40B4-BE49-F238E27FC236}">
                <a16:creationId xmlns:a16="http://schemas.microsoft.com/office/drawing/2014/main" id="{307EC560-39F6-4F33-8E55-51A6B57CEFED}"/>
              </a:ext>
            </a:extLst>
          </p:cNvPr>
          <p:cNvSpPr txBox="1"/>
          <p:nvPr/>
        </p:nvSpPr>
        <p:spPr>
          <a:xfrm>
            <a:off x="3174577" y="2506786"/>
            <a:ext cx="426328" cy="217533"/>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みぎ</a:t>
            </a:r>
          </a:p>
        </p:txBody>
      </p:sp>
      <p:sp>
        <p:nvSpPr>
          <p:cNvPr id="63" name="テキスト ボックス 62">
            <a:extLst>
              <a:ext uri="{FF2B5EF4-FFF2-40B4-BE49-F238E27FC236}">
                <a16:creationId xmlns:a16="http://schemas.microsoft.com/office/drawing/2014/main" id="{F30F198B-9EFE-41C2-83B8-E822B2D98D8C}"/>
              </a:ext>
            </a:extLst>
          </p:cNvPr>
          <p:cNvSpPr txBox="1"/>
          <p:nvPr/>
        </p:nvSpPr>
        <p:spPr>
          <a:xfrm>
            <a:off x="1366699" y="1401033"/>
            <a:ext cx="426328" cy="217533"/>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ただ</a:t>
            </a:r>
          </a:p>
        </p:txBody>
      </p:sp>
      <p:sp>
        <p:nvSpPr>
          <p:cNvPr id="34" name="テキスト ボックス 33">
            <a:extLst>
              <a:ext uri="{FF2B5EF4-FFF2-40B4-BE49-F238E27FC236}">
                <a16:creationId xmlns:a16="http://schemas.microsoft.com/office/drawing/2014/main" id="{2BB981B0-EF0F-4A01-8E03-0E034BDD0A43}"/>
              </a:ext>
            </a:extLst>
          </p:cNvPr>
          <p:cNvSpPr txBox="1"/>
          <p:nvPr/>
        </p:nvSpPr>
        <p:spPr>
          <a:xfrm>
            <a:off x="761063" y="2506786"/>
            <a:ext cx="426328" cy="217533"/>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おく</a:t>
            </a:r>
          </a:p>
        </p:txBody>
      </p:sp>
      <p:sp>
        <p:nvSpPr>
          <p:cNvPr id="35" name="テキスト ボックス 34">
            <a:extLst>
              <a:ext uri="{FF2B5EF4-FFF2-40B4-BE49-F238E27FC236}">
                <a16:creationId xmlns:a16="http://schemas.microsoft.com/office/drawing/2014/main" id="{C5BC5F38-A33A-4DEF-B7E9-6942C1B97D77}"/>
              </a:ext>
            </a:extLst>
          </p:cNvPr>
          <p:cNvSpPr txBox="1"/>
          <p:nvPr/>
        </p:nvSpPr>
        <p:spPr>
          <a:xfrm>
            <a:off x="7366235" y="1775889"/>
            <a:ext cx="76984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おくじょう</a:t>
            </a:r>
          </a:p>
        </p:txBody>
      </p:sp>
      <p:sp>
        <p:nvSpPr>
          <p:cNvPr id="37" name="テキスト ボックス 36">
            <a:extLst>
              <a:ext uri="{FF2B5EF4-FFF2-40B4-BE49-F238E27FC236}">
                <a16:creationId xmlns:a16="http://schemas.microsoft.com/office/drawing/2014/main" id="{552720B4-2455-4492-B71C-F5E3D6D714D3}"/>
              </a:ext>
            </a:extLst>
          </p:cNvPr>
          <p:cNvSpPr txBox="1"/>
          <p:nvPr/>
        </p:nvSpPr>
        <p:spPr>
          <a:xfrm>
            <a:off x="4090615" y="1775889"/>
            <a:ext cx="76984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しょくぶつ</a:t>
            </a:r>
          </a:p>
        </p:txBody>
      </p:sp>
      <p:sp>
        <p:nvSpPr>
          <p:cNvPr id="45" name="テキスト ボックス 44">
            <a:extLst>
              <a:ext uri="{FF2B5EF4-FFF2-40B4-BE49-F238E27FC236}">
                <a16:creationId xmlns:a16="http://schemas.microsoft.com/office/drawing/2014/main" id="{91C81EA1-B1AD-4308-A275-CEE6A7361C77}"/>
              </a:ext>
            </a:extLst>
          </p:cNvPr>
          <p:cNvSpPr txBox="1"/>
          <p:nvPr/>
        </p:nvSpPr>
        <p:spPr>
          <a:xfrm>
            <a:off x="279918" y="1401033"/>
            <a:ext cx="51524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わたし</a:t>
            </a:r>
          </a:p>
        </p:txBody>
      </p:sp>
    </p:spTree>
    <p:extLst>
      <p:ext uri="{BB962C8B-B14F-4D97-AF65-F5344CB8AC3E}">
        <p14:creationId xmlns:p14="http://schemas.microsoft.com/office/powerpoint/2010/main" val="1625127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3B8C959C-DBF6-4E16-A4C4-46E5D1FB8A32}"/>
              </a:ext>
            </a:extLst>
          </p:cNvPr>
          <p:cNvPicPr>
            <a:picLocks noChangeAspect="1"/>
          </p:cNvPicPr>
          <p:nvPr/>
        </p:nvPicPr>
        <p:blipFill>
          <a:blip r:embed="rId2"/>
          <a:srcRect/>
          <a:stretch/>
        </p:blipFill>
        <p:spPr>
          <a:xfrm>
            <a:off x="1106553" y="1669551"/>
            <a:ext cx="6648804" cy="441077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．種を蒔こう</a:t>
            </a:r>
          </a:p>
        </p:txBody>
      </p:sp>
      <p:sp>
        <p:nvSpPr>
          <p:cNvPr id="21" name="テキスト ボックス 20">
            <a:extLst>
              <a:ext uri="{FF2B5EF4-FFF2-40B4-BE49-F238E27FC236}">
                <a16:creationId xmlns:a16="http://schemas.microsoft.com/office/drawing/2014/main" id="{EB342C18-9EB4-4591-ABB4-FA09862D050D}"/>
              </a:ext>
            </a:extLst>
          </p:cNvPr>
          <p:cNvSpPr txBox="1"/>
          <p:nvPr/>
        </p:nvSpPr>
        <p:spPr>
          <a:xfrm>
            <a:off x="120402" y="1009851"/>
            <a:ext cx="9023598"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エージェントに種の蒔き方を教えよう！</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C3A1253E-8318-49A8-9200-4D50C131875E}"/>
              </a:ext>
            </a:extLst>
          </p:cNvPr>
          <p:cNvSpPr txBox="1"/>
          <p:nvPr/>
        </p:nvSpPr>
        <p:spPr>
          <a:xfrm>
            <a:off x="4885249" y="1080319"/>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おし</a:t>
            </a:r>
          </a:p>
        </p:txBody>
      </p:sp>
      <p:sp>
        <p:nvSpPr>
          <p:cNvPr id="39" name="テキスト ボックス 38">
            <a:extLst>
              <a:ext uri="{FF2B5EF4-FFF2-40B4-BE49-F238E27FC236}">
                <a16:creationId xmlns:a16="http://schemas.microsoft.com/office/drawing/2014/main" id="{3C1FC5A6-2CA2-4C91-85BE-88B47C5A6879}"/>
              </a:ext>
            </a:extLst>
          </p:cNvPr>
          <p:cNvSpPr txBox="1"/>
          <p:nvPr/>
        </p:nvSpPr>
        <p:spPr>
          <a:xfrm>
            <a:off x="1590308" y="6162949"/>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E86BA9F0-F2D1-4CC3-993A-4CDBA4B50859}"/>
              </a:ext>
            </a:extLst>
          </p:cNvPr>
          <p:cNvSpPr txBox="1"/>
          <p:nvPr/>
        </p:nvSpPr>
        <p:spPr>
          <a:xfrm>
            <a:off x="4962595" y="6233880"/>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1" name="テキスト ボックス 40">
            <a:extLst>
              <a:ext uri="{FF2B5EF4-FFF2-40B4-BE49-F238E27FC236}">
                <a16:creationId xmlns:a16="http://schemas.microsoft.com/office/drawing/2014/main" id="{FF160368-62BD-45A1-9839-3E0767BAFD2E}"/>
              </a:ext>
            </a:extLst>
          </p:cNvPr>
          <p:cNvSpPr txBox="1"/>
          <p:nvPr/>
        </p:nvSpPr>
        <p:spPr>
          <a:xfrm>
            <a:off x="5591639" y="623164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44" name="テキスト ボックス 43">
            <a:extLst>
              <a:ext uri="{FF2B5EF4-FFF2-40B4-BE49-F238E27FC236}">
                <a16:creationId xmlns:a16="http://schemas.microsoft.com/office/drawing/2014/main" id="{59717A5F-DBD2-4EA1-AA0B-A9B9A9A65B91}"/>
              </a:ext>
            </a:extLst>
          </p:cNvPr>
          <p:cNvSpPr txBox="1"/>
          <p:nvPr/>
        </p:nvSpPr>
        <p:spPr>
          <a:xfrm>
            <a:off x="2430623" y="6219501"/>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8" name="テキスト ボックス 17">
            <a:extLst>
              <a:ext uri="{FF2B5EF4-FFF2-40B4-BE49-F238E27FC236}">
                <a16:creationId xmlns:a16="http://schemas.microsoft.com/office/drawing/2014/main" id="{7BD04C92-4176-4A4C-B35B-D269F053DEDC}"/>
              </a:ext>
            </a:extLst>
          </p:cNvPr>
          <p:cNvSpPr txBox="1"/>
          <p:nvPr/>
        </p:nvSpPr>
        <p:spPr>
          <a:xfrm>
            <a:off x="3979760" y="1080319"/>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ま</a:t>
            </a:r>
          </a:p>
        </p:txBody>
      </p:sp>
      <p:sp>
        <p:nvSpPr>
          <p:cNvPr id="17" name="テキスト ボックス 16">
            <a:extLst>
              <a:ext uri="{FF2B5EF4-FFF2-40B4-BE49-F238E27FC236}">
                <a16:creationId xmlns:a16="http://schemas.microsoft.com/office/drawing/2014/main" id="{AB76EAE8-4CC2-4367-A2C5-6C7AC6B85FDA}"/>
              </a:ext>
            </a:extLst>
          </p:cNvPr>
          <p:cNvSpPr txBox="1"/>
          <p:nvPr/>
        </p:nvSpPr>
        <p:spPr>
          <a:xfrm>
            <a:off x="1535845" y="39625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20" name="テキスト ボックス 19">
            <a:extLst>
              <a:ext uri="{FF2B5EF4-FFF2-40B4-BE49-F238E27FC236}">
                <a16:creationId xmlns:a16="http://schemas.microsoft.com/office/drawing/2014/main" id="{9C570204-383D-496E-B3CB-ABA4EC47F0FD}"/>
              </a:ext>
            </a:extLst>
          </p:cNvPr>
          <p:cNvSpPr txBox="1"/>
          <p:nvPr/>
        </p:nvSpPr>
        <p:spPr>
          <a:xfrm>
            <a:off x="933062" y="396254"/>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24" name="テキスト ボックス 23">
            <a:extLst>
              <a:ext uri="{FF2B5EF4-FFF2-40B4-BE49-F238E27FC236}">
                <a16:creationId xmlns:a16="http://schemas.microsoft.com/office/drawing/2014/main" id="{FD9DEF6D-B96F-4C02-8720-8F2A97F48CFD}"/>
              </a:ext>
            </a:extLst>
          </p:cNvPr>
          <p:cNvSpPr txBox="1"/>
          <p:nvPr/>
        </p:nvSpPr>
        <p:spPr>
          <a:xfrm>
            <a:off x="4428109" y="1082115"/>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かた</a:t>
            </a:r>
          </a:p>
        </p:txBody>
      </p:sp>
      <p:sp>
        <p:nvSpPr>
          <p:cNvPr id="26" name="テキスト ボックス 25">
            <a:extLst>
              <a:ext uri="{FF2B5EF4-FFF2-40B4-BE49-F238E27FC236}">
                <a16:creationId xmlns:a16="http://schemas.microsoft.com/office/drawing/2014/main" id="{F17D27F2-1433-4F88-9E18-9529A8242FD4}"/>
              </a:ext>
            </a:extLst>
          </p:cNvPr>
          <p:cNvSpPr txBox="1"/>
          <p:nvPr/>
        </p:nvSpPr>
        <p:spPr>
          <a:xfrm>
            <a:off x="3534259" y="1078523"/>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たね</a:t>
            </a:r>
          </a:p>
        </p:txBody>
      </p:sp>
    </p:spTree>
    <p:extLst>
      <p:ext uri="{BB962C8B-B14F-4D97-AF65-F5344CB8AC3E}">
        <p14:creationId xmlns:p14="http://schemas.microsoft.com/office/powerpoint/2010/main" val="124985245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．種を蒔こう</a:t>
            </a:r>
          </a:p>
        </p:txBody>
      </p:sp>
      <p:sp>
        <p:nvSpPr>
          <p:cNvPr id="17" name="テキスト ボックス 16">
            <a:extLst>
              <a:ext uri="{FF2B5EF4-FFF2-40B4-BE49-F238E27FC236}">
                <a16:creationId xmlns:a16="http://schemas.microsoft.com/office/drawing/2014/main" id="{AB76EAE8-4CC2-4367-A2C5-6C7AC6B85FDA}"/>
              </a:ext>
            </a:extLst>
          </p:cNvPr>
          <p:cNvSpPr txBox="1"/>
          <p:nvPr/>
        </p:nvSpPr>
        <p:spPr>
          <a:xfrm>
            <a:off x="1535845" y="39625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20" name="テキスト ボックス 19">
            <a:extLst>
              <a:ext uri="{FF2B5EF4-FFF2-40B4-BE49-F238E27FC236}">
                <a16:creationId xmlns:a16="http://schemas.microsoft.com/office/drawing/2014/main" id="{9C570204-383D-496E-B3CB-ABA4EC47F0FD}"/>
              </a:ext>
            </a:extLst>
          </p:cNvPr>
          <p:cNvSpPr txBox="1"/>
          <p:nvPr/>
        </p:nvSpPr>
        <p:spPr>
          <a:xfrm>
            <a:off x="933062" y="396254"/>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6" name="テキスト ボックス 15">
            <a:extLst>
              <a:ext uri="{FF2B5EF4-FFF2-40B4-BE49-F238E27FC236}">
                <a16:creationId xmlns:a16="http://schemas.microsoft.com/office/drawing/2014/main" id="{36CDD1F6-307A-477C-BADA-E4058B67B83C}"/>
              </a:ext>
            </a:extLst>
          </p:cNvPr>
          <p:cNvSpPr txBox="1"/>
          <p:nvPr/>
        </p:nvSpPr>
        <p:spPr>
          <a:xfrm>
            <a:off x="0" y="974855"/>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19" name="テキスト ボックス 18">
            <a:extLst>
              <a:ext uri="{FF2B5EF4-FFF2-40B4-BE49-F238E27FC236}">
                <a16:creationId xmlns:a16="http://schemas.microsoft.com/office/drawing/2014/main" id="{D286E2D4-7972-4A17-8E6F-C1B830A9295D}"/>
              </a:ext>
            </a:extLst>
          </p:cNvPr>
          <p:cNvSpPr txBox="1"/>
          <p:nvPr/>
        </p:nvSpPr>
        <p:spPr>
          <a:xfrm>
            <a:off x="881628" y="3125224"/>
            <a:ext cx="7157956"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最初に、エージェントのインベントリに種を格納してください。</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pic>
        <p:nvPicPr>
          <p:cNvPr id="23" name="図 22">
            <a:extLst>
              <a:ext uri="{FF2B5EF4-FFF2-40B4-BE49-F238E27FC236}">
                <a16:creationId xmlns:a16="http://schemas.microsoft.com/office/drawing/2014/main" id="{13B68D83-FF56-4FB4-A10B-FEB217AE414A}"/>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894" y="3150857"/>
            <a:ext cx="563247" cy="563247"/>
          </a:xfrm>
          <a:prstGeom prst="rect">
            <a:avLst/>
          </a:prstGeom>
        </p:spPr>
      </p:pic>
      <p:sp>
        <p:nvSpPr>
          <p:cNvPr id="25" name="テキスト ボックス 24">
            <a:extLst>
              <a:ext uri="{FF2B5EF4-FFF2-40B4-BE49-F238E27FC236}">
                <a16:creationId xmlns:a16="http://schemas.microsoft.com/office/drawing/2014/main" id="{9880E095-765B-4336-AFEA-CB7CC2B7733E}"/>
              </a:ext>
            </a:extLst>
          </p:cNvPr>
          <p:cNvSpPr txBox="1"/>
          <p:nvPr/>
        </p:nvSpPr>
        <p:spPr>
          <a:xfrm>
            <a:off x="874177" y="3186682"/>
            <a:ext cx="60780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さいしょ</a:t>
            </a:r>
          </a:p>
        </p:txBody>
      </p:sp>
      <p:sp>
        <p:nvSpPr>
          <p:cNvPr id="28" name="テキスト ボックス 27">
            <a:extLst>
              <a:ext uri="{FF2B5EF4-FFF2-40B4-BE49-F238E27FC236}">
                <a16:creationId xmlns:a16="http://schemas.microsoft.com/office/drawing/2014/main" id="{83EB557E-10A2-462D-AFE6-95762B96E235}"/>
              </a:ext>
            </a:extLst>
          </p:cNvPr>
          <p:cNvSpPr txBox="1"/>
          <p:nvPr/>
        </p:nvSpPr>
        <p:spPr>
          <a:xfrm>
            <a:off x="4912796" y="3186682"/>
            <a:ext cx="63285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かくのう</a:t>
            </a:r>
          </a:p>
        </p:txBody>
      </p:sp>
      <p:sp>
        <p:nvSpPr>
          <p:cNvPr id="29" name="テキスト ボックス 28">
            <a:extLst>
              <a:ext uri="{FF2B5EF4-FFF2-40B4-BE49-F238E27FC236}">
                <a16:creationId xmlns:a16="http://schemas.microsoft.com/office/drawing/2014/main" id="{F61B11F1-C605-425A-A4B7-7D282BE079E8}"/>
              </a:ext>
            </a:extLst>
          </p:cNvPr>
          <p:cNvSpPr txBox="1"/>
          <p:nvPr/>
        </p:nvSpPr>
        <p:spPr>
          <a:xfrm>
            <a:off x="881628" y="3799569"/>
            <a:ext cx="8111091"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チャットコマンドを用意し、</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「前を耕させる」と「前へ置かせる」のブロックを追加してください。 </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F5E97510-F105-41CC-821D-BB47814B9069}"/>
              </a:ext>
            </a:extLst>
          </p:cNvPr>
          <p:cNvSpPr txBox="1"/>
          <p:nvPr/>
        </p:nvSpPr>
        <p:spPr>
          <a:xfrm>
            <a:off x="2722983" y="3868308"/>
            <a:ext cx="54017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ようい</a:t>
            </a:r>
          </a:p>
        </p:txBody>
      </p:sp>
      <p:pic>
        <p:nvPicPr>
          <p:cNvPr id="35" name="図 34">
            <a:extLst>
              <a:ext uri="{FF2B5EF4-FFF2-40B4-BE49-F238E27FC236}">
                <a16:creationId xmlns:a16="http://schemas.microsoft.com/office/drawing/2014/main" id="{50AFFDBE-54E1-4ED2-A8B1-7AE2906A813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273894" y="3850277"/>
            <a:ext cx="563247" cy="563247"/>
          </a:xfrm>
          <a:prstGeom prst="rect">
            <a:avLst/>
          </a:prstGeom>
        </p:spPr>
      </p:pic>
      <p:sp>
        <p:nvSpPr>
          <p:cNvPr id="54" name="テキスト ボックス 53">
            <a:extLst>
              <a:ext uri="{FF2B5EF4-FFF2-40B4-BE49-F238E27FC236}">
                <a16:creationId xmlns:a16="http://schemas.microsoft.com/office/drawing/2014/main" id="{BAB6EC53-B3CC-4450-A4A9-28E7234DC022}"/>
              </a:ext>
            </a:extLst>
          </p:cNvPr>
          <p:cNvSpPr txBox="1"/>
          <p:nvPr/>
        </p:nvSpPr>
        <p:spPr>
          <a:xfrm>
            <a:off x="1050355" y="4367935"/>
            <a:ext cx="43162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まえ</a:t>
            </a:r>
          </a:p>
        </p:txBody>
      </p:sp>
      <p:sp>
        <p:nvSpPr>
          <p:cNvPr id="55" name="テキスト ボックス 54">
            <a:extLst>
              <a:ext uri="{FF2B5EF4-FFF2-40B4-BE49-F238E27FC236}">
                <a16:creationId xmlns:a16="http://schemas.microsoft.com/office/drawing/2014/main" id="{B60900F2-26BB-4AD4-9BF3-AB6CA61C889E}"/>
              </a:ext>
            </a:extLst>
          </p:cNvPr>
          <p:cNvSpPr txBox="1"/>
          <p:nvPr/>
        </p:nvSpPr>
        <p:spPr>
          <a:xfrm>
            <a:off x="1436462" y="4367935"/>
            <a:ext cx="54017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たがや</a:t>
            </a:r>
          </a:p>
        </p:txBody>
      </p:sp>
      <p:sp>
        <p:nvSpPr>
          <p:cNvPr id="56" name="テキスト ボックス 55">
            <a:extLst>
              <a:ext uri="{FF2B5EF4-FFF2-40B4-BE49-F238E27FC236}">
                <a16:creationId xmlns:a16="http://schemas.microsoft.com/office/drawing/2014/main" id="{56F377A7-62E7-4E34-B284-35C2AE1ABFD2}"/>
              </a:ext>
            </a:extLst>
          </p:cNvPr>
          <p:cNvSpPr txBox="1"/>
          <p:nvPr/>
        </p:nvSpPr>
        <p:spPr>
          <a:xfrm>
            <a:off x="4517656" y="3186682"/>
            <a:ext cx="43241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たね</a:t>
            </a:r>
          </a:p>
        </p:txBody>
      </p:sp>
      <p:sp>
        <p:nvSpPr>
          <p:cNvPr id="57" name="テキスト ボックス 56">
            <a:extLst>
              <a:ext uri="{FF2B5EF4-FFF2-40B4-BE49-F238E27FC236}">
                <a16:creationId xmlns:a16="http://schemas.microsoft.com/office/drawing/2014/main" id="{B8066048-6329-4466-934A-E0B7FFE122D5}"/>
              </a:ext>
            </a:extLst>
          </p:cNvPr>
          <p:cNvSpPr txBox="1"/>
          <p:nvPr/>
        </p:nvSpPr>
        <p:spPr>
          <a:xfrm>
            <a:off x="5519272" y="4352873"/>
            <a:ext cx="64802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ついか</a:t>
            </a:r>
          </a:p>
        </p:txBody>
      </p:sp>
      <p:pic>
        <p:nvPicPr>
          <p:cNvPr id="3" name="図 2">
            <a:extLst>
              <a:ext uri="{FF2B5EF4-FFF2-40B4-BE49-F238E27FC236}">
                <a16:creationId xmlns:a16="http://schemas.microsoft.com/office/drawing/2014/main" id="{CD00A13B-742E-4274-8381-F275E6CEFA79}"/>
              </a:ext>
            </a:extLst>
          </p:cNvPr>
          <p:cNvPicPr>
            <a:picLocks noChangeAspect="1"/>
          </p:cNvPicPr>
          <p:nvPr/>
        </p:nvPicPr>
        <p:blipFill>
          <a:blip r:embed="rId3"/>
          <a:stretch>
            <a:fillRect/>
          </a:stretch>
        </p:blipFill>
        <p:spPr>
          <a:xfrm>
            <a:off x="0" y="1610753"/>
            <a:ext cx="9144000" cy="409433"/>
          </a:xfrm>
          <a:prstGeom prst="rect">
            <a:avLst/>
          </a:prstGeom>
        </p:spPr>
      </p:pic>
      <p:sp>
        <p:nvSpPr>
          <p:cNvPr id="64" name="テキスト ボックス 63">
            <a:extLst>
              <a:ext uri="{FF2B5EF4-FFF2-40B4-BE49-F238E27FC236}">
                <a16:creationId xmlns:a16="http://schemas.microsoft.com/office/drawing/2014/main" id="{2FD50461-CD24-4334-9C09-E0556596C936}"/>
              </a:ext>
            </a:extLst>
          </p:cNvPr>
          <p:cNvSpPr txBox="1"/>
          <p:nvPr/>
        </p:nvSpPr>
        <p:spPr>
          <a:xfrm>
            <a:off x="2877054" y="4367935"/>
            <a:ext cx="43162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まえ</a:t>
            </a:r>
          </a:p>
        </p:txBody>
      </p:sp>
      <p:sp>
        <p:nvSpPr>
          <p:cNvPr id="65" name="テキスト ボックス 64">
            <a:extLst>
              <a:ext uri="{FF2B5EF4-FFF2-40B4-BE49-F238E27FC236}">
                <a16:creationId xmlns:a16="http://schemas.microsoft.com/office/drawing/2014/main" id="{F55383C1-0BE2-48E7-9F94-12C74FA1CF03}"/>
              </a:ext>
            </a:extLst>
          </p:cNvPr>
          <p:cNvSpPr txBox="1"/>
          <p:nvPr/>
        </p:nvSpPr>
        <p:spPr>
          <a:xfrm>
            <a:off x="3324709" y="4367935"/>
            <a:ext cx="36156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a:t>
            </a:r>
          </a:p>
        </p:txBody>
      </p:sp>
    </p:spTree>
    <p:extLst>
      <p:ext uri="{BB962C8B-B14F-4D97-AF65-F5344CB8AC3E}">
        <p14:creationId xmlns:p14="http://schemas.microsoft.com/office/powerpoint/2010/main" val="23168571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．種を蒔こう</a:t>
            </a:r>
          </a:p>
        </p:txBody>
      </p:sp>
      <p:sp>
        <p:nvSpPr>
          <p:cNvPr id="17" name="テキスト ボックス 16">
            <a:extLst>
              <a:ext uri="{FF2B5EF4-FFF2-40B4-BE49-F238E27FC236}">
                <a16:creationId xmlns:a16="http://schemas.microsoft.com/office/drawing/2014/main" id="{AB76EAE8-4CC2-4367-A2C5-6C7AC6B85FDA}"/>
              </a:ext>
            </a:extLst>
          </p:cNvPr>
          <p:cNvSpPr txBox="1"/>
          <p:nvPr/>
        </p:nvSpPr>
        <p:spPr>
          <a:xfrm>
            <a:off x="1535845" y="39625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20" name="テキスト ボックス 19">
            <a:extLst>
              <a:ext uri="{FF2B5EF4-FFF2-40B4-BE49-F238E27FC236}">
                <a16:creationId xmlns:a16="http://schemas.microsoft.com/office/drawing/2014/main" id="{9C570204-383D-496E-B3CB-ABA4EC47F0FD}"/>
              </a:ext>
            </a:extLst>
          </p:cNvPr>
          <p:cNvSpPr txBox="1"/>
          <p:nvPr/>
        </p:nvSpPr>
        <p:spPr>
          <a:xfrm>
            <a:off x="933062" y="396254"/>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pic>
        <p:nvPicPr>
          <p:cNvPr id="21" name="図 20">
            <a:extLst>
              <a:ext uri="{FF2B5EF4-FFF2-40B4-BE49-F238E27FC236}">
                <a16:creationId xmlns:a16="http://schemas.microsoft.com/office/drawing/2014/main" id="{EEF61D8B-6DDE-4E9B-98E3-4567E244F14A}"/>
              </a:ext>
            </a:extLst>
          </p:cNvPr>
          <p:cNvPicPr>
            <a:picLocks noChangeAspect="1"/>
          </p:cNvPicPr>
          <p:nvPr/>
        </p:nvPicPr>
        <p:blipFill>
          <a:blip r:embed="rId2"/>
          <a:stretch>
            <a:fillRect/>
          </a:stretch>
        </p:blipFill>
        <p:spPr>
          <a:xfrm>
            <a:off x="386909" y="2291077"/>
            <a:ext cx="8578482" cy="3831533"/>
          </a:xfrm>
          <a:prstGeom prst="rect">
            <a:avLst/>
          </a:prstGeom>
        </p:spPr>
      </p:pic>
      <p:sp>
        <p:nvSpPr>
          <p:cNvPr id="22" name="テキスト ボックス 21">
            <a:extLst>
              <a:ext uri="{FF2B5EF4-FFF2-40B4-BE49-F238E27FC236}">
                <a16:creationId xmlns:a16="http://schemas.microsoft.com/office/drawing/2014/main" id="{F761C110-F00F-41E2-9A37-5F32DFE500F0}"/>
              </a:ext>
            </a:extLst>
          </p:cNvPr>
          <p:cNvSpPr txBox="1"/>
          <p:nvPr/>
        </p:nvSpPr>
        <p:spPr>
          <a:xfrm>
            <a:off x="428624" y="1028826"/>
            <a:ext cx="8715375"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今回のミッションでは、準備されている</a:t>
            </a:r>
            <a:r>
              <a:rPr lang="ja-JP" altLang="en-US" dirty="0">
                <a:solidFill>
                  <a:srgbClr val="575E75"/>
                </a:solidFill>
                <a:latin typeface="メイリオ" panose="020B0604030504040204" pitchFamily="50" charset="-128"/>
                <a:ea typeface="メイリオ" panose="020B0604030504040204" pitchFamily="50" charset="-128"/>
              </a:rPr>
              <a:t>「最初だけ」の</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ブロックは使わないので、プログラミングエリアから削除します。</a:t>
            </a:r>
            <a:endParaRPr kumimoji="1" lang="ja-JP" altLang="en-US"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D5CD7041-CE4D-4B0F-A012-23253DB12534}"/>
              </a:ext>
            </a:extLst>
          </p:cNvPr>
          <p:cNvSpPr txBox="1"/>
          <p:nvPr/>
        </p:nvSpPr>
        <p:spPr>
          <a:xfrm>
            <a:off x="386909" y="1082151"/>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こんかい</a:t>
            </a:r>
          </a:p>
        </p:txBody>
      </p:sp>
      <p:sp>
        <p:nvSpPr>
          <p:cNvPr id="26" name="テキスト ボックス 25">
            <a:extLst>
              <a:ext uri="{FF2B5EF4-FFF2-40B4-BE49-F238E27FC236}">
                <a16:creationId xmlns:a16="http://schemas.microsoft.com/office/drawing/2014/main" id="{3B108341-750A-4FBE-84EE-7F4DE97C5D83}"/>
              </a:ext>
            </a:extLst>
          </p:cNvPr>
          <p:cNvSpPr txBox="1"/>
          <p:nvPr/>
        </p:nvSpPr>
        <p:spPr>
          <a:xfrm>
            <a:off x="2879991" y="1103688"/>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27" name="テキスト ボックス 26">
            <a:extLst>
              <a:ext uri="{FF2B5EF4-FFF2-40B4-BE49-F238E27FC236}">
                <a16:creationId xmlns:a16="http://schemas.microsoft.com/office/drawing/2014/main" id="{277B0103-CE2B-46A7-A5AD-846CACCD1158}"/>
              </a:ext>
            </a:extLst>
          </p:cNvPr>
          <p:cNvSpPr txBox="1"/>
          <p:nvPr/>
        </p:nvSpPr>
        <p:spPr>
          <a:xfrm>
            <a:off x="1527704" y="1653450"/>
            <a:ext cx="47909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p>
        </p:txBody>
      </p:sp>
      <p:sp>
        <p:nvSpPr>
          <p:cNvPr id="30" name="テキスト ボックス 29">
            <a:extLst>
              <a:ext uri="{FF2B5EF4-FFF2-40B4-BE49-F238E27FC236}">
                <a16:creationId xmlns:a16="http://schemas.microsoft.com/office/drawing/2014/main" id="{FC28B5B9-0610-431F-B8FB-1C069FA692D0}"/>
              </a:ext>
            </a:extLst>
          </p:cNvPr>
          <p:cNvSpPr txBox="1"/>
          <p:nvPr/>
        </p:nvSpPr>
        <p:spPr>
          <a:xfrm>
            <a:off x="4747538" y="1103688"/>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さいしょ</a:t>
            </a:r>
          </a:p>
        </p:txBody>
      </p:sp>
      <p:sp>
        <p:nvSpPr>
          <p:cNvPr id="32" name="テキスト ボックス 31">
            <a:extLst>
              <a:ext uri="{FF2B5EF4-FFF2-40B4-BE49-F238E27FC236}">
                <a16:creationId xmlns:a16="http://schemas.microsoft.com/office/drawing/2014/main" id="{4B6B2801-2124-41CB-9E56-ACC3C8DD8979}"/>
              </a:ext>
            </a:extLst>
          </p:cNvPr>
          <p:cNvSpPr txBox="1"/>
          <p:nvPr/>
        </p:nvSpPr>
        <p:spPr>
          <a:xfrm>
            <a:off x="5878195" y="1653450"/>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さくじょ</a:t>
            </a:r>
          </a:p>
        </p:txBody>
      </p:sp>
      <p:grpSp>
        <p:nvGrpSpPr>
          <p:cNvPr id="33" name="グループ化 32">
            <a:extLst>
              <a:ext uri="{FF2B5EF4-FFF2-40B4-BE49-F238E27FC236}">
                <a16:creationId xmlns:a16="http://schemas.microsoft.com/office/drawing/2014/main" id="{17171E4E-8482-48C6-9BFF-2B593F4554CA}"/>
              </a:ext>
            </a:extLst>
          </p:cNvPr>
          <p:cNvGrpSpPr/>
          <p:nvPr/>
        </p:nvGrpSpPr>
        <p:grpSpPr>
          <a:xfrm>
            <a:off x="2648189" y="4188631"/>
            <a:ext cx="1010358" cy="1010358"/>
            <a:chOff x="1252039" y="3292623"/>
            <a:chExt cx="1604985" cy="1604985"/>
          </a:xfrm>
        </p:grpSpPr>
        <p:sp>
          <p:nvSpPr>
            <p:cNvPr id="34" name="楕円 33">
              <a:extLst>
                <a:ext uri="{FF2B5EF4-FFF2-40B4-BE49-F238E27FC236}">
                  <a16:creationId xmlns:a16="http://schemas.microsoft.com/office/drawing/2014/main" id="{DE2EF524-AF41-414C-8F47-F0DDBF587071}"/>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36" name="グループ化 35">
              <a:extLst>
                <a:ext uri="{FF2B5EF4-FFF2-40B4-BE49-F238E27FC236}">
                  <a16:creationId xmlns:a16="http://schemas.microsoft.com/office/drawing/2014/main" id="{7C5655DF-5FAF-44AB-908B-97967EDFF37F}"/>
                </a:ext>
              </a:extLst>
            </p:cNvPr>
            <p:cNvGrpSpPr/>
            <p:nvPr/>
          </p:nvGrpSpPr>
          <p:grpSpPr>
            <a:xfrm>
              <a:off x="1484038" y="3524622"/>
              <a:ext cx="1140985" cy="1140985"/>
              <a:chOff x="1464149" y="3562244"/>
              <a:chExt cx="1140985" cy="1140985"/>
            </a:xfrm>
          </p:grpSpPr>
          <p:pic>
            <p:nvPicPr>
              <p:cNvPr id="37" name="図 36">
                <a:extLst>
                  <a:ext uri="{FF2B5EF4-FFF2-40B4-BE49-F238E27FC236}">
                    <a16:creationId xmlns:a16="http://schemas.microsoft.com/office/drawing/2014/main" id="{4EB4E014-AACC-4887-B967-2B172A7DE164}"/>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464149" y="3562244"/>
                <a:ext cx="1140985" cy="1140985"/>
              </a:xfrm>
              <a:prstGeom prst="rect">
                <a:avLst/>
              </a:prstGeom>
            </p:spPr>
          </p:pic>
          <p:grpSp>
            <p:nvGrpSpPr>
              <p:cNvPr id="38" name="グループ化 37">
                <a:extLst>
                  <a:ext uri="{FF2B5EF4-FFF2-40B4-BE49-F238E27FC236}">
                    <a16:creationId xmlns:a16="http://schemas.microsoft.com/office/drawing/2014/main" id="{753B53D7-D5D6-4CA5-B9D7-16A9321BB248}"/>
                  </a:ext>
                </a:extLst>
              </p:cNvPr>
              <p:cNvGrpSpPr/>
              <p:nvPr/>
            </p:nvGrpSpPr>
            <p:grpSpPr>
              <a:xfrm>
                <a:off x="1464149" y="3562244"/>
                <a:ext cx="651892" cy="605666"/>
                <a:chOff x="-1628439" y="3256120"/>
                <a:chExt cx="651892" cy="605666"/>
              </a:xfrm>
            </p:grpSpPr>
            <p:pic>
              <p:nvPicPr>
                <p:cNvPr id="39" name="図 38">
                  <a:extLst>
                    <a:ext uri="{FF2B5EF4-FFF2-40B4-BE49-F238E27FC236}">
                      <a16:creationId xmlns:a16="http://schemas.microsoft.com/office/drawing/2014/main" id="{BF165ED7-F7EF-4AE6-BE63-37C4B194F32A}"/>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a:ext>
                  </a:extLst>
                </a:blip>
                <a:srcRect t="-2"/>
                <a:stretch/>
              </p:blipFill>
              <p:spPr>
                <a:xfrm>
                  <a:off x="-1628439" y="3256120"/>
                  <a:ext cx="563120" cy="605666"/>
                </a:xfrm>
                <a:prstGeom prst="rect">
                  <a:avLst/>
                </a:prstGeom>
              </p:spPr>
            </p:pic>
            <p:sp>
              <p:nvSpPr>
                <p:cNvPr id="40" name="四角形: 角を丸くする 39">
                  <a:extLst>
                    <a:ext uri="{FF2B5EF4-FFF2-40B4-BE49-F238E27FC236}">
                      <a16:creationId xmlns:a16="http://schemas.microsoft.com/office/drawing/2014/main" id="{F58467DA-F8C1-4C38-B7DF-72D308C51304}"/>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41" name="円弧 40">
            <a:extLst>
              <a:ext uri="{FF2B5EF4-FFF2-40B4-BE49-F238E27FC236}">
                <a16:creationId xmlns:a16="http://schemas.microsoft.com/office/drawing/2014/main" id="{F4D6B0C3-BF44-4A12-8232-348B1BF8E402}"/>
              </a:ext>
            </a:extLst>
          </p:cNvPr>
          <p:cNvSpPr/>
          <p:nvPr/>
        </p:nvSpPr>
        <p:spPr>
          <a:xfrm>
            <a:off x="2298224" y="3849859"/>
            <a:ext cx="1532765" cy="1349130"/>
          </a:xfrm>
          <a:prstGeom prst="arc">
            <a:avLst>
              <a:gd name="adj1" fmla="val 10747760"/>
              <a:gd name="adj2" fmla="val 15903057"/>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42" name="正方形/長方形 41">
            <a:extLst>
              <a:ext uri="{FF2B5EF4-FFF2-40B4-BE49-F238E27FC236}">
                <a16:creationId xmlns:a16="http://schemas.microsoft.com/office/drawing/2014/main" id="{6ABE3546-FCFF-46FC-A3C7-FC0C05EC1F4C}"/>
              </a:ext>
            </a:extLst>
          </p:cNvPr>
          <p:cNvSpPr/>
          <p:nvPr/>
        </p:nvSpPr>
        <p:spPr>
          <a:xfrm>
            <a:off x="4008512" y="4715225"/>
            <a:ext cx="1532765" cy="33771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37522960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．種を蒔こう</a:t>
            </a:r>
          </a:p>
        </p:txBody>
      </p:sp>
      <p:sp>
        <p:nvSpPr>
          <p:cNvPr id="17" name="テキスト ボックス 16">
            <a:extLst>
              <a:ext uri="{FF2B5EF4-FFF2-40B4-BE49-F238E27FC236}">
                <a16:creationId xmlns:a16="http://schemas.microsoft.com/office/drawing/2014/main" id="{AB76EAE8-4CC2-4367-A2C5-6C7AC6B85FDA}"/>
              </a:ext>
            </a:extLst>
          </p:cNvPr>
          <p:cNvSpPr txBox="1"/>
          <p:nvPr/>
        </p:nvSpPr>
        <p:spPr>
          <a:xfrm>
            <a:off x="1535845" y="39625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20" name="テキスト ボックス 19">
            <a:extLst>
              <a:ext uri="{FF2B5EF4-FFF2-40B4-BE49-F238E27FC236}">
                <a16:creationId xmlns:a16="http://schemas.microsoft.com/office/drawing/2014/main" id="{9C570204-383D-496E-B3CB-ABA4EC47F0FD}"/>
              </a:ext>
            </a:extLst>
          </p:cNvPr>
          <p:cNvSpPr txBox="1"/>
          <p:nvPr/>
        </p:nvSpPr>
        <p:spPr>
          <a:xfrm>
            <a:off x="933062" y="396254"/>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pic>
        <p:nvPicPr>
          <p:cNvPr id="3" name="図 2">
            <a:extLst>
              <a:ext uri="{FF2B5EF4-FFF2-40B4-BE49-F238E27FC236}">
                <a16:creationId xmlns:a16="http://schemas.microsoft.com/office/drawing/2014/main" id="{09977448-87CB-4227-977B-AF6A02CAAC22}"/>
              </a:ext>
            </a:extLst>
          </p:cNvPr>
          <p:cNvPicPr>
            <a:picLocks noChangeAspect="1"/>
          </p:cNvPicPr>
          <p:nvPr/>
        </p:nvPicPr>
        <p:blipFill>
          <a:blip r:embed="rId2"/>
          <a:stretch>
            <a:fillRect/>
          </a:stretch>
        </p:blipFill>
        <p:spPr>
          <a:xfrm>
            <a:off x="1048784" y="1544737"/>
            <a:ext cx="3177815" cy="1623201"/>
          </a:xfrm>
          <a:prstGeom prst="rect">
            <a:avLst/>
          </a:prstGeom>
        </p:spPr>
      </p:pic>
      <p:sp>
        <p:nvSpPr>
          <p:cNvPr id="48" name="四角形: 角を丸くする 47">
            <a:extLst>
              <a:ext uri="{FF2B5EF4-FFF2-40B4-BE49-F238E27FC236}">
                <a16:creationId xmlns:a16="http://schemas.microsoft.com/office/drawing/2014/main" id="{FC6B32A4-4132-4E50-AEAB-42F04C478FDE}"/>
              </a:ext>
            </a:extLst>
          </p:cNvPr>
          <p:cNvSpPr/>
          <p:nvPr/>
        </p:nvSpPr>
        <p:spPr>
          <a:xfrm>
            <a:off x="2014130" y="1650210"/>
            <a:ext cx="1009966" cy="281904"/>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0" name="テキスト ボックス 49">
            <a:extLst>
              <a:ext uri="{FF2B5EF4-FFF2-40B4-BE49-F238E27FC236}">
                <a16:creationId xmlns:a16="http://schemas.microsoft.com/office/drawing/2014/main" id="{0826F9A2-D1B5-4123-8D81-81C7A7C0DBDD}"/>
              </a:ext>
            </a:extLst>
          </p:cNvPr>
          <p:cNvSpPr txBox="1"/>
          <p:nvPr/>
        </p:nvSpPr>
        <p:spPr>
          <a:xfrm>
            <a:off x="1048784" y="3332763"/>
            <a:ext cx="504356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チャットコマンドを「</a:t>
            </a:r>
            <a:r>
              <a:rPr lang="en-US" altLang="ja-JP" b="1" i="0" dirty="0" err="1">
                <a:solidFill>
                  <a:srgbClr val="575E75"/>
                </a:solidFill>
                <a:effectLst/>
                <a:latin typeface="メイリオ" panose="020B0604030504040204" pitchFamily="50" charset="-128"/>
                <a:ea typeface="メイリオ" panose="020B0604030504040204" pitchFamily="50" charset="-128"/>
              </a:rPr>
              <a:t>plantseed</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771F48E2-DC15-4E16-B56A-126653FAE01A}"/>
              </a:ext>
            </a:extLst>
          </p:cNvPr>
          <p:cNvSpPr txBox="1"/>
          <p:nvPr/>
        </p:nvSpPr>
        <p:spPr>
          <a:xfrm>
            <a:off x="4917345" y="3401458"/>
            <a:ext cx="7200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6DACA82E-FB26-4843-A48C-B7CE6ECC910A}"/>
              </a:ext>
            </a:extLst>
          </p:cNvPr>
          <p:cNvSpPr txBox="1"/>
          <p:nvPr/>
        </p:nvSpPr>
        <p:spPr>
          <a:xfrm>
            <a:off x="2935786" y="1575396"/>
            <a:ext cx="76115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にゅうりょく</a:t>
            </a:r>
          </a:p>
        </p:txBody>
      </p:sp>
      <p:sp>
        <p:nvSpPr>
          <p:cNvPr id="62" name="テキスト ボックス 61">
            <a:extLst>
              <a:ext uri="{FF2B5EF4-FFF2-40B4-BE49-F238E27FC236}">
                <a16:creationId xmlns:a16="http://schemas.microsoft.com/office/drawing/2014/main" id="{D5F6771C-0769-448B-8E63-CB1E55F45B8D}"/>
              </a:ext>
            </a:extLst>
          </p:cNvPr>
          <p:cNvSpPr txBox="1"/>
          <p:nvPr/>
        </p:nvSpPr>
        <p:spPr>
          <a:xfrm>
            <a:off x="3536171" y="1568492"/>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とき</a:t>
            </a:r>
          </a:p>
        </p:txBody>
      </p:sp>
      <p:sp>
        <p:nvSpPr>
          <p:cNvPr id="63" name="テキスト ボックス 62">
            <a:extLst>
              <a:ext uri="{FF2B5EF4-FFF2-40B4-BE49-F238E27FC236}">
                <a16:creationId xmlns:a16="http://schemas.microsoft.com/office/drawing/2014/main" id="{7074CC29-0F25-4F6A-B933-1ECA81818EE5}"/>
              </a:ext>
            </a:extLst>
          </p:cNvPr>
          <p:cNvSpPr txBox="1"/>
          <p:nvPr/>
        </p:nvSpPr>
        <p:spPr>
          <a:xfrm>
            <a:off x="933062" y="3978539"/>
            <a:ext cx="601286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6BD00A2F-C33B-4DA4-B8C2-44142F28CBE9}"/>
              </a:ext>
            </a:extLst>
          </p:cNvPr>
          <p:cNvSpPr txBox="1"/>
          <p:nvPr/>
        </p:nvSpPr>
        <p:spPr>
          <a:xfrm>
            <a:off x="5692088" y="4057265"/>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69" name="図 68">
            <a:extLst>
              <a:ext uri="{FF2B5EF4-FFF2-40B4-BE49-F238E27FC236}">
                <a16:creationId xmlns:a16="http://schemas.microsoft.com/office/drawing/2014/main" id="{E1CC106C-A181-4C63-92C4-080D16965DF0}"/>
              </a:ext>
            </a:extLst>
          </p:cNvPr>
          <p:cNvPicPr>
            <a:picLocks noChangeAspect="1"/>
          </p:cNvPicPr>
          <p:nvPr/>
        </p:nvPicPr>
        <p:blipFill>
          <a:blip r:embed="rId3"/>
          <a:stretch>
            <a:fillRect/>
          </a:stretch>
        </p:blipFill>
        <p:spPr>
          <a:xfrm>
            <a:off x="334735" y="1966057"/>
            <a:ext cx="494313" cy="472343"/>
          </a:xfrm>
          <a:prstGeom prst="rect">
            <a:avLst/>
          </a:prstGeom>
          <a:ln w="28575">
            <a:solidFill>
              <a:schemeClr val="accent1"/>
            </a:solidFill>
          </a:ln>
        </p:spPr>
      </p:pic>
      <p:cxnSp>
        <p:nvCxnSpPr>
          <p:cNvPr id="70" name="直線矢印コネクタ 69">
            <a:extLst>
              <a:ext uri="{FF2B5EF4-FFF2-40B4-BE49-F238E27FC236}">
                <a16:creationId xmlns:a16="http://schemas.microsoft.com/office/drawing/2014/main" id="{1E031C9B-E9B9-4A74-9282-4CC6D36E323F}"/>
              </a:ext>
            </a:extLst>
          </p:cNvPr>
          <p:cNvCxnSpPr>
            <a:cxnSpLocks/>
          </p:cNvCxnSpPr>
          <p:nvPr/>
        </p:nvCxnSpPr>
        <p:spPr>
          <a:xfrm>
            <a:off x="850633" y="2202229"/>
            <a:ext cx="38689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71" name="テキスト ボックス 70">
            <a:extLst>
              <a:ext uri="{FF2B5EF4-FFF2-40B4-BE49-F238E27FC236}">
                <a16:creationId xmlns:a16="http://schemas.microsoft.com/office/drawing/2014/main" id="{89402E41-A7C5-4442-B0F7-BC983B8DCDFF}"/>
              </a:ext>
            </a:extLst>
          </p:cNvPr>
          <p:cNvSpPr txBox="1"/>
          <p:nvPr/>
        </p:nvSpPr>
        <p:spPr>
          <a:xfrm>
            <a:off x="2007250" y="1979327"/>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72" name="テキスト ボックス 71">
            <a:extLst>
              <a:ext uri="{FF2B5EF4-FFF2-40B4-BE49-F238E27FC236}">
                <a16:creationId xmlns:a16="http://schemas.microsoft.com/office/drawing/2014/main" id="{7CBD2FB7-6703-439A-9DEB-BB9862629EF0}"/>
              </a:ext>
            </a:extLst>
          </p:cNvPr>
          <p:cNvSpPr txBox="1"/>
          <p:nvPr/>
        </p:nvSpPr>
        <p:spPr>
          <a:xfrm>
            <a:off x="2557758" y="1979327"/>
            <a:ext cx="53713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たがや</a:t>
            </a:r>
          </a:p>
        </p:txBody>
      </p:sp>
      <p:sp>
        <p:nvSpPr>
          <p:cNvPr id="73" name="テキスト ボックス 72">
            <a:extLst>
              <a:ext uri="{FF2B5EF4-FFF2-40B4-BE49-F238E27FC236}">
                <a16:creationId xmlns:a16="http://schemas.microsoft.com/office/drawing/2014/main" id="{C522019A-0E2A-45AC-94D6-BAC7E3A1157E}"/>
              </a:ext>
            </a:extLst>
          </p:cNvPr>
          <p:cNvSpPr txBox="1"/>
          <p:nvPr/>
        </p:nvSpPr>
        <p:spPr>
          <a:xfrm>
            <a:off x="2014131" y="2392990"/>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74" name="テキスト ボックス 73">
            <a:extLst>
              <a:ext uri="{FF2B5EF4-FFF2-40B4-BE49-F238E27FC236}">
                <a16:creationId xmlns:a16="http://schemas.microsoft.com/office/drawing/2014/main" id="{1DE41D16-EB79-4031-8639-1FC108510954}"/>
              </a:ext>
            </a:extLst>
          </p:cNvPr>
          <p:cNvSpPr txBox="1"/>
          <p:nvPr/>
        </p:nvSpPr>
        <p:spPr>
          <a:xfrm>
            <a:off x="2696522" y="2391974"/>
            <a:ext cx="26648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お</a:t>
            </a:r>
          </a:p>
        </p:txBody>
      </p:sp>
      <p:pic>
        <p:nvPicPr>
          <p:cNvPr id="6" name="図 5">
            <a:extLst>
              <a:ext uri="{FF2B5EF4-FFF2-40B4-BE49-F238E27FC236}">
                <a16:creationId xmlns:a16="http://schemas.microsoft.com/office/drawing/2014/main" id="{C0FB8C4C-4A5A-44D6-B12A-7D128D5D91E8}"/>
              </a:ext>
            </a:extLst>
          </p:cNvPr>
          <p:cNvPicPr>
            <a:picLocks noChangeAspect="1"/>
          </p:cNvPicPr>
          <p:nvPr/>
        </p:nvPicPr>
        <p:blipFill>
          <a:blip r:embed="rId4"/>
          <a:stretch>
            <a:fillRect/>
          </a:stretch>
        </p:blipFill>
        <p:spPr>
          <a:xfrm>
            <a:off x="3436338" y="4057265"/>
            <a:ext cx="2171888" cy="563929"/>
          </a:xfrm>
          <a:prstGeom prst="rect">
            <a:avLst/>
          </a:prstGeom>
        </p:spPr>
      </p:pic>
      <p:sp>
        <p:nvSpPr>
          <p:cNvPr id="75" name="テキスト ボックス 74">
            <a:extLst>
              <a:ext uri="{FF2B5EF4-FFF2-40B4-BE49-F238E27FC236}">
                <a16:creationId xmlns:a16="http://schemas.microsoft.com/office/drawing/2014/main" id="{C001E6A3-AFA6-487C-8DA5-A082E742A09F}"/>
              </a:ext>
            </a:extLst>
          </p:cNvPr>
          <p:cNvSpPr txBox="1"/>
          <p:nvPr/>
        </p:nvSpPr>
        <p:spPr>
          <a:xfrm>
            <a:off x="4254455" y="4093226"/>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76" name="テキスト ボックス 75">
            <a:extLst>
              <a:ext uri="{FF2B5EF4-FFF2-40B4-BE49-F238E27FC236}">
                <a16:creationId xmlns:a16="http://schemas.microsoft.com/office/drawing/2014/main" id="{B245F02F-1A8C-4694-8DCE-C4875B4E941E}"/>
              </a:ext>
            </a:extLst>
          </p:cNvPr>
          <p:cNvSpPr txBox="1"/>
          <p:nvPr/>
        </p:nvSpPr>
        <p:spPr>
          <a:xfrm>
            <a:off x="4804963" y="4093226"/>
            <a:ext cx="53713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たがや</a:t>
            </a:r>
          </a:p>
        </p:txBody>
      </p:sp>
      <p:sp>
        <p:nvSpPr>
          <p:cNvPr id="77" name="テキスト ボックス 76">
            <a:extLst>
              <a:ext uri="{FF2B5EF4-FFF2-40B4-BE49-F238E27FC236}">
                <a16:creationId xmlns:a16="http://schemas.microsoft.com/office/drawing/2014/main" id="{990B776B-7C7F-4FED-96DD-7B8D60D6290B}"/>
              </a:ext>
            </a:extLst>
          </p:cNvPr>
          <p:cNvSpPr txBox="1"/>
          <p:nvPr/>
        </p:nvSpPr>
        <p:spPr>
          <a:xfrm>
            <a:off x="933062" y="4697035"/>
            <a:ext cx="601286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8" name="テキスト ボックス 77">
            <a:extLst>
              <a:ext uri="{FF2B5EF4-FFF2-40B4-BE49-F238E27FC236}">
                <a16:creationId xmlns:a16="http://schemas.microsoft.com/office/drawing/2014/main" id="{3F28BB90-2012-4E2E-9D4C-8E3721C899B6}"/>
              </a:ext>
            </a:extLst>
          </p:cNvPr>
          <p:cNvSpPr txBox="1"/>
          <p:nvPr/>
        </p:nvSpPr>
        <p:spPr>
          <a:xfrm>
            <a:off x="5692088" y="477576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8" name="図 7">
            <a:extLst>
              <a:ext uri="{FF2B5EF4-FFF2-40B4-BE49-F238E27FC236}">
                <a16:creationId xmlns:a16="http://schemas.microsoft.com/office/drawing/2014/main" id="{DC9AF550-0D66-4849-8B2B-766AB8EDED41}"/>
              </a:ext>
            </a:extLst>
          </p:cNvPr>
          <p:cNvPicPr>
            <a:picLocks noChangeAspect="1"/>
          </p:cNvPicPr>
          <p:nvPr/>
        </p:nvPicPr>
        <p:blipFill>
          <a:blip r:embed="rId5"/>
          <a:stretch>
            <a:fillRect/>
          </a:stretch>
        </p:blipFill>
        <p:spPr>
          <a:xfrm>
            <a:off x="3436338" y="4802292"/>
            <a:ext cx="2194750" cy="563929"/>
          </a:xfrm>
          <a:prstGeom prst="rect">
            <a:avLst/>
          </a:prstGeom>
        </p:spPr>
      </p:pic>
      <p:sp>
        <p:nvSpPr>
          <p:cNvPr id="82" name="テキスト ボックス 81">
            <a:extLst>
              <a:ext uri="{FF2B5EF4-FFF2-40B4-BE49-F238E27FC236}">
                <a16:creationId xmlns:a16="http://schemas.microsoft.com/office/drawing/2014/main" id="{566FE920-47CC-4180-9C08-396007298B9E}"/>
              </a:ext>
            </a:extLst>
          </p:cNvPr>
          <p:cNvSpPr txBox="1"/>
          <p:nvPr/>
        </p:nvSpPr>
        <p:spPr>
          <a:xfrm>
            <a:off x="4248972" y="4814398"/>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83" name="テキスト ボックス 82">
            <a:extLst>
              <a:ext uri="{FF2B5EF4-FFF2-40B4-BE49-F238E27FC236}">
                <a16:creationId xmlns:a16="http://schemas.microsoft.com/office/drawing/2014/main" id="{D29633AB-083D-4B09-94E6-4A641F1A1E5E}"/>
              </a:ext>
            </a:extLst>
          </p:cNvPr>
          <p:cNvSpPr txBox="1"/>
          <p:nvPr/>
        </p:nvSpPr>
        <p:spPr>
          <a:xfrm>
            <a:off x="4931363" y="4813382"/>
            <a:ext cx="26648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お</a:t>
            </a:r>
          </a:p>
        </p:txBody>
      </p:sp>
      <p:grpSp>
        <p:nvGrpSpPr>
          <p:cNvPr id="84" name="グループ化 83">
            <a:extLst>
              <a:ext uri="{FF2B5EF4-FFF2-40B4-BE49-F238E27FC236}">
                <a16:creationId xmlns:a16="http://schemas.microsoft.com/office/drawing/2014/main" id="{5C7DFAF8-BED8-44E6-B2A0-583F1629BA26}"/>
              </a:ext>
            </a:extLst>
          </p:cNvPr>
          <p:cNvGrpSpPr/>
          <p:nvPr/>
        </p:nvGrpSpPr>
        <p:grpSpPr>
          <a:xfrm>
            <a:off x="7302274" y="5269394"/>
            <a:ext cx="1215452" cy="1215452"/>
            <a:chOff x="5638108" y="5543188"/>
            <a:chExt cx="1215452" cy="1215452"/>
          </a:xfrm>
        </p:grpSpPr>
        <p:sp>
          <p:nvSpPr>
            <p:cNvPr id="85" name="楕円 84">
              <a:extLst>
                <a:ext uri="{FF2B5EF4-FFF2-40B4-BE49-F238E27FC236}">
                  <a16:creationId xmlns:a16="http://schemas.microsoft.com/office/drawing/2014/main" id="{43D8BB53-3965-42E3-9F8D-D11AABDC25FA}"/>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86" name="図 85">
              <a:extLst>
                <a:ext uri="{FF2B5EF4-FFF2-40B4-BE49-F238E27FC236}">
                  <a16:creationId xmlns:a16="http://schemas.microsoft.com/office/drawing/2014/main" id="{DAAE123D-8E26-4FFE-B12B-29C280C0BF8C}"/>
                </a:ext>
              </a:extLst>
            </p:cNvPr>
            <p:cNvPicPr>
              <a:picLocks noChangeAspect="1"/>
            </p:cNvPicPr>
            <p:nvPr/>
          </p:nvPicPr>
          <p:blipFill rotWithShape="1">
            <a:blip r:embed="rId6" cstate="print">
              <a:extLst>
                <a:ext uri="{28A0092B-C50C-407E-A947-70E740481C1C}">
                  <a14:useLocalDpi xmlns:a14="http://schemas.microsoft.com/office/drawing/2010/main"/>
                </a:ext>
              </a:extLst>
            </a:blip>
            <a:srcRect/>
            <a:stretch/>
          </p:blipFill>
          <p:spPr>
            <a:xfrm>
              <a:off x="5938259" y="5686636"/>
              <a:ext cx="613737" cy="572336"/>
            </a:xfrm>
            <a:prstGeom prst="rect">
              <a:avLst/>
            </a:prstGeom>
          </p:spPr>
        </p:pic>
        <p:sp>
          <p:nvSpPr>
            <p:cNvPr id="87" name="テキスト ボックス 86">
              <a:extLst>
                <a:ext uri="{FF2B5EF4-FFF2-40B4-BE49-F238E27FC236}">
                  <a16:creationId xmlns:a16="http://schemas.microsoft.com/office/drawing/2014/main" id="{BA6116DF-CE08-46CE-B19D-43D737B85B32}"/>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5821A31A-A819-46A8-BE81-4048EF8C1D11}"/>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Tree>
    <p:extLst>
      <p:ext uri="{BB962C8B-B14F-4D97-AF65-F5344CB8AC3E}">
        <p14:creationId xmlns:p14="http://schemas.microsoft.com/office/powerpoint/2010/main" val="304357228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．種を蒔こう</a:t>
            </a:r>
          </a:p>
        </p:txBody>
      </p:sp>
      <p:sp>
        <p:nvSpPr>
          <p:cNvPr id="17" name="テキスト ボックス 16">
            <a:extLst>
              <a:ext uri="{FF2B5EF4-FFF2-40B4-BE49-F238E27FC236}">
                <a16:creationId xmlns:a16="http://schemas.microsoft.com/office/drawing/2014/main" id="{AB76EAE8-4CC2-4367-A2C5-6C7AC6B85FDA}"/>
              </a:ext>
            </a:extLst>
          </p:cNvPr>
          <p:cNvSpPr txBox="1"/>
          <p:nvPr/>
        </p:nvSpPr>
        <p:spPr>
          <a:xfrm>
            <a:off x="1535845" y="39625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20" name="テキスト ボックス 19">
            <a:extLst>
              <a:ext uri="{FF2B5EF4-FFF2-40B4-BE49-F238E27FC236}">
                <a16:creationId xmlns:a16="http://schemas.microsoft.com/office/drawing/2014/main" id="{9C570204-383D-496E-B3CB-ABA4EC47F0FD}"/>
              </a:ext>
            </a:extLst>
          </p:cNvPr>
          <p:cNvSpPr txBox="1"/>
          <p:nvPr/>
        </p:nvSpPr>
        <p:spPr>
          <a:xfrm>
            <a:off x="933062" y="396254"/>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33" name="テキスト ボックス 32">
            <a:extLst>
              <a:ext uri="{FF2B5EF4-FFF2-40B4-BE49-F238E27FC236}">
                <a16:creationId xmlns:a16="http://schemas.microsoft.com/office/drawing/2014/main" id="{C8B4EE53-C392-4325-BD34-32BB4FC0E362}"/>
              </a:ext>
            </a:extLst>
          </p:cNvPr>
          <p:cNvSpPr txBox="1"/>
          <p:nvPr/>
        </p:nvSpPr>
        <p:spPr>
          <a:xfrm>
            <a:off x="725198" y="1010988"/>
            <a:ext cx="7990178" cy="473206"/>
          </a:xfrm>
          <a:prstGeom prst="rect">
            <a:avLst/>
          </a:prstGeom>
          <a:noFill/>
        </p:spPr>
        <p:txBody>
          <a:bodyPr wrap="square" rtlCol="0">
            <a:spAutoFit/>
          </a:bodyPr>
          <a:lstStyle/>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エージェントに種を渡します。</a:t>
            </a:r>
            <a:endParaRPr kumimoji="1" lang="ja-JP" altLang="en-US"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8E4F396A-3D65-46BD-8AA7-4F5FEA95C9B8}"/>
              </a:ext>
            </a:extLst>
          </p:cNvPr>
          <p:cNvSpPr txBox="1"/>
          <p:nvPr/>
        </p:nvSpPr>
        <p:spPr>
          <a:xfrm>
            <a:off x="2295342" y="991751"/>
            <a:ext cx="48917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たね</a:t>
            </a:r>
          </a:p>
        </p:txBody>
      </p:sp>
      <p:sp>
        <p:nvSpPr>
          <p:cNvPr id="38" name="テキスト ボックス 37">
            <a:extLst>
              <a:ext uri="{FF2B5EF4-FFF2-40B4-BE49-F238E27FC236}">
                <a16:creationId xmlns:a16="http://schemas.microsoft.com/office/drawing/2014/main" id="{D4BD383A-9A43-4671-BC77-A0583EBAAA9A}"/>
              </a:ext>
            </a:extLst>
          </p:cNvPr>
          <p:cNvSpPr txBox="1"/>
          <p:nvPr/>
        </p:nvSpPr>
        <p:spPr>
          <a:xfrm>
            <a:off x="2749351" y="993019"/>
            <a:ext cx="49991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わた</a:t>
            </a:r>
          </a:p>
        </p:txBody>
      </p:sp>
      <p:pic>
        <p:nvPicPr>
          <p:cNvPr id="42" name="図 41">
            <a:extLst>
              <a:ext uri="{FF2B5EF4-FFF2-40B4-BE49-F238E27FC236}">
                <a16:creationId xmlns:a16="http://schemas.microsoft.com/office/drawing/2014/main" id="{0B662E52-783F-422C-8FC4-8002D70FF606}"/>
              </a:ext>
            </a:extLst>
          </p:cNvPr>
          <p:cNvPicPr>
            <a:picLocks noChangeAspect="1"/>
          </p:cNvPicPr>
          <p:nvPr/>
        </p:nvPicPr>
        <p:blipFill>
          <a:blip r:embed="rId2"/>
          <a:srcRect/>
          <a:stretch/>
        </p:blipFill>
        <p:spPr>
          <a:xfrm>
            <a:off x="1405316" y="1784861"/>
            <a:ext cx="6117444" cy="4058277"/>
          </a:xfrm>
          <a:prstGeom prst="rect">
            <a:avLst/>
          </a:prstGeom>
        </p:spPr>
      </p:pic>
      <p:sp>
        <p:nvSpPr>
          <p:cNvPr id="43" name="楕円 42">
            <a:extLst>
              <a:ext uri="{FF2B5EF4-FFF2-40B4-BE49-F238E27FC236}">
                <a16:creationId xmlns:a16="http://schemas.microsoft.com/office/drawing/2014/main" id="{BD32E670-721D-4B9F-BD12-DA0333D8F3E1}"/>
              </a:ext>
            </a:extLst>
          </p:cNvPr>
          <p:cNvSpPr/>
          <p:nvPr/>
        </p:nvSpPr>
        <p:spPr>
          <a:xfrm>
            <a:off x="3249270" y="2994940"/>
            <a:ext cx="2229382" cy="2229382"/>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44" name="テキスト ボックス 43">
            <a:extLst>
              <a:ext uri="{FF2B5EF4-FFF2-40B4-BE49-F238E27FC236}">
                <a16:creationId xmlns:a16="http://schemas.microsoft.com/office/drawing/2014/main" id="{A98B8006-7107-4000-88C4-1BCE5E3121C3}"/>
              </a:ext>
            </a:extLst>
          </p:cNvPr>
          <p:cNvSpPr txBox="1"/>
          <p:nvPr/>
        </p:nvSpPr>
        <p:spPr>
          <a:xfrm>
            <a:off x="1921881" y="5884665"/>
            <a:ext cx="462812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エージェントを右クリックしてください。</a:t>
            </a:r>
            <a:endParaRPr kumimoji="1" lang="ja-JP" altLang="en-US"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72612F99-274C-4A7B-A7D3-CE134AF45FE8}"/>
              </a:ext>
            </a:extLst>
          </p:cNvPr>
          <p:cNvSpPr txBox="1"/>
          <p:nvPr/>
        </p:nvSpPr>
        <p:spPr>
          <a:xfrm>
            <a:off x="3482786" y="5961180"/>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Tree>
    <p:extLst>
      <p:ext uri="{BB962C8B-B14F-4D97-AF65-F5344CB8AC3E}">
        <p14:creationId xmlns:p14="http://schemas.microsoft.com/office/powerpoint/2010/main" val="26870789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．種を蒔こう</a:t>
            </a:r>
          </a:p>
        </p:txBody>
      </p:sp>
      <p:sp>
        <p:nvSpPr>
          <p:cNvPr id="17" name="テキスト ボックス 16">
            <a:extLst>
              <a:ext uri="{FF2B5EF4-FFF2-40B4-BE49-F238E27FC236}">
                <a16:creationId xmlns:a16="http://schemas.microsoft.com/office/drawing/2014/main" id="{AB76EAE8-4CC2-4367-A2C5-6C7AC6B85FDA}"/>
              </a:ext>
            </a:extLst>
          </p:cNvPr>
          <p:cNvSpPr txBox="1"/>
          <p:nvPr/>
        </p:nvSpPr>
        <p:spPr>
          <a:xfrm>
            <a:off x="1535845" y="39625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20" name="テキスト ボックス 19">
            <a:extLst>
              <a:ext uri="{FF2B5EF4-FFF2-40B4-BE49-F238E27FC236}">
                <a16:creationId xmlns:a16="http://schemas.microsoft.com/office/drawing/2014/main" id="{9C570204-383D-496E-B3CB-ABA4EC47F0FD}"/>
              </a:ext>
            </a:extLst>
          </p:cNvPr>
          <p:cNvSpPr txBox="1"/>
          <p:nvPr/>
        </p:nvSpPr>
        <p:spPr>
          <a:xfrm>
            <a:off x="933062" y="396254"/>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pic>
        <p:nvPicPr>
          <p:cNvPr id="6" name="図 5">
            <a:extLst>
              <a:ext uri="{FF2B5EF4-FFF2-40B4-BE49-F238E27FC236}">
                <a16:creationId xmlns:a16="http://schemas.microsoft.com/office/drawing/2014/main" id="{0FD155F1-27AD-4F21-A6DF-F4AFF79C096C}"/>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701459" y="2522739"/>
            <a:ext cx="3599328" cy="3411928"/>
          </a:xfrm>
          <a:prstGeom prst="rect">
            <a:avLst/>
          </a:prstGeom>
        </p:spPr>
      </p:pic>
      <p:grpSp>
        <p:nvGrpSpPr>
          <p:cNvPr id="7" name="グループ化 6">
            <a:extLst>
              <a:ext uri="{FF2B5EF4-FFF2-40B4-BE49-F238E27FC236}">
                <a16:creationId xmlns:a16="http://schemas.microsoft.com/office/drawing/2014/main" id="{E3BFED63-3F62-4563-96C9-A2E0326E3113}"/>
              </a:ext>
            </a:extLst>
          </p:cNvPr>
          <p:cNvGrpSpPr/>
          <p:nvPr/>
        </p:nvGrpSpPr>
        <p:grpSpPr>
          <a:xfrm>
            <a:off x="1823933" y="4228702"/>
            <a:ext cx="1010358" cy="1010358"/>
            <a:chOff x="1252039" y="3292623"/>
            <a:chExt cx="1604985" cy="1604985"/>
          </a:xfrm>
        </p:grpSpPr>
        <p:sp>
          <p:nvSpPr>
            <p:cNvPr id="8" name="楕円 7">
              <a:extLst>
                <a:ext uri="{FF2B5EF4-FFF2-40B4-BE49-F238E27FC236}">
                  <a16:creationId xmlns:a16="http://schemas.microsoft.com/office/drawing/2014/main" id="{0E2D3A54-D443-46B1-B584-9AB51351B722}"/>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9" name="グループ化 8">
              <a:extLst>
                <a:ext uri="{FF2B5EF4-FFF2-40B4-BE49-F238E27FC236}">
                  <a16:creationId xmlns:a16="http://schemas.microsoft.com/office/drawing/2014/main" id="{0D5EDB8F-1373-4DA9-A8CE-37B4C58492CC}"/>
                </a:ext>
              </a:extLst>
            </p:cNvPr>
            <p:cNvGrpSpPr/>
            <p:nvPr/>
          </p:nvGrpSpPr>
          <p:grpSpPr>
            <a:xfrm>
              <a:off x="1484038" y="3524622"/>
              <a:ext cx="1140985" cy="1140985"/>
              <a:chOff x="1464149" y="3562244"/>
              <a:chExt cx="1140985" cy="1140985"/>
            </a:xfrm>
          </p:grpSpPr>
          <p:pic>
            <p:nvPicPr>
              <p:cNvPr id="10" name="図 9">
                <a:extLst>
                  <a:ext uri="{FF2B5EF4-FFF2-40B4-BE49-F238E27FC236}">
                    <a16:creationId xmlns:a16="http://schemas.microsoft.com/office/drawing/2014/main" id="{158B6249-A4DB-4F58-8A13-593456E4D3F7}"/>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464149" y="3562244"/>
                <a:ext cx="1140985" cy="1140985"/>
              </a:xfrm>
              <a:prstGeom prst="rect">
                <a:avLst/>
              </a:prstGeom>
            </p:spPr>
          </p:pic>
          <p:grpSp>
            <p:nvGrpSpPr>
              <p:cNvPr id="11" name="グループ化 10">
                <a:extLst>
                  <a:ext uri="{FF2B5EF4-FFF2-40B4-BE49-F238E27FC236}">
                    <a16:creationId xmlns:a16="http://schemas.microsoft.com/office/drawing/2014/main" id="{987686C9-C21D-4C55-8D66-B830125A72F9}"/>
                  </a:ext>
                </a:extLst>
              </p:cNvPr>
              <p:cNvGrpSpPr/>
              <p:nvPr/>
            </p:nvGrpSpPr>
            <p:grpSpPr>
              <a:xfrm>
                <a:off x="1464149" y="3562244"/>
                <a:ext cx="651892" cy="605666"/>
                <a:chOff x="-1628439" y="3256120"/>
                <a:chExt cx="651892" cy="605666"/>
              </a:xfrm>
            </p:grpSpPr>
            <p:pic>
              <p:nvPicPr>
                <p:cNvPr id="12" name="図 11">
                  <a:extLst>
                    <a:ext uri="{FF2B5EF4-FFF2-40B4-BE49-F238E27FC236}">
                      <a16:creationId xmlns:a16="http://schemas.microsoft.com/office/drawing/2014/main" id="{98F434E1-EEA3-48D0-9174-4090558B03BE}"/>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a:ext>
                  </a:extLst>
                </a:blip>
                <a:srcRect t="-2"/>
                <a:stretch/>
              </p:blipFill>
              <p:spPr>
                <a:xfrm>
                  <a:off x="-1628439" y="3256120"/>
                  <a:ext cx="563120" cy="605666"/>
                </a:xfrm>
                <a:prstGeom prst="rect">
                  <a:avLst/>
                </a:prstGeom>
              </p:spPr>
            </p:pic>
            <p:sp>
              <p:nvSpPr>
                <p:cNvPr id="13" name="四角形: 角を丸くする 12">
                  <a:extLst>
                    <a:ext uri="{FF2B5EF4-FFF2-40B4-BE49-F238E27FC236}">
                      <a16:creationId xmlns:a16="http://schemas.microsoft.com/office/drawing/2014/main" id="{46159CE8-EFD0-4A71-A8B8-93C68D0E2BA2}"/>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14" name="円弧 13">
            <a:extLst>
              <a:ext uri="{FF2B5EF4-FFF2-40B4-BE49-F238E27FC236}">
                <a16:creationId xmlns:a16="http://schemas.microsoft.com/office/drawing/2014/main" id="{144D9ACB-F18C-46CA-AA47-B92AD3242E5E}"/>
              </a:ext>
            </a:extLst>
          </p:cNvPr>
          <p:cNvSpPr/>
          <p:nvPr/>
        </p:nvSpPr>
        <p:spPr>
          <a:xfrm flipV="1">
            <a:off x="304303" y="3138853"/>
            <a:ext cx="1010358" cy="2337127"/>
          </a:xfrm>
          <a:prstGeom prst="arc">
            <a:avLst>
              <a:gd name="adj1" fmla="val 5141895"/>
              <a:gd name="adj2" fmla="val 16281494"/>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pic>
        <p:nvPicPr>
          <p:cNvPr id="15" name="図 14">
            <a:extLst>
              <a:ext uri="{FF2B5EF4-FFF2-40B4-BE49-F238E27FC236}">
                <a16:creationId xmlns:a16="http://schemas.microsoft.com/office/drawing/2014/main" id="{1141015D-5F4F-40F1-B7D8-A953C89208A4}"/>
              </a:ext>
            </a:extLst>
          </p:cNvPr>
          <p:cNvPicPr>
            <a:picLocks noChangeAspect="1"/>
          </p:cNvPicPr>
          <p:nvPr/>
        </p:nvPicPr>
        <p:blipFill>
          <a:blip r:embed="rId5"/>
          <a:srcRect/>
          <a:stretch/>
        </p:blipFill>
        <p:spPr>
          <a:xfrm>
            <a:off x="5078024" y="2529777"/>
            <a:ext cx="3610217" cy="3397850"/>
          </a:xfrm>
          <a:prstGeom prst="rect">
            <a:avLst/>
          </a:prstGeom>
        </p:spPr>
      </p:pic>
      <p:sp>
        <p:nvSpPr>
          <p:cNvPr id="16" name="楕円 15">
            <a:extLst>
              <a:ext uri="{FF2B5EF4-FFF2-40B4-BE49-F238E27FC236}">
                <a16:creationId xmlns:a16="http://schemas.microsoft.com/office/drawing/2014/main" id="{5470BFB1-6BE9-4224-810A-BF721E71F2BC}"/>
              </a:ext>
            </a:extLst>
          </p:cNvPr>
          <p:cNvSpPr/>
          <p:nvPr/>
        </p:nvSpPr>
        <p:spPr>
          <a:xfrm>
            <a:off x="5047146" y="2800437"/>
            <a:ext cx="665700" cy="676831"/>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18" name="矢印: 右 17">
            <a:extLst>
              <a:ext uri="{FF2B5EF4-FFF2-40B4-BE49-F238E27FC236}">
                <a16:creationId xmlns:a16="http://schemas.microsoft.com/office/drawing/2014/main" id="{1E76B9E1-5E66-42AB-8A7D-CC4AF6D31975}"/>
              </a:ext>
            </a:extLst>
          </p:cNvPr>
          <p:cNvSpPr/>
          <p:nvPr/>
        </p:nvSpPr>
        <p:spPr>
          <a:xfrm>
            <a:off x="4381446" y="3787948"/>
            <a:ext cx="665700" cy="676831"/>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19" name="テキスト ボックス 18">
            <a:extLst>
              <a:ext uri="{FF2B5EF4-FFF2-40B4-BE49-F238E27FC236}">
                <a16:creationId xmlns:a16="http://schemas.microsoft.com/office/drawing/2014/main" id="{DC9C9130-C410-49D3-A121-E340F0ABDF15}"/>
              </a:ext>
            </a:extLst>
          </p:cNvPr>
          <p:cNvSpPr txBox="1"/>
          <p:nvPr/>
        </p:nvSpPr>
        <p:spPr>
          <a:xfrm>
            <a:off x="701459" y="1053687"/>
            <a:ext cx="8013916"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ドラッグアンドドロップで、プレイヤーのビートルートの種を、</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エージェントのインベントリに移動します。</a:t>
            </a:r>
            <a:endParaRPr kumimoji="1" lang="ja-JP" altLang="en-US" dirty="0">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FFCD0782-0FAF-4ABA-9A9A-F3EDA0205B5E}"/>
              </a:ext>
            </a:extLst>
          </p:cNvPr>
          <p:cNvSpPr txBox="1"/>
          <p:nvPr/>
        </p:nvSpPr>
        <p:spPr>
          <a:xfrm>
            <a:off x="3908441" y="1670428"/>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25" name="テキスト ボックス 24">
            <a:extLst>
              <a:ext uri="{FF2B5EF4-FFF2-40B4-BE49-F238E27FC236}">
                <a16:creationId xmlns:a16="http://schemas.microsoft.com/office/drawing/2014/main" id="{3EF005C8-7DD3-4690-987F-DE88E0D8BF6B}"/>
              </a:ext>
            </a:extLst>
          </p:cNvPr>
          <p:cNvSpPr txBox="1"/>
          <p:nvPr/>
        </p:nvSpPr>
        <p:spPr>
          <a:xfrm>
            <a:off x="6592418" y="1120577"/>
            <a:ext cx="5286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たね</a:t>
            </a:r>
          </a:p>
        </p:txBody>
      </p:sp>
      <p:sp>
        <p:nvSpPr>
          <p:cNvPr id="21" name="テキスト ボックス 20">
            <a:extLst>
              <a:ext uri="{FF2B5EF4-FFF2-40B4-BE49-F238E27FC236}">
                <a16:creationId xmlns:a16="http://schemas.microsoft.com/office/drawing/2014/main" id="{0D57846F-46E3-4517-8F61-FE797CCA91B5}"/>
              </a:ext>
            </a:extLst>
          </p:cNvPr>
          <p:cNvSpPr txBox="1"/>
          <p:nvPr/>
        </p:nvSpPr>
        <p:spPr>
          <a:xfrm>
            <a:off x="2380353" y="5422193"/>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たね</a:t>
            </a:r>
          </a:p>
        </p:txBody>
      </p:sp>
      <p:sp>
        <p:nvSpPr>
          <p:cNvPr id="22" name="テキスト ボックス 21">
            <a:extLst>
              <a:ext uri="{FF2B5EF4-FFF2-40B4-BE49-F238E27FC236}">
                <a16:creationId xmlns:a16="http://schemas.microsoft.com/office/drawing/2014/main" id="{FC9DD19B-D8FD-44D4-9E27-D06530C46C8D}"/>
              </a:ext>
            </a:extLst>
          </p:cNvPr>
          <p:cNvSpPr txBox="1"/>
          <p:nvPr/>
        </p:nvSpPr>
        <p:spPr>
          <a:xfrm>
            <a:off x="732797" y="3989169"/>
            <a:ext cx="323355" cy="200055"/>
          </a:xfrm>
          <a:prstGeom prst="rect">
            <a:avLst/>
          </a:prstGeom>
          <a:noFill/>
        </p:spPr>
        <p:txBody>
          <a:bodyPr wrap="square" rtlCol="0">
            <a:spAutoFit/>
          </a:bodyPr>
          <a:lstStyle/>
          <a:p>
            <a:pPr algn="ctr"/>
            <a:r>
              <a:rPr kumimoji="1" lang="ja-JP" altLang="en-US" sz="700" dirty="0">
                <a:solidFill>
                  <a:schemeClr val="tx2"/>
                </a:solidFill>
                <a:latin typeface="メイリオ" panose="020B0604030504040204" pitchFamily="50" charset="-128"/>
                <a:ea typeface="メイリオ" panose="020B0604030504040204" pitchFamily="50" charset="-128"/>
              </a:rPr>
              <a:t>も</a:t>
            </a:r>
          </a:p>
        </p:txBody>
      </p:sp>
      <p:sp>
        <p:nvSpPr>
          <p:cNvPr id="24" name="テキスト ボックス 23">
            <a:extLst>
              <a:ext uri="{FF2B5EF4-FFF2-40B4-BE49-F238E27FC236}">
                <a16:creationId xmlns:a16="http://schemas.microsoft.com/office/drawing/2014/main" id="{23972000-EE0B-4EF8-AF4C-9CAA13EF3C7B}"/>
              </a:ext>
            </a:extLst>
          </p:cNvPr>
          <p:cNvSpPr txBox="1"/>
          <p:nvPr/>
        </p:nvSpPr>
        <p:spPr>
          <a:xfrm>
            <a:off x="981911" y="3992099"/>
            <a:ext cx="413409" cy="200055"/>
          </a:xfrm>
          <a:prstGeom prst="rect">
            <a:avLst/>
          </a:prstGeom>
          <a:noFill/>
        </p:spPr>
        <p:txBody>
          <a:bodyPr wrap="square" rtlCol="0">
            <a:spAutoFit/>
          </a:bodyPr>
          <a:lstStyle/>
          <a:p>
            <a:pPr algn="ctr"/>
            <a:r>
              <a:rPr kumimoji="1" lang="ja-JP" altLang="en-US" sz="700" dirty="0">
                <a:solidFill>
                  <a:schemeClr val="tx2"/>
                </a:solidFill>
                <a:latin typeface="メイリオ" panose="020B0604030504040204" pitchFamily="50" charset="-128"/>
                <a:ea typeface="メイリオ" panose="020B0604030504040204" pitchFamily="50" charset="-128"/>
              </a:rPr>
              <a:t>もの</a:t>
            </a:r>
          </a:p>
        </p:txBody>
      </p:sp>
      <p:sp>
        <p:nvSpPr>
          <p:cNvPr id="26" name="テキスト ボックス 25">
            <a:extLst>
              <a:ext uri="{FF2B5EF4-FFF2-40B4-BE49-F238E27FC236}">
                <a16:creationId xmlns:a16="http://schemas.microsoft.com/office/drawing/2014/main" id="{045AAC06-E517-4253-8ED8-C135A3D5B3FB}"/>
              </a:ext>
            </a:extLst>
          </p:cNvPr>
          <p:cNvSpPr txBox="1"/>
          <p:nvPr/>
        </p:nvSpPr>
        <p:spPr>
          <a:xfrm>
            <a:off x="5121590" y="3992491"/>
            <a:ext cx="323355" cy="200055"/>
          </a:xfrm>
          <a:prstGeom prst="rect">
            <a:avLst/>
          </a:prstGeom>
          <a:noFill/>
        </p:spPr>
        <p:txBody>
          <a:bodyPr wrap="square" rtlCol="0">
            <a:spAutoFit/>
          </a:bodyPr>
          <a:lstStyle/>
          <a:p>
            <a:pPr algn="ctr"/>
            <a:r>
              <a:rPr kumimoji="1" lang="ja-JP" altLang="en-US" sz="700" dirty="0">
                <a:solidFill>
                  <a:schemeClr val="tx2"/>
                </a:solidFill>
                <a:latin typeface="メイリオ" panose="020B0604030504040204" pitchFamily="50" charset="-128"/>
                <a:ea typeface="メイリオ" panose="020B0604030504040204" pitchFamily="50" charset="-128"/>
              </a:rPr>
              <a:t>も</a:t>
            </a:r>
          </a:p>
        </p:txBody>
      </p:sp>
      <p:sp>
        <p:nvSpPr>
          <p:cNvPr id="27" name="テキスト ボックス 26">
            <a:extLst>
              <a:ext uri="{FF2B5EF4-FFF2-40B4-BE49-F238E27FC236}">
                <a16:creationId xmlns:a16="http://schemas.microsoft.com/office/drawing/2014/main" id="{E2B18E73-8C05-4479-A81C-999579C882C7}"/>
              </a:ext>
            </a:extLst>
          </p:cNvPr>
          <p:cNvSpPr txBox="1"/>
          <p:nvPr/>
        </p:nvSpPr>
        <p:spPr>
          <a:xfrm>
            <a:off x="5370704" y="3995421"/>
            <a:ext cx="413409" cy="200055"/>
          </a:xfrm>
          <a:prstGeom prst="rect">
            <a:avLst/>
          </a:prstGeom>
          <a:noFill/>
        </p:spPr>
        <p:txBody>
          <a:bodyPr wrap="square" rtlCol="0">
            <a:spAutoFit/>
          </a:bodyPr>
          <a:lstStyle/>
          <a:p>
            <a:pPr algn="ctr"/>
            <a:r>
              <a:rPr kumimoji="1" lang="ja-JP" altLang="en-US" sz="700" dirty="0">
                <a:solidFill>
                  <a:schemeClr val="tx2"/>
                </a:solidFill>
                <a:latin typeface="メイリオ" panose="020B0604030504040204" pitchFamily="50" charset="-128"/>
                <a:ea typeface="メイリオ" panose="020B0604030504040204" pitchFamily="50" charset="-128"/>
              </a:rPr>
              <a:t>もの</a:t>
            </a:r>
          </a:p>
        </p:txBody>
      </p:sp>
    </p:spTree>
    <p:extLst>
      <p:ext uri="{BB962C8B-B14F-4D97-AF65-F5344CB8AC3E}">
        <p14:creationId xmlns:p14="http://schemas.microsoft.com/office/powerpoint/2010/main" val="39662771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．種を蒔こう</a:t>
            </a:r>
          </a:p>
        </p:txBody>
      </p:sp>
      <p:sp>
        <p:nvSpPr>
          <p:cNvPr id="17" name="テキスト ボックス 16">
            <a:extLst>
              <a:ext uri="{FF2B5EF4-FFF2-40B4-BE49-F238E27FC236}">
                <a16:creationId xmlns:a16="http://schemas.microsoft.com/office/drawing/2014/main" id="{AB76EAE8-4CC2-4367-A2C5-6C7AC6B85FDA}"/>
              </a:ext>
            </a:extLst>
          </p:cNvPr>
          <p:cNvSpPr txBox="1"/>
          <p:nvPr/>
        </p:nvSpPr>
        <p:spPr>
          <a:xfrm>
            <a:off x="1535845" y="39625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20" name="テキスト ボックス 19">
            <a:extLst>
              <a:ext uri="{FF2B5EF4-FFF2-40B4-BE49-F238E27FC236}">
                <a16:creationId xmlns:a16="http://schemas.microsoft.com/office/drawing/2014/main" id="{9C570204-383D-496E-B3CB-ABA4EC47F0FD}"/>
              </a:ext>
            </a:extLst>
          </p:cNvPr>
          <p:cNvSpPr txBox="1"/>
          <p:nvPr/>
        </p:nvSpPr>
        <p:spPr>
          <a:xfrm>
            <a:off x="933062" y="396254"/>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pic>
        <p:nvPicPr>
          <p:cNvPr id="6" name="図 5">
            <a:extLst>
              <a:ext uri="{FF2B5EF4-FFF2-40B4-BE49-F238E27FC236}">
                <a16:creationId xmlns:a16="http://schemas.microsoft.com/office/drawing/2014/main" id="{32B34FF0-8563-402A-9727-3F148D5F83D2}"/>
              </a:ext>
            </a:extLst>
          </p:cNvPr>
          <p:cNvPicPr>
            <a:picLocks noChangeAspect="1"/>
          </p:cNvPicPr>
          <p:nvPr/>
        </p:nvPicPr>
        <p:blipFill>
          <a:blip r:embed="rId2"/>
          <a:srcRect/>
          <a:stretch/>
        </p:blipFill>
        <p:spPr>
          <a:xfrm>
            <a:off x="997032" y="1875945"/>
            <a:ext cx="7016649" cy="4654803"/>
          </a:xfrm>
          <a:prstGeom prst="rect">
            <a:avLst/>
          </a:prstGeom>
        </p:spPr>
      </p:pic>
      <p:sp>
        <p:nvSpPr>
          <p:cNvPr id="7" name="テキスト ボックス 6">
            <a:extLst>
              <a:ext uri="{FF2B5EF4-FFF2-40B4-BE49-F238E27FC236}">
                <a16:creationId xmlns:a16="http://schemas.microsoft.com/office/drawing/2014/main" id="{D00CE14B-FA7B-4029-895B-7B6B8FA0364A}"/>
              </a:ext>
            </a:extLst>
          </p:cNvPr>
          <p:cNvSpPr txBox="1"/>
          <p:nvPr/>
        </p:nvSpPr>
        <p:spPr>
          <a:xfrm>
            <a:off x="725197" y="1010988"/>
            <a:ext cx="7990177" cy="888705"/>
          </a:xfrm>
          <a:prstGeom prst="rect">
            <a:avLst/>
          </a:prstGeom>
          <a:noFill/>
        </p:spPr>
        <p:txBody>
          <a:bodyPr wrap="square" rtlCol="0">
            <a:spAutoFit/>
          </a:bodyPr>
          <a:lstStyle/>
          <a:p>
            <a:pPr>
              <a:lnSpc>
                <a:spcPct val="15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err="1">
                <a:solidFill>
                  <a:srgbClr val="575E75"/>
                </a:solidFill>
                <a:latin typeface="メイリオ" panose="020B0604030504040204" pitchFamily="50" charset="-128"/>
                <a:ea typeface="メイリオ" panose="020B0604030504040204" pitchFamily="50" charset="-128"/>
              </a:rPr>
              <a:t>plantseed</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21520BB8-4469-4031-BD88-276D33B9BD44}"/>
              </a:ext>
            </a:extLst>
          </p:cNvPr>
          <p:cNvSpPr txBox="1"/>
          <p:nvPr/>
        </p:nvSpPr>
        <p:spPr>
          <a:xfrm>
            <a:off x="3799470" y="991435"/>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9" name="テキスト ボックス 8">
            <a:extLst>
              <a:ext uri="{FF2B5EF4-FFF2-40B4-BE49-F238E27FC236}">
                <a16:creationId xmlns:a16="http://schemas.microsoft.com/office/drawing/2014/main" id="{1C38A7F0-6928-4240-9416-EFA900BD7B9A}"/>
              </a:ext>
            </a:extLst>
          </p:cNvPr>
          <p:cNvSpPr txBox="1"/>
          <p:nvPr/>
        </p:nvSpPr>
        <p:spPr>
          <a:xfrm>
            <a:off x="3143313" y="991436"/>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10" name="テキスト ボックス 9">
            <a:extLst>
              <a:ext uri="{FF2B5EF4-FFF2-40B4-BE49-F238E27FC236}">
                <a16:creationId xmlns:a16="http://schemas.microsoft.com/office/drawing/2014/main" id="{5B58653A-5C05-4A87-B08D-8E65B76624B4}"/>
              </a:ext>
            </a:extLst>
          </p:cNvPr>
          <p:cNvSpPr txBox="1"/>
          <p:nvPr/>
        </p:nvSpPr>
        <p:spPr>
          <a:xfrm>
            <a:off x="1588122" y="991436"/>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1" name="正方形/長方形 10">
            <a:extLst>
              <a:ext uri="{FF2B5EF4-FFF2-40B4-BE49-F238E27FC236}">
                <a16:creationId xmlns:a16="http://schemas.microsoft.com/office/drawing/2014/main" id="{696B3D35-638B-43A0-A6F4-20888CD1D921}"/>
              </a:ext>
            </a:extLst>
          </p:cNvPr>
          <p:cNvSpPr/>
          <p:nvPr/>
        </p:nvSpPr>
        <p:spPr>
          <a:xfrm>
            <a:off x="2143541" y="6101349"/>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 name="正方形/長方形 11">
            <a:extLst>
              <a:ext uri="{FF2B5EF4-FFF2-40B4-BE49-F238E27FC236}">
                <a16:creationId xmlns:a16="http://schemas.microsoft.com/office/drawing/2014/main" id="{468A97D8-1E37-4535-A7D9-C5198A339898}"/>
              </a:ext>
            </a:extLst>
          </p:cNvPr>
          <p:cNvSpPr/>
          <p:nvPr/>
        </p:nvSpPr>
        <p:spPr>
          <a:xfrm>
            <a:off x="7208668" y="6101349"/>
            <a:ext cx="805014"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吹き出し: 角を丸めた四角形 12">
            <a:extLst>
              <a:ext uri="{FF2B5EF4-FFF2-40B4-BE49-F238E27FC236}">
                <a16:creationId xmlns:a16="http://schemas.microsoft.com/office/drawing/2014/main" id="{DF089391-3CC6-48A6-83E6-53E75013416F}"/>
              </a:ext>
            </a:extLst>
          </p:cNvPr>
          <p:cNvSpPr/>
          <p:nvPr/>
        </p:nvSpPr>
        <p:spPr>
          <a:xfrm>
            <a:off x="2266606" y="5436460"/>
            <a:ext cx="2009424"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14" name="テキスト ボックス 13">
            <a:extLst>
              <a:ext uri="{FF2B5EF4-FFF2-40B4-BE49-F238E27FC236}">
                <a16:creationId xmlns:a16="http://schemas.microsoft.com/office/drawing/2014/main" id="{DDAE3B84-7F6B-49B8-86D3-240EC0C571FC}"/>
              </a:ext>
            </a:extLst>
          </p:cNvPr>
          <p:cNvSpPr txBox="1"/>
          <p:nvPr/>
        </p:nvSpPr>
        <p:spPr>
          <a:xfrm>
            <a:off x="2289966" y="5429986"/>
            <a:ext cx="2009424" cy="523220"/>
          </a:xfrm>
          <a:prstGeom prst="rect">
            <a:avLst/>
          </a:prstGeom>
          <a:noFill/>
        </p:spPr>
        <p:txBody>
          <a:bodyPr wrap="square" rtlCol="0">
            <a:spAutoFit/>
          </a:bodyPr>
          <a:lstStyle/>
          <a:p>
            <a:pPr>
              <a:lnSpc>
                <a:spcPct val="200000"/>
              </a:lnSpc>
            </a:pPr>
            <a:r>
              <a:rPr kumimoji="1" lang="en-US" altLang="ja-JP" sz="1600" b="1" dirty="0" err="1">
                <a:solidFill>
                  <a:srgbClr val="575E75"/>
                </a:solidFill>
                <a:latin typeface="メイリオ" panose="020B0604030504040204" pitchFamily="50" charset="-128"/>
                <a:ea typeface="メイリオ" panose="020B0604030504040204" pitchFamily="50" charset="-128"/>
              </a:rPr>
              <a:t>plantseed</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CDDD6412-A514-4028-BB98-C51093EB7C60}"/>
              </a:ext>
            </a:extLst>
          </p:cNvPr>
          <p:cNvSpPr txBox="1"/>
          <p:nvPr/>
        </p:nvSpPr>
        <p:spPr>
          <a:xfrm>
            <a:off x="3467819" y="13986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16" name="テキスト ボックス 15">
            <a:extLst>
              <a:ext uri="{FF2B5EF4-FFF2-40B4-BE49-F238E27FC236}">
                <a16:creationId xmlns:a16="http://schemas.microsoft.com/office/drawing/2014/main" id="{0390FB54-38E9-4D63-9130-B2C256AEA5C9}"/>
              </a:ext>
            </a:extLst>
          </p:cNvPr>
          <p:cNvSpPr txBox="1"/>
          <p:nvPr/>
        </p:nvSpPr>
        <p:spPr>
          <a:xfrm>
            <a:off x="4759328" y="14064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18" name="テキスト ボックス 17">
            <a:extLst>
              <a:ext uri="{FF2B5EF4-FFF2-40B4-BE49-F238E27FC236}">
                <a16:creationId xmlns:a16="http://schemas.microsoft.com/office/drawing/2014/main" id="{EBC40C5A-77BA-451B-BCD6-CEA4AF2F6516}"/>
              </a:ext>
            </a:extLst>
          </p:cNvPr>
          <p:cNvSpPr txBox="1"/>
          <p:nvPr/>
        </p:nvSpPr>
        <p:spPr>
          <a:xfrm>
            <a:off x="6207430" y="14064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9" name="テキスト ボックス 18">
            <a:extLst>
              <a:ext uri="{FF2B5EF4-FFF2-40B4-BE49-F238E27FC236}">
                <a16:creationId xmlns:a16="http://schemas.microsoft.com/office/drawing/2014/main" id="{250899DE-E4F3-4B58-B627-E7C12AFB5F01}"/>
              </a:ext>
            </a:extLst>
          </p:cNvPr>
          <p:cNvSpPr txBox="1"/>
          <p:nvPr/>
        </p:nvSpPr>
        <p:spPr>
          <a:xfrm>
            <a:off x="3331087" y="5511609"/>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10500825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1</a:t>
            </a:r>
            <a:r>
              <a:rPr lang="ja-JP" altLang="en-US" dirty="0"/>
              <a:t>．種を蒔こう</a:t>
            </a:r>
          </a:p>
        </p:txBody>
      </p:sp>
      <p:sp>
        <p:nvSpPr>
          <p:cNvPr id="17" name="テキスト ボックス 16">
            <a:extLst>
              <a:ext uri="{FF2B5EF4-FFF2-40B4-BE49-F238E27FC236}">
                <a16:creationId xmlns:a16="http://schemas.microsoft.com/office/drawing/2014/main" id="{AB76EAE8-4CC2-4367-A2C5-6C7AC6B85FDA}"/>
              </a:ext>
            </a:extLst>
          </p:cNvPr>
          <p:cNvSpPr txBox="1"/>
          <p:nvPr/>
        </p:nvSpPr>
        <p:spPr>
          <a:xfrm>
            <a:off x="1535845" y="396254"/>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20" name="テキスト ボックス 19">
            <a:extLst>
              <a:ext uri="{FF2B5EF4-FFF2-40B4-BE49-F238E27FC236}">
                <a16:creationId xmlns:a16="http://schemas.microsoft.com/office/drawing/2014/main" id="{9C570204-383D-496E-B3CB-ABA4EC47F0FD}"/>
              </a:ext>
            </a:extLst>
          </p:cNvPr>
          <p:cNvSpPr txBox="1"/>
          <p:nvPr/>
        </p:nvSpPr>
        <p:spPr>
          <a:xfrm>
            <a:off x="933062" y="396254"/>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pic>
        <p:nvPicPr>
          <p:cNvPr id="6" name="図 5">
            <a:extLst>
              <a:ext uri="{FF2B5EF4-FFF2-40B4-BE49-F238E27FC236}">
                <a16:creationId xmlns:a16="http://schemas.microsoft.com/office/drawing/2014/main" id="{98D47039-3DDB-4F47-9E6D-562E5C20C6F2}"/>
              </a:ext>
            </a:extLst>
          </p:cNvPr>
          <p:cNvPicPr>
            <a:picLocks noChangeAspect="1"/>
          </p:cNvPicPr>
          <p:nvPr/>
        </p:nvPicPr>
        <p:blipFill>
          <a:blip r:embed="rId2"/>
          <a:srcRect/>
          <a:stretch/>
        </p:blipFill>
        <p:spPr>
          <a:xfrm>
            <a:off x="1130059" y="1719085"/>
            <a:ext cx="6883877" cy="4566723"/>
          </a:xfrm>
          <a:prstGeom prst="rect">
            <a:avLst/>
          </a:prstGeom>
        </p:spPr>
      </p:pic>
      <p:sp>
        <p:nvSpPr>
          <p:cNvPr id="7" name="テキスト ボックス 6">
            <a:extLst>
              <a:ext uri="{FF2B5EF4-FFF2-40B4-BE49-F238E27FC236}">
                <a16:creationId xmlns:a16="http://schemas.microsoft.com/office/drawing/2014/main" id="{0F6CE37B-BB5F-4DEE-B460-7FB5C577DD04}"/>
              </a:ext>
            </a:extLst>
          </p:cNvPr>
          <p:cNvSpPr txBox="1"/>
          <p:nvPr/>
        </p:nvSpPr>
        <p:spPr>
          <a:xfrm>
            <a:off x="725197" y="1010988"/>
            <a:ext cx="6625171"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種を蒔くことができました。</a:t>
            </a:r>
            <a:r>
              <a:rPr lang="ja-JP" altLang="en-US" i="0" dirty="0">
                <a:solidFill>
                  <a:srgbClr val="575E75"/>
                </a:solidFill>
                <a:effectLst/>
                <a:latin typeface="メイリオ" panose="020B0604030504040204" pitchFamily="50" charset="-128"/>
                <a:ea typeface="メイリオ" panose="020B0604030504040204" pitchFamily="50" charset="-128"/>
              </a:rPr>
              <a:t>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E21F3EE1-A23D-497F-B741-D1C6DC440DD2}"/>
              </a:ext>
            </a:extLst>
          </p:cNvPr>
          <p:cNvSpPr txBox="1"/>
          <p:nvPr/>
        </p:nvSpPr>
        <p:spPr>
          <a:xfrm>
            <a:off x="1188502" y="1088687"/>
            <a:ext cx="4088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a:t>
            </a:r>
          </a:p>
        </p:txBody>
      </p:sp>
      <p:sp>
        <p:nvSpPr>
          <p:cNvPr id="9" name="テキスト ボックス 8">
            <a:extLst>
              <a:ext uri="{FF2B5EF4-FFF2-40B4-BE49-F238E27FC236}">
                <a16:creationId xmlns:a16="http://schemas.microsoft.com/office/drawing/2014/main" id="{D51C001F-0223-4E29-A671-A78C14DF346B}"/>
              </a:ext>
            </a:extLst>
          </p:cNvPr>
          <p:cNvSpPr txBox="1"/>
          <p:nvPr/>
        </p:nvSpPr>
        <p:spPr>
          <a:xfrm>
            <a:off x="685033" y="1092286"/>
            <a:ext cx="47805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たね</a:t>
            </a:r>
          </a:p>
        </p:txBody>
      </p:sp>
      <p:sp>
        <p:nvSpPr>
          <p:cNvPr id="10" name="テキスト ボックス 9">
            <a:extLst>
              <a:ext uri="{FF2B5EF4-FFF2-40B4-BE49-F238E27FC236}">
                <a16:creationId xmlns:a16="http://schemas.microsoft.com/office/drawing/2014/main" id="{4DBD82F7-5734-4307-A3E7-3193358232A8}"/>
              </a:ext>
            </a:extLst>
          </p:cNvPr>
          <p:cNvSpPr txBox="1"/>
          <p:nvPr/>
        </p:nvSpPr>
        <p:spPr>
          <a:xfrm>
            <a:off x="3658325" y="1088687"/>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11" name="テキスト ボックス 10">
            <a:extLst>
              <a:ext uri="{FF2B5EF4-FFF2-40B4-BE49-F238E27FC236}">
                <a16:creationId xmlns:a16="http://schemas.microsoft.com/office/drawing/2014/main" id="{CE5899F7-4623-4753-ADBD-B1EF7CAD5A72}"/>
              </a:ext>
            </a:extLst>
          </p:cNvPr>
          <p:cNvSpPr txBox="1"/>
          <p:nvPr/>
        </p:nvSpPr>
        <p:spPr>
          <a:xfrm>
            <a:off x="5485674" y="1088687"/>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Tree>
    <p:extLst>
      <p:ext uri="{BB962C8B-B14F-4D97-AF65-F5344CB8AC3E}">
        <p14:creationId xmlns:p14="http://schemas.microsoft.com/office/powerpoint/2010/main" val="10659001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4C8F0CDB-01E9-F48F-61A5-5CCB6F8319B0}"/>
              </a:ext>
            </a:extLst>
          </p:cNvPr>
          <p:cNvPicPr>
            <a:picLocks noChangeAspect="1"/>
          </p:cNvPicPr>
          <p:nvPr/>
        </p:nvPicPr>
        <p:blipFill>
          <a:blip r:embed="rId2"/>
          <a:srcRect/>
          <a:stretch/>
        </p:blipFill>
        <p:spPr>
          <a:xfrm>
            <a:off x="325608" y="1770626"/>
            <a:ext cx="4782723" cy="641689"/>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ミッションをやり直したい時は？</a:t>
            </a:r>
          </a:p>
        </p:txBody>
      </p:sp>
      <p:sp>
        <p:nvSpPr>
          <p:cNvPr id="42" name="テキスト ボックス 41">
            <a:extLst>
              <a:ext uri="{FF2B5EF4-FFF2-40B4-BE49-F238E27FC236}">
                <a16:creationId xmlns:a16="http://schemas.microsoft.com/office/drawing/2014/main" id="{C4A1C047-F355-4735-982E-527AA6730DFC}"/>
              </a:ext>
            </a:extLst>
          </p:cNvPr>
          <p:cNvSpPr txBox="1"/>
          <p:nvPr/>
        </p:nvSpPr>
        <p:spPr>
          <a:xfrm>
            <a:off x="5296665" y="1196314"/>
            <a:ext cx="3847335" cy="2492990"/>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作成したプログラムでミッションを</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クリアできなかった場合や、</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動きがおかしくなった場合は、</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ホットバーの</a:t>
            </a:r>
            <a:r>
              <a:rPr lang="en-US" altLang="ja-JP" sz="1600" i="0" dirty="0">
                <a:solidFill>
                  <a:srgbClr val="575E75"/>
                </a:solidFill>
                <a:effectLst/>
                <a:latin typeface="メイリオ" panose="020B0604030504040204" pitchFamily="50" charset="-128"/>
                <a:ea typeface="メイリオ" panose="020B0604030504040204" pitchFamily="50" charset="-128"/>
              </a:rPr>
              <a:t>1</a:t>
            </a:r>
            <a:r>
              <a:rPr lang="ja-JP" altLang="en-US" sz="1600" i="0" dirty="0">
                <a:solidFill>
                  <a:srgbClr val="575E75"/>
                </a:solidFill>
                <a:effectLst/>
                <a:latin typeface="メイリオ" panose="020B0604030504040204" pitchFamily="50" charset="-128"/>
                <a:ea typeface="メイリオ" panose="020B0604030504040204" pitchFamily="50" charset="-128"/>
              </a:rPr>
              <a:t>番目（リモコン）を選択、</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en-US" altLang="ja-JP" sz="1600" i="0" dirty="0">
                <a:solidFill>
                  <a:srgbClr val="575E75"/>
                </a:solidFill>
                <a:effectLst/>
                <a:latin typeface="メイリオ" panose="020B0604030504040204" pitchFamily="50" charset="-128"/>
                <a:ea typeface="メイリオ" panose="020B0604030504040204" pitchFamily="50" charset="-128"/>
              </a:rPr>
              <a:t>2</a:t>
            </a:r>
            <a:r>
              <a:rPr lang="ja-JP" altLang="en-US" sz="1600" i="0" dirty="0">
                <a:solidFill>
                  <a:srgbClr val="575E75"/>
                </a:solidFill>
                <a:effectLst/>
                <a:latin typeface="メイリオ" panose="020B0604030504040204" pitchFamily="50" charset="-128"/>
                <a:ea typeface="メイリオ" panose="020B0604030504040204" pitchFamily="50" charset="-128"/>
              </a:rPr>
              <a:t>回右クリックします。</a:t>
            </a:r>
            <a:endParaRPr kumimoji="1" lang="ja-JP" altLang="en-US" sz="16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8136C766-AC5D-4298-A1CD-22011E3695F3}"/>
              </a:ext>
            </a:extLst>
          </p:cNvPr>
          <p:cNvSpPr txBox="1"/>
          <p:nvPr/>
        </p:nvSpPr>
        <p:spPr>
          <a:xfrm>
            <a:off x="5243397" y="1269739"/>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さくせい</a:t>
            </a:r>
          </a:p>
        </p:txBody>
      </p:sp>
      <p:sp>
        <p:nvSpPr>
          <p:cNvPr id="45" name="テキスト ボックス 44">
            <a:extLst>
              <a:ext uri="{FF2B5EF4-FFF2-40B4-BE49-F238E27FC236}">
                <a16:creationId xmlns:a16="http://schemas.microsoft.com/office/drawing/2014/main" id="{93F6B759-268F-4DFB-9041-DF0FC763D574}"/>
              </a:ext>
            </a:extLst>
          </p:cNvPr>
          <p:cNvSpPr txBox="1"/>
          <p:nvPr/>
        </p:nvSpPr>
        <p:spPr>
          <a:xfrm>
            <a:off x="5397094" y="3212866"/>
            <a:ext cx="6868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 みぎ</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3327068" y="391317"/>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なお</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525054" y="395057"/>
            <a:ext cx="499207"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とき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FD7C964A-2FC9-4924-B1DB-6EE9BF30E828}"/>
              </a:ext>
            </a:extLst>
          </p:cNvPr>
          <p:cNvSpPr txBox="1"/>
          <p:nvPr/>
        </p:nvSpPr>
        <p:spPr>
          <a:xfrm>
            <a:off x="5296665" y="3946738"/>
            <a:ext cx="3713395" cy="1508105"/>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アクティビティーがリセットされ</a:t>
            </a:r>
            <a:r>
              <a:rPr lang="ja-JP" altLang="en-US" sz="1600" dirty="0">
                <a:solidFill>
                  <a:srgbClr val="575E75"/>
                </a:solidFill>
                <a:latin typeface="メイリオ" panose="020B0604030504040204" pitchFamily="50" charset="-128"/>
                <a:ea typeface="メイリオ" panose="020B0604030504040204" pitchFamily="50" charset="-128"/>
              </a:rPr>
              <a:t>、</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再度プログラムを</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作成・実行することができます。</a:t>
            </a:r>
            <a:endParaRPr kumimoji="1" lang="ja-JP" altLang="en-US" sz="16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CC3A15FD-2776-4C64-8448-E664B15B1B93}"/>
              </a:ext>
            </a:extLst>
          </p:cNvPr>
          <p:cNvSpPr txBox="1"/>
          <p:nvPr/>
        </p:nvSpPr>
        <p:spPr>
          <a:xfrm>
            <a:off x="7082555" y="1756874"/>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16" name="テキスト ボックス 15">
            <a:extLst>
              <a:ext uri="{FF2B5EF4-FFF2-40B4-BE49-F238E27FC236}">
                <a16:creationId xmlns:a16="http://schemas.microsoft.com/office/drawing/2014/main" id="{974B6B7F-1925-4A86-8950-8FBEA4A99C9A}"/>
              </a:ext>
            </a:extLst>
          </p:cNvPr>
          <p:cNvSpPr txBox="1"/>
          <p:nvPr/>
        </p:nvSpPr>
        <p:spPr>
          <a:xfrm>
            <a:off x="8424230" y="2718440"/>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p>
        </p:txBody>
      </p:sp>
      <p:sp>
        <p:nvSpPr>
          <p:cNvPr id="18" name="テキスト ボックス 17">
            <a:extLst>
              <a:ext uri="{FF2B5EF4-FFF2-40B4-BE49-F238E27FC236}">
                <a16:creationId xmlns:a16="http://schemas.microsoft.com/office/drawing/2014/main" id="{3B286ABE-E254-4AE8-BEA4-F210255A5F0D}"/>
              </a:ext>
            </a:extLst>
          </p:cNvPr>
          <p:cNvSpPr txBox="1"/>
          <p:nvPr/>
        </p:nvSpPr>
        <p:spPr>
          <a:xfrm>
            <a:off x="6667127" y="2718440"/>
            <a:ext cx="532760"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ばんめ</a:t>
            </a:r>
          </a:p>
        </p:txBody>
      </p:sp>
      <p:sp>
        <p:nvSpPr>
          <p:cNvPr id="25" name="テキスト ボックス 24">
            <a:extLst>
              <a:ext uri="{FF2B5EF4-FFF2-40B4-BE49-F238E27FC236}">
                <a16:creationId xmlns:a16="http://schemas.microsoft.com/office/drawing/2014/main" id="{84617D50-C388-4FA9-8B2F-7193E9DC9EF1}"/>
              </a:ext>
            </a:extLst>
          </p:cNvPr>
          <p:cNvSpPr txBox="1"/>
          <p:nvPr/>
        </p:nvSpPr>
        <p:spPr>
          <a:xfrm>
            <a:off x="5234519" y="4488674"/>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さいど</a:t>
            </a:r>
          </a:p>
        </p:txBody>
      </p:sp>
      <p:sp>
        <p:nvSpPr>
          <p:cNvPr id="26" name="テキスト ボックス 25">
            <a:extLst>
              <a:ext uri="{FF2B5EF4-FFF2-40B4-BE49-F238E27FC236}">
                <a16:creationId xmlns:a16="http://schemas.microsoft.com/office/drawing/2014/main" id="{DE6721D8-CA60-4F57-A000-854301699AE8}"/>
              </a:ext>
            </a:extLst>
          </p:cNvPr>
          <p:cNvSpPr txBox="1"/>
          <p:nvPr/>
        </p:nvSpPr>
        <p:spPr>
          <a:xfrm>
            <a:off x="5247568" y="498975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さくせい</a:t>
            </a:r>
          </a:p>
        </p:txBody>
      </p:sp>
      <p:sp>
        <p:nvSpPr>
          <p:cNvPr id="27" name="テキスト ボックス 26">
            <a:extLst>
              <a:ext uri="{FF2B5EF4-FFF2-40B4-BE49-F238E27FC236}">
                <a16:creationId xmlns:a16="http://schemas.microsoft.com/office/drawing/2014/main" id="{FDB0466D-C857-4FA4-85F7-F522550F39A6}"/>
              </a:ext>
            </a:extLst>
          </p:cNvPr>
          <p:cNvSpPr txBox="1"/>
          <p:nvPr/>
        </p:nvSpPr>
        <p:spPr>
          <a:xfrm>
            <a:off x="5840544" y="498975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じっこう</a:t>
            </a:r>
          </a:p>
        </p:txBody>
      </p:sp>
      <p:sp>
        <p:nvSpPr>
          <p:cNvPr id="28" name="矢印: 右 27">
            <a:extLst>
              <a:ext uri="{FF2B5EF4-FFF2-40B4-BE49-F238E27FC236}">
                <a16:creationId xmlns:a16="http://schemas.microsoft.com/office/drawing/2014/main" id="{31E0410B-8C12-495E-BE3F-2525D1E9A73F}"/>
              </a:ext>
            </a:extLst>
          </p:cNvPr>
          <p:cNvSpPr/>
          <p:nvPr/>
        </p:nvSpPr>
        <p:spPr>
          <a:xfrm rot="5400000">
            <a:off x="2401127" y="2572982"/>
            <a:ext cx="738182" cy="750525"/>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9" name="正方形/長方形 28">
            <a:extLst>
              <a:ext uri="{FF2B5EF4-FFF2-40B4-BE49-F238E27FC236}">
                <a16:creationId xmlns:a16="http://schemas.microsoft.com/office/drawing/2014/main" id="{05F6C89E-5780-42A9-94C3-E83E0F44E149}"/>
              </a:ext>
            </a:extLst>
          </p:cNvPr>
          <p:cNvSpPr/>
          <p:nvPr/>
        </p:nvSpPr>
        <p:spPr>
          <a:xfrm flipH="1">
            <a:off x="272580" y="1756873"/>
            <a:ext cx="721717" cy="700211"/>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 name="テキスト ボックス 1">
            <a:extLst>
              <a:ext uri="{FF2B5EF4-FFF2-40B4-BE49-F238E27FC236}">
                <a16:creationId xmlns:a16="http://schemas.microsoft.com/office/drawing/2014/main" id="{DF9C4ABA-C098-147F-2FC2-DEDB11CD116B}"/>
              </a:ext>
            </a:extLst>
          </p:cNvPr>
          <p:cNvSpPr txBox="1"/>
          <p:nvPr/>
        </p:nvSpPr>
        <p:spPr>
          <a:xfrm>
            <a:off x="7299788" y="2211977"/>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4" name="テキスト ボックス 3">
            <a:extLst>
              <a:ext uri="{FF2B5EF4-FFF2-40B4-BE49-F238E27FC236}">
                <a16:creationId xmlns:a16="http://schemas.microsoft.com/office/drawing/2014/main" id="{45EB8D78-5808-0EBA-E3D3-65E17BA18B3A}"/>
              </a:ext>
            </a:extLst>
          </p:cNvPr>
          <p:cNvSpPr txBox="1"/>
          <p:nvPr/>
        </p:nvSpPr>
        <p:spPr>
          <a:xfrm>
            <a:off x="5118089" y="2211977"/>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うご</a:t>
            </a:r>
          </a:p>
        </p:txBody>
      </p:sp>
      <p:pic>
        <p:nvPicPr>
          <p:cNvPr id="8" name="図 7">
            <a:extLst>
              <a:ext uri="{FF2B5EF4-FFF2-40B4-BE49-F238E27FC236}">
                <a16:creationId xmlns:a16="http://schemas.microsoft.com/office/drawing/2014/main" id="{73E09F91-B4AB-620F-DD7A-7CA1C8248ECD}"/>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19368" y="3380329"/>
            <a:ext cx="4852083" cy="3218844"/>
          </a:xfrm>
          <a:prstGeom prst="rect">
            <a:avLst/>
          </a:prstGeom>
        </p:spPr>
      </p:pic>
    </p:spTree>
    <p:extLst>
      <p:ext uri="{BB962C8B-B14F-4D97-AF65-F5344CB8AC3E}">
        <p14:creationId xmlns:p14="http://schemas.microsoft.com/office/powerpoint/2010/main" val="18115334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099F288D-9368-415E-937D-7CB0B4D6DA2C}"/>
              </a:ext>
            </a:extLst>
          </p:cNvPr>
          <p:cNvPicPr>
            <a:picLocks noChangeAspect="1"/>
          </p:cNvPicPr>
          <p:nvPr/>
        </p:nvPicPr>
        <p:blipFill>
          <a:blip r:embed="rId2"/>
          <a:srcRect/>
          <a:stretch/>
        </p:blipFill>
        <p:spPr>
          <a:xfrm>
            <a:off x="325608" y="1770626"/>
            <a:ext cx="4782723" cy="641689"/>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参考</a:t>
            </a:r>
            <a:r>
              <a:rPr lang="en-US" altLang="ja-JP" dirty="0"/>
              <a:t>】</a:t>
            </a:r>
            <a:r>
              <a:rPr lang="ja-JP" altLang="en-US" dirty="0"/>
              <a:t>ミッションをやり直したい時は？</a:t>
            </a:r>
          </a:p>
        </p:txBody>
      </p:sp>
      <p:sp>
        <p:nvSpPr>
          <p:cNvPr id="42" name="テキスト ボックス 41">
            <a:extLst>
              <a:ext uri="{FF2B5EF4-FFF2-40B4-BE49-F238E27FC236}">
                <a16:creationId xmlns:a16="http://schemas.microsoft.com/office/drawing/2014/main" id="{C4A1C047-F355-4735-982E-527AA6730DFC}"/>
              </a:ext>
            </a:extLst>
          </p:cNvPr>
          <p:cNvSpPr txBox="1"/>
          <p:nvPr/>
        </p:nvSpPr>
        <p:spPr>
          <a:xfrm>
            <a:off x="5296665" y="1196314"/>
            <a:ext cx="3847335" cy="2000548"/>
          </a:xfrm>
          <a:prstGeom prst="rect">
            <a:avLst/>
          </a:prstGeom>
          <a:noFill/>
        </p:spPr>
        <p:txBody>
          <a:bodyPr wrap="square" rtlCol="0">
            <a:spAutoFit/>
          </a:bodyPr>
          <a:lstStyle/>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作成したプログラムでミッションを</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クリアできなかった場合は、</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ホットバーでリモコンを選択、</a:t>
            </a:r>
            <a:endParaRPr lang="en-US" altLang="ja-JP" sz="1600"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en-US" altLang="ja-JP" sz="1600" i="0" dirty="0">
                <a:solidFill>
                  <a:srgbClr val="575E75"/>
                </a:solidFill>
                <a:effectLst/>
                <a:latin typeface="メイリオ" panose="020B0604030504040204" pitchFamily="50" charset="-128"/>
                <a:ea typeface="メイリオ" panose="020B0604030504040204" pitchFamily="50" charset="-128"/>
              </a:rPr>
              <a:t>2</a:t>
            </a:r>
            <a:r>
              <a:rPr lang="ja-JP" altLang="en-US" sz="1600" i="0" dirty="0">
                <a:solidFill>
                  <a:srgbClr val="575E75"/>
                </a:solidFill>
                <a:effectLst/>
                <a:latin typeface="メイリオ" panose="020B0604030504040204" pitchFamily="50" charset="-128"/>
                <a:ea typeface="メイリオ" panose="020B0604030504040204" pitchFamily="50" charset="-128"/>
              </a:rPr>
              <a:t>回右クリックします。</a:t>
            </a:r>
            <a:endParaRPr kumimoji="1" lang="ja-JP" altLang="en-US" sz="16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8136C766-AC5D-4298-A1CD-22011E3695F3}"/>
              </a:ext>
            </a:extLst>
          </p:cNvPr>
          <p:cNvSpPr txBox="1"/>
          <p:nvPr/>
        </p:nvSpPr>
        <p:spPr>
          <a:xfrm>
            <a:off x="5243397" y="1269739"/>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さくせい</a:t>
            </a:r>
          </a:p>
        </p:txBody>
      </p:sp>
      <p:sp>
        <p:nvSpPr>
          <p:cNvPr id="45" name="テキスト ボックス 44">
            <a:extLst>
              <a:ext uri="{FF2B5EF4-FFF2-40B4-BE49-F238E27FC236}">
                <a16:creationId xmlns:a16="http://schemas.microsoft.com/office/drawing/2014/main" id="{93F6B759-268F-4DFB-9041-DF0FC763D574}"/>
              </a:ext>
            </a:extLst>
          </p:cNvPr>
          <p:cNvSpPr txBox="1"/>
          <p:nvPr/>
        </p:nvSpPr>
        <p:spPr>
          <a:xfrm>
            <a:off x="5379338" y="2720678"/>
            <a:ext cx="68688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かいみぎ</a:t>
            </a:r>
          </a:p>
        </p:txBody>
      </p:sp>
      <p:sp>
        <p:nvSpPr>
          <p:cNvPr id="19" name="テキスト ボックス 18">
            <a:extLst>
              <a:ext uri="{FF2B5EF4-FFF2-40B4-BE49-F238E27FC236}">
                <a16:creationId xmlns:a16="http://schemas.microsoft.com/office/drawing/2014/main" id="{172A8419-0074-419D-9EBE-6B43A3B4CF8B}"/>
              </a:ext>
            </a:extLst>
          </p:cNvPr>
          <p:cNvSpPr txBox="1"/>
          <p:nvPr/>
        </p:nvSpPr>
        <p:spPr>
          <a:xfrm>
            <a:off x="522999" y="391317"/>
            <a:ext cx="75382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さんこう</a:t>
            </a:r>
          </a:p>
        </p:txBody>
      </p:sp>
      <p:sp>
        <p:nvSpPr>
          <p:cNvPr id="20" name="テキスト ボックス 19">
            <a:extLst>
              <a:ext uri="{FF2B5EF4-FFF2-40B4-BE49-F238E27FC236}">
                <a16:creationId xmlns:a16="http://schemas.microsoft.com/office/drawing/2014/main" id="{50499C01-49C3-4EC4-9604-5F1C84B37DA9}"/>
              </a:ext>
            </a:extLst>
          </p:cNvPr>
          <p:cNvSpPr txBox="1"/>
          <p:nvPr/>
        </p:nvSpPr>
        <p:spPr>
          <a:xfrm>
            <a:off x="3327068" y="391317"/>
            <a:ext cx="499207"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なお</a:t>
            </a:r>
          </a:p>
        </p:txBody>
      </p:sp>
      <p:sp>
        <p:nvSpPr>
          <p:cNvPr id="21" name="テキスト ボックス 20">
            <a:extLst>
              <a:ext uri="{FF2B5EF4-FFF2-40B4-BE49-F238E27FC236}">
                <a16:creationId xmlns:a16="http://schemas.microsoft.com/office/drawing/2014/main" id="{785C5CB9-B058-4F21-AFA8-352C5F46C5AD}"/>
              </a:ext>
            </a:extLst>
          </p:cNvPr>
          <p:cNvSpPr txBox="1"/>
          <p:nvPr/>
        </p:nvSpPr>
        <p:spPr>
          <a:xfrm>
            <a:off x="4525054" y="395057"/>
            <a:ext cx="499207" cy="276999"/>
          </a:xfrm>
          <a:prstGeom prst="rect">
            <a:avLst/>
          </a:prstGeom>
          <a:noFill/>
        </p:spPr>
        <p:txBody>
          <a:bodyPr wrap="square" rtlCol="0">
            <a:spAutoFit/>
          </a:bodyPr>
          <a:lstStyle/>
          <a:p>
            <a:pPr algn="ctr"/>
            <a:r>
              <a:rPr kumimoji="1" lang="ja-JP" altLang="en-US" sz="1200" b="1">
                <a:solidFill>
                  <a:schemeClr val="tx2">
                    <a:lumMod val="50000"/>
                  </a:schemeClr>
                </a:solidFill>
                <a:latin typeface="Meiryo UI" panose="020B0604030504040204" pitchFamily="50" charset="-128"/>
                <a:ea typeface="Meiryo UI" panose="020B0604030504040204" pitchFamily="50" charset="-128"/>
              </a:rPr>
              <a:t>とき</a:t>
            </a:r>
            <a:endParaRPr kumimoji="1" lang="ja-JP" altLang="en-US" sz="1200" b="1" dirty="0">
              <a:solidFill>
                <a:schemeClr val="tx2">
                  <a:lumMod val="50000"/>
                </a:schemeClr>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FD7C964A-2FC9-4924-B1DB-6EE9BF30E828}"/>
              </a:ext>
            </a:extLst>
          </p:cNvPr>
          <p:cNvSpPr txBox="1"/>
          <p:nvPr/>
        </p:nvSpPr>
        <p:spPr>
          <a:xfrm>
            <a:off x="5296665" y="3946738"/>
            <a:ext cx="3713395" cy="1508105"/>
          </a:xfrm>
          <a:prstGeom prst="rect">
            <a:avLst/>
          </a:prstGeom>
          <a:noFill/>
        </p:spPr>
        <p:txBody>
          <a:bodyPr wrap="square" rtlCol="0">
            <a:spAutoFit/>
          </a:bodyPr>
          <a:lstStyle/>
          <a:p>
            <a:pPr>
              <a:lnSpc>
                <a:spcPct val="200000"/>
              </a:lnSpc>
            </a:pPr>
            <a:r>
              <a:rPr lang="ja-JP" altLang="en-US" sz="1600" i="0" dirty="0">
                <a:solidFill>
                  <a:srgbClr val="575E75"/>
                </a:solidFill>
                <a:effectLst/>
                <a:latin typeface="メイリオ" panose="020B0604030504040204" pitchFamily="50" charset="-128"/>
                <a:ea typeface="メイリオ" panose="020B0604030504040204" pitchFamily="50" charset="-128"/>
              </a:rPr>
              <a:t>アクティビティーがリセットされ</a:t>
            </a:r>
            <a:r>
              <a:rPr lang="ja-JP" altLang="en-US" sz="1600" dirty="0">
                <a:solidFill>
                  <a:srgbClr val="575E75"/>
                </a:solidFill>
                <a:latin typeface="メイリオ" panose="020B0604030504040204" pitchFamily="50" charset="-128"/>
                <a:ea typeface="メイリオ" panose="020B0604030504040204" pitchFamily="50" charset="-128"/>
              </a:rPr>
              <a:t>、</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再度プログラムを</a:t>
            </a:r>
            <a:endParaRPr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sz="1600" dirty="0">
                <a:solidFill>
                  <a:srgbClr val="575E75"/>
                </a:solidFill>
                <a:latin typeface="メイリオ" panose="020B0604030504040204" pitchFamily="50" charset="-128"/>
                <a:ea typeface="メイリオ" panose="020B0604030504040204" pitchFamily="50" charset="-128"/>
              </a:rPr>
              <a:t>作成・実行することができます。</a:t>
            </a:r>
            <a:endParaRPr kumimoji="1" lang="ja-JP" altLang="en-US" sz="16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CC3A15FD-2776-4C64-8448-E664B15B1B93}"/>
              </a:ext>
            </a:extLst>
          </p:cNvPr>
          <p:cNvSpPr txBox="1"/>
          <p:nvPr/>
        </p:nvSpPr>
        <p:spPr>
          <a:xfrm>
            <a:off x="7082555" y="1756874"/>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ばあい</a:t>
            </a:r>
          </a:p>
        </p:txBody>
      </p:sp>
      <p:sp>
        <p:nvSpPr>
          <p:cNvPr id="16" name="テキスト ボックス 15">
            <a:extLst>
              <a:ext uri="{FF2B5EF4-FFF2-40B4-BE49-F238E27FC236}">
                <a16:creationId xmlns:a16="http://schemas.microsoft.com/office/drawing/2014/main" id="{974B6B7F-1925-4A86-8950-8FBEA4A99C9A}"/>
              </a:ext>
            </a:extLst>
          </p:cNvPr>
          <p:cNvSpPr txBox="1"/>
          <p:nvPr/>
        </p:nvSpPr>
        <p:spPr>
          <a:xfrm>
            <a:off x="7457079" y="2226252"/>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せんたく</a:t>
            </a:r>
          </a:p>
        </p:txBody>
      </p:sp>
      <p:sp>
        <p:nvSpPr>
          <p:cNvPr id="25" name="テキスト ボックス 24">
            <a:extLst>
              <a:ext uri="{FF2B5EF4-FFF2-40B4-BE49-F238E27FC236}">
                <a16:creationId xmlns:a16="http://schemas.microsoft.com/office/drawing/2014/main" id="{84617D50-C388-4FA9-8B2F-7193E9DC9EF1}"/>
              </a:ext>
            </a:extLst>
          </p:cNvPr>
          <p:cNvSpPr txBox="1"/>
          <p:nvPr/>
        </p:nvSpPr>
        <p:spPr>
          <a:xfrm>
            <a:off x="5234519" y="4488674"/>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さいど</a:t>
            </a:r>
          </a:p>
        </p:txBody>
      </p:sp>
      <p:sp>
        <p:nvSpPr>
          <p:cNvPr id="26" name="テキスト ボックス 25">
            <a:extLst>
              <a:ext uri="{FF2B5EF4-FFF2-40B4-BE49-F238E27FC236}">
                <a16:creationId xmlns:a16="http://schemas.microsoft.com/office/drawing/2014/main" id="{DE6721D8-CA60-4F57-A000-854301699AE8}"/>
              </a:ext>
            </a:extLst>
          </p:cNvPr>
          <p:cNvSpPr txBox="1"/>
          <p:nvPr/>
        </p:nvSpPr>
        <p:spPr>
          <a:xfrm>
            <a:off x="5247568" y="498975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さくせい</a:t>
            </a:r>
          </a:p>
        </p:txBody>
      </p:sp>
      <p:sp>
        <p:nvSpPr>
          <p:cNvPr id="27" name="テキスト ボックス 26">
            <a:extLst>
              <a:ext uri="{FF2B5EF4-FFF2-40B4-BE49-F238E27FC236}">
                <a16:creationId xmlns:a16="http://schemas.microsoft.com/office/drawing/2014/main" id="{FDB0466D-C857-4FA4-85F7-F522550F39A6}"/>
              </a:ext>
            </a:extLst>
          </p:cNvPr>
          <p:cNvSpPr txBox="1"/>
          <p:nvPr/>
        </p:nvSpPr>
        <p:spPr>
          <a:xfrm>
            <a:off x="5840544" y="4989753"/>
            <a:ext cx="68688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じっこう</a:t>
            </a:r>
          </a:p>
        </p:txBody>
      </p:sp>
      <p:sp>
        <p:nvSpPr>
          <p:cNvPr id="28" name="矢印: 右 27">
            <a:extLst>
              <a:ext uri="{FF2B5EF4-FFF2-40B4-BE49-F238E27FC236}">
                <a16:creationId xmlns:a16="http://schemas.microsoft.com/office/drawing/2014/main" id="{31E0410B-8C12-495E-BE3F-2525D1E9A73F}"/>
              </a:ext>
            </a:extLst>
          </p:cNvPr>
          <p:cNvSpPr/>
          <p:nvPr/>
        </p:nvSpPr>
        <p:spPr>
          <a:xfrm rot="5400000">
            <a:off x="2401127" y="2572982"/>
            <a:ext cx="738182" cy="750525"/>
          </a:xfrm>
          <a:prstGeom prst="rightArrow">
            <a:avLst/>
          </a:prstGeom>
          <a:solidFill>
            <a:schemeClr val="accent2"/>
          </a:solidFill>
          <a:ln w="38100">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29" name="正方形/長方形 28">
            <a:extLst>
              <a:ext uri="{FF2B5EF4-FFF2-40B4-BE49-F238E27FC236}">
                <a16:creationId xmlns:a16="http://schemas.microsoft.com/office/drawing/2014/main" id="{05F6C89E-5780-42A9-94C3-E83E0F44E149}"/>
              </a:ext>
            </a:extLst>
          </p:cNvPr>
          <p:cNvSpPr/>
          <p:nvPr/>
        </p:nvSpPr>
        <p:spPr>
          <a:xfrm flipH="1">
            <a:off x="292716" y="1755285"/>
            <a:ext cx="721717" cy="700211"/>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pic>
        <p:nvPicPr>
          <p:cNvPr id="7" name="図 6">
            <a:extLst>
              <a:ext uri="{FF2B5EF4-FFF2-40B4-BE49-F238E27FC236}">
                <a16:creationId xmlns:a16="http://schemas.microsoft.com/office/drawing/2014/main" id="{BE50D08E-9EDF-4308-B9E9-CE7F25C03419}"/>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319368" y="3380329"/>
            <a:ext cx="4852083" cy="3218844"/>
          </a:xfrm>
          <a:prstGeom prst="rect">
            <a:avLst/>
          </a:prstGeom>
        </p:spPr>
      </p:pic>
    </p:spTree>
    <p:extLst>
      <p:ext uri="{BB962C8B-B14F-4D97-AF65-F5344CB8AC3E}">
        <p14:creationId xmlns:p14="http://schemas.microsoft.com/office/powerpoint/2010/main" val="20066921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4" y="1611383"/>
            <a:ext cx="8142092" cy="746846"/>
          </a:xfrm>
        </p:spPr>
        <p:txBody>
          <a:bodyPr rtlCol="0"/>
          <a:lstStyle/>
          <a:p>
            <a:pPr rtl="0"/>
            <a:r>
              <a:rPr lang="ja-JP" altLang="en-US" dirty="0"/>
              <a:t>ミッション</a:t>
            </a:r>
            <a:r>
              <a:rPr lang="en-US" altLang="ja-JP" dirty="0"/>
              <a:t>2</a:t>
            </a:r>
            <a:r>
              <a:rPr lang="ja-JP" altLang="en-US" dirty="0"/>
              <a:t>：種を連続して蒔こう</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17" name="テキスト ボックス 16">
            <a:extLst>
              <a:ext uri="{FF2B5EF4-FFF2-40B4-BE49-F238E27FC236}">
                <a16:creationId xmlns:a16="http://schemas.microsoft.com/office/drawing/2014/main" id="{053CC1CB-7BC1-4375-A550-AC8C5FCA4B4A}"/>
              </a:ext>
            </a:extLst>
          </p:cNvPr>
          <p:cNvSpPr txBox="1"/>
          <p:nvPr/>
        </p:nvSpPr>
        <p:spPr>
          <a:xfrm>
            <a:off x="5257867" y="1420298"/>
            <a:ext cx="520771"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5" name="テキスト ボックス 4">
            <a:extLst>
              <a:ext uri="{FF2B5EF4-FFF2-40B4-BE49-F238E27FC236}">
                <a16:creationId xmlns:a16="http://schemas.microsoft.com/office/drawing/2014/main" id="{48BBC8BC-F953-4D49-B665-55882EF2AC51}"/>
              </a:ext>
            </a:extLst>
          </p:cNvPr>
          <p:cNvSpPr txBox="1"/>
          <p:nvPr/>
        </p:nvSpPr>
        <p:spPr>
          <a:xfrm>
            <a:off x="2892670" y="1420298"/>
            <a:ext cx="520771"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6" name="テキスト ボックス 5">
            <a:extLst>
              <a:ext uri="{FF2B5EF4-FFF2-40B4-BE49-F238E27FC236}">
                <a16:creationId xmlns:a16="http://schemas.microsoft.com/office/drawing/2014/main" id="{EF0ED634-B8B1-43E0-8879-D7101192408C}"/>
              </a:ext>
            </a:extLst>
          </p:cNvPr>
          <p:cNvSpPr txBox="1"/>
          <p:nvPr/>
        </p:nvSpPr>
        <p:spPr>
          <a:xfrm>
            <a:off x="3710354" y="1420297"/>
            <a:ext cx="931983"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れんぞく</a:t>
            </a:r>
          </a:p>
        </p:txBody>
      </p:sp>
    </p:spTree>
    <p:extLst>
      <p:ext uri="{BB962C8B-B14F-4D97-AF65-F5344CB8AC3E}">
        <p14:creationId xmlns:p14="http://schemas.microsoft.com/office/powerpoint/2010/main" val="31057179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pic>
        <p:nvPicPr>
          <p:cNvPr id="3" name="図 2">
            <a:extLst>
              <a:ext uri="{FF2B5EF4-FFF2-40B4-BE49-F238E27FC236}">
                <a16:creationId xmlns:a16="http://schemas.microsoft.com/office/drawing/2014/main" id="{DCB6D663-09D5-4FD1-8DF0-23A34CA76618}"/>
              </a:ext>
            </a:extLst>
          </p:cNvPr>
          <p:cNvPicPr>
            <a:picLocks noChangeAspect="1"/>
          </p:cNvPicPr>
          <p:nvPr/>
        </p:nvPicPr>
        <p:blipFill>
          <a:blip r:embed="rId2"/>
          <a:srcRect/>
          <a:stretch/>
        </p:blipFill>
        <p:spPr>
          <a:xfrm>
            <a:off x="932460" y="1622279"/>
            <a:ext cx="7279076" cy="4828897"/>
          </a:xfrm>
          <a:prstGeom prst="rect">
            <a:avLst/>
          </a:prstGeom>
        </p:spPr>
      </p:pic>
      <p:sp>
        <p:nvSpPr>
          <p:cNvPr id="27" name="テキスト ボックス 26">
            <a:extLst>
              <a:ext uri="{FF2B5EF4-FFF2-40B4-BE49-F238E27FC236}">
                <a16:creationId xmlns:a16="http://schemas.microsoft.com/office/drawing/2014/main" id="{16741FD5-D2B3-4FED-A588-4C3E8262CBD4}"/>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ドアの向こうへ進みましょう。</a:t>
            </a:r>
            <a:endParaRPr kumimoji="1" lang="ja-JP" altLang="en-US"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3DAA88A4-55C1-450E-B22A-CAD415156B3F}"/>
              </a:ext>
            </a:extLst>
          </p:cNvPr>
          <p:cNvSpPr txBox="1"/>
          <p:nvPr/>
        </p:nvSpPr>
        <p:spPr>
          <a:xfrm>
            <a:off x="2311003" y="1081299"/>
            <a:ext cx="4564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2" name="テキスト ボックス 11">
            <a:extLst>
              <a:ext uri="{FF2B5EF4-FFF2-40B4-BE49-F238E27FC236}">
                <a16:creationId xmlns:a16="http://schemas.microsoft.com/office/drawing/2014/main" id="{EF0B5848-1C10-45B4-BF0B-262EDC1824E9}"/>
              </a:ext>
            </a:extLst>
          </p:cNvPr>
          <p:cNvSpPr txBox="1"/>
          <p:nvPr/>
        </p:nvSpPr>
        <p:spPr>
          <a:xfrm>
            <a:off x="1447196" y="1081299"/>
            <a:ext cx="33764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16" name="楕円 15">
            <a:extLst>
              <a:ext uri="{FF2B5EF4-FFF2-40B4-BE49-F238E27FC236}">
                <a16:creationId xmlns:a16="http://schemas.microsoft.com/office/drawing/2014/main" id="{83A40B43-6191-4F70-9ACB-F65454E6DBA6}"/>
              </a:ext>
            </a:extLst>
          </p:cNvPr>
          <p:cNvSpPr/>
          <p:nvPr/>
        </p:nvSpPr>
        <p:spPr>
          <a:xfrm>
            <a:off x="3112535" y="3053423"/>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6896466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pic>
        <p:nvPicPr>
          <p:cNvPr id="3" name="図 2">
            <a:extLst>
              <a:ext uri="{FF2B5EF4-FFF2-40B4-BE49-F238E27FC236}">
                <a16:creationId xmlns:a16="http://schemas.microsoft.com/office/drawing/2014/main" id="{DCB6D663-09D5-4FD1-8DF0-23A34CA76618}"/>
              </a:ext>
            </a:extLst>
          </p:cNvPr>
          <p:cNvPicPr>
            <a:picLocks noChangeAspect="1"/>
          </p:cNvPicPr>
          <p:nvPr/>
        </p:nvPicPr>
        <p:blipFill>
          <a:blip r:embed="rId2"/>
          <a:srcRect/>
          <a:stretch/>
        </p:blipFill>
        <p:spPr>
          <a:xfrm>
            <a:off x="932460" y="1622279"/>
            <a:ext cx="7279076" cy="4828897"/>
          </a:xfrm>
          <a:prstGeom prst="rect">
            <a:avLst/>
          </a:prstGeom>
        </p:spPr>
      </p:pic>
      <p:sp>
        <p:nvSpPr>
          <p:cNvPr id="27" name="テキスト ボックス 26">
            <a:extLst>
              <a:ext uri="{FF2B5EF4-FFF2-40B4-BE49-F238E27FC236}">
                <a16:creationId xmlns:a16="http://schemas.microsoft.com/office/drawing/2014/main" id="{16741FD5-D2B3-4FED-A588-4C3E8262CBD4}"/>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Rubin</a:t>
            </a:r>
            <a:r>
              <a:rPr lang="ja-JP" altLang="en-US" i="0" dirty="0">
                <a:solidFill>
                  <a:srgbClr val="575E75"/>
                </a:solidFill>
                <a:effectLst/>
                <a:latin typeface="メイリオ" panose="020B0604030504040204" pitchFamily="50" charset="-128"/>
                <a:ea typeface="メイリオ" panose="020B0604030504040204" pitchFamily="50" charset="-128"/>
              </a:rPr>
              <a:t>博士のホログラムに話を聞いてみましょう。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3DAA88A4-55C1-450E-B22A-CAD415156B3F}"/>
              </a:ext>
            </a:extLst>
          </p:cNvPr>
          <p:cNvSpPr txBox="1"/>
          <p:nvPr/>
        </p:nvSpPr>
        <p:spPr>
          <a:xfrm>
            <a:off x="3322120"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2" name="テキスト ボックス 11">
            <a:extLst>
              <a:ext uri="{FF2B5EF4-FFF2-40B4-BE49-F238E27FC236}">
                <a16:creationId xmlns:a16="http://schemas.microsoft.com/office/drawing/2014/main" id="{EF0B5848-1C10-45B4-BF0B-262EDC1824E9}"/>
              </a:ext>
            </a:extLst>
          </p:cNvPr>
          <p:cNvSpPr txBox="1"/>
          <p:nvPr/>
        </p:nvSpPr>
        <p:spPr>
          <a:xfrm>
            <a:off x="1341689" y="1072506"/>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はかせ</a:t>
            </a:r>
          </a:p>
        </p:txBody>
      </p:sp>
      <p:sp>
        <p:nvSpPr>
          <p:cNvPr id="13" name="テキスト ボックス 12">
            <a:extLst>
              <a:ext uri="{FF2B5EF4-FFF2-40B4-BE49-F238E27FC236}">
                <a16:creationId xmlns:a16="http://schemas.microsoft.com/office/drawing/2014/main" id="{47FC70A5-ED16-4DA3-BB08-2B4C54AEA011}"/>
              </a:ext>
            </a:extLst>
          </p:cNvPr>
          <p:cNvSpPr txBox="1"/>
          <p:nvPr/>
        </p:nvSpPr>
        <p:spPr>
          <a:xfrm>
            <a:off x="3935855"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16" name="楕円 15">
            <a:extLst>
              <a:ext uri="{FF2B5EF4-FFF2-40B4-BE49-F238E27FC236}">
                <a16:creationId xmlns:a16="http://schemas.microsoft.com/office/drawing/2014/main" id="{83A40B43-6191-4F70-9ACB-F65454E6DBA6}"/>
              </a:ext>
            </a:extLst>
          </p:cNvPr>
          <p:cNvSpPr/>
          <p:nvPr/>
        </p:nvSpPr>
        <p:spPr>
          <a:xfrm>
            <a:off x="3446642" y="2842407"/>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19510876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2952D972-A832-4702-9846-C2AF1B16A45F}"/>
              </a:ext>
            </a:extLst>
          </p:cNvPr>
          <p:cNvPicPr>
            <a:picLocks noChangeAspect="1"/>
          </p:cNvPicPr>
          <p:nvPr/>
        </p:nvPicPr>
        <p:blipFill>
          <a:blip r:embed="rId2"/>
          <a:srcRect/>
          <a:stretch/>
        </p:blipFill>
        <p:spPr>
          <a:xfrm>
            <a:off x="1331788" y="2909483"/>
            <a:ext cx="6328847" cy="3187474"/>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sp>
        <p:nvSpPr>
          <p:cNvPr id="17" name="テキスト ボックス 16">
            <a:extLst>
              <a:ext uri="{FF2B5EF4-FFF2-40B4-BE49-F238E27FC236}">
                <a16:creationId xmlns:a16="http://schemas.microsoft.com/office/drawing/2014/main" id="{C27BCE1D-921D-499A-A5BC-3E43C3051798}"/>
              </a:ext>
            </a:extLst>
          </p:cNvPr>
          <p:cNvSpPr txBox="1"/>
          <p:nvPr/>
        </p:nvSpPr>
        <p:spPr>
          <a:xfrm>
            <a:off x="556519" y="1065713"/>
            <a:ext cx="7761004" cy="1508105"/>
          </a:xfrm>
          <a:prstGeom prst="rect">
            <a:avLst/>
          </a:prstGeom>
          <a:noFill/>
        </p:spPr>
        <p:txBody>
          <a:bodyPr wrap="square" rtlCol="0">
            <a:spAutoFit/>
          </a:bodyPr>
          <a:lstStyle/>
          <a:p>
            <a:pPr>
              <a:lnSpc>
                <a:spcPct val="20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お疲れ様でした！エージェントは基本的な蒔き方を覚えたので、次は種を</a:t>
            </a:r>
            <a:r>
              <a:rPr lang="en-US" altLang="ja-JP" sz="1600" b="1" i="0" dirty="0">
                <a:solidFill>
                  <a:srgbClr val="C00000"/>
                </a:solidFill>
                <a:effectLst/>
                <a:latin typeface="メイリオ" panose="020B0604030504040204" pitchFamily="50" charset="-128"/>
                <a:ea typeface="メイリオ" panose="020B0604030504040204" pitchFamily="50" charset="-128"/>
              </a:rPr>
              <a:t>1</a:t>
            </a:r>
            <a:r>
              <a:rPr lang="ja-JP" altLang="en-US" sz="1600" b="1" i="0" dirty="0">
                <a:solidFill>
                  <a:srgbClr val="C00000"/>
                </a:solidFill>
                <a:effectLst/>
                <a:latin typeface="メイリオ" panose="020B0604030504040204" pitchFamily="50" charset="-128"/>
                <a:ea typeface="メイリオ" panose="020B0604030504040204" pitchFamily="50" charset="-128"/>
              </a:rPr>
              <a:t>列蒔く方法を教えましょう。エージェントに再度種の蒔き方を教える必要はありません。</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nSpc>
                <a:spcPct val="200000"/>
              </a:lnSpc>
            </a:pPr>
            <a:r>
              <a:rPr lang="ja-JP" altLang="en-US" sz="1600" b="1" dirty="0">
                <a:solidFill>
                  <a:srgbClr val="C00000"/>
                </a:solidFill>
                <a:latin typeface="メイリオ" panose="020B0604030504040204" pitchFamily="50" charset="-128"/>
                <a:ea typeface="メイリオ" panose="020B0604030504040204" pitchFamily="50" charset="-128"/>
              </a:rPr>
              <a:t>列全体に種を蒔く方法を教えるだけです。</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688FAF6F-BFBF-4BBF-AECB-F23C0E6AEC55}"/>
              </a:ext>
            </a:extLst>
          </p:cNvPr>
          <p:cNvSpPr txBox="1"/>
          <p:nvPr/>
        </p:nvSpPr>
        <p:spPr>
          <a:xfrm>
            <a:off x="3592382" y="1134269"/>
            <a:ext cx="74443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きほんてき</a:t>
            </a:r>
          </a:p>
        </p:txBody>
      </p:sp>
      <p:sp>
        <p:nvSpPr>
          <p:cNvPr id="47" name="テキスト ボックス 46">
            <a:extLst>
              <a:ext uri="{FF2B5EF4-FFF2-40B4-BE49-F238E27FC236}">
                <a16:creationId xmlns:a16="http://schemas.microsoft.com/office/drawing/2014/main" id="{31F1A00F-D3EF-44CA-8228-BF7F2FE55950}"/>
              </a:ext>
            </a:extLst>
          </p:cNvPr>
          <p:cNvSpPr txBox="1"/>
          <p:nvPr/>
        </p:nvSpPr>
        <p:spPr>
          <a:xfrm>
            <a:off x="5605135" y="1634727"/>
            <a:ext cx="426328"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おし</a:t>
            </a:r>
          </a:p>
        </p:txBody>
      </p:sp>
      <p:sp>
        <p:nvSpPr>
          <p:cNvPr id="48" name="テキスト ボックス 47">
            <a:extLst>
              <a:ext uri="{FF2B5EF4-FFF2-40B4-BE49-F238E27FC236}">
                <a16:creationId xmlns:a16="http://schemas.microsoft.com/office/drawing/2014/main" id="{E147435F-2FD7-4F04-99E7-74333E3DC851}"/>
              </a:ext>
            </a:extLst>
          </p:cNvPr>
          <p:cNvSpPr txBox="1"/>
          <p:nvPr/>
        </p:nvSpPr>
        <p:spPr>
          <a:xfrm>
            <a:off x="4473811" y="1134269"/>
            <a:ext cx="27833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ま</a:t>
            </a:r>
          </a:p>
        </p:txBody>
      </p:sp>
      <p:sp>
        <p:nvSpPr>
          <p:cNvPr id="52" name="テキスト ボックス 51">
            <a:extLst>
              <a:ext uri="{FF2B5EF4-FFF2-40B4-BE49-F238E27FC236}">
                <a16:creationId xmlns:a16="http://schemas.microsoft.com/office/drawing/2014/main" id="{112D86EF-D006-432E-8087-502C6EE8F979}"/>
              </a:ext>
            </a:extLst>
          </p:cNvPr>
          <p:cNvSpPr txBox="1"/>
          <p:nvPr/>
        </p:nvSpPr>
        <p:spPr>
          <a:xfrm>
            <a:off x="523045" y="2113418"/>
            <a:ext cx="85045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れつぜんたい</a:t>
            </a:r>
          </a:p>
        </p:txBody>
      </p:sp>
      <p:sp>
        <p:nvSpPr>
          <p:cNvPr id="50" name="テキスト ボックス 49">
            <a:extLst>
              <a:ext uri="{FF2B5EF4-FFF2-40B4-BE49-F238E27FC236}">
                <a16:creationId xmlns:a16="http://schemas.microsoft.com/office/drawing/2014/main" id="{A52B1FD3-8F86-4751-9044-E374F648AAE9}"/>
              </a:ext>
            </a:extLst>
          </p:cNvPr>
          <p:cNvSpPr txBox="1"/>
          <p:nvPr/>
        </p:nvSpPr>
        <p:spPr>
          <a:xfrm>
            <a:off x="6189290" y="1634727"/>
            <a:ext cx="68011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ひつよう</a:t>
            </a:r>
          </a:p>
        </p:txBody>
      </p:sp>
      <p:sp>
        <p:nvSpPr>
          <p:cNvPr id="24" name="テキスト ボックス 23">
            <a:extLst>
              <a:ext uri="{FF2B5EF4-FFF2-40B4-BE49-F238E27FC236}">
                <a16:creationId xmlns:a16="http://schemas.microsoft.com/office/drawing/2014/main" id="{404804F1-A934-43AB-8433-01366D37EAD2}"/>
              </a:ext>
            </a:extLst>
          </p:cNvPr>
          <p:cNvSpPr txBox="1"/>
          <p:nvPr/>
        </p:nvSpPr>
        <p:spPr>
          <a:xfrm>
            <a:off x="4023959" y="1634727"/>
            <a:ext cx="79105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さいど たね</a:t>
            </a:r>
          </a:p>
        </p:txBody>
      </p:sp>
      <p:sp>
        <p:nvSpPr>
          <p:cNvPr id="25" name="テキスト ボックス 24">
            <a:extLst>
              <a:ext uri="{FF2B5EF4-FFF2-40B4-BE49-F238E27FC236}">
                <a16:creationId xmlns:a16="http://schemas.microsoft.com/office/drawing/2014/main" id="{9A0E7C9F-57BC-4BDE-BC4E-D1336038E6BD}"/>
              </a:ext>
            </a:extLst>
          </p:cNvPr>
          <p:cNvSpPr txBox="1"/>
          <p:nvPr/>
        </p:nvSpPr>
        <p:spPr>
          <a:xfrm>
            <a:off x="5197569" y="1634727"/>
            <a:ext cx="396000"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かた</a:t>
            </a:r>
          </a:p>
        </p:txBody>
      </p:sp>
      <p:sp>
        <p:nvSpPr>
          <p:cNvPr id="26" name="テキスト ボックス 25">
            <a:extLst>
              <a:ext uri="{FF2B5EF4-FFF2-40B4-BE49-F238E27FC236}">
                <a16:creationId xmlns:a16="http://schemas.microsoft.com/office/drawing/2014/main" id="{CAAE7B75-7D18-4AFF-8989-72828DD919D1}"/>
              </a:ext>
            </a:extLst>
          </p:cNvPr>
          <p:cNvSpPr txBox="1"/>
          <p:nvPr/>
        </p:nvSpPr>
        <p:spPr>
          <a:xfrm>
            <a:off x="1363816" y="2113418"/>
            <a:ext cx="39600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たね</a:t>
            </a:r>
          </a:p>
        </p:txBody>
      </p:sp>
      <p:sp>
        <p:nvSpPr>
          <p:cNvPr id="32" name="テキスト ボックス 31">
            <a:extLst>
              <a:ext uri="{FF2B5EF4-FFF2-40B4-BE49-F238E27FC236}">
                <a16:creationId xmlns:a16="http://schemas.microsoft.com/office/drawing/2014/main" id="{2C63D307-0087-49C2-91D7-3FF7FB1C8898}"/>
              </a:ext>
            </a:extLst>
          </p:cNvPr>
          <p:cNvSpPr txBox="1"/>
          <p:nvPr/>
        </p:nvSpPr>
        <p:spPr>
          <a:xfrm>
            <a:off x="4843123" y="1634727"/>
            <a:ext cx="33751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ま</a:t>
            </a:r>
          </a:p>
        </p:txBody>
      </p:sp>
      <p:sp>
        <p:nvSpPr>
          <p:cNvPr id="40" name="テキスト ボックス 39">
            <a:extLst>
              <a:ext uri="{FF2B5EF4-FFF2-40B4-BE49-F238E27FC236}">
                <a16:creationId xmlns:a16="http://schemas.microsoft.com/office/drawing/2014/main" id="{237E9576-F37D-4659-A87A-3648E0B27C70}"/>
              </a:ext>
            </a:extLst>
          </p:cNvPr>
          <p:cNvSpPr txBox="1"/>
          <p:nvPr/>
        </p:nvSpPr>
        <p:spPr>
          <a:xfrm>
            <a:off x="1597447" y="6195022"/>
            <a:ext cx="570364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」ボタンを押してミッションを始めましょう！</a:t>
            </a:r>
            <a:endParaRPr kumimoji="1" lang="ja-JP" altLang="en-US"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D6965137-D1D4-4E9E-BF0F-7C33E457814C}"/>
              </a:ext>
            </a:extLst>
          </p:cNvPr>
          <p:cNvSpPr txBox="1"/>
          <p:nvPr/>
        </p:nvSpPr>
        <p:spPr>
          <a:xfrm>
            <a:off x="5181219" y="6256145"/>
            <a:ext cx="454165" cy="24500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はじ</a:t>
            </a:r>
          </a:p>
        </p:txBody>
      </p:sp>
      <p:sp>
        <p:nvSpPr>
          <p:cNvPr id="42" name="テキスト ボックス 41">
            <a:extLst>
              <a:ext uri="{FF2B5EF4-FFF2-40B4-BE49-F238E27FC236}">
                <a16:creationId xmlns:a16="http://schemas.microsoft.com/office/drawing/2014/main" id="{0818DBD7-C0F0-4CE6-9E49-46FA8B207943}"/>
              </a:ext>
            </a:extLst>
          </p:cNvPr>
          <p:cNvSpPr txBox="1"/>
          <p:nvPr/>
        </p:nvSpPr>
        <p:spPr>
          <a:xfrm>
            <a:off x="3156087" y="6263612"/>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3" name="正方形/長方形 42">
            <a:extLst>
              <a:ext uri="{FF2B5EF4-FFF2-40B4-BE49-F238E27FC236}">
                <a16:creationId xmlns:a16="http://schemas.microsoft.com/office/drawing/2014/main" id="{41C62E32-E4DE-4D41-9F9E-13DCC5ECDECA}"/>
              </a:ext>
            </a:extLst>
          </p:cNvPr>
          <p:cNvSpPr/>
          <p:nvPr/>
        </p:nvSpPr>
        <p:spPr>
          <a:xfrm>
            <a:off x="7251420" y="3019299"/>
            <a:ext cx="303362" cy="32054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テキスト ボックス 43">
            <a:extLst>
              <a:ext uri="{FF2B5EF4-FFF2-40B4-BE49-F238E27FC236}">
                <a16:creationId xmlns:a16="http://schemas.microsoft.com/office/drawing/2014/main" id="{DCCB7B8A-9B13-4E78-B53D-FE98A05DB3FE}"/>
              </a:ext>
            </a:extLst>
          </p:cNvPr>
          <p:cNvSpPr txBox="1"/>
          <p:nvPr/>
        </p:nvSpPr>
        <p:spPr>
          <a:xfrm>
            <a:off x="4794921" y="1134269"/>
            <a:ext cx="426328"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かた</a:t>
            </a:r>
          </a:p>
        </p:txBody>
      </p:sp>
      <p:sp>
        <p:nvSpPr>
          <p:cNvPr id="39" name="テキスト ボックス 38">
            <a:extLst>
              <a:ext uri="{FF2B5EF4-FFF2-40B4-BE49-F238E27FC236}">
                <a16:creationId xmlns:a16="http://schemas.microsoft.com/office/drawing/2014/main" id="{5646CF81-6007-4C54-B93A-EED67C373FDB}"/>
              </a:ext>
            </a:extLst>
          </p:cNvPr>
          <p:cNvSpPr txBox="1"/>
          <p:nvPr/>
        </p:nvSpPr>
        <p:spPr>
          <a:xfrm>
            <a:off x="5209056" y="1134269"/>
            <a:ext cx="426328" cy="217533"/>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おぼ</a:t>
            </a:r>
          </a:p>
        </p:txBody>
      </p:sp>
      <p:sp>
        <p:nvSpPr>
          <p:cNvPr id="53" name="テキスト ボックス 52">
            <a:extLst>
              <a:ext uri="{FF2B5EF4-FFF2-40B4-BE49-F238E27FC236}">
                <a16:creationId xmlns:a16="http://schemas.microsoft.com/office/drawing/2014/main" id="{91FD2BCE-6A4F-4499-849A-F52376D055AA}"/>
              </a:ext>
            </a:extLst>
          </p:cNvPr>
          <p:cNvSpPr txBox="1"/>
          <p:nvPr/>
        </p:nvSpPr>
        <p:spPr>
          <a:xfrm>
            <a:off x="6815998" y="1134269"/>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たね</a:t>
            </a:r>
          </a:p>
        </p:txBody>
      </p:sp>
      <p:sp>
        <p:nvSpPr>
          <p:cNvPr id="54" name="テキスト ボックス 53">
            <a:extLst>
              <a:ext uri="{FF2B5EF4-FFF2-40B4-BE49-F238E27FC236}">
                <a16:creationId xmlns:a16="http://schemas.microsoft.com/office/drawing/2014/main" id="{BEB39F3B-48E2-46D0-880D-76799E4CED79}"/>
              </a:ext>
            </a:extLst>
          </p:cNvPr>
          <p:cNvSpPr txBox="1"/>
          <p:nvPr/>
        </p:nvSpPr>
        <p:spPr>
          <a:xfrm>
            <a:off x="2134960" y="2113418"/>
            <a:ext cx="63807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ほうほう</a:t>
            </a:r>
          </a:p>
        </p:txBody>
      </p:sp>
      <p:sp>
        <p:nvSpPr>
          <p:cNvPr id="55" name="テキスト ボックス 54">
            <a:extLst>
              <a:ext uri="{FF2B5EF4-FFF2-40B4-BE49-F238E27FC236}">
                <a16:creationId xmlns:a16="http://schemas.microsoft.com/office/drawing/2014/main" id="{1478E975-F6D6-4084-B938-41DDA6AD2A35}"/>
              </a:ext>
            </a:extLst>
          </p:cNvPr>
          <p:cNvSpPr txBox="1"/>
          <p:nvPr/>
        </p:nvSpPr>
        <p:spPr>
          <a:xfrm>
            <a:off x="6424922" y="1134269"/>
            <a:ext cx="39600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つぎ</a:t>
            </a:r>
          </a:p>
        </p:txBody>
      </p:sp>
      <p:sp>
        <p:nvSpPr>
          <p:cNvPr id="57" name="テキスト ボックス 56">
            <a:extLst>
              <a:ext uri="{FF2B5EF4-FFF2-40B4-BE49-F238E27FC236}">
                <a16:creationId xmlns:a16="http://schemas.microsoft.com/office/drawing/2014/main" id="{5F4FB507-0D4F-4E47-BC38-0E06751F9954}"/>
              </a:ext>
            </a:extLst>
          </p:cNvPr>
          <p:cNvSpPr txBox="1"/>
          <p:nvPr/>
        </p:nvSpPr>
        <p:spPr>
          <a:xfrm>
            <a:off x="2785770" y="2113418"/>
            <a:ext cx="396000" cy="217533"/>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おし</a:t>
            </a:r>
          </a:p>
        </p:txBody>
      </p:sp>
      <p:sp>
        <p:nvSpPr>
          <p:cNvPr id="58" name="テキスト ボックス 57">
            <a:extLst>
              <a:ext uri="{FF2B5EF4-FFF2-40B4-BE49-F238E27FC236}">
                <a16:creationId xmlns:a16="http://schemas.microsoft.com/office/drawing/2014/main" id="{4A6EF951-EDC8-4050-83D6-557C9C8BDCC9}"/>
              </a:ext>
            </a:extLst>
          </p:cNvPr>
          <p:cNvSpPr txBox="1"/>
          <p:nvPr/>
        </p:nvSpPr>
        <p:spPr>
          <a:xfrm>
            <a:off x="1788557" y="2113418"/>
            <a:ext cx="354271" cy="217533"/>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ま</a:t>
            </a:r>
          </a:p>
        </p:txBody>
      </p:sp>
      <p:sp>
        <p:nvSpPr>
          <p:cNvPr id="59" name="テキスト ボックス 58">
            <a:extLst>
              <a:ext uri="{FF2B5EF4-FFF2-40B4-BE49-F238E27FC236}">
                <a16:creationId xmlns:a16="http://schemas.microsoft.com/office/drawing/2014/main" id="{4B5C5AB3-8BA6-4367-9E72-56EBD1811575}"/>
              </a:ext>
            </a:extLst>
          </p:cNvPr>
          <p:cNvSpPr txBox="1"/>
          <p:nvPr/>
        </p:nvSpPr>
        <p:spPr>
          <a:xfrm>
            <a:off x="1152753" y="1134269"/>
            <a:ext cx="39600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さま</a:t>
            </a:r>
          </a:p>
        </p:txBody>
      </p:sp>
      <p:sp>
        <p:nvSpPr>
          <p:cNvPr id="61" name="テキスト ボックス 60">
            <a:extLst>
              <a:ext uri="{FF2B5EF4-FFF2-40B4-BE49-F238E27FC236}">
                <a16:creationId xmlns:a16="http://schemas.microsoft.com/office/drawing/2014/main" id="{F92EB31D-1537-4D96-8C62-EDEB5DE9900F}"/>
              </a:ext>
            </a:extLst>
          </p:cNvPr>
          <p:cNvSpPr txBox="1"/>
          <p:nvPr/>
        </p:nvSpPr>
        <p:spPr>
          <a:xfrm>
            <a:off x="7352802" y="1134269"/>
            <a:ext cx="60436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れつ ま</a:t>
            </a:r>
          </a:p>
        </p:txBody>
      </p:sp>
      <p:sp>
        <p:nvSpPr>
          <p:cNvPr id="46" name="テキスト ボックス 45">
            <a:extLst>
              <a:ext uri="{FF2B5EF4-FFF2-40B4-BE49-F238E27FC236}">
                <a16:creationId xmlns:a16="http://schemas.microsoft.com/office/drawing/2014/main" id="{50A335BC-DD21-4703-968C-8C94D92664C0}"/>
              </a:ext>
            </a:extLst>
          </p:cNvPr>
          <p:cNvSpPr txBox="1"/>
          <p:nvPr/>
        </p:nvSpPr>
        <p:spPr>
          <a:xfrm>
            <a:off x="536838" y="1634727"/>
            <a:ext cx="59473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ほうほう</a:t>
            </a:r>
          </a:p>
        </p:txBody>
      </p:sp>
      <p:sp>
        <p:nvSpPr>
          <p:cNvPr id="49" name="テキスト ボックス 48">
            <a:extLst>
              <a:ext uri="{FF2B5EF4-FFF2-40B4-BE49-F238E27FC236}">
                <a16:creationId xmlns:a16="http://schemas.microsoft.com/office/drawing/2014/main" id="{1D61E1AE-A3C2-4590-B7C5-202C02818910}"/>
              </a:ext>
            </a:extLst>
          </p:cNvPr>
          <p:cNvSpPr txBox="1"/>
          <p:nvPr/>
        </p:nvSpPr>
        <p:spPr>
          <a:xfrm>
            <a:off x="1159676" y="1634727"/>
            <a:ext cx="396000"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おし</a:t>
            </a:r>
          </a:p>
        </p:txBody>
      </p:sp>
      <p:sp>
        <p:nvSpPr>
          <p:cNvPr id="64" name="テキスト ボックス 63">
            <a:extLst>
              <a:ext uri="{FF2B5EF4-FFF2-40B4-BE49-F238E27FC236}">
                <a16:creationId xmlns:a16="http://schemas.microsoft.com/office/drawing/2014/main" id="{D68CCC7E-861B-420C-A124-FCDCED4B7948}"/>
              </a:ext>
            </a:extLst>
          </p:cNvPr>
          <p:cNvSpPr txBox="1"/>
          <p:nvPr/>
        </p:nvSpPr>
        <p:spPr>
          <a:xfrm>
            <a:off x="724475" y="1134269"/>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つか</a:t>
            </a:r>
          </a:p>
        </p:txBody>
      </p:sp>
    </p:spTree>
    <p:extLst>
      <p:ext uri="{BB962C8B-B14F-4D97-AF65-F5344CB8AC3E}">
        <p14:creationId xmlns:p14="http://schemas.microsoft.com/office/powerpoint/2010/main" val="29333527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図 26">
            <a:extLst>
              <a:ext uri="{FF2B5EF4-FFF2-40B4-BE49-F238E27FC236}">
                <a16:creationId xmlns:a16="http://schemas.microsoft.com/office/drawing/2014/main" id="{3B8C959C-DBF6-4E16-A4C4-46E5D1FB8A32}"/>
              </a:ext>
            </a:extLst>
          </p:cNvPr>
          <p:cNvPicPr>
            <a:picLocks noChangeAspect="1"/>
          </p:cNvPicPr>
          <p:nvPr/>
        </p:nvPicPr>
        <p:blipFill>
          <a:blip r:embed="rId2"/>
          <a:srcRect/>
          <a:stretch/>
        </p:blipFill>
        <p:spPr>
          <a:xfrm>
            <a:off x="1107549" y="1653049"/>
            <a:ext cx="6648804" cy="4410778"/>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．種を連続して蒔こう</a:t>
            </a:r>
          </a:p>
        </p:txBody>
      </p:sp>
      <p:sp>
        <p:nvSpPr>
          <p:cNvPr id="21" name="テキスト ボックス 20">
            <a:extLst>
              <a:ext uri="{FF2B5EF4-FFF2-40B4-BE49-F238E27FC236}">
                <a16:creationId xmlns:a16="http://schemas.microsoft.com/office/drawing/2014/main" id="{EB342C18-9EB4-4591-ABB4-FA09862D050D}"/>
              </a:ext>
            </a:extLst>
          </p:cNvPr>
          <p:cNvSpPr txBox="1"/>
          <p:nvPr/>
        </p:nvSpPr>
        <p:spPr>
          <a:xfrm>
            <a:off x="120402" y="1009851"/>
            <a:ext cx="9023598"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】1</a:t>
            </a:r>
            <a:r>
              <a:rPr lang="ja-JP" altLang="en-US" b="1" i="0" dirty="0">
                <a:solidFill>
                  <a:srgbClr val="C00000"/>
                </a:solidFill>
                <a:effectLst/>
                <a:latin typeface="メイリオ" panose="020B0604030504040204" pitchFamily="50" charset="-128"/>
                <a:ea typeface="メイリオ" panose="020B0604030504040204" pitchFamily="50" charset="-128"/>
              </a:rPr>
              <a:t>列分連続して種を蒔こう！</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3C1FC5A6-2CA2-4C91-85BE-88B47C5A6879}"/>
              </a:ext>
            </a:extLst>
          </p:cNvPr>
          <p:cNvSpPr txBox="1"/>
          <p:nvPr/>
        </p:nvSpPr>
        <p:spPr>
          <a:xfrm>
            <a:off x="1590308" y="6162949"/>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E86BA9F0-F2D1-4CC3-993A-4CDBA4B50859}"/>
              </a:ext>
            </a:extLst>
          </p:cNvPr>
          <p:cNvSpPr txBox="1"/>
          <p:nvPr/>
        </p:nvSpPr>
        <p:spPr>
          <a:xfrm>
            <a:off x="4962595" y="6233880"/>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1" name="テキスト ボックス 40">
            <a:extLst>
              <a:ext uri="{FF2B5EF4-FFF2-40B4-BE49-F238E27FC236}">
                <a16:creationId xmlns:a16="http://schemas.microsoft.com/office/drawing/2014/main" id="{FF160368-62BD-45A1-9839-3E0767BAFD2E}"/>
              </a:ext>
            </a:extLst>
          </p:cNvPr>
          <p:cNvSpPr txBox="1"/>
          <p:nvPr/>
        </p:nvSpPr>
        <p:spPr>
          <a:xfrm>
            <a:off x="5591639" y="623164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44" name="テキスト ボックス 43">
            <a:extLst>
              <a:ext uri="{FF2B5EF4-FFF2-40B4-BE49-F238E27FC236}">
                <a16:creationId xmlns:a16="http://schemas.microsoft.com/office/drawing/2014/main" id="{59717A5F-DBD2-4EA1-AA0B-A9B9A9A65B91}"/>
              </a:ext>
            </a:extLst>
          </p:cNvPr>
          <p:cNvSpPr txBox="1"/>
          <p:nvPr/>
        </p:nvSpPr>
        <p:spPr>
          <a:xfrm>
            <a:off x="2430623" y="6219501"/>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8" name="テキスト ボックス 17">
            <a:extLst>
              <a:ext uri="{FF2B5EF4-FFF2-40B4-BE49-F238E27FC236}">
                <a16:creationId xmlns:a16="http://schemas.microsoft.com/office/drawing/2014/main" id="{7BD04C92-4176-4A4C-B35B-D269F053DEDC}"/>
              </a:ext>
            </a:extLst>
          </p:cNvPr>
          <p:cNvSpPr txBox="1"/>
          <p:nvPr/>
        </p:nvSpPr>
        <p:spPr>
          <a:xfrm>
            <a:off x="3444030" y="1085378"/>
            <a:ext cx="459988"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たね</a:t>
            </a:r>
          </a:p>
        </p:txBody>
      </p:sp>
      <p:sp>
        <p:nvSpPr>
          <p:cNvPr id="17" name="テキスト ボックス 16">
            <a:extLst>
              <a:ext uri="{FF2B5EF4-FFF2-40B4-BE49-F238E27FC236}">
                <a16:creationId xmlns:a16="http://schemas.microsoft.com/office/drawing/2014/main" id="{AB76EAE8-4CC2-4367-A2C5-6C7AC6B85FDA}"/>
              </a:ext>
            </a:extLst>
          </p:cNvPr>
          <p:cNvSpPr txBox="1"/>
          <p:nvPr/>
        </p:nvSpPr>
        <p:spPr>
          <a:xfrm>
            <a:off x="2742101" y="396482"/>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20" name="テキスト ボックス 19">
            <a:extLst>
              <a:ext uri="{FF2B5EF4-FFF2-40B4-BE49-F238E27FC236}">
                <a16:creationId xmlns:a16="http://schemas.microsoft.com/office/drawing/2014/main" id="{9C570204-383D-496E-B3CB-ABA4EC47F0FD}"/>
              </a:ext>
            </a:extLst>
          </p:cNvPr>
          <p:cNvSpPr txBox="1"/>
          <p:nvPr/>
        </p:nvSpPr>
        <p:spPr>
          <a:xfrm>
            <a:off x="933062" y="396482"/>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6" name="テキスト ボックス 15">
            <a:extLst>
              <a:ext uri="{FF2B5EF4-FFF2-40B4-BE49-F238E27FC236}">
                <a16:creationId xmlns:a16="http://schemas.microsoft.com/office/drawing/2014/main" id="{07291424-F646-4D8A-BB37-701BDDE59F16}"/>
              </a:ext>
            </a:extLst>
          </p:cNvPr>
          <p:cNvSpPr txBox="1"/>
          <p:nvPr/>
        </p:nvSpPr>
        <p:spPr>
          <a:xfrm>
            <a:off x="4018082" y="1085378"/>
            <a:ext cx="238691"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ま</a:t>
            </a:r>
          </a:p>
        </p:txBody>
      </p:sp>
      <p:sp>
        <p:nvSpPr>
          <p:cNvPr id="23" name="テキスト ボックス 22">
            <a:extLst>
              <a:ext uri="{FF2B5EF4-FFF2-40B4-BE49-F238E27FC236}">
                <a16:creationId xmlns:a16="http://schemas.microsoft.com/office/drawing/2014/main" id="{F584B48B-4326-47E2-AA8F-4764CE3D1F15}"/>
              </a:ext>
            </a:extLst>
          </p:cNvPr>
          <p:cNvSpPr txBox="1"/>
          <p:nvPr/>
        </p:nvSpPr>
        <p:spPr>
          <a:xfrm>
            <a:off x="2017858" y="1085378"/>
            <a:ext cx="1246491"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れつぶん れんぞく</a:t>
            </a:r>
          </a:p>
        </p:txBody>
      </p:sp>
      <p:sp>
        <p:nvSpPr>
          <p:cNvPr id="15" name="テキスト ボックス 14">
            <a:extLst>
              <a:ext uri="{FF2B5EF4-FFF2-40B4-BE49-F238E27FC236}">
                <a16:creationId xmlns:a16="http://schemas.microsoft.com/office/drawing/2014/main" id="{34E50ABE-858C-4BB8-8D5E-00AEF9C24259}"/>
              </a:ext>
            </a:extLst>
          </p:cNvPr>
          <p:cNvSpPr txBox="1"/>
          <p:nvPr/>
        </p:nvSpPr>
        <p:spPr>
          <a:xfrm>
            <a:off x="1601218" y="396482"/>
            <a:ext cx="71225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れんぞく</a:t>
            </a:r>
          </a:p>
        </p:txBody>
      </p:sp>
    </p:spTree>
    <p:extLst>
      <p:ext uri="{BB962C8B-B14F-4D97-AF65-F5344CB8AC3E}">
        <p14:creationId xmlns:p14="http://schemas.microsoft.com/office/powerpoint/2010/main" val="211788937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．種を連続して蒔こう</a:t>
            </a:r>
          </a:p>
        </p:txBody>
      </p:sp>
      <p:sp>
        <p:nvSpPr>
          <p:cNvPr id="23" name="テキスト ボックス 22">
            <a:extLst>
              <a:ext uri="{FF2B5EF4-FFF2-40B4-BE49-F238E27FC236}">
                <a16:creationId xmlns:a16="http://schemas.microsoft.com/office/drawing/2014/main" id="{9C484F1A-5994-47BA-9500-9288F8E3DCD3}"/>
              </a:ext>
            </a:extLst>
          </p:cNvPr>
          <p:cNvSpPr txBox="1"/>
          <p:nvPr/>
        </p:nvSpPr>
        <p:spPr>
          <a:xfrm>
            <a:off x="0" y="974855"/>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8730588F-325D-4946-BF56-F0C71CD3F712}"/>
              </a:ext>
            </a:extLst>
          </p:cNvPr>
          <p:cNvSpPr txBox="1"/>
          <p:nvPr/>
        </p:nvSpPr>
        <p:spPr>
          <a:xfrm>
            <a:off x="920066" y="3023807"/>
            <a:ext cx="7157956" cy="800219"/>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a:t>
            </a:r>
            <a:r>
              <a:rPr kumimoji="1" lang="en-US" altLang="ja-JP" sz="1600" dirty="0" err="1">
                <a:solidFill>
                  <a:srgbClr val="575E75"/>
                </a:solidFill>
                <a:latin typeface="メイリオ" panose="020B0604030504040204" pitchFamily="50" charset="-128"/>
                <a:ea typeface="メイリオ" panose="020B0604030504040204" pitchFamily="50" charset="-128"/>
              </a:rPr>
              <a:t>plantSeed</a:t>
            </a:r>
            <a:r>
              <a:rPr kumimoji="1" lang="ja-JP" altLang="en-US" sz="1600" dirty="0">
                <a:solidFill>
                  <a:srgbClr val="575E75"/>
                </a:solidFill>
                <a:latin typeface="メイリオ" panose="020B0604030504040204" pitchFamily="50" charset="-128"/>
                <a:ea typeface="メイリオ" panose="020B0604030504040204" pitchFamily="50" charset="-128"/>
              </a:rPr>
              <a:t>」という名前の関数を準備しました。</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これは、前回のミッションで使ったプログラムを定義したものです。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pic>
        <p:nvPicPr>
          <p:cNvPr id="54" name="図 53">
            <a:extLst>
              <a:ext uri="{FF2B5EF4-FFF2-40B4-BE49-F238E27FC236}">
                <a16:creationId xmlns:a16="http://schemas.microsoft.com/office/drawing/2014/main" id="{3DD91DE6-EB3C-4A3C-8D66-C6AAD9EEC3EC}"/>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1162" y="2914764"/>
            <a:ext cx="563247" cy="563247"/>
          </a:xfrm>
          <a:prstGeom prst="rect">
            <a:avLst/>
          </a:prstGeom>
        </p:spPr>
      </p:pic>
      <p:sp>
        <p:nvSpPr>
          <p:cNvPr id="56" name="テキスト ボックス 55">
            <a:extLst>
              <a:ext uri="{FF2B5EF4-FFF2-40B4-BE49-F238E27FC236}">
                <a16:creationId xmlns:a16="http://schemas.microsoft.com/office/drawing/2014/main" id="{F150653D-2CCC-42D5-9B4F-AB21D42F7E3A}"/>
              </a:ext>
            </a:extLst>
          </p:cNvPr>
          <p:cNvSpPr txBox="1"/>
          <p:nvPr/>
        </p:nvSpPr>
        <p:spPr>
          <a:xfrm>
            <a:off x="1699615" y="3371164"/>
            <a:ext cx="65672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ぜんかい</a:t>
            </a:r>
          </a:p>
        </p:txBody>
      </p:sp>
      <p:sp>
        <p:nvSpPr>
          <p:cNvPr id="59" name="テキスト ボックス 58">
            <a:extLst>
              <a:ext uri="{FF2B5EF4-FFF2-40B4-BE49-F238E27FC236}">
                <a16:creationId xmlns:a16="http://schemas.microsoft.com/office/drawing/2014/main" id="{68A1B9FB-0AD1-43FC-A6C7-8FC2EE3AF731}"/>
              </a:ext>
            </a:extLst>
          </p:cNvPr>
          <p:cNvSpPr txBox="1"/>
          <p:nvPr/>
        </p:nvSpPr>
        <p:spPr>
          <a:xfrm>
            <a:off x="4055022" y="3006222"/>
            <a:ext cx="71426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じゅんび</a:t>
            </a:r>
          </a:p>
        </p:txBody>
      </p:sp>
      <p:sp>
        <p:nvSpPr>
          <p:cNvPr id="60" name="テキスト ボックス 59">
            <a:extLst>
              <a:ext uri="{FF2B5EF4-FFF2-40B4-BE49-F238E27FC236}">
                <a16:creationId xmlns:a16="http://schemas.microsoft.com/office/drawing/2014/main" id="{41F6FF3F-B524-41B4-815C-D154CA6EEC04}"/>
              </a:ext>
            </a:extLst>
          </p:cNvPr>
          <p:cNvSpPr txBox="1"/>
          <p:nvPr/>
        </p:nvSpPr>
        <p:spPr>
          <a:xfrm>
            <a:off x="928897" y="3928110"/>
            <a:ext cx="7705149" cy="800219"/>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チャットコマンドのブロック準備します。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繰り返しブロックを追加して、必要な回数を指定してください。</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E79502B3-947F-42FC-BF9F-0C1456FC88C9}"/>
              </a:ext>
            </a:extLst>
          </p:cNvPr>
          <p:cNvSpPr txBox="1"/>
          <p:nvPr/>
        </p:nvSpPr>
        <p:spPr>
          <a:xfrm>
            <a:off x="5021871" y="4280668"/>
            <a:ext cx="5040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してい</a:t>
            </a:r>
          </a:p>
        </p:txBody>
      </p:sp>
      <p:pic>
        <p:nvPicPr>
          <p:cNvPr id="88" name="図 87">
            <a:extLst>
              <a:ext uri="{FF2B5EF4-FFF2-40B4-BE49-F238E27FC236}">
                <a16:creationId xmlns:a16="http://schemas.microsoft.com/office/drawing/2014/main" id="{A3DAAABD-4118-4E7F-A561-B571ACABF987}"/>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1163" y="3864517"/>
            <a:ext cx="563247" cy="563247"/>
          </a:xfrm>
          <a:prstGeom prst="rect">
            <a:avLst/>
          </a:prstGeom>
        </p:spPr>
      </p:pic>
      <p:sp>
        <p:nvSpPr>
          <p:cNvPr id="62" name="テキスト ボックス 61">
            <a:extLst>
              <a:ext uri="{FF2B5EF4-FFF2-40B4-BE49-F238E27FC236}">
                <a16:creationId xmlns:a16="http://schemas.microsoft.com/office/drawing/2014/main" id="{DB628D7F-4445-42E7-9D84-240B21AC68CF}"/>
              </a:ext>
            </a:extLst>
          </p:cNvPr>
          <p:cNvSpPr txBox="1"/>
          <p:nvPr/>
        </p:nvSpPr>
        <p:spPr>
          <a:xfrm>
            <a:off x="4339068" y="4289460"/>
            <a:ext cx="62916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かいすう</a:t>
            </a:r>
          </a:p>
        </p:txBody>
      </p:sp>
      <p:sp>
        <p:nvSpPr>
          <p:cNvPr id="76" name="テキスト ボックス 75">
            <a:extLst>
              <a:ext uri="{FF2B5EF4-FFF2-40B4-BE49-F238E27FC236}">
                <a16:creationId xmlns:a16="http://schemas.microsoft.com/office/drawing/2014/main" id="{F5D37CA6-CE96-42F2-9D75-04A4C65F758F}"/>
              </a:ext>
            </a:extLst>
          </p:cNvPr>
          <p:cNvSpPr txBox="1"/>
          <p:nvPr/>
        </p:nvSpPr>
        <p:spPr>
          <a:xfrm>
            <a:off x="5404286" y="3371164"/>
            <a:ext cx="52219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ていぎ</a:t>
            </a:r>
          </a:p>
        </p:txBody>
      </p:sp>
      <p:sp>
        <p:nvSpPr>
          <p:cNvPr id="61" name="テキスト ボックス 60">
            <a:extLst>
              <a:ext uri="{FF2B5EF4-FFF2-40B4-BE49-F238E27FC236}">
                <a16:creationId xmlns:a16="http://schemas.microsoft.com/office/drawing/2014/main" id="{8EE6C181-498D-42D4-812A-CB895B14DD8D}"/>
              </a:ext>
            </a:extLst>
          </p:cNvPr>
          <p:cNvSpPr txBox="1"/>
          <p:nvPr/>
        </p:nvSpPr>
        <p:spPr>
          <a:xfrm>
            <a:off x="3499156" y="3371164"/>
            <a:ext cx="47400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つか</a:t>
            </a:r>
          </a:p>
        </p:txBody>
      </p:sp>
      <p:sp>
        <p:nvSpPr>
          <p:cNvPr id="63" name="テキスト ボックス 62">
            <a:extLst>
              <a:ext uri="{FF2B5EF4-FFF2-40B4-BE49-F238E27FC236}">
                <a16:creationId xmlns:a16="http://schemas.microsoft.com/office/drawing/2014/main" id="{449E71CF-545B-49D7-A4BC-161A2061ED4D}"/>
              </a:ext>
            </a:extLst>
          </p:cNvPr>
          <p:cNvSpPr txBox="1"/>
          <p:nvPr/>
        </p:nvSpPr>
        <p:spPr>
          <a:xfrm>
            <a:off x="1323478" y="4289460"/>
            <a:ext cx="41167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かえ</a:t>
            </a:r>
          </a:p>
        </p:txBody>
      </p:sp>
      <p:sp>
        <p:nvSpPr>
          <p:cNvPr id="64" name="テキスト ボックス 63">
            <a:extLst>
              <a:ext uri="{FF2B5EF4-FFF2-40B4-BE49-F238E27FC236}">
                <a16:creationId xmlns:a16="http://schemas.microsoft.com/office/drawing/2014/main" id="{CE55DF56-87A4-4F70-8EA3-779345FB7779}"/>
              </a:ext>
            </a:extLst>
          </p:cNvPr>
          <p:cNvSpPr txBox="1"/>
          <p:nvPr/>
        </p:nvSpPr>
        <p:spPr>
          <a:xfrm>
            <a:off x="911806" y="4289460"/>
            <a:ext cx="33309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く</a:t>
            </a:r>
          </a:p>
        </p:txBody>
      </p:sp>
      <p:pic>
        <p:nvPicPr>
          <p:cNvPr id="4" name="図 3">
            <a:extLst>
              <a:ext uri="{FF2B5EF4-FFF2-40B4-BE49-F238E27FC236}">
                <a16:creationId xmlns:a16="http://schemas.microsoft.com/office/drawing/2014/main" id="{23A41D54-05CF-4C04-999E-FF8856BBD7E5}"/>
              </a:ext>
            </a:extLst>
          </p:cNvPr>
          <p:cNvPicPr>
            <a:picLocks noChangeAspect="1"/>
          </p:cNvPicPr>
          <p:nvPr/>
        </p:nvPicPr>
        <p:blipFill>
          <a:blip r:embed="rId4"/>
          <a:stretch>
            <a:fillRect/>
          </a:stretch>
        </p:blipFill>
        <p:spPr>
          <a:xfrm>
            <a:off x="0" y="1511646"/>
            <a:ext cx="9144000" cy="780585"/>
          </a:xfrm>
          <a:prstGeom prst="rect">
            <a:avLst/>
          </a:prstGeom>
        </p:spPr>
      </p:pic>
      <p:pic>
        <p:nvPicPr>
          <p:cNvPr id="7" name="図 6">
            <a:extLst>
              <a:ext uri="{FF2B5EF4-FFF2-40B4-BE49-F238E27FC236}">
                <a16:creationId xmlns:a16="http://schemas.microsoft.com/office/drawing/2014/main" id="{E0978E4F-076B-4C75-8A41-E01A9BD2D566}"/>
              </a:ext>
            </a:extLst>
          </p:cNvPr>
          <p:cNvPicPr>
            <a:picLocks noChangeAspect="1"/>
          </p:cNvPicPr>
          <p:nvPr/>
        </p:nvPicPr>
        <p:blipFill>
          <a:blip r:embed="rId5"/>
          <a:stretch>
            <a:fillRect/>
          </a:stretch>
        </p:blipFill>
        <p:spPr>
          <a:xfrm>
            <a:off x="283132" y="2018610"/>
            <a:ext cx="8431823" cy="832005"/>
          </a:xfrm>
          <a:prstGeom prst="rect">
            <a:avLst/>
          </a:prstGeom>
        </p:spPr>
      </p:pic>
      <p:sp>
        <p:nvSpPr>
          <p:cNvPr id="51" name="テキスト ボックス 50">
            <a:extLst>
              <a:ext uri="{FF2B5EF4-FFF2-40B4-BE49-F238E27FC236}">
                <a16:creationId xmlns:a16="http://schemas.microsoft.com/office/drawing/2014/main" id="{9AAE219E-C5CC-4169-989F-85D6BFB2CC3E}"/>
              </a:ext>
            </a:extLst>
          </p:cNvPr>
          <p:cNvSpPr txBox="1"/>
          <p:nvPr/>
        </p:nvSpPr>
        <p:spPr>
          <a:xfrm>
            <a:off x="942469" y="4862305"/>
            <a:ext cx="7705149" cy="800219"/>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「高度なブロック」のセクションから「関数」をクリックし、</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「呼び出し </a:t>
            </a:r>
            <a:r>
              <a:rPr kumimoji="1" lang="en-US" altLang="ja-JP" sz="1600" dirty="0" err="1">
                <a:solidFill>
                  <a:srgbClr val="575E75"/>
                </a:solidFill>
                <a:latin typeface="メイリオ" panose="020B0604030504040204" pitchFamily="50" charset="-128"/>
                <a:ea typeface="メイリオ" panose="020B0604030504040204" pitchFamily="50" charset="-128"/>
              </a:rPr>
              <a:t>plantSeed</a:t>
            </a:r>
            <a:r>
              <a:rPr kumimoji="1" lang="ja-JP" altLang="en-US" sz="1600" dirty="0">
                <a:solidFill>
                  <a:srgbClr val="575E75"/>
                </a:solidFill>
                <a:latin typeface="メイリオ" panose="020B0604030504040204" pitchFamily="50" charset="-128"/>
                <a:ea typeface="メイリオ" panose="020B0604030504040204" pitchFamily="50" charset="-128"/>
              </a:rPr>
              <a:t>」のブロックを繰り返しブロックの中に入れます。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4B767D99-6390-419C-92C6-A1157A50FE23}"/>
              </a:ext>
            </a:extLst>
          </p:cNvPr>
          <p:cNvSpPr txBox="1"/>
          <p:nvPr/>
        </p:nvSpPr>
        <p:spPr>
          <a:xfrm>
            <a:off x="6644833" y="5215780"/>
            <a:ext cx="41167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い</a:t>
            </a:r>
          </a:p>
        </p:txBody>
      </p:sp>
      <p:sp>
        <p:nvSpPr>
          <p:cNvPr id="55" name="テキスト ボックス 54">
            <a:extLst>
              <a:ext uri="{FF2B5EF4-FFF2-40B4-BE49-F238E27FC236}">
                <a16:creationId xmlns:a16="http://schemas.microsoft.com/office/drawing/2014/main" id="{8AD217FC-41AE-421F-9E86-F8C6F1952EE3}"/>
              </a:ext>
            </a:extLst>
          </p:cNvPr>
          <p:cNvSpPr txBox="1"/>
          <p:nvPr/>
        </p:nvSpPr>
        <p:spPr>
          <a:xfrm>
            <a:off x="2797905" y="4289619"/>
            <a:ext cx="5040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ついか</a:t>
            </a:r>
          </a:p>
        </p:txBody>
      </p:sp>
      <p:pic>
        <p:nvPicPr>
          <p:cNvPr id="57" name="図 56">
            <a:extLst>
              <a:ext uri="{FF2B5EF4-FFF2-40B4-BE49-F238E27FC236}">
                <a16:creationId xmlns:a16="http://schemas.microsoft.com/office/drawing/2014/main" id="{23F797FC-F4BC-4754-8D90-8B9683FC60F3}"/>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34735" y="4798712"/>
            <a:ext cx="563247" cy="563247"/>
          </a:xfrm>
          <a:prstGeom prst="rect">
            <a:avLst/>
          </a:prstGeom>
        </p:spPr>
      </p:pic>
      <p:sp>
        <p:nvSpPr>
          <p:cNvPr id="58" name="テキスト ボックス 57">
            <a:extLst>
              <a:ext uri="{FF2B5EF4-FFF2-40B4-BE49-F238E27FC236}">
                <a16:creationId xmlns:a16="http://schemas.microsoft.com/office/drawing/2014/main" id="{51E396D3-34F8-49BE-96D8-110D8247A425}"/>
              </a:ext>
            </a:extLst>
          </p:cNvPr>
          <p:cNvSpPr txBox="1"/>
          <p:nvPr/>
        </p:nvSpPr>
        <p:spPr>
          <a:xfrm>
            <a:off x="1115474" y="4834346"/>
            <a:ext cx="62916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こうど</a:t>
            </a:r>
          </a:p>
        </p:txBody>
      </p:sp>
      <p:sp>
        <p:nvSpPr>
          <p:cNvPr id="71" name="テキスト ボックス 70">
            <a:extLst>
              <a:ext uri="{FF2B5EF4-FFF2-40B4-BE49-F238E27FC236}">
                <a16:creationId xmlns:a16="http://schemas.microsoft.com/office/drawing/2014/main" id="{67E0BB61-40FD-44CF-841E-3DA6CE8BEFE2}"/>
              </a:ext>
            </a:extLst>
          </p:cNvPr>
          <p:cNvSpPr txBox="1"/>
          <p:nvPr/>
        </p:nvSpPr>
        <p:spPr>
          <a:xfrm>
            <a:off x="6245643" y="5215780"/>
            <a:ext cx="39919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なか</a:t>
            </a:r>
          </a:p>
        </p:txBody>
      </p:sp>
      <p:sp>
        <p:nvSpPr>
          <p:cNvPr id="86" name="テキスト ボックス 85">
            <a:extLst>
              <a:ext uri="{FF2B5EF4-FFF2-40B4-BE49-F238E27FC236}">
                <a16:creationId xmlns:a16="http://schemas.microsoft.com/office/drawing/2014/main" id="{39523B92-4DCC-498B-997D-EFAA8A66E940}"/>
              </a:ext>
            </a:extLst>
          </p:cNvPr>
          <p:cNvSpPr txBox="1"/>
          <p:nvPr/>
        </p:nvSpPr>
        <p:spPr>
          <a:xfrm>
            <a:off x="4816034" y="5215780"/>
            <a:ext cx="41167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かえ</a:t>
            </a:r>
          </a:p>
        </p:txBody>
      </p:sp>
      <p:sp>
        <p:nvSpPr>
          <p:cNvPr id="87" name="テキスト ボックス 86">
            <a:extLst>
              <a:ext uri="{FF2B5EF4-FFF2-40B4-BE49-F238E27FC236}">
                <a16:creationId xmlns:a16="http://schemas.microsoft.com/office/drawing/2014/main" id="{B08CC78E-AB47-4E62-A42D-B1F2D7801BA6}"/>
              </a:ext>
            </a:extLst>
          </p:cNvPr>
          <p:cNvSpPr txBox="1"/>
          <p:nvPr/>
        </p:nvSpPr>
        <p:spPr>
          <a:xfrm>
            <a:off x="4439530" y="5215780"/>
            <a:ext cx="33309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く</a:t>
            </a:r>
          </a:p>
        </p:txBody>
      </p:sp>
      <p:sp>
        <p:nvSpPr>
          <p:cNvPr id="90" name="テキスト ボックス 89">
            <a:extLst>
              <a:ext uri="{FF2B5EF4-FFF2-40B4-BE49-F238E27FC236}">
                <a16:creationId xmlns:a16="http://schemas.microsoft.com/office/drawing/2014/main" id="{F0A39FF7-5625-48D5-ABF9-4831FB1C8EDC}"/>
              </a:ext>
            </a:extLst>
          </p:cNvPr>
          <p:cNvSpPr txBox="1"/>
          <p:nvPr/>
        </p:nvSpPr>
        <p:spPr>
          <a:xfrm>
            <a:off x="3765985" y="4289460"/>
            <a:ext cx="62916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ひつよう</a:t>
            </a:r>
          </a:p>
        </p:txBody>
      </p:sp>
      <p:sp>
        <p:nvSpPr>
          <p:cNvPr id="92" name="テキスト ボックス 91">
            <a:extLst>
              <a:ext uri="{FF2B5EF4-FFF2-40B4-BE49-F238E27FC236}">
                <a16:creationId xmlns:a16="http://schemas.microsoft.com/office/drawing/2014/main" id="{5AACA8BC-D6D3-40DB-8F27-78E01FCD263E}"/>
              </a:ext>
            </a:extLst>
          </p:cNvPr>
          <p:cNvSpPr txBox="1"/>
          <p:nvPr/>
        </p:nvSpPr>
        <p:spPr>
          <a:xfrm>
            <a:off x="2831907" y="3006222"/>
            <a:ext cx="71426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なまえ</a:t>
            </a:r>
          </a:p>
        </p:txBody>
      </p:sp>
      <p:sp>
        <p:nvSpPr>
          <p:cNvPr id="93" name="テキスト ボックス 92">
            <a:extLst>
              <a:ext uri="{FF2B5EF4-FFF2-40B4-BE49-F238E27FC236}">
                <a16:creationId xmlns:a16="http://schemas.microsoft.com/office/drawing/2014/main" id="{76A62708-A755-4EB5-931C-6BF443C536E5}"/>
              </a:ext>
            </a:extLst>
          </p:cNvPr>
          <p:cNvSpPr txBox="1"/>
          <p:nvPr/>
        </p:nvSpPr>
        <p:spPr>
          <a:xfrm>
            <a:off x="3443465" y="3006222"/>
            <a:ext cx="71426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かんすう</a:t>
            </a:r>
          </a:p>
        </p:txBody>
      </p:sp>
      <p:sp>
        <p:nvSpPr>
          <p:cNvPr id="94" name="テキスト ボックス 93">
            <a:extLst>
              <a:ext uri="{FF2B5EF4-FFF2-40B4-BE49-F238E27FC236}">
                <a16:creationId xmlns:a16="http://schemas.microsoft.com/office/drawing/2014/main" id="{9E9E1BCE-4936-4759-873C-3CFA1EFE4EDF}"/>
              </a:ext>
            </a:extLst>
          </p:cNvPr>
          <p:cNvSpPr txBox="1"/>
          <p:nvPr/>
        </p:nvSpPr>
        <p:spPr>
          <a:xfrm>
            <a:off x="3494222" y="3910925"/>
            <a:ext cx="71426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じゅんび</a:t>
            </a:r>
          </a:p>
        </p:txBody>
      </p:sp>
      <p:sp>
        <p:nvSpPr>
          <p:cNvPr id="95" name="テキスト ボックス 94">
            <a:extLst>
              <a:ext uri="{FF2B5EF4-FFF2-40B4-BE49-F238E27FC236}">
                <a16:creationId xmlns:a16="http://schemas.microsoft.com/office/drawing/2014/main" id="{225D9F90-C445-4949-829E-806EF8891F4E}"/>
              </a:ext>
            </a:extLst>
          </p:cNvPr>
          <p:cNvSpPr txBox="1"/>
          <p:nvPr/>
        </p:nvSpPr>
        <p:spPr>
          <a:xfrm>
            <a:off x="4566195" y="4841205"/>
            <a:ext cx="62916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かんすう</a:t>
            </a:r>
          </a:p>
        </p:txBody>
      </p:sp>
      <p:sp>
        <p:nvSpPr>
          <p:cNvPr id="96" name="テキスト ボックス 95">
            <a:extLst>
              <a:ext uri="{FF2B5EF4-FFF2-40B4-BE49-F238E27FC236}">
                <a16:creationId xmlns:a16="http://schemas.microsoft.com/office/drawing/2014/main" id="{7B323CFE-A2DE-4125-821C-907D1359410E}"/>
              </a:ext>
            </a:extLst>
          </p:cNvPr>
          <p:cNvSpPr txBox="1"/>
          <p:nvPr/>
        </p:nvSpPr>
        <p:spPr>
          <a:xfrm>
            <a:off x="1570913" y="5215780"/>
            <a:ext cx="327422"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だ</a:t>
            </a:r>
          </a:p>
        </p:txBody>
      </p:sp>
      <p:sp>
        <p:nvSpPr>
          <p:cNvPr id="97" name="テキスト ボックス 96">
            <a:extLst>
              <a:ext uri="{FF2B5EF4-FFF2-40B4-BE49-F238E27FC236}">
                <a16:creationId xmlns:a16="http://schemas.microsoft.com/office/drawing/2014/main" id="{A4DAD652-36BC-4DBA-B658-8179BB3A267D}"/>
              </a:ext>
            </a:extLst>
          </p:cNvPr>
          <p:cNvSpPr txBox="1"/>
          <p:nvPr/>
        </p:nvSpPr>
        <p:spPr>
          <a:xfrm>
            <a:off x="1176824" y="5215780"/>
            <a:ext cx="33309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a:t>
            </a:r>
          </a:p>
        </p:txBody>
      </p:sp>
      <p:sp>
        <p:nvSpPr>
          <p:cNvPr id="98" name="テキスト ボックス 97">
            <a:extLst>
              <a:ext uri="{FF2B5EF4-FFF2-40B4-BE49-F238E27FC236}">
                <a16:creationId xmlns:a16="http://schemas.microsoft.com/office/drawing/2014/main" id="{4425C3AB-14B6-4F8A-A919-440AAF1391C9}"/>
              </a:ext>
            </a:extLst>
          </p:cNvPr>
          <p:cNvSpPr txBox="1"/>
          <p:nvPr/>
        </p:nvSpPr>
        <p:spPr>
          <a:xfrm>
            <a:off x="963459" y="5884420"/>
            <a:ext cx="7705149" cy="430887"/>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作成したプログラムについて、メモを残すこともよい方法です。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pic>
        <p:nvPicPr>
          <p:cNvPr id="106" name="図 105">
            <a:extLst>
              <a:ext uri="{FF2B5EF4-FFF2-40B4-BE49-F238E27FC236}">
                <a16:creationId xmlns:a16="http://schemas.microsoft.com/office/drawing/2014/main" id="{11DDC414-1DFF-46B5-A623-B0C3D616D22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55725" y="5732907"/>
            <a:ext cx="563247" cy="563247"/>
          </a:xfrm>
          <a:prstGeom prst="rect">
            <a:avLst/>
          </a:prstGeom>
        </p:spPr>
      </p:pic>
      <p:sp>
        <p:nvSpPr>
          <p:cNvPr id="109" name="テキスト ボックス 108">
            <a:extLst>
              <a:ext uri="{FF2B5EF4-FFF2-40B4-BE49-F238E27FC236}">
                <a16:creationId xmlns:a16="http://schemas.microsoft.com/office/drawing/2014/main" id="{1BD30538-874C-4024-B30E-46FE367D9626}"/>
              </a:ext>
            </a:extLst>
          </p:cNvPr>
          <p:cNvSpPr txBox="1"/>
          <p:nvPr/>
        </p:nvSpPr>
        <p:spPr>
          <a:xfrm>
            <a:off x="946807" y="5861056"/>
            <a:ext cx="62916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さくせい</a:t>
            </a:r>
          </a:p>
        </p:txBody>
      </p:sp>
      <p:sp>
        <p:nvSpPr>
          <p:cNvPr id="113" name="テキスト ボックス 112">
            <a:extLst>
              <a:ext uri="{FF2B5EF4-FFF2-40B4-BE49-F238E27FC236}">
                <a16:creationId xmlns:a16="http://schemas.microsoft.com/office/drawing/2014/main" id="{5638378F-3E4A-4633-9D46-CB306EE5A669}"/>
              </a:ext>
            </a:extLst>
          </p:cNvPr>
          <p:cNvSpPr txBox="1"/>
          <p:nvPr/>
        </p:nvSpPr>
        <p:spPr>
          <a:xfrm>
            <a:off x="5799947" y="5861056"/>
            <a:ext cx="62916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ほうほう</a:t>
            </a:r>
          </a:p>
        </p:txBody>
      </p:sp>
      <p:sp>
        <p:nvSpPr>
          <p:cNvPr id="116" name="テキスト ボックス 115">
            <a:extLst>
              <a:ext uri="{FF2B5EF4-FFF2-40B4-BE49-F238E27FC236}">
                <a16:creationId xmlns:a16="http://schemas.microsoft.com/office/drawing/2014/main" id="{32B530CD-A6F9-4159-87A8-BCAE12F03F12}"/>
              </a:ext>
            </a:extLst>
          </p:cNvPr>
          <p:cNvSpPr txBox="1"/>
          <p:nvPr/>
        </p:nvSpPr>
        <p:spPr>
          <a:xfrm>
            <a:off x="4406483" y="5861056"/>
            <a:ext cx="39919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のこ</a:t>
            </a:r>
          </a:p>
        </p:txBody>
      </p:sp>
      <p:sp>
        <p:nvSpPr>
          <p:cNvPr id="117" name="テキスト ボックス 116">
            <a:extLst>
              <a:ext uri="{FF2B5EF4-FFF2-40B4-BE49-F238E27FC236}">
                <a16:creationId xmlns:a16="http://schemas.microsoft.com/office/drawing/2014/main" id="{EDAA72CF-4037-4DE7-9632-D4D72FBD3A82}"/>
              </a:ext>
            </a:extLst>
          </p:cNvPr>
          <p:cNvSpPr txBox="1"/>
          <p:nvPr/>
        </p:nvSpPr>
        <p:spPr>
          <a:xfrm>
            <a:off x="2742101" y="396482"/>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21" name="テキスト ボックス 120">
            <a:extLst>
              <a:ext uri="{FF2B5EF4-FFF2-40B4-BE49-F238E27FC236}">
                <a16:creationId xmlns:a16="http://schemas.microsoft.com/office/drawing/2014/main" id="{85AF175C-41CF-4256-BD40-EA4643D7AF9F}"/>
              </a:ext>
            </a:extLst>
          </p:cNvPr>
          <p:cNvSpPr txBox="1"/>
          <p:nvPr/>
        </p:nvSpPr>
        <p:spPr>
          <a:xfrm>
            <a:off x="933062" y="396482"/>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23" name="テキスト ボックス 122">
            <a:extLst>
              <a:ext uri="{FF2B5EF4-FFF2-40B4-BE49-F238E27FC236}">
                <a16:creationId xmlns:a16="http://schemas.microsoft.com/office/drawing/2014/main" id="{D291A361-7CEB-4128-AEEA-5F5F5426E390}"/>
              </a:ext>
            </a:extLst>
          </p:cNvPr>
          <p:cNvSpPr txBox="1"/>
          <p:nvPr/>
        </p:nvSpPr>
        <p:spPr>
          <a:xfrm>
            <a:off x="1601218" y="396482"/>
            <a:ext cx="71225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れんぞく</a:t>
            </a:r>
          </a:p>
        </p:txBody>
      </p:sp>
    </p:spTree>
    <p:extLst>
      <p:ext uri="{BB962C8B-B14F-4D97-AF65-F5344CB8AC3E}">
        <p14:creationId xmlns:p14="http://schemas.microsoft.com/office/powerpoint/2010/main" val="176020164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．種を連続して蒔こう</a:t>
            </a:r>
          </a:p>
        </p:txBody>
      </p:sp>
      <p:sp>
        <p:nvSpPr>
          <p:cNvPr id="117" name="テキスト ボックス 116">
            <a:extLst>
              <a:ext uri="{FF2B5EF4-FFF2-40B4-BE49-F238E27FC236}">
                <a16:creationId xmlns:a16="http://schemas.microsoft.com/office/drawing/2014/main" id="{EDAA72CF-4037-4DE7-9632-D4D72FBD3A82}"/>
              </a:ext>
            </a:extLst>
          </p:cNvPr>
          <p:cNvSpPr txBox="1"/>
          <p:nvPr/>
        </p:nvSpPr>
        <p:spPr>
          <a:xfrm>
            <a:off x="2742101" y="396482"/>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21" name="テキスト ボックス 120">
            <a:extLst>
              <a:ext uri="{FF2B5EF4-FFF2-40B4-BE49-F238E27FC236}">
                <a16:creationId xmlns:a16="http://schemas.microsoft.com/office/drawing/2014/main" id="{85AF175C-41CF-4256-BD40-EA4643D7AF9F}"/>
              </a:ext>
            </a:extLst>
          </p:cNvPr>
          <p:cNvSpPr txBox="1"/>
          <p:nvPr/>
        </p:nvSpPr>
        <p:spPr>
          <a:xfrm>
            <a:off x="933062" y="396482"/>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23" name="テキスト ボックス 122">
            <a:extLst>
              <a:ext uri="{FF2B5EF4-FFF2-40B4-BE49-F238E27FC236}">
                <a16:creationId xmlns:a16="http://schemas.microsoft.com/office/drawing/2014/main" id="{D291A361-7CEB-4128-AEEA-5F5F5426E390}"/>
              </a:ext>
            </a:extLst>
          </p:cNvPr>
          <p:cNvSpPr txBox="1"/>
          <p:nvPr/>
        </p:nvSpPr>
        <p:spPr>
          <a:xfrm>
            <a:off x="1601218" y="396482"/>
            <a:ext cx="71225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れんぞく</a:t>
            </a:r>
          </a:p>
        </p:txBody>
      </p:sp>
      <p:sp>
        <p:nvSpPr>
          <p:cNvPr id="41" name="テキスト ボックス 40">
            <a:extLst>
              <a:ext uri="{FF2B5EF4-FFF2-40B4-BE49-F238E27FC236}">
                <a16:creationId xmlns:a16="http://schemas.microsoft.com/office/drawing/2014/main" id="{2716660E-F08C-431B-9D98-D3B374E18EFC}"/>
              </a:ext>
            </a:extLst>
          </p:cNvPr>
          <p:cNvSpPr txBox="1"/>
          <p:nvPr/>
        </p:nvSpPr>
        <p:spPr>
          <a:xfrm>
            <a:off x="408164" y="4092300"/>
            <a:ext cx="5385455"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プログラムの一部は既に準備されています。</a:t>
            </a:r>
            <a:endParaRPr kumimoji="1" lang="ja-JP" altLang="en-US"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9D398A8B-641C-4C86-9461-EF8D28A49608}"/>
              </a:ext>
            </a:extLst>
          </p:cNvPr>
          <p:cNvSpPr txBox="1"/>
          <p:nvPr/>
        </p:nvSpPr>
        <p:spPr>
          <a:xfrm>
            <a:off x="2417373" y="4163090"/>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すで</a:t>
            </a:r>
          </a:p>
        </p:txBody>
      </p:sp>
      <p:sp>
        <p:nvSpPr>
          <p:cNvPr id="43" name="テキスト ボックス 42">
            <a:extLst>
              <a:ext uri="{FF2B5EF4-FFF2-40B4-BE49-F238E27FC236}">
                <a16:creationId xmlns:a16="http://schemas.microsoft.com/office/drawing/2014/main" id="{1CAE3F4E-776C-42FF-A692-A81B33DD247D}"/>
              </a:ext>
            </a:extLst>
          </p:cNvPr>
          <p:cNvSpPr txBox="1"/>
          <p:nvPr/>
        </p:nvSpPr>
        <p:spPr>
          <a:xfrm>
            <a:off x="1767979" y="4163090"/>
            <a:ext cx="65818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いちぶ</a:t>
            </a:r>
          </a:p>
        </p:txBody>
      </p:sp>
      <p:sp>
        <p:nvSpPr>
          <p:cNvPr id="44" name="テキスト ボックス 43">
            <a:extLst>
              <a:ext uri="{FF2B5EF4-FFF2-40B4-BE49-F238E27FC236}">
                <a16:creationId xmlns:a16="http://schemas.microsoft.com/office/drawing/2014/main" id="{A9DADC25-FB08-46F6-9012-B21C59D83D27}"/>
              </a:ext>
            </a:extLst>
          </p:cNvPr>
          <p:cNvSpPr txBox="1"/>
          <p:nvPr/>
        </p:nvSpPr>
        <p:spPr>
          <a:xfrm>
            <a:off x="2811790" y="4154119"/>
            <a:ext cx="8453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pic>
        <p:nvPicPr>
          <p:cNvPr id="75" name="図 74">
            <a:extLst>
              <a:ext uri="{FF2B5EF4-FFF2-40B4-BE49-F238E27FC236}">
                <a16:creationId xmlns:a16="http://schemas.microsoft.com/office/drawing/2014/main" id="{C78164DF-9F1D-4445-A353-E5228E13EE4B}"/>
              </a:ext>
            </a:extLst>
          </p:cNvPr>
          <p:cNvPicPr>
            <a:picLocks noChangeAspect="1"/>
          </p:cNvPicPr>
          <p:nvPr/>
        </p:nvPicPr>
        <p:blipFill>
          <a:blip r:embed="rId3"/>
          <a:stretch>
            <a:fillRect/>
          </a:stretch>
        </p:blipFill>
        <p:spPr>
          <a:xfrm>
            <a:off x="7666268" y="5520901"/>
            <a:ext cx="1049107" cy="740167"/>
          </a:xfrm>
          <a:prstGeom prst="rect">
            <a:avLst/>
          </a:prstGeom>
        </p:spPr>
      </p:pic>
      <p:pic>
        <p:nvPicPr>
          <p:cNvPr id="3" name="図 2">
            <a:extLst>
              <a:ext uri="{FF2B5EF4-FFF2-40B4-BE49-F238E27FC236}">
                <a16:creationId xmlns:a16="http://schemas.microsoft.com/office/drawing/2014/main" id="{2A07B8B9-1AA5-4025-97AB-CCFDCF59A7C1}"/>
              </a:ext>
            </a:extLst>
          </p:cNvPr>
          <p:cNvPicPr>
            <a:picLocks noChangeAspect="1"/>
          </p:cNvPicPr>
          <p:nvPr/>
        </p:nvPicPr>
        <p:blipFill>
          <a:blip r:embed="rId4"/>
          <a:stretch>
            <a:fillRect/>
          </a:stretch>
        </p:blipFill>
        <p:spPr>
          <a:xfrm>
            <a:off x="673128" y="4642427"/>
            <a:ext cx="3330229" cy="2187130"/>
          </a:xfrm>
          <a:prstGeom prst="rect">
            <a:avLst/>
          </a:prstGeom>
        </p:spPr>
      </p:pic>
      <p:sp>
        <p:nvSpPr>
          <p:cNvPr id="81" name="テキスト ボックス 80">
            <a:extLst>
              <a:ext uri="{FF2B5EF4-FFF2-40B4-BE49-F238E27FC236}">
                <a16:creationId xmlns:a16="http://schemas.microsoft.com/office/drawing/2014/main" id="{9E416705-5A1C-4890-B5F5-F2601C01460F}"/>
              </a:ext>
            </a:extLst>
          </p:cNvPr>
          <p:cNvSpPr txBox="1"/>
          <p:nvPr/>
        </p:nvSpPr>
        <p:spPr>
          <a:xfrm>
            <a:off x="1646643" y="5243919"/>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82" name="テキスト ボックス 81">
            <a:extLst>
              <a:ext uri="{FF2B5EF4-FFF2-40B4-BE49-F238E27FC236}">
                <a16:creationId xmlns:a16="http://schemas.microsoft.com/office/drawing/2014/main" id="{407F6C0B-E5DE-4F39-923F-ED488F501239}"/>
              </a:ext>
            </a:extLst>
          </p:cNvPr>
          <p:cNvSpPr txBox="1"/>
          <p:nvPr/>
        </p:nvSpPr>
        <p:spPr>
          <a:xfrm>
            <a:off x="2214735" y="5243919"/>
            <a:ext cx="53713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たがや</a:t>
            </a:r>
          </a:p>
        </p:txBody>
      </p:sp>
      <p:sp>
        <p:nvSpPr>
          <p:cNvPr id="83" name="テキスト ボックス 82">
            <a:extLst>
              <a:ext uri="{FF2B5EF4-FFF2-40B4-BE49-F238E27FC236}">
                <a16:creationId xmlns:a16="http://schemas.microsoft.com/office/drawing/2014/main" id="{52CDE775-FC6D-4605-B531-E57469E1CE9A}"/>
              </a:ext>
            </a:extLst>
          </p:cNvPr>
          <p:cNvSpPr txBox="1"/>
          <p:nvPr/>
        </p:nvSpPr>
        <p:spPr>
          <a:xfrm>
            <a:off x="1653524" y="6053237"/>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した</a:t>
            </a:r>
          </a:p>
        </p:txBody>
      </p:sp>
      <p:sp>
        <p:nvSpPr>
          <p:cNvPr id="84" name="テキスト ボックス 83">
            <a:extLst>
              <a:ext uri="{FF2B5EF4-FFF2-40B4-BE49-F238E27FC236}">
                <a16:creationId xmlns:a16="http://schemas.microsoft.com/office/drawing/2014/main" id="{CE4B3CCE-8680-4910-9868-0B976EC08340}"/>
              </a:ext>
            </a:extLst>
          </p:cNvPr>
          <p:cNvSpPr txBox="1"/>
          <p:nvPr/>
        </p:nvSpPr>
        <p:spPr>
          <a:xfrm>
            <a:off x="2335915" y="6052221"/>
            <a:ext cx="26648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お</a:t>
            </a:r>
          </a:p>
        </p:txBody>
      </p:sp>
      <p:sp>
        <p:nvSpPr>
          <p:cNvPr id="85" name="テキスト ボックス 84">
            <a:extLst>
              <a:ext uri="{FF2B5EF4-FFF2-40B4-BE49-F238E27FC236}">
                <a16:creationId xmlns:a16="http://schemas.microsoft.com/office/drawing/2014/main" id="{428DAF3D-1D69-432B-B177-18B82B56EC17}"/>
              </a:ext>
            </a:extLst>
          </p:cNvPr>
          <p:cNvSpPr txBox="1"/>
          <p:nvPr/>
        </p:nvSpPr>
        <p:spPr>
          <a:xfrm>
            <a:off x="1646643" y="5648578"/>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89" name="テキスト ボックス 88">
            <a:extLst>
              <a:ext uri="{FF2B5EF4-FFF2-40B4-BE49-F238E27FC236}">
                <a16:creationId xmlns:a16="http://schemas.microsoft.com/office/drawing/2014/main" id="{20973509-8C3B-4DA7-997F-1ED0ED407ACC}"/>
              </a:ext>
            </a:extLst>
          </p:cNvPr>
          <p:cNvSpPr txBox="1"/>
          <p:nvPr/>
        </p:nvSpPr>
        <p:spPr>
          <a:xfrm>
            <a:off x="3077646" y="5648578"/>
            <a:ext cx="53713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いどう</a:t>
            </a:r>
          </a:p>
        </p:txBody>
      </p:sp>
      <p:sp>
        <p:nvSpPr>
          <p:cNvPr id="91" name="テキスト ボックス 90">
            <a:extLst>
              <a:ext uri="{FF2B5EF4-FFF2-40B4-BE49-F238E27FC236}">
                <a16:creationId xmlns:a16="http://schemas.microsoft.com/office/drawing/2014/main" id="{B797CCC4-73F6-415B-AD46-2C8083D879E5}"/>
              </a:ext>
            </a:extLst>
          </p:cNvPr>
          <p:cNvSpPr txBox="1"/>
          <p:nvPr/>
        </p:nvSpPr>
        <p:spPr>
          <a:xfrm>
            <a:off x="914965" y="4815289"/>
            <a:ext cx="597112"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かんすう</a:t>
            </a:r>
          </a:p>
        </p:txBody>
      </p:sp>
      <p:sp>
        <p:nvSpPr>
          <p:cNvPr id="99" name="テキスト ボックス 98">
            <a:extLst>
              <a:ext uri="{FF2B5EF4-FFF2-40B4-BE49-F238E27FC236}">
                <a16:creationId xmlns:a16="http://schemas.microsoft.com/office/drawing/2014/main" id="{21E1B9BB-C46D-4E21-864A-AA86F2BCF1D2}"/>
              </a:ext>
            </a:extLst>
          </p:cNvPr>
          <p:cNvSpPr txBox="1"/>
          <p:nvPr/>
        </p:nvSpPr>
        <p:spPr>
          <a:xfrm>
            <a:off x="428450" y="977316"/>
            <a:ext cx="8572784" cy="102335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ツールボックスに今回のミッションに必要な分類が追加されています。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gn="r">
              <a:lnSpc>
                <a:spcPct val="200000"/>
              </a:lnSpc>
            </a:pPr>
            <a:r>
              <a:rPr kumimoji="1" lang="ja-JP" altLang="en-US" sz="1400" dirty="0">
                <a:solidFill>
                  <a:srgbClr val="575E75"/>
                </a:solidFill>
                <a:latin typeface="メイリオ" panose="020B0604030504040204" pitchFamily="50" charset="-128"/>
                <a:ea typeface="メイリオ" panose="020B0604030504040204" pitchFamily="50" charset="-128"/>
              </a:rPr>
              <a:t>（「高度なブロック」をクリックすると表示されます。）</a:t>
            </a:r>
            <a:endParaRPr kumimoji="1" lang="ja-JP" altLang="en-US" sz="1400" dirty="0">
              <a:latin typeface="メイリオ" panose="020B0604030504040204" pitchFamily="50" charset="-128"/>
              <a:ea typeface="メイリオ" panose="020B0604030504040204" pitchFamily="50" charset="-128"/>
            </a:endParaRPr>
          </a:p>
        </p:txBody>
      </p:sp>
      <p:sp>
        <p:nvSpPr>
          <p:cNvPr id="100" name="テキスト ボックス 99">
            <a:extLst>
              <a:ext uri="{FF2B5EF4-FFF2-40B4-BE49-F238E27FC236}">
                <a16:creationId xmlns:a16="http://schemas.microsoft.com/office/drawing/2014/main" id="{F40CF5D0-EAF0-4803-BC31-890E073BA1B6}"/>
              </a:ext>
            </a:extLst>
          </p:cNvPr>
          <p:cNvSpPr txBox="1"/>
          <p:nvPr/>
        </p:nvSpPr>
        <p:spPr>
          <a:xfrm>
            <a:off x="2243281" y="1041520"/>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こんかい</a:t>
            </a:r>
          </a:p>
        </p:txBody>
      </p:sp>
      <p:sp>
        <p:nvSpPr>
          <p:cNvPr id="101" name="テキスト ボックス 100">
            <a:extLst>
              <a:ext uri="{FF2B5EF4-FFF2-40B4-BE49-F238E27FC236}">
                <a16:creationId xmlns:a16="http://schemas.microsoft.com/office/drawing/2014/main" id="{A485479C-E880-4611-BB46-FF78DC117CC6}"/>
              </a:ext>
            </a:extLst>
          </p:cNvPr>
          <p:cNvSpPr txBox="1"/>
          <p:nvPr/>
        </p:nvSpPr>
        <p:spPr>
          <a:xfrm>
            <a:off x="5700371" y="1041520"/>
            <a:ext cx="615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ついか</a:t>
            </a:r>
          </a:p>
        </p:txBody>
      </p:sp>
      <p:sp>
        <p:nvSpPr>
          <p:cNvPr id="102" name="テキスト ボックス 101">
            <a:extLst>
              <a:ext uri="{FF2B5EF4-FFF2-40B4-BE49-F238E27FC236}">
                <a16:creationId xmlns:a16="http://schemas.microsoft.com/office/drawing/2014/main" id="{550FA5F0-3D60-4BA2-99C0-7587C3D437D3}"/>
              </a:ext>
            </a:extLst>
          </p:cNvPr>
          <p:cNvSpPr txBox="1"/>
          <p:nvPr/>
        </p:nvSpPr>
        <p:spPr>
          <a:xfrm>
            <a:off x="4987565" y="1041520"/>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ぶんるい</a:t>
            </a:r>
          </a:p>
        </p:txBody>
      </p:sp>
      <p:sp>
        <p:nvSpPr>
          <p:cNvPr id="103" name="テキスト ボックス 102">
            <a:extLst>
              <a:ext uri="{FF2B5EF4-FFF2-40B4-BE49-F238E27FC236}">
                <a16:creationId xmlns:a16="http://schemas.microsoft.com/office/drawing/2014/main" id="{874E743D-BCA8-4D23-B830-12262F502ED1}"/>
              </a:ext>
            </a:extLst>
          </p:cNvPr>
          <p:cNvSpPr txBox="1"/>
          <p:nvPr/>
        </p:nvSpPr>
        <p:spPr>
          <a:xfrm>
            <a:off x="4301393" y="1041520"/>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ひつよう</a:t>
            </a:r>
          </a:p>
        </p:txBody>
      </p:sp>
      <p:pic>
        <p:nvPicPr>
          <p:cNvPr id="105" name="図 104">
            <a:extLst>
              <a:ext uri="{FF2B5EF4-FFF2-40B4-BE49-F238E27FC236}">
                <a16:creationId xmlns:a16="http://schemas.microsoft.com/office/drawing/2014/main" id="{627D712A-6156-4156-942A-EB10D8373B73}"/>
              </a:ext>
            </a:extLst>
          </p:cNvPr>
          <p:cNvPicPr>
            <a:picLocks noChangeAspect="1"/>
          </p:cNvPicPr>
          <p:nvPr/>
        </p:nvPicPr>
        <p:blipFill>
          <a:blip r:embed="rId5" cstate="print">
            <a:extLst>
              <a:ext uri="{28A0092B-C50C-407E-A947-70E740481C1C}">
                <a14:useLocalDpi xmlns:a14="http://schemas.microsoft.com/office/drawing/2010/main"/>
              </a:ext>
            </a:extLst>
          </a:blip>
          <a:srcRect t="2421" b="2421"/>
          <a:stretch/>
        </p:blipFill>
        <p:spPr>
          <a:xfrm>
            <a:off x="3100891" y="2223628"/>
            <a:ext cx="1653683" cy="470615"/>
          </a:xfrm>
          <a:prstGeom prst="rect">
            <a:avLst/>
          </a:prstGeom>
        </p:spPr>
      </p:pic>
      <p:sp>
        <p:nvSpPr>
          <p:cNvPr id="107" name="テキスト ボックス 106">
            <a:extLst>
              <a:ext uri="{FF2B5EF4-FFF2-40B4-BE49-F238E27FC236}">
                <a16:creationId xmlns:a16="http://schemas.microsoft.com/office/drawing/2014/main" id="{33964027-DC2D-4241-9787-23F035975ECB}"/>
              </a:ext>
            </a:extLst>
          </p:cNvPr>
          <p:cNvSpPr txBox="1"/>
          <p:nvPr/>
        </p:nvSpPr>
        <p:spPr>
          <a:xfrm>
            <a:off x="3406245" y="2747018"/>
            <a:ext cx="5185829"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処理をまとめて定義することができます。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また、まとめた定義を呼び出すことができます</a:t>
            </a:r>
            <a:r>
              <a:rPr lang="ja-JP" altLang="en-US" i="0" dirty="0">
                <a:solidFill>
                  <a:srgbClr val="575E75"/>
                </a:solidFill>
                <a:effectLst/>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4D51F09E-44CC-4586-8D20-AE1DA18E003F}"/>
              </a:ext>
            </a:extLst>
          </p:cNvPr>
          <p:cNvSpPr txBox="1"/>
          <p:nvPr/>
        </p:nvSpPr>
        <p:spPr>
          <a:xfrm>
            <a:off x="3406245" y="2832094"/>
            <a:ext cx="61894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しょり</a:t>
            </a:r>
          </a:p>
        </p:txBody>
      </p:sp>
      <p:sp>
        <p:nvSpPr>
          <p:cNvPr id="110" name="テキスト ボックス 109">
            <a:extLst>
              <a:ext uri="{FF2B5EF4-FFF2-40B4-BE49-F238E27FC236}">
                <a16:creationId xmlns:a16="http://schemas.microsoft.com/office/drawing/2014/main" id="{C22A888B-D0C1-420F-A0A5-E6B77B778F6D}"/>
              </a:ext>
            </a:extLst>
          </p:cNvPr>
          <p:cNvSpPr txBox="1"/>
          <p:nvPr/>
        </p:nvSpPr>
        <p:spPr>
          <a:xfrm>
            <a:off x="5751534" y="3379047"/>
            <a:ext cx="2918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a:t>
            </a:r>
          </a:p>
        </p:txBody>
      </p:sp>
      <p:sp>
        <p:nvSpPr>
          <p:cNvPr id="111" name="テキスト ボックス 110">
            <a:extLst>
              <a:ext uri="{FF2B5EF4-FFF2-40B4-BE49-F238E27FC236}">
                <a16:creationId xmlns:a16="http://schemas.microsoft.com/office/drawing/2014/main" id="{3B31785D-53E3-48FE-A716-91CA9F28DB85}"/>
              </a:ext>
            </a:extLst>
          </p:cNvPr>
          <p:cNvSpPr txBox="1"/>
          <p:nvPr/>
        </p:nvSpPr>
        <p:spPr>
          <a:xfrm>
            <a:off x="5005115" y="3379047"/>
            <a:ext cx="61894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ていぎ</a:t>
            </a:r>
          </a:p>
        </p:txBody>
      </p:sp>
      <p:pic>
        <p:nvPicPr>
          <p:cNvPr id="8" name="図 7">
            <a:extLst>
              <a:ext uri="{FF2B5EF4-FFF2-40B4-BE49-F238E27FC236}">
                <a16:creationId xmlns:a16="http://schemas.microsoft.com/office/drawing/2014/main" id="{8F8720B0-DE82-4F5F-B726-FE95396635D8}"/>
              </a:ext>
            </a:extLst>
          </p:cNvPr>
          <p:cNvPicPr>
            <a:picLocks noChangeAspect="1"/>
          </p:cNvPicPr>
          <p:nvPr/>
        </p:nvPicPr>
        <p:blipFill>
          <a:blip r:embed="rId6"/>
          <a:stretch>
            <a:fillRect/>
          </a:stretch>
        </p:blipFill>
        <p:spPr>
          <a:xfrm>
            <a:off x="829149" y="1735613"/>
            <a:ext cx="1653683" cy="2438994"/>
          </a:xfrm>
          <a:prstGeom prst="rect">
            <a:avLst/>
          </a:prstGeom>
        </p:spPr>
      </p:pic>
      <p:sp>
        <p:nvSpPr>
          <p:cNvPr id="112" name="テキスト ボックス 111">
            <a:extLst>
              <a:ext uri="{FF2B5EF4-FFF2-40B4-BE49-F238E27FC236}">
                <a16:creationId xmlns:a16="http://schemas.microsoft.com/office/drawing/2014/main" id="{C52D5E43-4D2F-4A84-B61A-DFD9FD9C3B6C}"/>
              </a:ext>
            </a:extLst>
          </p:cNvPr>
          <p:cNvSpPr txBox="1"/>
          <p:nvPr/>
        </p:nvSpPr>
        <p:spPr>
          <a:xfrm>
            <a:off x="1124805" y="3671174"/>
            <a:ext cx="597112"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かんすう</a:t>
            </a:r>
          </a:p>
        </p:txBody>
      </p:sp>
      <p:sp>
        <p:nvSpPr>
          <p:cNvPr id="114" name="テキスト ボックス 113">
            <a:extLst>
              <a:ext uri="{FF2B5EF4-FFF2-40B4-BE49-F238E27FC236}">
                <a16:creationId xmlns:a16="http://schemas.microsoft.com/office/drawing/2014/main" id="{645F1C84-C2EA-4307-85DF-D74FA5AABF87}"/>
              </a:ext>
            </a:extLst>
          </p:cNvPr>
          <p:cNvSpPr txBox="1"/>
          <p:nvPr/>
        </p:nvSpPr>
        <p:spPr>
          <a:xfrm>
            <a:off x="3406245" y="2242760"/>
            <a:ext cx="597112"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かんすう</a:t>
            </a:r>
          </a:p>
        </p:txBody>
      </p:sp>
      <p:sp>
        <p:nvSpPr>
          <p:cNvPr id="115" name="テキスト ボックス 114">
            <a:extLst>
              <a:ext uri="{FF2B5EF4-FFF2-40B4-BE49-F238E27FC236}">
                <a16:creationId xmlns:a16="http://schemas.microsoft.com/office/drawing/2014/main" id="{4409CAA3-8D85-4A25-B8A7-D84106D773B7}"/>
              </a:ext>
            </a:extLst>
          </p:cNvPr>
          <p:cNvSpPr txBox="1"/>
          <p:nvPr/>
        </p:nvSpPr>
        <p:spPr>
          <a:xfrm>
            <a:off x="1126706" y="3217753"/>
            <a:ext cx="597112"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こうど</a:t>
            </a:r>
          </a:p>
        </p:txBody>
      </p:sp>
      <p:sp>
        <p:nvSpPr>
          <p:cNvPr id="118" name="テキスト ボックス 117">
            <a:extLst>
              <a:ext uri="{FF2B5EF4-FFF2-40B4-BE49-F238E27FC236}">
                <a16:creationId xmlns:a16="http://schemas.microsoft.com/office/drawing/2014/main" id="{9DF4DD72-10BA-4061-BC7A-13E1998E5D58}"/>
              </a:ext>
            </a:extLst>
          </p:cNvPr>
          <p:cNvSpPr txBox="1"/>
          <p:nvPr/>
        </p:nvSpPr>
        <p:spPr>
          <a:xfrm>
            <a:off x="4536887" y="1571026"/>
            <a:ext cx="52135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こうど</a:t>
            </a:r>
          </a:p>
        </p:txBody>
      </p:sp>
      <p:sp>
        <p:nvSpPr>
          <p:cNvPr id="119" name="テキスト ボックス 118">
            <a:extLst>
              <a:ext uri="{FF2B5EF4-FFF2-40B4-BE49-F238E27FC236}">
                <a16:creationId xmlns:a16="http://schemas.microsoft.com/office/drawing/2014/main" id="{2BE48E66-BD33-4D34-BA29-B3AB3BE7C4D1}"/>
              </a:ext>
            </a:extLst>
          </p:cNvPr>
          <p:cNvSpPr txBox="1"/>
          <p:nvPr/>
        </p:nvSpPr>
        <p:spPr>
          <a:xfrm>
            <a:off x="7323011" y="1564346"/>
            <a:ext cx="59006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ひょうじ</a:t>
            </a:r>
          </a:p>
        </p:txBody>
      </p:sp>
      <p:sp>
        <p:nvSpPr>
          <p:cNvPr id="120" name="テキスト ボックス 119">
            <a:extLst>
              <a:ext uri="{FF2B5EF4-FFF2-40B4-BE49-F238E27FC236}">
                <a16:creationId xmlns:a16="http://schemas.microsoft.com/office/drawing/2014/main" id="{DC470093-25E8-4D22-981A-8AEB364870EB}"/>
              </a:ext>
            </a:extLst>
          </p:cNvPr>
          <p:cNvSpPr txBox="1"/>
          <p:nvPr/>
        </p:nvSpPr>
        <p:spPr>
          <a:xfrm>
            <a:off x="5526462" y="5064147"/>
            <a:ext cx="2096724"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関数って何だろう？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22" name="テキスト ボックス 121">
            <a:extLst>
              <a:ext uri="{FF2B5EF4-FFF2-40B4-BE49-F238E27FC236}">
                <a16:creationId xmlns:a16="http://schemas.microsoft.com/office/drawing/2014/main" id="{C2A1A728-CCE6-4561-A790-3FDDFF7D17FB}"/>
              </a:ext>
            </a:extLst>
          </p:cNvPr>
          <p:cNvSpPr txBox="1"/>
          <p:nvPr/>
        </p:nvSpPr>
        <p:spPr>
          <a:xfrm>
            <a:off x="5483380" y="5144996"/>
            <a:ext cx="6595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かんすう</a:t>
            </a:r>
            <a:endParaRPr kumimoji="1" lang="ja-JP" altLang="en-US" sz="800" dirty="0">
              <a:latin typeface="メイリオ" panose="020B0604030504040204" pitchFamily="50" charset="-128"/>
              <a:ea typeface="メイリオ" panose="020B0604030504040204" pitchFamily="50" charset="-128"/>
            </a:endParaRPr>
          </a:p>
        </p:txBody>
      </p:sp>
      <p:sp>
        <p:nvSpPr>
          <p:cNvPr id="124" name="吹き出し: 角を丸めた四角形 123">
            <a:extLst>
              <a:ext uri="{FF2B5EF4-FFF2-40B4-BE49-F238E27FC236}">
                <a16:creationId xmlns:a16="http://schemas.microsoft.com/office/drawing/2014/main" id="{C67AE7E8-D84F-4AC5-8AE5-CFB402001C59}"/>
              </a:ext>
            </a:extLst>
          </p:cNvPr>
          <p:cNvSpPr/>
          <p:nvPr/>
        </p:nvSpPr>
        <p:spPr>
          <a:xfrm>
            <a:off x="5526461" y="5064147"/>
            <a:ext cx="2139807" cy="590080"/>
          </a:xfrm>
          <a:prstGeom prst="wedgeRoundRectCallout">
            <a:avLst>
              <a:gd name="adj1" fmla="val 54566"/>
              <a:gd name="adj2" fmla="val -1154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125" name="テキスト ボックス 124">
            <a:extLst>
              <a:ext uri="{FF2B5EF4-FFF2-40B4-BE49-F238E27FC236}">
                <a16:creationId xmlns:a16="http://schemas.microsoft.com/office/drawing/2014/main" id="{05CB9F5C-F8F5-4DF0-96F3-4009C94CC5D9}"/>
              </a:ext>
            </a:extLst>
          </p:cNvPr>
          <p:cNvSpPr txBox="1"/>
          <p:nvPr/>
        </p:nvSpPr>
        <p:spPr>
          <a:xfrm>
            <a:off x="6303823" y="5144996"/>
            <a:ext cx="44841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なん</a:t>
            </a:r>
            <a:endParaRPr kumimoji="1" lang="ja-JP" altLang="en-US" sz="8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7AEBF545-1D9A-459D-87A2-57A629DE92EF}"/>
              </a:ext>
            </a:extLst>
          </p:cNvPr>
          <p:cNvSpPr txBox="1"/>
          <p:nvPr/>
        </p:nvSpPr>
        <p:spPr>
          <a:xfrm>
            <a:off x="6203082" y="3379047"/>
            <a:ext cx="29181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40" name="テキスト ボックス 39">
            <a:extLst>
              <a:ext uri="{FF2B5EF4-FFF2-40B4-BE49-F238E27FC236}">
                <a16:creationId xmlns:a16="http://schemas.microsoft.com/office/drawing/2014/main" id="{CE134786-1D63-4004-A54B-1979CBFA5CEA}"/>
              </a:ext>
            </a:extLst>
          </p:cNvPr>
          <p:cNvSpPr txBox="1"/>
          <p:nvPr/>
        </p:nvSpPr>
        <p:spPr>
          <a:xfrm>
            <a:off x="4993303" y="2832094"/>
            <a:ext cx="61894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ていぎ</a:t>
            </a:r>
          </a:p>
        </p:txBody>
      </p:sp>
    </p:spTree>
    <p:extLst>
      <p:ext uri="{BB962C8B-B14F-4D97-AF65-F5344CB8AC3E}">
        <p14:creationId xmlns:p14="http://schemas.microsoft.com/office/powerpoint/2010/main" val="252415274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関数について</a:t>
            </a:r>
            <a:r>
              <a:rPr lang="en-US" altLang="ja-JP" dirty="0"/>
              <a:t>】</a:t>
            </a:r>
            <a:endParaRPr lang="ja-JP" altLang="en-US" dirty="0"/>
          </a:p>
        </p:txBody>
      </p:sp>
      <p:sp>
        <p:nvSpPr>
          <p:cNvPr id="37" name="テキスト ボックス 36">
            <a:extLst>
              <a:ext uri="{FF2B5EF4-FFF2-40B4-BE49-F238E27FC236}">
                <a16:creationId xmlns:a16="http://schemas.microsoft.com/office/drawing/2014/main" id="{7D2FA452-DD4E-4438-8F72-768BD11F529B}"/>
              </a:ext>
            </a:extLst>
          </p:cNvPr>
          <p:cNvSpPr txBox="1"/>
          <p:nvPr/>
        </p:nvSpPr>
        <p:spPr>
          <a:xfrm>
            <a:off x="544702" y="391554"/>
            <a:ext cx="77856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かんすう</a:t>
            </a:r>
          </a:p>
        </p:txBody>
      </p:sp>
      <p:sp>
        <p:nvSpPr>
          <p:cNvPr id="73" name="テキスト ボックス 72">
            <a:extLst>
              <a:ext uri="{FF2B5EF4-FFF2-40B4-BE49-F238E27FC236}">
                <a16:creationId xmlns:a16="http://schemas.microsoft.com/office/drawing/2014/main" id="{F3C56569-DB9D-4C1E-A342-B436EDB83CA1}"/>
              </a:ext>
            </a:extLst>
          </p:cNvPr>
          <p:cNvSpPr txBox="1"/>
          <p:nvPr/>
        </p:nvSpPr>
        <p:spPr>
          <a:xfrm>
            <a:off x="692108" y="2560070"/>
            <a:ext cx="595485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・他の処理から呼び出して使うことができます。</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74" name="テキスト ボックス 73">
            <a:extLst>
              <a:ext uri="{FF2B5EF4-FFF2-40B4-BE49-F238E27FC236}">
                <a16:creationId xmlns:a16="http://schemas.microsoft.com/office/drawing/2014/main" id="{D91F16D7-1591-4385-939F-F9AD5EBB1759}"/>
              </a:ext>
            </a:extLst>
          </p:cNvPr>
          <p:cNvSpPr txBox="1"/>
          <p:nvPr/>
        </p:nvSpPr>
        <p:spPr>
          <a:xfrm>
            <a:off x="1419513" y="2626240"/>
            <a:ext cx="5820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しょり</a:t>
            </a:r>
            <a:endParaRPr kumimoji="1" lang="ja-JP" altLang="en-US" sz="1000"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C63ACE17-F590-4FD8-97D5-F208F396E7C9}"/>
              </a:ext>
            </a:extLst>
          </p:cNvPr>
          <p:cNvSpPr txBox="1"/>
          <p:nvPr/>
        </p:nvSpPr>
        <p:spPr>
          <a:xfrm>
            <a:off x="2332913" y="2626240"/>
            <a:ext cx="3048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a:t>
            </a:r>
            <a:endParaRPr kumimoji="1" lang="ja-JP" altLang="en-US" sz="1000" dirty="0">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F4E0096E-DBCE-4541-8BC0-2149298F8E71}"/>
              </a:ext>
            </a:extLst>
          </p:cNvPr>
          <p:cNvSpPr txBox="1"/>
          <p:nvPr/>
        </p:nvSpPr>
        <p:spPr>
          <a:xfrm>
            <a:off x="3405732" y="2626240"/>
            <a:ext cx="47485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つか</a:t>
            </a:r>
            <a:endParaRPr kumimoji="1" lang="ja-JP" altLang="en-US" sz="1000" dirty="0">
              <a:latin typeface="メイリオ" panose="020B0604030504040204" pitchFamily="50" charset="-128"/>
              <a:ea typeface="メイリオ" panose="020B0604030504040204" pitchFamily="50" charset="-128"/>
            </a:endParaRPr>
          </a:p>
        </p:txBody>
      </p:sp>
      <p:sp>
        <p:nvSpPr>
          <p:cNvPr id="93" name="テキスト ボックス 92">
            <a:extLst>
              <a:ext uri="{FF2B5EF4-FFF2-40B4-BE49-F238E27FC236}">
                <a16:creationId xmlns:a16="http://schemas.microsoft.com/office/drawing/2014/main" id="{8AA217C9-4AF4-40C4-83A8-C9E9BDA343C3}"/>
              </a:ext>
            </a:extLst>
          </p:cNvPr>
          <p:cNvSpPr txBox="1"/>
          <p:nvPr/>
        </p:nvSpPr>
        <p:spPr>
          <a:xfrm>
            <a:off x="692108" y="2102246"/>
            <a:ext cx="753801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・まとめることで、スッキリとしたプログラムにすることができます。</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96" name="テキスト ボックス 95">
            <a:extLst>
              <a:ext uri="{FF2B5EF4-FFF2-40B4-BE49-F238E27FC236}">
                <a16:creationId xmlns:a16="http://schemas.microsoft.com/office/drawing/2014/main" id="{96224267-173A-4834-A307-49337EABD21E}"/>
              </a:ext>
            </a:extLst>
          </p:cNvPr>
          <p:cNvSpPr txBox="1"/>
          <p:nvPr/>
        </p:nvSpPr>
        <p:spPr>
          <a:xfrm>
            <a:off x="893603" y="2626240"/>
            <a:ext cx="47485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ほか</a:t>
            </a:r>
            <a:endParaRPr kumimoji="1" lang="ja-JP" altLang="en-US" sz="10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B75D0141-66E0-4577-AC61-CA9852DA8C18}"/>
              </a:ext>
            </a:extLst>
          </p:cNvPr>
          <p:cNvSpPr txBox="1"/>
          <p:nvPr/>
        </p:nvSpPr>
        <p:spPr>
          <a:xfrm>
            <a:off x="2809957" y="2626240"/>
            <a:ext cx="3048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endParaRPr kumimoji="1" lang="ja-JP" altLang="en-US" sz="1000" dirty="0">
              <a:latin typeface="メイリオ" panose="020B0604030504040204" pitchFamily="50" charset="-128"/>
              <a:ea typeface="メイリオ" panose="020B0604030504040204" pitchFamily="50" charset="-128"/>
            </a:endParaRPr>
          </a:p>
        </p:txBody>
      </p:sp>
      <p:pic>
        <p:nvPicPr>
          <p:cNvPr id="4" name="図 3">
            <a:extLst>
              <a:ext uri="{FF2B5EF4-FFF2-40B4-BE49-F238E27FC236}">
                <a16:creationId xmlns:a16="http://schemas.microsoft.com/office/drawing/2014/main" id="{5C840C11-90EF-4EC4-B7AE-D5887715388C}"/>
              </a:ext>
            </a:extLst>
          </p:cNvPr>
          <p:cNvPicPr>
            <a:picLocks noChangeAspect="1"/>
          </p:cNvPicPr>
          <p:nvPr/>
        </p:nvPicPr>
        <p:blipFill>
          <a:blip r:embed="rId2"/>
          <a:stretch>
            <a:fillRect/>
          </a:stretch>
        </p:blipFill>
        <p:spPr>
          <a:xfrm>
            <a:off x="835853" y="3221727"/>
            <a:ext cx="3322608" cy="1828958"/>
          </a:xfrm>
          <a:prstGeom prst="rect">
            <a:avLst/>
          </a:prstGeom>
        </p:spPr>
      </p:pic>
      <p:pic>
        <p:nvPicPr>
          <p:cNvPr id="7" name="図 6">
            <a:extLst>
              <a:ext uri="{FF2B5EF4-FFF2-40B4-BE49-F238E27FC236}">
                <a16:creationId xmlns:a16="http://schemas.microsoft.com/office/drawing/2014/main" id="{3393497C-2590-4A46-9183-63BAE2B62FAD}"/>
              </a:ext>
            </a:extLst>
          </p:cNvPr>
          <p:cNvPicPr>
            <a:picLocks noChangeAspect="1"/>
          </p:cNvPicPr>
          <p:nvPr/>
        </p:nvPicPr>
        <p:blipFill>
          <a:blip r:embed="rId3"/>
          <a:stretch>
            <a:fillRect/>
          </a:stretch>
        </p:blipFill>
        <p:spPr>
          <a:xfrm>
            <a:off x="887993" y="5298783"/>
            <a:ext cx="2781541" cy="1204064"/>
          </a:xfrm>
          <a:prstGeom prst="rect">
            <a:avLst/>
          </a:prstGeom>
        </p:spPr>
      </p:pic>
      <p:sp>
        <p:nvSpPr>
          <p:cNvPr id="77" name="テキスト ボックス 76">
            <a:extLst>
              <a:ext uri="{FF2B5EF4-FFF2-40B4-BE49-F238E27FC236}">
                <a16:creationId xmlns:a16="http://schemas.microsoft.com/office/drawing/2014/main" id="{5F2AAC44-9962-400E-8341-9C5B7BCF692A}"/>
              </a:ext>
            </a:extLst>
          </p:cNvPr>
          <p:cNvSpPr txBox="1"/>
          <p:nvPr/>
        </p:nvSpPr>
        <p:spPr>
          <a:xfrm>
            <a:off x="1817848" y="3866636"/>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78" name="テキスト ボックス 77">
            <a:extLst>
              <a:ext uri="{FF2B5EF4-FFF2-40B4-BE49-F238E27FC236}">
                <a16:creationId xmlns:a16="http://schemas.microsoft.com/office/drawing/2014/main" id="{AE123487-C3D6-4D2F-8CDC-0190FDA3B4B0}"/>
              </a:ext>
            </a:extLst>
          </p:cNvPr>
          <p:cNvSpPr txBox="1"/>
          <p:nvPr/>
        </p:nvSpPr>
        <p:spPr>
          <a:xfrm>
            <a:off x="3248851" y="3866636"/>
            <a:ext cx="53713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いどう</a:t>
            </a:r>
          </a:p>
        </p:txBody>
      </p:sp>
      <p:sp>
        <p:nvSpPr>
          <p:cNvPr id="79" name="テキスト ボックス 78">
            <a:extLst>
              <a:ext uri="{FF2B5EF4-FFF2-40B4-BE49-F238E27FC236}">
                <a16:creationId xmlns:a16="http://schemas.microsoft.com/office/drawing/2014/main" id="{5F8DFE89-25CC-4642-8C17-2FB6232DEDA2}"/>
              </a:ext>
            </a:extLst>
          </p:cNvPr>
          <p:cNvSpPr txBox="1"/>
          <p:nvPr/>
        </p:nvSpPr>
        <p:spPr>
          <a:xfrm>
            <a:off x="787233" y="3455376"/>
            <a:ext cx="597112"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かんすう</a:t>
            </a:r>
          </a:p>
        </p:txBody>
      </p:sp>
      <p:sp>
        <p:nvSpPr>
          <p:cNvPr id="84" name="テキスト ボックス 83">
            <a:extLst>
              <a:ext uri="{FF2B5EF4-FFF2-40B4-BE49-F238E27FC236}">
                <a16:creationId xmlns:a16="http://schemas.microsoft.com/office/drawing/2014/main" id="{EA2D4678-F321-490C-BDD8-C9076F8CD596}"/>
              </a:ext>
            </a:extLst>
          </p:cNvPr>
          <p:cNvSpPr txBox="1"/>
          <p:nvPr/>
        </p:nvSpPr>
        <p:spPr>
          <a:xfrm>
            <a:off x="1817848" y="4280835"/>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みぎ</a:t>
            </a:r>
          </a:p>
        </p:txBody>
      </p:sp>
      <p:sp>
        <p:nvSpPr>
          <p:cNvPr id="85" name="テキスト ボックス 84">
            <a:extLst>
              <a:ext uri="{FF2B5EF4-FFF2-40B4-BE49-F238E27FC236}">
                <a16:creationId xmlns:a16="http://schemas.microsoft.com/office/drawing/2014/main" id="{668FDDD9-65DE-4570-AAA4-8073D48A1298}"/>
              </a:ext>
            </a:extLst>
          </p:cNvPr>
          <p:cNvSpPr txBox="1"/>
          <p:nvPr/>
        </p:nvSpPr>
        <p:spPr>
          <a:xfrm>
            <a:off x="2450152" y="4274334"/>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お</a:t>
            </a:r>
          </a:p>
        </p:txBody>
      </p:sp>
      <p:sp>
        <p:nvSpPr>
          <p:cNvPr id="86" name="テキスト ボックス 85">
            <a:extLst>
              <a:ext uri="{FF2B5EF4-FFF2-40B4-BE49-F238E27FC236}">
                <a16:creationId xmlns:a16="http://schemas.microsoft.com/office/drawing/2014/main" id="{512DFED0-AE52-4946-9841-58ABB11D47AF}"/>
              </a:ext>
            </a:extLst>
          </p:cNvPr>
          <p:cNvSpPr txBox="1"/>
          <p:nvPr/>
        </p:nvSpPr>
        <p:spPr>
          <a:xfrm>
            <a:off x="3009732" y="5349159"/>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とき</a:t>
            </a:r>
          </a:p>
        </p:txBody>
      </p:sp>
      <p:sp>
        <p:nvSpPr>
          <p:cNvPr id="87" name="テキスト ボックス 86">
            <a:extLst>
              <a:ext uri="{FF2B5EF4-FFF2-40B4-BE49-F238E27FC236}">
                <a16:creationId xmlns:a16="http://schemas.microsoft.com/office/drawing/2014/main" id="{7C25A56D-0EF9-4068-BE7A-566326D39093}"/>
              </a:ext>
            </a:extLst>
          </p:cNvPr>
          <p:cNvSpPr txBox="1"/>
          <p:nvPr/>
        </p:nvSpPr>
        <p:spPr>
          <a:xfrm>
            <a:off x="2398104" y="5342187"/>
            <a:ext cx="774426"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にゅうりょく</a:t>
            </a:r>
          </a:p>
        </p:txBody>
      </p:sp>
      <p:sp>
        <p:nvSpPr>
          <p:cNvPr id="88" name="テキスト ボックス 87">
            <a:extLst>
              <a:ext uri="{FF2B5EF4-FFF2-40B4-BE49-F238E27FC236}">
                <a16:creationId xmlns:a16="http://schemas.microsoft.com/office/drawing/2014/main" id="{5ED9F528-40D2-408B-B890-C356DDD86C23}"/>
              </a:ext>
            </a:extLst>
          </p:cNvPr>
          <p:cNvSpPr txBox="1"/>
          <p:nvPr/>
        </p:nvSpPr>
        <p:spPr>
          <a:xfrm>
            <a:off x="1049890" y="5735854"/>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a:t>
            </a:r>
          </a:p>
        </p:txBody>
      </p:sp>
      <p:sp>
        <p:nvSpPr>
          <p:cNvPr id="89" name="テキスト ボックス 88">
            <a:extLst>
              <a:ext uri="{FF2B5EF4-FFF2-40B4-BE49-F238E27FC236}">
                <a16:creationId xmlns:a16="http://schemas.microsoft.com/office/drawing/2014/main" id="{B9C382A3-0654-4571-8AF2-13278B738BDB}"/>
              </a:ext>
            </a:extLst>
          </p:cNvPr>
          <p:cNvSpPr txBox="1"/>
          <p:nvPr/>
        </p:nvSpPr>
        <p:spPr>
          <a:xfrm>
            <a:off x="1307796" y="5738785"/>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だ</a:t>
            </a:r>
          </a:p>
        </p:txBody>
      </p:sp>
      <p:sp>
        <p:nvSpPr>
          <p:cNvPr id="90" name="テキスト ボックス 89">
            <a:extLst>
              <a:ext uri="{FF2B5EF4-FFF2-40B4-BE49-F238E27FC236}">
                <a16:creationId xmlns:a16="http://schemas.microsoft.com/office/drawing/2014/main" id="{12166D43-D657-4798-BA78-70C59461B06E}"/>
              </a:ext>
            </a:extLst>
          </p:cNvPr>
          <p:cNvSpPr txBox="1"/>
          <p:nvPr/>
        </p:nvSpPr>
        <p:spPr>
          <a:xfrm>
            <a:off x="4775697" y="3221727"/>
            <a:ext cx="4219044"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関数の名前は自由に決めることができます。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91" name="テキスト ボックス 90">
            <a:extLst>
              <a:ext uri="{FF2B5EF4-FFF2-40B4-BE49-F238E27FC236}">
                <a16:creationId xmlns:a16="http://schemas.microsoft.com/office/drawing/2014/main" id="{C9BE01A9-4300-40BC-83E0-ABE94DC6CE97}"/>
              </a:ext>
            </a:extLst>
          </p:cNvPr>
          <p:cNvSpPr txBox="1"/>
          <p:nvPr/>
        </p:nvSpPr>
        <p:spPr>
          <a:xfrm>
            <a:off x="4775697" y="3886795"/>
            <a:ext cx="3428931"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処理をまとめることができます。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92" name="正方形/長方形 91">
            <a:extLst>
              <a:ext uri="{FF2B5EF4-FFF2-40B4-BE49-F238E27FC236}">
                <a16:creationId xmlns:a16="http://schemas.microsoft.com/office/drawing/2014/main" id="{DA5D2345-28D8-4046-A8D4-698C814448EC}"/>
              </a:ext>
            </a:extLst>
          </p:cNvPr>
          <p:cNvSpPr/>
          <p:nvPr/>
        </p:nvSpPr>
        <p:spPr>
          <a:xfrm>
            <a:off x="1267079" y="3455376"/>
            <a:ext cx="734502" cy="408329"/>
          </a:xfrm>
          <a:prstGeom prst="rect">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94" name="直線矢印コネクタ 93">
            <a:extLst>
              <a:ext uri="{FF2B5EF4-FFF2-40B4-BE49-F238E27FC236}">
                <a16:creationId xmlns:a16="http://schemas.microsoft.com/office/drawing/2014/main" id="{792CEA6A-A72C-403D-81E4-634FEC1F6E2C}"/>
              </a:ext>
            </a:extLst>
          </p:cNvPr>
          <p:cNvCxnSpPr>
            <a:cxnSpLocks/>
          </p:cNvCxnSpPr>
          <p:nvPr/>
        </p:nvCxnSpPr>
        <p:spPr>
          <a:xfrm flipH="1" flipV="1">
            <a:off x="2001581" y="3517401"/>
            <a:ext cx="2717541" cy="17854"/>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97" name="正方形/長方形 96">
            <a:extLst>
              <a:ext uri="{FF2B5EF4-FFF2-40B4-BE49-F238E27FC236}">
                <a16:creationId xmlns:a16="http://schemas.microsoft.com/office/drawing/2014/main" id="{75215A44-4A84-4946-BC1D-7061809B6F8A}"/>
              </a:ext>
            </a:extLst>
          </p:cNvPr>
          <p:cNvSpPr/>
          <p:nvPr/>
        </p:nvSpPr>
        <p:spPr>
          <a:xfrm>
            <a:off x="1004457" y="3850336"/>
            <a:ext cx="3057590" cy="900879"/>
          </a:xfrm>
          <a:prstGeom prst="rect">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cxnSp>
        <p:nvCxnSpPr>
          <p:cNvPr id="98" name="直線矢印コネクタ 97">
            <a:extLst>
              <a:ext uri="{FF2B5EF4-FFF2-40B4-BE49-F238E27FC236}">
                <a16:creationId xmlns:a16="http://schemas.microsoft.com/office/drawing/2014/main" id="{FE6E6DBB-3041-47CD-911F-06E9DE77DCF1}"/>
              </a:ext>
            </a:extLst>
          </p:cNvPr>
          <p:cNvCxnSpPr>
            <a:cxnSpLocks/>
          </p:cNvCxnSpPr>
          <p:nvPr/>
        </p:nvCxnSpPr>
        <p:spPr>
          <a:xfrm flipH="1" flipV="1">
            <a:off x="4062047" y="4189514"/>
            <a:ext cx="657075" cy="11032"/>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01" name="テキスト ボックス 100">
            <a:extLst>
              <a:ext uri="{FF2B5EF4-FFF2-40B4-BE49-F238E27FC236}">
                <a16:creationId xmlns:a16="http://schemas.microsoft.com/office/drawing/2014/main" id="{EE2893F7-62CA-47DC-8961-2E938C6B3C13}"/>
              </a:ext>
            </a:extLst>
          </p:cNvPr>
          <p:cNvSpPr txBox="1"/>
          <p:nvPr/>
        </p:nvSpPr>
        <p:spPr>
          <a:xfrm>
            <a:off x="4758113" y="3303683"/>
            <a:ext cx="628763"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かんすう</a:t>
            </a:r>
          </a:p>
        </p:txBody>
      </p:sp>
      <p:sp>
        <p:nvSpPr>
          <p:cNvPr id="102" name="テキスト ボックス 101">
            <a:extLst>
              <a:ext uri="{FF2B5EF4-FFF2-40B4-BE49-F238E27FC236}">
                <a16:creationId xmlns:a16="http://schemas.microsoft.com/office/drawing/2014/main" id="{7163E065-BB37-4C99-8655-DED175ECD3BB}"/>
              </a:ext>
            </a:extLst>
          </p:cNvPr>
          <p:cNvSpPr txBox="1"/>
          <p:nvPr/>
        </p:nvSpPr>
        <p:spPr>
          <a:xfrm>
            <a:off x="5367042" y="3303683"/>
            <a:ext cx="628763"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なまえ</a:t>
            </a:r>
          </a:p>
        </p:txBody>
      </p:sp>
      <p:sp>
        <p:nvSpPr>
          <p:cNvPr id="103" name="テキスト ボックス 102">
            <a:extLst>
              <a:ext uri="{FF2B5EF4-FFF2-40B4-BE49-F238E27FC236}">
                <a16:creationId xmlns:a16="http://schemas.microsoft.com/office/drawing/2014/main" id="{96B0550A-5239-49B2-8B1D-910F2DC6CC57}"/>
              </a:ext>
            </a:extLst>
          </p:cNvPr>
          <p:cNvSpPr txBox="1"/>
          <p:nvPr/>
        </p:nvSpPr>
        <p:spPr>
          <a:xfrm>
            <a:off x="5985980" y="3303683"/>
            <a:ext cx="628763"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じゆう</a:t>
            </a:r>
          </a:p>
        </p:txBody>
      </p:sp>
      <p:sp>
        <p:nvSpPr>
          <p:cNvPr id="107" name="テキスト ボックス 106">
            <a:extLst>
              <a:ext uri="{FF2B5EF4-FFF2-40B4-BE49-F238E27FC236}">
                <a16:creationId xmlns:a16="http://schemas.microsoft.com/office/drawing/2014/main" id="{AEE26145-77EB-438F-88B6-5514AD641797}"/>
              </a:ext>
            </a:extLst>
          </p:cNvPr>
          <p:cNvSpPr txBox="1"/>
          <p:nvPr/>
        </p:nvSpPr>
        <p:spPr>
          <a:xfrm>
            <a:off x="6680026" y="3303683"/>
            <a:ext cx="219892"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き</a:t>
            </a:r>
          </a:p>
        </p:txBody>
      </p:sp>
      <p:sp>
        <p:nvSpPr>
          <p:cNvPr id="108" name="テキスト ボックス 107">
            <a:extLst>
              <a:ext uri="{FF2B5EF4-FFF2-40B4-BE49-F238E27FC236}">
                <a16:creationId xmlns:a16="http://schemas.microsoft.com/office/drawing/2014/main" id="{20CE5089-91E1-46C2-A6E7-62ABE080D7D9}"/>
              </a:ext>
            </a:extLst>
          </p:cNvPr>
          <p:cNvSpPr txBox="1"/>
          <p:nvPr/>
        </p:nvSpPr>
        <p:spPr>
          <a:xfrm>
            <a:off x="4810868" y="3952030"/>
            <a:ext cx="499687"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しょり</a:t>
            </a:r>
          </a:p>
        </p:txBody>
      </p:sp>
      <p:sp>
        <p:nvSpPr>
          <p:cNvPr id="109" name="テキスト ボックス 108">
            <a:extLst>
              <a:ext uri="{FF2B5EF4-FFF2-40B4-BE49-F238E27FC236}">
                <a16:creationId xmlns:a16="http://schemas.microsoft.com/office/drawing/2014/main" id="{C18E3A22-1A21-4722-AE47-46553F36E09C}"/>
              </a:ext>
            </a:extLst>
          </p:cNvPr>
          <p:cNvSpPr txBox="1"/>
          <p:nvPr/>
        </p:nvSpPr>
        <p:spPr>
          <a:xfrm>
            <a:off x="4810868" y="5392983"/>
            <a:ext cx="2541164"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他のブロックにつなげて、</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実行することができます。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10" name="正方形/長方形 109">
            <a:extLst>
              <a:ext uri="{FF2B5EF4-FFF2-40B4-BE49-F238E27FC236}">
                <a16:creationId xmlns:a16="http://schemas.microsoft.com/office/drawing/2014/main" id="{2CE22B0B-1539-48C9-A42B-34801CCB6E76}"/>
              </a:ext>
            </a:extLst>
          </p:cNvPr>
          <p:cNvSpPr/>
          <p:nvPr/>
        </p:nvSpPr>
        <p:spPr>
          <a:xfrm>
            <a:off x="1044025" y="5743596"/>
            <a:ext cx="1288888" cy="440411"/>
          </a:xfrm>
          <a:prstGeom prst="rect">
            <a:avLst/>
          </a:prstGeom>
          <a:noFill/>
          <a:ln w="28575">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endParaRPr>
          </a:p>
        </p:txBody>
      </p:sp>
      <p:cxnSp>
        <p:nvCxnSpPr>
          <p:cNvPr id="111" name="直線矢印コネクタ 110">
            <a:extLst>
              <a:ext uri="{FF2B5EF4-FFF2-40B4-BE49-F238E27FC236}">
                <a16:creationId xmlns:a16="http://schemas.microsoft.com/office/drawing/2014/main" id="{DB6DACAB-C85D-4EFB-9891-0E508B8C0484}"/>
              </a:ext>
            </a:extLst>
          </p:cNvPr>
          <p:cNvCxnSpPr>
            <a:cxnSpLocks/>
          </p:cNvCxnSpPr>
          <p:nvPr/>
        </p:nvCxnSpPr>
        <p:spPr>
          <a:xfrm flipH="1">
            <a:off x="2332913" y="5963920"/>
            <a:ext cx="226546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12" name="テキスト ボックス 111">
            <a:extLst>
              <a:ext uri="{FF2B5EF4-FFF2-40B4-BE49-F238E27FC236}">
                <a16:creationId xmlns:a16="http://schemas.microsoft.com/office/drawing/2014/main" id="{7B8E0FA1-281D-492D-9384-E9DE6BF27C1E}"/>
              </a:ext>
            </a:extLst>
          </p:cNvPr>
          <p:cNvSpPr txBox="1"/>
          <p:nvPr/>
        </p:nvSpPr>
        <p:spPr>
          <a:xfrm>
            <a:off x="4750568" y="5457230"/>
            <a:ext cx="490623"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ほか</a:t>
            </a:r>
          </a:p>
        </p:txBody>
      </p:sp>
      <p:sp>
        <p:nvSpPr>
          <p:cNvPr id="113" name="テキスト ボックス 112">
            <a:extLst>
              <a:ext uri="{FF2B5EF4-FFF2-40B4-BE49-F238E27FC236}">
                <a16:creationId xmlns:a16="http://schemas.microsoft.com/office/drawing/2014/main" id="{5EF5D044-CACB-4433-A2C7-7867D0B3106F}"/>
              </a:ext>
            </a:extLst>
          </p:cNvPr>
          <p:cNvSpPr txBox="1"/>
          <p:nvPr/>
        </p:nvSpPr>
        <p:spPr>
          <a:xfrm>
            <a:off x="4776181" y="5957304"/>
            <a:ext cx="628763"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じっこう</a:t>
            </a:r>
          </a:p>
        </p:txBody>
      </p:sp>
      <p:grpSp>
        <p:nvGrpSpPr>
          <p:cNvPr id="3" name="グループ化 2">
            <a:extLst>
              <a:ext uri="{FF2B5EF4-FFF2-40B4-BE49-F238E27FC236}">
                <a16:creationId xmlns:a16="http://schemas.microsoft.com/office/drawing/2014/main" id="{B7D16570-A39B-7298-2E29-BBB5F9CA67B0}"/>
              </a:ext>
            </a:extLst>
          </p:cNvPr>
          <p:cNvGrpSpPr/>
          <p:nvPr/>
        </p:nvGrpSpPr>
        <p:grpSpPr>
          <a:xfrm>
            <a:off x="407598" y="1038408"/>
            <a:ext cx="8381555" cy="1017389"/>
            <a:chOff x="407598" y="1038408"/>
            <a:chExt cx="8381555" cy="1017389"/>
          </a:xfrm>
        </p:grpSpPr>
        <p:sp>
          <p:nvSpPr>
            <p:cNvPr id="31" name="テキスト ボックス 30">
              <a:extLst>
                <a:ext uri="{FF2B5EF4-FFF2-40B4-BE49-F238E27FC236}">
                  <a16:creationId xmlns:a16="http://schemas.microsoft.com/office/drawing/2014/main" id="{AC7D3470-F9A1-433D-B14A-4223CA4A391E}"/>
                </a:ext>
              </a:extLst>
            </p:cNvPr>
            <p:cNvSpPr txBox="1"/>
            <p:nvPr/>
          </p:nvSpPr>
          <p:spPr>
            <a:xfrm>
              <a:off x="407598" y="1120926"/>
              <a:ext cx="8381555" cy="934871"/>
            </a:xfrm>
            <a:prstGeom prst="rect">
              <a:avLst/>
            </a:prstGeom>
            <a:solidFill>
              <a:schemeClr val="bg1"/>
            </a:solidFill>
            <a:ln w="19050">
              <a:solidFill>
                <a:schemeClr val="bg1">
                  <a:lumMod val="50000"/>
                </a:schemeClr>
              </a:solidFill>
            </a:ln>
          </p:spPr>
          <p:txBody>
            <a:bodyPr wrap="square" rtlCol="0">
              <a:spAutoFit/>
            </a:bodyPr>
            <a:lstStyle/>
            <a:p>
              <a:pPr>
                <a:lnSpc>
                  <a:spcPct val="150000"/>
                </a:lnSpc>
              </a:pPr>
              <a:r>
                <a:rPr lang="ja-JP" altLang="en-US" i="0" dirty="0">
                  <a:solidFill>
                    <a:srgbClr val="575E75"/>
                  </a:solidFill>
                  <a:effectLst/>
                  <a:latin typeface="メイリオ" panose="020B0604030504040204" pitchFamily="50" charset="-128"/>
                  <a:ea typeface="メイリオ" panose="020B0604030504040204" pitchFamily="50" charset="-128"/>
                </a:rPr>
                <a:t>　　 　</a:t>
              </a:r>
              <a:r>
                <a:rPr lang="ja-JP" altLang="en-US" sz="2000" b="1" i="0" dirty="0">
                  <a:solidFill>
                    <a:srgbClr val="C00000"/>
                  </a:solidFill>
                  <a:effectLst/>
                  <a:latin typeface="メイリオ" panose="020B0604030504040204" pitchFamily="50" charset="-128"/>
                  <a:ea typeface="メイリオ" panose="020B0604030504040204" pitchFamily="50" charset="-128"/>
                </a:rPr>
                <a:t>関数</a:t>
              </a:r>
              <a:r>
                <a:rPr lang="ja-JP" altLang="en-US" i="0" dirty="0">
                  <a:solidFill>
                    <a:srgbClr val="575E75"/>
                  </a:solidFill>
                  <a:effectLst/>
                  <a:latin typeface="メイリオ" panose="020B0604030504040204" pitchFamily="50" charset="-128"/>
                  <a:ea typeface="メイリオ" panose="020B0604030504040204" pitchFamily="50" charset="-128"/>
                </a:rPr>
                <a:t>とは、</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　　　</a:t>
              </a:r>
              <a:r>
                <a:rPr lang="en-US" altLang="ja-JP"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プログラムの中の</a:t>
              </a:r>
              <a:r>
                <a:rPr lang="ja-JP" altLang="en-US" b="1" i="0" dirty="0">
                  <a:solidFill>
                    <a:srgbClr val="C00000"/>
                  </a:solidFill>
                  <a:effectLst/>
                  <a:latin typeface="メイリオ" panose="020B0604030504040204" pitchFamily="50" charset="-128"/>
                  <a:ea typeface="メイリオ" panose="020B0604030504040204" pitchFamily="50" charset="-128"/>
                </a:rPr>
                <a:t>一連の動き（処理）に名前をつけてまとめたもの</a:t>
              </a:r>
              <a:r>
                <a:rPr lang="ja-JP" altLang="en-US" i="0" dirty="0">
                  <a:solidFill>
                    <a:srgbClr val="575E75"/>
                  </a:solidFill>
                  <a:effectLst/>
                  <a:latin typeface="メイリオ" panose="020B0604030504040204" pitchFamily="50" charset="-128"/>
                  <a:ea typeface="メイリオ" panose="020B0604030504040204" pitchFamily="50" charset="-128"/>
                </a:rPr>
                <a:t>です</a:t>
              </a:r>
              <a:r>
                <a:rPr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0747CB99-7EB5-4603-8451-FC24CAFE6B78}"/>
                </a:ext>
              </a:extLst>
            </p:cNvPr>
            <p:cNvSpPr txBox="1"/>
            <p:nvPr/>
          </p:nvSpPr>
          <p:spPr>
            <a:xfrm>
              <a:off x="1146098" y="1038408"/>
              <a:ext cx="738896" cy="303929"/>
            </a:xfrm>
            <a:prstGeom prst="rect">
              <a:avLst/>
            </a:prstGeom>
            <a:noFill/>
          </p:spPr>
          <p:txBody>
            <a:bodyPr wrap="square" rtlCol="0">
              <a:spAutoFit/>
            </a:bodyPr>
            <a:lstStyle/>
            <a:p>
              <a:pPr algn="ctr">
                <a:lnSpc>
                  <a:spcPct val="150000"/>
                </a:lnSpc>
              </a:pPr>
              <a:r>
                <a:rPr kumimoji="1" lang="ja-JP" altLang="en-US" sz="1000" b="1" dirty="0">
                  <a:solidFill>
                    <a:srgbClr val="C00000"/>
                  </a:solidFill>
                  <a:latin typeface="メイリオ" panose="020B0604030504040204" pitchFamily="50" charset="-128"/>
                  <a:ea typeface="メイリオ" panose="020B0604030504040204" pitchFamily="50" charset="-128"/>
                </a:rPr>
                <a:t>かんすう</a:t>
              </a:r>
            </a:p>
          </p:txBody>
        </p:sp>
        <p:sp>
          <p:nvSpPr>
            <p:cNvPr id="33" name="テキスト ボックス 32">
              <a:extLst>
                <a:ext uri="{FF2B5EF4-FFF2-40B4-BE49-F238E27FC236}">
                  <a16:creationId xmlns:a16="http://schemas.microsoft.com/office/drawing/2014/main" id="{40A4AA25-2381-4F1D-96F3-3E406FDB556D}"/>
                </a:ext>
              </a:extLst>
            </p:cNvPr>
            <p:cNvSpPr txBox="1"/>
            <p:nvPr/>
          </p:nvSpPr>
          <p:spPr>
            <a:xfrm>
              <a:off x="2503334" y="1479424"/>
              <a:ext cx="506577" cy="303929"/>
            </a:xfrm>
            <a:prstGeom prst="rect">
              <a:avLst/>
            </a:prstGeom>
            <a:noFill/>
          </p:spPr>
          <p:txBody>
            <a:bodyPr wrap="square" rtlCol="0">
              <a:spAutoFit/>
            </a:bodyPr>
            <a:lstStyle/>
            <a:p>
              <a:pPr algn="ctr">
                <a:lnSpc>
                  <a:spcPct val="150000"/>
                </a:lnSpc>
              </a:pPr>
              <a:r>
                <a:rPr kumimoji="1" lang="ja-JP" altLang="en-US" sz="1000" dirty="0">
                  <a:solidFill>
                    <a:srgbClr val="575E75"/>
                  </a:solidFill>
                  <a:latin typeface="メイリオ" panose="020B0604030504040204" pitchFamily="50" charset="-128"/>
                  <a:ea typeface="メイリオ" panose="020B0604030504040204" pitchFamily="50" charset="-128"/>
                </a:rPr>
                <a:t>なか</a:t>
              </a:r>
              <a:endParaRPr kumimoji="1" lang="ja-JP" altLang="en-US" sz="1000" dirty="0">
                <a:latin typeface="メイリオ" panose="020B0604030504040204" pitchFamily="50" charset="-128"/>
                <a:ea typeface="メイリオ" panose="020B0604030504040204" pitchFamily="50" charset="-128"/>
              </a:endParaRPr>
            </a:p>
          </p:txBody>
        </p:sp>
        <p:pic>
          <p:nvPicPr>
            <p:cNvPr id="34" name="図 33">
              <a:extLst>
                <a:ext uri="{FF2B5EF4-FFF2-40B4-BE49-F238E27FC236}">
                  <a16:creationId xmlns:a16="http://schemas.microsoft.com/office/drawing/2014/main" id="{7D3499A8-3A90-4310-B7F6-2F0C59EC04C1}"/>
                </a:ext>
              </a:extLst>
            </p:cNvPr>
            <p:cNvPicPr>
              <a:picLocks noChangeAspect="1"/>
            </p:cNvPicPr>
            <p:nvPr/>
          </p:nvPicPr>
          <p:blipFill>
            <a:blip r:embed="rId4"/>
            <a:stretch>
              <a:fillRect/>
            </a:stretch>
          </p:blipFill>
          <p:spPr>
            <a:xfrm>
              <a:off x="501654" y="1136451"/>
              <a:ext cx="565549" cy="605946"/>
            </a:xfrm>
            <a:prstGeom prst="rect">
              <a:avLst/>
            </a:prstGeom>
          </p:spPr>
        </p:pic>
        <p:sp>
          <p:nvSpPr>
            <p:cNvPr id="35" name="テキスト ボックス 34">
              <a:extLst>
                <a:ext uri="{FF2B5EF4-FFF2-40B4-BE49-F238E27FC236}">
                  <a16:creationId xmlns:a16="http://schemas.microsoft.com/office/drawing/2014/main" id="{33834305-CCB1-4669-B33F-FCFDE8C657C1}"/>
                </a:ext>
              </a:extLst>
            </p:cNvPr>
            <p:cNvSpPr txBox="1"/>
            <p:nvPr/>
          </p:nvSpPr>
          <p:spPr>
            <a:xfrm>
              <a:off x="2960047" y="1479424"/>
              <a:ext cx="720776" cy="303929"/>
            </a:xfrm>
            <a:prstGeom prst="rect">
              <a:avLst/>
            </a:prstGeom>
            <a:noFill/>
          </p:spPr>
          <p:txBody>
            <a:bodyPr wrap="square" rtlCol="0">
              <a:spAutoFit/>
            </a:bodyPr>
            <a:lstStyle/>
            <a:p>
              <a:pPr algn="ctr">
                <a:lnSpc>
                  <a:spcPct val="150000"/>
                </a:lnSpc>
              </a:pPr>
              <a:r>
                <a:rPr kumimoji="1" lang="ja-JP" altLang="en-US" sz="1000" b="1" dirty="0">
                  <a:solidFill>
                    <a:srgbClr val="C00000"/>
                  </a:solidFill>
                  <a:latin typeface="メイリオ" panose="020B0604030504040204" pitchFamily="50" charset="-128"/>
                  <a:ea typeface="メイリオ" panose="020B0604030504040204" pitchFamily="50" charset="-128"/>
                </a:rPr>
                <a:t>いちれん</a:t>
              </a:r>
            </a:p>
          </p:txBody>
        </p:sp>
        <p:sp>
          <p:nvSpPr>
            <p:cNvPr id="67" name="テキスト ボックス 66">
              <a:extLst>
                <a:ext uri="{FF2B5EF4-FFF2-40B4-BE49-F238E27FC236}">
                  <a16:creationId xmlns:a16="http://schemas.microsoft.com/office/drawing/2014/main" id="{FD807A90-8CB4-4AAE-B582-676D93EC36EA}"/>
                </a:ext>
              </a:extLst>
            </p:cNvPr>
            <p:cNvSpPr txBox="1"/>
            <p:nvPr/>
          </p:nvSpPr>
          <p:spPr>
            <a:xfrm>
              <a:off x="4361569" y="1479424"/>
              <a:ext cx="633042" cy="303929"/>
            </a:xfrm>
            <a:prstGeom prst="rect">
              <a:avLst/>
            </a:prstGeom>
            <a:noFill/>
          </p:spPr>
          <p:txBody>
            <a:bodyPr wrap="square" rtlCol="0">
              <a:spAutoFit/>
            </a:bodyPr>
            <a:lstStyle/>
            <a:p>
              <a:pPr algn="ctr">
                <a:lnSpc>
                  <a:spcPct val="150000"/>
                </a:lnSpc>
              </a:pPr>
              <a:r>
                <a:rPr kumimoji="1" lang="ja-JP" altLang="en-US" sz="1000" b="1" dirty="0">
                  <a:solidFill>
                    <a:srgbClr val="C00000"/>
                  </a:solidFill>
                  <a:latin typeface="メイリオ" panose="020B0604030504040204" pitchFamily="50" charset="-128"/>
                  <a:ea typeface="メイリオ" panose="020B0604030504040204" pitchFamily="50" charset="-128"/>
                </a:rPr>
                <a:t>しょり</a:t>
              </a:r>
            </a:p>
          </p:txBody>
        </p:sp>
        <p:sp>
          <p:nvSpPr>
            <p:cNvPr id="71" name="テキスト ボックス 70">
              <a:extLst>
                <a:ext uri="{FF2B5EF4-FFF2-40B4-BE49-F238E27FC236}">
                  <a16:creationId xmlns:a16="http://schemas.microsoft.com/office/drawing/2014/main" id="{9779482A-EDE9-439E-947D-CD9BC82B0576}"/>
                </a:ext>
              </a:extLst>
            </p:cNvPr>
            <p:cNvSpPr txBox="1"/>
            <p:nvPr/>
          </p:nvSpPr>
          <p:spPr>
            <a:xfrm>
              <a:off x="5233531" y="1479424"/>
              <a:ext cx="720776" cy="303929"/>
            </a:xfrm>
            <a:prstGeom prst="rect">
              <a:avLst/>
            </a:prstGeom>
            <a:noFill/>
          </p:spPr>
          <p:txBody>
            <a:bodyPr wrap="square" rtlCol="0">
              <a:spAutoFit/>
            </a:bodyPr>
            <a:lstStyle/>
            <a:p>
              <a:pPr algn="ctr">
                <a:lnSpc>
                  <a:spcPct val="150000"/>
                </a:lnSpc>
              </a:pPr>
              <a:r>
                <a:rPr kumimoji="1" lang="ja-JP" altLang="en-US" sz="1000" b="1" dirty="0">
                  <a:solidFill>
                    <a:srgbClr val="C00000"/>
                  </a:solidFill>
                  <a:latin typeface="メイリオ" panose="020B0604030504040204" pitchFamily="50" charset="-128"/>
                  <a:ea typeface="メイリオ" panose="020B0604030504040204" pitchFamily="50" charset="-128"/>
                </a:rPr>
                <a:t>なまえ</a:t>
              </a:r>
            </a:p>
          </p:txBody>
        </p:sp>
        <p:sp>
          <p:nvSpPr>
            <p:cNvPr id="46" name="テキスト ボックス 45">
              <a:extLst>
                <a:ext uri="{FF2B5EF4-FFF2-40B4-BE49-F238E27FC236}">
                  <a16:creationId xmlns:a16="http://schemas.microsoft.com/office/drawing/2014/main" id="{3E8438E9-2690-560F-EB44-A34647B4DED8}"/>
                </a:ext>
              </a:extLst>
            </p:cNvPr>
            <p:cNvSpPr txBox="1"/>
            <p:nvPr/>
          </p:nvSpPr>
          <p:spPr>
            <a:xfrm>
              <a:off x="3634539" y="1479424"/>
              <a:ext cx="490953" cy="303929"/>
            </a:xfrm>
            <a:prstGeom prst="rect">
              <a:avLst/>
            </a:prstGeom>
            <a:noFill/>
          </p:spPr>
          <p:txBody>
            <a:bodyPr wrap="square" rtlCol="0">
              <a:spAutoFit/>
            </a:bodyPr>
            <a:lstStyle/>
            <a:p>
              <a:pPr algn="ctr">
                <a:lnSpc>
                  <a:spcPct val="150000"/>
                </a:lnSpc>
              </a:pPr>
              <a:r>
                <a:rPr kumimoji="1" lang="ja-JP" altLang="en-US" sz="1000" b="1" dirty="0">
                  <a:solidFill>
                    <a:srgbClr val="C00000"/>
                  </a:solidFill>
                  <a:latin typeface="メイリオ" panose="020B0604030504040204" pitchFamily="50" charset="-128"/>
                  <a:ea typeface="メイリオ" panose="020B0604030504040204" pitchFamily="50" charset="-128"/>
                </a:rPr>
                <a:t>うご</a:t>
              </a:r>
            </a:p>
          </p:txBody>
        </p:sp>
      </p:grpSp>
    </p:spTree>
    <p:extLst>
      <p:ext uri="{BB962C8B-B14F-4D97-AF65-F5344CB8AC3E}">
        <p14:creationId xmlns:p14="http://schemas.microsoft.com/office/powerpoint/2010/main" val="252917097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a:t>
            </a:r>
            <a:r>
              <a:rPr lang="ja-JP" altLang="en-US" dirty="0"/>
              <a:t>コメントについて</a:t>
            </a:r>
            <a:r>
              <a:rPr lang="en-US" altLang="ja-JP" dirty="0"/>
              <a:t>】</a:t>
            </a:r>
            <a:endParaRPr lang="ja-JP" altLang="en-US" dirty="0"/>
          </a:p>
        </p:txBody>
      </p:sp>
      <p:sp>
        <p:nvSpPr>
          <p:cNvPr id="31" name="テキスト ボックス 30">
            <a:extLst>
              <a:ext uri="{FF2B5EF4-FFF2-40B4-BE49-F238E27FC236}">
                <a16:creationId xmlns:a16="http://schemas.microsoft.com/office/drawing/2014/main" id="{AC7D3470-F9A1-433D-B14A-4223CA4A391E}"/>
              </a:ext>
            </a:extLst>
          </p:cNvPr>
          <p:cNvSpPr txBox="1"/>
          <p:nvPr/>
        </p:nvSpPr>
        <p:spPr>
          <a:xfrm>
            <a:off x="762445" y="1127626"/>
            <a:ext cx="7434535" cy="934871"/>
          </a:xfrm>
          <a:prstGeom prst="rect">
            <a:avLst/>
          </a:prstGeom>
          <a:solidFill>
            <a:schemeClr val="bg1"/>
          </a:solidFill>
          <a:ln w="19050">
            <a:solidFill>
              <a:schemeClr val="bg1">
                <a:lumMod val="50000"/>
              </a:schemeClr>
            </a:solidFill>
          </a:ln>
        </p:spPr>
        <p:txBody>
          <a:bodyPr wrap="square" rtlCol="0">
            <a:spAutoFit/>
          </a:bodyPr>
          <a:lstStyle/>
          <a:p>
            <a:pPr>
              <a:lnSpc>
                <a:spcPct val="150000"/>
              </a:lnSpc>
            </a:pPr>
            <a:r>
              <a:rPr lang="ja-JP" altLang="en-US" i="0" dirty="0">
                <a:solidFill>
                  <a:srgbClr val="575E75"/>
                </a:solidFill>
                <a:effectLst/>
                <a:latin typeface="メイリオ" panose="020B0604030504040204" pitchFamily="50" charset="-128"/>
                <a:ea typeface="メイリオ" panose="020B0604030504040204" pitchFamily="50" charset="-128"/>
              </a:rPr>
              <a:t>　　 　</a:t>
            </a:r>
            <a:r>
              <a:rPr lang="ja-JP" altLang="en-US" sz="2000" b="1" i="0" dirty="0">
                <a:solidFill>
                  <a:srgbClr val="C00000"/>
                </a:solidFill>
                <a:effectLst/>
                <a:latin typeface="メイリオ" panose="020B0604030504040204" pitchFamily="50" charset="-128"/>
                <a:ea typeface="メイリオ" panose="020B0604030504040204" pitchFamily="50" charset="-128"/>
              </a:rPr>
              <a:t>コメント</a:t>
            </a:r>
            <a:r>
              <a:rPr lang="ja-JP" altLang="en-US" i="0" dirty="0">
                <a:solidFill>
                  <a:srgbClr val="575E75"/>
                </a:solidFill>
                <a:effectLst/>
                <a:latin typeface="メイリオ" panose="020B0604030504040204" pitchFamily="50" charset="-128"/>
                <a:ea typeface="メイリオ" panose="020B0604030504040204" pitchFamily="50" charset="-128"/>
              </a:rPr>
              <a:t>とは、</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150000"/>
              </a:lnSpc>
            </a:pPr>
            <a:r>
              <a:rPr lang="ja-JP" altLang="en-US" dirty="0">
                <a:solidFill>
                  <a:srgbClr val="575E75"/>
                </a:solidFill>
                <a:latin typeface="メイリオ" panose="020B0604030504040204" pitchFamily="50" charset="-128"/>
                <a:ea typeface="メイリオ" panose="020B0604030504040204" pitchFamily="50" charset="-128"/>
              </a:rPr>
              <a:t>　　　</a:t>
            </a:r>
            <a:r>
              <a:rPr lang="en-US" altLang="ja-JP"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プログラム内容などについて書いた</a:t>
            </a:r>
            <a:r>
              <a:rPr lang="ja-JP" altLang="en-US" b="1" i="0" dirty="0">
                <a:solidFill>
                  <a:srgbClr val="C00000"/>
                </a:solidFill>
                <a:effectLst/>
                <a:latin typeface="メイリオ" panose="020B0604030504040204" pitchFamily="50" charset="-128"/>
                <a:ea typeface="メイリオ" panose="020B0604030504040204" pitchFamily="50" charset="-128"/>
              </a:rPr>
              <a:t>メモ</a:t>
            </a:r>
            <a:r>
              <a:rPr lang="ja-JP" altLang="en-US" i="0" dirty="0">
                <a:solidFill>
                  <a:srgbClr val="575E75"/>
                </a:solidFill>
                <a:effectLst/>
                <a:latin typeface="メイリオ" panose="020B0604030504040204" pitchFamily="50" charset="-128"/>
                <a:ea typeface="メイリオ" panose="020B0604030504040204" pitchFamily="50" charset="-128"/>
              </a:rPr>
              <a:t>のことです</a:t>
            </a:r>
            <a:r>
              <a:rPr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3" name="テキスト ボックス 32">
            <a:extLst>
              <a:ext uri="{FF2B5EF4-FFF2-40B4-BE49-F238E27FC236}">
                <a16:creationId xmlns:a16="http://schemas.microsoft.com/office/drawing/2014/main" id="{40A4AA25-2381-4F1D-96F3-3E406FDB556D}"/>
              </a:ext>
            </a:extLst>
          </p:cNvPr>
          <p:cNvSpPr txBox="1"/>
          <p:nvPr/>
        </p:nvSpPr>
        <p:spPr>
          <a:xfrm>
            <a:off x="2637727" y="1503708"/>
            <a:ext cx="727031" cy="303929"/>
          </a:xfrm>
          <a:prstGeom prst="rect">
            <a:avLst/>
          </a:prstGeom>
          <a:noFill/>
        </p:spPr>
        <p:txBody>
          <a:bodyPr wrap="square" rtlCol="0">
            <a:spAutoFit/>
          </a:bodyPr>
          <a:lstStyle/>
          <a:p>
            <a:pPr algn="ctr">
              <a:lnSpc>
                <a:spcPct val="150000"/>
              </a:lnSpc>
            </a:pPr>
            <a:r>
              <a:rPr kumimoji="1" lang="ja-JP" altLang="en-US" sz="1000" dirty="0">
                <a:solidFill>
                  <a:srgbClr val="575E75"/>
                </a:solidFill>
                <a:latin typeface="メイリオ" panose="020B0604030504040204" pitchFamily="50" charset="-128"/>
                <a:ea typeface="メイリオ" panose="020B0604030504040204" pitchFamily="50" charset="-128"/>
              </a:rPr>
              <a:t>ないよう</a:t>
            </a:r>
            <a:endParaRPr kumimoji="1" lang="ja-JP" altLang="en-US" sz="1000" dirty="0">
              <a:latin typeface="メイリオ" panose="020B0604030504040204" pitchFamily="50" charset="-128"/>
              <a:ea typeface="メイリオ" panose="020B0604030504040204" pitchFamily="50" charset="-128"/>
            </a:endParaRPr>
          </a:p>
        </p:txBody>
      </p:sp>
      <p:pic>
        <p:nvPicPr>
          <p:cNvPr id="34" name="図 33">
            <a:extLst>
              <a:ext uri="{FF2B5EF4-FFF2-40B4-BE49-F238E27FC236}">
                <a16:creationId xmlns:a16="http://schemas.microsoft.com/office/drawing/2014/main" id="{7D3499A8-3A90-4310-B7F6-2F0C59EC04C1}"/>
              </a:ext>
            </a:extLst>
          </p:cNvPr>
          <p:cNvPicPr>
            <a:picLocks noChangeAspect="1"/>
          </p:cNvPicPr>
          <p:nvPr/>
        </p:nvPicPr>
        <p:blipFill>
          <a:blip r:embed="rId2"/>
          <a:stretch>
            <a:fillRect/>
          </a:stretch>
        </p:blipFill>
        <p:spPr>
          <a:xfrm>
            <a:off x="856501" y="1143151"/>
            <a:ext cx="565549" cy="605946"/>
          </a:xfrm>
          <a:prstGeom prst="rect">
            <a:avLst/>
          </a:prstGeom>
        </p:spPr>
      </p:pic>
      <p:sp>
        <p:nvSpPr>
          <p:cNvPr id="46" name="テキスト ボックス 45">
            <a:extLst>
              <a:ext uri="{FF2B5EF4-FFF2-40B4-BE49-F238E27FC236}">
                <a16:creationId xmlns:a16="http://schemas.microsoft.com/office/drawing/2014/main" id="{FA8D3DE0-5151-4E88-A127-CF875E78904A}"/>
              </a:ext>
            </a:extLst>
          </p:cNvPr>
          <p:cNvSpPr txBox="1"/>
          <p:nvPr/>
        </p:nvSpPr>
        <p:spPr>
          <a:xfrm>
            <a:off x="4571642" y="1483660"/>
            <a:ext cx="275698" cy="303929"/>
          </a:xfrm>
          <a:prstGeom prst="rect">
            <a:avLst/>
          </a:prstGeom>
          <a:noFill/>
        </p:spPr>
        <p:txBody>
          <a:bodyPr wrap="square" rtlCol="0">
            <a:spAutoFit/>
          </a:bodyPr>
          <a:lstStyle/>
          <a:p>
            <a:pPr algn="ctr">
              <a:lnSpc>
                <a:spcPct val="150000"/>
              </a:lnSpc>
            </a:pPr>
            <a:r>
              <a:rPr kumimoji="1" lang="ja-JP" altLang="en-US" sz="1000" dirty="0">
                <a:solidFill>
                  <a:srgbClr val="575E75"/>
                </a:solidFill>
                <a:latin typeface="メイリオ" panose="020B0604030504040204" pitchFamily="50" charset="-128"/>
                <a:ea typeface="メイリオ" panose="020B0604030504040204" pitchFamily="50" charset="-128"/>
              </a:rPr>
              <a:t>か</a:t>
            </a:r>
            <a:endParaRPr kumimoji="1" lang="ja-JP" altLang="en-US" sz="1000" dirty="0">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2FD78DEE-F0F8-4D6C-A4F6-2C9B72307B1E}"/>
              </a:ext>
            </a:extLst>
          </p:cNvPr>
          <p:cNvPicPr>
            <a:picLocks noChangeAspect="1"/>
          </p:cNvPicPr>
          <p:nvPr/>
        </p:nvPicPr>
        <p:blipFill>
          <a:blip r:embed="rId3"/>
          <a:stretch>
            <a:fillRect/>
          </a:stretch>
        </p:blipFill>
        <p:spPr>
          <a:xfrm>
            <a:off x="357998" y="2223137"/>
            <a:ext cx="4857809" cy="2366447"/>
          </a:xfrm>
          <a:prstGeom prst="rect">
            <a:avLst/>
          </a:prstGeom>
        </p:spPr>
      </p:pic>
      <p:pic>
        <p:nvPicPr>
          <p:cNvPr id="9" name="図 8">
            <a:extLst>
              <a:ext uri="{FF2B5EF4-FFF2-40B4-BE49-F238E27FC236}">
                <a16:creationId xmlns:a16="http://schemas.microsoft.com/office/drawing/2014/main" id="{AB45A1A0-53BE-4D31-AEBE-1D2B85D77ED6}"/>
              </a:ext>
            </a:extLst>
          </p:cNvPr>
          <p:cNvPicPr>
            <a:picLocks noChangeAspect="1"/>
          </p:cNvPicPr>
          <p:nvPr/>
        </p:nvPicPr>
        <p:blipFill>
          <a:blip r:embed="rId4"/>
          <a:stretch>
            <a:fillRect/>
          </a:stretch>
        </p:blipFill>
        <p:spPr>
          <a:xfrm>
            <a:off x="357998" y="4687784"/>
            <a:ext cx="4836675" cy="1861845"/>
          </a:xfrm>
          <a:prstGeom prst="rect">
            <a:avLst/>
          </a:prstGeom>
        </p:spPr>
      </p:pic>
      <p:sp>
        <p:nvSpPr>
          <p:cNvPr id="51" name="正方形/長方形 50">
            <a:extLst>
              <a:ext uri="{FF2B5EF4-FFF2-40B4-BE49-F238E27FC236}">
                <a16:creationId xmlns:a16="http://schemas.microsoft.com/office/drawing/2014/main" id="{9734609F-B808-423B-BE46-19018FB20B9D}"/>
              </a:ext>
            </a:extLst>
          </p:cNvPr>
          <p:cNvSpPr/>
          <p:nvPr/>
        </p:nvSpPr>
        <p:spPr>
          <a:xfrm>
            <a:off x="452055" y="2351732"/>
            <a:ext cx="1411914" cy="33771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2" name="矢印: 右 51">
            <a:extLst>
              <a:ext uri="{FF2B5EF4-FFF2-40B4-BE49-F238E27FC236}">
                <a16:creationId xmlns:a16="http://schemas.microsoft.com/office/drawing/2014/main" id="{5D986D3C-99AF-4FCE-952C-1BF8E960176E}"/>
              </a:ext>
            </a:extLst>
          </p:cNvPr>
          <p:cNvSpPr/>
          <p:nvPr/>
        </p:nvSpPr>
        <p:spPr>
          <a:xfrm rot="5400000">
            <a:off x="2601485" y="4184551"/>
            <a:ext cx="560983" cy="570363"/>
          </a:xfrm>
          <a:prstGeom prst="rightArrow">
            <a:avLst/>
          </a:prstGeom>
          <a:solidFill>
            <a:schemeClr val="accent2"/>
          </a:solidFill>
          <a:ln w="38100">
            <a:solidFill>
              <a:schemeClr val="bg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solidFill>
                <a:schemeClr val="tx1"/>
              </a:solidFill>
            </a:endParaRPr>
          </a:p>
        </p:txBody>
      </p:sp>
      <p:sp>
        <p:nvSpPr>
          <p:cNvPr id="53" name="正方形/長方形 52">
            <a:extLst>
              <a:ext uri="{FF2B5EF4-FFF2-40B4-BE49-F238E27FC236}">
                <a16:creationId xmlns:a16="http://schemas.microsoft.com/office/drawing/2014/main" id="{13FBD890-64EF-444A-821E-133AB8611D84}"/>
              </a:ext>
            </a:extLst>
          </p:cNvPr>
          <p:cNvSpPr/>
          <p:nvPr/>
        </p:nvSpPr>
        <p:spPr>
          <a:xfrm>
            <a:off x="452054" y="4886847"/>
            <a:ext cx="1508630" cy="153153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4" name="テキスト ボックス 53">
            <a:extLst>
              <a:ext uri="{FF2B5EF4-FFF2-40B4-BE49-F238E27FC236}">
                <a16:creationId xmlns:a16="http://schemas.microsoft.com/office/drawing/2014/main" id="{B6683A0B-1794-4D6B-9A08-381FD079ACB5}"/>
              </a:ext>
            </a:extLst>
          </p:cNvPr>
          <p:cNvSpPr txBox="1"/>
          <p:nvPr/>
        </p:nvSpPr>
        <p:spPr>
          <a:xfrm>
            <a:off x="5251307" y="2700479"/>
            <a:ext cx="3716846"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プログラミングエリアで右クリック、</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「コメントを追加する」を</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クリックします。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52A0925E-9EC7-4AA1-8E7E-1D11CB1E4414}"/>
              </a:ext>
            </a:extLst>
          </p:cNvPr>
          <p:cNvSpPr txBox="1"/>
          <p:nvPr/>
        </p:nvSpPr>
        <p:spPr>
          <a:xfrm>
            <a:off x="7433046" y="2766758"/>
            <a:ext cx="490623"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みぎ</a:t>
            </a:r>
          </a:p>
        </p:txBody>
      </p:sp>
      <p:sp>
        <p:nvSpPr>
          <p:cNvPr id="56" name="テキスト ボックス 55">
            <a:extLst>
              <a:ext uri="{FF2B5EF4-FFF2-40B4-BE49-F238E27FC236}">
                <a16:creationId xmlns:a16="http://schemas.microsoft.com/office/drawing/2014/main" id="{2528BC62-E890-4E6E-8B25-956914F1DF6C}"/>
              </a:ext>
            </a:extLst>
          </p:cNvPr>
          <p:cNvSpPr txBox="1"/>
          <p:nvPr/>
        </p:nvSpPr>
        <p:spPr>
          <a:xfrm>
            <a:off x="6421166" y="3256671"/>
            <a:ext cx="628763"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ついか</a:t>
            </a:r>
          </a:p>
        </p:txBody>
      </p:sp>
      <p:sp>
        <p:nvSpPr>
          <p:cNvPr id="57" name="テキスト ボックス 56">
            <a:extLst>
              <a:ext uri="{FF2B5EF4-FFF2-40B4-BE49-F238E27FC236}">
                <a16:creationId xmlns:a16="http://schemas.microsoft.com/office/drawing/2014/main" id="{3C2299BD-891B-4811-BA58-BA3E4FD3D264}"/>
              </a:ext>
            </a:extLst>
          </p:cNvPr>
          <p:cNvSpPr txBox="1"/>
          <p:nvPr/>
        </p:nvSpPr>
        <p:spPr>
          <a:xfrm>
            <a:off x="5252776" y="4764776"/>
            <a:ext cx="3716846" cy="1508105"/>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関数の内容など、</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プログラムに関することを</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メモとして残すことができます。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EEC78857-FD75-4E21-9A05-7B863901282C}"/>
              </a:ext>
            </a:extLst>
          </p:cNvPr>
          <p:cNvSpPr txBox="1"/>
          <p:nvPr/>
        </p:nvSpPr>
        <p:spPr>
          <a:xfrm>
            <a:off x="6211022" y="5807721"/>
            <a:ext cx="490623"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のこ</a:t>
            </a:r>
          </a:p>
        </p:txBody>
      </p:sp>
      <p:sp>
        <p:nvSpPr>
          <p:cNvPr id="59" name="テキスト ボックス 58">
            <a:extLst>
              <a:ext uri="{FF2B5EF4-FFF2-40B4-BE49-F238E27FC236}">
                <a16:creationId xmlns:a16="http://schemas.microsoft.com/office/drawing/2014/main" id="{7769225C-20B0-49CA-B90D-8B32E6D0DCBD}"/>
              </a:ext>
            </a:extLst>
          </p:cNvPr>
          <p:cNvSpPr txBox="1"/>
          <p:nvPr/>
        </p:nvSpPr>
        <p:spPr>
          <a:xfrm>
            <a:off x="5215807" y="4836615"/>
            <a:ext cx="628763"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かんすう</a:t>
            </a:r>
          </a:p>
        </p:txBody>
      </p:sp>
      <p:sp>
        <p:nvSpPr>
          <p:cNvPr id="60" name="テキスト ボックス 59">
            <a:extLst>
              <a:ext uri="{FF2B5EF4-FFF2-40B4-BE49-F238E27FC236}">
                <a16:creationId xmlns:a16="http://schemas.microsoft.com/office/drawing/2014/main" id="{AC18D486-F1FA-42AB-8E5E-96511C934818}"/>
              </a:ext>
            </a:extLst>
          </p:cNvPr>
          <p:cNvSpPr txBox="1"/>
          <p:nvPr/>
        </p:nvSpPr>
        <p:spPr>
          <a:xfrm>
            <a:off x="5844570" y="4836615"/>
            <a:ext cx="628763"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ないよう</a:t>
            </a:r>
          </a:p>
        </p:txBody>
      </p:sp>
      <p:sp>
        <p:nvSpPr>
          <p:cNvPr id="61" name="テキスト ボックス 60">
            <a:extLst>
              <a:ext uri="{FF2B5EF4-FFF2-40B4-BE49-F238E27FC236}">
                <a16:creationId xmlns:a16="http://schemas.microsoft.com/office/drawing/2014/main" id="{0EC97E3E-6EC5-4505-9946-003D3766B4F5}"/>
              </a:ext>
            </a:extLst>
          </p:cNvPr>
          <p:cNvSpPr txBox="1"/>
          <p:nvPr/>
        </p:nvSpPr>
        <p:spPr>
          <a:xfrm>
            <a:off x="6421805" y="5338273"/>
            <a:ext cx="490623"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かん</a:t>
            </a:r>
          </a:p>
        </p:txBody>
      </p:sp>
    </p:spTree>
    <p:extLst>
      <p:ext uri="{BB962C8B-B14F-4D97-AF65-F5344CB8AC3E}">
        <p14:creationId xmlns:p14="http://schemas.microsoft.com/office/powerpoint/2010/main" val="70058505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．種を連続して蒔こう</a:t>
            </a:r>
          </a:p>
        </p:txBody>
      </p:sp>
      <p:sp>
        <p:nvSpPr>
          <p:cNvPr id="117" name="テキスト ボックス 116">
            <a:extLst>
              <a:ext uri="{FF2B5EF4-FFF2-40B4-BE49-F238E27FC236}">
                <a16:creationId xmlns:a16="http://schemas.microsoft.com/office/drawing/2014/main" id="{EDAA72CF-4037-4DE7-9632-D4D72FBD3A82}"/>
              </a:ext>
            </a:extLst>
          </p:cNvPr>
          <p:cNvSpPr txBox="1"/>
          <p:nvPr/>
        </p:nvSpPr>
        <p:spPr>
          <a:xfrm>
            <a:off x="2742101" y="396482"/>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21" name="テキスト ボックス 120">
            <a:extLst>
              <a:ext uri="{FF2B5EF4-FFF2-40B4-BE49-F238E27FC236}">
                <a16:creationId xmlns:a16="http://schemas.microsoft.com/office/drawing/2014/main" id="{85AF175C-41CF-4256-BD40-EA4643D7AF9F}"/>
              </a:ext>
            </a:extLst>
          </p:cNvPr>
          <p:cNvSpPr txBox="1"/>
          <p:nvPr/>
        </p:nvSpPr>
        <p:spPr>
          <a:xfrm>
            <a:off x="933062" y="396482"/>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23" name="テキスト ボックス 122">
            <a:extLst>
              <a:ext uri="{FF2B5EF4-FFF2-40B4-BE49-F238E27FC236}">
                <a16:creationId xmlns:a16="http://schemas.microsoft.com/office/drawing/2014/main" id="{D291A361-7CEB-4128-AEEA-5F5F5426E390}"/>
              </a:ext>
            </a:extLst>
          </p:cNvPr>
          <p:cNvSpPr txBox="1"/>
          <p:nvPr/>
        </p:nvSpPr>
        <p:spPr>
          <a:xfrm>
            <a:off x="1601218" y="396482"/>
            <a:ext cx="71225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れんぞく</a:t>
            </a:r>
          </a:p>
        </p:txBody>
      </p:sp>
      <p:sp>
        <p:nvSpPr>
          <p:cNvPr id="40" name="テキスト ボックス 39">
            <a:extLst>
              <a:ext uri="{FF2B5EF4-FFF2-40B4-BE49-F238E27FC236}">
                <a16:creationId xmlns:a16="http://schemas.microsoft.com/office/drawing/2014/main" id="{108AC056-1629-45F9-B218-A0355CF20C6B}"/>
              </a:ext>
            </a:extLst>
          </p:cNvPr>
          <p:cNvSpPr txBox="1"/>
          <p:nvPr/>
        </p:nvSpPr>
        <p:spPr>
          <a:xfrm>
            <a:off x="479014" y="968973"/>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準備されているプログラムについて確認します。</a:t>
            </a:r>
            <a:endParaRPr kumimoji="1" lang="ja-JP" altLang="en-US"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E7511A0A-FDCF-49BB-B06E-09C4B5E15C59}"/>
              </a:ext>
            </a:extLst>
          </p:cNvPr>
          <p:cNvSpPr txBox="1"/>
          <p:nvPr/>
        </p:nvSpPr>
        <p:spPr>
          <a:xfrm>
            <a:off x="376831" y="1039763"/>
            <a:ext cx="8453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47" name="テキスト ボックス 46">
            <a:extLst>
              <a:ext uri="{FF2B5EF4-FFF2-40B4-BE49-F238E27FC236}">
                <a16:creationId xmlns:a16="http://schemas.microsoft.com/office/drawing/2014/main" id="{4E80ED88-ECFD-48B2-8EE0-D920387BDB60}"/>
              </a:ext>
            </a:extLst>
          </p:cNvPr>
          <p:cNvSpPr txBox="1"/>
          <p:nvPr/>
        </p:nvSpPr>
        <p:spPr>
          <a:xfrm>
            <a:off x="4034956" y="1039762"/>
            <a:ext cx="8453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pic>
        <p:nvPicPr>
          <p:cNvPr id="65" name="図 64">
            <a:extLst>
              <a:ext uri="{FF2B5EF4-FFF2-40B4-BE49-F238E27FC236}">
                <a16:creationId xmlns:a16="http://schemas.microsoft.com/office/drawing/2014/main" id="{36B7E459-44DB-437F-861F-CD73C5C09D29}"/>
              </a:ext>
            </a:extLst>
          </p:cNvPr>
          <p:cNvPicPr>
            <a:picLocks noChangeAspect="1"/>
          </p:cNvPicPr>
          <p:nvPr/>
        </p:nvPicPr>
        <p:blipFill>
          <a:blip r:embed="rId3"/>
          <a:stretch>
            <a:fillRect/>
          </a:stretch>
        </p:blipFill>
        <p:spPr>
          <a:xfrm>
            <a:off x="7033968" y="4992988"/>
            <a:ext cx="959940" cy="1529767"/>
          </a:xfrm>
          <a:prstGeom prst="rect">
            <a:avLst/>
          </a:prstGeom>
        </p:spPr>
      </p:pic>
      <p:sp>
        <p:nvSpPr>
          <p:cNvPr id="66" name="テキスト ボックス 65">
            <a:extLst>
              <a:ext uri="{FF2B5EF4-FFF2-40B4-BE49-F238E27FC236}">
                <a16:creationId xmlns:a16="http://schemas.microsoft.com/office/drawing/2014/main" id="{73AF5BBB-5A85-4A03-A9AE-24BBA3023C5C}"/>
              </a:ext>
            </a:extLst>
          </p:cNvPr>
          <p:cNvSpPr txBox="1"/>
          <p:nvPr/>
        </p:nvSpPr>
        <p:spPr>
          <a:xfrm>
            <a:off x="1688123" y="5369428"/>
            <a:ext cx="4883505"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この関数を呼び出して実行するとどうなるかな？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AB742B3D-E9F0-4113-B65C-A14AE66936B7}"/>
              </a:ext>
            </a:extLst>
          </p:cNvPr>
          <p:cNvSpPr txBox="1"/>
          <p:nvPr/>
        </p:nvSpPr>
        <p:spPr>
          <a:xfrm>
            <a:off x="3649111" y="5437050"/>
            <a:ext cx="6595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じっこう</a:t>
            </a:r>
            <a:endParaRPr kumimoji="1" lang="ja-JP" altLang="en-US" sz="800" dirty="0">
              <a:latin typeface="メイリオ" panose="020B0604030504040204" pitchFamily="50" charset="-128"/>
              <a:ea typeface="メイリオ" panose="020B0604030504040204" pitchFamily="50" charset="-128"/>
            </a:endParaRPr>
          </a:p>
        </p:txBody>
      </p:sp>
      <p:sp>
        <p:nvSpPr>
          <p:cNvPr id="68" name="吹き出し: 角を丸めた四角形 67">
            <a:extLst>
              <a:ext uri="{FF2B5EF4-FFF2-40B4-BE49-F238E27FC236}">
                <a16:creationId xmlns:a16="http://schemas.microsoft.com/office/drawing/2014/main" id="{5A447E53-A0C3-47D9-9695-5038C9A7ED63}"/>
              </a:ext>
            </a:extLst>
          </p:cNvPr>
          <p:cNvSpPr/>
          <p:nvPr/>
        </p:nvSpPr>
        <p:spPr>
          <a:xfrm>
            <a:off x="1601219" y="5292969"/>
            <a:ext cx="4851984" cy="666539"/>
          </a:xfrm>
          <a:prstGeom prst="wedgeRoundRectCallout">
            <a:avLst>
              <a:gd name="adj1" fmla="val 54566"/>
              <a:gd name="adj2" fmla="val -1154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69" name="図 68">
            <a:extLst>
              <a:ext uri="{FF2B5EF4-FFF2-40B4-BE49-F238E27FC236}">
                <a16:creationId xmlns:a16="http://schemas.microsoft.com/office/drawing/2014/main" id="{FDF0347C-8D21-452F-8EF0-85A262C364DA}"/>
              </a:ext>
            </a:extLst>
          </p:cNvPr>
          <p:cNvPicPr>
            <a:picLocks noChangeAspect="1"/>
          </p:cNvPicPr>
          <p:nvPr/>
        </p:nvPicPr>
        <p:blipFill>
          <a:blip r:embed="rId4"/>
          <a:stretch>
            <a:fillRect/>
          </a:stretch>
        </p:blipFill>
        <p:spPr>
          <a:xfrm>
            <a:off x="2547120" y="1841546"/>
            <a:ext cx="3330229" cy="2187130"/>
          </a:xfrm>
          <a:prstGeom prst="rect">
            <a:avLst/>
          </a:prstGeom>
        </p:spPr>
      </p:pic>
      <p:sp>
        <p:nvSpPr>
          <p:cNvPr id="70" name="テキスト ボックス 69">
            <a:extLst>
              <a:ext uri="{FF2B5EF4-FFF2-40B4-BE49-F238E27FC236}">
                <a16:creationId xmlns:a16="http://schemas.microsoft.com/office/drawing/2014/main" id="{44615D84-D449-4FED-8AAA-0B536915D693}"/>
              </a:ext>
            </a:extLst>
          </p:cNvPr>
          <p:cNvSpPr txBox="1"/>
          <p:nvPr/>
        </p:nvSpPr>
        <p:spPr>
          <a:xfrm>
            <a:off x="3520635" y="2443038"/>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71" name="テキスト ボックス 70">
            <a:extLst>
              <a:ext uri="{FF2B5EF4-FFF2-40B4-BE49-F238E27FC236}">
                <a16:creationId xmlns:a16="http://schemas.microsoft.com/office/drawing/2014/main" id="{5A5F1387-D9A3-4CC2-BA01-E55BEF0A63DA}"/>
              </a:ext>
            </a:extLst>
          </p:cNvPr>
          <p:cNvSpPr txBox="1"/>
          <p:nvPr/>
        </p:nvSpPr>
        <p:spPr>
          <a:xfrm>
            <a:off x="4088727" y="2443038"/>
            <a:ext cx="53713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たがや</a:t>
            </a:r>
          </a:p>
        </p:txBody>
      </p:sp>
      <p:sp>
        <p:nvSpPr>
          <p:cNvPr id="72" name="テキスト ボックス 71">
            <a:extLst>
              <a:ext uri="{FF2B5EF4-FFF2-40B4-BE49-F238E27FC236}">
                <a16:creationId xmlns:a16="http://schemas.microsoft.com/office/drawing/2014/main" id="{9AAB006A-F855-4AA4-A42F-A7E200E33045}"/>
              </a:ext>
            </a:extLst>
          </p:cNvPr>
          <p:cNvSpPr txBox="1"/>
          <p:nvPr/>
        </p:nvSpPr>
        <p:spPr>
          <a:xfrm>
            <a:off x="3527516" y="3252356"/>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した</a:t>
            </a:r>
          </a:p>
        </p:txBody>
      </p:sp>
      <p:sp>
        <p:nvSpPr>
          <p:cNvPr id="73" name="テキスト ボックス 72">
            <a:extLst>
              <a:ext uri="{FF2B5EF4-FFF2-40B4-BE49-F238E27FC236}">
                <a16:creationId xmlns:a16="http://schemas.microsoft.com/office/drawing/2014/main" id="{AC5300AB-D619-4213-A4AC-90B289B979E3}"/>
              </a:ext>
            </a:extLst>
          </p:cNvPr>
          <p:cNvSpPr txBox="1"/>
          <p:nvPr/>
        </p:nvSpPr>
        <p:spPr>
          <a:xfrm>
            <a:off x="4209907" y="3251340"/>
            <a:ext cx="26648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お</a:t>
            </a:r>
          </a:p>
        </p:txBody>
      </p:sp>
      <p:sp>
        <p:nvSpPr>
          <p:cNvPr id="74" name="テキスト ボックス 73">
            <a:extLst>
              <a:ext uri="{FF2B5EF4-FFF2-40B4-BE49-F238E27FC236}">
                <a16:creationId xmlns:a16="http://schemas.microsoft.com/office/drawing/2014/main" id="{DA1A0FC7-FCCD-4527-BEC5-4718BD8E21D1}"/>
              </a:ext>
            </a:extLst>
          </p:cNvPr>
          <p:cNvSpPr txBox="1"/>
          <p:nvPr/>
        </p:nvSpPr>
        <p:spPr>
          <a:xfrm>
            <a:off x="3520635" y="2847697"/>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76" name="テキスト ボックス 75">
            <a:extLst>
              <a:ext uri="{FF2B5EF4-FFF2-40B4-BE49-F238E27FC236}">
                <a16:creationId xmlns:a16="http://schemas.microsoft.com/office/drawing/2014/main" id="{3F9199BA-CD2E-47AA-A8ED-9EBBE51F2ABE}"/>
              </a:ext>
            </a:extLst>
          </p:cNvPr>
          <p:cNvSpPr txBox="1"/>
          <p:nvPr/>
        </p:nvSpPr>
        <p:spPr>
          <a:xfrm>
            <a:off x="4951638" y="2847697"/>
            <a:ext cx="53713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いどう</a:t>
            </a:r>
          </a:p>
        </p:txBody>
      </p:sp>
      <p:sp>
        <p:nvSpPr>
          <p:cNvPr id="77" name="テキスト ボックス 76">
            <a:extLst>
              <a:ext uri="{FF2B5EF4-FFF2-40B4-BE49-F238E27FC236}">
                <a16:creationId xmlns:a16="http://schemas.microsoft.com/office/drawing/2014/main" id="{9663D133-BED6-4ACC-8906-2B7E389E831F}"/>
              </a:ext>
            </a:extLst>
          </p:cNvPr>
          <p:cNvSpPr txBox="1"/>
          <p:nvPr/>
        </p:nvSpPr>
        <p:spPr>
          <a:xfrm>
            <a:off x="2788957" y="2014408"/>
            <a:ext cx="597112"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かんすう</a:t>
            </a:r>
          </a:p>
        </p:txBody>
      </p:sp>
      <p:sp>
        <p:nvSpPr>
          <p:cNvPr id="78" name="テキスト ボックス 77">
            <a:extLst>
              <a:ext uri="{FF2B5EF4-FFF2-40B4-BE49-F238E27FC236}">
                <a16:creationId xmlns:a16="http://schemas.microsoft.com/office/drawing/2014/main" id="{F35B53C6-666E-44C8-9D6E-3B919B39CF75}"/>
              </a:ext>
            </a:extLst>
          </p:cNvPr>
          <p:cNvSpPr txBox="1"/>
          <p:nvPr/>
        </p:nvSpPr>
        <p:spPr>
          <a:xfrm>
            <a:off x="2056199" y="5437050"/>
            <a:ext cx="6595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かんすう</a:t>
            </a:r>
            <a:endParaRPr kumimoji="1" lang="ja-JP" altLang="en-US" sz="800" dirty="0">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74EAD69E-6EF7-4A0B-B11C-EE3AAFC90ED7}"/>
              </a:ext>
            </a:extLst>
          </p:cNvPr>
          <p:cNvSpPr txBox="1"/>
          <p:nvPr/>
        </p:nvSpPr>
        <p:spPr>
          <a:xfrm>
            <a:off x="2713084" y="5437050"/>
            <a:ext cx="33008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a:t>
            </a:r>
            <a:endParaRPr kumimoji="1" lang="ja-JP" altLang="en-US" sz="800" dirty="0">
              <a:latin typeface="メイリオ" panose="020B0604030504040204" pitchFamily="50" charset="-128"/>
              <a:ea typeface="メイリオ" panose="020B0604030504040204" pitchFamily="50" charset="-128"/>
            </a:endParaRPr>
          </a:p>
        </p:txBody>
      </p:sp>
      <p:sp>
        <p:nvSpPr>
          <p:cNvPr id="80" name="テキスト ボックス 79">
            <a:extLst>
              <a:ext uri="{FF2B5EF4-FFF2-40B4-BE49-F238E27FC236}">
                <a16:creationId xmlns:a16="http://schemas.microsoft.com/office/drawing/2014/main" id="{BF85E632-6F98-46C0-B0C5-6AA806C3E5AB}"/>
              </a:ext>
            </a:extLst>
          </p:cNvPr>
          <p:cNvSpPr txBox="1"/>
          <p:nvPr/>
        </p:nvSpPr>
        <p:spPr>
          <a:xfrm>
            <a:off x="3129241" y="5437050"/>
            <a:ext cx="33008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だ</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72311282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．種を連続して蒔こう</a:t>
            </a:r>
          </a:p>
        </p:txBody>
      </p:sp>
      <p:sp>
        <p:nvSpPr>
          <p:cNvPr id="117" name="テキスト ボックス 116">
            <a:extLst>
              <a:ext uri="{FF2B5EF4-FFF2-40B4-BE49-F238E27FC236}">
                <a16:creationId xmlns:a16="http://schemas.microsoft.com/office/drawing/2014/main" id="{EDAA72CF-4037-4DE7-9632-D4D72FBD3A82}"/>
              </a:ext>
            </a:extLst>
          </p:cNvPr>
          <p:cNvSpPr txBox="1"/>
          <p:nvPr/>
        </p:nvSpPr>
        <p:spPr>
          <a:xfrm>
            <a:off x="2742101" y="396482"/>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21" name="テキスト ボックス 120">
            <a:extLst>
              <a:ext uri="{FF2B5EF4-FFF2-40B4-BE49-F238E27FC236}">
                <a16:creationId xmlns:a16="http://schemas.microsoft.com/office/drawing/2014/main" id="{85AF175C-41CF-4256-BD40-EA4643D7AF9F}"/>
              </a:ext>
            </a:extLst>
          </p:cNvPr>
          <p:cNvSpPr txBox="1"/>
          <p:nvPr/>
        </p:nvSpPr>
        <p:spPr>
          <a:xfrm>
            <a:off x="933062" y="396482"/>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23" name="テキスト ボックス 122">
            <a:extLst>
              <a:ext uri="{FF2B5EF4-FFF2-40B4-BE49-F238E27FC236}">
                <a16:creationId xmlns:a16="http://schemas.microsoft.com/office/drawing/2014/main" id="{D291A361-7CEB-4128-AEEA-5F5F5426E390}"/>
              </a:ext>
            </a:extLst>
          </p:cNvPr>
          <p:cNvSpPr txBox="1"/>
          <p:nvPr/>
        </p:nvSpPr>
        <p:spPr>
          <a:xfrm>
            <a:off x="1601218" y="396482"/>
            <a:ext cx="71225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れんぞく</a:t>
            </a:r>
          </a:p>
        </p:txBody>
      </p:sp>
      <p:sp>
        <p:nvSpPr>
          <p:cNvPr id="24" name="テキスト ボックス 23">
            <a:extLst>
              <a:ext uri="{FF2B5EF4-FFF2-40B4-BE49-F238E27FC236}">
                <a16:creationId xmlns:a16="http://schemas.microsoft.com/office/drawing/2014/main" id="{9D6D2A5C-E563-4F37-9417-9330A310302C}"/>
              </a:ext>
            </a:extLst>
          </p:cNvPr>
          <p:cNvSpPr txBox="1"/>
          <p:nvPr/>
        </p:nvSpPr>
        <p:spPr>
          <a:xfrm>
            <a:off x="593314" y="1307778"/>
            <a:ext cx="487550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エージェントは前を耕す。</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3A67D550-EB45-4187-A026-10F2D23D4259}"/>
              </a:ext>
            </a:extLst>
          </p:cNvPr>
          <p:cNvSpPr txBox="1"/>
          <p:nvPr/>
        </p:nvSpPr>
        <p:spPr>
          <a:xfrm>
            <a:off x="593314" y="2843314"/>
            <a:ext cx="468207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2. 1</a:t>
            </a:r>
            <a:r>
              <a:rPr lang="ja-JP" altLang="en-US" b="1" dirty="0">
                <a:solidFill>
                  <a:srgbClr val="575E75"/>
                </a:solidFill>
                <a:latin typeface="メイリオ" panose="020B0604030504040204" pitchFamily="50" charset="-128"/>
                <a:ea typeface="メイリオ" panose="020B0604030504040204" pitchFamily="50" charset="-128"/>
              </a:rPr>
              <a:t>ブロック前に移動する。</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31" name="テキスト ボックス 30">
            <a:extLst>
              <a:ext uri="{FF2B5EF4-FFF2-40B4-BE49-F238E27FC236}">
                <a16:creationId xmlns:a16="http://schemas.microsoft.com/office/drawing/2014/main" id="{3398F5CF-F795-4C3C-BD04-65EDFA685D19}"/>
              </a:ext>
            </a:extLst>
          </p:cNvPr>
          <p:cNvSpPr txBox="1"/>
          <p:nvPr/>
        </p:nvSpPr>
        <p:spPr>
          <a:xfrm>
            <a:off x="2862913" y="1375514"/>
            <a:ext cx="61005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たがや</a:t>
            </a:r>
          </a:p>
        </p:txBody>
      </p:sp>
      <p:sp>
        <p:nvSpPr>
          <p:cNvPr id="33" name="テキスト ボックス 32">
            <a:extLst>
              <a:ext uri="{FF2B5EF4-FFF2-40B4-BE49-F238E27FC236}">
                <a16:creationId xmlns:a16="http://schemas.microsoft.com/office/drawing/2014/main" id="{94FB1DEB-D40C-4485-B0B5-D4EBFDC1BCBD}"/>
              </a:ext>
            </a:extLst>
          </p:cNvPr>
          <p:cNvSpPr txBox="1"/>
          <p:nvPr/>
        </p:nvSpPr>
        <p:spPr>
          <a:xfrm>
            <a:off x="2480527" y="1377848"/>
            <a:ext cx="45382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まえ</a:t>
            </a:r>
          </a:p>
        </p:txBody>
      </p:sp>
      <p:sp>
        <p:nvSpPr>
          <p:cNvPr id="35" name="テキスト ボックス 34">
            <a:extLst>
              <a:ext uri="{FF2B5EF4-FFF2-40B4-BE49-F238E27FC236}">
                <a16:creationId xmlns:a16="http://schemas.microsoft.com/office/drawing/2014/main" id="{D0CA9399-C6D4-4453-BAD5-A7252A344A06}"/>
              </a:ext>
            </a:extLst>
          </p:cNvPr>
          <p:cNvSpPr txBox="1"/>
          <p:nvPr/>
        </p:nvSpPr>
        <p:spPr>
          <a:xfrm>
            <a:off x="1947109" y="2922391"/>
            <a:ext cx="45382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まえ</a:t>
            </a:r>
          </a:p>
        </p:txBody>
      </p:sp>
      <p:sp>
        <p:nvSpPr>
          <p:cNvPr id="36" name="テキスト ボックス 35">
            <a:extLst>
              <a:ext uri="{FF2B5EF4-FFF2-40B4-BE49-F238E27FC236}">
                <a16:creationId xmlns:a16="http://schemas.microsoft.com/office/drawing/2014/main" id="{E575DFEF-C11B-4409-8746-C3D00259E824}"/>
              </a:ext>
            </a:extLst>
          </p:cNvPr>
          <p:cNvSpPr txBox="1"/>
          <p:nvPr/>
        </p:nvSpPr>
        <p:spPr>
          <a:xfrm>
            <a:off x="2378742" y="2921023"/>
            <a:ext cx="72434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39" name="テキスト ボックス 38">
            <a:extLst>
              <a:ext uri="{FF2B5EF4-FFF2-40B4-BE49-F238E27FC236}">
                <a16:creationId xmlns:a16="http://schemas.microsoft.com/office/drawing/2014/main" id="{B265516E-D78B-44C9-8A71-FC39FE2BB0AA}"/>
              </a:ext>
            </a:extLst>
          </p:cNvPr>
          <p:cNvSpPr txBox="1"/>
          <p:nvPr/>
        </p:nvSpPr>
        <p:spPr>
          <a:xfrm>
            <a:off x="607866" y="4524968"/>
            <a:ext cx="3586130"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3. </a:t>
            </a:r>
            <a:r>
              <a:rPr lang="ja-JP" altLang="en-US" b="1" dirty="0">
                <a:solidFill>
                  <a:srgbClr val="575E75"/>
                </a:solidFill>
                <a:latin typeface="メイリオ" panose="020B0604030504040204" pitchFamily="50" charset="-128"/>
                <a:ea typeface="メイリオ" panose="020B0604030504040204" pitchFamily="50" charset="-128"/>
              </a:rPr>
              <a:t>足元に種を蒔く。</a:t>
            </a:r>
            <a:endParaRPr lang="en-US" altLang="ja-JP" b="1" dirty="0">
              <a:solidFill>
                <a:srgbClr val="575E75"/>
              </a:solidFill>
              <a:latin typeface="メイリオ" panose="020B0604030504040204" pitchFamily="50" charset="-128"/>
              <a:ea typeface="メイリオ" panose="020B0604030504040204" pitchFamily="50" charset="-128"/>
            </a:endParaRPr>
          </a:p>
        </p:txBody>
      </p:sp>
      <p:pic>
        <p:nvPicPr>
          <p:cNvPr id="43" name="図 42">
            <a:extLst>
              <a:ext uri="{FF2B5EF4-FFF2-40B4-BE49-F238E27FC236}">
                <a16:creationId xmlns:a16="http://schemas.microsoft.com/office/drawing/2014/main" id="{B6141FEE-2D50-43FD-B0BE-9885C4AEDD4F}"/>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193073" y="1471938"/>
            <a:ext cx="546922" cy="630328"/>
          </a:xfrm>
          <a:prstGeom prst="rect">
            <a:avLst/>
          </a:prstGeom>
        </p:spPr>
      </p:pic>
      <p:pic>
        <p:nvPicPr>
          <p:cNvPr id="45" name="図 44">
            <a:extLst>
              <a:ext uri="{FF2B5EF4-FFF2-40B4-BE49-F238E27FC236}">
                <a16:creationId xmlns:a16="http://schemas.microsoft.com/office/drawing/2014/main" id="{C9EA1D3E-AAFD-47A4-A6CA-07F2042F32CB}"/>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5919612" y="1629016"/>
            <a:ext cx="546922" cy="630328"/>
          </a:xfrm>
          <a:prstGeom prst="rect">
            <a:avLst/>
          </a:prstGeom>
        </p:spPr>
      </p:pic>
      <p:pic>
        <p:nvPicPr>
          <p:cNvPr id="48" name="図 47">
            <a:extLst>
              <a:ext uri="{FF2B5EF4-FFF2-40B4-BE49-F238E27FC236}">
                <a16:creationId xmlns:a16="http://schemas.microsoft.com/office/drawing/2014/main" id="{9B411185-9FF0-41E6-95D9-2C387E6512E9}"/>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646151" y="1787102"/>
            <a:ext cx="546922" cy="630328"/>
          </a:xfrm>
          <a:prstGeom prst="rect">
            <a:avLst/>
          </a:prstGeom>
        </p:spPr>
      </p:pic>
      <p:pic>
        <p:nvPicPr>
          <p:cNvPr id="49" name="図 48">
            <a:extLst>
              <a:ext uri="{FF2B5EF4-FFF2-40B4-BE49-F238E27FC236}">
                <a16:creationId xmlns:a16="http://schemas.microsoft.com/office/drawing/2014/main" id="{CF81FD3C-E26D-49C6-BD65-F275B7AAF246}"/>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372690" y="1942958"/>
            <a:ext cx="546922" cy="630328"/>
          </a:xfrm>
          <a:prstGeom prst="rect">
            <a:avLst/>
          </a:prstGeom>
        </p:spPr>
      </p:pic>
      <p:sp>
        <p:nvSpPr>
          <p:cNvPr id="60" name="テキスト ボックス 59">
            <a:extLst>
              <a:ext uri="{FF2B5EF4-FFF2-40B4-BE49-F238E27FC236}">
                <a16:creationId xmlns:a16="http://schemas.microsoft.com/office/drawing/2014/main" id="{5D56A93A-4ACA-40FC-AB88-8E38EC1B41DD}"/>
              </a:ext>
            </a:extLst>
          </p:cNvPr>
          <p:cNvSpPr txBox="1"/>
          <p:nvPr/>
        </p:nvSpPr>
        <p:spPr>
          <a:xfrm>
            <a:off x="1594379" y="4595896"/>
            <a:ext cx="45382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たね</a:t>
            </a:r>
          </a:p>
        </p:txBody>
      </p:sp>
      <p:sp>
        <p:nvSpPr>
          <p:cNvPr id="61" name="テキスト ボックス 60">
            <a:extLst>
              <a:ext uri="{FF2B5EF4-FFF2-40B4-BE49-F238E27FC236}">
                <a16:creationId xmlns:a16="http://schemas.microsoft.com/office/drawing/2014/main" id="{4D54DD05-2C55-495C-828E-F269A0367FF0}"/>
              </a:ext>
            </a:extLst>
          </p:cNvPr>
          <p:cNvSpPr txBox="1"/>
          <p:nvPr/>
        </p:nvSpPr>
        <p:spPr>
          <a:xfrm>
            <a:off x="851643" y="4595896"/>
            <a:ext cx="7653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62" name="テキスト ボックス 61">
            <a:extLst>
              <a:ext uri="{FF2B5EF4-FFF2-40B4-BE49-F238E27FC236}">
                <a16:creationId xmlns:a16="http://schemas.microsoft.com/office/drawing/2014/main" id="{AE863DE0-4ECC-4A60-B7E1-8ABC5B1D3346}"/>
              </a:ext>
            </a:extLst>
          </p:cNvPr>
          <p:cNvSpPr txBox="1"/>
          <p:nvPr/>
        </p:nvSpPr>
        <p:spPr>
          <a:xfrm>
            <a:off x="2105951" y="4595896"/>
            <a:ext cx="3069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a:t>
            </a:r>
          </a:p>
        </p:txBody>
      </p:sp>
      <p:pic>
        <p:nvPicPr>
          <p:cNvPr id="3" name="図 2">
            <a:extLst>
              <a:ext uri="{FF2B5EF4-FFF2-40B4-BE49-F238E27FC236}">
                <a16:creationId xmlns:a16="http://schemas.microsoft.com/office/drawing/2014/main" id="{B49673C8-E6A0-4ADD-B796-AF6B10F5C60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276668" y="1037912"/>
            <a:ext cx="380145" cy="678558"/>
          </a:xfrm>
          <a:prstGeom prst="rect">
            <a:avLst/>
          </a:prstGeom>
        </p:spPr>
      </p:pic>
      <p:pic>
        <p:nvPicPr>
          <p:cNvPr id="63" name="図 62">
            <a:extLst>
              <a:ext uri="{FF2B5EF4-FFF2-40B4-BE49-F238E27FC236}">
                <a16:creationId xmlns:a16="http://schemas.microsoft.com/office/drawing/2014/main" id="{A7B3CE0F-E7B5-41E0-8045-7319488BBD79}"/>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299026" y="3075823"/>
            <a:ext cx="546922" cy="630328"/>
          </a:xfrm>
          <a:prstGeom prst="rect">
            <a:avLst/>
          </a:prstGeom>
        </p:spPr>
      </p:pic>
      <p:pic>
        <p:nvPicPr>
          <p:cNvPr id="64" name="図 63">
            <a:extLst>
              <a:ext uri="{FF2B5EF4-FFF2-40B4-BE49-F238E27FC236}">
                <a16:creationId xmlns:a16="http://schemas.microsoft.com/office/drawing/2014/main" id="{1AAA725E-8C65-4303-B8F4-D1B466B89B86}"/>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6025565" y="3232901"/>
            <a:ext cx="546922" cy="630328"/>
          </a:xfrm>
          <a:prstGeom prst="rect">
            <a:avLst/>
          </a:prstGeom>
        </p:spPr>
      </p:pic>
      <p:pic>
        <p:nvPicPr>
          <p:cNvPr id="75" name="図 74">
            <a:extLst>
              <a:ext uri="{FF2B5EF4-FFF2-40B4-BE49-F238E27FC236}">
                <a16:creationId xmlns:a16="http://schemas.microsoft.com/office/drawing/2014/main" id="{B8F50A3C-55DF-4EBC-9392-9A2385E8686C}"/>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752104" y="3390987"/>
            <a:ext cx="546922" cy="630328"/>
          </a:xfrm>
          <a:prstGeom prst="rect">
            <a:avLst/>
          </a:prstGeom>
        </p:spPr>
      </p:pic>
      <p:pic>
        <p:nvPicPr>
          <p:cNvPr id="81" name="図 80">
            <a:extLst>
              <a:ext uri="{FF2B5EF4-FFF2-40B4-BE49-F238E27FC236}">
                <a16:creationId xmlns:a16="http://schemas.microsoft.com/office/drawing/2014/main" id="{0A60A060-CAD4-4D11-B4C8-BF95676DA818}"/>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478643" y="3546843"/>
            <a:ext cx="546922" cy="630328"/>
          </a:xfrm>
          <a:prstGeom prst="rect">
            <a:avLst/>
          </a:prstGeom>
        </p:spPr>
      </p:pic>
      <p:pic>
        <p:nvPicPr>
          <p:cNvPr id="82" name="図 81">
            <a:extLst>
              <a:ext uri="{FF2B5EF4-FFF2-40B4-BE49-F238E27FC236}">
                <a16:creationId xmlns:a16="http://schemas.microsoft.com/office/drawing/2014/main" id="{95B30696-F69D-4511-A5AA-09024613D877}"/>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073438" y="2773384"/>
            <a:ext cx="380145" cy="678558"/>
          </a:xfrm>
          <a:prstGeom prst="rect">
            <a:avLst/>
          </a:prstGeom>
        </p:spPr>
      </p:pic>
      <p:pic>
        <p:nvPicPr>
          <p:cNvPr id="83" name="図 82">
            <a:extLst>
              <a:ext uri="{FF2B5EF4-FFF2-40B4-BE49-F238E27FC236}">
                <a16:creationId xmlns:a16="http://schemas.microsoft.com/office/drawing/2014/main" id="{F5D299E2-D6F6-485B-BB83-5B8561B44D43}"/>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6466534" y="4813509"/>
            <a:ext cx="546922" cy="630328"/>
          </a:xfrm>
          <a:prstGeom prst="rect">
            <a:avLst/>
          </a:prstGeom>
        </p:spPr>
      </p:pic>
      <p:pic>
        <p:nvPicPr>
          <p:cNvPr id="84" name="図 83">
            <a:extLst>
              <a:ext uri="{FF2B5EF4-FFF2-40B4-BE49-F238E27FC236}">
                <a16:creationId xmlns:a16="http://schemas.microsoft.com/office/drawing/2014/main" id="{EBE3F785-3081-4CAD-A8A3-1FB26FB28339}"/>
              </a:ext>
            </a:extLst>
          </p:cNvPr>
          <p:cNvPicPr>
            <a:picLocks noChangeAspect="1"/>
          </p:cNvPicPr>
          <p:nvPr/>
        </p:nvPicPr>
        <p:blipFill>
          <a:blip r:embed="rId3" cstate="print">
            <a:duotone>
              <a:prstClr val="black"/>
              <a:schemeClr val="accent6">
                <a:tint val="45000"/>
                <a:satMod val="400000"/>
              </a:schemeClr>
            </a:duotone>
            <a:extLst>
              <a:ext uri="{28A0092B-C50C-407E-A947-70E740481C1C}">
                <a14:useLocalDpi xmlns:a14="http://schemas.microsoft.com/office/drawing/2010/main"/>
              </a:ext>
            </a:extLst>
          </a:blip>
          <a:stretch>
            <a:fillRect/>
          </a:stretch>
        </p:blipFill>
        <p:spPr>
          <a:xfrm>
            <a:off x="6193073" y="4970587"/>
            <a:ext cx="546922" cy="630328"/>
          </a:xfrm>
          <a:prstGeom prst="rect">
            <a:avLst/>
          </a:prstGeom>
        </p:spPr>
      </p:pic>
      <p:pic>
        <p:nvPicPr>
          <p:cNvPr id="85" name="図 84">
            <a:extLst>
              <a:ext uri="{FF2B5EF4-FFF2-40B4-BE49-F238E27FC236}">
                <a16:creationId xmlns:a16="http://schemas.microsoft.com/office/drawing/2014/main" id="{7FCFA51B-7928-4910-B268-B65F4E38352C}"/>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919612" y="5128673"/>
            <a:ext cx="546922" cy="630328"/>
          </a:xfrm>
          <a:prstGeom prst="rect">
            <a:avLst/>
          </a:prstGeom>
        </p:spPr>
      </p:pic>
      <p:pic>
        <p:nvPicPr>
          <p:cNvPr id="86" name="図 85">
            <a:extLst>
              <a:ext uri="{FF2B5EF4-FFF2-40B4-BE49-F238E27FC236}">
                <a16:creationId xmlns:a16="http://schemas.microsoft.com/office/drawing/2014/main" id="{B0B7E55F-A9EF-4715-899D-BFC74BB2891C}"/>
              </a:ext>
            </a:extLst>
          </p:cNvPr>
          <p:cNvPicPr>
            <a:picLocks noChangeAspect="1"/>
          </p:cNvPicPr>
          <p:nvPr/>
        </p:nvPicPr>
        <p:blipFill>
          <a:blip r:embed="rId3" cstate="print">
            <a:duotone>
              <a:schemeClr val="accent1">
                <a:shade val="45000"/>
                <a:satMod val="135000"/>
              </a:schemeClr>
              <a:prstClr val="white"/>
            </a:duotone>
            <a:extLst>
              <a:ext uri="{28A0092B-C50C-407E-A947-70E740481C1C}">
                <a14:useLocalDpi xmlns:a14="http://schemas.microsoft.com/office/drawing/2010/main"/>
              </a:ext>
            </a:extLst>
          </a:blip>
          <a:stretch>
            <a:fillRect/>
          </a:stretch>
        </p:blipFill>
        <p:spPr>
          <a:xfrm>
            <a:off x="5646151" y="5284529"/>
            <a:ext cx="546922" cy="630328"/>
          </a:xfrm>
          <a:prstGeom prst="rect">
            <a:avLst/>
          </a:prstGeom>
        </p:spPr>
      </p:pic>
      <p:pic>
        <p:nvPicPr>
          <p:cNvPr id="87" name="図 86">
            <a:extLst>
              <a:ext uri="{FF2B5EF4-FFF2-40B4-BE49-F238E27FC236}">
                <a16:creationId xmlns:a16="http://schemas.microsoft.com/office/drawing/2014/main" id="{387DDD3B-70EB-49C8-AA3E-17AB20797971}"/>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6240946" y="4511070"/>
            <a:ext cx="380145" cy="678558"/>
          </a:xfrm>
          <a:prstGeom prst="rect">
            <a:avLst/>
          </a:prstGeom>
        </p:spPr>
      </p:pic>
      <p:sp>
        <p:nvSpPr>
          <p:cNvPr id="4" name="楕円 3">
            <a:extLst>
              <a:ext uri="{FF2B5EF4-FFF2-40B4-BE49-F238E27FC236}">
                <a16:creationId xmlns:a16="http://schemas.microsoft.com/office/drawing/2014/main" id="{56EA6521-5C72-4B24-B472-A6C3085D7188}"/>
              </a:ext>
            </a:extLst>
          </p:cNvPr>
          <p:cNvSpPr/>
          <p:nvPr/>
        </p:nvSpPr>
        <p:spPr>
          <a:xfrm>
            <a:off x="6351333" y="5094754"/>
            <a:ext cx="115201" cy="115201"/>
          </a:xfrm>
          <a:prstGeom prst="ellipse">
            <a:avLst/>
          </a:prstGeom>
          <a:solidFill>
            <a:srgbClr val="FFC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8301367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．種を連続して蒔こう</a:t>
            </a:r>
          </a:p>
        </p:txBody>
      </p:sp>
      <p:sp>
        <p:nvSpPr>
          <p:cNvPr id="117" name="テキスト ボックス 116">
            <a:extLst>
              <a:ext uri="{FF2B5EF4-FFF2-40B4-BE49-F238E27FC236}">
                <a16:creationId xmlns:a16="http://schemas.microsoft.com/office/drawing/2014/main" id="{EDAA72CF-4037-4DE7-9632-D4D72FBD3A82}"/>
              </a:ext>
            </a:extLst>
          </p:cNvPr>
          <p:cNvSpPr txBox="1"/>
          <p:nvPr/>
        </p:nvSpPr>
        <p:spPr>
          <a:xfrm>
            <a:off x="2742101" y="396482"/>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21" name="テキスト ボックス 120">
            <a:extLst>
              <a:ext uri="{FF2B5EF4-FFF2-40B4-BE49-F238E27FC236}">
                <a16:creationId xmlns:a16="http://schemas.microsoft.com/office/drawing/2014/main" id="{85AF175C-41CF-4256-BD40-EA4643D7AF9F}"/>
              </a:ext>
            </a:extLst>
          </p:cNvPr>
          <p:cNvSpPr txBox="1"/>
          <p:nvPr/>
        </p:nvSpPr>
        <p:spPr>
          <a:xfrm>
            <a:off x="933062" y="396482"/>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23" name="テキスト ボックス 122">
            <a:extLst>
              <a:ext uri="{FF2B5EF4-FFF2-40B4-BE49-F238E27FC236}">
                <a16:creationId xmlns:a16="http://schemas.microsoft.com/office/drawing/2014/main" id="{D291A361-7CEB-4128-AEEA-5F5F5426E390}"/>
              </a:ext>
            </a:extLst>
          </p:cNvPr>
          <p:cNvSpPr txBox="1"/>
          <p:nvPr/>
        </p:nvSpPr>
        <p:spPr>
          <a:xfrm>
            <a:off x="1601218" y="396482"/>
            <a:ext cx="71225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れんぞく</a:t>
            </a:r>
          </a:p>
        </p:txBody>
      </p:sp>
      <p:sp>
        <p:nvSpPr>
          <p:cNvPr id="32" name="テキスト ボックス 31">
            <a:extLst>
              <a:ext uri="{FF2B5EF4-FFF2-40B4-BE49-F238E27FC236}">
                <a16:creationId xmlns:a16="http://schemas.microsoft.com/office/drawing/2014/main" id="{34C6E9F6-52A3-4774-8DBB-E067E65F7D87}"/>
              </a:ext>
            </a:extLst>
          </p:cNvPr>
          <p:cNvSpPr txBox="1"/>
          <p:nvPr/>
        </p:nvSpPr>
        <p:spPr>
          <a:xfrm>
            <a:off x="725197" y="1010988"/>
            <a:ext cx="6625171"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種を植えるエリアは</a:t>
            </a:r>
            <a:r>
              <a:rPr lang="en-US" altLang="ja-JP" dirty="0">
                <a:solidFill>
                  <a:srgbClr val="575E75"/>
                </a:solidFill>
                <a:latin typeface="メイリオ" panose="020B0604030504040204" pitchFamily="50" charset="-128"/>
                <a:ea typeface="メイリオ" panose="020B0604030504040204" pitchFamily="50" charset="-128"/>
              </a:rPr>
              <a:t>11</a:t>
            </a:r>
            <a:r>
              <a:rPr lang="ja-JP" altLang="en-US" dirty="0">
                <a:solidFill>
                  <a:srgbClr val="575E75"/>
                </a:solidFill>
                <a:latin typeface="メイリオ" panose="020B0604030504040204" pitchFamily="50" charset="-128"/>
                <a:ea typeface="メイリオ" panose="020B0604030504040204" pitchFamily="50" charset="-128"/>
              </a:rPr>
              <a:t>ブロック分あります。</a:t>
            </a:r>
            <a:endParaRPr kumimoji="1" lang="ja-JP" altLang="en-US" dirty="0">
              <a:latin typeface="メイリオ" panose="020B0604030504040204" pitchFamily="50" charset="-128"/>
              <a:ea typeface="メイリオ" panose="020B0604030504040204" pitchFamily="50" charset="-128"/>
            </a:endParaRPr>
          </a:p>
        </p:txBody>
      </p:sp>
      <p:sp>
        <p:nvSpPr>
          <p:cNvPr id="34" name="テキスト ボックス 33">
            <a:extLst>
              <a:ext uri="{FF2B5EF4-FFF2-40B4-BE49-F238E27FC236}">
                <a16:creationId xmlns:a16="http://schemas.microsoft.com/office/drawing/2014/main" id="{2812B300-E3B3-4496-8188-07EB98997FC8}"/>
              </a:ext>
            </a:extLst>
          </p:cNvPr>
          <p:cNvSpPr txBox="1"/>
          <p:nvPr/>
        </p:nvSpPr>
        <p:spPr>
          <a:xfrm>
            <a:off x="702176" y="1088687"/>
            <a:ext cx="47805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たね</a:t>
            </a:r>
          </a:p>
        </p:txBody>
      </p:sp>
      <p:sp>
        <p:nvSpPr>
          <p:cNvPr id="38" name="テキスト ボックス 37">
            <a:extLst>
              <a:ext uri="{FF2B5EF4-FFF2-40B4-BE49-F238E27FC236}">
                <a16:creationId xmlns:a16="http://schemas.microsoft.com/office/drawing/2014/main" id="{C605481D-D5DB-499A-AED6-4461AB50BA86}"/>
              </a:ext>
            </a:extLst>
          </p:cNvPr>
          <p:cNvSpPr txBox="1"/>
          <p:nvPr/>
        </p:nvSpPr>
        <p:spPr>
          <a:xfrm>
            <a:off x="1203780" y="1092286"/>
            <a:ext cx="37883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a:t>
            </a:r>
          </a:p>
        </p:txBody>
      </p:sp>
      <p:sp>
        <p:nvSpPr>
          <p:cNvPr id="40" name="テキスト ボックス 39">
            <a:extLst>
              <a:ext uri="{FF2B5EF4-FFF2-40B4-BE49-F238E27FC236}">
                <a16:creationId xmlns:a16="http://schemas.microsoft.com/office/drawing/2014/main" id="{EE9D22C5-19C0-4D7F-B611-AB8570016578}"/>
              </a:ext>
            </a:extLst>
          </p:cNvPr>
          <p:cNvSpPr txBox="1"/>
          <p:nvPr/>
        </p:nvSpPr>
        <p:spPr>
          <a:xfrm>
            <a:off x="3944480" y="1075862"/>
            <a:ext cx="47805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a:t>
            </a:r>
          </a:p>
        </p:txBody>
      </p:sp>
      <p:pic>
        <p:nvPicPr>
          <p:cNvPr id="6" name="図 5">
            <a:extLst>
              <a:ext uri="{FF2B5EF4-FFF2-40B4-BE49-F238E27FC236}">
                <a16:creationId xmlns:a16="http://schemas.microsoft.com/office/drawing/2014/main" id="{A27DEB83-789A-4B58-87C9-F25E2640DC4B}"/>
              </a:ext>
            </a:extLst>
          </p:cNvPr>
          <p:cNvPicPr>
            <a:picLocks noChangeAspect="1"/>
          </p:cNvPicPr>
          <p:nvPr/>
        </p:nvPicPr>
        <p:blipFill>
          <a:blip r:embed="rId3"/>
          <a:stretch>
            <a:fillRect/>
          </a:stretch>
        </p:blipFill>
        <p:spPr>
          <a:xfrm>
            <a:off x="820784" y="1732212"/>
            <a:ext cx="7305675" cy="4114800"/>
          </a:xfrm>
          <a:prstGeom prst="rect">
            <a:avLst/>
          </a:prstGeom>
        </p:spPr>
      </p:pic>
      <p:sp>
        <p:nvSpPr>
          <p:cNvPr id="42" name="テキスト ボックス 41">
            <a:extLst>
              <a:ext uri="{FF2B5EF4-FFF2-40B4-BE49-F238E27FC236}">
                <a16:creationId xmlns:a16="http://schemas.microsoft.com/office/drawing/2014/main" id="{C2927B23-FD7F-43EE-915C-231BF1EDD119}"/>
              </a:ext>
            </a:extLst>
          </p:cNvPr>
          <p:cNvSpPr txBox="1"/>
          <p:nvPr/>
        </p:nvSpPr>
        <p:spPr>
          <a:xfrm>
            <a:off x="4422531" y="4759469"/>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スタート</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46DB3A9E-EA82-4C3C-A9B6-D03CAFBBFE5D}"/>
              </a:ext>
            </a:extLst>
          </p:cNvPr>
          <p:cNvSpPr txBox="1"/>
          <p:nvPr/>
        </p:nvSpPr>
        <p:spPr>
          <a:xfrm>
            <a:off x="6172832" y="2815650"/>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ゴール</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46" name="楕円 45">
            <a:extLst>
              <a:ext uri="{FF2B5EF4-FFF2-40B4-BE49-F238E27FC236}">
                <a16:creationId xmlns:a16="http://schemas.microsoft.com/office/drawing/2014/main" id="{45F6B3B0-6C15-4B45-B031-B686CF02E96B}"/>
              </a:ext>
            </a:extLst>
          </p:cNvPr>
          <p:cNvSpPr/>
          <p:nvPr/>
        </p:nvSpPr>
        <p:spPr>
          <a:xfrm>
            <a:off x="3893388" y="4623240"/>
            <a:ext cx="580234" cy="580234"/>
          </a:xfrm>
          <a:prstGeom prst="ellipse">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47" name="楕円 46">
            <a:extLst>
              <a:ext uri="{FF2B5EF4-FFF2-40B4-BE49-F238E27FC236}">
                <a16:creationId xmlns:a16="http://schemas.microsoft.com/office/drawing/2014/main" id="{26570965-0C42-4A1C-B2FC-095969B51718}"/>
              </a:ext>
            </a:extLst>
          </p:cNvPr>
          <p:cNvSpPr/>
          <p:nvPr/>
        </p:nvSpPr>
        <p:spPr>
          <a:xfrm>
            <a:off x="5688626" y="2565738"/>
            <a:ext cx="378701" cy="378701"/>
          </a:xfrm>
          <a:prstGeom prst="ellipse">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219032746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．種を連続して蒔こう</a:t>
            </a:r>
          </a:p>
        </p:txBody>
      </p:sp>
      <p:sp>
        <p:nvSpPr>
          <p:cNvPr id="117" name="テキスト ボックス 116">
            <a:extLst>
              <a:ext uri="{FF2B5EF4-FFF2-40B4-BE49-F238E27FC236}">
                <a16:creationId xmlns:a16="http://schemas.microsoft.com/office/drawing/2014/main" id="{EDAA72CF-4037-4DE7-9632-D4D72FBD3A82}"/>
              </a:ext>
            </a:extLst>
          </p:cNvPr>
          <p:cNvSpPr txBox="1"/>
          <p:nvPr/>
        </p:nvSpPr>
        <p:spPr>
          <a:xfrm>
            <a:off x="2742101" y="396482"/>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21" name="テキスト ボックス 120">
            <a:extLst>
              <a:ext uri="{FF2B5EF4-FFF2-40B4-BE49-F238E27FC236}">
                <a16:creationId xmlns:a16="http://schemas.microsoft.com/office/drawing/2014/main" id="{85AF175C-41CF-4256-BD40-EA4643D7AF9F}"/>
              </a:ext>
            </a:extLst>
          </p:cNvPr>
          <p:cNvSpPr txBox="1"/>
          <p:nvPr/>
        </p:nvSpPr>
        <p:spPr>
          <a:xfrm>
            <a:off x="933062" y="396482"/>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23" name="テキスト ボックス 122">
            <a:extLst>
              <a:ext uri="{FF2B5EF4-FFF2-40B4-BE49-F238E27FC236}">
                <a16:creationId xmlns:a16="http://schemas.microsoft.com/office/drawing/2014/main" id="{D291A361-7CEB-4128-AEEA-5F5F5426E390}"/>
              </a:ext>
            </a:extLst>
          </p:cNvPr>
          <p:cNvSpPr txBox="1"/>
          <p:nvPr/>
        </p:nvSpPr>
        <p:spPr>
          <a:xfrm>
            <a:off x="1601218" y="396482"/>
            <a:ext cx="71225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れんぞく</a:t>
            </a:r>
          </a:p>
        </p:txBody>
      </p:sp>
      <p:sp>
        <p:nvSpPr>
          <p:cNvPr id="74" name="テキスト ボックス 73">
            <a:extLst>
              <a:ext uri="{FF2B5EF4-FFF2-40B4-BE49-F238E27FC236}">
                <a16:creationId xmlns:a16="http://schemas.microsoft.com/office/drawing/2014/main" id="{05FEC7C0-330D-4209-B75A-4DA3F2B4369C}"/>
              </a:ext>
            </a:extLst>
          </p:cNvPr>
          <p:cNvSpPr txBox="1"/>
          <p:nvPr/>
        </p:nvSpPr>
        <p:spPr>
          <a:xfrm>
            <a:off x="740990" y="1798372"/>
            <a:ext cx="6288007" cy="473206"/>
          </a:xfrm>
          <a:prstGeom prst="rect">
            <a:avLst/>
          </a:prstGeom>
          <a:noFill/>
        </p:spPr>
        <p:txBody>
          <a:bodyPr wrap="square" rtlCol="0">
            <a:spAutoFit/>
          </a:bodyPr>
          <a:lstStyle/>
          <a:p>
            <a:pPr>
              <a:lnSpc>
                <a:spcPct val="15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76C6BCAC-04E0-4BEE-9F92-C0FF213F7619}"/>
              </a:ext>
            </a:extLst>
          </p:cNvPr>
          <p:cNvSpPr txBox="1"/>
          <p:nvPr/>
        </p:nvSpPr>
        <p:spPr>
          <a:xfrm>
            <a:off x="759677" y="2585353"/>
            <a:ext cx="5534408"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a:t>
            </a:r>
            <a:r>
              <a:rPr lang="ja-JP" altLang="en-US" b="1" dirty="0">
                <a:solidFill>
                  <a:srgbClr val="575E75"/>
                </a:solidFill>
                <a:latin typeface="メイリオ" panose="020B0604030504040204" pitchFamily="50" charset="-128"/>
                <a:ea typeface="メイリオ" panose="020B0604030504040204" pitchFamily="50" charset="-128"/>
              </a:rPr>
              <a:t>関数「</a:t>
            </a:r>
            <a:r>
              <a:rPr lang="en-US" altLang="ja-JP" b="1" dirty="0" err="1">
                <a:solidFill>
                  <a:srgbClr val="575E75"/>
                </a:solidFill>
                <a:latin typeface="メイリオ" panose="020B0604030504040204" pitchFamily="50" charset="-128"/>
                <a:ea typeface="メイリオ" panose="020B0604030504040204" pitchFamily="50" charset="-128"/>
              </a:rPr>
              <a:t>plantSeed</a:t>
            </a:r>
            <a:r>
              <a:rPr lang="ja-JP" altLang="en-US" b="1" dirty="0">
                <a:solidFill>
                  <a:srgbClr val="575E75"/>
                </a:solidFill>
                <a:latin typeface="メイリオ" panose="020B0604030504040204" pitchFamily="50" charset="-128"/>
                <a:ea typeface="メイリオ" panose="020B0604030504040204" pitchFamily="50" charset="-128"/>
              </a:rPr>
              <a:t>」を呼び出す。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088DF7C3-DF6C-4B31-BAE5-083B4D0F81CD}"/>
              </a:ext>
            </a:extLst>
          </p:cNvPr>
          <p:cNvSpPr txBox="1"/>
          <p:nvPr/>
        </p:nvSpPr>
        <p:spPr>
          <a:xfrm>
            <a:off x="5418883" y="1787882"/>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77" name="テキスト ボックス 76">
            <a:extLst>
              <a:ext uri="{FF2B5EF4-FFF2-40B4-BE49-F238E27FC236}">
                <a16:creationId xmlns:a16="http://schemas.microsoft.com/office/drawing/2014/main" id="{BA9C44E1-D472-406B-B21A-ACD9AEC6BA13}"/>
              </a:ext>
            </a:extLst>
          </p:cNvPr>
          <p:cNvSpPr txBox="1"/>
          <p:nvPr/>
        </p:nvSpPr>
        <p:spPr>
          <a:xfrm>
            <a:off x="3993050" y="177840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78" name="テキスト ボックス 77">
            <a:extLst>
              <a:ext uri="{FF2B5EF4-FFF2-40B4-BE49-F238E27FC236}">
                <a16:creationId xmlns:a16="http://schemas.microsoft.com/office/drawing/2014/main" id="{E4298640-CD0D-428C-B17D-7A6108475979}"/>
              </a:ext>
            </a:extLst>
          </p:cNvPr>
          <p:cNvSpPr txBox="1"/>
          <p:nvPr/>
        </p:nvSpPr>
        <p:spPr>
          <a:xfrm>
            <a:off x="6048639" y="1786778"/>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79" name="テキスト ボックス 78">
            <a:extLst>
              <a:ext uri="{FF2B5EF4-FFF2-40B4-BE49-F238E27FC236}">
                <a16:creationId xmlns:a16="http://schemas.microsoft.com/office/drawing/2014/main" id="{980AA33D-7EB3-4254-AE8A-794F490A7A83}"/>
              </a:ext>
            </a:extLst>
          </p:cNvPr>
          <p:cNvSpPr txBox="1"/>
          <p:nvPr/>
        </p:nvSpPr>
        <p:spPr>
          <a:xfrm>
            <a:off x="3470504" y="2675757"/>
            <a:ext cx="3129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a:t>
            </a:r>
          </a:p>
        </p:txBody>
      </p:sp>
      <p:sp>
        <p:nvSpPr>
          <p:cNvPr id="80" name="テキスト ボックス 79">
            <a:extLst>
              <a:ext uri="{FF2B5EF4-FFF2-40B4-BE49-F238E27FC236}">
                <a16:creationId xmlns:a16="http://schemas.microsoft.com/office/drawing/2014/main" id="{343A6D0B-6FE3-4822-8BD5-5B3971695BA0}"/>
              </a:ext>
            </a:extLst>
          </p:cNvPr>
          <p:cNvSpPr txBox="1"/>
          <p:nvPr/>
        </p:nvSpPr>
        <p:spPr>
          <a:xfrm>
            <a:off x="3915969" y="2675757"/>
            <a:ext cx="3129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92" name="正方形/長方形 91">
            <a:extLst>
              <a:ext uri="{FF2B5EF4-FFF2-40B4-BE49-F238E27FC236}">
                <a16:creationId xmlns:a16="http://schemas.microsoft.com/office/drawing/2014/main" id="{CA29C40B-5796-4179-AA8B-1EC767BE44D4}"/>
              </a:ext>
            </a:extLst>
          </p:cNvPr>
          <p:cNvSpPr/>
          <p:nvPr/>
        </p:nvSpPr>
        <p:spPr>
          <a:xfrm>
            <a:off x="765323" y="2665273"/>
            <a:ext cx="5150869" cy="52393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3" name="テキスト ボックス 92">
            <a:extLst>
              <a:ext uri="{FF2B5EF4-FFF2-40B4-BE49-F238E27FC236}">
                <a16:creationId xmlns:a16="http://schemas.microsoft.com/office/drawing/2014/main" id="{8D9FC96A-DBF7-4706-93E6-0AE0048D97CB}"/>
              </a:ext>
            </a:extLst>
          </p:cNvPr>
          <p:cNvSpPr txBox="1"/>
          <p:nvPr/>
        </p:nvSpPr>
        <p:spPr>
          <a:xfrm>
            <a:off x="4453397" y="3460961"/>
            <a:ext cx="3132873"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a:t>
            </a:r>
            <a:r>
              <a:rPr lang="en-US" altLang="ja-JP" dirty="0">
                <a:solidFill>
                  <a:srgbClr val="575E75"/>
                </a:solidFill>
                <a:latin typeface="メイリオ" panose="020B0604030504040204" pitchFamily="50" charset="-128"/>
                <a:ea typeface="メイリオ" panose="020B0604030504040204" pitchFamily="50" charset="-128"/>
              </a:rPr>
              <a:t>11</a:t>
            </a:r>
            <a:r>
              <a:rPr lang="ja-JP" altLang="en-US" dirty="0">
                <a:solidFill>
                  <a:srgbClr val="575E75"/>
                </a:solidFill>
                <a:latin typeface="メイリオ" panose="020B0604030504040204" pitchFamily="50" charset="-128"/>
                <a:ea typeface="メイリオ" panose="020B0604030504040204" pitchFamily="50" charset="-128"/>
              </a:rPr>
              <a:t>回繰り返す。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6CAB60A6-8A3F-43F2-A497-27229E09BD25}"/>
              </a:ext>
            </a:extLst>
          </p:cNvPr>
          <p:cNvSpPr txBox="1"/>
          <p:nvPr/>
        </p:nvSpPr>
        <p:spPr>
          <a:xfrm>
            <a:off x="5150703" y="3530703"/>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95" name="正方形/長方形 94">
            <a:extLst>
              <a:ext uri="{FF2B5EF4-FFF2-40B4-BE49-F238E27FC236}">
                <a16:creationId xmlns:a16="http://schemas.microsoft.com/office/drawing/2014/main" id="{60BD1235-19C0-4EE4-8008-AE79FCC494FF}"/>
              </a:ext>
            </a:extLst>
          </p:cNvPr>
          <p:cNvSpPr/>
          <p:nvPr/>
        </p:nvSpPr>
        <p:spPr>
          <a:xfrm>
            <a:off x="4516321" y="3598060"/>
            <a:ext cx="474180"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6" name="テキスト ボックス 95">
            <a:extLst>
              <a:ext uri="{FF2B5EF4-FFF2-40B4-BE49-F238E27FC236}">
                <a16:creationId xmlns:a16="http://schemas.microsoft.com/office/drawing/2014/main" id="{B8BCB8CF-27EF-4FF1-81DC-A931B1881899}"/>
              </a:ext>
            </a:extLst>
          </p:cNvPr>
          <p:cNvSpPr txBox="1"/>
          <p:nvPr/>
        </p:nvSpPr>
        <p:spPr>
          <a:xfrm>
            <a:off x="6010624" y="3521047"/>
            <a:ext cx="7293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 く </a:t>
            </a:r>
          </a:p>
        </p:txBody>
      </p:sp>
      <p:sp>
        <p:nvSpPr>
          <p:cNvPr id="97" name="テキスト ボックス 96">
            <a:extLst>
              <a:ext uri="{FF2B5EF4-FFF2-40B4-BE49-F238E27FC236}">
                <a16:creationId xmlns:a16="http://schemas.microsoft.com/office/drawing/2014/main" id="{BA929AE3-D5C0-4B37-BCFA-B3BD9174E6A5}"/>
              </a:ext>
            </a:extLst>
          </p:cNvPr>
          <p:cNvSpPr txBox="1"/>
          <p:nvPr/>
        </p:nvSpPr>
        <p:spPr>
          <a:xfrm>
            <a:off x="6781253" y="351723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100" name="テキスト ボックス 99">
            <a:extLst>
              <a:ext uri="{FF2B5EF4-FFF2-40B4-BE49-F238E27FC236}">
                <a16:creationId xmlns:a16="http://schemas.microsoft.com/office/drawing/2014/main" id="{17D0FD01-683A-4247-AA3D-2452653FB762}"/>
              </a:ext>
            </a:extLst>
          </p:cNvPr>
          <p:cNvSpPr txBox="1"/>
          <p:nvPr/>
        </p:nvSpPr>
        <p:spPr>
          <a:xfrm>
            <a:off x="740990" y="3979495"/>
            <a:ext cx="5058744"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3. 1</a:t>
            </a:r>
            <a:r>
              <a:rPr lang="ja-JP" altLang="en-US" b="1" dirty="0">
                <a:solidFill>
                  <a:srgbClr val="575E75"/>
                </a:solidFill>
                <a:latin typeface="メイリオ" panose="020B0604030504040204" pitchFamily="50" charset="-128"/>
                <a:ea typeface="メイリオ" panose="020B0604030504040204" pitchFamily="50" charset="-128"/>
              </a:rPr>
              <a:t>ブロック分前に移動する。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101" name="テキスト ボックス 100">
            <a:extLst>
              <a:ext uri="{FF2B5EF4-FFF2-40B4-BE49-F238E27FC236}">
                <a16:creationId xmlns:a16="http://schemas.microsoft.com/office/drawing/2014/main" id="{29DCF731-A560-4471-AC7E-E1D51FDDED0D}"/>
              </a:ext>
            </a:extLst>
          </p:cNvPr>
          <p:cNvSpPr txBox="1"/>
          <p:nvPr/>
        </p:nvSpPr>
        <p:spPr>
          <a:xfrm>
            <a:off x="2792397" y="4038243"/>
            <a:ext cx="6185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102" name="テキスト ボックス 101">
            <a:extLst>
              <a:ext uri="{FF2B5EF4-FFF2-40B4-BE49-F238E27FC236}">
                <a16:creationId xmlns:a16="http://schemas.microsoft.com/office/drawing/2014/main" id="{93D3E65D-9495-45B6-8FE4-EB92CE1C7CB2}"/>
              </a:ext>
            </a:extLst>
          </p:cNvPr>
          <p:cNvSpPr txBox="1"/>
          <p:nvPr/>
        </p:nvSpPr>
        <p:spPr>
          <a:xfrm>
            <a:off x="2051818" y="4042587"/>
            <a:ext cx="7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まえ</a:t>
            </a:r>
          </a:p>
        </p:txBody>
      </p:sp>
      <p:sp>
        <p:nvSpPr>
          <p:cNvPr id="104" name="テキスト ボックス 103">
            <a:extLst>
              <a:ext uri="{FF2B5EF4-FFF2-40B4-BE49-F238E27FC236}">
                <a16:creationId xmlns:a16="http://schemas.microsoft.com/office/drawing/2014/main" id="{8836AD87-3129-413C-B766-95B8A56D41B3}"/>
              </a:ext>
            </a:extLst>
          </p:cNvPr>
          <p:cNvSpPr txBox="1"/>
          <p:nvPr/>
        </p:nvSpPr>
        <p:spPr>
          <a:xfrm>
            <a:off x="981650" y="2678143"/>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p>
        </p:txBody>
      </p:sp>
      <p:sp>
        <p:nvSpPr>
          <p:cNvPr id="126" name="テキスト ボックス 125">
            <a:extLst>
              <a:ext uri="{FF2B5EF4-FFF2-40B4-BE49-F238E27FC236}">
                <a16:creationId xmlns:a16="http://schemas.microsoft.com/office/drawing/2014/main" id="{A06FD28D-B8A9-4250-9E11-A94177AD027D}"/>
              </a:ext>
            </a:extLst>
          </p:cNvPr>
          <p:cNvSpPr txBox="1"/>
          <p:nvPr/>
        </p:nvSpPr>
        <p:spPr>
          <a:xfrm>
            <a:off x="259976" y="937400"/>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どんな順番でエージェントを動かしたらいいか考えてみよう！</a:t>
            </a:r>
            <a:endParaRPr kumimoji="1" lang="ja-JP" altLang="en-US" dirty="0">
              <a:latin typeface="メイリオ" panose="020B0604030504040204" pitchFamily="50" charset="-128"/>
              <a:ea typeface="メイリオ" panose="020B0604030504040204" pitchFamily="50" charset="-128"/>
            </a:endParaRPr>
          </a:p>
        </p:txBody>
      </p:sp>
      <p:sp>
        <p:nvSpPr>
          <p:cNvPr id="127" name="テキスト ボックス 126">
            <a:extLst>
              <a:ext uri="{FF2B5EF4-FFF2-40B4-BE49-F238E27FC236}">
                <a16:creationId xmlns:a16="http://schemas.microsoft.com/office/drawing/2014/main" id="{9847CBB8-4409-45FF-BAF8-DA60E894763D}"/>
              </a:ext>
            </a:extLst>
          </p:cNvPr>
          <p:cNvSpPr txBox="1"/>
          <p:nvPr/>
        </p:nvSpPr>
        <p:spPr>
          <a:xfrm>
            <a:off x="852731" y="1008076"/>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p>
        </p:txBody>
      </p:sp>
      <p:sp>
        <p:nvSpPr>
          <p:cNvPr id="128" name="テキスト ボックス 127">
            <a:extLst>
              <a:ext uri="{FF2B5EF4-FFF2-40B4-BE49-F238E27FC236}">
                <a16:creationId xmlns:a16="http://schemas.microsoft.com/office/drawing/2014/main" id="{8B8A0BF0-E1D4-4F53-BDFA-BB7CF9444CC1}"/>
              </a:ext>
            </a:extLst>
          </p:cNvPr>
          <p:cNvSpPr txBox="1"/>
          <p:nvPr/>
        </p:nvSpPr>
        <p:spPr>
          <a:xfrm>
            <a:off x="3193506" y="100807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129" name="テキスト ボックス 128">
            <a:extLst>
              <a:ext uri="{FF2B5EF4-FFF2-40B4-BE49-F238E27FC236}">
                <a16:creationId xmlns:a16="http://schemas.microsoft.com/office/drawing/2014/main" id="{F43A9BE8-8ADA-4F91-A82E-34B2E3D0D49D}"/>
              </a:ext>
            </a:extLst>
          </p:cNvPr>
          <p:cNvSpPr txBox="1"/>
          <p:nvPr/>
        </p:nvSpPr>
        <p:spPr>
          <a:xfrm>
            <a:off x="4957990" y="1008076"/>
            <a:ext cx="6430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sp>
        <p:nvSpPr>
          <p:cNvPr id="130" name="テキスト ボックス 129">
            <a:extLst>
              <a:ext uri="{FF2B5EF4-FFF2-40B4-BE49-F238E27FC236}">
                <a16:creationId xmlns:a16="http://schemas.microsoft.com/office/drawing/2014/main" id="{656CBCCD-E51D-4F41-9558-9BEBF57B0BD8}"/>
              </a:ext>
            </a:extLst>
          </p:cNvPr>
          <p:cNvSpPr txBox="1"/>
          <p:nvPr/>
        </p:nvSpPr>
        <p:spPr>
          <a:xfrm>
            <a:off x="2465658" y="5114104"/>
            <a:ext cx="4315595"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種を蒔くプログラムを関数でまとめたので、</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プログラム全体がすっきりしそうだね！</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31" name="テキスト ボックス 130">
            <a:extLst>
              <a:ext uri="{FF2B5EF4-FFF2-40B4-BE49-F238E27FC236}">
                <a16:creationId xmlns:a16="http://schemas.microsoft.com/office/drawing/2014/main" id="{FB516978-302B-48E1-B8E9-DEF5AE0E5445}"/>
              </a:ext>
            </a:extLst>
          </p:cNvPr>
          <p:cNvSpPr txBox="1"/>
          <p:nvPr/>
        </p:nvSpPr>
        <p:spPr>
          <a:xfrm>
            <a:off x="3448450" y="5681467"/>
            <a:ext cx="64242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ぜんたい</a:t>
            </a:r>
            <a:endParaRPr kumimoji="1" lang="ja-JP" altLang="en-US" sz="800" dirty="0">
              <a:latin typeface="メイリオ" panose="020B0604030504040204" pitchFamily="50" charset="-128"/>
              <a:ea typeface="メイリオ" panose="020B0604030504040204" pitchFamily="50" charset="-128"/>
            </a:endParaRPr>
          </a:p>
        </p:txBody>
      </p:sp>
      <p:sp>
        <p:nvSpPr>
          <p:cNvPr id="132" name="テキスト ボックス 131">
            <a:extLst>
              <a:ext uri="{FF2B5EF4-FFF2-40B4-BE49-F238E27FC236}">
                <a16:creationId xmlns:a16="http://schemas.microsoft.com/office/drawing/2014/main" id="{168BBB6E-5AFF-405B-B846-FCAD277B1631}"/>
              </a:ext>
            </a:extLst>
          </p:cNvPr>
          <p:cNvSpPr txBox="1"/>
          <p:nvPr/>
        </p:nvSpPr>
        <p:spPr>
          <a:xfrm>
            <a:off x="2888488" y="5181588"/>
            <a:ext cx="34479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ま</a:t>
            </a:r>
            <a:endParaRPr kumimoji="1" lang="ja-JP" altLang="en-US" sz="800" dirty="0">
              <a:latin typeface="メイリオ" panose="020B0604030504040204" pitchFamily="50" charset="-128"/>
              <a:ea typeface="メイリオ" panose="020B0604030504040204" pitchFamily="50" charset="-128"/>
            </a:endParaRPr>
          </a:p>
        </p:txBody>
      </p:sp>
      <p:sp>
        <p:nvSpPr>
          <p:cNvPr id="133" name="吹き出し: 角を丸めた四角形 132">
            <a:extLst>
              <a:ext uri="{FF2B5EF4-FFF2-40B4-BE49-F238E27FC236}">
                <a16:creationId xmlns:a16="http://schemas.microsoft.com/office/drawing/2014/main" id="{8429BCC5-24BF-4431-A90D-165664C8BFB4}"/>
              </a:ext>
            </a:extLst>
          </p:cNvPr>
          <p:cNvSpPr/>
          <p:nvPr/>
        </p:nvSpPr>
        <p:spPr>
          <a:xfrm>
            <a:off x="2313476" y="5178010"/>
            <a:ext cx="4467777" cy="1009099"/>
          </a:xfrm>
          <a:prstGeom prst="wedgeRoundRectCallout">
            <a:avLst>
              <a:gd name="adj1" fmla="val -55932"/>
              <a:gd name="adj2" fmla="val -1416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134" name="図 133">
            <a:extLst>
              <a:ext uri="{FF2B5EF4-FFF2-40B4-BE49-F238E27FC236}">
                <a16:creationId xmlns:a16="http://schemas.microsoft.com/office/drawing/2014/main" id="{F832844B-6105-4CC9-8030-EC8786889F54}"/>
              </a:ext>
            </a:extLst>
          </p:cNvPr>
          <p:cNvPicPr>
            <a:picLocks noChangeAspect="1"/>
          </p:cNvPicPr>
          <p:nvPr/>
        </p:nvPicPr>
        <p:blipFill>
          <a:blip r:embed="rId3"/>
          <a:stretch>
            <a:fillRect/>
          </a:stretch>
        </p:blipFill>
        <p:spPr>
          <a:xfrm>
            <a:off x="897496" y="4916850"/>
            <a:ext cx="978775" cy="1658217"/>
          </a:xfrm>
          <a:prstGeom prst="rect">
            <a:avLst/>
          </a:prstGeom>
        </p:spPr>
      </p:pic>
      <p:sp>
        <p:nvSpPr>
          <p:cNvPr id="135" name="テキスト ボックス 134">
            <a:extLst>
              <a:ext uri="{FF2B5EF4-FFF2-40B4-BE49-F238E27FC236}">
                <a16:creationId xmlns:a16="http://schemas.microsoft.com/office/drawing/2014/main" id="{64934C25-7D5C-461F-8ACD-1FFA8AAAF925}"/>
              </a:ext>
            </a:extLst>
          </p:cNvPr>
          <p:cNvSpPr txBox="1"/>
          <p:nvPr/>
        </p:nvSpPr>
        <p:spPr>
          <a:xfrm>
            <a:off x="2454752" y="5181588"/>
            <a:ext cx="395138"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たね</a:t>
            </a:r>
            <a:endParaRPr kumimoji="1" lang="ja-JP" altLang="en-US" sz="800" dirty="0">
              <a:latin typeface="メイリオ" panose="020B0604030504040204" pitchFamily="50" charset="-128"/>
              <a:ea typeface="メイリオ" panose="020B0604030504040204" pitchFamily="50" charset="-128"/>
            </a:endParaRPr>
          </a:p>
        </p:txBody>
      </p:sp>
      <p:sp>
        <p:nvSpPr>
          <p:cNvPr id="136" name="テキスト ボックス 135">
            <a:extLst>
              <a:ext uri="{FF2B5EF4-FFF2-40B4-BE49-F238E27FC236}">
                <a16:creationId xmlns:a16="http://schemas.microsoft.com/office/drawing/2014/main" id="{4CFC536E-4662-4AE1-A053-6A1C32DC21FB}"/>
              </a:ext>
            </a:extLst>
          </p:cNvPr>
          <p:cNvSpPr txBox="1"/>
          <p:nvPr/>
        </p:nvSpPr>
        <p:spPr>
          <a:xfrm>
            <a:off x="4442913" y="5190380"/>
            <a:ext cx="66004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かんすう</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19763530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．種を連続して蒔こう</a:t>
            </a:r>
          </a:p>
        </p:txBody>
      </p:sp>
      <p:sp>
        <p:nvSpPr>
          <p:cNvPr id="117" name="テキスト ボックス 116">
            <a:extLst>
              <a:ext uri="{FF2B5EF4-FFF2-40B4-BE49-F238E27FC236}">
                <a16:creationId xmlns:a16="http://schemas.microsoft.com/office/drawing/2014/main" id="{EDAA72CF-4037-4DE7-9632-D4D72FBD3A82}"/>
              </a:ext>
            </a:extLst>
          </p:cNvPr>
          <p:cNvSpPr txBox="1"/>
          <p:nvPr/>
        </p:nvSpPr>
        <p:spPr>
          <a:xfrm>
            <a:off x="2742101" y="396482"/>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21" name="テキスト ボックス 120">
            <a:extLst>
              <a:ext uri="{FF2B5EF4-FFF2-40B4-BE49-F238E27FC236}">
                <a16:creationId xmlns:a16="http://schemas.microsoft.com/office/drawing/2014/main" id="{85AF175C-41CF-4256-BD40-EA4643D7AF9F}"/>
              </a:ext>
            </a:extLst>
          </p:cNvPr>
          <p:cNvSpPr txBox="1"/>
          <p:nvPr/>
        </p:nvSpPr>
        <p:spPr>
          <a:xfrm>
            <a:off x="933062" y="396482"/>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23" name="テキスト ボックス 122">
            <a:extLst>
              <a:ext uri="{FF2B5EF4-FFF2-40B4-BE49-F238E27FC236}">
                <a16:creationId xmlns:a16="http://schemas.microsoft.com/office/drawing/2014/main" id="{D291A361-7CEB-4128-AEEA-5F5F5426E390}"/>
              </a:ext>
            </a:extLst>
          </p:cNvPr>
          <p:cNvSpPr txBox="1"/>
          <p:nvPr/>
        </p:nvSpPr>
        <p:spPr>
          <a:xfrm>
            <a:off x="1601218" y="396482"/>
            <a:ext cx="71225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れんぞく</a:t>
            </a:r>
          </a:p>
        </p:txBody>
      </p:sp>
      <p:sp>
        <p:nvSpPr>
          <p:cNvPr id="38" name="テキスト ボックス 37">
            <a:extLst>
              <a:ext uri="{FF2B5EF4-FFF2-40B4-BE49-F238E27FC236}">
                <a16:creationId xmlns:a16="http://schemas.microsoft.com/office/drawing/2014/main" id="{46094D3D-EBA5-4F4C-8C46-1CD241244A96}"/>
              </a:ext>
            </a:extLst>
          </p:cNvPr>
          <p:cNvSpPr txBox="1"/>
          <p:nvPr/>
        </p:nvSpPr>
        <p:spPr>
          <a:xfrm>
            <a:off x="459845" y="961248"/>
            <a:ext cx="6784238"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チャットコマンド入力で</a:t>
            </a:r>
            <a:r>
              <a:rPr lang="en-US" altLang="ja-JP" b="1" i="0" dirty="0">
                <a:solidFill>
                  <a:srgbClr val="575E75"/>
                </a:solidFill>
                <a:effectLst/>
                <a:latin typeface="メイリオ" panose="020B0604030504040204" pitchFamily="50" charset="-128"/>
                <a:ea typeface="メイリオ" panose="020B0604030504040204" pitchFamily="50" charset="-128"/>
              </a:rPr>
              <a:t>11</a:t>
            </a:r>
            <a:r>
              <a:rPr lang="ja-JP" altLang="en-US" b="1" i="0" dirty="0">
                <a:solidFill>
                  <a:srgbClr val="575E75"/>
                </a:solidFill>
                <a:effectLst/>
                <a:latin typeface="メイリオ" panose="020B0604030504040204" pitchFamily="50" charset="-128"/>
                <a:ea typeface="メイリオ" panose="020B0604030504040204" pitchFamily="50" charset="-128"/>
              </a:rPr>
              <a:t>ブロック分種を蒔くプログラム</a:t>
            </a:r>
            <a:endParaRPr kumimoji="1" lang="ja-JP" altLang="en-US" b="1"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1C9CC05A-689B-4E8A-970D-6C3F6A49D871}"/>
              </a:ext>
            </a:extLst>
          </p:cNvPr>
          <p:cNvSpPr txBox="1"/>
          <p:nvPr/>
        </p:nvSpPr>
        <p:spPr>
          <a:xfrm>
            <a:off x="2067224" y="1027806"/>
            <a:ext cx="10655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57" name="テキスト ボックス 56">
            <a:extLst>
              <a:ext uri="{FF2B5EF4-FFF2-40B4-BE49-F238E27FC236}">
                <a16:creationId xmlns:a16="http://schemas.microsoft.com/office/drawing/2014/main" id="{2EF10593-AA10-4912-B8B3-E97059CA9460}"/>
              </a:ext>
            </a:extLst>
          </p:cNvPr>
          <p:cNvSpPr txBox="1"/>
          <p:nvPr/>
        </p:nvSpPr>
        <p:spPr>
          <a:xfrm>
            <a:off x="4127463" y="1027806"/>
            <a:ext cx="7776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たね</a:t>
            </a:r>
          </a:p>
        </p:txBody>
      </p:sp>
      <p:sp>
        <p:nvSpPr>
          <p:cNvPr id="58" name="テキスト ボックス 57">
            <a:extLst>
              <a:ext uri="{FF2B5EF4-FFF2-40B4-BE49-F238E27FC236}">
                <a16:creationId xmlns:a16="http://schemas.microsoft.com/office/drawing/2014/main" id="{76B70FE1-B8AE-4854-B62F-7F0A023A7FD7}"/>
              </a:ext>
            </a:extLst>
          </p:cNvPr>
          <p:cNvSpPr txBox="1"/>
          <p:nvPr/>
        </p:nvSpPr>
        <p:spPr>
          <a:xfrm>
            <a:off x="4920736" y="1027806"/>
            <a:ext cx="3256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a:t>
            </a:r>
          </a:p>
        </p:txBody>
      </p:sp>
      <p:pic>
        <p:nvPicPr>
          <p:cNvPr id="3" name="図 2">
            <a:extLst>
              <a:ext uri="{FF2B5EF4-FFF2-40B4-BE49-F238E27FC236}">
                <a16:creationId xmlns:a16="http://schemas.microsoft.com/office/drawing/2014/main" id="{33DE193B-C1AE-4CF1-973D-2A991FF1DAF1}"/>
              </a:ext>
            </a:extLst>
          </p:cNvPr>
          <p:cNvPicPr>
            <a:picLocks noChangeAspect="1"/>
          </p:cNvPicPr>
          <p:nvPr/>
        </p:nvPicPr>
        <p:blipFill>
          <a:blip r:embed="rId3"/>
          <a:stretch>
            <a:fillRect/>
          </a:stretch>
        </p:blipFill>
        <p:spPr>
          <a:xfrm>
            <a:off x="753647" y="1969378"/>
            <a:ext cx="3398815" cy="2286198"/>
          </a:xfrm>
          <a:prstGeom prst="rect">
            <a:avLst/>
          </a:prstGeom>
        </p:spPr>
      </p:pic>
      <p:sp>
        <p:nvSpPr>
          <p:cNvPr id="63" name="テキスト ボックス 62">
            <a:extLst>
              <a:ext uri="{FF2B5EF4-FFF2-40B4-BE49-F238E27FC236}">
                <a16:creationId xmlns:a16="http://schemas.microsoft.com/office/drawing/2014/main" id="{EEDD9042-C9DA-4764-8463-EC58663BB88D}"/>
              </a:ext>
            </a:extLst>
          </p:cNvPr>
          <p:cNvSpPr txBox="1"/>
          <p:nvPr/>
        </p:nvSpPr>
        <p:spPr>
          <a:xfrm>
            <a:off x="2869506" y="1998534"/>
            <a:ext cx="76115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にゅうりょく</a:t>
            </a:r>
          </a:p>
        </p:txBody>
      </p:sp>
      <p:sp>
        <p:nvSpPr>
          <p:cNvPr id="64" name="テキスト ボックス 63">
            <a:extLst>
              <a:ext uri="{FF2B5EF4-FFF2-40B4-BE49-F238E27FC236}">
                <a16:creationId xmlns:a16="http://schemas.microsoft.com/office/drawing/2014/main" id="{4041A55A-FEF7-4474-ADF5-64FE51ED762F}"/>
              </a:ext>
            </a:extLst>
          </p:cNvPr>
          <p:cNvSpPr txBox="1"/>
          <p:nvPr/>
        </p:nvSpPr>
        <p:spPr>
          <a:xfrm>
            <a:off x="3469891" y="2000422"/>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とき</a:t>
            </a:r>
          </a:p>
        </p:txBody>
      </p:sp>
      <p:sp>
        <p:nvSpPr>
          <p:cNvPr id="65" name="テキスト ボックス 64">
            <a:extLst>
              <a:ext uri="{FF2B5EF4-FFF2-40B4-BE49-F238E27FC236}">
                <a16:creationId xmlns:a16="http://schemas.microsoft.com/office/drawing/2014/main" id="{0D61024E-23CD-4343-86D3-02652F07AE92}"/>
              </a:ext>
            </a:extLst>
          </p:cNvPr>
          <p:cNvSpPr txBox="1"/>
          <p:nvPr/>
        </p:nvSpPr>
        <p:spPr>
          <a:xfrm>
            <a:off x="1834054" y="2418777"/>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かい</a:t>
            </a:r>
          </a:p>
        </p:txBody>
      </p:sp>
      <p:sp>
        <p:nvSpPr>
          <p:cNvPr id="66" name="テキスト ボックス 65">
            <a:extLst>
              <a:ext uri="{FF2B5EF4-FFF2-40B4-BE49-F238E27FC236}">
                <a16:creationId xmlns:a16="http://schemas.microsoft.com/office/drawing/2014/main" id="{46BD1E46-93F1-46BC-8BBE-C7B6DCF21C52}"/>
              </a:ext>
            </a:extLst>
          </p:cNvPr>
          <p:cNvSpPr txBox="1"/>
          <p:nvPr/>
        </p:nvSpPr>
        <p:spPr>
          <a:xfrm>
            <a:off x="1041056" y="2816808"/>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a:t>
            </a:r>
          </a:p>
        </p:txBody>
      </p:sp>
      <p:sp>
        <p:nvSpPr>
          <p:cNvPr id="67" name="テキスト ボックス 66">
            <a:extLst>
              <a:ext uri="{FF2B5EF4-FFF2-40B4-BE49-F238E27FC236}">
                <a16:creationId xmlns:a16="http://schemas.microsoft.com/office/drawing/2014/main" id="{093ADBFE-593C-4DDE-A189-429BD1583797}"/>
              </a:ext>
            </a:extLst>
          </p:cNvPr>
          <p:cNvSpPr txBox="1"/>
          <p:nvPr/>
        </p:nvSpPr>
        <p:spPr>
          <a:xfrm>
            <a:off x="1298962" y="2819739"/>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だ</a:t>
            </a:r>
          </a:p>
        </p:txBody>
      </p:sp>
      <p:sp>
        <p:nvSpPr>
          <p:cNvPr id="68" name="テキスト ボックス 67">
            <a:extLst>
              <a:ext uri="{FF2B5EF4-FFF2-40B4-BE49-F238E27FC236}">
                <a16:creationId xmlns:a16="http://schemas.microsoft.com/office/drawing/2014/main" id="{0FEA6454-D21D-4C39-ACB7-5F1BF86C31A2}"/>
              </a:ext>
            </a:extLst>
          </p:cNvPr>
          <p:cNvSpPr txBox="1"/>
          <p:nvPr/>
        </p:nvSpPr>
        <p:spPr>
          <a:xfrm>
            <a:off x="1703373" y="3504818"/>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69" name="テキスト ボックス 68">
            <a:extLst>
              <a:ext uri="{FF2B5EF4-FFF2-40B4-BE49-F238E27FC236}">
                <a16:creationId xmlns:a16="http://schemas.microsoft.com/office/drawing/2014/main" id="{6E0B8918-6452-4712-9E57-1140B856116A}"/>
              </a:ext>
            </a:extLst>
          </p:cNvPr>
          <p:cNvSpPr txBox="1"/>
          <p:nvPr/>
        </p:nvSpPr>
        <p:spPr>
          <a:xfrm>
            <a:off x="3195922" y="2992255"/>
            <a:ext cx="53713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いどう</a:t>
            </a:r>
          </a:p>
        </p:txBody>
      </p:sp>
      <p:sp>
        <p:nvSpPr>
          <p:cNvPr id="70" name="テキスト ボックス 69">
            <a:extLst>
              <a:ext uri="{FF2B5EF4-FFF2-40B4-BE49-F238E27FC236}">
                <a16:creationId xmlns:a16="http://schemas.microsoft.com/office/drawing/2014/main" id="{E3246920-CDA2-4ABB-ADE1-62A099998270}"/>
              </a:ext>
            </a:extLst>
          </p:cNvPr>
          <p:cNvSpPr txBox="1"/>
          <p:nvPr/>
        </p:nvSpPr>
        <p:spPr>
          <a:xfrm>
            <a:off x="3912377" y="2048424"/>
            <a:ext cx="5231623"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プレイヤー</a:t>
            </a:r>
            <a:r>
              <a:rPr lang="ja-JP" altLang="en-US" i="0" dirty="0">
                <a:solidFill>
                  <a:srgbClr val="575E75"/>
                </a:solidFill>
                <a:effectLst/>
                <a:latin typeface="メイリオ" panose="020B0604030504040204" pitchFamily="50" charset="-128"/>
                <a:ea typeface="メイリオ" panose="020B0604030504040204" pitchFamily="50" charset="-128"/>
              </a:rPr>
              <a:t>」から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err="1">
                <a:solidFill>
                  <a:srgbClr val="575E75"/>
                </a:solidFill>
                <a:latin typeface="メイリオ" panose="020B0604030504040204" pitchFamily="50" charset="-128"/>
                <a:ea typeface="メイリオ" panose="020B0604030504040204" pitchFamily="50" charset="-128"/>
              </a:rPr>
              <a:t>plantsection</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1" name="テキスト ボックス 70">
            <a:extLst>
              <a:ext uri="{FF2B5EF4-FFF2-40B4-BE49-F238E27FC236}">
                <a16:creationId xmlns:a16="http://schemas.microsoft.com/office/drawing/2014/main" id="{3E915221-FCEF-47E0-936D-39C19B3CBE3F}"/>
              </a:ext>
            </a:extLst>
          </p:cNvPr>
          <p:cNvSpPr txBox="1"/>
          <p:nvPr/>
        </p:nvSpPr>
        <p:spPr>
          <a:xfrm>
            <a:off x="8450307" y="210931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2" name="テキスト ボックス 71">
            <a:extLst>
              <a:ext uri="{FF2B5EF4-FFF2-40B4-BE49-F238E27FC236}">
                <a16:creationId xmlns:a16="http://schemas.microsoft.com/office/drawing/2014/main" id="{99A47539-6F21-4204-AC17-DAEFB4F20467}"/>
              </a:ext>
            </a:extLst>
          </p:cNvPr>
          <p:cNvSpPr txBox="1"/>
          <p:nvPr/>
        </p:nvSpPr>
        <p:spPr>
          <a:xfrm>
            <a:off x="6028044" y="2676211"/>
            <a:ext cx="7549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BA43A019-E3E7-4F58-A3E7-789C4A63B3C6}"/>
              </a:ext>
            </a:extLst>
          </p:cNvPr>
          <p:cNvSpPr txBox="1"/>
          <p:nvPr/>
        </p:nvSpPr>
        <p:spPr>
          <a:xfrm>
            <a:off x="7572188" y="1895095"/>
            <a:ext cx="37037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とき</a:t>
            </a:r>
          </a:p>
        </p:txBody>
      </p:sp>
      <p:sp>
        <p:nvSpPr>
          <p:cNvPr id="86" name="テキスト ボックス 85">
            <a:extLst>
              <a:ext uri="{FF2B5EF4-FFF2-40B4-BE49-F238E27FC236}">
                <a16:creationId xmlns:a16="http://schemas.microsoft.com/office/drawing/2014/main" id="{85275859-F2BC-4299-A188-9B7606078414}"/>
              </a:ext>
            </a:extLst>
          </p:cNvPr>
          <p:cNvSpPr txBox="1"/>
          <p:nvPr/>
        </p:nvSpPr>
        <p:spPr>
          <a:xfrm>
            <a:off x="6898166" y="1896874"/>
            <a:ext cx="37037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ある</a:t>
            </a:r>
          </a:p>
        </p:txBody>
      </p:sp>
      <p:pic>
        <p:nvPicPr>
          <p:cNvPr id="87" name="図 86">
            <a:extLst>
              <a:ext uri="{FF2B5EF4-FFF2-40B4-BE49-F238E27FC236}">
                <a16:creationId xmlns:a16="http://schemas.microsoft.com/office/drawing/2014/main" id="{50EB9EC8-9A8E-448C-93FF-5269D3FBCC21}"/>
              </a:ext>
            </a:extLst>
          </p:cNvPr>
          <p:cNvPicPr>
            <a:picLocks noChangeAspect="1"/>
          </p:cNvPicPr>
          <p:nvPr/>
        </p:nvPicPr>
        <p:blipFill>
          <a:blip r:embed="rId4"/>
          <a:srcRect/>
          <a:stretch/>
        </p:blipFill>
        <p:spPr>
          <a:xfrm>
            <a:off x="61852" y="1843585"/>
            <a:ext cx="483308" cy="483308"/>
          </a:xfrm>
          <a:prstGeom prst="rect">
            <a:avLst/>
          </a:prstGeom>
          <a:ln w="28575">
            <a:solidFill>
              <a:schemeClr val="accent5"/>
            </a:solidFill>
          </a:ln>
        </p:spPr>
      </p:pic>
      <p:cxnSp>
        <p:nvCxnSpPr>
          <p:cNvPr id="88" name="直線矢印コネクタ 87">
            <a:extLst>
              <a:ext uri="{FF2B5EF4-FFF2-40B4-BE49-F238E27FC236}">
                <a16:creationId xmlns:a16="http://schemas.microsoft.com/office/drawing/2014/main" id="{6B0ACA88-E14A-4B7E-A3EC-4E74FEE9971A}"/>
              </a:ext>
            </a:extLst>
          </p:cNvPr>
          <p:cNvCxnSpPr>
            <a:cxnSpLocks/>
          </p:cNvCxnSpPr>
          <p:nvPr/>
        </p:nvCxnSpPr>
        <p:spPr>
          <a:xfrm>
            <a:off x="569225" y="2236605"/>
            <a:ext cx="274837"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6" name="図 5">
            <a:extLst>
              <a:ext uri="{FF2B5EF4-FFF2-40B4-BE49-F238E27FC236}">
                <a16:creationId xmlns:a16="http://schemas.microsoft.com/office/drawing/2014/main" id="{3D70A54E-CB4B-46F9-880D-E6BB55C1406E}"/>
              </a:ext>
            </a:extLst>
          </p:cNvPr>
          <p:cNvPicPr>
            <a:picLocks noChangeAspect="1"/>
          </p:cNvPicPr>
          <p:nvPr/>
        </p:nvPicPr>
        <p:blipFill>
          <a:blip r:embed="rId5"/>
          <a:stretch>
            <a:fillRect/>
          </a:stretch>
        </p:blipFill>
        <p:spPr>
          <a:xfrm>
            <a:off x="6032925" y="1865922"/>
            <a:ext cx="2398066" cy="869699"/>
          </a:xfrm>
          <a:prstGeom prst="rect">
            <a:avLst/>
          </a:prstGeom>
        </p:spPr>
      </p:pic>
      <p:sp>
        <p:nvSpPr>
          <p:cNvPr id="89" name="テキスト ボックス 88">
            <a:extLst>
              <a:ext uri="{FF2B5EF4-FFF2-40B4-BE49-F238E27FC236}">
                <a16:creationId xmlns:a16="http://schemas.microsoft.com/office/drawing/2014/main" id="{F141D149-91EF-4938-96CF-6157ABC4CD16}"/>
              </a:ext>
            </a:extLst>
          </p:cNvPr>
          <p:cNvSpPr txBox="1"/>
          <p:nvPr/>
        </p:nvSpPr>
        <p:spPr>
          <a:xfrm>
            <a:off x="7240788" y="1884557"/>
            <a:ext cx="76115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にゅうりょく</a:t>
            </a:r>
          </a:p>
        </p:txBody>
      </p:sp>
      <p:sp>
        <p:nvSpPr>
          <p:cNvPr id="90" name="テキスト ボックス 89">
            <a:extLst>
              <a:ext uri="{FF2B5EF4-FFF2-40B4-BE49-F238E27FC236}">
                <a16:creationId xmlns:a16="http://schemas.microsoft.com/office/drawing/2014/main" id="{7507B1DB-45E3-42DE-9939-5788368C3ABB}"/>
              </a:ext>
            </a:extLst>
          </p:cNvPr>
          <p:cNvSpPr txBox="1"/>
          <p:nvPr/>
        </p:nvSpPr>
        <p:spPr>
          <a:xfrm>
            <a:off x="7797213" y="1877653"/>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とき</a:t>
            </a:r>
          </a:p>
        </p:txBody>
      </p:sp>
      <p:pic>
        <p:nvPicPr>
          <p:cNvPr id="91" name="図 90">
            <a:extLst>
              <a:ext uri="{FF2B5EF4-FFF2-40B4-BE49-F238E27FC236}">
                <a16:creationId xmlns:a16="http://schemas.microsoft.com/office/drawing/2014/main" id="{6288BCB1-A9DF-4790-A2EB-9B88CF5AD469}"/>
              </a:ext>
            </a:extLst>
          </p:cNvPr>
          <p:cNvPicPr>
            <a:picLocks noChangeAspect="1"/>
          </p:cNvPicPr>
          <p:nvPr/>
        </p:nvPicPr>
        <p:blipFill>
          <a:blip r:embed="rId6"/>
          <a:srcRect/>
          <a:stretch/>
        </p:blipFill>
        <p:spPr>
          <a:xfrm>
            <a:off x="61852" y="2425064"/>
            <a:ext cx="472343" cy="448726"/>
          </a:xfrm>
          <a:prstGeom prst="rect">
            <a:avLst/>
          </a:prstGeom>
          <a:ln w="28575">
            <a:solidFill>
              <a:schemeClr val="accent2"/>
            </a:solidFill>
          </a:ln>
        </p:spPr>
      </p:pic>
      <p:cxnSp>
        <p:nvCxnSpPr>
          <p:cNvPr id="98" name="直線矢印コネクタ 97">
            <a:extLst>
              <a:ext uri="{FF2B5EF4-FFF2-40B4-BE49-F238E27FC236}">
                <a16:creationId xmlns:a16="http://schemas.microsoft.com/office/drawing/2014/main" id="{AF552E78-41EF-45D2-A36C-670611A398DB}"/>
              </a:ext>
            </a:extLst>
          </p:cNvPr>
          <p:cNvCxnSpPr>
            <a:cxnSpLocks/>
          </p:cNvCxnSpPr>
          <p:nvPr/>
        </p:nvCxnSpPr>
        <p:spPr>
          <a:xfrm>
            <a:off x="554098" y="2667412"/>
            <a:ext cx="378964"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99" name="テキスト ボックス 98">
            <a:extLst>
              <a:ext uri="{FF2B5EF4-FFF2-40B4-BE49-F238E27FC236}">
                <a16:creationId xmlns:a16="http://schemas.microsoft.com/office/drawing/2014/main" id="{1300D6BE-3595-4A5A-A8EE-7F065275D80E}"/>
              </a:ext>
            </a:extLst>
          </p:cNvPr>
          <p:cNvSpPr txBox="1"/>
          <p:nvPr/>
        </p:nvSpPr>
        <p:spPr>
          <a:xfrm>
            <a:off x="4010035" y="3604204"/>
            <a:ext cx="3926307"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ループ</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回数を「</a:t>
            </a:r>
            <a:r>
              <a:rPr lang="en-US" altLang="ja-JP" b="1" dirty="0">
                <a:solidFill>
                  <a:srgbClr val="575E75"/>
                </a:solidFill>
                <a:latin typeface="メイリオ" panose="020B0604030504040204" pitchFamily="50" charset="-128"/>
                <a:ea typeface="メイリオ" panose="020B0604030504040204" pitchFamily="50" charset="-128"/>
              </a:rPr>
              <a:t>11</a:t>
            </a:r>
            <a:r>
              <a:rPr lang="ja-JP" altLang="en-US" b="1" dirty="0">
                <a:solidFill>
                  <a:srgbClr val="575E75"/>
                </a:solidFill>
                <a:latin typeface="メイリオ" panose="020B0604030504040204" pitchFamily="50" charset="-128"/>
                <a:ea typeface="メイリオ" panose="020B0604030504040204" pitchFamily="50" charset="-128"/>
              </a:rPr>
              <a:t>回</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03" name="テキスト ボックス 102">
            <a:extLst>
              <a:ext uri="{FF2B5EF4-FFF2-40B4-BE49-F238E27FC236}">
                <a16:creationId xmlns:a16="http://schemas.microsoft.com/office/drawing/2014/main" id="{BF763AAC-F230-488C-B488-EACBDFD60A8E}"/>
              </a:ext>
            </a:extLst>
          </p:cNvPr>
          <p:cNvSpPr txBox="1"/>
          <p:nvPr/>
        </p:nvSpPr>
        <p:spPr>
          <a:xfrm>
            <a:off x="7157031" y="367344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05" name="図 104">
            <a:extLst>
              <a:ext uri="{FF2B5EF4-FFF2-40B4-BE49-F238E27FC236}">
                <a16:creationId xmlns:a16="http://schemas.microsoft.com/office/drawing/2014/main" id="{6554D956-9ECC-453C-955B-975A8EFAFD64}"/>
              </a:ext>
            </a:extLst>
          </p:cNvPr>
          <p:cNvPicPr>
            <a:picLocks noChangeAspect="1"/>
          </p:cNvPicPr>
          <p:nvPr/>
        </p:nvPicPr>
        <p:blipFill>
          <a:blip r:embed="rId7"/>
          <a:stretch>
            <a:fillRect/>
          </a:stretch>
        </p:blipFill>
        <p:spPr>
          <a:xfrm>
            <a:off x="5663621" y="3288034"/>
            <a:ext cx="1501270" cy="1104996"/>
          </a:xfrm>
          <a:prstGeom prst="rect">
            <a:avLst/>
          </a:prstGeom>
        </p:spPr>
      </p:pic>
      <p:sp>
        <p:nvSpPr>
          <p:cNvPr id="106" name="テキスト ボックス 105">
            <a:extLst>
              <a:ext uri="{FF2B5EF4-FFF2-40B4-BE49-F238E27FC236}">
                <a16:creationId xmlns:a16="http://schemas.microsoft.com/office/drawing/2014/main" id="{D23186A8-E830-46CE-93C4-15CE5665A254}"/>
              </a:ext>
            </a:extLst>
          </p:cNvPr>
          <p:cNvSpPr txBox="1"/>
          <p:nvPr/>
        </p:nvSpPr>
        <p:spPr>
          <a:xfrm>
            <a:off x="4218174" y="4237506"/>
            <a:ext cx="69171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かいすう</a:t>
            </a:r>
            <a:endParaRPr kumimoji="1" lang="ja-JP" altLang="en-US" sz="1000" dirty="0">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7FA2C94D-D65A-4030-80AA-493F19075A0E}"/>
              </a:ext>
            </a:extLst>
          </p:cNvPr>
          <p:cNvSpPr txBox="1"/>
          <p:nvPr/>
        </p:nvSpPr>
        <p:spPr>
          <a:xfrm>
            <a:off x="5413077" y="4240221"/>
            <a:ext cx="51867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a:t>
            </a:r>
            <a:endParaRPr kumimoji="1" lang="ja-JP" altLang="en-US" sz="1000" dirty="0">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4194176C-B2A9-4047-AD2D-20D63DE74661}"/>
              </a:ext>
            </a:extLst>
          </p:cNvPr>
          <p:cNvSpPr txBox="1"/>
          <p:nvPr/>
        </p:nvSpPr>
        <p:spPr>
          <a:xfrm>
            <a:off x="6634795" y="3333878"/>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かい</a:t>
            </a:r>
          </a:p>
        </p:txBody>
      </p:sp>
      <p:sp>
        <p:nvSpPr>
          <p:cNvPr id="110" name="テキスト ボックス 109">
            <a:extLst>
              <a:ext uri="{FF2B5EF4-FFF2-40B4-BE49-F238E27FC236}">
                <a16:creationId xmlns:a16="http://schemas.microsoft.com/office/drawing/2014/main" id="{7E386BBA-650A-4F33-ABDE-A78D6125ECA6}"/>
              </a:ext>
            </a:extLst>
          </p:cNvPr>
          <p:cNvSpPr txBox="1"/>
          <p:nvPr/>
        </p:nvSpPr>
        <p:spPr>
          <a:xfrm>
            <a:off x="6104233" y="4231906"/>
            <a:ext cx="69171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111" name="テキスト ボックス 110">
            <a:extLst>
              <a:ext uri="{FF2B5EF4-FFF2-40B4-BE49-F238E27FC236}">
                <a16:creationId xmlns:a16="http://schemas.microsoft.com/office/drawing/2014/main" id="{C267CD2E-3E2E-40A7-9538-E988DE499F0F}"/>
              </a:ext>
            </a:extLst>
          </p:cNvPr>
          <p:cNvSpPr txBox="1"/>
          <p:nvPr/>
        </p:nvSpPr>
        <p:spPr>
          <a:xfrm>
            <a:off x="291867" y="4852605"/>
            <a:ext cx="842350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関数</a:t>
            </a:r>
            <a:r>
              <a:rPr lang="ja-JP" altLang="en-US" i="0" dirty="0">
                <a:solidFill>
                  <a:srgbClr val="575E75"/>
                </a:solidFill>
                <a:effectLst/>
                <a:latin typeface="メイリオ" panose="020B0604030504040204" pitchFamily="50" charset="-128"/>
                <a:ea typeface="メイリオ" panose="020B0604030504040204" pitchFamily="50" charset="-128"/>
              </a:rPr>
              <a:t>」から　　　　　　を選び、</a:t>
            </a:r>
            <a:r>
              <a:rPr lang="ja-JP" altLang="en-US" dirty="0">
                <a:solidFill>
                  <a:srgbClr val="575E75"/>
                </a:solidFill>
                <a:latin typeface="メイリオ" panose="020B0604030504040204" pitchFamily="50" charset="-128"/>
                <a:ea typeface="メイリオ" panose="020B0604030504040204" pitchFamily="50" charset="-128"/>
              </a:rPr>
              <a:t>繰り返しブロックに入れる。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12" name="テキスト ボックス 111">
            <a:extLst>
              <a:ext uri="{FF2B5EF4-FFF2-40B4-BE49-F238E27FC236}">
                <a16:creationId xmlns:a16="http://schemas.microsoft.com/office/drawing/2014/main" id="{F3C15745-5EC4-4FAA-B5FB-41B54CD6285A}"/>
              </a:ext>
            </a:extLst>
          </p:cNvPr>
          <p:cNvSpPr txBox="1"/>
          <p:nvPr/>
        </p:nvSpPr>
        <p:spPr>
          <a:xfrm>
            <a:off x="3201469" y="492406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14" name="テキスト ボックス 113">
            <a:extLst>
              <a:ext uri="{FF2B5EF4-FFF2-40B4-BE49-F238E27FC236}">
                <a16:creationId xmlns:a16="http://schemas.microsoft.com/office/drawing/2014/main" id="{4583E5E2-5CE0-4803-9DFA-F492BD3C9EE4}"/>
              </a:ext>
            </a:extLst>
          </p:cNvPr>
          <p:cNvSpPr txBox="1"/>
          <p:nvPr/>
        </p:nvSpPr>
        <p:spPr>
          <a:xfrm>
            <a:off x="498206" y="4924062"/>
            <a:ext cx="69171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endParaRPr kumimoji="1" lang="ja-JP" altLang="en-US" sz="1000" dirty="0">
              <a:latin typeface="メイリオ" panose="020B0604030504040204" pitchFamily="50" charset="-128"/>
              <a:ea typeface="メイリオ" panose="020B0604030504040204" pitchFamily="50" charset="-128"/>
            </a:endParaRPr>
          </a:p>
        </p:txBody>
      </p:sp>
      <p:sp>
        <p:nvSpPr>
          <p:cNvPr id="115" name="テキスト ボックス 114">
            <a:extLst>
              <a:ext uri="{FF2B5EF4-FFF2-40B4-BE49-F238E27FC236}">
                <a16:creationId xmlns:a16="http://schemas.microsoft.com/office/drawing/2014/main" id="{78682940-8EEA-4668-828C-E50565DF0617}"/>
              </a:ext>
            </a:extLst>
          </p:cNvPr>
          <p:cNvSpPr txBox="1"/>
          <p:nvPr/>
        </p:nvSpPr>
        <p:spPr>
          <a:xfrm>
            <a:off x="3991509" y="4924062"/>
            <a:ext cx="3057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く</a:t>
            </a:r>
            <a:endParaRPr kumimoji="1" lang="ja-JP" altLang="en-US" sz="1000" dirty="0">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C97E2977-0597-49F3-8DC9-A97252D1B50F}"/>
              </a:ext>
            </a:extLst>
          </p:cNvPr>
          <p:cNvPicPr>
            <a:picLocks noChangeAspect="1"/>
          </p:cNvPicPr>
          <p:nvPr/>
        </p:nvPicPr>
        <p:blipFill>
          <a:blip r:embed="rId8"/>
          <a:stretch>
            <a:fillRect/>
          </a:stretch>
        </p:blipFill>
        <p:spPr>
          <a:xfrm>
            <a:off x="1703144" y="4957816"/>
            <a:ext cx="1478408" cy="563929"/>
          </a:xfrm>
          <a:prstGeom prst="rect">
            <a:avLst/>
          </a:prstGeom>
        </p:spPr>
      </p:pic>
      <p:sp>
        <p:nvSpPr>
          <p:cNvPr id="119" name="テキスト ボックス 118">
            <a:extLst>
              <a:ext uri="{FF2B5EF4-FFF2-40B4-BE49-F238E27FC236}">
                <a16:creationId xmlns:a16="http://schemas.microsoft.com/office/drawing/2014/main" id="{128B827C-BDD0-490E-855B-C104FCDE80D8}"/>
              </a:ext>
            </a:extLst>
          </p:cNvPr>
          <p:cNvSpPr txBox="1"/>
          <p:nvPr/>
        </p:nvSpPr>
        <p:spPr>
          <a:xfrm>
            <a:off x="4384815" y="4924062"/>
            <a:ext cx="4587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endParaRPr kumimoji="1" lang="ja-JP" altLang="en-US" sz="1000" dirty="0">
              <a:latin typeface="メイリオ" panose="020B0604030504040204" pitchFamily="50" charset="-128"/>
              <a:ea typeface="メイリオ" panose="020B0604030504040204" pitchFamily="50" charset="-128"/>
            </a:endParaRPr>
          </a:p>
        </p:txBody>
      </p:sp>
      <p:sp>
        <p:nvSpPr>
          <p:cNvPr id="120" name="テキスト ボックス 119">
            <a:extLst>
              <a:ext uri="{FF2B5EF4-FFF2-40B4-BE49-F238E27FC236}">
                <a16:creationId xmlns:a16="http://schemas.microsoft.com/office/drawing/2014/main" id="{06846988-2ECD-4291-B098-98B3A2614CC5}"/>
              </a:ext>
            </a:extLst>
          </p:cNvPr>
          <p:cNvSpPr txBox="1"/>
          <p:nvPr/>
        </p:nvSpPr>
        <p:spPr>
          <a:xfrm>
            <a:off x="6045628" y="4924062"/>
            <a:ext cx="3057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a:t>
            </a:r>
            <a:endParaRPr kumimoji="1" lang="ja-JP" altLang="en-US" sz="1000" dirty="0">
              <a:latin typeface="メイリオ" panose="020B0604030504040204" pitchFamily="50" charset="-128"/>
              <a:ea typeface="メイリオ" panose="020B0604030504040204" pitchFamily="50" charset="-128"/>
            </a:endParaRPr>
          </a:p>
        </p:txBody>
      </p:sp>
      <p:pic>
        <p:nvPicPr>
          <p:cNvPr id="14" name="図 13">
            <a:extLst>
              <a:ext uri="{FF2B5EF4-FFF2-40B4-BE49-F238E27FC236}">
                <a16:creationId xmlns:a16="http://schemas.microsoft.com/office/drawing/2014/main" id="{B12F866E-5F5F-4CE3-AB10-87AB9AD34B36}"/>
              </a:ext>
            </a:extLst>
          </p:cNvPr>
          <p:cNvPicPr>
            <a:picLocks noChangeAspect="1"/>
          </p:cNvPicPr>
          <p:nvPr/>
        </p:nvPicPr>
        <p:blipFill>
          <a:blip r:embed="rId9"/>
          <a:stretch>
            <a:fillRect/>
          </a:stretch>
        </p:blipFill>
        <p:spPr>
          <a:xfrm>
            <a:off x="60786" y="2982760"/>
            <a:ext cx="466725" cy="419100"/>
          </a:xfrm>
          <a:prstGeom prst="rect">
            <a:avLst/>
          </a:prstGeom>
          <a:ln w="28575">
            <a:solidFill>
              <a:srgbClr val="00B0F0"/>
            </a:solidFill>
          </a:ln>
        </p:spPr>
      </p:pic>
      <p:cxnSp>
        <p:nvCxnSpPr>
          <p:cNvPr id="122" name="直線矢印コネクタ 121">
            <a:extLst>
              <a:ext uri="{FF2B5EF4-FFF2-40B4-BE49-F238E27FC236}">
                <a16:creationId xmlns:a16="http://schemas.microsoft.com/office/drawing/2014/main" id="{ACDFB565-8ECB-4197-8F3B-823E63C887C3}"/>
              </a:ext>
            </a:extLst>
          </p:cNvPr>
          <p:cNvCxnSpPr>
            <a:cxnSpLocks/>
          </p:cNvCxnSpPr>
          <p:nvPr/>
        </p:nvCxnSpPr>
        <p:spPr>
          <a:xfrm flipV="1">
            <a:off x="545160" y="3092282"/>
            <a:ext cx="495896" cy="629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24" name="テキスト ボックス 123">
            <a:extLst>
              <a:ext uri="{FF2B5EF4-FFF2-40B4-BE49-F238E27FC236}">
                <a16:creationId xmlns:a16="http://schemas.microsoft.com/office/drawing/2014/main" id="{E2036E2E-BF8B-423E-B017-422B0C026137}"/>
              </a:ext>
            </a:extLst>
          </p:cNvPr>
          <p:cNvSpPr txBox="1"/>
          <p:nvPr/>
        </p:nvSpPr>
        <p:spPr>
          <a:xfrm>
            <a:off x="1754167" y="4996155"/>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a:t>
            </a:r>
          </a:p>
        </p:txBody>
      </p:sp>
      <p:sp>
        <p:nvSpPr>
          <p:cNvPr id="125" name="テキスト ボックス 124">
            <a:extLst>
              <a:ext uri="{FF2B5EF4-FFF2-40B4-BE49-F238E27FC236}">
                <a16:creationId xmlns:a16="http://schemas.microsoft.com/office/drawing/2014/main" id="{BF047292-1A5D-4C64-9DA1-F96339315135}"/>
              </a:ext>
            </a:extLst>
          </p:cNvPr>
          <p:cNvSpPr txBox="1"/>
          <p:nvPr/>
        </p:nvSpPr>
        <p:spPr>
          <a:xfrm>
            <a:off x="2012073" y="4999086"/>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だ</a:t>
            </a:r>
          </a:p>
        </p:txBody>
      </p:sp>
      <p:pic>
        <p:nvPicPr>
          <p:cNvPr id="137" name="図 136">
            <a:extLst>
              <a:ext uri="{FF2B5EF4-FFF2-40B4-BE49-F238E27FC236}">
                <a16:creationId xmlns:a16="http://schemas.microsoft.com/office/drawing/2014/main" id="{489DB4F4-9E0F-4D90-A7B4-7D82ECFCF75B}"/>
              </a:ext>
            </a:extLst>
          </p:cNvPr>
          <p:cNvPicPr>
            <a:picLocks noChangeAspect="1"/>
          </p:cNvPicPr>
          <p:nvPr/>
        </p:nvPicPr>
        <p:blipFill>
          <a:blip r:embed="rId10"/>
          <a:stretch>
            <a:fillRect/>
          </a:stretch>
        </p:blipFill>
        <p:spPr>
          <a:xfrm>
            <a:off x="60787" y="3543712"/>
            <a:ext cx="469598" cy="448726"/>
          </a:xfrm>
          <a:prstGeom prst="rect">
            <a:avLst/>
          </a:prstGeom>
          <a:ln w="28575">
            <a:solidFill>
              <a:schemeClr val="accent1"/>
            </a:solidFill>
          </a:ln>
        </p:spPr>
      </p:pic>
      <p:cxnSp>
        <p:nvCxnSpPr>
          <p:cNvPr id="138" name="直線矢印コネクタ 137">
            <a:extLst>
              <a:ext uri="{FF2B5EF4-FFF2-40B4-BE49-F238E27FC236}">
                <a16:creationId xmlns:a16="http://schemas.microsoft.com/office/drawing/2014/main" id="{2ABA1890-ABEF-4FE6-B411-400A8D31E1D2}"/>
              </a:ext>
            </a:extLst>
          </p:cNvPr>
          <p:cNvCxnSpPr>
            <a:cxnSpLocks/>
          </p:cNvCxnSpPr>
          <p:nvPr/>
        </p:nvCxnSpPr>
        <p:spPr>
          <a:xfrm>
            <a:off x="554098" y="3704873"/>
            <a:ext cx="363581"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139" name="テキスト ボックス 138">
            <a:extLst>
              <a:ext uri="{FF2B5EF4-FFF2-40B4-BE49-F238E27FC236}">
                <a16:creationId xmlns:a16="http://schemas.microsoft.com/office/drawing/2014/main" id="{691788EB-F3F9-4C71-93B2-F9F602DC57D7}"/>
              </a:ext>
            </a:extLst>
          </p:cNvPr>
          <p:cNvSpPr txBox="1"/>
          <p:nvPr/>
        </p:nvSpPr>
        <p:spPr>
          <a:xfrm>
            <a:off x="291867" y="5570300"/>
            <a:ext cx="6628302"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40" name="テキスト ボックス 139">
            <a:extLst>
              <a:ext uri="{FF2B5EF4-FFF2-40B4-BE49-F238E27FC236}">
                <a16:creationId xmlns:a16="http://schemas.microsoft.com/office/drawing/2014/main" id="{CB761D33-5A2B-4A51-8013-E6AE7444F223}"/>
              </a:ext>
            </a:extLst>
          </p:cNvPr>
          <p:cNvSpPr txBox="1"/>
          <p:nvPr/>
        </p:nvSpPr>
        <p:spPr>
          <a:xfrm>
            <a:off x="5949086" y="563080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41" name="図 140">
            <a:extLst>
              <a:ext uri="{FF2B5EF4-FFF2-40B4-BE49-F238E27FC236}">
                <a16:creationId xmlns:a16="http://schemas.microsoft.com/office/drawing/2014/main" id="{D196054A-3322-411B-A679-EACF183B3FAA}"/>
              </a:ext>
            </a:extLst>
          </p:cNvPr>
          <p:cNvPicPr>
            <a:picLocks noChangeAspect="1"/>
          </p:cNvPicPr>
          <p:nvPr/>
        </p:nvPicPr>
        <p:blipFill>
          <a:blip r:embed="rId11"/>
          <a:stretch>
            <a:fillRect/>
          </a:stretch>
        </p:blipFill>
        <p:spPr>
          <a:xfrm>
            <a:off x="2698460" y="5631458"/>
            <a:ext cx="3132091" cy="579170"/>
          </a:xfrm>
          <a:prstGeom prst="rect">
            <a:avLst/>
          </a:prstGeom>
        </p:spPr>
      </p:pic>
      <p:sp>
        <p:nvSpPr>
          <p:cNvPr id="142" name="テキスト ボックス 141">
            <a:extLst>
              <a:ext uri="{FF2B5EF4-FFF2-40B4-BE49-F238E27FC236}">
                <a16:creationId xmlns:a16="http://schemas.microsoft.com/office/drawing/2014/main" id="{DED686F8-A424-4F03-B0FB-DA722EC30CAA}"/>
              </a:ext>
            </a:extLst>
          </p:cNvPr>
          <p:cNvSpPr txBox="1"/>
          <p:nvPr/>
        </p:nvSpPr>
        <p:spPr>
          <a:xfrm>
            <a:off x="5013507" y="5670503"/>
            <a:ext cx="468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いどう</a:t>
            </a:r>
          </a:p>
        </p:txBody>
      </p:sp>
      <p:sp>
        <p:nvSpPr>
          <p:cNvPr id="143" name="テキスト ボックス 142">
            <a:extLst>
              <a:ext uri="{FF2B5EF4-FFF2-40B4-BE49-F238E27FC236}">
                <a16:creationId xmlns:a16="http://schemas.microsoft.com/office/drawing/2014/main" id="{02522044-4EA8-4F2B-85E4-00DC4B584C88}"/>
              </a:ext>
            </a:extLst>
          </p:cNvPr>
          <p:cNvSpPr txBox="1"/>
          <p:nvPr/>
        </p:nvSpPr>
        <p:spPr>
          <a:xfrm>
            <a:off x="3521610" y="5675291"/>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grpSp>
        <p:nvGrpSpPr>
          <p:cNvPr id="144" name="グループ化 143">
            <a:extLst>
              <a:ext uri="{FF2B5EF4-FFF2-40B4-BE49-F238E27FC236}">
                <a16:creationId xmlns:a16="http://schemas.microsoft.com/office/drawing/2014/main" id="{A296D276-EF47-4B23-9579-B795EB768D3C}"/>
              </a:ext>
            </a:extLst>
          </p:cNvPr>
          <p:cNvGrpSpPr/>
          <p:nvPr/>
        </p:nvGrpSpPr>
        <p:grpSpPr>
          <a:xfrm>
            <a:off x="7324193" y="5588221"/>
            <a:ext cx="1215452" cy="1215452"/>
            <a:chOff x="5638108" y="5543188"/>
            <a:chExt cx="1215452" cy="1215452"/>
          </a:xfrm>
        </p:grpSpPr>
        <p:sp>
          <p:nvSpPr>
            <p:cNvPr id="145" name="楕円 144">
              <a:extLst>
                <a:ext uri="{FF2B5EF4-FFF2-40B4-BE49-F238E27FC236}">
                  <a16:creationId xmlns:a16="http://schemas.microsoft.com/office/drawing/2014/main" id="{D1FA932A-851C-4E5D-A8F4-B9E900C21FAC}"/>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146" name="図 145">
              <a:extLst>
                <a:ext uri="{FF2B5EF4-FFF2-40B4-BE49-F238E27FC236}">
                  <a16:creationId xmlns:a16="http://schemas.microsoft.com/office/drawing/2014/main" id="{324D4AD3-4F10-4129-BF2F-E7B98261095D}"/>
                </a:ext>
              </a:extLst>
            </p:cNvPr>
            <p:cNvPicPr>
              <a:picLocks noChangeAspect="1"/>
            </p:cNvPicPr>
            <p:nvPr/>
          </p:nvPicPr>
          <p:blipFill rotWithShape="1">
            <a:blip r:embed="rId12" cstate="print">
              <a:extLst>
                <a:ext uri="{28A0092B-C50C-407E-A947-70E740481C1C}">
                  <a14:useLocalDpi xmlns:a14="http://schemas.microsoft.com/office/drawing/2010/main"/>
                </a:ext>
              </a:extLst>
            </a:blip>
            <a:srcRect/>
            <a:stretch/>
          </p:blipFill>
          <p:spPr>
            <a:xfrm>
              <a:off x="5938259" y="5686636"/>
              <a:ext cx="613737" cy="572336"/>
            </a:xfrm>
            <a:prstGeom prst="rect">
              <a:avLst/>
            </a:prstGeom>
          </p:spPr>
        </p:pic>
        <p:sp>
          <p:nvSpPr>
            <p:cNvPr id="147" name="テキスト ボックス 146">
              <a:extLst>
                <a:ext uri="{FF2B5EF4-FFF2-40B4-BE49-F238E27FC236}">
                  <a16:creationId xmlns:a16="http://schemas.microsoft.com/office/drawing/2014/main" id="{E6644D3B-B0DD-411A-8D4C-74CA06F24664}"/>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148" name="テキスト ボックス 147">
              <a:extLst>
                <a:ext uri="{FF2B5EF4-FFF2-40B4-BE49-F238E27FC236}">
                  <a16:creationId xmlns:a16="http://schemas.microsoft.com/office/drawing/2014/main" id="{1A095019-4433-400F-88E9-0E76C1893C31}"/>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61" name="テキスト ボックス 60">
            <a:extLst>
              <a:ext uri="{FF2B5EF4-FFF2-40B4-BE49-F238E27FC236}">
                <a16:creationId xmlns:a16="http://schemas.microsoft.com/office/drawing/2014/main" id="{D8EE3658-CDAA-4A88-83FB-F98A52DE9AE0}"/>
              </a:ext>
            </a:extLst>
          </p:cNvPr>
          <p:cNvSpPr txBox="1"/>
          <p:nvPr/>
        </p:nvSpPr>
        <p:spPr>
          <a:xfrm>
            <a:off x="3180244" y="3517144"/>
            <a:ext cx="468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いどう</a:t>
            </a:r>
          </a:p>
        </p:txBody>
      </p:sp>
    </p:spTree>
    <p:extLst>
      <p:ext uri="{BB962C8B-B14F-4D97-AF65-F5344CB8AC3E}">
        <p14:creationId xmlns:p14="http://schemas.microsoft.com/office/powerpoint/2010/main" val="272384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．種を連続して蒔こう</a:t>
            </a:r>
          </a:p>
        </p:txBody>
      </p:sp>
      <p:sp>
        <p:nvSpPr>
          <p:cNvPr id="117" name="テキスト ボックス 116">
            <a:extLst>
              <a:ext uri="{FF2B5EF4-FFF2-40B4-BE49-F238E27FC236}">
                <a16:creationId xmlns:a16="http://schemas.microsoft.com/office/drawing/2014/main" id="{EDAA72CF-4037-4DE7-9632-D4D72FBD3A82}"/>
              </a:ext>
            </a:extLst>
          </p:cNvPr>
          <p:cNvSpPr txBox="1"/>
          <p:nvPr/>
        </p:nvSpPr>
        <p:spPr>
          <a:xfrm>
            <a:off x="2742101" y="396482"/>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21" name="テキスト ボックス 120">
            <a:extLst>
              <a:ext uri="{FF2B5EF4-FFF2-40B4-BE49-F238E27FC236}">
                <a16:creationId xmlns:a16="http://schemas.microsoft.com/office/drawing/2014/main" id="{85AF175C-41CF-4256-BD40-EA4643D7AF9F}"/>
              </a:ext>
            </a:extLst>
          </p:cNvPr>
          <p:cNvSpPr txBox="1"/>
          <p:nvPr/>
        </p:nvSpPr>
        <p:spPr>
          <a:xfrm>
            <a:off x="933062" y="396482"/>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23" name="テキスト ボックス 122">
            <a:extLst>
              <a:ext uri="{FF2B5EF4-FFF2-40B4-BE49-F238E27FC236}">
                <a16:creationId xmlns:a16="http://schemas.microsoft.com/office/drawing/2014/main" id="{D291A361-7CEB-4128-AEEA-5F5F5426E390}"/>
              </a:ext>
            </a:extLst>
          </p:cNvPr>
          <p:cNvSpPr txBox="1"/>
          <p:nvPr/>
        </p:nvSpPr>
        <p:spPr>
          <a:xfrm>
            <a:off x="1601218" y="396482"/>
            <a:ext cx="71225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れんぞく</a:t>
            </a:r>
          </a:p>
        </p:txBody>
      </p:sp>
      <p:pic>
        <p:nvPicPr>
          <p:cNvPr id="60" name="図 59">
            <a:extLst>
              <a:ext uri="{FF2B5EF4-FFF2-40B4-BE49-F238E27FC236}">
                <a16:creationId xmlns:a16="http://schemas.microsoft.com/office/drawing/2014/main" id="{54B5DD58-A891-4E56-AAC4-DCD0F0B165BC}"/>
              </a:ext>
            </a:extLst>
          </p:cNvPr>
          <p:cNvPicPr>
            <a:picLocks noChangeAspect="1"/>
          </p:cNvPicPr>
          <p:nvPr/>
        </p:nvPicPr>
        <p:blipFill>
          <a:blip r:embed="rId3"/>
          <a:srcRect/>
          <a:stretch/>
        </p:blipFill>
        <p:spPr>
          <a:xfrm>
            <a:off x="997032" y="1875945"/>
            <a:ext cx="7016649" cy="4654804"/>
          </a:xfrm>
          <a:prstGeom prst="rect">
            <a:avLst/>
          </a:prstGeom>
        </p:spPr>
      </p:pic>
      <p:sp>
        <p:nvSpPr>
          <p:cNvPr id="61" name="テキスト ボックス 60">
            <a:extLst>
              <a:ext uri="{FF2B5EF4-FFF2-40B4-BE49-F238E27FC236}">
                <a16:creationId xmlns:a16="http://schemas.microsoft.com/office/drawing/2014/main" id="{CF1C8E6B-D361-43A9-BA67-C65E46A7F540}"/>
              </a:ext>
            </a:extLst>
          </p:cNvPr>
          <p:cNvSpPr txBox="1"/>
          <p:nvPr/>
        </p:nvSpPr>
        <p:spPr>
          <a:xfrm>
            <a:off x="725197" y="1010988"/>
            <a:ext cx="7990177" cy="888705"/>
          </a:xfrm>
          <a:prstGeom prst="rect">
            <a:avLst/>
          </a:prstGeom>
          <a:noFill/>
        </p:spPr>
        <p:txBody>
          <a:bodyPr wrap="square" rtlCol="0">
            <a:spAutoFit/>
          </a:bodyPr>
          <a:lstStyle/>
          <a:p>
            <a:pPr>
              <a:lnSpc>
                <a:spcPct val="15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err="1">
                <a:solidFill>
                  <a:srgbClr val="575E75"/>
                </a:solidFill>
                <a:latin typeface="メイリオ" panose="020B0604030504040204" pitchFamily="50" charset="-128"/>
                <a:ea typeface="メイリオ" panose="020B0604030504040204" pitchFamily="50" charset="-128"/>
              </a:rPr>
              <a:t>plantsection</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172A98B6-46FC-44B8-BB01-35BD752C0C86}"/>
              </a:ext>
            </a:extLst>
          </p:cNvPr>
          <p:cNvSpPr txBox="1"/>
          <p:nvPr/>
        </p:nvSpPr>
        <p:spPr>
          <a:xfrm>
            <a:off x="3799470" y="991435"/>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73" name="テキスト ボックス 72">
            <a:extLst>
              <a:ext uri="{FF2B5EF4-FFF2-40B4-BE49-F238E27FC236}">
                <a16:creationId xmlns:a16="http://schemas.microsoft.com/office/drawing/2014/main" id="{A8A5ED49-31DE-419B-8A9C-F8FC13256F17}"/>
              </a:ext>
            </a:extLst>
          </p:cNvPr>
          <p:cNvSpPr txBox="1"/>
          <p:nvPr/>
        </p:nvSpPr>
        <p:spPr>
          <a:xfrm>
            <a:off x="3143313" y="991436"/>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74" name="テキスト ボックス 73">
            <a:extLst>
              <a:ext uri="{FF2B5EF4-FFF2-40B4-BE49-F238E27FC236}">
                <a16:creationId xmlns:a16="http://schemas.microsoft.com/office/drawing/2014/main" id="{FB79985D-B04C-479C-9064-7210EAB91393}"/>
              </a:ext>
            </a:extLst>
          </p:cNvPr>
          <p:cNvSpPr txBox="1"/>
          <p:nvPr/>
        </p:nvSpPr>
        <p:spPr>
          <a:xfrm>
            <a:off x="1588122" y="991436"/>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75" name="正方形/長方形 74">
            <a:extLst>
              <a:ext uri="{FF2B5EF4-FFF2-40B4-BE49-F238E27FC236}">
                <a16:creationId xmlns:a16="http://schemas.microsoft.com/office/drawing/2014/main" id="{264F94BF-381E-4F42-B67E-F5A3445A8339}"/>
              </a:ext>
            </a:extLst>
          </p:cNvPr>
          <p:cNvSpPr/>
          <p:nvPr/>
        </p:nvSpPr>
        <p:spPr>
          <a:xfrm>
            <a:off x="2143541" y="6101349"/>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6" name="正方形/長方形 75">
            <a:extLst>
              <a:ext uri="{FF2B5EF4-FFF2-40B4-BE49-F238E27FC236}">
                <a16:creationId xmlns:a16="http://schemas.microsoft.com/office/drawing/2014/main" id="{7E69AC2B-1C8E-408D-A391-37C204BA1B0D}"/>
              </a:ext>
            </a:extLst>
          </p:cNvPr>
          <p:cNvSpPr/>
          <p:nvPr/>
        </p:nvSpPr>
        <p:spPr>
          <a:xfrm>
            <a:off x="7208668" y="6101349"/>
            <a:ext cx="805014"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7" name="吹き出し: 角を丸めた四角形 76">
            <a:extLst>
              <a:ext uri="{FF2B5EF4-FFF2-40B4-BE49-F238E27FC236}">
                <a16:creationId xmlns:a16="http://schemas.microsoft.com/office/drawing/2014/main" id="{3A533444-DB52-480D-9D60-0CF841524394}"/>
              </a:ext>
            </a:extLst>
          </p:cNvPr>
          <p:cNvSpPr/>
          <p:nvPr/>
        </p:nvSpPr>
        <p:spPr>
          <a:xfrm>
            <a:off x="2266606" y="5436460"/>
            <a:ext cx="2195892"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78" name="テキスト ボックス 77">
            <a:extLst>
              <a:ext uri="{FF2B5EF4-FFF2-40B4-BE49-F238E27FC236}">
                <a16:creationId xmlns:a16="http://schemas.microsoft.com/office/drawing/2014/main" id="{063ACC59-65D6-4E93-9B6F-CF5AFC859DF3}"/>
              </a:ext>
            </a:extLst>
          </p:cNvPr>
          <p:cNvSpPr txBox="1"/>
          <p:nvPr/>
        </p:nvSpPr>
        <p:spPr>
          <a:xfrm>
            <a:off x="2289966" y="5429986"/>
            <a:ext cx="2195892" cy="523220"/>
          </a:xfrm>
          <a:prstGeom prst="rect">
            <a:avLst/>
          </a:prstGeom>
          <a:noFill/>
        </p:spPr>
        <p:txBody>
          <a:bodyPr wrap="square" rtlCol="0">
            <a:spAutoFit/>
          </a:bodyPr>
          <a:lstStyle/>
          <a:p>
            <a:pPr>
              <a:lnSpc>
                <a:spcPct val="200000"/>
              </a:lnSpc>
            </a:pPr>
            <a:r>
              <a:rPr kumimoji="1" lang="en-US" altLang="ja-JP" sz="1600" b="1" dirty="0" err="1">
                <a:solidFill>
                  <a:srgbClr val="575E75"/>
                </a:solidFill>
                <a:latin typeface="メイリオ" panose="020B0604030504040204" pitchFamily="50" charset="-128"/>
                <a:ea typeface="メイリオ" panose="020B0604030504040204" pitchFamily="50" charset="-128"/>
              </a:rPr>
              <a:t>plantsection</a:t>
            </a:r>
            <a:r>
              <a:rPr kumimoji="1" lang="en-US" altLang="ja-JP" sz="1600" b="1"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B1945309-E258-459E-B3A6-DDF178E6656A}"/>
              </a:ext>
            </a:extLst>
          </p:cNvPr>
          <p:cNvSpPr txBox="1"/>
          <p:nvPr/>
        </p:nvSpPr>
        <p:spPr>
          <a:xfrm>
            <a:off x="3740381" y="13986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80" name="テキスト ボックス 79">
            <a:extLst>
              <a:ext uri="{FF2B5EF4-FFF2-40B4-BE49-F238E27FC236}">
                <a16:creationId xmlns:a16="http://schemas.microsoft.com/office/drawing/2014/main" id="{7A0F040A-D21F-4D1D-ABF8-909147EFC2CC}"/>
              </a:ext>
            </a:extLst>
          </p:cNvPr>
          <p:cNvSpPr txBox="1"/>
          <p:nvPr/>
        </p:nvSpPr>
        <p:spPr>
          <a:xfrm>
            <a:off x="5031890" y="14064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81" name="テキスト ボックス 80">
            <a:extLst>
              <a:ext uri="{FF2B5EF4-FFF2-40B4-BE49-F238E27FC236}">
                <a16:creationId xmlns:a16="http://schemas.microsoft.com/office/drawing/2014/main" id="{53EC5DAD-1CAB-4C2D-8A04-7748E0712AFF}"/>
              </a:ext>
            </a:extLst>
          </p:cNvPr>
          <p:cNvSpPr txBox="1"/>
          <p:nvPr/>
        </p:nvSpPr>
        <p:spPr>
          <a:xfrm>
            <a:off x="6479992" y="14064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82" name="テキスト ボックス 81">
            <a:extLst>
              <a:ext uri="{FF2B5EF4-FFF2-40B4-BE49-F238E27FC236}">
                <a16:creationId xmlns:a16="http://schemas.microsoft.com/office/drawing/2014/main" id="{73362593-C23D-4F63-B07D-81FD495283B3}"/>
              </a:ext>
            </a:extLst>
          </p:cNvPr>
          <p:cNvSpPr txBox="1"/>
          <p:nvPr/>
        </p:nvSpPr>
        <p:spPr>
          <a:xfrm>
            <a:off x="3659146" y="5511609"/>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222161715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2</a:t>
            </a:r>
            <a:r>
              <a:rPr lang="ja-JP" altLang="en-US" dirty="0"/>
              <a:t>．種を連続して蒔こう</a:t>
            </a:r>
          </a:p>
        </p:txBody>
      </p:sp>
      <p:sp>
        <p:nvSpPr>
          <p:cNvPr id="117" name="テキスト ボックス 116">
            <a:extLst>
              <a:ext uri="{FF2B5EF4-FFF2-40B4-BE49-F238E27FC236}">
                <a16:creationId xmlns:a16="http://schemas.microsoft.com/office/drawing/2014/main" id="{EDAA72CF-4037-4DE7-9632-D4D72FBD3A82}"/>
              </a:ext>
            </a:extLst>
          </p:cNvPr>
          <p:cNvSpPr txBox="1"/>
          <p:nvPr/>
        </p:nvSpPr>
        <p:spPr>
          <a:xfrm>
            <a:off x="2742101" y="396482"/>
            <a:ext cx="453821"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21" name="テキスト ボックス 120">
            <a:extLst>
              <a:ext uri="{FF2B5EF4-FFF2-40B4-BE49-F238E27FC236}">
                <a16:creationId xmlns:a16="http://schemas.microsoft.com/office/drawing/2014/main" id="{85AF175C-41CF-4256-BD40-EA4643D7AF9F}"/>
              </a:ext>
            </a:extLst>
          </p:cNvPr>
          <p:cNvSpPr txBox="1"/>
          <p:nvPr/>
        </p:nvSpPr>
        <p:spPr>
          <a:xfrm>
            <a:off x="933062" y="396482"/>
            <a:ext cx="453822"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23" name="テキスト ボックス 122">
            <a:extLst>
              <a:ext uri="{FF2B5EF4-FFF2-40B4-BE49-F238E27FC236}">
                <a16:creationId xmlns:a16="http://schemas.microsoft.com/office/drawing/2014/main" id="{D291A361-7CEB-4128-AEEA-5F5F5426E390}"/>
              </a:ext>
            </a:extLst>
          </p:cNvPr>
          <p:cNvSpPr txBox="1"/>
          <p:nvPr/>
        </p:nvSpPr>
        <p:spPr>
          <a:xfrm>
            <a:off x="1601218" y="396482"/>
            <a:ext cx="712258"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れんぞく</a:t>
            </a:r>
          </a:p>
        </p:txBody>
      </p:sp>
      <p:pic>
        <p:nvPicPr>
          <p:cNvPr id="12" name="図 11">
            <a:extLst>
              <a:ext uri="{FF2B5EF4-FFF2-40B4-BE49-F238E27FC236}">
                <a16:creationId xmlns:a16="http://schemas.microsoft.com/office/drawing/2014/main" id="{3CBB02BF-94FA-4E48-B224-BB296F8C39B7}"/>
              </a:ext>
            </a:extLst>
          </p:cNvPr>
          <p:cNvPicPr>
            <a:picLocks noChangeAspect="1"/>
          </p:cNvPicPr>
          <p:nvPr/>
        </p:nvPicPr>
        <p:blipFill>
          <a:blip r:embed="rId3"/>
          <a:srcRect/>
          <a:stretch/>
        </p:blipFill>
        <p:spPr>
          <a:xfrm>
            <a:off x="1130060" y="1719085"/>
            <a:ext cx="6883875" cy="4566723"/>
          </a:xfrm>
          <a:prstGeom prst="rect">
            <a:avLst/>
          </a:prstGeom>
        </p:spPr>
      </p:pic>
      <p:sp>
        <p:nvSpPr>
          <p:cNvPr id="13" name="テキスト ボックス 12">
            <a:extLst>
              <a:ext uri="{FF2B5EF4-FFF2-40B4-BE49-F238E27FC236}">
                <a16:creationId xmlns:a16="http://schemas.microsoft.com/office/drawing/2014/main" id="{C69111E7-3C11-4390-BE89-AAA22AE5F273}"/>
              </a:ext>
            </a:extLst>
          </p:cNvPr>
          <p:cNvSpPr txBox="1"/>
          <p:nvPr/>
        </p:nvSpPr>
        <p:spPr>
          <a:xfrm>
            <a:off x="725197" y="1010988"/>
            <a:ext cx="6625171"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種を蒔くことができました。</a:t>
            </a:r>
            <a:r>
              <a:rPr lang="ja-JP" altLang="en-US" i="0" dirty="0">
                <a:solidFill>
                  <a:srgbClr val="575E75"/>
                </a:solidFill>
                <a:effectLst/>
                <a:latin typeface="メイリオ" panose="020B0604030504040204" pitchFamily="50" charset="-128"/>
                <a:ea typeface="メイリオ" panose="020B0604030504040204" pitchFamily="50" charset="-128"/>
              </a:rPr>
              <a:t>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D2B9284E-0EAD-4083-A1E2-FEA519D55FE2}"/>
              </a:ext>
            </a:extLst>
          </p:cNvPr>
          <p:cNvSpPr txBox="1"/>
          <p:nvPr/>
        </p:nvSpPr>
        <p:spPr>
          <a:xfrm>
            <a:off x="1188502" y="1088687"/>
            <a:ext cx="4088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a:t>
            </a:r>
          </a:p>
        </p:txBody>
      </p:sp>
      <p:sp>
        <p:nvSpPr>
          <p:cNvPr id="15" name="テキスト ボックス 14">
            <a:extLst>
              <a:ext uri="{FF2B5EF4-FFF2-40B4-BE49-F238E27FC236}">
                <a16:creationId xmlns:a16="http://schemas.microsoft.com/office/drawing/2014/main" id="{CEF3F9B1-FC8B-45E7-B380-8B96D72D3CDE}"/>
              </a:ext>
            </a:extLst>
          </p:cNvPr>
          <p:cNvSpPr txBox="1"/>
          <p:nvPr/>
        </p:nvSpPr>
        <p:spPr>
          <a:xfrm>
            <a:off x="685033" y="1092286"/>
            <a:ext cx="47805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たね</a:t>
            </a:r>
          </a:p>
        </p:txBody>
      </p:sp>
      <p:sp>
        <p:nvSpPr>
          <p:cNvPr id="16" name="テキスト ボックス 15">
            <a:extLst>
              <a:ext uri="{FF2B5EF4-FFF2-40B4-BE49-F238E27FC236}">
                <a16:creationId xmlns:a16="http://schemas.microsoft.com/office/drawing/2014/main" id="{C7F400B0-AC30-42DC-AE70-4852201BE25F}"/>
              </a:ext>
            </a:extLst>
          </p:cNvPr>
          <p:cNvSpPr txBox="1"/>
          <p:nvPr/>
        </p:nvSpPr>
        <p:spPr>
          <a:xfrm>
            <a:off x="3640741" y="1088687"/>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17" name="テキスト ボックス 16">
            <a:extLst>
              <a:ext uri="{FF2B5EF4-FFF2-40B4-BE49-F238E27FC236}">
                <a16:creationId xmlns:a16="http://schemas.microsoft.com/office/drawing/2014/main" id="{AB5DB0DB-94BF-4CB5-9843-2897C81A110A}"/>
              </a:ext>
            </a:extLst>
          </p:cNvPr>
          <p:cNvSpPr txBox="1"/>
          <p:nvPr/>
        </p:nvSpPr>
        <p:spPr>
          <a:xfrm>
            <a:off x="5468090" y="1088687"/>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Tree>
    <p:extLst>
      <p:ext uri="{BB962C8B-B14F-4D97-AF65-F5344CB8AC3E}">
        <p14:creationId xmlns:p14="http://schemas.microsoft.com/office/powerpoint/2010/main" val="212306343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4" y="1611383"/>
            <a:ext cx="8142092" cy="746846"/>
          </a:xfrm>
        </p:spPr>
        <p:txBody>
          <a:bodyPr rtlCol="0"/>
          <a:lstStyle/>
          <a:p>
            <a:pPr rtl="0"/>
            <a:r>
              <a:rPr lang="ja-JP" altLang="en-US" dirty="0"/>
              <a:t>ミッション</a:t>
            </a:r>
            <a:r>
              <a:rPr lang="en-US" altLang="ja-JP" dirty="0"/>
              <a:t>3</a:t>
            </a:r>
            <a:r>
              <a:rPr lang="ja-JP" altLang="en-US" dirty="0"/>
              <a:t>：複数の列に種を蒔こう</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17" name="テキスト ボックス 16">
            <a:extLst>
              <a:ext uri="{FF2B5EF4-FFF2-40B4-BE49-F238E27FC236}">
                <a16:creationId xmlns:a16="http://schemas.microsoft.com/office/drawing/2014/main" id="{053CC1CB-7BC1-4375-A550-AC8C5FCA4B4A}"/>
              </a:ext>
            </a:extLst>
          </p:cNvPr>
          <p:cNvSpPr txBox="1"/>
          <p:nvPr/>
        </p:nvSpPr>
        <p:spPr>
          <a:xfrm>
            <a:off x="5758962" y="1435154"/>
            <a:ext cx="520771"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6" name="テキスト ボックス 5">
            <a:extLst>
              <a:ext uri="{FF2B5EF4-FFF2-40B4-BE49-F238E27FC236}">
                <a16:creationId xmlns:a16="http://schemas.microsoft.com/office/drawing/2014/main" id="{83A277DE-3C3B-4EDA-8EB3-4A74A984958F}"/>
              </a:ext>
            </a:extLst>
          </p:cNvPr>
          <p:cNvSpPr txBox="1"/>
          <p:nvPr/>
        </p:nvSpPr>
        <p:spPr>
          <a:xfrm>
            <a:off x="2916603" y="1435154"/>
            <a:ext cx="908051"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7" name="テキスト ボックス 6">
            <a:extLst>
              <a:ext uri="{FF2B5EF4-FFF2-40B4-BE49-F238E27FC236}">
                <a16:creationId xmlns:a16="http://schemas.microsoft.com/office/drawing/2014/main" id="{2744008E-406F-48C8-8D33-81607C12CFAC}"/>
              </a:ext>
            </a:extLst>
          </p:cNvPr>
          <p:cNvSpPr txBox="1"/>
          <p:nvPr/>
        </p:nvSpPr>
        <p:spPr>
          <a:xfrm>
            <a:off x="4169504" y="1435154"/>
            <a:ext cx="520771"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れつ</a:t>
            </a:r>
          </a:p>
        </p:txBody>
      </p:sp>
      <p:sp>
        <p:nvSpPr>
          <p:cNvPr id="8" name="テキスト ボックス 7">
            <a:extLst>
              <a:ext uri="{FF2B5EF4-FFF2-40B4-BE49-F238E27FC236}">
                <a16:creationId xmlns:a16="http://schemas.microsoft.com/office/drawing/2014/main" id="{84B508A5-AABB-483D-94ED-C2C3C117D23A}"/>
              </a:ext>
            </a:extLst>
          </p:cNvPr>
          <p:cNvSpPr txBox="1"/>
          <p:nvPr/>
        </p:nvSpPr>
        <p:spPr>
          <a:xfrm>
            <a:off x="4982373" y="1435154"/>
            <a:ext cx="520771"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たね</a:t>
            </a:r>
          </a:p>
        </p:txBody>
      </p:sp>
    </p:spTree>
    <p:extLst>
      <p:ext uri="{BB962C8B-B14F-4D97-AF65-F5344CB8AC3E}">
        <p14:creationId xmlns:p14="http://schemas.microsoft.com/office/powerpoint/2010/main" val="142078199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pic>
        <p:nvPicPr>
          <p:cNvPr id="14" name="図 13">
            <a:extLst>
              <a:ext uri="{FF2B5EF4-FFF2-40B4-BE49-F238E27FC236}">
                <a16:creationId xmlns:a16="http://schemas.microsoft.com/office/drawing/2014/main" id="{C97EE32E-BF2C-4BAC-9975-912F0DFD281E}"/>
              </a:ext>
            </a:extLst>
          </p:cNvPr>
          <p:cNvPicPr>
            <a:picLocks noChangeAspect="1"/>
          </p:cNvPicPr>
          <p:nvPr/>
        </p:nvPicPr>
        <p:blipFill>
          <a:blip r:embed="rId2"/>
          <a:srcRect/>
          <a:stretch/>
        </p:blipFill>
        <p:spPr>
          <a:xfrm>
            <a:off x="932460" y="1622279"/>
            <a:ext cx="7279076" cy="4828897"/>
          </a:xfrm>
          <a:prstGeom prst="rect">
            <a:avLst/>
          </a:prstGeom>
        </p:spPr>
      </p:pic>
      <p:sp>
        <p:nvSpPr>
          <p:cNvPr id="15" name="テキスト ボックス 14">
            <a:extLst>
              <a:ext uri="{FF2B5EF4-FFF2-40B4-BE49-F238E27FC236}">
                <a16:creationId xmlns:a16="http://schemas.microsoft.com/office/drawing/2014/main" id="{3C2EF49C-3785-4D3C-A183-5EFFBE377366}"/>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Rubin</a:t>
            </a:r>
            <a:r>
              <a:rPr lang="ja-JP" altLang="en-US" i="0" dirty="0">
                <a:solidFill>
                  <a:srgbClr val="575E75"/>
                </a:solidFill>
                <a:effectLst/>
                <a:latin typeface="メイリオ" panose="020B0604030504040204" pitchFamily="50" charset="-128"/>
                <a:ea typeface="メイリオ" panose="020B0604030504040204" pitchFamily="50" charset="-128"/>
              </a:rPr>
              <a:t>博士のホログラムに話を聞いてみましょう。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A7DF7C73-7F1A-4D8B-B568-CBA613A045FA}"/>
              </a:ext>
            </a:extLst>
          </p:cNvPr>
          <p:cNvSpPr txBox="1"/>
          <p:nvPr/>
        </p:nvSpPr>
        <p:spPr>
          <a:xfrm>
            <a:off x="3322120"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18" name="テキスト ボックス 17">
            <a:extLst>
              <a:ext uri="{FF2B5EF4-FFF2-40B4-BE49-F238E27FC236}">
                <a16:creationId xmlns:a16="http://schemas.microsoft.com/office/drawing/2014/main" id="{F205674C-9DDF-4B2B-8825-086D7564B474}"/>
              </a:ext>
            </a:extLst>
          </p:cNvPr>
          <p:cNvSpPr txBox="1"/>
          <p:nvPr/>
        </p:nvSpPr>
        <p:spPr>
          <a:xfrm>
            <a:off x="1341689" y="1072506"/>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はかせ</a:t>
            </a:r>
          </a:p>
        </p:txBody>
      </p:sp>
      <p:sp>
        <p:nvSpPr>
          <p:cNvPr id="19" name="テキスト ボックス 18">
            <a:extLst>
              <a:ext uri="{FF2B5EF4-FFF2-40B4-BE49-F238E27FC236}">
                <a16:creationId xmlns:a16="http://schemas.microsoft.com/office/drawing/2014/main" id="{3E8D91E1-81FE-4A60-9909-59382787D9F0}"/>
              </a:ext>
            </a:extLst>
          </p:cNvPr>
          <p:cNvSpPr txBox="1"/>
          <p:nvPr/>
        </p:nvSpPr>
        <p:spPr>
          <a:xfrm>
            <a:off x="3935855"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20" name="楕円 19">
            <a:extLst>
              <a:ext uri="{FF2B5EF4-FFF2-40B4-BE49-F238E27FC236}">
                <a16:creationId xmlns:a16="http://schemas.microsoft.com/office/drawing/2014/main" id="{EF60C904-4236-4863-A4D0-4F1D0187F523}"/>
              </a:ext>
            </a:extLst>
          </p:cNvPr>
          <p:cNvSpPr/>
          <p:nvPr/>
        </p:nvSpPr>
        <p:spPr>
          <a:xfrm>
            <a:off x="3207820" y="2666561"/>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17651255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pic>
        <p:nvPicPr>
          <p:cNvPr id="11" name="図 10">
            <a:extLst>
              <a:ext uri="{FF2B5EF4-FFF2-40B4-BE49-F238E27FC236}">
                <a16:creationId xmlns:a16="http://schemas.microsoft.com/office/drawing/2014/main" id="{83267899-0800-4369-A826-313D4569618A}"/>
              </a:ext>
            </a:extLst>
          </p:cNvPr>
          <p:cNvPicPr>
            <a:picLocks noChangeAspect="1"/>
          </p:cNvPicPr>
          <p:nvPr/>
        </p:nvPicPr>
        <p:blipFill>
          <a:blip r:embed="rId2"/>
          <a:srcRect/>
          <a:stretch/>
        </p:blipFill>
        <p:spPr>
          <a:xfrm>
            <a:off x="1328560" y="2912795"/>
            <a:ext cx="6335304" cy="3180850"/>
          </a:xfrm>
          <a:prstGeom prst="rect">
            <a:avLst/>
          </a:prstGeom>
        </p:spPr>
      </p:pic>
      <p:sp>
        <p:nvSpPr>
          <p:cNvPr id="12" name="テキスト ボックス 11">
            <a:extLst>
              <a:ext uri="{FF2B5EF4-FFF2-40B4-BE49-F238E27FC236}">
                <a16:creationId xmlns:a16="http://schemas.microsoft.com/office/drawing/2014/main" id="{4614803E-D6CF-48FF-8AA5-2EF6A7A57B0A}"/>
              </a:ext>
            </a:extLst>
          </p:cNvPr>
          <p:cNvSpPr txBox="1"/>
          <p:nvPr/>
        </p:nvSpPr>
        <p:spPr>
          <a:xfrm>
            <a:off x="615462" y="1065713"/>
            <a:ext cx="7702061" cy="1508105"/>
          </a:xfrm>
          <a:prstGeom prst="rect">
            <a:avLst/>
          </a:prstGeom>
          <a:noFill/>
        </p:spPr>
        <p:txBody>
          <a:bodyPr wrap="square" rtlCol="0">
            <a:spAutoFit/>
          </a:bodyPr>
          <a:lstStyle/>
          <a:p>
            <a:pPr>
              <a:lnSpc>
                <a:spcPct val="20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単純に</a:t>
            </a:r>
            <a:r>
              <a:rPr lang="en-US" altLang="ja-JP" sz="1600" b="1" i="0" dirty="0">
                <a:solidFill>
                  <a:srgbClr val="C00000"/>
                </a:solidFill>
                <a:effectLst/>
                <a:latin typeface="メイリオ" panose="020B0604030504040204" pitchFamily="50" charset="-128"/>
                <a:ea typeface="メイリオ" panose="020B0604030504040204" pitchFamily="50" charset="-128"/>
              </a:rPr>
              <a:t>1</a:t>
            </a:r>
            <a:r>
              <a:rPr lang="ja-JP" altLang="en-US" sz="1600" b="1" i="0" dirty="0">
                <a:solidFill>
                  <a:srgbClr val="C00000"/>
                </a:solidFill>
                <a:effectLst/>
                <a:latin typeface="メイリオ" panose="020B0604030504040204" pitchFamily="50" charset="-128"/>
                <a:ea typeface="メイリオ" panose="020B0604030504040204" pitchFamily="50" charset="-128"/>
              </a:rPr>
              <a:t>列植えるだけでは不十分です。複数の列に種を蒔く方法をエージェントに教えましょう</a:t>
            </a:r>
            <a:r>
              <a:rPr lang="ja-JP" altLang="en-US" sz="1600" b="1" dirty="0">
                <a:solidFill>
                  <a:srgbClr val="C00000"/>
                </a:solidFill>
                <a:latin typeface="メイリオ" panose="020B0604030504040204" pitchFamily="50" charset="-128"/>
                <a:ea typeface="メイリオ" panose="020B0604030504040204" pitchFamily="50" charset="-128"/>
              </a:rPr>
              <a:t>。特定のブロックに到達した時に回転するよう、エージェントを訓練してください。</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E163891C-7F47-456F-A753-B603E53E4E56}"/>
              </a:ext>
            </a:extLst>
          </p:cNvPr>
          <p:cNvSpPr txBox="1"/>
          <p:nvPr/>
        </p:nvSpPr>
        <p:spPr>
          <a:xfrm>
            <a:off x="5992217" y="1135588"/>
            <a:ext cx="63259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ほうほう</a:t>
            </a:r>
          </a:p>
        </p:txBody>
      </p:sp>
      <p:sp>
        <p:nvSpPr>
          <p:cNvPr id="23" name="テキスト ボックス 22">
            <a:extLst>
              <a:ext uri="{FF2B5EF4-FFF2-40B4-BE49-F238E27FC236}">
                <a16:creationId xmlns:a16="http://schemas.microsoft.com/office/drawing/2014/main" id="{1A7A755D-5C2C-4A0A-8DFA-CB0C80E7CEA1}"/>
              </a:ext>
            </a:extLst>
          </p:cNvPr>
          <p:cNvSpPr txBox="1"/>
          <p:nvPr/>
        </p:nvSpPr>
        <p:spPr>
          <a:xfrm>
            <a:off x="486094" y="1135588"/>
            <a:ext cx="86272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たんじゅん</a:t>
            </a:r>
          </a:p>
        </p:txBody>
      </p:sp>
      <p:sp>
        <p:nvSpPr>
          <p:cNvPr id="27" name="テキスト ボックス 26">
            <a:extLst>
              <a:ext uri="{FF2B5EF4-FFF2-40B4-BE49-F238E27FC236}">
                <a16:creationId xmlns:a16="http://schemas.microsoft.com/office/drawing/2014/main" id="{1D18ADC9-C725-4954-B3E8-927085835FD6}"/>
              </a:ext>
            </a:extLst>
          </p:cNvPr>
          <p:cNvSpPr txBox="1"/>
          <p:nvPr/>
        </p:nvSpPr>
        <p:spPr>
          <a:xfrm>
            <a:off x="1306076" y="1135588"/>
            <a:ext cx="63259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れつ う</a:t>
            </a:r>
          </a:p>
        </p:txBody>
      </p:sp>
      <p:sp>
        <p:nvSpPr>
          <p:cNvPr id="31" name="正方形/長方形 30">
            <a:extLst>
              <a:ext uri="{FF2B5EF4-FFF2-40B4-BE49-F238E27FC236}">
                <a16:creationId xmlns:a16="http://schemas.microsoft.com/office/drawing/2014/main" id="{C6D8A4A1-C6EF-4DAD-8BB7-1BE8F593FA1C}"/>
              </a:ext>
            </a:extLst>
          </p:cNvPr>
          <p:cNvSpPr/>
          <p:nvPr/>
        </p:nvSpPr>
        <p:spPr>
          <a:xfrm>
            <a:off x="7265920" y="3017290"/>
            <a:ext cx="303362" cy="32054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2" name="テキスト ボックス 31">
            <a:extLst>
              <a:ext uri="{FF2B5EF4-FFF2-40B4-BE49-F238E27FC236}">
                <a16:creationId xmlns:a16="http://schemas.microsoft.com/office/drawing/2014/main" id="{C5047FC1-5A17-4CE8-9CF5-442639EDA99B}"/>
              </a:ext>
            </a:extLst>
          </p:cNvPr>
          <p:cNvSpPr txBox="1"/>
          <p:nvPr/>
        </p:nvSpPr>
        <p:spPr>
          <a:xfrm>
            <a:off x="7710023" y="1625761"/>
            <a:ext cx="60907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くんれん</a:t>
            </a:r>
          </a:p>
        </p:txBody>
      </p:sp>
      <p:sp>
        <p:nvSpPr>
          <p:cNvPr id="33" name="テキスト ボックス 32">
            <a:extLst>
              <a:ext uri="{FF2B5EF4-FFF2-40B4-BE49-F238E27FC236}">
                <a16:creationId xmlns:a16="http://schemas.microsoft.com/office/drawing/2014/main" id="{A3C66C25-7DDC-47CB-931C-A19EA69D705B}"/>
              </a:ext>
            </a:extLst>
          </p:cNvPr>
          <p:cNvSpPr txBox="1"/>
          <p:nvPr/>
        </p:nvSpPr>
        <p:spPr>
          <a:xfrm>
            <a:off x="4176571" y="1135588"/>
            <a:ext cx="63259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ふくすう</a:t>
            </a:r>
          </a:p>
        </p:txBody>
      </p:sp>
      <p:sp>
        <p:nvSpPr>
          <p:cNvPr id="34" name="テキスト ボックス 33">
            <a:extLst>
              <a:ext uri="{FF2B5EF4-FFF2-40B4-BE49-F238E27FC236}">
                <a16:creationId xmlns:a16="http://schemas.microsoft.com/office/drawing/2014/main" id="{05326478-7DFC-4A3C-A6A4-6526FCF612B7}"/>
              </a:ext>
            </a:extLst>
          </p:cNvPr>
          <p:cNvSpPr txBox="1"/>
          <p:nvPr/>
        </p:nvSpPr>
        <p:spPr>
          <a:xfrm>
            <a:off x="1998355" y="1625761"/>
            <a:ext cx="64604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とくてい</a:t>
            </a:r>
          </a:p>
        </p:txBody>
      </p:sp>
      <p:sp>
        <p:nvSpPr>
          <p:cNvPr id="37" name="テキスト ボックス 36">
            <a:extLst>
              <a:ext uri="{FF2B5EF4-FFF2-40B4-BE49-F238E27FC236}">
                <a16:creationId xmlns:a16="http://schemas.microsoft.com/office/drawing/2014/main" id="{D1819864-7920-40F3-9B27-43384E905DB8}"/>
              </a:ext>
            </a:extLst>
          </p:cNvPr>
          <p:cNvSpPr txBox="1"/>
          <p:nvPr/>
        </p:nvSpPr>
        <p:spPr>
          <a:xfrm>
            <a:off x="1597447" y="6195022"/>
            <a:ext cx="570364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」ボタンを押してミッションを始めましょう！</a:t>
            </a:r>
            <a:endParaRPr kumimoji="1" lang="ja-JP" altLang="en-US"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95BED9D5-0F55-4853-A148-238E73FC9130}"/>
              </a:ext>
            </a:extLst>
          </p:cNvPr>
          <p:cNvSpPr txBox="1"/>
          <p:nvPr/>
        </p:nvSpPr>
        <p:spPr>
          <a:xfrm>
            <a:off x="5181219" y="6256145"/>
            <a:ext cx="454165" cy="24500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はじ</a:t>
            </a:r>
          </a:p>
        </p:txBody>
      </p:sp>
      <p:sp>
        <p:nvSpPr>
          <p:cNvPr id="39" name="テキスト ボックス 38">
            <a:extLst>
              <a:ext uri="{FF2B5EF4-FFF2-40B4-BE49-F238E27FC236}">
                <a16:creationId xmlns:a16="http://schemas.microsoft.com/office/drawing/2014/main" id="{FBA0071A-3777-490B-8E90-EB1867F247CD}"/>
              </a:ext>
            </a:extLst>
          </p:cNvPr>
          <p:cNvSpPr txBox="1"/>
          <p:nvPr/>
        </p:nvSpPr>
        <p:spPr>
          <a:xfrm>
            <a:off x="3156087" y="6263612"/>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3" name="テキスト ボックス 42">
            <a:extLst>
              <a:ext uri="{FF2B5EF4-FFF2-40B4-BE49-F238E27FC236}">
                <a16:creationId xmlns:a16="http://schemas.microsoft.com/office/drawing/2014/main" id="{C8BBAFE1-B14E-4F35-9EEE-A1D35546F6BE}"/>
              </a:ext>
            </a:extLst>
          </p:cNvPr>
          <p:cNvSpPr txBox="1"/>
          <p:nvPr/>
        </p:nvSpPr>
        <p:spPr>
          <a:xfrm>
            <a:off x="578584" y="1625761"/>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おし</a:t>
            </a:r>
          </a:p>
        </p:txBody>
      </p:sp>
      <p:sp>
        <p:nvSpPr>
          <p:cNvPr id="44" name="テキスト ボックス 43">
            <a:extLst>
              <a:ext uri="{FF2B5EF4-FFF2-40B4-BE49-F238E27FC236}">
                <a16:creationId xmlns:a16="http://schemas.microsoft.com/office/drawing/2014/main" id="{31929FA1-BE39-4819-8591-C625F3BF110B}"/>
              </a:ext>
            </a:extLst>
          </p:cNvPr>
          <p:cNvSpPr txBox="1"/>
          <p:nvPr/>
        </p:nvSpPr>
        <p:spPr>
          <a:xfrm>
            <a:off x="4441315" y="1625761"/>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とき</a:t>
            </a:r>
          </a:p>
        </p:txBody>
      </p:sp>
      <p:sp>
        <p:nvSpPr>
          <p:cNvPr id="47" name="テキスト ボックス 46">
            <a:extLst>
              <a:ext uri="{FF2B5EF4-FFF2-40B4-BE49-F238E27FC236}">
                <a16:creationId xmlns:a16="http://schemas.microsoft.com/office/drawing/2014/main" id="{13CC422B-7877-4EB3-B448-621A0C612DFF}"/>
              </a:ext>
            </a:extLst>
          </p:cNvPr>
          <p:cNvSpPr txBox="1"/>
          <p:nvPr/>
        </p:nvSpPr>
        <p:spPr>
          <a:xfrm>
            <a:off x="4779267" y="1135588"/>
            <a:ext cx="435422"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れつ</a:t>
            </a:r>
          </a:p>
        </p:txBody>
      </p:sp>
      <p:sp>
        <p:nvSpPr>
          <p:cNvPr id="48" name="テキスト ボックス 47">
            <a:extLst>
              <a:ext uri="{FF2B5EF4-FFF2-40B4-BE49-F238E27FC236}">
                <a16:creationId xmlns:a16="http://schemas.microsoft.com/office/drawing/2014/main" id="{49664EE2-B21E-4DD6-94FB-4D8C2E2FAA08}"/>
              </a:ext>
            </a:extLst>
          </p:cNvPr>
          <p:cNvSpPr txBox="1"/>
          <p:nvPr/>
        </p:nvSpPr>
        <p:spPr>
          <a:xfrm>
            <a:off x="3628184" y="1625761"/>
            <a:ext cx="63259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とうたつ</a:t>
            </a:r>
          </a:p>
        </p:txBody>
      </p:sp>
      <p:sp>
        <p:nvSpPr>
          <p:cNvPr id="49" name="テキスト ボックス 48">
            <a:extLst>
              <a:ext uri="{FF2B5EF4-FFF2-40B4-BE49-F238E27FC236}">
                <a16:creationId xmlns:a16="http://schemas.microsoft.com/office/drawing/2014/main" id="{127BA90E-12D7-4B31-92FA-52A7A5995818}"/>
              </a:ext>
            </a:extLst>
          </p:cNvPr>
          <p:cNvSpPr txBox="1"/>
          <p:nvPr/>
        </p:nvSpPr>
        <p:spPr>
          <a:xfrm>
            <a:off x="2947060" y="1135588"/>
            <a:ext cx="862727"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ふじゅうぶん</a:t>
            </a:r>
          </a:p>
        </p:txBody>
      </p:sp>
      <p:sp>
        <p:nvSpPr>
          <p:cNvPr id="50" name="テキスト ボックス 49">
            <a:extLst>
              <a:ext uri="{FF2B5EF4-FFF2-40B4-BE49-F238E27FC236}">
                <a16:creationId xmlns:a16="http://schemas.microsoft.com/office/drawing/2014/main" id="{18F2A4CC-ED9F-44DC-95B3-99FBB8B269D9}"/>
              </a:ext>
            </a:extLst>
          </p:cNvPr>
          <p:cNvSpPr txBox="1"/>
          <p:nvPr/>
        </p:nvSpPr>
        <p:spPr>
          <a:xfrm>
            <a:off x="4831821" y="1625761"/>
            <a:ext cx="64604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かいてん</a:t>
            </a:r>
          </a:p>
        </p:txBody>
      </p:sp>
      <p:sp>
        <p:nvSpPr>
          <p:cNvPr id="30" name="テキスト ボックス 29">
            <a:extLst>
              <a:ext uri="{FF2B5EF4-FFF2-40B4-BE49-F238E27FC236}">
                <a16:creationId xmlns:a16="http://schemas.microsoft.com/office/drawing/2014/main" id="{42A8A8AC-1152-42BD-87A8-A152AE83CA9E}"/>
              </a:ext>
            </a:extLst>
          </p:cNvPr>
          <p:cNvSpPr txBox="1"/>
          <p:nvPr/>
        </p:nvSpPr>
        <p:spPr>
          <a:xfrm>
            <a:off x="5694688" y="1135588"/>
            <a:ext cx="23740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ま</a:t>
            </a:r>
          </a:p>
        </p:txBody>
      </p:sp>
      <p:sp>
        <p:nvSpPr>
          <p:cNvPr id="35" name="テキスト ボックス 34">
            <a:extLst>
              <a:ext uri="{FF2B5EF4-FFF2-40B4-BE49-F238E27FC236}">
                <a16:creationId xmlns:a16="http://schemas.microsoft.com/office/drawing/2014/main" id="{F3402727-DC32-4D62-A9C6-A148AD15A08D}"/>
              </a:ext>
            </a:extLst>
          </p:cNvPr>
          <p:cNvSpPr txBox="1"/>
          <p:nvPr/>
        </p:nvSpPr>
        <p:spPr>
          <a:xfrm>
            <a:off x="5190011" y="1135588"/>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たね</a:t>
            </a:r>
          </a:p>
        </p:txBody>
      </p:sp>
    </p:spTree>
    <p:extLst>
      <p:ext uri="{BB962C8B-B14F-4D97-AF65-F5344CB8AC3E}">
        <p14:creationId xmlns:p14="http://schemas.microsoft.com/office/powerpoint/2010/main" val="240911954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pic>
        <p:nvPicPr>
          <p:cNvPr id="20" name="図 19">
            <a:extLst>
              <a:ext uri="{FF2B5EF4-FFF2-40B4-BE49-F238E27FC236}">
                <a16:creationId xmlns:a16="http://schemas.microsoft.com/office/drawing/2014/main" id="{1C717060-D5C7-41E0-85A7-901376DC7DF7}"/>
              </a:ext>
            </a:extLst>
          </p:cNvPr>
          <p:cNvPicPr>
            <a:picLocks noChangeAspect="1"/>
          </p:cNvPicPr>
          <p:nvPr/>
        </p:nvPicPr>
        <p:blipFill>
          <a:blip r:embed="rId2"/>
          <a:srcRect/>
          <a:stretch/>
        </p:blipFill>
        <p:spPr>
          <a:xfrm>
            <a:off x="1107551" y="1653049"/>
            <a:ext cx="6648801" cy="4410776"/>
          </a:xfrm>
          <a:prstGeom prst="rect">
            <a:avLst/>
          </a:prstGeom>
        </p:spPr>
      </p:pic>
      <p:sp>
        <p:nvSpPr>
          <p:cNvPr id="21" name="テキスト ボックス 20">
            <a:extLst>
              <a:ext uri="{FF2B5EF4-FFF2-40B4-BE49-F238E27FC236}">
                <a16:creationId xmlns:a16="http://schemas.microsoft.com/office/drawing/2014/main" id="{4DD92714-B49D-4EB0-B92E-3ADC925B53B4}"/>
              </a:ext>
            </a:extLst>
          </p:cNvPr>
          <p:cNvSpPr txBox="1"/>
          <p:nvPr/>
        </p:nvSpPr>
        <p:spPr>
          <a:xfrm>
            <a:off x="120402" y="1009851"/>
            <a:ext cx="9023598"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dirty="0">
                <a:solidFill>
                  <a:srgbClr val="C00000"/>
                </a:solidFill>
                <a:latin typeface="メイリオ" panose="020B0604030504040204" pitchFamily="50" charset="-128"/>
                <a:ea typeface="メイリオ" panose="020B0604030504040204" pitchFamily="50" charset="-128"/>
              </a:rPr>
              <a:t>種を蒔きながら移動し、特定のブロックで回転するようにしよう！</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F4570869-5A17-44EA-B3F2-D47C9E4D918B}"/>
              </a:ext>
            </a:extLst>
          </p:cNvPr>
          <p:cNvSpPr txBox="1"/>
          <p:nvPr/>
        </p:nvSpPr>
        <p:spPr>
          <a:xfrm>
            <a:off x="1590308" y="6162949"/>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1EA55331-ABA7-470D-BB45-A0B895CAAC8C}"/>
              </a:ext>
            </a:extLst>
          </p:cNvPr>
          <p:cNvSpPr txBox="1"/>
          <p:nvPr/>
        </p:nvSpPr>
        <p:spPr>
          <a:xfrm>
            <a:off x="4962595" y="6233880"/>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25" name="テキスト ボックス 24">
            <a:extLst>
              <a:ext uri="{FF2B5EF4-FFF2-40B4-BE49-F238E27FC236}">
                <a16:creationId xmlns:a16="http://schemas.microsoft.com/office/drawing/2014/main" id="{3C129738-8A3D-4DEA-8FBC-391D179A94B0}"/>
              </a:ext>
            </a:extLst>
          </p:cNvPr>
          <p:cNvSpPr txBox="1"/>
          <p:nvPr/>
        </p:nvSpPr>
        <p:spPr>
          <a:xfrm>
            <a:off x="5591639" y="623164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26" name="テキスト ボックス 25">
            <a:extLst>
              <a:ext uri="{FF2B5EF4-FFF2-40B4-BE49-F238E27FC236}">
                <a16:creationId xmlns:a16="http://schemas.microsoft.com/office/drawing/2014/main" id="{98D1D31F-F312-4070-A7F5-9376C26FF09B}"/>
              </a:ext>
            </a:extLst>
          </p:cNvPr>
          <p:cNvSpPr txBox="1"/>
          <p:nvPr/>
        </p:nvSpPr>
        <p:spPr>
          <a:xfrm>
            <a:off x="2430623" y="6219501"/>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98EC450B-FB14-4214-A696-5CA04A49C73C}"/>
              </a:ext>
            </a:extLst>
          </p:cNvPr>
          <p:cNvSpPr txBox="1"/>
          <p:nvPr/>
        </p:nvSpPr>
        <p:spPr>
          <a:xfrm>
            <a:off x="3565150" y="1077273"/>
            <a:ext cx="597502" cy="246221"/>
          </a:xfrm>
          <a:prstGeom prst="rect">
            <a:avLst/>
          </a:prstGeom>
          <a:noFill/>
        </p:spPr>
        <p:txBody>
          <a:bodyPr wrap="square" rtlCol="0">
            <a:spAutoFit/>
          </a:bodyPr>
          <a:lstStyle/>
          <a:p>
            <a:pPr algn="dist"/>
            <a:r>
              <a:rPr kumimoji="1" lang="ja-JP" altLang="en-US" sz="1000" dirty="0">
                <a:solidFill>
                  <a:srgbClr val="C00000"/>
                </a:solidFill>
                <a:latin typeface="メイリオ" panose="020B0604030504040204" pitchFamily="50" charset="-128"/>
                <a:ea typeface="メイリオ" panose="020B0604030504040204" pitchFamily="50" charset="-128"/>
              </a:rPr>
              <a:t>いどう</a:t>
            </a:r>
          </a:p>
        </p:txBody>
      </p:sp>
      <p:sp>
        <p:nvSpPr>
          <p:cNvPr id="31" name="テキスト ボックス 30">
            <a:extLst>
              <a:ext uri="{FF2B5EF4-FFF2-40B4-BE49-F238E27FC236}">
                <a16:creationId xmlns:a16="http://schemas.microsoft.com/office/drawing/2014/main" id="{CAEB8C2B-D44C-4AD6-B3FC-D8443A823E96}"/>
              </a:ext>
            </a:extLst>
          </p:cNvPr>
          <p:cNvSpPr txBox="1"/>
          <p:nvPr/>
        </p:nvSpPr>
        <p:spPr>
          <a:xfrm>
            <a:off x="1927290" y="1077273"/>
            <a:ext cx="45542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たね</a:t>
            </a:r>
          </a:p>
        </p:txBody>
      </p:sp>
      <p:sp>
        <p:nvSpPr>
          <p:cNvPr id="15" name="テキスト ボックス 14">
            <a:extLst>
              <a:ext uri="{FF2B5EF4-FFF2-40B4-BE49-F238E27FC236}">
                <a16:creationId xmlns:a16="http://schemas.microsoft.com/office/drawing/2014/main" id="{273B5589-0532-410D-ADD7-EE58130A25FB}"/>
              </a:ext>
            </a:extLst>
          </p:cNvPr>
          <p:cNvSpPr txBox="1"/>
          <p:nvPr/>
        </p:nvSpPr>
        <p:spPr>
          <a:xfrm>
            <a:off x="6233746" y="1077273"/>
            <a:ext cx="734475"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かいてん</a:t>
            </a:r>
          </a:p>
        </p:txBody>
      </p:sp>
      <p:sp>
        <p:nvSpPr>
          <p:cNvPr id="16" name="テキスト ボックス 15">
            <a:extLst>
              <a:ext uri="{FF2B5EF4-FFF2-40B4-BE49-F238E27FC236}">
                <a16:creationId xmlns:a16="http://schemas.microsoft.com/office/drawing/2014/main" id="{4A640823-6E12-4E97-8E60-1497E3D05C80}"/>
              </a:ext>
            </a:extLst>
          </p:cNvPr>
          <p:cNvSpPr txBox="1"/>
          <p:nvPr/>
        </p:nvSpPr>
        <p:spPr>
          <a:xfrm>
            <a:off x="4409024" y="1077273"/>
            <a:ext cx="734475"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とくてい</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sp>
        <p:nvSpPr>
          <p:cNvPr id="22" name="テキスト ボックス 21">
            <a:extLst>
              <a:ext uri="{FF2B5EF4-FFF2-40B4-BE49-F238E27FC236}">
                <a16:creationId xmlns:a16="http://schemas.microsoft.com/office/drawing/2014/main" id="{73A77251-264B-47D3-926D-FB933ED381C3}"/>
              </a:ext>
            </a:extLst>
          </p:cNvPr>
          <p:cNvSpPr txBox="1"/>
          <p:nvPr/>
        </p:nvSpPr>
        <p:spPr>
          <a:xfrm>
            <a:off x="2391318" y="1077273"/>
            <a:ext cx="45542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ま</a:t>
            </a:r>
          </a:p>
        </p:txBody>
      </p:sp>
    </p:spTree>
    <p:extLst>
      <p:ext uri="{BB962C8B-B14F-4D97-AF65-F5344CB8AC3E}">
        <p14:creationId xmlns:p14="http://schemas.microsoft.com/office/powerpoint/2010/main" val="255678070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テキスト ボックス 36">
            <a:extLst>
              <a:ext uri="{FF2B5EF4-FFF2-40B4-BE49-F238E27FC236}">
                <a16:creationId xmlns:a16="http://schemas.microsoft.com/office/drawing/2014/main" id="{59B59C02-8D54-46B8-938D-60E4C9C5E023}"/>
              </a:ext>
            </a:extLst>
          </p:cNvPr>
          <p:cNvSpPr txBox="1"/>
          <p:nvPr/>
        </p:nvSpPr>
        <p:spPr>
          <a:xfrm>
            <a:off x="883489" y="5958449"/>
            <a:ext cx="6732510" cy="430887"/>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最後に「</a:t>
            </a:r>
            <a:r>
              <a:rPr kumimoji="1" lang="en-US" altLang="ja-JP" sz="1600" dirty="0" err="1">
                <a:solidFill>
                  <a:srgbClr val="575E75"/>
                </a:solidFill>
                <a:latin typeface="メイリオ" panose="020B0604030504040204" pitchFamily="50" charset="-128"/>
                <a:ea typeface="メイリオ" panose="020B0604030504040204" pitchFamily="50" charset="-128"/>
              </a:rPr>
              <a:t>plantSection</a:t>
            </a:r>
            <a:r>
              <a:rPr kumimoji="1" lang="ja-JP" altLang="en-US" sz="1600" dirty="0">
                <a:solidFill>
                  <a:srgbClr val="575E75"/>
                </a:solidFill>
                <a:latin typeface="メイリオ" panose="020B0604030504040204" pitchFamily="50" charset="-128"/>
                <a:ea typeface="メイリオ" panose="020B0604030504040204" pitchFamily="50" charset="-128"/>
              </a:rPr>
              <a:t>」 を呼び出してください。</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623534BC-7A3C-4FC6-AE75-8CBCB0F83ABD}"/>
              </a:ext>
            </a:extLst>
          </p:cNvPr>
          <p:cNvSpPr txBox="1"/>
          <p:nvPr/>
        </p:nvSpPr>
        <p:spPr>
          <a:xfrm>
            <a:off x="883488" y="4891774"/>
            <a:ext cx="7831887" cy="800219"/>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足元のブロックがラピスラズリの場合、右に向きを変え、前方に移動してください。</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クォーツのブロックの場合は、左に向きを変え、前方に移動してください。</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sp>
        <p:nvSpPr>
          <p:cNvPr id="27" name="テキスト ボックス 26">
            <a:extLst>
              <a:ext uri="{FF2B5EF4-FFF2-40B4-BE49-F238E27FC236}">
                <a16:creationId xmlns:a16="http://schemas.microsoft.com/office/drawing/2014/main" id="{ABDD44C1-98E4-4B58-B13C-0F881A6F9095}"/>
              </a:ext>
            </a:extLst>
          </p:cNvPr>
          <p:cNvSpPr txBox="1"/>
          <p:nvPr/>
        </p:nvSpPr>
        <p:spPr>
          <a:xfrm>
            <a:off x="0" y="974855"/>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77EE0BB6-E274-4C1D-82D3-D1DEA7248F1C}"/>
              </a:ext>
            </a:extLst>
          </p:cNvPr>
          <p:cNvSpPr txBox="1"/>
          <p:nvPr/>
        </p:nvSpPr>
        <p:spPr>
          <a:xfrm>
            <a:off x="883489" y="3008912"/>
            <a:ext cx="7606881"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a:t>
            </a:r>
            <a:r>
              <a:rPr kumimoji="1" lang="en-US" altLang="ja-JP" sz="1600" dirty="0" err="1">
                <a:solidFill>
                  <a:srgbClr val="575E75"/>
                </a:solidFill>
                <a:latin typeface="メイリオ" panose="020B0604030504040204" pitchFamily="50" charset="-128"/>
                <a:ea typeface="メイリオ" panose="020B0604030504040204" pitchFamily="50" charset="-128"/>
              </a:rPr>
              <a:t>plantSeed</a:t>
            </a:r>
            <a:r>
              <a:rPr kumimoji="1" lang="ja-JP" altLang="en-US" sz="1600" dirty="0">
                <a:solidFill>
                  <a:srgbClr val="575E75"/>
                </a:solidFill>
                <a:latin typeface="メイリオ" panose="020B0604030504040204" pitchFamily="50" charset="-128"/>
                <a:ea typeface="メイリオ" panose="020B0604030504040204" pitchFamily="50" charset="-128"/>
              </a:rPr>
              <a:t>」「</a:t>
            </a:r>
            <a:r>
              <a:rPr kumimoji="1" lang="en-US" altLang="ja-JP" sz="1600" dirty="0" err="1">
                <a:solidFill>
                  <a:srgbClr val="575E75"/>
                </a:solidFill>
                <a:latin typeface="メイリオ" panose="020B0604030504040204" pitchFamily="50" charset="-128"/>
                <a:ea typeface="メイリオ" panose="020B0604030504040204" pitchFamily="50" charset="-128"/>
              </a:rPr>
              <a:t>plantSection</a:t>
            </a:r>
            <a:r>
              <a:rPr kumimoji="1" lang="ja-JP" altLang="en-US" sz="1600" dirty="0">
                <a:solidFill>
                  <a:srgbClr val="575E75"/>
                </a:solidFill>
                <a:latin typeface="メイリオ" panose="020B0604030504040204" pitchFamily="50" charset="-128"/>
                <a:ea typeface="メイリオ" panose="020B0604030504040204" pitchFamily="50" charset="-128"/>
              </a:rPr>
              <a:t>」の関数が用意されています。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pic>
        <p:nvPicPr>
          <p:cNvPr id="29" name="図 28">
            <a:extLst>
              <a:ext uri="{FF2B5EF4-FFF2-40B4-BE49-F238E27FC236}">
                <a16:creationId xmlns:a16="http://schemas.microsoft.com/office/drawing/2014/main" id="{1CE2FE07-CCC9-41A5-B0B1-98F0E3867EA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20242" y="3034545"/>
            <a:ext cx="563247" cy="563247"/>
          </a:xfrm>
          <a:prstGeom prst="rect">
            <a:avLst/>
          </a:prstGeom>
        </p:spPr>
      </p:pic>
      <p:sp>
        <p:nvSpPr>
          <p:cNvPr id="35" name="テキスト ボックス 34">
            <a:extLst>
              <a:ext uri="{FF2B5EF4-FFF2-40B4-BE49-F238E27FC236}">
                <a16:creationId xmlns:a16="http://schemas.microsoft.com/office/drawing/2014/main" id="{0DDEF131-8E1A-4852-833E-E9A77320113D}"/>
              </a:ext>
            </a:extLst>
          </p:cNvPr>
          <p:cNvSpPr txBox="1"/>
          <p:nvPr/>
        </p:nvSpPr>
        <p:spPr>
          <a:xfrm>
            <a:off x="883489" y="3858815"/>
            <a:ext cx="8049497" cy="800219"/>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チャットコマンドのブロックを用意し、その中で「</a:t>
            </a:r>
            <a:r>
              <a:rPr kumimoji="1" lang="en-US" altLang="ja-JP" sz="1600" dirty="0" err="1">
                <a:solidFill>
                  <a:srgbClr val="575E75"/>
                </a:solidFill>
                <a:latin typeface="メイリオ" panose="020B0604030504040204" pitchFamily="50" charset="-128"/>
                <a:ea typeface="メイリオ" panose="020B0604030504040204" pitchFamily="50" charset="-128"/>
              </a:rPr>
              <a:t>plantSection</a:t>
            </a:r>
            <a:r>
              <a:rPr kumimoji="1" lang="ja-JP" altLang="en-US" sz="1600" dirty="0">
                <a:solidFill>
                  <a:srgbClr val="575E75"/>
                </a:solidFill>
                <a:latin typeface="メイリオ" panose="020B0604030504040204" pitchFamily="50" charset="-128"/>
                <a:ea typeface="メイリオ" panose="020B0604030504040204" pitchFamily="50" charset="-128"/>
              </a:rPr>
              <a:t>」を呼び出します。さらに、足元にブロックがあるかどうか確認する分岐ブロックを追加してください。</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DCD9631A-660F-4F64-A341-ABF4D4A35EF1}"/>
              </a:ext>
            </a:extLst>
          </p:cNvPr>
          <p:cNvSpPr txBox="1"/>
          <p:nvPr/>
        </p:nvSpPr>
        <p:spPr>
          <a:xfrm>
            <a:off x="1652417" y="4215573"/>
            <a:ext cx="66031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あしもと</a:t>
            </a:r>
          </a:p>
        </p:txBody>
      </p:sp>
      <p:pic>
        <p:nvPicPr>
          <p:cNvPr id="38" name="図 37">
            <a:extLst>
              <a:ext uri="{FF2B5EF4-FFF2-40B4-BE49-F238E27FC236}">
                <a16:creationId xmlns:a16="http://schemas.microsoft.com/office/drawing/2014/main" id="{422BBEC4-D53E-4599-B375-55E8E3611EE5}"/>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20242" y="3760048"/>
            <a:ext cx="563247" cy="563247"/>
          </a:xfrm>
          <a:prstGeom prst="rect">
            <a:avLst/>
          </a:prstGeom>
        </p:spPr>
      </p:pic>
      <p:pic>
        <p:nvPicPr>
          <p:cNvPr id="39" name="図 38">
            <a:extLst>
              <a:ext uri="{FF2B5EF4-FFF2-40B4-BE49-F238E27FC236}">
                <a16:creationId xmlns:a16="http://schemas.microsoft.com/office/drawing/2014/main" id="{B3D9955B-5895-4D92-A0AD-B16CBA778BFC}"/>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20242" y="5871847"/>
            <a:ext cx="563247" cy="563247"/>
          </a:xfrm>
          <a:prstGeom prst="rect">
            <a:avLst/>
          </a:prstGeom>
        </p:spPr>
      </p:pic>
      <p:sp>
        <p:nvSpPr>
          <p:cNvPr id="40" name="テキスト ボックス 39">
            <a:extLst>
              <a:ext uri="{FF2B5EF4-FFF2-40B4-BE49-F238E27FC236}">
                <a16:creationId xmlns:a16="http://schemas.microsoft.com/office/drawing/2014/main" id="{76CC979B-98E3-449B-BA44-F07878DD8446}"/>
              </a:ext>
            </a:extLst>
          </p:cNvPr>
          <p:cNvSpPr txBox="1"/>
          <p:nvPr/>
        </p:nvSpPr>
        <p:spPr>
          <a:xfrm>
            <a:off x="5370985" y="4215573"/>
            <a:ext cx="5040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ぶんき</a:t>
            </a:r>
          </a:p>
        </p:txBody>
      </p:sp>
      <p:sp>
        <p:nvSpPr>
          <p:cNvPr id="41" name="テキスト ボックス 40">
            <a:extLst>
              <a:ext uri="{FF2B5EF4-FFF2-40B4-BE49-F238E27FC236}">
                <a16:creationId xmlns:a16="http://schemas.microsoft.com/office/drawing/2014/main" id="{5028AD57-21EF-41EC-809D-084E2E2F23E9}"/>
              </a:ext>
            </a:extLst>
          </p:cNvPr>
          <p:cNvSpPr txBox="1"/>
          <p:nvPr/>
        </p:nvSpPr>
        <p:spPr>
          <a:xfrm>
            <a:off x="883489" y="5941038"/>
            <a:ext cx="56324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さいご</a:t>
            </a:r>
          </a:p>
        </p:txBody>
      </p:sp>
      <p:sp>
        <p:nvSpPr>
          <p:cNvPr id="42" name="テキスト ボックス 41">
            <a:extLst>
              <a:ext uri="{FF2B5EF4-FFF2-40B4-BE49-F238E27FC236}">
                <a16:creationId xmlns:a16="http://schemas.microsoft.com/office/drawing/2014/main" id="{2E611F00-7CA9-4D4B-ABB4-6C70D65DFEC2}"/>
              </a:ext>
            </a:extLst>
          </p:cNvPr>
          <p:cNvSpPr txBox="1"/>
          <p:nvPr/>
        </p:nvSpPr>
        <p:spPr>
          <a:xfrm>
            <a:off x="4704980" y="3076552"/>
            <a:ext cx="56250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ようい</a:t>
            </a:r>
          </a:p>
        </p:txBody>
      </p:sp>
      <p:sp>
        <p:nvSpPr>
          <p:cNvPr id="46" name="テキスト ボックス 45">
            <a:extLst>
              <a:ext uri="{FF2B5EF4-FFF2-40B4-BE49-F238E27FC236}">
                <a16:creationId xmlns:a16="http://schemas.microsoft.com/office/drawing/2014/main" id="{965861DA-A145-4A98-90F3-1849BDA56556}"/>
              </a:ext>
            </a:extLst>
          </p:cNvPr>
          <p:cNvSpPr txBox="1"/>
          <p:nvPr/>
        </p:nvSpPr>
        <p:spPr>
          <a:xfrm>
            <a:off x="7227963" y="3844470"/>
            <a:ext cx="28946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a:t>
            </a:r>
          </a:p>
        </p:txBody>
      </p:sp>
      <p:sp>
        <p:nvSpPr>
          <p:cNvPr id="47" name="テキスト ボックス 46">
            <a:extLst>
              <a:ext uri="{FF2B5EF4-FFF2-40B4-BE49-F238E27FC236}">
                <a16:creationId xmlns:a16="http://schemas.microsoft.com/office/drawing/2014/main" id="{4BCE0DFB-A8F9-4CB1-92E6-0D5CE52009E1}"/>
              </a:ext>
            </a:extLst>
          </p:cNvPr>
          <p:cNvSpPr txBox="1"/>
          <p:nvPr/>
        </p:nvSpPr>
        <p:spPr>
          <a:xfrm>
            <a:off x="7589622" y="3844470"/>
            <a:ext cx="36741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だ</a:t>
            </a:r>
          </a:p>
        </p:txBody>
      </p:sp>
      <p:sp>
        <p:nvSpPr>
          <p:cNvPr id="48" name="テキスト ボックス 47">
            <a:extLst>
              <a:ext uri="{FF2B5EF4-FFF2-40B4-BE49-F238E27FC236}">
                <a16:creationId xmlns:a16="http://schemas.microsoft.com/office/drawing/2014/main" id="{DEF8A27D-A057-44C2-B761-360E3055484D}"/>
              </a:ext>
            </a:extLst>
          </p:cNvPr>
          <p:cNvSpPr txBox="1"/>
          <p:nvPr/>
        </p:nvSpPr>
        <p:spPr>
          <a:xfrm>
            <a:off x="4932340" y="3844470"/>
            <a:ext cx="40313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なか</a:t>
            </a:r>
          </a:p>
        </p:txBody>
      </p:sp>
      <p:pic>
        <p:nvPicPr>
          <p:cNvPr id="3" name="図 2">
            <a:extLst>
              <a:ext uri="{FF2B5EF4-FFF2-40B4-BE49-F238E27FC236}">
                <a16:creationId xmlns:a16="http://schemas.microsoft.com/office/drawing/2014/main" id="{1EE31838-AF04-4DF1-8B4D-2017BACD4FC7}"/>
              </a:ext>
            </a:extLst>
          </p:cNvPr>
          <p:cNvPicPr>
            <a:picLocks noChangeAspect="1"/>
          </p:cNvPicPr>
          <p:nvPr/>
        </p:nvPicPr>
        <p:blipFill>
          <a:blip r:embed="rId3"/>
          <a:stretch>
            <a:fillRect/>
          </a:stretch>
        </p:blipFill>
        <p:spPr>
          <a:xfrm>
            <a:off x="0" y="1534693"/>
            <a:ext cx="9144000" cy="1309119"/>
          </a:xfrm>
          <a:prstGeom prst="rect">
            <a:avLst/>
          </a:prstGeom>
        </p:spPr>
      </p:pic>
      <p:sp>
        <p:nvSpPr>
          <p:cNvPr id="49" name="テキスト ボックス 48">
            <a:extLst>
              <a:ext uri="{FF2B5EF4-FFF2-40B4-BE49-F238E27FC236}">
                <a16:creationId xmlns:a16="http://schemas.microsoft.com/office/drawing/2014/main" id="{C3133D53-3C92-44E6-8ACB-4549130DCB0B}"/>
              </a:ext>
            </a:extLst>
          </p:cNvPr>
          <p:cNvSpPr txBox="1"/>
          <p:nvPr/>
        </p:nvSpPr>
        <p:spPr>
          <a:xfrm>
            <a:off x="4529204" y="4883745"/>
            <a:ext cx="40313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みぎ</a:t>
            </a:r>
          </a:p>
        </p:txBody>
      </p:sp>
      <p:pic>
        <p:nvPicPr>
          <p:cNvPr id="51" name="図 50">
            <a:extLst>
              <a:ext uri="{FF2B5EF4-FFF2-40B4-BE49-F238E27FC236}">
                <a16:creationId xmlns:a16="http://schemas.microsoft.com/office/drawing/2014/main" id="{256D4A1E-430B-4419-AE4C-D7D058E8F4A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20242" y="4805172"/>
            <a:ext cx="563247" cy="563247"/>
          </a:xfrm>
          <a:prstGeom prst="rect">
            <a:avLst/>
          </a:prstGeom>
        </p:spPr>
      </p:pic>
      <p:sp>
        <p:nvSpPr>
          <p:cNvPr id="52" name="テキスト ボックス 51">
            <a:extLst>
              <a:ext uri="{FF2B5EF4-FFF2-40B4-BE49-F238E27FC236}">
                <a16:creationId xmlns:a16="http://schemas.microsoft.com/office/drawing/2014/main" id="{7C908D95-3C39-4728-BF63-CA1528585D6E}"/>
              </a:ext>
            </a:extLst>
          </p:cNvPr>
          <p:cNvSpPr txBox="1"/>
          <p:nvPr/>
        </p:nvSpPr>
        <p:spPr>
          <a:xfrm>
            <a:off x="6806481" y="4215573"/>
            <a:ext cx="5040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ついか</a:t>
            </a:r>
          </a:p>
        </p:txBody>
      </p:sp>
      <p:sp>
        <p:nvSpPr>
          <p:cNvPr id="55" name="テキスト ボックス 54">
            <a:extLst>
              <a:ext uri="{FF2B5EF4-FFF2-40B4-BE49-F238E27FC236}">
                <a16:creationId xmlns:a16="http://schemas.microsoft.com/office/drawing/2014/main" id="{A8FFC80A-1006-48CA-912D-52F4830552B4}"/>
              </a:ext>
            </a:extLst>
          </p:cNvPr>
          <p:cNvSpPr txBox="1"/>
          <p:nvPr/>
        </p:nvSpPr>
        <p:spPr>
          <a:xfrm>
            <a:off x="4064903" y="3076552"/>
            <a:ext cx="66031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かんすう</a:t>
            </a:r>
          </a:p>
        </p:txBody>
      </p:sp>
      <p:sp>
        <p:nvSpPr>
          <p:cNvPr id="56" name="テキスト ボックス 55">
            <a:extLst>
              <a:ext uri="{FF2B5EF4-FFF2-40B4-BE49-F238E27FC236}">
                <a16:creationId xmlns:a16="http://schemas.microsoft.com/office/drawing/2014/main" id="{266DFE49-23E5-49D5-A8D7-039C4F9DC36D}"/>
              </a:ext>
            </a:extLst>
          </p:cNvPr>
          <p:cNvSpPr txBox="1"/>
          <p:nvPr/>
        </p:nvSpPr>
        <p:spPr>
          <a:xfrm>
            <a:off x="3706809" y="3844470"/>
            <a:ext cx="56250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ようい</a:t>
            </a:r>
          </a:p>
        </p:txBody>
      </p:sp>
      <p:sp>
        <p:nvSpPr>
          <p:cNvPr id="57" name="テキスト ボックス 56">
            <a:extLst>
              <a:ext uri="{FF2B5EF4-FFF2-40B4-BE49-F238E27FC236}">
                <a16:creationId xmlns:a16="http://schemas.microsoft.com/office/drawing/2014/main" id="{1C1A86A0-7EAA-4888-A3E8-697A2FA8C4E7}"/>
              </a:ext>
            </a:extLst>
          </p:cNvPr>
          <p:cNvSpPr txBox="1"/>
          <p:nvPr/>
        </p:nvSpPr>
        <p:spPr>
          <a:xfrm>
            <a:off x="4490241" y="4215573"/>
            <a:ext cx="66031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かくにん</a:t>
            </a:r>
          </a:p>
        </p:txBody>
      </p:sp>
      <p:sp>
        <p:nvSpPr>
          <p:cNvPr id="58" name="テキスト ボックス 57">
            <a:extLst>
              <a:ext uri="{FF2B5EF4-FFF2-40B4-BE49-F238E27FC236}">
                <a16:creationId xmlns:a16="http://schemas.microsoft.com/office/drawing/2014/main" id="{873E8375-711C-4DAE-A86D-C623D46E5B94}"/>
              </a:ext>
            </a:extLst>
          </p:cNvPr>
          <p:cNvSpPr txBox="1"/>
          <p:nvPr/>
        </p:nvSpPr>
        <p:spPr>
          <a:xfrm>
            <a:off x="855876" y="4883745"/>
            <a:ext cx="66031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あしもと</a:t>
            </a:r>
          </a:p>
        </p:txBody>
      </p:sp>
      <p:sp>
        <p:nvSpPr>
          <p:cNvPr id="59" name="テキスト ボックス 58">
            <a:extLst>
              <a:ext uri="{FF2B5EF4-FFF2-40B4-BE49-F238E27FC236}">
                <a16:creationId xmlns:a16="http://schemas.microsoft.com/office/drawing/2014/main" id="{76977DAB-7FB2-437D-B1BF-63EAA4D27482}"/>
              </a:ext>
            </a:extLst>
          </p:cNvPr>
          <p:cNvSpPr txBox="1"/>
          <p:nvPr/>
        </p:nvSpPr>
        <p:spPr>
          <a:xfrm>
            <a:off x="4982950" y="4883745"/>
            <a:ext cx="28946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む</a:t>
            </a:r>
          </a:p>
        </p:txBody>
      </p:sp>
      <p:sp>
        <p:nvSpPr>
          <p:cNvPr id="60" name="テキスト ボックス 59">
            <a:extLst>
              <a:ext uri="{FF2B5EF4-FFF2-40B4-BE49-F238E27FC236}">
                <a16:creationId xmlns:a16="http://schemas.microsoft.com/office/drawing/2014/main" id="{5EBF44BE-62A3-44BA-BF98-0257E5004539}"/>
              </a:ext>
            </a:extLst>
          </p:cNvPr>
          <p:cNvSpPr txBox="1"/>
          <p:nvPr/>
        </p:nvSpPr>
        <p:spPr>
          <a:xfrm>
            <a:off x="5558807" y="4883745"/>
            <a:ext cx="36741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a:t>
            </a:r>
          </a:p>
        </p:txBody>
      </p:sp>
      <p:sp>
        <p:nvSpPr>
          <p:cNvPr id="61" name="テキスト ボックス 60">
            <a:extLst>
              <a:ext uri="{FF2B5EF4-FFF2-40B4-BE49-F238E27FC236}">
                <a16:creationId xmlns:a16="http://schemas.microsoft.com/office/drawing/2014/main" id="{635F6179-7683-4643-A3A9-31127BABF13B}"/>
              </a:ext>
            </a:extLst>
          </p:cNvPr>
          <p:cNvSpPr txBox="1"/>
          <p:nvPr/>
        </p:nvSpPr>
        <p:spPr>
          <a:xfrm>
            <a:off x="6810554" y="4883745"/>
            <a:ext cx="5040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いどう</a:t>
            </a:r>
          </a:p>
        </p:txBody>
      </p:sp>
      <p:sp>
        <p:nvSpPr>
          <p:cNvPr id="62" name="テキスト ボックス 61">
            <a:extLst>
              <a:ext uri="{FF2B5EF4-FFF2-40B4-BE49-F238E27FC236}">
                <a16:creationId xmlns:a16="http://schemas.microsoft.com/office/drawing/2014/main" id="{332B018A-073F-46FB-ABEC-15D4F6EF7096}"/>
              </a:ext>
            </a:extLst>
          </p:cNvPr>
          <p:cNvSpPr txBox="1"/>
          <p:nvPr/>
        </p:nvSpPr>
        <p:spPr>
          <a:xfrm>
            <a:off x="6103373" y="4883745"/>
            <a:ext cx="66031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ぜんぽう</a:t>
            </a:r>
          </a:p>
        </p:txBody>
      </p:sp>
      <p:sp>
        <p:nvSpPr>
          <p:cNvPr id="63" name="テキスト ボックス 62">
            <a:extLst>
              <a:ext uri="{FF2B5EF4-FFF2-40B4-BE49-F238E27FC236}">
                <a16:creationId xmlns:a16="http://schemas.microsoft.com/office/drawing/2014/main" id="{E059EF9D-CDBD-4387-B1FD-A0CADAF1B659}"/>
              </a:ext>
            </a:extLst>
          </p:cNvPr>
          <p:cNvSpPr txBox="1"/>
          <p:nvPr/>
        </p:nvSpPr>
        <p:spPr>
          <a:xfrm>
            <a:off x="3986241" y="4883745"/>
            <a:ext cx="5040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ばあい</a:t>
            </a:r>
          </a:p>
        </p:txBody>
      </p:sp>
      <p:sp>
        <p:nvSpPr>
          <p:cNvPr id="64" name="テキスト ボックス 63">
            <a:extLst>
              <a:ext uri="{FF2B5EF4-FFF2-40B4-BE49-F238E27FC236}">
                <a16:creationId xmlns:a16="http://schemas.microsoft.com/office/drawing/2014/main" id="{6A291232-CB23-47D4-97C9-FA5DF439B130}"/>
              </a:ext>
            </a:extLst>
          </p:cNvPr>
          <p:cNvSpPr txBox="1"/>
          <p:nvPr/>
        </p:nvSpPr>
        <p:spPr>
          <a:xfrm>
            <a:off x="3676195" y="5249131"/>
            <a:ext cx="49354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ひだり</a:t>
            </a:r>
          </a:p>
        </p:txBody>
      </p:sp>
      <p:sp>
        <p:nvSpPr>
          <p:cNvPr id="65" name="テキスト ボックス 64">
            <a:extLst>
              <a:ext uri="{FF2B5EF4-FFF2-40B4-BE49-F238E27FC236}">
                <a16:creationId xmlns:a16="http://schemas.microsoft.com/office/drawing/2014/main" id="{5659AF9D-C9F9-49B7-97FB-78A1351AE3AB}"/>
              </a:ext>
            </a:extLst>
          </p:cNvPr>
          <p:cNvSpPr txBox="1"/>
          <p:nvPr/>
        </p:nvSpPr>
        <p:spPr>
          <a:xfrm>
            <a:off x="4167599" y="5249131"/>
            <a:ext cx="28946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む</a:t>
            </a:r>
          </a:p>
        </p:txBody>
      </p:sp>
      <p:sp>
        <p:nvSpPr>
          <p:cNvPr id="66" name="テキスト ボックス 65">
            <a:extLst>
              <a:ext uri="{FF2B5EF4-FFF2-40B4-BE49-F238E27FC236}">
                <a16:creationId xmlns:a16="http://schemas.microsoft.com/office/drawing/2014/main" id="{3F7EC614-1759-4F14-B621-C1318628B4FD}"/>
              </a:ext>
            </a:extLst>
          </p:cNvPr>
          <p:cNvSpPr txBox="1"/>
          <p:nvPr/>
        </p:nvSpPr>
        <p:spPr>
          <a:xfrm>
            <a:off x="4743456" y="5249131"/>
            <a:ext cx="36741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a:t>
            </a:r>
          </a:p>
        </p:txBody>
      </p:sp>
      <p:sp>
        <p:nvSpPr>
          <p:cNvPr id="67" name="テキスト ボックス 66">
            <a:extLst>
              <a:ext uri="{FF2B5EF4-FFF2-40B4-BE49-F238E27FC236}">
                <a16:creationId xmlns:a16="http://schemas.microsoft.com/office/drawing/2014/main" id="{DD8975BE-9B71-48F3-A9EC-C1304292148E}"/>
              </a:ext>
            </a:extLst>
          </p:cNvPr>
          <p:cNvSpPr txBox="1"/>
          <p:nvPr/>
        </p:nvSpPr>
        <p:spPr>
          <a:xfrm>
            <a:off x="5995203" y="5249131"/>
            <a:ext cx="5040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いどう</a:t>
            </a:r>
          </a:p>
        </p:txBody>
      </p:sp>
      <p:sp>
        <p:nvSpPr>
          <p:cNvPr id="68" name="テキスト ボックス 67">
            <a:extLst>
              <a:ext uri="{FF2B5EF4-FFF2-40B4-BE49-F238E27FC236}">
                <a16:creationId xmlns:a16="http://schemas.microsoft.com/office/drawing/2014/main" id="{A2C2180C-72C7-4C73-9633-805CAB14638C}"/>
              </a:ext>
            </a:extLst>
          </p:cNvPr>
          <p:cNvSpPr txBox="1"/>
          <p:nvPr/>
        </p:nvSpPr>
        <p:spPr>
          <a:xfrm>
            <a:off x="5288022" y="5249131"/>
            <a:ext cx="66031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ぜんぽう</a:t>
            </a:r>
          </a:p>
        </p:txBody>
      </p:sp>
      <p:sp>
        <p:nvSpPr>
          <p:cNvPr id="69" name="テキスト ボックス 68">
            <a:extLst>
              <a:ext uri="{FF2B5EF4-FFF2-40B4-BE49-F238E27FC236}">
                <a16:creationId xmlns:a16="http://schemas.microsoft.com/office/drawing/2014/main" id="{2344DDD5-C230-4BF9-BEA2-DEA9025E967D}"/>
              </a:ext>
            </a:extLst>
          </p:cNvPr>
          <p:cNvSpPr txBox="1"/>
          <p:nvPr/>
        </p:nvSpPr>
        <p:spPr>
          <a:xfrm>
            <a:off x="2942290" y="5257923"/>
            <a:ext cx="5040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ばあい</a:t>
            </a:r>
          </a:p>
        </p:txBody>
      </p:sp>
      <p:sp>
        <p:nvSpPr>
          <p:cNvPr id="70" name="テキスト ボックス 69">
            <a:extLst>
              <a:ext uri="{FF2B5EF4-FFF2-40B4-BE49-F238E27FC236}">
                <a16:creationId xmlns:a16="http://schemas.microsoft.com/office/drawing/2014/main" id="{EC9A3223-D45E-4C2B-B2FA-CE02B3688329}"/>
              </a:ext>
            </a:extLst>
          </p:cNvPr>
          <p:cNvSpPr txBox="1"/>
          <p:nvPr/>
        </p:nvSpPr>
        <p:spPr>
          <a:xfrm>
            <a:off x="3437755" y="5929895"/>
            <a:ext cx="28946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a:t>
            </a:r>
          </a:p>
        </p:txBody>
      </p:sp>
      <p:sp>
        <p:nvSpPr>
          <p:cNvPr id="71" name="テキスト ボックス 70">
            <a:extLst>
              <a:ext uri="{FF2B5EF4-FFF2-40B4-BE49-F238E27FC236}">
                <a16:creationId xmlns:a16="http://schemas.microsoft.com/office/drawing/2014/main" id="{26D55992-3BA3-42BD-88AC-615333289EF7}"/>
              </a:ext>
            </a:extLst>
          </p:cNvPr>
          <p:cNvSpPr txBox="1"/>
          <p:nvPr/>
        </p:nvSpPr>
        <p:spPr>
          <a:xfrm>
            <a:off x="3799414" y="5929895"/>
            <a:ext cx="36741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だ</a:t>
            </a:r>
          </a:p>
        </p:txBody>
      </p:sp>
    </p:spTree>
    <p:extLst>
      <p:ext uri="{BB962C8B-B14F-4D97-AF65-F5344CB8AC3E}">
        <p14:creationId xmlns:p14="http://schemas.microsoft.com/office/powerpoint/2010/main" val="13275655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sp>
        <p:nvSpPr>
          <p:cNvPr id="43" name="テキスト ボックス 42">
            <a:extLst>
              <a:ext uri="{FF2B5EF4-FFF2-40B4-BE49-F238E27FC236}">
                <a16:creationId xmlns:a16="http://schemas.microsoft.com/office/drawing/2014/main" id="{22C13FA2-9A1F-452C-B708-8E568A7010C7}"/>
              </a:ext>
            </a:extLst>
          </p:cNvPr>
          <p:cNvSpPr txBox="1"/>
          <p:nvPr/>
        </p:nvSpPr>
        <p:spPr>
          <a:xfrm>
            <a:off x="479014" y="968973"/>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準備されているコメントについて確認します。</a:t>
            </a:r>
            <a:endParaRPr kumimoji="1" lang="ja-JP" altLang="en-US" dirty="0">
              <a:latin typeface="メイリオ" panose="020B0604030504040204" pitchFamily="50" charset="-128"/>
              <a:ea typeface="メイリオ" panose="020B0604030504040204" pitchFamily="50" charset="-128"/>
            </a:endParaRPr>
          </a:p>
        </p:txBody>
      </p:sp>
      <p:sp>
        <p:nvSpPr>
          <p:cNvPr id="44" name="テキスト ボックス 43">
            <a:extLst>
              <a:ext uri="{FF2B5EF4-FFF2-40B4-BE49-F238E27FC236}">
                <a16:creationId xmlns:a16="http://schemas.microsoft.com/office/drawing/2014/main" id="{BD90FCFB-8A11-45A6-BD35-ED70322C65DF}"/>
              </a:ext>
            </a:extLst>
          </p:cNvPr>
          <p:cNvSpPr txBox="1"/>
          <p:nvPr/>
        </p:nvSpPr>
        <p:spPr>
          <a:xfrm>
            <a:off x="376831" y="1039763"/>
            <a:ext cx="8453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45" name="テキスト ボックス 44">
            <a:extLst>
              <a:ext uri="{FF2B5EF4-FFF2-40B4-BE49-F238E27FC236}">
                <a16:creationId xmlns:a16="http://schemas.microsoft.com/office/drawing/2014/main" id="{DE84041A-A776-46F9-86CE-6F04B74B04D1}"/>
              </a:ext>
            </a:extLst>
          </p:cNvPr>
          <p:cNvSpPr txBox="1"/>
          <p:nvPr/>
        </p:nvSpPr>
        <p:spPr>
          <a:xfrm>
            <a:off x="3815151" y="1039762"/>
            <a:ext cx="8453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pic>
        <p:nvPicPr>
          <p:cNvPr id="4" name="図 3">
            <a:extLst>
              <a:ext uri="{FF2B5EF4-FFF2-40B4-BE49-F238E27FC236}">
                <a16:creationId xmlns:a16="http://schemas.microsoft.com/office/drawing/2014/main" id="{4A84F528-F113-4831-AB41-725ADAED7BDC}"/>
              </a:ext>
            </a:extLst>
          </p:cNvPr>
          <p:cNvPicPr>
            <a:picLocks noChangeAspect="1"/>
          </p:cNvPicPr>
          <p:nvPr/>
        </p:nvPicPr>
        <p:blipFill>
          <a:blip r:embed="rId2"/>
          <a:stretch>
            <a:fillRect/>
          </a:stretch>
        </p:blipFill>
        <p:spPr>
          <a:xfrm>
            <a:off x="526150" y="2043479"/>
            <a:ext cx="4463746" cy="1107670"/>
          </a:xfrm>
          <a:prstGeom prst="rect">
            <a:avLst/>
          </a:prstGeom>
        </p:spPr>
      </p:pic>
      <p:pic>
        <p:nvPicPr>
          <p:cNvPr id="7" name="図 6">
            <a:extLst>
              <a:ext uri="{FF2B5EF4-FFF2-40B4-BE49-F238E27FC236}">
                <a16:creationId xmlns:a16="http://schemas.microsoft.com/office/drawing/2014/main" id="{B715C8BB-B79D-4438-A3BF-D4F7FFAB8730}"/>
              </a:ext>
            </a:extLst>
          </p:cNvPr>
          <p:cNvPicPr>
            <a:picLocks noChangeAspect="1"/>
          </p:cNvPicPr>
          <p:nvPr/>
        </p:nvPicPr>
        <p:blipFill>
          <a:blip r:embed="rId3"/>
          <a:stretch>
            <a:fillRect/>
          </a:stretch>
        </p:blipFill>
        <p:spPr>
          <a:xfrm>
            <a:off x="543940" y="4290280"/>
            <a:ext cx="4455481" cy="1099404"/>
          </a:xfrm>
          <a:prstGeom prst="rect">
            <a:avLst/>
          </a:prstGeom>
        </p:spPr>
      </p:pic>
      <p:sp>
        <p:nvSpPr>
          <p:cNvPr id="53" name="テキスト ボックス 52">
            <a:extLst>
              <a:ext uri="{FF2B5EF4-FFF2-40B4-BE49-F238E27FC236}">
                <a16:creationId xmlns:a16="http://schemas.microsoft.com/office/drawing/2014/main" id="{5E95C5B6-E5AD-4E1D-A072-ECBF8C82C150}"/>
              </a:ext>
            </a:extLst>
          </p:cNvPr>
          <p:cNvSpPr txBox="1"/>
          <p:nvPr/>
        </p:nvSpPr>
        <p:spPr>
          <a:xfrm>
            <a:off x="5224090" y="1932020"/>
            <a:ext cx="3840781" cy="1538883"/>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エージェントがどのブロックの上に</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いるか確認してください。</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ラピスラズリの場合は右に曲がります。クォーツの場合は左に曲がります。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B7C17D6D-8B8B-4D88-8B17-C5E802AD76FF}"/>
              </a:ext>
            </a:extLst>
          </p:cNvPr>
          <p:cNvSpPr txBox="1"/>
          <p:nvPr/>
        </p:nvSpPr>
        <p:spPr>
          <a:xfrm>
            <a:off x="8046421" y="1912951"/>
            <a:ext cx="411779"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うえ</a:t>
            </a:r>
          </a:p>
        </p:txBody>
      </p:sp>
      <p:sp>
        <p:nvSpPr>
          <p:cNvPr id="72" name="テキスト ボックス 71">
            <a:extLst>
              <a:ext uri="{FF2B5EF4-FFF2-40B4-BE49-F238E27FC236}">
                <a16:creationId xmlns:a16="http://schemas.microsoft.com/office/drawing/2014/main" id="{8AEECF1A-B0FE-4C2B-A216-FC53796B9664}"/>
              </a:ext>
            </a:extLst>
          </p:cNvPr>
          <p:cNvSpPr txBox="1"/>
          <p:nvPr/>
        </p:nvSpPr>
        <p:spPr>
          <a:xfrm>
            <a:off x="5816107" y="2296847"/>
            <a:ext cx="611071"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かくにん</a:t>
            </a:r>
          </a:p>
        </p:txBody>
      </p:sp>
      <p:sp>
        <p:nvSpPr>
          <p:cNvPr id="73" name="テキスト ボックス 72">
            <a:extLst>
              <a:ext uri="{FF2B5EF4-FFF2-40B4-BE49-F238E27FC236}">
                <a16:creationId xmlns:a16="http://schemas.microsoft.com/office/drawing/2014/main" id="{F8B5F731-CC41-4F85-BCDD-F7EAD9B0C010}"/>
              </a:ext>
            </a:extLst>
          </p:cNvPr>
          <p:cNvSpPr txBox="1"/>
          <p:nvPr/>
        </p:nvSpPr>
        <p:spPr>
          <a:xfrm>
            <a:off x="7237234" y="2650498"/>
            <a:ext cx="40313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みぎ</a:t>
            </a:r>
          </a:p>
        </p:txBody>
      </p:sp>
      <p:sp>
        <p:nvSpPr>
          <p:cNvPr id="74" name="テキスト ボックス 73">
            <a:extLst>
              <a:ext uri="{FF2B5EF4-FFF2-40B4-BE49-F238E27FC236}">
                <a16:creationId xmlns:a16="http://schemas.microsoft.com/office/drawing/2014/main" id="{4992DA4C-E7B3-42B1-9F7D-6C9DD165CFBC}"/>
              </a:ext>
            </a:extLst>
          </p:cNvPr>
          <p:cNvSpPr txBox="1"/>
          <p:nvPr/>
        </p:nvSpPr>
        <p:spPr>
          <a:xfrm>
            <a:off x="6676687" y="2650498"/>
            <a:ext cx="5040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ばあい</a:t>
            </a:r>
          </a:p>
        </p:txBody>
      </p:sp>
      <p:sp>
        <p:nvSpPr>
          <p:cNvPr id="75" name="テキスト ボックス 74">
            <a:extLst>
              <a:ext uri="{FF2B5EF4-FFF2-40B4-BE49-F238E27FC236}">
                <a16:creationId xmlns:a16="http://schemas.microsoft.com/office/drawing/2014/main" id="{808EFFF8-6B8F-4CCF-A9DD-7F84FC2E3C80}"/>
              </a:ext>
            </a:extLst>
          </p:cNvPr>
          <p:cNvSpPr txBox="1"/>
          <p:nvPr/>
        </p:nvSpPr>
        <p:spPr>
          <a:xfrm>
            <a:off x="7643434" y="2650498"/>
            <a:ext cx="411779"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ま</a:t>
            </a:r>
          </a:p>
        </p:txBody>
      </p:sp>
      <p:sp>
        <p:nvSpPr>
          <p:cNvPr id="79" name="テキスト ボックス 78">
            <a:extLst>
              <a:ext uri="{FF2B5EF4-FFF2-40B4-BE49-F238E27FC236}">
                <a16:creationId xmlns:a16="http://schemas.microsoft.com/office/drawing/2014/main" id="{08379626-6E91-4B71-86B5-E82DB74F23C9}"/>
              </a:ext>
            </a:extLst>
          </p:cNvPr>
          <p:cNvSpPr txBox="1"/>
          <p:nvPr/>
        </p:nvSpPr>
        <p:spPr>
          <a:xfrm>
            <a:off x="6772703" y="3015230"/>
            <a:ext cx="5040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ひだり</a:t>
            </a:r>
          </a:p>
        </p:txBody>
      </p:sp>
      <p:sp>
        <p:nvSpPr>
          <p:cNvPr id="80" name="テキスト ボックス 79">
            <a:extLst>
              <a:ext uri="{FF2B5EF4-FFF2-40B4-BE49-F238E27FC236}">
                <a16:creationId xmlns:a16="http://schemas.microsoft.com/office/drawing/2014/main" id="{E4094664-60D8-43BC-852D-74C8107C80F5}"/>
              </a:ext>
            </a:extLst>
          </p:cNvPr>
          <p:cNvSpPr txBox="1"/>
          <p:nvPr/>
        </p:nvSpPr>
        <p:spPr>
          <a:xfrm>
            <a:off x="6264908" y="3015230"/>
            <a:ext cx="5040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ばあい</a:t>
            </a:r>
          </a:p>
        </p:txBody>
      </p:sp>
      <p:sp>
        <p:nvSpPr>
          <p:cNvPr id="81" name="テキスト ボックス 80">
            <a:extLst>
              <a:ext uri="{FF2B5EF4-FFF2-40B4-BE49-F238E27FC236}">
                <a16:creationId xmlns:a16="http://schemas.microsoft.com/office/drawing/2014/main" id="{918FD585-A689-4240-83BF-0AE86811C0CC}"/>
              </a:ext>
            </a:extLst>
          </p:cNvPr>
          <p:cNvSpPr txBox="1"/>
          <p:nvPr/>
        </p:nvSpPr>
        <p:spPr>
          <a:xfrm>
            <a:off x="7231655" y="3015230"/>
            <a:ext cx="411779" cy="215444"/>
          </a:xfrm>
          <a:prstGeom prst="rect">
            <a:avLst/>
          </a:prstGeom>
          <a:noFill/>
        </p:spPr>
        <p:txBody>
          <a:bodyPr wrap="square" rtlCol="0">
            <a:spAutoFit/>
          </a:bodyPr>
          <a:lstStyle/>
          <a:p>
            <a:pPr algn="ctr"/>
            <a:r>
              <a:rPr lang="ja-JP" altLang="en-US" sz="800" b="0" i="0" dirty="0">
                <a:solidFill>
                  <a:srgbClr val="575E75"/>
                </a:solidFill>
                <a:effectLst/>
                <a:latin typeface="メイリオ" panose="020B0604030504040204" pitchFamily="50" charset="-128"/>
                <a:ea typeface="メイリオ" panose="020B0604030504040204" pitchFamily="50" charset="-128"/>
              </a:rPr>
              <a:t>ま</a:t>
            </a:r>
          </a:p>
        </p:txBody>
      </p:sp>
      <p:sp>
        <p:nvSpPr>
          <p:cNvPr id="82" name="テキスト ボックス 81">
            <a:extLst>
              <a:ext uri="{FF2B5EF4-FFF2-40B4-BE49-F238E27FC236}">
                <a16:creationId xmlns:a16="http://schemas.microsoft.com/office/drawing/2014/main" id="{BC54A19A-E577-457E-A8FA-63E9C10C0556}"/>
              </a:ext>
            </a:extLst>
          </p:cNvPr>
          <p:cNvSpPr txBox="1"/>
          <p:nvPr/>
        </p:nvSpPr>
        <p:spPr>
          <a:xfrm>
            <a:off x="5224090" y="4235625"/>
            <a:ext cx="3840781" cy="1169551"/>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「もし」のブロックにある</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「＋」のボタンをクリックすると</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「でなければ」を追加できます。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9AF299F1-0EE3-4DD9-8DC4-62FF5D3177D1}"/>
              </a:ext>
            </a:extLst>
          </p:cNvPr>
          <p:cNvSpPr txBox="1"/>
          <p:nvPr/>
        </p:nvSpPr>
        <p:spPr>
          <a:xfrm>
            <a:off x="6874896" y="4954102"/>
            <a:ext cx="5040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ついか</a:t>
            </a:r>
          </a:p>
        </p:txBody>
      </p:sp>
    </p:spTree>
    <p:extLst>
      <p:ext uri="{BB962C8B-B14F-4D97-AF65-F5344CB8AC3E}">
        <p14:creationId xmlns:p14="http://schemas.microsoft.com/office/powerpoint/2010/main" val="423363563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sp>
        <p:nvSpPr>
          <p:cNvPr id="23" name="テキスト ボックス 22">
            <a:extLst>
              <a:ext uri="{FF2B5EF4-FFF2-40B4-BE49-F238E27FC236}">
                <a16:creationId xmlns:a16="http://schemas.microsoft.com/office/drawing/2014/main" id="{47DDAD9E-918C-4B6D-BB63-B0AA625DB5F6}"/>
              </a:ext>
            </a:extLst>
          </p:cNvPr>
          <p:cNvSpPr txBox="1"/>
          <p:nvPr/>
        </p:nvSpPr>
        <p:spPr>
          <a:xfrm>
            <a:off x="479014" y="968973"/>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準備されているプログラムについて確認します。</a:t>
            </a:r>
            <a:endParaRPr kumimoji="1" lang="ja-JP" altLang="en-US"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FCF8FF4B-03A1-4D0E-9759-8D5D8404B79D}"/>
              </a:ext>
            </a:extLst>
          </p:cNvPr>
          <p:cNvSpPr txBox="1"/>
          <p:nvPr/>
        </p:nvSpPr>
        <p:spPr>
          <a:xfrm>
            <a:off x="376831" y="1039763"/>
            <a:ext cx="8453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25" name="テキスト ボックス 24">
            <a:extLst>
              <a:ext uri="{FF2B5EF4-FFF2-40B4-BE49-F238E27FC236}">
                <a16:creationId xmlns:a16="http://schemas.microsoft.com/office/drawing/2014/main" id="{7DAE0CA3-B009-4E9A-948A-D2E735167964}"/>
              </a:ext>
            </a:extLst>
          </p:cNvPr>
          <p:cNvSpPr txBox="1"/>
          <p:nvPr/>
        </p:nvSpPr>
        <p:spPr>
          <a:xfrm>
            <a:off x="4034956" y="1039762"/>
            <a:ext cx="8453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pic>
        <p:nvPicPr>
          <p:cNvPr id="26" name="図 25">
            <a:extLst>
              <a:ext uri="{FF2B5EF4-FFF2-40B4-BE49-F238E27FC236}">
                <a16:creationId xmlns:a16="http://schemas.microsoft.com/office/drawing/2014/main" id="{7AB4FF93-0A91-45ED-885B-673359C47A3C}"/>
              </a:ext>
            </a:extLst>
          </p:cNvPr>
          <p:cNvPicPr>
            <a:picLocks noChangeAspect="1"/>
          </p:cNvPicPr>
          <p:nvPr/>
        </p:nvPicPr>
        <p:blipFill>
          <a:blip r:embed="rId2"/>
          <a:stretch>
            <a:fillRect/>
          </a:stretch>
        </p:blipFill>
        <p:spPr>
          <a:xfrm>
            <a:off x="7209814" y="4992988"/>
            <a:ext cx="959940" cy="1529767"/>
          </a:xfrm>
          <a:prstGeom prst="rect">
            <a:avLst/>
          </a:prstGeom>
        </p:spPr>
      </p:pic>
      <p:sp>
        <p:nvSpPr>
          <p:cNvPr id="27" name="テキスト ボックス 26">
            <a:extLst>
              <a:ext uri="{FF2B5EF4-FFF2-40B4-BE49-F238E27FC236}">
                <a16:creationId xmlns:a16="http://schemas.microsoft.com/office/drawing/2014/main" id="{AA4836BD-45ED-45EC-A1AA-2E35A11D5617}"/>
              </a:ext>
            </a:extLst>
          </p:cNvPr>
          <p:cNvSpPr txBox="1"/>
          <p:nvPr/>
        </p:nvSpPr>
        <p:spPr>
          <a:xfrm>
            <a:off x="1455545" y="5369428"/>
            <a:ext cx="5239177"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これらの関数を呼び出して実行するとどうなるかな？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BF49CCC6-9582-4F24-BBFD-5F9D1DE6F3FC}"/>
              </a:ext>
            </a:extLst>
          </p:cNvPr>
          <p:cNvSpPr txBox="1"/>
          <p:nvPr/>
        </p:nvSpPr>
        <p:spPr>
          <a:xfrm>
            <a:off x="3824957" y="5437050"/>
            <a:ext cx="6595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じっこう</a:t>
            </a:r>
            <a:endParaRPr kumimoji="1" lang="ja-JP" altLang="en-US" sz="800" dirty="0">
              <a:latin typeface="メイリオ" panose="020B0604030504040204" pitchFamily="50" charset="-128"/>
              <a:ea typeface="メイリオ" panose="020B0604030504040204" pitchFamily="50" charset="-128"/>
            </a:endParaRPr>
          </a:p>
        </p:txBody>
      </p:sp>
      <p:sp>
        <p:nvSpPr>
          <p:cNvPr id="29" name="吹き出し: 角を丸めた四角形 28">
            <a:extLst>
              <a:ext uri="{FF2B5EF4-FFF2-40B4-BE49-F238E27FC236}">
                <a16:creationId xmlns:a16="http://schemas.microsoft.com/office/drawing/2014/main" id="{C116EC73-C94A-4170-A797-1F878471F674}"/>
              </a:ext>
            </a:extLst>
          </p:cNvPr>
          <p:cNvSpPr/>
          <p:nvPr/>
        </p:nvSpPr>
        <p:spPr>
          <a:xfrm>
            <a:off x="1397978" y="5292969"/>
            <a:ext cx="5231071" cy="666539"/>
          </a:xfrm>
          <a:prstGeom prst="wedgeRoundRectCallout">
            <a:avLst>
              <a:gd name="adj1" fmla="val 54566"/>
              <a:gd name="adj2" fmla="val -1154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38" name="テキスト ボックス 37">
            <a:extLst>
              <a:ext uri="{FF2B5EF4-FFF2-40B4-BE49-F238E27FC236}">
                <a16:creationId xmlns:a16="http://schemas.microsoft.com/office/drawing/2014/main" id="{694D5EDE-FDCD-4507-B329-FCCFDDBCF52D}"/>
              </a:ext>
            </a:extLst>
          </p:cNvPr>
          <p:cNvSpPr txBox="1"/>
          <p:nvPr/>
        </p:nvSpPr>
        <p:spPr>
          <a:xfrm>
            <a:off x="2232045" y="5437050"/>
            <a:ext cx="6595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かんすう</a:t>
            </a:r>
            <a:endParaRPr kumimoji="1" lang="ja-JP" altLang="en-US" sz="800" dirty="0">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496269D4-88A9-4455-817A-F92040127E91}"/>
              </a:ext>
            </a:extLst>
          </p:cNvPr>
          <p:cNvSpPr txBox="1"/>
          <p:nvPr/>
        </p:nvSpPr>
        <p:spPr>
          <a:xfrm>
            <a:off x="2888930" y="5437050"/>
            <a:ext cx="33008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a:t>
            </a:r>
            <a:endParaRPr kumimoji="1" lang="ja-JP" altLang="en-US" sz="800"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31B0B68F-64C6-4F15-B838-7ACD74FC10B5}"/>
              </a:ext>
            </a:extLst>
          </p:cNvPr>
          <p:cNvSpPr txBox="1"/>
          <p:nvPr/>
        </p:nvSpPr>
        <p:spPr>
          <a:xfrm>
            <a:off x="3305087" y="5437050"/>
            <a:ext cx="33008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だ</a:t>
            </a:r>
            <a:endParaRPr kumimoji="1" lang="ja-JP" altLang="en-US" sz="800" dirty="0">
              <a:latin typeface="メイリオ" panose="020B0604030504040204" pitchFamily="50" charset="-128"/>
              <a:ea typeface="メイリオ" panose="020B0604030504040204" pitchFamily="50" charset="-128"/>
            </a:endParaRPr>
          </a:p>
        </p:txBody>
      </p:sp>
      <p:pic>
        <p:nvPicPr>
          <p:cNvPr id="3" name="図 2">
            <a:extLst>
              <a:ext uri="{FF2B5EF4-FFF2-40B4-BE49-F238E27FC236}">
                <a16:creationId xmlns:a16="http://schemas.microsoft.com/office/drawing/2014/main" id="{06730E14-1A25-4B18-9AA2-DD158063B82A}"/>
              </a:ext>
            </a:extLst>
          </p:cNvPr>
          <p:cNvPicPr>
            <a:picLocks noChangeAspect="1"/>
          </p:cNvPicPr>
          <p:nvPr/>
        </p:nvPicPr>
        <p:blipFill>
          <a:blip r:embed="rId3"/>
          <a:stretch>
            <a:fillRect/>
          </a:stretch>
        </p:blipFill>
        <p:spPr>
          <a:xfrm>
            <a:off x="469996" y="1618265"/>
            <a:ext cx="4816257" cy="2888230"/>
          </a:xfrm>
          <a:prstGeom prst="rect">
            <a:avLst/>
          </a:prstGeom>
        </p:spPr>
      </p:pic>
      <p:pic>
        <p:nvPicPr>
          <p:cNvPr id="8" name="図 7">
            <a:extLst>
              <a:ext uri="{FF2B5EF4-FFF2-40B4-BE49-F238E27FC236}">
                <a16:creationId xmlns:a16="http://schemas.microsoft.com/office/drawing/2014/main" id="{F5E93C5B-18B9-438B-86F1-8DCA1FF81C27}"/>
              </a:ext>
            </a:extLst>
          </p:cNvPr>
          <p:cNvPicPr>
            <a:picLocks noChangeAspect="1"/>
          </p:cNvPicPr>
          <p:nvPr/>
        </p:nvPicPr>
        <p:blipFill>
          <a:blip r:embed="rId4"/>
          <a:stretch>
            <a:fillRect/>
          </a:stretch>
        </p:blipFill>
        <p:spPr>
          <a:xfrm>
            <a:off x="5476594" y="1625402"/>
            <a:ext cx="3238781" cy="2469094"/>
          </a:xfrm>
          <a:prstGeom prst="rect">
            <a:avLst/>
          </a:prstGeom>
        </p:spPr>
      </p:pic>
      <p:sp>
        <p:nvSpPr>
          <p:cNvPr id="46" name="テキスト ボックス 45">
            <a:extLst>
              <a:ext uri="{FF2B5EF4-FFF2-40B4-BE49-F238E27FC236}">
                <a16:creationId xmlns:a16="http://schemas.microsoft.com/office/drawing/2014/main" id="{850B933D-005F-4D3F-AFC7-1BE8A31C7814}"/>
              </a:ext>
            </a:extLst>
          </p:cNvPr>
          <p:cNvSpPr txBox="1"/>
          <p:nvPr/>
        </p:nvSpPr>
        <p:spPr>
          <a:xfrm>
            <a:off x="1467017" y="2234722"/>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47" name="テキスト ボックス 46">
            <a:extLst>
              <a:ext uri="{FF2B5EF4-FFF2-40B4-BE49-F238E27FC236}">
                <a16:creationId xmlns:a16="http://schemas.microsoft.com/office/drawing/2014/main" id="{03FA3039-B634-4D8E-8D80-CBDAFF3E6BD0}"/>
              </a:ext>
            </a:extLst>
          </p:cNvPr>
          <p:cNvSpPr txBox="1"/>
          <p:nvPr/>
        </p:nvSpPr>
        <p:spPr>
          <a:xfrm>
            <a:off x="2035109" y="2234722"/>
            <a:ext cx="53713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たがや</a:t>
            </a:r>
          </a:p>
        </p:txBody>
      </p:sp>
      <p:sp>
        <p:nvSpPr>
          <p:cNvPr id="48" name="テキスト ボックス 47">
            <a:extLst>
              <a:ext uri="{FF2B5EF4-FFF2-40B4-BE49-F238E27FC236}">
                <a16:creationId xmlns:a16="http://schemas.microsoft.com/office/drawing/2014/main" id="{A90671D8-1C94-4707-AA72-FA290BAEDA7C}"/>
              </a:ext>
            </a:extLst>
          </p:cNvPr>
          <p:cNvSpPr txBox="1"/>
          <p:nvPr/>
        </p:nvSpPr>
        <p:spPr>
          <a:xfrm>
            <a:off x="1467017" y="2639381"/>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49" name="テキスト ボックス 48">
            <a:extLst>
              <a:ext uri="{FF2B5EF4-FFF2-40B4-BE49-F238E27FC236}">
                <a16:creationId xmlns:a16="http://schemas.microsoft.com/office/drawing/2014/main" id="{A51EFDE1-2E94-4A87-A5A2-EFED599F6C8E}"/>
              </a:ext>
            </a:extLst>
          </p:cNvPr>
          <p:cNvSpPr txBox="1"/>
          <p:nvPr/>
        </p:nvSpPr>
        <p:spPr>
          <a:xfrm>
            <a:off x="2898020" y="2639381"/>
            <a:ext cx="53713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いどう</a:t>
            </a:r>
          </a:p>
        </p:txBody>
      </p:sp>
      <p:sp>
        <p:nvSpPr>
          <p:cNvPr id="50" name="テキスト ボックス 49">
            <a:extLst>
              <a:ext uri="{FF2B5EF4-FFF2-40B4-BE49-F238E27FC236}">
                <a16:creationId xmlns:a16="http://schemas.microsoft.com/office/drawing/2014/main" id="{2B9FD954-FAAD-4A17-A059-57659862487A}"/>
              </a:ext>
            </a:extLst>
          </p:cNvPr>
          <p:cNvSpPr txBox="1"/>
          <p:nvPr/>
        </p:nvSpPr>
        <p:spPr>
          <a:xfrm>
            <a:off x="735339" y="1806092"/>
            <a:ext cx="597112"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かんすう</a:t>
            </a:r>
          </a:p>
        </p:txBody>
      </p:sp>
      <p:sp>
        <p:nvSpPr>
          <p:cNvPr id="51" name="テキスト ボックス 50">
            <a:extLst>
              <a:ext uri="{FF2B5EF4-FFF2-40B4-BE49-F238E27FC236}">
                <a16:creationId xmlns:a16="http://schemas.microsoft.com/office/drawing/2014/main" id="{282760DF-0F16-4AF9-96B0-2D3222076AB9}"/>
              </a:ext>
            </a:extLst>
          </p:cNvPr>
          <p:cNvSpPr txBox="1"/>
          <p:nvPr/>
        </p:nvSpPr>
        <p:spPr>
          <a:xfrm>
            <a:off x="1605785" y="3454479"/>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した</a:t>
            </a:r>
          </a:p>
        </p:txBody>
      </p:sp>
      <p:sp>
        <p:nvSpPr>
          <p:cNvPr id="52" name="テキスト ボックス 51">
            <a:extLst>
              <a:ext uri="{FF2B5EF4-FFF2-40B4-BE49-F238E27FC236}">
                <a16:creationId xmlns:a16="http://schemas.microsoft.com/office/drawing/2014/main" id="{88928710-6E98-4617-9D21-8C6E74B86D51}"/>
              </a:ext>
            </a:extLst>
          </p:cNvPr>
          <p:cNvSpPr txBox="1"/>
          <p:nvPr/>
        </p:nvSpPr>
        <p:spPr>
          <a:xfrm>
            <a:off x="2288176" y="3453463"/>
            <a:ext cx="26648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お</a:t>
            </a:r>
          </a:p>
        </p:txBody>
      </p:sp>
      <p:sp>
        <p:nvSpPr>
          <p:cNvPr id="55" name="テキスト ボックス 54">
            <a:extLst>
              <a:ext uri="{FF2B5EF4-FFF2-40B4-BE49-F238E27FC236}">
                <a16:creationId xmlns:a16="http://schemas.microsoft.com/office/drawing/2014/main" id="{CAEBFDC5-A89C-43EF-988E-2820C1F994DE}"/>
              </a:ext>
            </a:extLst>
          </p:cNvPr>
          <p:cNvSpPr txBox="1"/>
          <p:nvPr/>
        </p:nvSpPr>
        <p:spPr>
          <a:xfrm>
            <a:off x="3376561" y="3041409"/>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した</a:t>
            </a:r>
          </a:p>
        </p:txBody>
      </p:sp>
      <p:sp>
        <p:nvSpPr>
          <p:cNvPr id="56" name="テキスト ボックス 55">
            <a:extLst>
              <a:ext uri="{FF2B5EF4-FFF2-40B4-BE49-F238E27FC236}">
                <a16:creationId xmlns:a16="http://schemas.microsoft.com/office/drawing/2014/main" id="{637685E2-EBD5-42E6-9DF9-28A58A2CB09D}"/>
              </a:ext>
            </a:extLst>
          </p:cNvPr>
          <p:cNvSpPr txBox="1"/>
          <p:nvPr/>
        </p:nvSpPr>
        <p:spPr>
          <a:xfrm>
            <a:off x="3870136" y="3041409"/>
            <a:ext cx="649111"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かくにん</a:t>
            </a:r>
          </a:p>
        </p:txBody>
      </p:sp>
      <p:sp>
        <p:nvSpPr>
          <p:cNvPr id="57" name="テキスト ボックス 56">
            <a:extLst>
              <a:ext uri="{FF2B5EF4-FFF2-40B4-BE49-F238E27FC236}">
                <a16:creationId xmlns:a16="http://schemas.microsoft.com/office/drawing/2014/main" id="{211C1F5A-290A-47E5-B172-17A99665CA68}"/>
              </a:ext>
            </a:extLst>
          </p:cNvPr>
          <p:cNvSpPr txBox="1"/>
          <p:nvPr/>
        </p:nvSpPr>
        <p:spPr>
          <a:xfrm>
            <a:off x="5689771" y="1815300"/>
            <a:ext cx="597112"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かんすう</a:t>
            </a:r>
          </a:p>
        </p:txBody>
      </p:sp>
      <p:sp>
        <p:nvSpPr>
          <p:cNvPr id="58" name="テキスト ボックス 57">
            <a:extLst>
              <a:ext uri="{FF2B5EF4-FFF2-40B4-BE49-F238E27FC236}">
                <a16:creationId xmlns:a16="http://schemas.microsoft.com/office/drawing/2014/main" id="{4A668650-B727-4199-A2E6-952085120E68}"/>
              </a:ext>
            </a:extLst>
          </p:cNvPr>
          <p:cNvSpPr txBox="1"/>
          <p:nvPr/>
        </p:nvSpPr>
        <p:spPr>
          <a:xfrm>
            <a:off x="6579482" y="2239397"/>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かい</a:t>
            </a:r>
          </a:p>
        </p:txBody>
      </p:sp>
      <p:sp>
        <p:nvSpPr>
          <p:cNvPr id="59" name="テキスト ボックス 58">
            <a:extLst>
              <a:ext uri="{FF2B5EF4-FFF2-40B4-BE49-F238E27FC236}">
                <a16:creationId xmlns:a16="http://schemas.microsoft.com/office/drawing/2014/main" id="{78AC2F97-80E4-4853-A8ED-26BFE448712F}"/>
              </a:ext>
            </a:extLst>
          </p:cNvPr>
          <p:cNvSpPr txBox="1"/>
          <p:nvPr/>
        </p:nvSpPr>
        <p:spPr>
          <a:xfrm>
            <a:off x="5786484" y="2637428"/>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a:t>
            </a:r>
          </a:p>
        </p:txBody>
      </p:sp>
      <p:sp>
        <p:nvSpPr>
          <p:cNvPr id="60" name="テキスト ボックス 59">
            <a:extLst>
              <a:ext uri="{FF2B5EF4-FFF2-40B4-BE49-F238E27FC236}">
                <a16:creationId xmlns:a16="http://schemas.microsoft.com/office/drawing/2014/main" id="{3C476ECD-7181-4B85-8707-4D55B110D964}"/>
              </a:ext>
            </a:extLst>
          </p:cNvPr>
          <p:cNvSpPr txBox="1"/>
          <p:nvPr/>
        </p:nvSpPr>
        <p:spPr>
          <a:xfrm>
            <a:off x="6044390" y="2640359"/>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だ</a:t>
            </a:r>
          </a:p>
        </p:txBody>
      </p:sp>
      <p:sp>
        <p:nvSpPr>
          <p:cNvPr id="61" name="テキスト ボックス 60">
            <a:extLst>
              <a:ext uri="{FF2B5EF4-FFF2-40B4-BE49-F238E27FC236}">
                <a16:creationId xmlns:a16="http://schemas.microsoft.com/office/drawing/2014/main" id="{62B5A6A1-C6B8-4E65-AF16-DC01C49648DF}"/>
              </a:ext>
            </a:extLst>
          </p:cNvPr>
          <p:cNvSpPr txBox="1"/>
          <p:nvPr/>
        </p:nvSpPr>
        <p:spPr>
          <a:xfrm>
            <a:off x="6448801" y="3325438"/>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62" name="テキスト ボックス 61">
            <a:extLst>
              <a:ext uri="{FF2B5EF4-FFF2-40B4-BE49-F238E27FC236}">
                <a16:creationId xmlns:a16="http://schemas.microsoft.com/office/drawing/2014/main" id="{59BA6E4F-7A3F-485E-AE9A-7CFBDBA3111D}"/>
              </a:ext>
            </a:extLst>
          </p:cNvPr>
          <p:cNvSpPr txBox="1"/>
          <p:nvPr/>
        </p:nvSpPr>
        <p:spPr>
          <a:xfrm>
            <a:off x="7899296" y="3325438"/>
            <a:ext cx="468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いどう</a:t>
            </a:r>
          </a:p>
        </p:txBody>
      </p:sp>
    </p:spTree>
    <p:extLst>
      <p:ext uri="{BB962C8B-B14F-4D97-AF65-F5344CB8AC3E}">
        <p14:creationId xmlns:p14="http://schemas.microsoft.com/office/powerpoint/2010/main" val="40324719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sp>
        <p:nvSpPr>
          <p:cNvPr id="34" name="テキスト ボックス 33">
            <a:extLst>
              <a:ext uri="{FF2B5EF4-FFF2-40B4-BE49-F238E27FC236}">
                <a16:creationId xmlns:a16="http://schemas.microsoft.com/office/drawing/2014/main" id="{5A28407B-7188-48AD-B7A0-8F386B1BD17E}"/>
              </a:ext>
            </a:extLst>
          </p:cNvPr>
          <p:cNvSpPr txBox="1"/>
          <p:nvPr/>
        </p:nvSpPr>
        <p:spPr>
          <a:xfrm>
            <a:off x="5086181" y="1562758"/>
            <a:ext cx="3292885"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エージェントは前を耕す。</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20E9EF24-FC6E-4E63-891A-E700E28C4F1B}"/>
              </a:ext>
            </a:extLst>
          </p:cNvPr>
          <p:cNvSpPr txBox="1"/>
          <p:nvPr/>
        </p:nvSpPr>
        <p:spPr>
          <a:xfrm>
            <a:off x="5086181" y="3098294"/>
            <a:ext cx="3292885"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2. 1</a:t>
            </a:r>
            <a:r>
              <a:rPr lang="ja-JP" altLang="en-US" b="1" dirty="0">
                <a:solidFill>
                  <a:srgbClr val="575E75"/>
                </a:solidFill>
                <a:latin typeface="メイリオ" panose="020B0604030504040204" pitchFamily="50" charset="-128"/>
                <a:ea typeface="メイリオ" panose="020B0604030504040204" pitchFamily="50" charset="-128"/>
              </a:rPr>
              <a:t>ブロック前に移動する。</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84CF8CDF-04DE-498C-9C1A-6270C0A39D9A}"/>
              </a:ext>
            </a:extLst>
          </p:cNvPr>
          <p:cNvSpPr txBox="1"/>
          <p:nvPr/>
        </p:nvSpPr>
        <p:spPr>
          <a:xfrm>
            <a:off x="7355780" y="1630494"/>
            <a:ext cx="61005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たがや</a:t>
            </a:r>
          </a:p>
        </p:txBody>
      </p:sp>
      <p:sp>
        <p:nvSpPr>
          <p:cNvPr id="37" name="テキスト ボックス 36">
            <a:extLst>
              <a:ext uri="{FF2B5EF4-FFF2-40B4-BE49-F238E27FC236}">
                <a16:creationId xmlns:a16="http://schemas.microsoft.com/office/drawing/2014/main" id="{28DE96B6-FB74-4CB0-B983-00254643E116}"/>
              </a:ext>
            </a:extLst>
          </p:cNvPr>
          <p:cNvSpPr txBox="1"/>
          <p:nvPr/>
        </p:nvSpPr>
        <p:spPr>
          <a:xfrm>
            <a:off x="6973394" y="1632828"/>
            <a:ext cx="45382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まえ</a:t>
            </a:r>
          </a:p>
        </p:txBody>
      </p:sp>
      <p:sp>
        <p:nvSpPr>
          <p:cNvPr id="41" name="テキスト ボックス 40">
            <a:extLst>
              <a:ext uri="{FF2B5EF4-FFF2-40B4-BE49-F238E27FC236}">
                <a16:creationId xmlns:a16="http://schemas.microsoft.com/office/drawing/2014/main" id="{AC1E0724-5D31-4210-B8D3-50E18D518F80}"/>
              </a:ext>
            </a:extLst>
          </p:cNvPr>
          <p:cNvSpPr txBox="1"/>
          <p:nvPr/>
        </p:nvSpPr>
        <p:spPr>
          <a:xfrm>
            <a:off x="6439976" y="3177371"/>
            <a:ext cx="45382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まえ</a:t>
            </a:r>
          </a:p>
        </p:txBody>
      </p:sp>
      <p:sp>
        <p:nvSpPr>
          <p:cNvPr id="42" name="テキスト ボックス 41">
            <a:extLst>
              <a:ext uri="{FF2B5EF4-FFF2-40B4-BE49-F238E27FC236}">
                <a16:creationId xmlns:a16="http://schemas.microsoft.com/office/drawing/2014/main" id="{2B2A6BD2-8F96-4422-A21F-04BE4D1CC616}"/>
              </a:ext>
            </a:extLst>
          </p:cNvPr>
          <p:cNvSpPr txBox="1"/>
          <p:nvPr/>
        </p:nvSpPr>
        <p:spPr>
          <a:xfrm>
            <a:off x="6871609" y="3176003"/>
            <a:ext cx="72434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43" name="テキスト ボックス 42">
            <a:extLst>
              <a:ext uri="{FF2B5EF4-FFF2-40B4-BE49-F238E27FC236}">
                <a16:creationId xmlns:a16="http://schemas.microsoft.com/office/drawing/2014/main" id="{F861903F-E8BD-4316-B1F4-4D4E401114BF}"/>
              </a:ext>
            </a:extLst>
          </p:cNvPr>
          <p:cNvSpPr txBox="1"/>
          <p:nvPr/>
        </p:nvSpPr>
        <p:spPr>
          <a:xfrm>
            <a:off x="5100733" y="4779948"/>
            <a:ext cx="4043268"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3. </a:t>
            </a:r>
            <a:r>
              <a:rPr lang="ja-JP" altLang="en-US" b="1" dirty="0">
                <a:solidFill>
                  <a:srgbClr val="575E75"/>
                </a:solidFill>
                <a:latin typeface="メイリオ" panose="020B0604030504040204" pitchFamily="50" charset="-128"/>
                <a:ea typeface="メイリオ" panose="020B0604030504040204" pitchFamily="50" charset="-128"/>
              </a:rPr>
              <a:t>足元にブロックがあるか確認する。</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3596C37D-C436-4805-9BC4-76A185D05395}"/>
              </a:ext>
            </a:extLst>
          </p:cNvPr>
          <p:cNvSpPr txBox="1"/>
          <p:nvPr/>
        </p:nvSpPr>
        <p:spPr>
          <a:xfrm>
            <a:off x="7858954" y="4850876"/>
            <a:ext cx="7653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64" name="テキスト ボックス 63">
            <a:extLst>
              <a:ext uri="{FF2B5EF4-FFF2-40B4-BE49-F238E27FC236}">
                <a16:creationId xmlns:a16="http://schemas.microsoft.com/office/drawing/2014/main" id="{3158A8BF-BF28-4D93-8CA5-D6886D7E1683}"/>
              </a:ext>
            </a:extLst>
          </p:cNvPr>
          <p:cNvSpPr txBox="1"/>
          <p:nvPr/>
        </p:nvSpPr>
        <p:spPr>
          <a:xfrm>
            <a:off x="5344510" y="4850876"/>
            <a:ext cx="7653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78" name="テキスト ボックス 77">
            <a:extLst>
              <a:ext uri="{FF2B5EF4-FFF2-40B4-BE49-F238E27FC236}">
                <a16:creationId xmlns:a16="http://schemas.microsoft.com/office/drawing/2014/main" id="{3382BA7C-DC9B-444F-97E0-E40FF7BDFEB5}"/>
              </a:ext>
            </a:extLst>
          </p:cNvPr>
          <p:cNvSpPr txBox="1"/>
          <p:nvPr/>
        </p:nvSpPr>
        <p:spPr>
          <a:xfrm>
            <a:off x="269687" y="975580"/>
            <a:ext cx="4875501"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関数「</a:t>
            </a:r>
            <a:r>
              <a:rPr lang="en-US" altLang="ja-JP" b="1" dirty="0" err="1">
                <a:solidFill>
                  <a:srgbClr val="575E75"/>
                </a:solidFill>
                <a:latin typeface="メイリオ" panose="020B0604030504040204" pitchFamily="50" charset="-128"/>
                <a:ea typeface="メイリオ" panose="020B0604030504040204" pitchFamily="50" charset="-128"/>
              </a:rPr>
              <a:t>plantSeed</a:t>
            </a:r>
            <a:r>
              <a:rPr lang="ja-JP" altLang="en-US" b="1" dirty="0">
                <a:solidFill>
                  <a:srgbClr val="575E75"/>
                </a:solidFill>
                <a:latin typeface="メイリオ" panose="020B0604030504040204" pitchFamily="50" charset="-128"/>
                <a:ea typeface="メイリオ" panose="020B0604030504040204" pitchFamily="50" charset="-128"/>
              </a:rPr>
              <a:t>」</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79" name="テキスト ボックス 78">
            <a:extLst>
              <a:ext uri="{FF2B5EF4-FFF2-40B4-BE49-F238E27FC236}">
                <a16:creationId xmlns:a16="http://schemas.microsoft.com/office/drawing/2014/main" id="{C733A775-26DF-41DD-B693-AF5FC737A32D}"/>
              </a:ext>
            </a:extLst>
          </p:cNvPr>
          <p:cNvSpPr txBox="1"/>
          <p:nvPr/>
        </p:nvSpPr>
        <p:spPr>
          <a:xfrm>
            <a:off x="6172765" y="5749071"/>
            <a:ext cx="2542610" cy="577081"/>
          </a:xfrm>
          <a:prstGeom prst="rect">
            <a:avLst/>
          </a:prstGeom>
          <a:noFill/>
        </p:spPr>
        <p:txBody>
          <a:bodyPr wrap="square" rtlCol="0">
            <a:spAutoFit/>
          </a:bodyPr>
          <a:lstStyle/>
          <a:p>
            <a:pPr>
              <a:lnSpc>
                <a:spcPct val="200000"/>
              </a:lnSpc>
            </a:pPr>
            <a:r>
              <a:rPr lang="en-US" altLang="ja-JP" dirty="0">
                <a:solidFill>
                  <a:srgbClr val="575E75"/>
                </a:solidFill>
                <a:latin typeface="メイリオ" panose="020B0604030504040204" pitchFamily="50" charset="-128"/>
                <a:ea typeface="メイリオ" panose="020B0604030504040204" pitchFamily="50" charset="-128"/>
              </a:rPr>
              <a:t>3-1. </a:t>
            </a:r>
            <a:r>
              <a:rPr lang="ja-JP" altLang="en-US" dirty="0">
                <a:solidFill>
                  <a:srgbClr val="575E75"/>
                </a:solidFill>
                <a:latin typeface="メイリオ" panose="020B0604030504040204" pitchFamily="50" charset="-128"/>
                <a:ea typeface="メイリオ" panose="020B0604030504040204" pitchFamily="50" charset="-128"/>
              </a:rPr>
              <a:t>足元に種を蒔く。</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80" name="テキスト ボックス 79">
            <a:extLst>
              <a:ext uri="{FF2B5EF4-FFF2-40B4-BE49-F238E27FC236}">
                <a16:creationId xmlns:a16="http://schemas.microsoft.com/office/drawing/2014/main" id="{9F1A0096-C8ED-4EBD-940F-FBB961A7EF95}"/>
              </a:ext>
            </a:extLst>
          </p:cNvPr>
          <p:cNvSpPr txBox="1"/>
          <p:nvPr/>
        </p:nvSpPr>
        <p:spPr>
          <a:xfrm>
            <a:off x="7379085" y="5819999"/>
            <a:ext cx="45382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たね</a:t>
            </a:r>
          </a:p>
        </p:txBody>
      </p:sp>
      <p:sp>
        <p:nvSpPr>
          <p:cNvPr id="81" name="テキスト ボックス 80">
            <a:extLst>
              <a:ext uri="{FF2B5EF4-FFF2-40B4-BE49-F238E27FC236}">
                <a16:creationId xmlns:a16="http://schemas.microsoft.com/office/drawing/2014/main" id="{17E91773-9298-4A65-A369-6543CF16AD45}"/>
              </a:ext>
            </a:extLst>
          </p:cNvPr>
          <p:cNvSpPr txBox="1"/>
          <p:nvPr/>
        </p:nvSpPr>
        <p:spPr>
          <a:xfrm>
            <a:off x="6636349" y="5819999"/>
            <a:ext cx="76530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82" name="テキスト ボックス 81">
            <a:extLst>
              <a:ext uri="{FF2B5EF4-FFF2-40B4-BE49-F238E27FC236}">
                <a16:creationId xmlns:a16="http://schemas.microsoft.com/office/drawing/2014/main" id="{5E4802FD-86EC-4295-8660-6D20F74790EA}"/>
              </a:ext>
            </a:extLst>
          </p:cNvPr>
          <p:cNvSpPr txBox="1"/>
          <p:nvPr/>
        </p:nvSpPr>
        <p:spPr>
          <a:xfrm>
            <a:off x="7890657" y="5819999"/>
            <a:ext cx="30699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a:t>
            </a:r>
          </a:p>
        </p:txBody>
      </p:sp>
      <p:sp>
        <p:nvSpPr>
          <p:cNvPr id="83" name="テキスト ボックス 82">
            <a:extLst>
              <a:ext uri="{FF2B5EF4-FFF2-40B4-BE49-F238E27FC236}">
                <a16:creationId xmlns:a16="http://schemas.microsoft.com/office/drawing/2014/main" id="{884287AE-E5EB-4385-B770-D583101F78CD}"/>
              </a:ext>
            </a:extLst>
          </p:cNvPr>
          <p:cNvSpPr txBox="1"/>
          <p:nvPr/>
        </p:nvSpPr>
        <p:spPr>
          <a:xfrm>
            <a:off x="5467412" y="5278814"/>
            <a:ext cx="3586130"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・ブロックがあるとき</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BC96A1F4-2493-4C6C-9DD1-BBD376E0A1AE}"/>
              </a:ext>
            </a:extLst>
          </p:cNvPr>
          <p:cNvSpPr txBox="1"/>
          <p:nvPr/>
        </p:nvSpPr>
        <p:spPr>
          <a:xfrm>
            <a:off x="226874" y="1044522"/>
            <a:ext cx="7011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p>
        </p:txBody>
      </p:sp>
      <p:pic>
        <p:nvPicPr>
          <p:cNvPr id="98" name="図 97">
            <a:extLst>
              <a:ext uri="{FF2B5EF4-FFF2-40B4-BE49-F238E27FC236}">
                <a16:creationId xmlns:a16="http://schemas.microsoft.com/office/drawing/2014/main" id="{D1AEBCDA-DDEF-4D94-B9D0-708C6771105D}"/>
              </a:ext>
            </a:extLst>
          </p:cNvPr>
          <p:cNvPicPr>
            <a:picLocks noChangeAspect="1"/>
          </p:cNvPicPr>
          <p:nvPr/>
        </p:nvPicPr>
        <p:blipFill>
          <a:blip r:embed="rId2"/>
          <a:stretch>
            <a:fillRect/>
          </a:stretch>
        </p:blipFill>
        <p:spPr>
          <a:xfrm>
            <a:off x="241395" y="1618265"/>
            <a:ext cx="4816257" cy="2888230"/>
          </a:xfrm>
          <a:prstGeom prst="rect">
            <a:avLst/>
          </a:prstGeom>
        </p:spPr>
      </p:pic>
      <p:sp>
        <p:nvSpPr>
          <p:cNvPr id="99" name="テキスト ボックス 98">
            <a:extLst>
              <a:ext uri="{FF2B5EF4-FFF2-40B4-BE49-F238E27FC236}">
                <a16:creationId xmlns:a16="http://schemas.microsoft.com/office/drawing/2014/main" id="{AC90617E-61FD-4B8B-B142-93579D12E72A}"/>
              </a:ext>
            </a:extLst>
          </p:cNvPr>
          <p:cNvSpPr txBox="1"/>
          <p:nvPr/>
        </p:nvSpPr>
        <p:spPr>
          <a:xfrm>
            <a:off x="1238416" y="2234722"/>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100" name="テキスト ボックス 99">
            <a:extLst>
              <a:ext uri="{FF2B5EF4-FFF2-40B4-BE49-F238E27FC236}">
                <a16:creationId xmlns:a16="http://schemas.microsoft.com/office/drawing/2014/main" id="{928B83EE-970C-42B4-A501-1F696CEFF81C}"/>
              </a:ext>
            </a:extLst>
          </p:cNvPr>
          <p:cNvSpPr txBox="1"/>
          <p:nvPr/>
        </p:nvSpPr>
        <p:spPr>
          <a:xfrm>
            <a:off x="1806508" y="2234722"/>
            <a:ext cx="53713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たがや</a:t>
            </a:r>
          </a:p>
        </p:txBody>
      </p:sp>
      <p:sp>
        <p:nvSpPr>
          <p:cNvPr id="101" name="テキスト ボックス 100">
            <a:extLst>
              <a:ext uri="{FF2B5EF4-FFF2-40B4-BE49-F238E27FC236}">
                <a16:creationId xmlns:a16="http://schemas.microsoft.com/office/drawing/2014/main" id="{E0736EDA-C655-4FE1-BFF7-F556BB140007}"/>
              </a:ext>
            </a:extLst>
          </p:cNvPr>
          <p:cNvSpPr txBox="1"/>
          <p:nvPr/>
        </p:nvSpPr>
        <p:spPr>
          <a:xfrm>
            <a:off x="1238416" y="2639381"/>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102" name="テキスト ボックス 101">
            <a:extLst>
              <a:ext uri="{FF2B5EF4-FFF2-40B4-BE49-F238E27FC236}">
                <a16:creationId xmlns:a16="http://schemas.microsoft.com/office/drawing/2014/main" id="{7279192A-D510-4B72-9B8B-B38FA0A15760}"/>
              </a:ext>
            </a:extLst>
          </p:cNvPr>
          <p:cNvSpPr txBox="1"/>
          <p:nvPr/>
        </p:nvSpPr>
        <p:spPr>
          <a:xfrm>
            <a:off x="2669419" y="2639381"/>
            <a:ext cx="53713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いどう</a:t>
            </a:r>
          </a:p>
        </p:txBody>
      </p:sp>
      <p:sp>
        <p:nvSpPr>
          <p:cNvPr id="103" name="テキスト ボックス 102">
            <a:extLst>
              <a:ext uri="{FF2B5EF4-FFF2-40B4-BE49-F238E27FC236}">
                <a16:creationId xmlns:a16="http://schemas.microsoft.com/office/drawing/2014/main" id="{007A18D9-EAE2-4CDC-9EEA-92D2315C7857}"/>
              </a:ext>
            </a:extLst>
          </p:cNvPr>
          <p:cNvSpPr txBox="1"/>
          <p:nvPr/>
        </p:nvSpPr>
        <p:spPr>
          <a:xfrm>
            <a:off x="506738" y="1806092"/>
            <a:ext cx="597112"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かんすう</a:t>
            </a:r>
          </a:p>
        </p:txBody>
      </p:sp>
      <p:sp>
        <p:nvSpPr>
          <p:cNvPr id="104" name="テキスト ボックス 103">
            <a:extLst>
              <a:ext uri="{FF2B5EF4-FFF2-40B4-BE49-F238E27FC236}">
                <a16:creationId xmlns:a16="http://schemas.microsoft.com/office/drawing/2014/main" id="{2BAA8D59-509A-4430-84EF-3A50DD28A4E7}"/>
              </a:ext>
            </a:extLst>
          </p:cNvPr>
          <p:cNvSpPr txBox="1"/>
          <p:nvPr/>
        </p:nvSpPr>
        <p:spPr>
          <a:xfrm>
            <a:off x="1377184" y="3454479"/>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した</a:t>
            </a:r>
          </a:p>
        </p:txBody>
      </p:sp>
      <p:sp>
        <p:nvSpPr>
          <p:cNvPr id="105" name="テキスト ボックス 104">
            <a:extLst>
              <a:ext uri="{FF2B5EF4-FFF2-40B4-BE49-F238E27FC236}">
                <a16:creationId xmlns:a16="http://schemas.microsoft.com/office/drawing/2014/main" id="{F8938344-70D2-44A3-AC3C-8497C8477592}"/>
              </a:ext>
            </a:extLst>
          </p:cNvPr>
          <p:cNvSpPr txBox="1"/>
          <p:nvPr/>
        </p:nvSpPr>
        <p:spPr>
          <a:xfrm>
            <a:off x="2059575" y="3453463"/>
            <a:ext cx="26648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お</a:t>
            </a:r>
          </a:p>
        </p:txBody>
      </p:sp>
      <p:sp>
        <p:nvSpPr>
          <p:cNvPr id="106" name="テキスト ボックス 105">
            <a:extLst>
              <a:ext uri="{FF2B5EF4-FFF2-40B4-BE49-F238E27FC236}">
                <a16:creationId xmlns:a16="http://schemas.microsoft.com/office/drawing/2014/main" id="{1332518E-934A-461B-830F-A1543C7CE2E0}"/>
              </a:ext>
            </a:extLst>
          </p:cNvPr>
          <p:cNvSpPr txBox="1"/>
          <p:nvPr/>
        </p:nvSpPr>
        <p:spPr>
          <a:xfrm>
            <a:off x="3147960" y="3041409"/>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した</a:t>
            </a:r>
          </a:p>
        </p:txBody>
      </p:sp>
      <p:sp>
        <p:nvSpPr>
          <p:cNvPr id="107" name="テキスト ボックス 106">
            <a:extLst>
              <a:ext uri="{FF2B5EF4-FFF2-40B4-BE49-F238E27FC236}">
                <a16:creationId xmlns:a16="http://schemas.microsoft.com/office/drawing/2014/main" id="{2E29EC0D-9975-49C2-A481-78F9014CE348}"/>
              </a:ext>
            </a:extLst>
          </p:cNvPr>
          <p:cNvSpPr txBox="1"/>
          <p:nvPr/>
        </p:nvSpPr>
        <p:spPr>
          <a:xfrm>
            <a:off x="3641535" y="3041409"/>
            <a:ext cx="649111"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かくにん</a:t>
            </a:r>
          </a:p>
        </p:txBody>
      </p:sp>
    </p:spTree>
    <p:extLst>
      <p:ext uri="{BB962C8B-B14F-4D97-AF65-F5344CB8AC3E}">
        <p14:creationId xmlns:p14="http://schemas.microsoft.com/office/powerpoint/2010/main" val="65404614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sp>
        <p:nvSpPr>
          <p:cNvPr id="34" name="テキスト ボックス 33">
            <a:extLst>
              <a:ext uri="{FF2B5EF4-FFF2-40B4-BE49-F238E27FC236}">
                <a16:creationId xmlns:a16="http://schemas.microsoft.com/office/drawing/2014/main" id="{5A28407B-7188-48AD-B7A0-8F386B1BD17E}"/>
              </a:ext>
            </a:extLst>
          </p:cNvPr>
          <p:cNvSpPr txBox="1"/>
          <p:nvPr/>
        </p:nvSpPr>
        <p:spPr>
          <a:xfrm>
            <a:off x="4110235" y="1975996"/>
            <a:ext cx="4875501" cy="1131079"/>
          </a:xfrm>
          <a:prstGeom prst="rect">
            <a:avLst/>
          </a:prstGeom>
          <a:noFill/>
        </p:spPr>
        <p:txBody>
          <a:bodyPr wrap="square" rtlCol="0">
            <a:spAutoFit/>
          </a:bodyPr>
          <a:lstStyle/>
          <a:p>
            <a:pPr marL="342900" indent="-342900">
              <a:lnSpc>
                <a:spcPct val="200000"/>
              </a:lnSpc>
              <a:buAutoNum type="arabicPeriod"/>
            </a:pPr>
            <a:r>
              <a:rPr lang="ja-JP" altLang="en-US" b="1" dirty="0">
                <a:solidFill>
                  <a:srgbClr val="575E75"/>
                </a:solidFill>
                <a:latin typeface="メイリオ" panose="020B0604030504040204" pitchFamily="50" charset="-128"/>
                <a:ea typeface="メイリオ" panose="020B0604030504040204" pitchFamily="50" charset="-128"/>
              </a:rPr>
              <a:t>関数「</a:t>
            </a:r>
            <a:r>
              <a:rPr lang="en-US" altLang="ja-JP" b="1" dirty="0" err="1">
                <a:solidFill>
                  <a:srgbClr val="575E75"/>
                </a:solidFill>
                <a:latin typeface="メイリオ" panose="020B0604030504040204" pitchFamily="50" charset="-128"/>
                <a:ea typeface="メイリオ" panose="020B0604030504040204" pitchFamily="50" charset="-128"/>
              </a:rPr>
              <a:t>plantSeed</a:t>
            </a:r>
            <a:r>
              <a:rPr lang="ja-JP" altLang="en-US" b="1" dirty="0">
                <a:solidFill>
                  <a:srgbClr val="575E75"/>
                </a:solidFill>
                <a:latin typeface="メイリオ" panose="020B0604030504040204" pitchFamily="50" charset="-128"/>
                <a:ea typeface="メイリオ" panose="020B0604030504040204" pitchFamily="50" charset="-128"/>
              </a:rPr>
              <a:t>」を実行する。</a:t>
            </a:r>
            <a:br>
              <a:rPr lang="en-US" altLang="ja-JP" b="1" dirty="0">
                <a:solidFill>
                  <a:srgbClr val="575E75"/>
                </a:solidFill>
                <a:latin typeface="メイリオ" panose="020B0604030504040204" pitchFamily="50" charset="-128"/>
                <a:ea typeface="メイリオ" panose="020B0604030504040204" pitchFamily="50" charset="-128"/>
              </a:rPr>
            </a:br>
            <a:r>
              <a:rPr lang="ja-JP" altLang="en-US" b="1" dirty="0">
                <a:solidFill>
                  <a:srgbClr val="575E75"/>
                </a:solidFill>
                <a:latin typeface="メイリオ" panose="020B0604030504040204" pitchFamily="50" charset="-128"/>
                <a:ea typeface="メイリオ" panose="020B0604030504040204" pitchFamily="50" charset="-128"/>
              </a:rPr>
              <a:t>（耕す＋前に移動＋確認して種蒔き）</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20E9EF24-FC6E-4E63-891A-E700E28C4F1B}"/>
              </a:ext>
            </a:extLst>
          </p:cNvPr>
          <p:cNvSpPr txBox="1"/>
          <p:nvPr/>
        </p:nvSpPr>
        <p:spPr>
          <a:xfrm>
            <a:off x="4110235" y="4258877"/>
            <a:ext cx="468207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2. 1</a:t>
            </a:r>
            <a:r>
              <a:rPr lang="ja-JP" altLang="en-US" b="1" dirty="0">
                <a:solidFill>
                  <a:srgbClr val="575E75"/>
                </a:solidFill>
                <a:latin typeface="メイリオ" panose="020B0604030504040204" pitchFamily="50" charset="-128"/>
                <a:ea typeface="メイリオ" panose="020B0604030504040204" pitchFamily="50" charset="-128"/>
              </a:rPr>
              <a:t>ブロック前に移動する。</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84CF8CDF-04DE-498C-9C1A-6270C0A39D9A}"/>
              </a:ext>
            </a:extLst>
          </p:cNvPr>
          <p:cNvSpPr txBox="1"/>
          <p:nvPr/>
        </p:nvSpPr>
        <p:spPr>
          <a:xfrm>
            <a:off x="6699735" y="2054411"/>
            <a:ext cx="79569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じっこう</a:t>
            </a:r>
          </a:p>
        </p:txBody>
      </p:sp>
      <p:sp>
        <p:nvSpPr>
          <p:cNvPr id="37" name="テキスト ボックス 36">
            <a:extLst>
              <a:ext uri="{FF2B5EF4-FFF2-40B4-BE49-F238E27FC236}">
                <a16:creationId xmlns:a16="http://schemas.microsoft.com/office/drawing/2014/main" id="{28DE96B6-FB74-4CB0-B983-00254643E116}"/>
              </a:ext>
            </a:extLst>
          </p:cNvPr>
          <p:cNvSpPr txBox="1"/>
          <p:nvPr/>
        </p:nvSpPr>
        <p:spPr>
          <a:xfrm>
            <a:off x="4406086" y="2054411"/>
            <a:ext cx="7011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p>
        </p:txBody>
      </p:sp>
      <p:sp>
        <p:nvSpPr>
          <p:cNvPr id="41" name="テキスト ボックス 40">
            <a:extLst>
              <a:ext uri="{FF2B5EF4-FFF2-40B4-BE49-F238E27FC236}">
                <a16:creationId xmlns:a16="http://schemas.microsoft.com/office/drawing/2014/main" id="{AC1E0724-5D31-4210-B8D3-50E18D518F80}"/>
              </a:ext>
            </a:extLst>
          </p:cNvPr>
          <p:cNvSpPr txBox="1"/>
          <p:nvPr/>
        </p:nvSpPr>
        <p:spPr>
          <a:xfrm>
            <a:off x="5464030" y="4337954"/>
            <a:ext cx="45382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まえ</a:t>
            </a:r>
          </a:p>
        </p:txBody>
      </p:sp>
      <p:sp>
        <p:nvSpPr>
          <p:cNvPr id="42" name="テキスト ボックス 41">
            <a:extLst>
              <a:ext uri="{FF2B5EF4-FFF2-40B4-BE49-F238E27FC236}">
                <a16:creationId xmlns:a16="http://schemas.microsoft.com/office/drawing/2014/main" id="{2B2A6BD2-8F96-4422-A21F-04BE4D1CC616}"/>
              </a:ext>
            </a:extLst>
          </p:cNvPr>
          <p:cNvSpPr txBox="1"/>
          <p:nvPr/>
        </p:nvSpPr>
        <p:spPr>
          <a:xfrm>
            <a:off x="5895663" y="4336586"/>
            <a:ext cx="72434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78" name="テキスト ボックス 77">
            <a:extLst>
              <a:ext uri="{FF2B5EF4-FFF2-40B4-BE49-F238E27FC236}">
                <a16:creationId xmlns:a16="http://schemas.microsoft.com/office/drawing/2014/main" id="{3382BA7C-DC9B-444F-97E0-E40FF7BDFEB5}"/>
              </a:ext>
            </a:extLst>
          </p:cNvPr>
          <p:cNvSpPr txBox="1"/>
          <p:nvPr/>
        </p:nvSpPr>
        <p:spPr>
          <a:xfrm>
            <a:off x="269687" y="975580"/>
            <a:ext cx="4875501"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関数「</a:t>
            </a:r>
            <a:r>
              <a:rPr lang="en-US" altLang="ja-JP" b="1" dirty="0" err="1">
                <a:solidFill>
                  <a:srgbClr val="575E75"/>
                </a:solidFill>
                <a:latin typeface="メイリオ" panose="020B0604030504040204" pitchFamily="50" charset="-128"/>
                <a:ea typeface="メイリオ" panose="020B0604030504040204" pitchFamily="50" charset="-128"/>
              </a:rPr>
              <a:t>plantSection</a:t>
            </a:r>
            <a:r>
              <a:rPr lang="ja-JP" altLang="en-US" b="1" dirty="0">
                <a:solidFill>
                  <a:srgbClr val="575E75"/>
                </a:solidFill>
                <a:latin typeface="メイリオ" panose="020B0604030504040204" pitchFamily="50" charset="-128"/>
                <a:ea typeface="メイリオ" panose="020B0604030504040204" pitchFamily="50" charset="-128"/>
              </a:rPr>
              <a:t>」</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39" name="テキスト ボックス 38">
            <a:extLst>
              <a:ext uri="{FF2B5EF4-FFF2-40B4-BE49-F238E27FC236}">
                <a16:creationId xmlns:a16="http://schemas.microsoft.com/office/drawing/2014/main" id="{DBEA6BE2-40B0-412B-B8E5-0F1AC85F0C12}"/>
              </a:ext>
            </a:extLst>
          </p:cNvPr>
          <p:cNvSpPr txBox="1"/>
          <p:nvPr/>
        </p:nvSpPr>
        <p:spPr>
          <a:xfrm>
            <a:off x="226874" y="1044522"/>
            <a:ext cx="7011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p>
        </p:txBody>
      </p:sp>
      <p:sp>
        <p:nvSpPr>
          <p:cNvPr id="40" name="テキスト ボックス 39">
            <a:extLst>
              <a:ext uri="{FF2B5EF4-FFF2-40B4-BE49-F238E27FC236}">
                <a16:creationId xmlns:a16="http://schemas.microsoft.com/office/drawing/2014/main" id="{F9D7B5BC-B5D0-451D-B086-C1D1DD9F3B95}"/>
              </a:ext>
            </a:extLst>
          </p:cNvPr>
          <p:cNvSpPr txBox="1"/>
          <p:nvPr/>
        </p:nvSpPr>
        <p:spPr>
          <a:xfrm>
            <a:off x="4608862" y="2606813"/>
            <a:ext cx="59504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たがや</a:t>
            </a:r>
          </a:p>
        </p:txBody>
      </p:sp>
      <p:sp>
        <p:nvSpPr>
          <p:cNvPr id="46" name="テキスト ボックス 45">
            <a:extLst>
              <a:ext uri="{FF2B5EF4-FFF2-40B4-BE49-F238E27FC236}">
                <a16:creationId xmlns:a16="http://schemas.microsoft.com/office/drawing/2014/main" id="{B593F798-CBCA-4835-8B0C-870A0E240765}"/>
              </a:ext>
            </a:extLst>
          </p:cNvPr>
          <p:cNvSpPr txBox="1"/>
          <p:nvPr/>
        </p:nvSpPr>
        <p:spPr>
          <a:xfrm>
            <a:off x="5789486" y="2606813"/>
            <a:ext cx="7011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47" name="テキスト ボックス 46">
            <a:extLst>
              <a:ext uri="{FF2B5EF4-FFF2-40B4-BE49-F238E27FC236}">
                <a16:creationId xmlns:a16="http://schemas.microsoft.com/office/drawing/2014/main" id="{B7BE8366-D6F6-40E9-A860-87AA0C509142}"/>
              </a:ext>
            </a:extLst>
          </p:cNvPr>
          <p:cNvSpPr txBox="1"/>
          <p:nvPr/>
        </p:nvSpPr>
        <p:spPr>
          <a:xfrm>
            <a:off x="5291871" y="2606813"/>
            <a:ext cx="55036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まえ</a:t>
            </a:r>
          </a:p>
        </p:txBody>
      </p:sp>
      <p:sp>
        <p:nvSpPr>
          <p:cNvPr id="48" name="テキスト ボックス 47">
            <a:extLst>
              <a:ext uri="{FF2B5EF4-FFF2-40B4-BE49-F238E27FC236}">
                <a16:creationId xmlns:a16="http://schemas.microsoft.com/office/drawing/2014/main" id="{57042F87-2146-4DD0-9895-C5560F53839D}"/>
              </a:ext>
            </a:extLst>
          </p:cNvPr>
          <p:cNvSpPr txBox="1"/>
          <p:nvPr/>
        </p:nvSpPr>
        <p:spPr>
          <a:xfrm>
            <a:off x="6468856" y="2606813"/>
            <a:ext cx="7011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49" name="テキスト ボックス 48">
            <a:extLst>
              <a:ext uri="{FF2B5EF4-FFF2-40B4-BE49-F238E27FC236}">
                <a16:creationId xmlns:a16="http://schemas.microsoft.com/office/drawing/2014/main" id="{037EF830-F9D0-40CE-928B-6509FF9BBD1A}"/>
              </a:ext>
            </a:extLst>
          </p:cNvPr>
          <p:cNvSpPr txBox="1"/>
          <p:nvPr/>
        </p:nvSpPr>
        <p:spPr>
          <a:xfrm>
            <a:off x="7396523" y="2606813"/>
            <a:ext cx="63085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たね ま</a:t>
            </a:r>
          </a:p>
        </p:txBody>
      </p:sp>
      <p:sp>
        <p:nvSpPr>
          <p:cNvPr id="50" name="正方形/長方形 49">
            <a:extLst>
              <a:ext uri="{FF2B5EF4-FFF2-40B4-BE49-F238E27FC236}">
                <a16:creationId xmlns:a16="http://schemas.microsoft.com/office/drawing/2014/main" id="{998D7B15-55D2-4CB5-AA92-A861F8C01E22}"/>
              </a:ext>
            </a:extLst>
          </p:cNvPr>
          <p:cNvSpPr/>
          <p:nvPr/>
        </p:nvSpPr>
        <p:spPr>
          <a:xfrm>
            <a:off x="4082828" y="1981595"/>
            <a:ext cx="4875501" cy="1359481"/>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1" name="テキスト ボックス 50">
            <a:extLst>
              <a:ext uri="{FF2B5EF4-FFF2-40B4-BE49-F238E27FC236}">
                <a16:creationId xmlns:a16="http://schemas.microsoft.com/office/drawing/2014/main" id="{98A18402-27E1-4887-A23D-3D3D25CEA553}"/>
              </a:ext>
            </a:extLst>
          </p:cNvPr>
          <p:cNvSpPr txBox="1"/>
          <p:nvPr/>
        </p:nvSpPr>
        <p:spPr>
          <a:xfrm>
            <a:off x="5921713" y="3460961"/>
            <a:ext cx="3132873"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a:t>
            </a:r>
            <a:r>
              <a:rPr lang="en-US" altLang="ja-JP" dirty="0">
                <a:solidFill>
                  <a:srgbClr val="575E75"/>
                </a:solidFill>
                <a:latin typeface="メイリオ" panose="020B0604030504040204" pitchFamily="50" charset="-128"/>
                <a:ea typeface="メイリオ" panose="020B0604030504040204" pitchFamily="50" charset="-128"/>
              </a:rPr>
              <a:t>11</a:t>
            </a:r>
            <a:r>
              <a:rPr lang="ja-JP" altLang="en-US" dirty="0">
                <a:solidFill>
                  <a:srgbClr val="575E75"/>
                </a:solidFill>
                <a:latin typeface="メイリオ" panose="020B0604030504040204" pitchFamily="50" charset="-128"/>
                <a:ea typeface="メイリオ" panose="020B0604030504040204" pitchFamily="50" charset="-128"/>
              </a:rPr>
              <a:t>回繰り返す。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7511CFF1-07FE-46EE-91D9-1ED40E6B3BBA}"/>
              </a:ext>
            </a:extLst>
          </p:cNvPr>
          <p:cNvSpPr txBox="1"/>
          <p:nvPr/>
        </p:nvSpPr>
        <p:spPr>
          <a:xfrm>
            <a:off x="6619019" y="3530703"/>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55" name="正方形/長方形 54">
            <a:extLst>
              <a:ext uri="{FF2B5EF4-FFF2-40B4-BE49-F238E27FC236}">
                <a16:creationId xmlns:a16="http://schemas.microsoft.com/office/drawing/2014/main" id="{9D52AD4C-019A-4000-B6A0-EA6E1C666F86}"/>
              </a:ext>
            </a:extLst>
          </p:cNvPr>
          <p:cNvSpPr/>
          <p:nvPr/>
        </p:nvSpPr>
        <p:spPr>
          <a:xfrm>
            <a:off x="5984637" y="3598060"/>
            <a:ext cx="474180"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6" name="テキスト ボックス 55">
            <a:extLst>
              <a:ext uri="{FF2B5EF4-FFF2-40B4-BE49-F238E27FC236}">
                <a16:creationId xmlns:a16="http://schemas.microsoft.com/office/drawing/2014/main" id="{0AA94BF9-67F3-4F06-B44A-62929EB4A55B}"/>
              </a:ext>
            </a:extLst>
          </p:cNvPr>
          <p:cNvSpPr txBox="1"/>
          <p:nvPr/>
        </p:nvSpPr>
        <p:spPr>
          <a:xfrm>
            <a:off x="7478940" y="3521047"/>
            <a:ext cx="72939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 く </a:t>
            </a:r>
          </a:p>
        </p:txBody>
      </p:sp>
      <p:sp>
        <p:nvSpPr>
          <p:cNvPr id="57" name="テキスト ボックス 56">
            <a:extLst>
              <a:ext uri="{FF2B5EF4-FFF2-40B4-BE49-F238E27FC236}">
                <a16:creationId xmlns:a16="http://schemas.microsoft.com/office/drawing/2014/main" id="{74CF1645-3E0F-456F-BD4D-B9B3FB78D2D1}"/>
              </a:ext>
            </a:extLst>
          </p:cNvPr>
          <p:cNvSpPr txBox="1"/>
          <p:nvPr/>
        </p:nvSpPr>
        <p:spPr>
          <a:xfrm>
            <a:off x="8249569" y="3517235"/>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pic>
        <p:nvPicPr>
          <p:cNvPr id="58" name="図 57">
            <a:extLst>
              <a:ext uri="{FF2B5EF4-FFF2-40B4-BE49-F238E27FC236}">
                <a16:creationId xmlns:a16="http://schemas.microsoft.com/office/drawing/2014/main" id="{79F20424-B94C-4935-8461-C24CBA9DF5AC}"/>
              </a:ext>
            </a:extLst>
          </p:cNvPr>
          <p:cNvPicPr>
            <a:picLocks noChangeAspect="1"/>
          </p:cNvPicPr>
          <p:nvPr/>
        </p:nvPicPr>
        <p:blipFill>
          <a:blip r:embed="rId2"/>
          <a:stretch>
            <a:fillRect/>
          </a:stretch>
        </p:blipFill>
        <p:spPr>
          <a:xfrm>
            <a:off x="341919" y="1744401"/>
            <a:ext cx="3238781" cy="2469094"/>
          </a:xfrm>
          <a:prstGeom prst="rect">
            <a:avLst/>
          </a:prstGeom>
        </p:spPr>
      </p:pic>
      <p:sp>
        <p:nvSpPr>
          <p:cNvPr id="59" name="テキスト ボックス 58">
            <a:extLst>
              <a:ext uri="{FF2B5EF4-FFF2-40B4-BE49-F238E27FC236}">
                <a16:creationId xmlns:a16="http://schemas.microsoft.com/office/drawing/2014/main" id="{DABBFDE1-6393-498D-8C40-2EF603161F01}"/>
              </a:ext>
            </a:extLst>
          </p:cNvPr>
          <p:cNvSpPr txBox="1"/>
          <p:nvPr/>
        </p:nvSpPr>
        <p:spPr>
          <a:xfrm>
            <a:off x="555096" y="1934299"/>
            <a:ext cx="597112"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かんすう</a:t>
            </a:r>
          </a:p>
        </p:txBody>
      </p:sp>
      <p:sp>
        <p:nvSpPr>
          <p:cNvPr id="60" name="テキスト ボックス 59">
            <a:extLst>
              <a:ext uri="{FF2B5EF4-FFF2-40B4-BE49-F238E27FC236}">
                <a16:creationId xmlns:a16="http://schemas.microsoft.com/office/drawing/2014/main" id="{F422B077-4D6C-4A53-8CE4-EE5811AF8385}"/>
              </a:ext>
            </a:extLst>
          </p:cNvPr>
          <p:cNvSpPr txBox="1"/>
          <p:nvPr/>
        </p:nvSpPr>
        <p:spPr>
          <a:xfrm>
            <a:off x="1444807" y="2358396"/>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かい</a:t>
            </a:r>
          </a:p>
        </p:txBody>
      </p:sp>
      <p:sp>
        <p:nvSpPr>
          <p:cNvPr id="61" name="テキスト ボックス 60">
            <a:extLst>
              <a:ext uri="{FF2B5EF4-FFF2-40B4-BE49-F238E27FC236}">
                <a16:creationId xmlns:a16="http://schemas.microsoft.com/office/drawing/2014/main" id="{9744F4BC-7A72-4A8E-AC80-9D696E7E994E}"/>
              </a:ext>
            </a:extLst>
          </p:cNvPr>
          <p:cNvSpPr txBox="1"/>
          <p:nvPr/>
        </p:nvSpPr>
        <p:spPr>
          <a:xfrm>
            <a:off x="651809" y="2756427"/>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a:t>
            </a:r>
          </a:p>
        </p:txBody>
      </p:sp>
      <p:sp>
        <p:nvSpPr>
          <p:cNvPr id="62" name="テキスト ボックス 61">
            <a:extLst>
              <a:ext uri="{FF2B5EF4-FFF2-40B4-BE49-F238E27FC236}">
                <a16:creationId xmlns:a16="http://schemas.microsoft.com/office/drawing/2014/main" id="{223661BD-0D35-4BE7-A738-0CA990611D09}"/>
              </a:ext>
            </a:extLst>
          </p:cNvPr>
          <p:cNvSpPr txBox="1"/>
          <p:nvPr/>
        </p:nvSpPr>
        <p:spPr>
          <a:xfrm>
            <a:off x="909715" y="2759358"/>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だ</a:t>
            </a:r>
          </a:p>
        </p:txBody>
      </p:sp>
      <p:sp>
        <p:nvSpPr>
          <p:cNvPr id="84" name="テキスト ボックス 83">
            <a:extLst>
              <a:ext uri="{FF2B5EF4-FFF2-40B4-BE49-F238E27FC236}">
                <a16:creationId xmlns:a16="http://schemas.microsoft.com/office/drawing/2014/main" id="{5EFB81BF-A3FD-49EB-B76F-C512174E6408}"/>
              </a:ext>
            </a:extLst>
          </p:cNvPr>
          <p:cNvSpPr txBox="1"/>
          <p:nvPr/>
        </p:nvSpPr>
        <p:spPr>
          <a:xfrm>
            <a:off x="1314126" y="3444437"/>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85" name="テキスト ボックス 84">
            <a:extLst>
              <a:ext uri="{FF2B5EF4-FFF2-40B4-BE49-F238E27FC236}">
                <a16:creationId xmlns:a16="http://schemas.microsoft.com/office/drawing/2014/main" id="{40B087BF-5B0F-452C-A92A-27847B3324FD}"/>
              </a:ext>
            </a:extLst>
          </p:cNvPr>
          <p:cNvSpPr txBox="1"/>
          <p:nvPr/>
        </p:nvSpPr>
        <p:spPr>
          <a:xfrm>
            <a:off x="2764621" y="3444437"/>
            <a:ext cx="468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いどう</a:t>
            </a:r>
          </a:p>
        </p:txBody>
      </p:sp>
    </p:spTree>
    <p:extLst>
      <p:ext uri="{BB962C8B-B14F-4D97-AF65-F5344CB8AC3E}">
        <p14:creationId xmlns:p14="http://schemas.microsoft.com/office/powerpoint/2010/main" val="373709061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sp>
        <p:nvSpPr>
          <p:cNvPr id="64" name="テキスト ボックス 63">
            <a:extLst>
              <a:ext uri="{FF2B5EF4-FFF2-40B4-BE49-F238E27FC236}">
                <a16:creationId xmlns:a16="http://schemas.microsoft.com/office/drawing/2014/main" id="{71FEF99D-D553-40CE-B487-B5C81520FCDB}"/>
              </a:ext>
            </a:extLst>
          </p:cNvPr>
          <p:cNvSpPr txBox="1"/>
          <p:nvPr/>
        </p:nvSpPr>
        <p:spPr>
          <a:xfrm>
            <a:off x="725197" y="1010988"/>
            <a:ext cx="6625171"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種を植えるエリアは</a:t>
            </a:r>
            <a:r>
              <a:rPr lang="en-US" altLang="ja-JP" dirty="0">
                <a:solidFill>
                  <a:srgbClr val="575E75"/>
                </a:solidFill>
                <a:latin typeface="メイリオ" panose="020B0604030504040204" pitchFamily="50" charset="-128"/>
                <a:ea typeface="メイリオ" panose="020B0604030504040204" pitchFamily="50" charset="-128"/>
              </a:rPr>
              <a:t>11</a:t>
            </a:r>
            <a:r>
              <a:rPr lang="ja-JP" altLang="en-US" dirty="0">
                <a:solidFill>
                  <a:srgbClr val="575E75"/>
                </a:solidFill>
                <a:latin typeface="メイリオ" panose="020B0604030504040204" pitchFamily="50" charset="-128"/>
                <a:ea typeface="メイリオ" panose="020B0604030504040204" pitchFamily="50" charset="-128"/>
              </a:rPr>
              <a:t>ブロック、</a:t>
            </a:r>
            <a:r>
              <a:rPr lang="en-US" altLang="ja-JP" dirty="0">
                <a:solidFill>
                  <a:srgbClr val="575E75"/>
                </a:solidFill>
                <a:latin typeface="メイリオ" panose="020B0604030504040204" pitchFamily="50" charset="-128"/>
                <a:ea typeface="メイリオ" panose="020B0604030504040204" pitchFamily="50" charset="-128"/>
              </a:rPr>
              <a:t>2</a:t>
            </a:r>
            <a:r>
              <a:rPr lang="ja-JP" altLang="en-US" dirty="0">
                <a:solidFill>
                  <a:srgbClr val="575E75"/>
                </a:solidFill>
                <a:latin typeface="メイリオ" panose="020B0604030504040204" pitchFamily="50" charset="-128"/>
                <a:ea typeface="メイリオ" panose="020B0604030504040204" pitchFamily="50" charset="-128"/>
              </a:rPr>
              <a:t>列あります。</a:t>
            </a:r>
            <a:endParaRPr kumimoji="1" lang="ja-JP" altLang="en-US"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B9D9DC19-3D0C-4C13-8936-E08C2319E043}"/>
              </a:ext>
            </a:extLst>
          </p:cNvPr>
          <p:cNvSpPr txBox="1"/>
          <p:nvPr/>
        </p:nvSpPr>
        <p:spPr>
          <a:xfrm>
            <a:off x="702176" y="1088687"/>
            <a:ext cx="47805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たね</a:t>
            </a:r>
          </a:p>
        </p:txBody>
      </p:sp>
      <p:sp>
        <p:nvSpPr>
          <p:cNvPr id="66" name="テキスト ボックス 65">
            <a:extLst>
              <a:ext uri="{FF2B5EF4-FFF2-40B4-BE49-F238E27FC236}">
                <a16:creationId xmlns:a16="http://schemas.microsoft.com/office/drawing/2014/main" id="{8AC909F1-BA7A-4DBF-A409-71C6706B0618}"/>
              </a:ext>
            </a:extLst>
          </p:cNvPr>
          <p:cNvSpPr txBox="1"/>
          <p:nvPr/>
        </p:nvSpPr>
        <p:spPr>
          <a:xfrm>
            <a:off x="1203780" y="1092286"/>
            <a:ext cx="37883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a:t>
            </a:r>
          </a:p>
        </p:txBody>
      </p:sp>
      <p:sp>
        <p:nvSpPr>
          <p:cNvPr id="67" name="テキスト ボックス 66">
            <a:extLst>
              <a:ext uri="{FF2B5EF4-FFF2-40B4-BE49-F238E27FC236}">
                <a16:creationId xmlns:a16="http://schemas.microsoft.com/office/drawing/2014/main" id="{99B99DA5-8C07-431D-84CC-B3480711ABD5}"/>
              </a:ext>
            </a:extLst>
          </p:cNvPr>
          <p:cNvSpPr txBox="1"/>
          <p:nvPr/>
        </p:nvSpPr>
        <p:spPr>
          <a:xfrm>
            <a:off x="4304963" y="1075862"/>
            <a:ext cx="47805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れつ</a:t>
            </a:r>
          </a:p>
        </p:txBody>
      </p:sp>
      <p:pic>
        <p:nvPicPr>
          <p:cNvPr id="68" name="図 67">
            <a:extLst>
              <a:ext uri="{FF2B5EF4-FFF2-40B4-BE49-F238E27FC236}">
                <a16:creationId xmlns:a16="http://schemas.microsoft.com/office/drawing/2014/main" id="{9DCC479E-2A8C-4B81-83F7-7B8BB5487508}"/>
              </a:ext>
            </a:extLst>
          </p:cNvPr>
          <p:cNvPicPr>
            <a:picLocks noChangeAspect="1"/>
          </p:cNvPicPr>
          <p:nvPr/>
        </p:nvPicPr>
        <p:blipFill>
          <a:blip r:embed="rId2"/>
          <a:srcRect/>
          <a:stretch/>
        </p:blipFill>
        <p:spPr>
          <a:xfrm>
            <a:off x="826668" y="1732212"/>
            <a:ext cx="7293907" cy="4114800"/>
          </a:xfrm>
          <a:prstGeom prst="rect">
            <a:avLst/>
          </a:prstGeom>
        </p:spPr>
      </p:pic>
      <p:sp>
        <p:nvSpPr>
          <p:cNvPr id="69" name="テキスト ボックス 68">
            <a:extLst>
              <a:ext uri="{FF2B5EF4-FFF2-40B4-BE49-F238E27FC236}">
                <a16:creationId xmlns:a16="http://schemas.microsoft.com/office/drawing/2014/main" id="{C0411BEB-132B-4E40-B2CD-E8A29AE466BA}"/>
              </a:ext>
            </a:extLst>
          </p:cNvPr>
          <p:cNvSpPr txBox="1"/>
          <p:nvPr/>
        </p:nvSpPr>
        <p:spPr>
          <a:xfrm>
            <a:off x="3594737" y="5338044"/>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スタート</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70" name="テキスト ボックス 69">
            <a:extLst>
              <a:ext uri="{FF2B5EF4-FFF2-40B4-BE49-F238E27FC236}">
                <a16:creationId xmlns:a16="http://schemas.microsoft.com/office/drawing/2014/main" id="{E4325536-DDC4-4A9C-9598-A94983316993}"/>
              </a:ext>
            </a:extLst>
          </p:cNvPr>
          <p:cNvSpPr txBox="1"/>
          <p:nvPr/>
        </p:nvSpPr>
        <p:spPr>
          <a:xfrm>
            <a:off x="5140759" y="4709389"/>
            <a:ext cx="1177536" cy="307777"/>
          </a:xfrm>
          <a:prstGeom prst="rect">
            <a:avLst/>
          </a:prstGeom>
          <a:noFill/>
        </p:spPr>
        <p:txBody>
          <a:bodyPr wrap="square" rtlCol="0">
            <a:spAutoFit/>
          </a:bodyPr>
          <a:lstStyle/>
          <a:p>
            <a:pPr algn="ctr"/>
            <a:r>
              <a:rPr lang="ja-JP" altLang="en-US" sz="1400" b="1" dirty="0">
                <a:solidFill>
                  <a:schemeClr val="bg1"/>
                </a:solidFill>
                <a:latin typeface="メイリオ" panose="020B0604030504040204" pitchFamily="50" charset="-128"/>
                <a:ea typeface="メイリオ" panose="020B0604030504040204" pitchFamily="50" charset="-128"/>
              </a:rPr>
              <a:t>ゴール</a:t>
            </a:r>
            <a:endParaRPr kumimoji="1" lang="ja-JP" altLang="en-US" sz="1400" b="1" dirty="0">
              <a:solidFill>
                <a:schemeClr val="bg1"/>
              </a:solidFill>
              <a:latin typeface="メイリオ" panose="020B0604030504040204" pitchFamily="50" charset="-128"/>
              <a:ea typeface="メイリオ" panose="020B0604030504040204" pitchFamily="50" charset="-128"/>
            </a:endParaRPr>
          </a:p>
        </p:txBody>
      </p:sp>
      <p:sp>
        <p:nvSpPr>
          <p:cNvPr id="71" name="楕円 70">
            <a:extLst>
              <a:ext uri="{FF2B5EF4-FFF2-40B4-BE49-F238E27FC236}">
                <a16:creationId xmlns:a16="http://schemas.microsoft.com/office/drawing/2014/main" id="{4280FF9F-AA07-4342-AD06-2BD4B0C590EA}"/>
              </a:ext>
            </a:extLst>
          </p:cNvPr>
          <p:cNvSpPr/>
          <p:nvPr/>
        </p:nvSpPr>
        <p:spPr>
          <a:xfrm>
            <a:off x="4667111" y="5243126"/>
            <a:ext cx="473648" cy="473648"/>
          </a:xfrm>
          <a:prstGeom prst="ellipse">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72" name="楕円 71">
            <a:extLst>
              <a:ext uri="{FF2B5EF4-FFF2-40B4-BE49-F238E27FC236}">
                <a16:creationId xmlns:a16="http://schemas.microsoft.com/office/drawing/2014/main" id="{D46478BE-50FD-444A-AB9F-B3E3A3FC1B8E}"/>
              </a:ext>
            </a:extLst>
          </p:cNvPr>
          <p:cNvSpPr/>
          <p:nvPr/>
        </p:nvSpPr>
        <p:spPr>
          <a:xfrm>
            <a:off x="5073165" y="4909632"/>
            <a:ext cx="473648" cy="473648"/>
          </a:xfrm>
          <a:prstGeom prst="ellipse">
            <a:avLst/>
          </a:prstGeom>
          <a:noFill/>
          <a:ln w="38100">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352169435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sp>
        <p:nvSpPr>
          <p:cNvPr id="16" name="テキスト ボックス 15">
            <a:extLst>
              <a:ext uri="{FF2B5EF4-FFF2-40B4-BE49-F238E27FC236}">
                <a16:creationId xmlns:a16="http://schemas.microsoft.com/office/drawing/2014/main" id="{3309E6A6-2482-4EFC-A92B-B9706F72B98B}"/>
              </a:ext>
            </a:extLst>
          </p:cNvPr>
          <p:cNvSpPr txBox="1"/>
          <p:nvPr/>
        </p:nvSpPr>
        <p:spPr>
          <a:xfrm>
            <a:off x="740990" y="1613734"/>
            <a:ext cx="6288007" cy="473206"/>
          </a:xfrm>
          <a:prstGeom prst="rect">
            <a:avLst/>
          </a:prstGeom>
          <a:noFill/>
        </p:spPr>
        <p:txBody>
          <a:bodyPr wrap="square" rtlCol="0">
            <a:spAutoFit/>
          </a:bodyPr>
          <a:lstStyle/>
          <a:p>
            <a:pPr>
              <a:lnSpc>
                <a:spcPct val="15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2FF22B4D-A9E9-47EF-9665-97D82F6DB30A}"/>
              </a:ext>
            </a:extLst>
          </p:cNvPr>
          <p:cNvSpPr txBox="1"/>
          <p:nvPr/>
        </p:nvSpPr>
        <p:spPr>
          <a:xfrm>
            <a:off x="740990" y="2246831"/>
            <a:ext cx="5534408"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a:t>
            </a:r>
            <a:r>
              <a:rPr lang="ja-JP" altLang="en-US" b="1" dirty="0">
                <a:solidFill>
                  <a:srgbClr val="575E75"/>
                </a:solidFill>
                <a:latin typeface="メイリオ" panose="020B0604030504040204" pitchFamily="50" charset="-128"/>
                <a:ea typeface="メイリオ" panose="020B0604030504040204" pitchFamily="50" charset="-128"/>
              </a:rPr>
              <a:t>関数「</a:t>
            </a:r>
            <a:r>
              <a:rPr lang="en-US" altLang="ja-JP" b="1" dirty="0" err="1">
                <a:solidFill>
                  <a:srgbClr val="575E75"/>
                </a:solidFill>
                <a:latin typeface="メイリオ" panose="020B0604030504040204" pitchFamily="50" charset="-128"/>
                <a:ea typeface="メイリオ" panose="020B0604030504040204" pitchFamily="50" charset="-128"/>
              </a:rPr>
              <a:t>plantSection</a:t>
            </a:r>
            <a:r>
              <a:rPr lang="ja-JP" altLang="en-US" b="1" dirty="0">
                <a:solidFill>
                  <a:srgbClr val="575E75"/>
                </a:solidFill>
                <a:latin typeface="メイリオ" panose="020B0604030504040204" pitchFamily="50" charset="-128"/>
                <a:ea typeface="メイリオ" panose="020B0604030504040204" pitchFamily="50" charset="-128"/>
              </a:rPr>
              <a:t>」を呼び出す。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4E7D56A3-8664-46F1-A8CF-E5AE66967928}"/>
              </a:ext>
            </a:extLst>
          </p:cNvPr>
          <p:cNvSpPr txBox="1"/>
          <p:nvPr/>
        </p:nvSpPr>
        <p:spPr>
          <a:xfrm>
            <a:off x="5418883" y="1603244"/>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22" name="テキスト ボックス 21">
            <a:extLst>
              <a:ext uri="{FF2B5EF4-FFF2-40B4-BE49-F238E27FC236}">
                <a16:creationId xmlns:a16="http://schemas.microsoft.com/office/drawing/2014/main" id="{82EB7282-AF35-4491-B39A-7DFF2002535E}"/>
              </a:ext>
            </a:extLst>
          </p:cNvPr>
          <p:cNvSpPr txBox="1"/>
          <p:nvPr/>
        </p:nvSpPr>
        <p:spPr>
          <a:xfrm>
            <a:off x="3993050" y="1593762"/>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23" name="テキスト ボックス 22">
            <a:extLst>
              <a:ext uri="{FF2B5EF4-FFF2-40B4-BE49-F238E27FC236}">
                <a16:creationId xmlns:a16="http://schemas.microsoft.com/office/drawing/2014/main" id="{7F738090-3D2A-47CA-A3C5-3C2AF14F51CF}"/>
              </a:ext>
            </a:extLst>
          </p:cNvPr>
          <p:cNvSpPr txBox="1"/>
          <p:nvPr/>
        </p:nvSpPr>
        <p:spPr>
          <a:xfrm>
            <a:off x="6048639" y="1602140"/>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24" name="テキスト ボックス 23">
            <a:extLst>
              <a:ext uri="{FF2B5EF4-FFF2-40B4-BE49-F238E27FC236}">
                <a16:creationId xmlns:a16="http://schemas.microsoft.com/office/drawing/2014/main" id="{D4E161A5-E6E4-4480-90C6-72AA96FF7EBD}"/>
              </a:ext>
            </a:extLst>
          </p:cNvPr>
          <p:cNvSpPr txBox="1"/>
          <p:nvPr/>
        </p:nvSpPr>
        <p:spPr>
          <a:xfrm>
            <a:off x="3750756" y="2337235"/>
            <a:ext cx="3129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a:t>
            </a:r>
          </a:p>
        </p:txBody>
      </p:sp>
      <p:sp>
        <p:nvSpPr>
          <p:cNvPr id="25" name="テキスト ボックス 24">
            <a:extLst>
              <a:ext uri="{FF2B5EF4-FFF2-40B4-BE49-F238E27FC236}">
                <a16:creationId xmlns:a16="http://schemas.microsoft.com/office/drawing/2014/main" id="{F6EAA3B9-5386-4DE8-9BAF-5F2D7B6CC33B}"/>
              </a:ext>
            </a:extLst>
          </p:cNvPr>
          <p:cNvSpPr txBox="1"/>
          <p:nvPr/>
        </p:nvSpPr>
        <p:spPr>
          <a:xfrm>
            <a:off x="4196221" y="2337235"/>
            <a:ext cx="3129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32" name="テキスト ボックス 31">
            <a:extLst>
              <a:ext uri="{FF2B5EF4-FFF2-40B4-BE49-F238E27FC236}">
                <a16:creationId xmlns:a16="http://schemas.microsoft.com/office/drawing/2014/main" id="{A0AA8405-E315-45D9-B758-3757209C9E5F}"/>
              </a:ext>
            </a:extLst>
          </p:cNvPr>
          <p:cNvSpPr txBox="1"/>
          <p:nvPr/>
        </p:nvSpPr>
        <p:spPr>
          <a:xfrm>
            <a:off x="767366" y="3025170"/>
            <a:ext cx="5058744"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3. </a:t>
            </a:r>
            <a:r>
              <a:rPr lang="ja-JP" altLang="en-US" b="1" dirty="0">
                <a:solidFill>
                  <a:srgbClr val="575E75"/>
                </a:solidFill>
                <a:latin typeface="メイリオ" panose="020B0604030504040204" pitchFamily="50" charset="-128"/>
                <a:ea typeface="メイリオ" panose="020B0604030504040204" pitchFamily="50" charset="-128"/>
              </a:rPr>
              <a:t>足元のブロックを確認する。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C128DCA1-5C88-4B5E-AEA6-C610DFF1DAC6}"/>
              </a:ext>
            </a:extLst>
          </p:cNvPr>
          <p:cNvSpPr txBox="1"/>
          <p:nvPr/>
        </p:nvSpPr>
        <p:spPr>
          <a:xfrm>
            <a:off x="962963" y="2339621"/>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p>
        </p:txBody>
      </p:sp>
      <p:sp>
        <p:nvSpPr>
          <p:cNvPr id="36" name="テキスト ボックス 35">
            <a:extLst>
              <a:ext uri="{FF2B5EF4-FFF2-40B4-BE49-F238E27FC236}">
                <a16:creationId xmlns:a16="http://schemas.microsoft.com/office/drawing/2014/main" id="{4DB50183-EEF7-4C8D-A51A-5F66AFFF148F}"/>
              </a:ext>
            </a:extLst>
          </p:cNvPr>
          <p:cNvSpPr txBox="1"/>
          <p:nvPr/>
        </p:nvSpPr>
        <p:spPr>
          <a:xfrm>
            <a:off x="259976" y="937400"/>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どんな順番でエージェントを動かしたらいいか考えてみよう！</a:t>
            </a:r>
            <a:endParaRPr kumimoji="1" lang="ja-JP" altLang="en-US" dirty="0">
              <a:latin typeface="メイリオ" panose="020B0604030504040204" pitchFamily="50" charset="-128"/>
              <a:ea typeface="メイリオ" panose="020B0604030504040204" pitchFamily="50" charset="-128"/>
            </a:endParaRPr>
          </a:p>
        </p:txBody>
      </p:sp>
      <p:sp>
        <p:nvSpPr>
          <p:cNvPr id="37" name="テキスト ボックス 36">
            <a:extLst>
              <a:ext uri="{FF2B5EF4-FFF2-40B4-BE49-F238E27FC236}">
                <a16:creationId xmlns:a16="http://schemas.microsoft.com/office/drawing/2014/main" id="{17611692-60D2-45F4-B0E4-D0103FBDD930}"/>
              </a:ext>
            </a:extLst>
          </p:cNvPr>
          <p:cNvSpPr txBox="1"/>
          <p:nvPr/>
        </p:nvSpPr>
        <p:spPr>
          <a:xfrm>
            <a:off x="852731" y="1008076"/>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p>
        </p:txBody>
      </p:sp>
      <p:sp>
        <p:nvSpPr>
          <p:cNvPr id="38" name="テキスト ボックス 37">
            <a:extLst>
              <a:ext uri="{FF2B5EF4-FFF2-40B4-BE49-F238E27FC236}">
                <a16:creationId xmlns:a16="http://schemas.microsoft.com/office/drawing/2014/main" id="{BC311BEB-E02F-4E09-97C4-E9F49439F39E}"/>
              </a:ext>
            </a:extLst>
          </p:cNvPr>
          <p:cNvSpPr txBox="1"/>
          <p:nvPr/>
        </p:nvSpPr>
        <p:spPr>
          <a:xfrm>
            <a:off x="3193506" y="100807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39" name="テキスト ボックス 38">
            <a:extLst>
              <a:ext uri="{FF2B5EF4-FFF2-40B4-BE49-F238E27FC236}">
                <a16:creationId xmlns:a16="http://schemas.microsoft.com/office/drawing/2014/main" id="{FB3B44A6-69FF-432F-8D11-9C20FD09AB73}"/>
              </a:ext>
            </a:extLst>
          </p:cNvPr>
          <p:cNvSpPr txBox="1"/>
          <p:nvPr/>
        </p:nvSpPr>
        <p:spPr>
          <a:xfrm>
            <a:off x="4957990" y="1008076"/>
            <a:ext cx="6430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sp>
        <p:nvSpPr>
          <p:cNvPr id="40" name="テキスト ボックス 39">
            <a:extLst>
              <a:ext uri="{FF2B5EF4-FFF2-40B4-BE49-F238E27FC236}">
                <a16:creationId xmlns:a16="http://schemas.microsoft.com/office/drawing/2014/main" id="{BFB201C5-E8FE-4724-B159-559FC16DF79B}"/>
              </a:ext>
            </a:extLst>
          </p:cNvPr>
          <p:cNvSpPr txBox="1"/>
          <p:nvPr/>
        </p:nvSpPr>
        <p:spPr>
          <a:xfrm>
            <a:off x="5124128" y="2347460"/>
            <a:ext cx="3809740"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ここで、</a:t>
            </a:r>
            <a:r>
              <a:rPr kumimoji="1" lang="en-US" altLang="ja-JP" sz="1600" dirty="0">
                <a:solidFill>
                  <a:srgbClr val="575E75"/>
                </a:solidFill>
                <a:latin typeface="メイリオ" panose="020B0604030504040204" pitchFamily="50" charset="-128"/>
                <a:ea typeface="メイリオ" panose="020B0604030504040204" pitchFamily="50" charset="-128"/>
              </a:rPr>
              <a:t>1</a:t>
            </a:r>
            <a:r>
              <a:rPr kumimoji="1" lang="ja-JP" altLang="en-US" sz="1600" dirty="0">
                <a:solidFill>
                  <a:srgbClr val="575E75"/>
                </a:solidFill>
                <a:latin typeface="メイリオ" panose="020B0604030504040204" pitchFamily="50" charset="-128"/>
                <a:ea typeface="メイリオ" panose="020B0604030504040204" pitchFamily="50" charset="-128"/>
              </a:rPr>
              <a:t>列目の種蒔きが行われます！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3" name="吹き出し: 角を丸めた四角形 42">
            <a:extLst>
              <a:ext uri="{FF2B5EF4-FFF2-40B4-BE49-F238E27FC236}">
                <a16:creationId xmlns:a16="http://schemas.microsoft.com/office/drawing/2014/main" id="{F1E26674-C9B8-4680-A31C-F038366EB5DD}"/>
              </a:ext>
            </a:extLst>
          </p:cNvPr>
          <p:cNvSpPr/>
          <p:nvPr/>
        </p:nvSpPr>
        <p:spPr>
          <a:xfrm>
            <a:off x="5124127" y="2347460"/>
            <a:ext cx="3809740" cy="577081"/>
          </a:xfrm>
          <a:prstGeom prst="wedgeRoundRectCallout">
            <a:avLst>
              <a:gd name="adj1" fmla="val -55932"/>
              <a:gd name="adj2" fmla="val -1416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45" name="テキスト ボックス 44">
            <a:extLst>
              <a:ext uri="{FF2B5EF4-FFF2-40B4-BE49-F238E27FC236}">
                <a16:creationId xmlns:a16="http://schemas.microsoft.com/office/drawing/2014/main" id="{0FC58F85-5016-47BE-B49F-37CABFAC7D33}"/>
              </a:ext>
            </a:extLst>
          </p:cNvPr>
          <p:cNvSpPr txBox="1"/>
          <p:nvPr/>
        </p:nvSpPr>
        <p:spPr>
          <a:xfrm>
            <a:off x="7415628" y="2414944"/>
            <a:ext cx="56010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おこな</a:t>
            </a:r>
            <a:endParaRPr kumimoji="1" lang="ja-JP" altLang="en-US" sz="8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BA98DEC7-B47B-47FA-B626-71D5313F8D8E}"/>
              </a:ext>
            </a:extLst>
          </p:cNvPr>
          <p:cNvSpPr txBox="1"/>
          <p:nvPr/>
        </p:nvSpPr>
        <p:spPr>
          <a:xfrm>
            <a:off x="6621613" y="2414944"/>
            <a:ext cx="66004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たね ま</a:t>
            </a:r>
            <a:endParaRPr kumimoji="1" lang="ja-JP" altLang="en-US" sz="800" dirty="0">
              <a:latin typeface="メイリオ" panose="020B0604030504040204" pitchFamily="50" charset="-128"/>
              <a:ea typeface="メイリオ" panose="020B0604030504040204" pitchFamily="50" charset="-128"/>
            </a:endParaRPr>
          </a:p>
        </p:txBody>
      </p:sp>
      <p:sp>
        <p:nvSpPr>
          <p:cNvPr id="47" name="テキスト ボックス 46">
            <a:extLst>
              <a:ext uri="{FF2B5EF4-FFF2-40B4-BE49-F238E27FC236}">
                <a16:creationId xmlns:a16="http://schemas.microsoft.com/office/drawing/2014/main" id="{965E3B8F-FC13-4183-A018-2418540FF64E}"/>
              </a:ext>
            </a:extLst>
          </p:cNvPr>
          <p:cNvSpPr txBox="1"/>
          <p:nvPr/>
        </p:nvSpPr>
        <p:spPr>
          <a:xfrm>
            <a:off x="1124481" y="3523518"/>
            <a:ext cx="3833509" cy="1719702"/>
          </a:xfrm>
          <a:prstGeom prst="rect">
            <a:avLst/>
          </a:prstGeom>
          <a:noFill/>
          <a:ln>
            <a:solidFill>
              <a:schemeClr val="accent1"/>
            </a:solidFill>
          </a:ln>
        </p:spPr>
        <p:txBody>
          <a:bodyPr wrap="square" rtlCol="0">
            <a:spAutoFit/>
          </a:bodyPr>
          <a:lstStyle/>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・ラピスラズリの場合（</a:t>
            </a:r>
            <a:r>
              <a:rPr kumimoji="1" lang="ja-JP" altLang="en-US" b="1" dirty="0">
                <a:solidFill>
                  <a:srgbClr val="575E75"/>
                </a:solidFill>
                <a:latin typeface="メイリオ" panose="020B0604030504040204" pitchFamily="50" charset="-128"/>
                <a:ea typeface="メイリオ" panose="020B0604030504040204" pitchFamily="50" charset="-128"/>
              </a:rPr>
              <a:t>右回転</a:t>
            </a:r>
            <a:r>
              <a:rPr kumimoji="1" lang="ja-JP" altLang="en-US" dirty="0">
                <a:solidFill>
                  <a:srgbClr val="575E75"/>
                </a:solidFill>
                <a:latin typeface="メイリオ" panose="020B0604030504040204" pitchFamily="50" charset="-128"/>
                <a:ea typeface="メイリオ" panose="020B0604030504040204" pitchFamily="50" charset="-128"/>
              </a:rPr>
              <a:t>）</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向きを右に変える。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ブロック分前に移動する。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向きを右に変える。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4432C616-D8B0-403A-8FBE-CC77D00A49E9}"/>
              </a:ext>
            </a:extLst>
          </p:cNvPr>
          <p:cNvSpPr txBox="1"/>
          <p:nvPr/>
        </p:nvSpPr>
        <p:spPr>
          <a:xfrm>
            <a:off x="3309226" y="4316455"/>
            <a:ext cx="6185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50" name="テキスト ボックス 49">
            <a:extLst>
              <a:ext uri="{FF2B5EF4-FFF2-40B4-BE49-F238E27FC236}">
                <a16:creationId xmlns:a16="http://schemas.microsoft.com/office/drawing/2014/main" id="{06E419A5-161C-4E1F-A975-7D485DA5F6CF}"/>
              </a:ext>
            </a:extLst>
          </p:cNvPr>
          <p:cNvSpPr txBox="1"/>
          <p:nvPr/>
        </p:nvSpPr>
        <p:spPr>
          <a:xfrm>
            <a:off x="2568647" y="4320799"/>
            <a:ext cx="7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まえ</a:t>
            </a:r>
          </a:p>
        </p:txBody>
      </p:sp>
      <p:sp>
        <p:nvSpPr>
          <p:cNvPr id="51" name="テキスト ボックス 50">
            <a:extLst>
              <a:ext uri="{FF2B5EF4-FFF2-40B4-BE49-F238E27FC236}">
                <a16:creationId xmlns:a16="http://schemas.microsoft.com/office/drawing/2014/main" id="{02D4E497-3121-437A-A3B8-C9C3B640B60D}"/>
              </a:ext>
            </a:extLst>
          </p:cNvPr>
          <p:cNvSpPr txBox="1"/>
          <p:nvPr/>
        </p:nvSpPr>
        <p:spPr>
          <a:xfrm>
            <a:off x="1033303" y="3095080"/>
            <a:ext cx="7317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52" name="テキスト ボックス 51">
            <a:extLst>
              <a:ext uri="{FF2B5EF4-FFF2-40B4-BE49-F238E27FC236}">
                <a16:creationId xmlns:a16="http://schemas.microsoft.com/office/drawing/2014/main" id="{7D438D27-A406-4E3B-877B-DC949ED3A8C4}"/>
              </a:ext>
            </a:extLst>
          </p:cNvPr>
          <p:cNvSpPr txBox="1"/>
          <p:nvPr/>
        </p:nvSpPr>
        <p:spPr>
          <a:xfrm>
            <a:off x="2849401" y="3097053"/>
            <a:ext cx="7317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53" name="テキスト ボックス 52">
            <a:extLst>
              <a:ext uri="{FF2B5EF4-FFF2-40B4-BE49-F238E27FC236}">
                <a16:creationId xmlns:a16="http://schemas.microsoft.com/office/drawing/2014/main" id="{0AB780ED-9C45-4410-AF4C-A9856F1B476C}"/>
              </a:ext>
            </a:extLst>
          </p:cNvPr>
          <p:cNvSpPr txBox="1"/>
          <p:nvPr/>
        </p:nvSpPr>
        <p:spPr>
          <a:xfrm>
            <a:off x="2948279" y="3495115"/>
            <a:ext cx="6185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ばあい</a:t>
            </a:r>
          </a:p>
        </p:txBody>
      </p:sp>
      <p:sp>
        <p:nvSpPr>
          <p:cNvPr id="54" name="テキスト ボックス 53">
            <a:extLst>
              <a:ext uri="{FF2B5EF4-FFF2-40B4-BE49-F238E27FC236}">
                <a16:creationId xmlns:a16="http://schemas.microsoft.com/office/drawing/2014/main" id="{808DDE5B-7E37-44FF-B178-327F3EBA1BCB}"/>
              </a:ext>
            </a:extLst>
          </p:cNvPr>
          <p:cNvSpPr txBox="1"/>
          <p:nvPr/>
        </p:nvSpPr>
        <p:spPr>
          <a:xfrm>
            <a:off x="3566987" y="3495115"/>
            <a:ext cx="9874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みぎかいてん</a:t>
            </a:r>
          </a:p>
        </p:txBody>
      </p:sp>
      <p:sp>
        <p:nvSpPr>
          <p:cNvPr id="55" name="テキスト ボックス 54">
            <a:extLst>
              <a:ext uri="{FF2B5EF4-FFF2-40B4-BE49-F238E27FC236}">
                <a16:creationId xmlns:a16="http://schemas.microsoft.com/office/drawing/2014/main" id="{C994C872-ECC0-4DFD-BD67-B2C324D0DE89}"/>
              </a:ext>
            </a:extLst>
          </p:cNvPr>
          <p:cNvSpPr txBox="1"/>
          <p:nvPr/>
        </p:nvSpPr>
        <p:spPr>
          <a:xfrm>
            <a:off x="1609989" y="3923422"/>
            <a:ext cx="3268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56" name="テキスト ボックス 55">
            <a:extLst>
              <a:ext uri="{FF2B5EF4-FFF2-40B4-BE49-F238E27FC236}">
                <a16:creationId xmlns:a16="http://schemas.microsoft.com/office/drawing/2014/main" id="{CD7490AA-A9C7-4689-AC10-E32A2F2B6464}"/>
              </a:ext>
            </a:extLst>
          </p:cNvPr>
          <p:cNvSpPr txBox="1"/>
          <p:nvPr/>
        </p:nvSpPr>
        <p:spPr>
          <a:xfrm>
            <a:off x="2204623" y="3923422"/>
            <a:ext cx="5122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57" name="テキスト ボックス 56">
            <a:extLst>
              <a:ext uri="{FF2B5EF4-FFF2-40B4-BE49-F238E27FC236}">
                <a16:creationId xmlns:a16="http://schemas.microsoft.com/office/drawing/2014/main" id="{EB3CD515-1BCE-4B47-9726-BFE2264A70F9}"/>
              </a:ext>
            </a:extLst>
          </p:cNvPr>
          <p:cNvSpPr txBox="1"/>
          <p:nvPr/>
        </p:nvSpPr>
        <p:spPr>
          <a:xfrm>
            <a:off x="2733009" y="3923422"/>
            <a:ext cx="3570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58" name="テキスト ボックス 57">
            <a:extLst>
              <a:ext uri="{FF2B5EF4-FFF2-40B4-BE49-F238E27FC236}">
                <a16:creationId xmlns:a16="http://schemas.microsoft.com/office/drawing/2014/main" id="{8F66BFA2-A931-43CC-A68F-30480470EBB7}"/>
              </a:ext>
            </a:extLst>
          </p:cNvPr>
          <p:cNvSpPr txBox="1"/>
          <p:nvPr/>
        </p:nvSpPr>
        <p:spPr>
          <a:xfrm>
            <a:off x="1618781" y="4740743"/>
            <a:ext cx="3268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59" name="テキスト ボックス 58">
            <a:extLst>
              <a:ext uri="{FF2B5EF4-FFF2-40B4-BE49-F238E27FC236}">
                <a16:creationId xmlns:a16="http://schemas.microsoft.com/office/drawing/2014/main" id="{76B0EBD7-DC5D-4EFD-9259-8CC491813295}"/>
              </a:ext>
            </a:extLst>
          </p:cNvPr>
          <p:cNvSpPr txBox="1"/>
          <p:nvPr/>
        </p:nvSpPr>
        <p:spPr>
          <a:xfrm>
            <a:off x="2213415" y="4740743"/>
            <a:ext cx="5122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60" name="テキスト ボックス 59">
            <a:extLst>
              <a:ext uri="{FF2B5EF4-FFF2-40B4-BE49-F238E27FC236}">
                <a16:creationId xmlns:a16="http://schemas.microsoft.com/office/drawing/2014/main" id="{F937DF17-7269-4706-A1A8-5162BD422289}"/>
              </a:ext>
            </a:extLst>
          </p:cNvPr>
          <p:cNvSpPr txBox="1"/>
          <p:nvPr/>
        </p:nvSpPr>
        <p:spPr>
          <a:xfrm>
            <a:off x="2741801" y="4740743"/>
            <a:ext cx="3570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61" name="テキスト ボックス 60">
            <a:extLst>
              <a:ext uri="{FF2B5EF4-FFF2-40B4-BE49-F238E27FC236}">
                <a16:creationId xmlns:a16="http://schemas.microsoft.com/office/drawing/2014/main" id="{58E8CC5D-EABF-4004-A1A2-E78D2D1C3AAA}"/>
              </a:ext>
            </a:extLst>
          </p:cNvPr>
          <p:cNvSpPr txBox="1"/>
          <p:nvPr/>
        </p:nvSpPr>
        <p:spPr>
          <a:xfrm>
            <a:off x="5022622" y="3523518"/>
            <a:ext cx="3833509" cy="1719702"/>
          </a:xfrm>
          <a:prstGeom prst="rect">
            <a:avLst/>
          </a:prstGeom>
          <a:noFill/>
          <a:ln>
            <a:solidFill>
              <a:schemeClr val="accent5"/>
            </a:solidFill>
          </a:ln>
        </p:spPr>
        <p:txBody>
          <a:bodyPr wrap="square" rtlCol="0">
            <a:spAutoFit/>
          </a:bodyPr>
          <a:lstStyle/>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・クォーツの場合（</a:t>
            </a:r>
            <a:r>
              <a:rPr kumimoji="1" lang="ja-JP" altLang="en-US" b="1" dirty="0">
                <a:solidFill>
                  <a:srgbClr val="575E75"/>
                </a:solidFill>
                <a:latin typeface="メイリオ" panose="020B0604030504040204" pitchFamily="50" charset="-128"/>
                <a:ea typeface="メイリオ" panose="020B0604030504040204" pitchFamily="50" charset="-128"/>
              </a:rPr>
              <a:t>左回転</a:t>
            </a:r>
            <a:r>
              <a:rPr kumimoji="1" lang="ja-JP" altLang="en-US" dirty="0">
                <a:solidFill>
                  <a:srgbClr val="575E75"/>
                </a:solidFill>
                <a:latin typeface="メイリオ" panose="020B0604030504040204" pitchFamily="50" charset="-128"/>
                <a:ea typeface="メイリオ" panose="020B0604030504040204" pitchFamily="50" charset="-128"/>
              </a:rPr>
              <a:t>）</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向きを左に変える。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ブロック分前に移動する。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向きを左に変える。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F070276E-454B-4F72-9B21-D8BE5503EF86}"/>
              </a:ext>
            </a:extLst>
          </p:cNvPr>
          <p:cNvSpPr txBox="1"/>
          <p:nvPr/>
        </p:nvSpPr>
        <p:spPr>
          <a:xfrm>
            <a:off x="7207367" y="4316455"/>
            <a:ext cx="6185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63" name="テキスト ボックス 62">
            <a:extLst>
              <a:ext uri="{FF2B5EF4-FFF2-40B4-BE49-F238E27FC236}">
                <a16:creationId xmlns:a16="http://schemas.microsoft.com/office/drawing/2014/main" id="{999A2102-A363-417E-96E0-0894510C44A2}"/>
              </a:ext>
            </a:extLst>
          </p:cNvPr>
          <p:cNvSpPr txBox="1"/>
          <p:nvPr/>
        </p:nvSpPr>
        <p:spPr>
          <a:xfrm>
            <a:off x="6466788" y="4320799"/>
            <a:ext cx="7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まえ</a:t>
            </a:r>
          </a:p>
        </p:txBody>
      </p:sp>
      <p:sp>
        <p:nvSpPr>
          <p:cNvPr id="73" name="テキスト ボックス 72">
            <a:extLst>
              <a:ext uri="{FF2B5EF4-FFF2-40B4-BE49-F238E27FC236}">
                <a16:creationId xmlns:a16="http://schemas.microsoft.com/office/drawing/2014/main" id="{E71E51BB-C867-429B-B24B-CA46BFF285A4}"/>
              </a:ext>
            </a:extLst>
          </p:cNvPr>
          <p:cNvSpPr txBox="1"/>
          <p:nvPr/>
        </p:nvSpPr>
        <p:spPr>
          <a:xfrm>
            <a:off x="6380425" y="3495115"/>
            <a:ext cx="6185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ばあい</a:t>
            </a:r>
          </a:p>
        </p:txBody>
      </p:sp>
      <p:sp>
        <p:nvSpPr>
          <p:cNvPr id="74" name="テキスト ボックス 73">
            <a:extLst>
              <a:ext uri="{FF2B5EF4-FFF2-40B4-BE49-F238E27FC236}">
                <a16:creationId xmlns:a16="http://schemas.microsoft.com/office/drawing/2014/main" id="{4B296FDF-925E-4B9B-9DCF-BCA9D95DA92F}"/>
              </a:ext>
            </a:extLst>
          </p:cNvPr>
          <p:cNvSpPr txBox="1"/>
          <p:nvPr/>
        </p:nvSpPr>
        <p:spPr>
          <a:xfrm>
            <a:off x="6955172" y="3495115"/>
            <a:ext cx="113277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ひだりかいてん</a:t>
            </a:r>
          </a:p>
        </p:txBody>
      </p:sp>
      <p:sp>
        <p:nvSpPr>
          <p:cNvPr id="75" name="テキスト ボックス 74">
            <a:extLst>
              <a:ext uri="{FF2B5EF4-FFF2-40B4-BE49-F238E27FC236}">
                <a16:creationId xmlns:a16="http://schemas.microsoft.com/office/drawing/2014/main" id="{26805786-A5EC-48A6-BC5A-2DEEA03C55FC}"/>
              </a:ext>
            </a:extLst>
          </p:cNvPr>
          <p:cNvSpPr txBox="1"/>
          <p:nvPr/>
        </p:nvSpPr>
        <p:spPr>
          <a:xfrm>
            <a:off x="5508130" y="3923422"/>
            <a:ext cx="3268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76" name="テキスト ボックス 75">
            <a:extLst>
              <a:ext uri="{FF2B5EF4-FFF2-40B4-BE49-F238E27FC236}">
                <a16:creationId xmlns:a16="http://schemas.microsoft.com/office/drawing/2014/main" id="{40017E54-A519-4203-89FD-ABF7ADEDC03F}"/>
              </a:ext>
            </a:extLst>
          </p:cNvPr>
          <p:cNvSpPr txBox="1"/>
          <p:nvPr/>
        </p:nvSpPr>
        <p:spPr>
          <a:xfrm>
            <a:off x="6077038" y="3923422"/>
            <a:ext cx="581887" cy="246221"/>
          </a:xfrm>
          <a:prstGeom prst="rect">
            <a:avLst/>
          </a:prstGeom>
          <a:noFill/>
        </p:spPr>
        <p:txBody>
          <a:bodyPr wrap="square" rtlCol="0">
            <a:spAutoFit/>
          </a:bodyPr>
          <a:lstStyle/>
          <a:p>
            <a:pPr algn="ctr"/>
            <a:r>
              <a:rPr kumimoji="1" lang="ja-JP" altLang="en-US" sz="1000">
                <a:solidFill>
                  <a:srgbClr val="575E75"/>
                </a:solidFill>
                <a:latin typeface="メイリオ" panose="020B0604030504040204" pitchFamily="50" charset="-128"/>
                <a:ea typeface="メイリオ" panose="020B0604030504040204" pitchFamily="50" charset="-128"/>
              </a:rPr>
              <a:t>ひだり</a:t>
            </a:r>
            <a:endParaRPr kumimoji="1" lang="ja-JP" altLang="en-US" sz="1000" dirty="0">
              <a:solidFill>
                <a:srgbClr val="575E75"/>
              </a:solidFill>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99BDBA15-F619-41B2-9918-E302CDBF2E37}"/>
              </a:ext>
            </a:extLst>
          </p:cNvPr>
          <p:cNvSpPr txBox="1"/>
          <p:nvPr/>
        </p:nvSpPr>
        <p:spPr>
          <a:xfrm>
            <a:off x="6631150" y="3923422"/>
            <a:ext cx="3570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78" name="テキスト ボックス 77">
            <a:extLst>
              <a:ext uri="{FF2B5EF4-FFF2-40B4-BE49-F238E27FC236}">
                <a16:creationId xmlns:a16="http://schemas.microsoft.com/office/drawing/2014/main" id="{B21B08E7-ADDB-4F82-BEEF-1F4102C4CF4F}"/>
              </a:ext>
            </a:extLst>
          </p:cNvPr>
          <p:cNvSpPr txBox="1"/>
          <p:nvPr/>
        </p:nvSpPr>
        <p:spPr>
          <a:xfrm>
            <a:off x="5516922" y="4740743"/>
            <a:ext cx="3268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79" name="テキスト ボックス 78">
            <a:extLst>
              <a:ext uri="{FF2B5EF4-FFF2-40B4-BE49-F238E27FC236}">
                <a16:creationId xmlns:a16="http://schemas.microsoft.com/office/drawing/2014/main" id="{B500A42A-5DAA-42E4-8E46-DD1D94D46F8D}"/>
              </a:ext>
            </a:extLst>
          </p:cNvPr>
          <p:cNvSpPr txBox="1"/>
          <p:nvPr/>
        </p:nvSpPr>
        <p:spPr>
          <a:xfrm>
            <a:off x="6077038" y="4740743"/>
            <a:ext cx="58188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sp>
        <p:nvSpPr>
          <p:cNvPr id="80" name="テキスト ボックス 79">
            <a:extLst>
              <a:ext uri="{FF2B5EF4-FFF2-40B4-BE49-F238E27FC236}">
                <a16:creationId xmlns:a16="http://schemas.microsoft.com/office/drawing/2014/main" id="{BF0299C2-398F-4E30-A075-E10C52DDFEE6}"/>
              </a:ext>
            </a:extLst>
          </p:cNvPr>
          <p:cNvSpPr txBox="1"/>
          <p:nvPr/>
        </p:nvSpPr>
        <p:spPr>
          <a:xfrm>
            <a:off x="6639942" y="4740743"/>
            <a:ext cx="3570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81" name="テキスト ボックス 80">
            <a:extLst>
              <a:ext uri="{FF2B5EF4-FFF2-40B4-BE49-F238E27FC236}">
                <a16:creationId xmlns:a16="http://schemas.microsoft.com/office/drawing/2014/main" id="{76800794-E7B5-4504-8356-B478BD515672}"/>
              </a:ext>
            </a:extLst>
          </p:cNvPr>
          <p:cNvSpPr txBox="1"/>
          <p:nvPr/>
        </p:nvSpPr>
        <p:spPr>
          <a:xfrm>
            <a:off x="767366" y="5566365"/>
            <a:ext cx="5534408"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4. </a:t>
            </a:r>
            <a:r>
              <a:rPr lang="ja-JP" altLang="en-US" b="1" dirty="0">
                <a:solidFill>
                  <a:srgbClr val="575E75"/>
                </a:solidFill>
                <a:latin typeface="メイリオ" panose="020B0604030504040204" pitchFamily="50" charset="-128"/>
                <a:ea typeface="メイリオ" panose="020B0604030504040204" pitchFamily="50" charset="-128"/>
              </a:rPr>
              <a:t>関数「</a:t>
            </a:r>
            <a:r>
              <a:rPr lang="en-US" altLang="ja-JP" b="1" dirty="0" err="1">
                <a:solidFill>
                  <a:srgbClr val="575E75"/>
                </a:solidFill>
                <a:latin typeface="メイリオ" panose="020B0604030504040204" pitchFamily="50" charset="-128"/>
                <a:ea typeface="メイリオ" panose="020B0604030504040204" pitchFamily="50" charset="-128"/>
              </a:rPr>
              <a:t>plantSection</a:t>
            </a:r>
            <a:r>
              <a:rPr lang="ja-JP" altLang="en-US" b="1" dirty="0">
                <a:solidFill>
                  <a:srgbClr val="575E75"/>
                </a:solidFill>
                <a:latin typeface="メイリオ" panose="020B0604030504040204" pitchFamily="50" charset="-128"/>
                <a:ea typeface="メイリオ" panose="020B0604030504040204" pitchFamily="50" charset="-128"/>
              </a:rPr>
              <a:t>」を呼び出す。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82" name="テキスト ボックス 81">
            <a:extLst>
              <a:ext uri="{FF2B5EF4-FFF2-40B4-BE49-F238E27FC236}">
                <a16:creationId xmlns:a16="http://schemas.microsoft.com/office/drawing/2014/main" id="{EF2AFE8A-655C-49EE-87A5-95AC2604B426}"/>
              </a:ext>
            </a:extLst>
          </p:cNvPr>
          <p:cNvSpPr txBox="1"/>
          <p:nvPr/>
        </p:nvSpPr>
        <p:spPr>
          <a:xfrm>
            <a:off x="3777132" y="5656769"/>
            <a:ext cx="3129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a:t>
            </a:r>
          </a:p>
        </p:txBody>
      </p:sp>
      <p:sp>
        <p:nvSpPr>
          <p:cNvPr id="83" name="テキスト ボックス 82">
            <a:extLst>
              <a:ext uri="{FF2B5EF4-FFF2-40B4-BE49-F238E27FC236}">
                <a16:creationId xmlns:a16="http://schemas.microsoft.com/office/drawing/2014/main" id="{316EC212-B089-45EA-BF90-CF762F482B06}"/>
              </a:ext>
            </a:extLst>
          </p:cNvPr>
          <p:cNvSpPr txBox="1"/>
          <p:nvPr/>
        </p:nvSpPr>
        <p:spPr>
          <a:xfrm>
            <a:off x="4222597" y="5656769"/>
            <a:ext cx="3129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84" name="テキスト ボックス 83">
            <a:extLst>
              <a:ext uri="{FF2B5EF4-FFF2-40B4-BE49-F238E27FC236}">
                <a16:creationId xmlns:a16="http://schemas.microsoft.com/office/drawing/2014/main" id="{82BC4F1D-BD87-4D18-90AB-96D4F2EEA718}"/>
              </a:ext>
            </a:extLst>
          </p:cNvPr>
          <p:cNvSpPr txBox="1"/>
          <p:nvPr/>
        </p:nvSpPr>
        <p:spPr>
          <a:xfrm>
            <a:off x="989339" y="5659155"/>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p>
        </p:txBody>
      </p:sp>
      <p:sp>
        <p:nvSpPr>
          <p:cNvPr id="85" name="テキスト ボックス 84">
            <a:extLst>
              <a:ext uri="{FF2B5EF4-FFF2-40B4-BE49-F238E27FC236}">
                <a16:creationId xmlns:a16="http://schemas.microsoft.com/office/drawing/2014/main" id="{55045FE5-5B58-4DA7-8B77-A8F056BD6800}"/>
              </a:ext>
            </a:extLst>
          </p:cNvPr>
          <p:cNvSpPr txBox="1"/>
          <p:nvPr/>
        </p:nvSpPr>
        <p:spPr>
          <a:xfrm>
            <a:off x="5150504" y="5666994"/>
            <a:ext cx="3809740"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ここで、</a:t>
            </a:r>
            <a:r>
              <a:rPr kumimoji="1" lang="en-US" altLang="ja-JP" sz="1600" dirty="0">
                <a:solidFill>
                  <a:srgbClr val="575E75"/>
                </a:solidFill>
                <a:latin typeface="メイリオ" panose="020B0604030504040204" pitchFamily="50" charset="-128"/>
                <a:ea typeface="メイリオ" panose="020B0604030504040204" pitchFamily="50" charset="-128"/>
              </a:rPr>
              <a:t>2</a:t>
            </a:r>
            <a:r>
              <a:rPr kumimoji="1" lang="ja-JP" altLang="en-US" sz="1600" dirty="0">
                <a:solidFill>
                  <a:srgbClr val="575E75"/>
                </a:solidFill>
                <a:latin typeface="メイリオ" panose="020B0604030504040204" pitchFamily="50" charset="-128"/>
                <a:ea typeface="メイリオ" panose="020B0604030504040204" pitchFamily="50" charset="-128"/>
              </a:rPr>
              <a:t>列目の種蒔きが行われます！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CA20074B-6813-40C2-A411-6A8D5E7A97F6}"/>
              </a:ext>
            </a:extLst>
          </p:cNvPr>
          <p:cNvSpPr txBox="1"/>
          <p:nvPr/>
        </p:nvSpPr>
        <p:spPr>
          <a:xfrm>
            <a:off x="6077038" y="5727579"/>
            <a:ext cx="544575"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れつめ</a:t>
            </a:r>
            <a:endParaRPr kumimoji="1" lang="ja-JP" altLang="en-US" sz="800" dirty="0">
              <a:latin typeface="メイリオ" panose="020B0604030504040204" pitchFamily="50" charset="-128"/>
              <a:ea typeface="メイリオ" panose="020B0604030504040204" pitchFamily="50" charset="-128"/>
            </a:endParaRPr>
          </a:p>
        </p:txBody>
      </p:sp>
      <p:sp>
        <p:nvSpPr>
          <p:cNvPr id="87" name="吹き出し: 角を丸めた四角形 86">
            <a:extLst>
              <a:ext uri="{FF2B5EF4-FFF2-40B4-BE49-F238E27FC236}">
                <a16:creationId xmlns:a16="http://schemas.microsoft.com/office/drawing/2014/main" id="{0A8361D2-5A72-4A9A-8D7C-BCE666F8BD09}"/>
              </a:ext>
            </a:extLst>
          </p:cNvPr>
          <p:cNvSpPr/>
          <p:nvPr/>
        </p:nvSpPr>
        <p:spPr>
          <a:xfrm>
            <a:off x="5150503" y="5666994"/>
            <a:ext cx="3809740" cy="577081"/>
          </a:xfrm>
          <a:prstGeom prst="wedgeRoundRectCallout">
            <a:avLst>
              <a:gd name="adj1" fmla="val -55932"/>
              <a:gd name="adj2" fmla="val -1416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88" name="テキスト ボックス 87">
            <a:extLst>
              <a:ext uri="{FF2B5EF4-FFF2-40B4-BE49-F238E27FC236}">
                <a16:creationId xmlns:a16="http://schemas.microsoft.com/office/drawing/2014/main" id="{429C949D-13DC-4C2E-8F16-CD62E3A160F2}"/>
              </a:ext>
            </a:extLst>
          </p:cNvPr>
          <p:cNvSpPr txBox="1"/>
          <p:nvPr/>
        </p:nvSpPr>
        <p:spPr>
          <a:xfrm>
            <a:off x="7442004" y="5734478"/>
            <a:ext cx="56010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おこな</a:t>
            </a:r>
            <a:endParaRPr kumimoji="1" lang="ja-JP" altLang="en-US" sz="800" dirty="0">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7DA57C7D-B6BF-40D8-81ED-31A9BCEBED9D}"/>
              </a:ext>
            </a:extLst>
          </p:cNvPr>
          <p:cNvSpPr txBox="1"/>
          <p:nvPr/>
        </p:nvSpPr>
        <p:spPr>
          <a:xfrm>
            <a:off x="6647989" y="5734478"/>
            <a:ext cx="66004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たね ま</a:t>
            </a:r>
            <a:endParaRPr kumimoji="1" lang="ja-JP" altLang="en-US" sz="800" dirty="0">
              <a:latin typeface="メイリオ" panose="020B0604030504040204" pitchFamily="50" charset="-128"/>
              <a:ea typeface="メイリオ" panose="020B0604030504040204" pitchFamily="50" charset="-128"/>
            </a:endParaRPr>
          </a:p>
        </p:txBody>
      </p:sp>
      <p:sp>
        <p:nvSpPr>
          <p:cNvPr id="90" name="テキスト ボックス 89">
            <a:extLst>
              <a:ext uri="{FF2B5EF4-FFF2-40B4-BE49-F238E27FC236}">
                <a16:creationId xmlns:a16="http://schemas.microsoft.com/office/drawing/2014/main" id="{D47D7B7C-2179-4A67-A275-7D47FA5D6968}"/>
              </a:ext>
            </a:extLst>
          </p:cNvPr>
          <p:cNvSpPr txBox="1"/>
          <p:nvPr/>
        </p:nvSpPr>
        <p:spPr>
          <a:xfrm>
            <a:off x="6055908" y="2418857"/>
            <a:ext cx="544575"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れつめ</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24370230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sp>
        <p:nvSpPr>
          <p:cNvPr id="64" name="テキスト ボックス 63">
            <a:extLst>
              <a:ext uri="{FF2B5EF4-FFF2-40B4-BE49-F238E27FC236}">
                <a16:creationId xmlns:a16="http://schemas.microsoft.com/office/drawing/2014/main" id="{5A6DD72B-86E4-41B2-AF1F-8A41F03C62D3}"/>
              </a:ext>
            </a:extLst>
          </p:cNvPr>
          <p:cNvSpPr txBox="1"/>
          <p:nvPr/>
        </p:nvSpPr>
        <p:spPr>
          <a:xfrm>
            <a:off x="459845" y="961248"/>
            <a:ext cx="6784238"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チャットコマンド入力で</a:t>
            </a:r>
            <a:r>
              <a:rPr lang="en-US" altLang="ja-JP" b="1" i="0" dirty="0">
                <a:solidFill>
                  <a:srgbClr val="575E75"/>
                </a:solidFill>
                <a:effectLst/>
                <a:latin typeface="メイリオ" panose="020B0604030504040204" pitchFamily="50" charset="-128"/>
                <a:ea typeface="メイリオ" panose="020B0604030504040204" pitchFamily="50" charset="-128"/>
              </a:rPr>
              <a:t>2</a:t>
            </a:r>
            <a:r>
              <a:rPr lang="ja-JP" altLang="en-US" b="1" i="0" dirty="0">
                <a:solidFill>
                  <a:srgbClr val="575E75"/>
                </a:solidFill>
                <a:effectLst/>
                <a:latin typeface="メイリオ" panose="020B0604030504040204" pitchFamily="50" charset="-128"/>
                <a:ea typeface="メイリオ" panose="020B0604030504040204" pitchFamily="50" charset="-128"/>
              </a:rPr>
              <a:t>列分種を蒔くプログラム</a:t>
            </a:r>
            <a:endParaRPr kumimoji="1" lang="ja-JP" altLang="en-US" b="1"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D9211832-BC82-4EE5-B393-F8764626410E}"/>
              </a:ext>
            </a:extLst>
          </p:cNvPr>
          <p:cNvSpPr txBox="1"/>
          <p:nvPr/>
        </p:nvSpPr>
        <p:spPr>
          <a:xfrm>
            <a:off x="2067224" y="1027806"/>
            <a:ext cx="10655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66" name="テキスト ボックス 65">
            <a:extLst>
              <a:ext uri="{FF2B5EF4-FFF2-40B4-BE49-F238E27FC236}">
                <a16:creationId xmlns:a16="http://schemas.microsoft.com/office/drawing/2014/main" id="{2C446B65-7B6C-437F-B864-6D4FA08FABFD}"/>
              </a:ext>
            </a:extLst>
          </p:cNvPr>
          <p:cNvSpPr txBox="1"/>
          <p:nvPr/>
        </p:nvSpPr>
        <p:spPr>
          <a:xfrm>
            <a:off x="3014861" y="1027806"/>
            <a:ext cx="105493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れつぶん たね</a:t>
            </a:r>
          </a:p>
        </p:txBody>
      </p:sp>
      <p:sp>
        <p:nvSpPr>
          <p:cNvPr id="67" name="テキスト ボックス 66">
            <a:extLst>
              <a:ext uri="{FF2B5EF4-FFF2-40B4-BE49-F238E27FC236}">
                <a16:creationId xmlns:a16="http://schemas.microsoft.com/office/drawing/2014/main" id="{7C86AE33-CB82-4E80-B0CB-834E344510BC}"/>
              </a:ext>
            </a:extLst>
          </p:cNvPr>
          <p:cNvSpPr txBox="1"/>
          <p:nvPr/>
        </p:nvSpPr>
        <p:spPr>
          <a:xfrm>
            <a:off x="4085466" y="1027806"/>
            <a:ext cx="3256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a:t>
            </a:r>
          </a:p>
        </p:txBody>
      </p:sp>
      <p:pic>
        <p:nvPicPr>
          <p:cNvPr id="3" name="図 2">
            <a:extLst>
              <a:ext uri="{FF2B5EF4-FFF2-40B4-BE49-F238E27FC236}">
                <a16:creationId xmlns:a16="http://schemas.microsoft.com/office/drawing/2014/main" id="{1FBBDB12-1772-43D9-871B-5D3A4F08C1F2}"/>
              </a:ext>
            </a:extLst>
          </p:cNvPr>
          <p:cNvPicPr>
            <a:picLocks noChangeAspect="1"/>
          </p:cNvPicPr>
          <p:nvPr/>
        </p:nvPicPr>
        <p:blipFill>
          <a:blip r:embed="rId2"/>
          <a:stretch>
            <a:fillRect/>
          </a:stretch>
        </p:blipFill>
        <p:spPr>
          <a:xfrm>
            <a:off x="741248" y="1635046"/>
            <a:ext cx="5410669" cy="4038950"/>
          </a:xfrm>
          <a:prstGeom prst="rect">
            <a:avLst/>
          </a:prstGeom>
        </p:spPr>
      </p:pic>
      <p:sp>
        <p:nvSpPr>
          <p:cNvPr id="68" name="四角形: 角を丸くする 67">
            <a:extLst>
              <a:ext uri="{FF2B5EF4-FFF2-40B4-BE49-F238E27FC236}">
                <a16:creationId xmlns:a16="http://schemas.microsoft.com/office/drawing/2014/main" id="{D4F64446-2570-4929-8651-0DE542AFB5F1}"/>
              </a:ext>
            </a:extLst>
          </p:cNvPr>
          <p:cNvSpPr/>
          <p:nvPr/>
        </p:nvSpPr>
        <p:spPr>
          <a:xfrm>
            <a:off x="1464395" y="1723294"/>
            <a:ext cx="716403" cy="196222"/>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9" name="正方形/長方形 68">
            <a:extLst>
              <a:ext uri="{FF2B5EF4-FFF2-40B4-BE49-F238E27FC236}">
                <a16:creationId xmlns:a16="http://schemas.microsoft.com/office/drawing/2014/main" id="{E2B7232A-C64E-4109-8460-3E00F474ED04}"/>
              </a:ext>
            </a:extLst>
          </p:cNvPr>
          <p:cNvSpPr/>
          <p:nvPr/>
        </p:nvSpPr>
        <p:spPr>
          <a:xfrm>
            <a:off x="870601" y="2250832"/>
            <a:ext cx="5281316" cy="3165556"/>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テキスト ボックス 69">
            <a:extLst>
              <a:ext uri="{FF2B5EF4-FFF2-40B4-BE49-F238E27FC236}">
                <a16:creationId xmlns:a16="http://schemas.microsoft.com/office/drawing/2014/main" id="{70C201B5-4463-482F-A695-5701076A9F72}"/>
              </a:ext>
            </a:extLst>
          </p:cNvPr>
          <p:cNvSpPr txBox="1"/>
          <p:nvPr/>
        </p:nvSpPr>
        <p:spPr>
          <a:xfrm>
            <a:off x="2067980" y="1652630"/>
            <a:ext cx="648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にゅうりょく</a:t>
            </a:r>
          </a:p>
        </p:txBody>
      </p:sp>
      <p:sp>
        <p:nvSpPr>
          <p:cNvPr id="71" name="テキスト ボックス 70">
            <a:extLst>
              <a:ext uri="{FF2B5EF4-FFF2-40B4-BE49-F238E27FC236}">
                <a16:creationId xmlns:a16="http://schemas.microsoft.com/office/drawing/2014/main" id="{FBA7BA4A-E0D3-44B1-97DC-9D1093CD44A5}"/>
              </a:ext>
            </a:extLst>
          </p:cNvPr>
          <p:cNvSpPr txBox="1"/>
          <p:nvPr/>
        </p:nvSpPr>
        <p:spPr>
          <a:xfrm>
            <a:off x="2527750" y="1647746"/>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とき</a:t>
            </a:r>
          </a:p>
        </p:txBody>
      </p:sp>
      <p:sp>
        <p:nvSpPr>
          <p:cNvPr id="72" name="テキスト ボックス 71">
            <a:extLst>
              <a:ext uri="{FF2B5EF4-FFF2-40B4-BE49-F238E27FC236}">
                <a16:creationId xmlns:a16="http://schemas.microsoft.com/office/drawing/2014/main" id="{F5AFFAF6-0876-47BC-A6BB-085B62E3DFAF}"/>
              </a:ext>
            </a:extLst>
          </p:cNvPr>
          <p:cNvSpPr txBox="1"/>
          <p:nvPr/>
        </p:nvSpPr>
        <p:spPr>
          <a:xfrm>
            <a:off x="875704" y="1949289"/>
            <a:ext cx="18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よ</a:t>
            </a:r>
          </a:p>
        </p:txBody>
      </p:sp>
      <p:sp>
        <p:nvSpPr>
          <p:cNvPr id="91" name="テキスト ボックス 90">
            <a:extLst>
              <a:ext uri="{FF2B5EF4-FFF2-40B4-BE49-F238E27FC236}">
                <a16:creationId xmlns:a16="http://schemas.microsoft.com/office/drawing/2014/main" id="{9907A8D7-B9B2-4658-9650-69B6587243AD}"/>
              </a:ext>
            </a:extLst>
          </p:cNvPr>
          <p:cNvSpPr txBox="1"/>
          <p:nvPr/>
        </p:nvSpPr>
        <p:spPr>
          <a:xfrm>
            <a:off x="1062766" y="1952107"/>
            <a:ext cx="18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だ</a:t>
            </a:r>
          </a:p>
        </p:txBody>
      </p:sp>
      <p:sp>
        <p:nvSpPr>
          <p:cNvPr id="92" name="テキスト ボックス 91">
            <a:extLst>
              <a:ext uri="{FF2B5EF4-FFF2-40B4-BE49-F238E27FC236}">
                <a16:creationId xmlns:a16="http://schemas.microsoft.com/office/drawing/2014/main" id="{F78BFF56-F9C7-4DE8-BE34-1B02FF779A99}"/>
              </a:ext>
            </a:extLst>
          </p:cNvPr>
          <p:cNvSpPr txBox="1"/>
          <p:nvPr/>
        </p:nvSpPr>
        <p:spPr>
          <a:xfrm>
            <a:off x="4859122" y="1627027"/>
            <a:ext cx="3576872" cy="1685077"/>
          </a:xfrm>
          <a:prstGeom prst="rect">
            <a:avLst/>
          </a:prstGeom>
          <a:solidFill>
            <a:schemeClr val="bg1"/>
          </a:solid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プレイヤー</a:t>
            </a:r>
            <a:r>
              <a:rPr lang="ja-JP" altLang="en-US" i="0" dirty="0">
                <a:solidFill>
                  <a:srgbClr val="575E75"/>
                </a:solidFill>
                <a:effectLst/>
                <a:latin typeface="メイリオ" panose="020B0604030504040204" pitchFamily="50" charset="-128"/>
                <a:ea typeface="メイリオ" panose="020B0604030504040204" pitchFamily="50" charset="-128"/>
              </a:rPr>
              <a:t>」から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err="1">
                <a:solidFill>
                  <a:srgbClr val="575E75"/>
                </a:solidFill>
                <a:latin typeface="メイリオ" panose="020B0604030504040204" pitchFamily="50" charset="-128"/>
                <a:ea typeface="メイリオ" panose="020B0604030504040204" pitchFamily="50" charset="-128"/>
              </a:rPr>
              <a:t>checkturn</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3" name="テキスト ボックス 92">
            <a:extLst>
              <a:ext uri="{FF2B5EF4-FFF2-40B4-BE49-F238E27FC236}">
                <a16:creationId xmlns:a16="http://schemas.microsoft.com/office/drawing/2014/main" id="{3C706687-E6AF-4EDA-872B-EBE46649CA46}"/>
              </a:ext>
            </a:extLst>
          </p:cNvPr>
          <p:cNvSpPr txBox="1"/>
          <p:nvPr/>
        </p:nvSpPr>
        <p:spPr>
          <a:xfrm>
            <a:off x="7529888" y="226881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32EF5799-F135-4A4C-8E74-1BCF45B38CFD}"/>
              </a:ext>
            </a:extLst>
          </p:cNvPr>
          <p:cNvSpPr txBox="1"/>
          <p:nvPr/>
        </p:nvSpPr>
        <p:spPr>
          <a:xfrm>
            <a:off x="6681982" y="2833683"/>
            <a:ext cx="7549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pic>
        <p:nvPicPr>
          <p:cNvPr id="97" name="図 96">
            <a:extLst>
              <a:ext uri="{FF2B5EF4-FFF2-40B4-BE49-F238E27FC236}">
                <a16:creationId xmlns:a16="http://schemas.microsoft.com/office/drawing/2014/main" id="{1B4FBADF-D913-458F-A5F3-7407CC3F52FD}"/>
              </a:ext>
            </a:extLst>
          </p:cNvPr>
          <p:cNvPicPr>
            <a:picLocks noChangeAspect="1"/>
          </p:cNvPicPr>
          <p:nvPr/>
        </p:nvPicPr>
        <p:blipFill>
          <a:blip r:embed="rId3"/>
          <a:srcRect/>
          <a:stretch/>
        </p:blipFill>
        <p:spPr>
          <a:xfrm>
            <a:off x="76066" y="1538333"/>
            <a:ext cx="468000" cy="468000"/>
          </a:xfrm>
          <a:prstGeom prst="rect">
            <a:avLst/>
          </a:prstGeom>
          <a:ln w="28575">
            <a:solidFill>
              <a:schemeClr val="accent5"/>
            </a:solidFill>
          </a:ln>
        </p:spPr>
      </p:pic>
      <p:cxnSp>
        <p:nvCxnSpPr>
          <p:cNvPr id="98" name="直線矢印コネクタ 97">
            <a:extLst>
              <a:ext uri="{FF2B5EF4-FFF2-40B4-BE49-F238E27FC236}">
                <a16:creationId xmlns:a16="http://schemas.microsoft.com/office/drawing/2014/main" id="{74E1A788-04F5-4500-AB92-2EB7CAC1B6E3}"/>
              </a:ext>
            </a:extLst>
          </p:cNvPr>
          <p:cNvCxnSpPr>
            <a:cxnSpLocks/>
            <a:stCxn id="97" idx="3"/>
          </p:cNvCxnSpPr>
          <p:nvPr/>
        </p:nvCxnSpPr>
        <p:spPr>
          <a:xfrm>
            <a:off x="544066" y="1772333"/>
            <a:ext cx="221648"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99" name="図 98">
            <a:extLst>
              <a:ext uri="{FF2B5EF4-FFF2-40B4-BE49-F238E27FC236}">
                <a16:creationId xmlns:a16="http://schemas.microsoft.com/office/drawing/2014/main" id="{930EC9D9-D9E4-45FA-8382-8310D7F70E94}"/>
              </a:ext>
            </a:extLst>
          </p:cNvPr>
          <p:cNvPicPr>
            <a:picLocks noChangeAspect="1"/>
          </p:cNvPicPr>
          <p:nvPr/>
        </p:nvPicPr>
        <p:blipFill>
          <a:blip r:embed="rId4"/>
          <a:stretch>
            <a:fillRect/>
          </a:stretch>
        </p:blipFill>
        <p:spPr>
          <a:xfrm>
            <a:off x="5057219" y="2080191"/>
            <a:ext cx="2398066" cy="869699"/>
          </a:xfrm>
          <a:prstGeom prst="rect">
            <a:avLst/>
          </a:prstGeom>
        </p:spPr>
      </p:pic>
      <p:sp>
        <p:nvSpPr>
          <p:cNvPr id="100" name="テキスト ボックス 99">
            <a:extLst>
              <a:ext uri="{FF2B5EF4-FFF2-40B4-BE49-F238E27FC236}">
                <a16:creationId xmlns:a16="http://schemas.microsoft.com/office/drawing/2014/main" id="{B9EBE01E-32EF-471E-9ECD-7AAC84AAE601}"/>
              </a:ext>
            </a:extLst>
          </p:cNvPr>
          <p:cNvSpPr txBox="1"/>
          <p:nvPr/>
        </p:nvSpPr>
        <p:spPr>
          <a:xfrm>
            <a:off x="6265082" y="2098826"/>
            <a:ext cx="76115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にゅうりょく</a:t>
            </a:r>
          </a:p>
        </p:txBody>
      </p:sp>
      <p:sp>
        <p:nvSpPr>
          <p:cNvPr id="101" name="テキスト ボックス 100">
            <a:extLst>
              <a:ext uri="{FF2B5EF4-FFF2-40B4-BE49-F238E27FC236}">
                <a16:creationId xmlns:a16="http://schemas.microsoft.com/office/drawing/2014/main" id="{3942EC5D-3E0E-4452-BCDB-0B47DF60332B}"/>
              </a:ext>
            </a:extLst>
          </p:cNvPr>
          <p:cNvSpPr txBox="1"/>
          <p:nvPr/>
        </p:nvSpPr>
        <p:spPr>
          <a:xfrm>
            <a:off x="6821507" y="2091922"/>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とき</a:t>
            </a:r>
          </a:p>
        </p:txBody>
      </p:sp>
      <p:sp>
        <p:nvSpPr>
          <p:cNvPr id="102" name="テキスト ボックス 101">
            <a:extLst>
              <a:ext uri="{FF2B5EF4-FFF2-40B4-BE49-F238E27FC236}">
                <a16:creationId xmlns:a16="http://schemas.microsoft.com/office/drawing/2014/main" id="{7BF30FCD-5C1E-4560-9B96-03499645249A}"/>
              </a:ext>
            </a:extLst>
          </p:cNvPr>
          <p:cNvSpPr txBox="1"/>
          <p:nvPr/>
        </p:nvSpPr>
        <p:spPr>
          <a:xfrm>
            <a:off x="4896991" y="4067328"/>
            <a:ext cx="452725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関数</a:t>
            </a:r>
            <a:r>
              <a:rPr lang="ja-JP" altLang="en-US" i="0" dirty="0">
                <a:solidFill>
                  <a:srgbClr val="575E75"/>
                </a:solidFill>
                <a:effectLst/>
                <a:latin typeface="メイリオ" panose="020B0604030504040204" pitchFamily="50" charset="-128"/>
                <a:ea typeface="メイリオ" panose="020B0604030504040204" pitchFamily="50" charset="-128"/>
              </a:rPr>
              <a:t>」から　　　　　　　　を</a:t>
            </a:r>
            <a:r>
              <a:rPr lang="ja-JP" altLang="en-US" dirty="0">
                <a:solidFill>
                  <a:srgbClr val="575E75"/>
                </a:solidFill>
                <a:latin typeface="メイリオ" panose="020B0604030504040204" pitchFamily="50" charset="-128"/>
                <a:ea typeface="メイリオ" panose="020B0604030504040204" pitchFamily="50" charset="-128"/>
              </a:rPr>
              <a:t>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03" name="テキスト ボックス 102">
            <a:extLst>
              <a:ext uri="{FF2B5EF4-FFF2-40B4-BE49-F238E27FC236}">
                <a16:creationId xmlns:a16="http://schemas.microsoft.com/office/drawing/2014/main" id="{96D2F26D-69EC-44EF-B3F7-B51256E26570}"/>
              </a:ext>
            </a:extLst>
          </p:cNvPr>
          <p:cNvSpPr txBox="1"/>
          <p:nvPr/>
        </p:nvSpPr>
        <p:spPr>
          <a:xfrm>
            <a:off x="8253949" y="414003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04" name="テキスト ボックス 103">
            <a:extLst>
              <a:ext uri="{FF2B5EF4-FFF2-40B4-BE49-F238E27FC236}">
                <a16:creationId xmlns:a16="http://schemas.microsoft.com/office/drawing/2014/main" id="{964F15AC-9383-4F87-A66A-3E3BC8AB73B7}"/>
              </a:ext>
            </a:extLst>
          </p:cNvPr>
          <p:cNvSpPr txBox="1"/>
          <p:nvPr/>
        </p:nvSpPr>
        <p:spPr>
          <a:xfrm>
            <a:off x="5103330" y="4138785"/>
            <a:ext cx="69171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endParaRPr kumimoji="1" lang="ja-JP" altLang="en-US" sz="1000" dirty="0">
              <a:latin typeface="メイリオ" panose="020B0604030504040204" pitchFamily="50" charset="-128"/>
              <a:ea typeface="メイリオ" panose="020B0604030504040204" pitchFamily="50" charset="-128"/>
            </a:endParaRPr>
          </a:p>
        </p:txBody>
      </p:sp>
      <p:pic>
        <p:nvPicPr>
          <p:cNvPr id="109" name="図 108">
            <a:extLst>
              <a:ext uri="{FF2B5EF4-FFF2-40B4-BE49-F238E27FC236}">
                <a16:creationId xmlns:a16="http://schemas.microsoft.com/office/drawing/2014/main" id="{0B8F69AE-1015-4379-8ABD-E440F881EE7B}"/>
              </a:ext>
            </a:extLst>
          </p:cNvPr>
          <p:cNvPicPr>
            <a:picLocks noChangeAspect="1"/>
          </p:cNvPicPr>
          <p:nvPr/>
        </p:nvPicPr>
        <p:blipFill>
          <a:blip r:embed="rId5"/>
          <a:stretch>
            <a:fillRect/>
          </a:stretch>
        </p:blipFill>
        <p:spPr>
          <a:xfrm>
            <a:off x="76066" y="2080191"/>
            <a:ext cx="466725" cy="419100"/>
          </a:xfrm>
          <a:prstGeom prst="rect">
            <a:avLst/>
          </a:prstGeom>
          <a:ln w="28575">
            <a:solidFill>
              <a:srgbClr val="00B0F0"/>
            </a:solidFill>
          </a:ln>
        </p:spPr>
      </p:pic>
      <p:cxnSp>
        <p:nvCxnSpPr>
          <p:cNvPr id="110" name="直線矢印コネクタ 109">
            <a:extLst>
              <a:ext uri="{FF2B5EF4-FFF2-40B4-BE49-F238E27FC236}">
                <a16:creationId xmlns:a16="http://schemas.microsoft.com/office/drawing/2014/main" id="{AF1C2FBF-CE6E-4654-B82A-AF56DBAD71BF}"/>
              </a:ext>
            </a:extLst>
          </p:cNvPr>
          <p:cNvCxnSpPr>
            <a:cxnSpLocks/>
          </p:cNvCxnSpPr>
          <p:nvPr/>
        </p:nvCxnSpPr>
        <p:spPr>
          <a:xfrm>
            <a:off x="566870" y="2236120"/>
            <a:ext cx="303731"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14" name="図 13">
            <a:extLst>
              <a:ext uri="{FF2B5EF4-FFF2-40B4-BE49-F238E27FC236}">
                <a16:creationId xmlns:a16="http://schemas.microsoft.com/office/drawing/2014/main" id="{41CF3F8A-060B-4819-A6AF-A1EA96594863}"/>
              </a:ext>
            </a:extLst>
          </p:cNvPr>
          <p:cNvPicPr>
            <a:picLocks noChangeAspect="1"/>
          </p:cNvPicPr>
          <p:nvPr/>
        </p:nvPicPr>
        <p:blipFill>
          <a:blip r:embed="rId6"/>
          <a:stretch>
            <a:fillRect/>
          </a:stretch>
        </p:blipFill>
        <p:spPr>
          <a:xfrm>
            <a:off x="6407848" y="4189187"/>
            <a:ext cx="1691787" cy="533446"/>
          </a:xfrm>
          <a:prstGeom prst="rect">
            <a:avLst/>
          </a:prstGeom>
        </p:spPr>
      </p:pic>
      <p:sp>
        <p:nvSpPr>
          <p:cNvPr id="113" name="テキスト ボックス 112">
            <a:extLst>
              <a:ext uri="{FF2B5EF4-FFF2-40B4-BE49-F238E27FC236}">
                <a16:creationId xmlns:a16="http://schemas.microsoft.com/office/drawing/2014/main" id="{B53C0E57-688C-4471-ADD8-CDC473953E6F}"/>
              </a:ext>
            </a:extLst>
          </p:cNvPr>
          <p:cNvSpPr txBox="1"/>
          <p:nvPr/>
        </p:nvSpPr>
        <p:spPr>
          <a:xfrm>
            <a:off x="6433388" y="4210833"/>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a:t>
            </a:r>
          </a:p>
        </p:txBody>
      </p:sp>
      <p:sp>
        <p:nvSpPr>
          <p:cNvPr id="114" name="テキスト ボックス 113">
            <a:extLst>
              <a:ext uri="{FF2B5EF4-FFF2-40B4-BE49-F238E27FC236}">
                <a16:creationId xmlns:a16="http://schemas.microsoft.com/office/drawing/2014/main" id="{99EE7E6A-9EF2-4B49-A9C8-CB66068B41BE}"/>
              </a:ext>
            </a:extLst>
          </p:cNvPr>
          <p:cNvSpPr txBox="1"/>
          <p:nvPr/>
        </p:nvSpPr>
        <p:spPr>
          <a:xfrm>
            <a:off x="6691294" y="4213764"/>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だ</a:t>
            </a:r>
          </a:p>
        </p:txBody>
      </p:sp>
    </p:spTree>
    <p:extLst>
      <p:ext uri="{BB962C8B-B14F-4D97-AF65-F5344CB8AC3E}">
        <p14:creationId xmlns:p14="http://schemas.microsoft.com/office/powerpoint/2010/main" val="240053793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pic>
        <p:nvPicPr>
          <p:cNvPr id="3" name="図 2">
            <a:extLst>
              <a:ext uri="{FF2B5EF4-FFF2-40B4-BE49-F238E27FC236}">
                <a16:creationId xmlns:a16="http://schemas.microsoft.com/office/drawing/2014/main" id="{1FBBDB12-1772-43D9-871B-5D3A4F08C1F2}"/>
              </a:ext>
            </a:extLst>
          </p:cNvPr>
          <p:cNvPicPr>
            <a:picLocks noChangeAspect="1"/>
          </p:cNvPicPr>
          <p:nvPr/>
        </p:nvPicPr>
        <p:blipFill>
          <a:blip r:embed="rId2"/>
          <a:stretch>
            <a:fillRect/>
          </a:stretch>
        </p:blipFill>
        <p:spPr>
          <a:xfrm>
            <a:off x="741248" y="1635046"/>
            <a:ext cx="5410669" cy="4038950"/>
          </a:xfrm>
          <a:prstGeom prst="rect">
            <a:avLst/>
          </a:prstGeom>
        </p:spPr>
      </p:pic>
      <p:sp>
        <p:nvSpPr>
          <p:cNvPr id="69" name="正方形/長方形 68">
            <a:extLst>
              <a:ext uri="{FF2B5EF4-FFF2-40B4-BE49-F238E27FC236}">
                <a16:creationId xmlns:a16="http://schemas.microsoft.com/office/drawing/2014/main" id="{E2B7232A-C64E-4109-8460-3E00F474ED04}"/>
              </a:ext>
            </a:extLst>
          </p:cNvPr>
          <p:cNvSpPr/>
          <p:nvPr/>
        </p:nvSpPr>
        <p:spPr>
          <a:xfrm>
            <a:off x="870601" y="5117123"/>
            <a:ext cx="1310197" cy="29926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テキスト ボックス 69">
            <a:extLst>
              <a:ext uri="{FF2B5EF4-FFF2-40B4-BE49-F238E27FC236}">
                <a16:creationId xmlns:a16="http://schemas.microsoft.com/office/drawing/2014/main" id="{70C201B5-4463-482F-A695-5701076A9F72}"/>
              </a:ext>
            </a:extLst>
          </p:cNvPr>
          <p:cNvSpPr txBox="1"/>
          <p:nvPr/>
        </p:nvSpPr>
        <p:spPr>
          <a:xfrm>
            <a:off x="2067980" y="1652630"/>
            <a:ext cx="648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にゅうりょく</a:t>
            </a:r>
          </a:p>
        </p:txBody>
      </p:sp>
      <p:sp>
        <p:nvSpPr>
          <p:cNvPr id="71" name="テキスト ボックス 70">
            <a:extLst>
              <a:ext uri="{FF2B5EF4-FFF2-40B4-BE49-F238E27FC236}">
                <a16:creationId xmlns:a16="http://schemas.microsoft.com/office/drawing/2014/main" id="{FBA7BA4A-E0D3-44B1-97DC-9D1093CD44A5}"/>
              </a:ext>
            </a:extLst>
          </p:cNvPr>
          <p:cNvSpPr txBox="1"/>
          <p:nvPr/>
        </p:nvSpPr>
        <p:spPr>
          <a:xfrm>
            <a:off x="2527750" y="1647746"/>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とき</a:t>
            </a:r>
          </a:p>
        </p:txBody>
      </p:sp>
      <p:sp>
        <p:nvSpPr>
          <p:cNvPr id="72" name="テキスト ボックス 71">
            <a:extLst>
              <a:ext uri="{FF2B5EF4-FFF2-40B4-BE49-F238E27FC236}">
                <a16:creationId xmlns:a16="http://schemas.microsoft.com/office/drawing/2014/main" id="{F5AFFAF6-0876-47BC-A6BB-085B62E3DFAF}"/>
              </a:ext>
            </a:extLst>
          </p:cNvPr>
          <p:cNvSpPr txBox="1"/>
          <p:nvPr/>
        </p:nvSpPr>
        <p:spPr>
          <a:xfrm>
            <a:off x="875704" y="1949289"/>
            <a:ext cx="18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よ</a:t>
            </a:r>
          </a:p>
        </p:txBody>
      </p:sp>
      <p:sp>
        <p:nvSpPr>
          <p:cNvPr id="91" name="テキスト ボックス 90">
            <a:extLst>
              <a:ext uri="{FF2B5EF4-FFF2-40B4-BE49-F238E27FC236}">
                <a16:creationId xmlns:a16="http://schemas.microsoft.com/office/drawing/2014/main" id="{9907A8D7-B9B2-4658-9650-69B6587243AD}"/>
              </a:ext>
            </a:extLst>
          </p:cNvPr>
          <p:cNvSpPr txBox="1"/>
          <p:nvPr/>
        </p:nvSpPr>
        <p:spPr>
          <a:xfrm>
            <a:off x="1062766" y="1952107"/>
            <a:ext cx="18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だ</a:t>
            </a:r>
          </a:p>
        </p:txBody>
      </p:sp>
      <p:sp>
        <p:nvSpPr>
          <p:cNvPr id="34" name="正方形/長方形 33">
            <a:extLst>
              <a:ext uri="{FF2B5EF4-FFF2-40B4-BE49-F238E27FC236}">
                <a16:creationId xmlns:a16="http://schemas.microsoft.com/office/drawing/2014/main" id="{3CFFD395-6845-45A7-A825-30BFC1208FAD}"/>
              </a:ext>
            </a:extLst>
          </p:cNvPr>
          <p:cNvSpPr/>
          <p:nvPr/>
        </p:nvSpPr>
        <p:spPr>
          <a:xfrm>
            <a:off x="970948" y="4026760"/>
            <a:ext cx="2268000" cy="900000"/>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正方形/長方形 34">
            <a:extLst>
              <a:ext uri="{FF2B5EF4-FFF2-40B4-BE49-F238E27FC236}">
                <a16:creationId xmlns:a16="http://schemas.microsoft.com/office/drawing/2014/main" id="{1D234489-ECE6-426A-A694-EEBF130E9523}"/>
              </a:ext>
            </a:extLst>
          </p:cNvPr>
          <p:cNvSpPr/>
          <p:nvPr/>
        </p:nvSpPr>
        <p:spPr>
          <a:xfrm>
            <a:off x="965628" y="2699163"/>
            <a:ext cx="2268000" cy="900000"/>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6" name="六角形 35">
            <a:extLst>
              <a:ext uri="{FF2B5EF4-FFF2-40B4-BE49-F238E27FC236}">
                <a16:creationId xmlns:a16="http://schemas.microsoft.com/office/drawing/2014/main" id="{64599D5B-C2CD-4EA0-9901-367017A30ECC}"/>
              </a:ext>
            </a:extLst>
          </p:cNvPr>
          <p:cNvSpPr/>
          <p:nvPr/>
        </p:nvSpPr>
        <p:spPr>
          <a:xfrm>
            <a:off x="1160585" y="2289150"/>
            <a:ext cx="4079630" cy="396000"/>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7" name="六角形 36">
            <a:extLst>
              <a:ext uri="{FF2B5EF4-FFF2-40B4-BE49-F238E27FC236}">
                <a16:creationId xmlns:a16="http://schemas.microsoft.com/office/drawing/2014/main" id="{4542720D-B6EB-4A6D-BDF9-E4C9F3715B77}"/>
              </a:ext>
            </a:extLst>
          </p:cNvPr>
          <p:cNvSpPr/>
          <p:nvPr/>
        </p:nvSpPr>
        <p:spPr>
          <a:xfrm>
            <a:off x="1543538" y="3612021"/>
            <a:ext cx="4079630" cy="396000"/>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8" name="直線矢印コネクタ 37">
            <a:extLst>
              <a:ext uri="{FF2B5EF4-FFF2-40B4-BE49-F238E27FC236}">
                <a16:creationId xmlns:a16="http://schemas.microsoft.com/office/drawing/2014/main" id="{4E3755AF-15F4-4A3F-8310-062C215D1CFA}"/>
              </a:ext>
            </a:extLst>
          </p:cNvPr>
          <p:cNvCxnSpPr>
            <a:cxnSpLocks/>
          </p:cNvCxnSpPr>
          <p:nvPr/>
        </p:nvCxnSpPr>
        <p:spPr>
          <a:xfrm>
            <a:off x="591807" y="2417167"/>
            <a:ext cx="278794"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9" name="図 38">
            <a:extLst>
              <a:ext uri="{FF2B5EF4-FFF2-40B4-BE49-F238E27FC236}">
                <a16:creationId xmlns:a16="http://schemas.microsoft.com/office/drawing/2014/main" id="{8F155270-9063-496B-BCDD-A0826634CE00}"/>
              </a:ext>
            </a:extLst>
          </p:cNvPr>
          <p:cNvPicPr>
            <a:picLocks noChangeAspect="1"/>
          </p:cNvPicPr>
          <p:nvPr/>
        </p:nvPicPr>
        <p:blipFill>
          <a:blip r:embed="rId3"/>
          <a:srcRect/>
          <a:stretch/>
        </p:blipFill>
        <p:spPr>
          <a:xfrm>
            <a:off x="131272" y="2192804"/>
            <a:ext cx="460535" cy="448726"/>
          </a:xfrm>
          <a:prstGeom prst="rect">
            <a:avLst/>
          </a:prstGeom>
          <a:ln w="28575">
            <a:solidFill>
              <a:schemeClr val="accent5"/>
            </a:solidFill>
          </a:ln>
        </p:spPr>
      </p:pic>
      <p:sp>
        <p:nvSpPr>
          <p:cNvPr id="41" name="テキスト ボックス 40">
            <a:extLst>
              <a:ext uri="{FF2B5EF4-FFF2-40B4-BE49-F238E27FC236}">
                <a16:creationId xmlns:a16="http://schemas.microsoft.com/office/drawing/2014/main" id="{EA8264B5-F816-48CF-9978-957B3089747B}"/>
              </a:ext>
            </a:extLst>
          </p:cNvPr>
          <p:cNvSpPr txBox="1"/>
          <p:nvPr/>
        </p:nvSpPr>
        <p:spPr>
          <a:xfrm>
            <a:off x="4723319" y="1269458"/>
            <a:ext cx="4380351"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を選</a:t>
            </a:r>
            <a:r>
              <a:rPr lang="ja-JP" altLang="en-US" dirty="0">
                <a:solidFill>
                  <a:srgbClr val="575E75"/>
                </a:solidFill>
                <a:latin typeface="メイリオ" panose="020B0604030504040204" pitchFamily="50" charset="-128"/>
                <a:ea typeface="メイリオ" panose="020B0604030504040204" pitchFamily="50" charset="-128"/>
              </a:rPr>
              <a:t>ぶ</a:t>
            </a:r>
            <a:r>
              <a:rPr kumimoji="1"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22D432A8-9BE3-4A0A-9AF2-38153C3C3E63}"/>
              </a:ext>
            </a:extLst>
          </p:cNvPr>
          <p:cNvSpPr txBox="1"/>
          <p:nvPr/>
        </p:nvSpPr>
        <p:spPr>
          <a:xfrm>
            <a:off x="7875995" y="132507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91EC2C0D-E034-4F27-9DFF-AA40D6F6987A}"/>
              </a:ext>
            </a:extLst>
          </p:cNvPr>
          <p:cNvSpPr txBox="1"/>
          <p:nvPr/>
        </p:nvSpPr>
        <p:spPr>
          <a:xfrm>
            <a:off x="4952686" y="1325079"/>
            <a:ext cx="6443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pic>
        <p:nvPicPr>
          <p:cNvPr id="6" name="図 5">
            <a:extLst>
              <a:ext uri="{FF2B5EF4-FFF2-40B4-BE49-F238E27FC236}">
                <a16:creationId xmlns:a16="http://schemas.microsoft.com/office/drawing/2014/main" id="{7DF56DAF-9A24-4A9F-9A5A-9F51A4C3AC25}"/>
              </a:ext>
            </a:extLst>
          </p:cNvPr>
          <p:cNvPicPr>
            <a:picLocks noChangeAspect="1"/>
          </p:cNvPicPr>
          <p:nvPr/>
        </p:nvPicPr>
        <p:blipFill>
          <a:blip r:embed="rId4"/>
          <a:stretch>
            <a:fillRect/>
          </a:stretch>
        </p:blipFill>
        <p:spPr>
          <a:xfrm>
            <a:off x="6233153" y="330774"/>
            <a:ext cx="1508891" cy="1653683"/>
          </a:xfrm>
          <a:prstGeom prst="rect">
            <a:avLst/>
          </a:prstGeom>
        </p:spPr>
      </p:pic>
      <p:sp>
        <p:nvSpPr>
          <p:cNvPr id="48" name="テキスト ボックス 47">
            <a:extLst>
              <a:ext uri="{FF2B5EF4-FFF2-40B4-BE49-F238E27FC236}">
                <a16:creationId xmlns:a16="http://schemas.microsoft.com/office/drawing/2014/main" id="{490BFFF6-C6DA-4C0E-A6D7-E6F7DE898F97}"/>
              </a:ext>
            </a:extLst>
          </p:cNvPr>
          <p:cNvSpPr txBox="1"/>
          <p:nvPr/>
        </p:nvSpPr>
        <p:spPr>
          <a:xfrm>
            <a:off x="6728198" y="355264"/>
            <a:ext cx="37037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しん</a:t>
            </a:r>
          </a:p>
        </p:txBody>
      </p:sp>
      <p:sp>
        <p:nvSpPr>
          <p:cNvPr id="49" name="テキスト ボックス 48">
            <a:extLst>
              <a:ext uri="{FF2B5EF4-FFF2-40B4-BE49-F238E27FC236}">
                <a16:creationId xmlns:a16="http://schemas.microsoft.com/office/drawing/2014/main" id="{7F011033-DD6B-483F-8ED3-704A10586D52}"/>
              </a:ext>
            </a:extLst>
          </p:cNvPr>
          <p:cNvSpPr txBox="1"/>
          <p:nvPr/>
        </p:nvSpPr>
        <p:spPr>
          <a:xfrm>
            <a:off x="4723207" y="2782202"/>
            <a:ext cx="4380351" cy="2793072"/>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を押すと　　　　　　　</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になるので、「でなければ」の</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　　を押して　　　　　　　　　にする。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pic>
        <p:nvPicPr>
          <p:cNvPr id="8" name="図 7">
            <a:extLst>
              <a:ext uri="{FF2B5EF4-FFF2-40B4-BE49-F238E27FC236}">
                <a16:creationId xmlns:a16="http://schemas.microsoft.com/office/drawing/2014/main" id="{4E38F5EF-6835-42CC-AD8C-4D18EBDCD065}"/>
              </a:ext>
            </a:extLst>
          </p:cNvPr>
          <p:cNvPicPr>
            <a:picLocks noChangeAspect="1"/>
          </p:cNvPicPr>
          <p:nvPr/>
        </p:nvPicPr>
        <p:blipFill>
          <a:blip r:embed="rId5"/>
          <a:stretch>
            <a:fillRect/>
          </a:stretch>
        </p:blipFill>
        <p:spPr>
          <a:xfrm>
            <a:off x="4952686" y="3008128"/>
            <a:ext cx="314325" cy="276225"/>
          </a:xfrm>
          <a:prstGeom prst="rect">
            <a:avLst/>
          </a:prstGeom>
        </p:spPr>
      </p:pic>
      <p:sp>
        <p:nvSpPr>
          <p:cNvPr id="52" name="テキスト ボックス 51">
            <a:extLst>
              <a:ext uri="{FF2B5EF4-FFF2-40B4-BE49-F238E27FC236}">
                <a16:creationId xmlns:a16="http://schemas.microsoft.com/office/drawing/2014/main" id="{623A054A-3104-4DBA-A10F-7EAA7434EF76}"/>
              </a:ext>
            </a:extLst>
          </p:cNvPr>
          <p:cNvSpPr txBox="1"/>
          <p:nvPr/>
        </p:nvSpPr>
        <p:spPr>
          <a:xfrm>
            <a:off x="5447442" y="2867581"/>
            <a:ext cx="3143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pic>
        <p:nvPicPr>
          <p:cNvPr id="10" name="図 9">
            <a:extLst>
              <a:ext uri="{FF2B5EF4-FFF2-40B4-BE49-F238E27FC236}">
                <a16:creationId xmlns:a16="http://schemas.microsoft.com/office/drawing/2014/main" id="{4543B812-739E-49B4-8B37-9531DEEBDAB2}"/>
              </a:ext>
            </a:extLst>
          </p:cNvPr>
          <p:cNvPicPr>
            <a:picLocks noChangeAspect="1"/>
          </p:cNvPicPr>
          <p:nvPr/>
        </p:nvPicPr>
        <p:blipFill>
          <a:blip r:embed="rId6"/>
          <a:stretch>
            <a:fillRect/>
          </a:stretch>
        </p:blipFill>
        <p:spPr>
          <a:xfrm>
            <a:off x="6233153" y="2410107"/>
            <a:ext cx="2029807" cy="2197058"/>
          </a:xfrm>
          <a:prstGeom prst="rect">
            <a:avLst/>
          </a:prstGeom>
        </p:spPr>
      </p:pic>
      <p:sp>
        <p:nvSpPr>
          <p:cNvPr id="56" name="テキスト ボックス 55">
            <a:extLst>
              <a:ext uri="{FF2B5EF4-FFF2-40B4-BE49-F238E27FC236}">
                <a16:creationId xmlns:a16="http://schemas.microsoft.com/office/drawing/2014/main" id="{19AB0CB0-753C-41C3-93D1-10643F9A0C68}"/>
              </a:ext>
            </a:extLst>
          </p:cNvPr>
          <p:cNvSpPr txBox="1"/>
          <p:nvPr/>
        </p:nvSpPr>
        <p:spPr>
          <a:xfrm>
            <a:off x="6696202" y="2425121"/>
            <a:ext cx="37037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しん</a:t>
            </a:r>
          </a:p>
        </p:txBody>
      </p:sp>
      <p:pic>
        <p:nvPicPr>
          <p:cNvPr id="16" name="図 15">
            <a:extLst>
              <a:ext uri="{FF2B5EF4-FFF2-40B4-BE49-F238E27FC236}">
                <a16:creationId xmlns:a16="http://schemas.microsoft.com/office/drawing/2014/main" id="{7430E65E-1334-43AA-BFD4-2ADCC16D9D69}"/>
              </a:ext>
            </a:extLst>
          </p:cNvPr>
          <p:cNvPicPr>
            <a:picLocks noChangeAspect="1"/>
          </p:cNvPicPr>
          <p:nvPr/>
        </p:nvPicPr>
        <p:blipFill>
          <a:blip r:embed="rId7"/>
          <a:stretch>
            <a:fillRect/>
          </a:stretch>
        </p:blipFill>
        <p:spPr>
          <a:xfrm>
            <a:off x="4981261" y="5190093"/>
            <a:ext cx="285750" cy="304800"/>
          </a:xfrm>
          <a:prstGeom prst="rect">
            <a:avLst/>
          </a:prstGeom>
        </p:spPr>
      </p:pic>
      <p:sp>
        <p:nvSpPr>
          <p:cNvPr id="61" name="テキスト ボックス 60">
            <a:extLst>
              <a:ext uri="{FF2B5EF4-FFF2-40B4-BE49-F238E27FC236}">
                <a16:creationId xmlns:a16="http://schemas.microsoft.com/office/drawing/2014/main" id="{042EE3B8-2494-4D11-954E-95CC2D89C150}"/>
              </a:ext>
            </a:extLst>
          </p:cNvPr>
          <p:cNvSpPr txBox="1"/>
          <p:nvPr/>
        </p:nvSpPr>
        <p:spPr>
          <a:xfrm>
            <a:off x="5456234" y="5064494"/>
            <a:ext cx="3143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endParaRPr kumimoji="1" lang="ja-JP" altLang="en-US" sz="1000" dirty="0">
              <a:latin typeface="メイリオ" panose="020B0604030504040204" pitchFamily="50" charset="-128"/>
              <a:ea typeface="メイリオ" panose="020B0604030504040204" pitchFamily="50" charset="-128"/>
            </a:endParaRPr>
          </a:p>
        </p:txBody>
      </p:sp>
      <p:pic>
        <p:nvPicPr>
          <p:cNvPr id="21" name="図 20">
            <a:extLst>
              <a:ext uri="{FF2B5EF4-FFF2-40B4-BE49-F238E27FC236}">
                <a16:creationId xmlns:a16="http://schemas.microsoft.com/office/drawing/2014/main" id="{DF919573-B0BB-44F7-B525-6A9ABC9634CE}"/>
              </a:ext>
            </a:extLst>
          </p:cNvPr>
          <p:cNvPicPr>
            <a:picLocks noChangeAspect="1"/>
          </p:cNvPicPr>
          <p:nvPr/>
        </p:nvPicPr>
        <p:blipFill>
          <a:blip r:embed="rId8"/>
          <a:stretch>
            <a:fillRect/>
          </a:stretch>
        </p:blipFill>
        <p:spPr>
          <a:xfrm>
            <a:off x="6243395" y="5117123"/>
            <a:ext cx="2057578" cy="1600339"/>
          </a:xfrm>
          <a:prstGeom prst="rect">
            <a:avLst/>
          </a:prstGeom>
        </p:spPr>
      </p:pic>
      <p:sp>
        <p:nvSpPr>
          <p:cNvPr id="73" name="テキスト ボックス 72">
            <a:extLst>
              <a:ext uri="{FF2B5EF4-FFF2-40B4-BE49-F238E27FC236}">
                <a16:creationId xmlns:a16="http://schemas.microsoft.com/office/drawing/2014/main" id="{226A6546-2141-4C63-BDAD-7473F5CB7679}"/>
              </a:ext>
            </a:extLst>
          </p:cNvPr>
          <p:cNvSpPr txBox="1"/>
          <p:nvPr/>
        </p:nvSpPr>
        <p:spPr>
          <a:xfrm>
            <a:off x="6728197" y="5142438"/>
            <a:ext cx="37037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しん</a:t>
            </a:r>
          </a:p>
        </p:txBody>
      </p:sp>
      <p:sp>
        <p:nvSpPr>
          <p:cNvPr id="74" name="楕円 73">
            <a:extLst>
              <a:ext uri="{FF2B5EF4-FFF2-40B4-BE49-F238E27FC236}">
                <a16:creationId xmlns:a16="http://schemas.microsoft.com/office/drawing/2014/main" id="{2F6B96C1-DC6E-435F-9B53-37FB83FCC8FA}"/>
              </a:ext>
            </a:extLst>
          </p:cNvPr>
          <p:cNvSpPr/>
          <p:nvPr/>
        </p:nvSpPr>
        <p:spPr>
          <a:xfrm>
            <a:off x="6287355" y="1583917"/>
            <a:ext cx="288000" cy="288000"/>
          </a:xfrm>
          <a:prstGeom prst="ellipse">
            <a:avLst/>
          </a:prstGeom>
          <a:noFill/>
          <a:ln w="28575">
            <a:solidFill>
              <a:srgbClr val="FF0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75" name="楕円 74">
            <a:extLst>
              <a:ext uri="{FF2B5EF4-FFF2-40B4-BE49-F238E27FC236}">
                <a16:creationId xmlns:a16="http://schemas.microsoft.com/office/drawing/2014/main" id="{D20B9D24-992C-4CBA-A3FB-4C088AB68204}"/>
              </a:ext>
            </a:extLst>
          </p:cNvPr>
          <p:cNvSpPr/>
          <p:nvPr/>
        </p:nvSpPr>
        <p:spPr>
          <a:xfrm>
            <a:off x="7890308" y="3726585"/>
            <a:ext cx="288000" cy="288000"/>
          </a:xfrm>
          <a:prstGeom prst="ellipse">
            <a:avLst/>
          </a:prstGeom>
          <a:noFill/>
          <a:ln w="28575">
            <a:solidFill>
              <a:srgbClr val="FFC000"/>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12977460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pic>
        <p:nvPicPr>
          <p:cNvPr id="3" name="図 2">
            <a:extLst>
              <a:ext uri="{FF2B5EF4-FFF2-40B4-BE49-F238E27FC236}">
                <a16:creationId xmlns:a16="http://schemas.microsoft.com/office/drawing/2014/main" id="{1FBBDB12-1772-43D9-871B-5D3A4F08C1F2}"/>
              </a:ext>
            </a:extLst>
          </p:cNvPr>
          <p:cNvPicPr>
            <a:picLocks noChangeAspect="1"/>
          </p:cNvPicPr>
          <p:nvPr/>
        </p:nvPicPr>
        <p:blipFill>
          <a:blip r:embed="rId2"/>
          <a:stretch>
            <a:fillRect/>
          </a:stretch>
        </p:blipFill>
        <p:spPr>
          <a:xfrm>
            <a:off x="741248" y="1635046"/>
            <a:ext cx="5410669" cy="4038950"/>
          </a:xfrm>
          <a:prstGeom prst="rect">
            <a:avLst/>
          </a:prstGeom>
        </p:spPr>
      </p:pic>
      <p:sp>
        <p:nvSpPr>
          <p:cNvPr id="69" name="正方形/長方形 68">
            <a:extLst>
              <a:ext uri="{FF2B5EF4-FFF2-40B4-BE49-F238E27FC236}">
                <a16:creationId xmlns:a16="http://schemas.microsoft.com/office/drawing/2014/main" id="{E2B7232A-C64E-4109-8460-3E00F474ED04}"/>
              </a:ext>
            </a:extLst>
          </p:cNvPr>
          <p:cNvSpPr/>
          <p:nvPr/>
        </p:nvSpPr>
        <p:spPr>
          <a:xfrm>
            <a:off x="870601" y="5117123"/>
            <a:ext cx="1310197" cy="29926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テキスト ボックス 69">
            <a:extLst>
              <a:ext uri="{FF2B5EF4-FFF2-40B4-BE49-F238E27FC236}">
                <a16:creationId xmlns:a16="http://schemas.microsoft.com/office/drawing/2014/main" id="{70C201B5-4463-482F-A695-5701076A9F72}"/>
              </a:ext>
            </a:extLst>
          </p:cNvPr>
          <p:cNvSpPr txBox="1"/>
          <p:nvPr/>
        </p:nvSpPr>
        <p:spPr>
          <a:xfrm>
            <a:off x="2067980" y="1652630"/>
            <a:ext cx="648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にゅうりょく</a:t>
            </a:r>
          </a:p>
        </p:txBody>
      </p:sp>
      <p:sp>
        <p:nvSpPr>
          <p:cNvPr id="71" name="テキスト ボックス 70">
            <a:extLst>
              <a:ext uri="{FF2B5EF4-FFF2-40B4-BE49-F238E27FC236}">
                <a16:creationId xmlns:a16="http://schemas.microsoft.com/office/drawing/2014/main" id="{FBA7BA4A-E0D3-44B1-97DC-9D1093CD44A5}"/>
              </a:ext>
            </a:extLst>
          </p:cNvPr>
          <p:cNvSpPr txBox="1"/>
          <p:nvPr/>
        </p:nvSpPr>
        <p:spPr>
          <a:xfrm>
            <a:off x="2527750" y="1647746"/>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とき</a:t>
            </a:r>
          </a:p>
        </p:txBody>
      </p:sp>
      <p:sp>
        <p:nvSpPr>
          <p:cNvPr id="72" name="テキスト ボックス 71">
            <a:extLst>
              <a:ext uri="{FF2B5EF4-FFF2-40B4-BE49-F238E27FC236}">
                <a16:creationId xmlns:a16="http://schemas.microsoft.com/office/drawing/2014/main" id="{F5AFFAF6-0876-47BC-A6BB-085B62E3DFAF}"/>
              </a:ext>
            </a:extLst>
          </p:cNvPr>
          <p:cNvSpPr txBox="1"/>
          <p:nvPr/>
        </p:nvSpPr>
        <p:spPr>
          <a:xfrm>
            <a:off x="875704" y="1949289"/>
            <a:ext cx="18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よ</a:t>
            </a:r>
          </a:p>
        </p:txBody>
      </p:sp>
      <p:sp>
        <p:nvSpPr>
          <p:cNvPr id="91" name="テキスト ボックス 90">
            <a:extLst>
              <a:ext uri="{FF2B5EF4-FFF2-40B4-BE49-F238E27FC236}">
                <a16:creationId xmlns:a16="http://schemas.microsoft.com/office/drawing/2014/main" id="{9907A8D7-B9B2-4658-9650-69B6587243AD}"/>
              </a:ext>
            </a:extLst>
          </p:cNvPr>
          <p:cNvSpPr txBox="1"/>
          <p:nvPr/>
        </p:nvSpPr>
        <p:spPr>
          <a:xfrm>
            <a:off x="1062766" y="1952107"/>
            <a:ext cx="18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だ</a:t>
            </a:r>
          </a:p>
        </p:txBody>
      </p:sp>
      <p:sp>
        <p:nvSpPr>
          <p:cNvPr id="34" name="正方形/長方形 33">
            <a:extLst>
              <a:ext uri="{FF2B5EF4-FFF2-40B4-BE49-F238E27FC236}">
                <a16:creationId xmlns:a16="http://schemas.microsoft.com/office/drawing/2014/main" id="{3CFFD395-6845-45A7-A825-30BFC1208FAD}"/>
              </a:ext>
            </a:extLst>
          </p:cNvPr>
          <p:cNvSpPr/>
          <p:nvPr/>
        </p:nvSpPr>
        <p:spPr>
          <a:xfrm>
            <a:off x="970948" y="4026760"/>
            <a:ext cx="2268000" cy="900000"/>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正方形/長方形 34">
            <a:extLst>
              <a:ext uri="{FF2B5EF4-FFF2-40B4-BE49-F238E27FC236}">
                <a16:creationId xmlns:a16="http://schemas.microsoft.com/office/drawing/2014/main" id="{1D234489-ECE6-426A-A694-EEBF130E9523}"/>
              </a:ext>
            </a:extLst>
          </p:cNvPr>
          <p:cNvSpPr/>
          <p:nvPr/>
        </p:nvSpPr>
        <p:spPr>
          <a:xfrm>
            <a:off x="965628" y="2699163"/>
            <a:ext cx="2268000" cy="900000"/>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7" name="六角形 36">
            <a:extLst>
              <a:ext uri="{FF2B5EF4-FFF2-40B4-BE49-F238E27FC236}">
                <a16:creationId xmlns:a16="http://schemas.microsoft.com/office/drawing/2014/main" id="{4542720D-B6EB-4A6D-BDF9-E4C9F3715B77}"/>
              </a:ext>
            </a:extLst>
          </p:cNvPr>
          <p:cNvSpPr/>
          <p:nvPr/>
        </p:nvSpPr>
        <p:spPr>
          <a:xfrm>
            <a:off x="1543538" y="3612021"/>
            <a:ext cx="4079630" cy="396000"/>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8" name="直線矢印コネクタ 37">
            <a:extLst>
              <a:ext uri="{FF2B5EF4-FFF2-40B4-BE49-F238E27FC236}">
                <a16:creationId xmlns:a16="http://schemas.microsoft.com/office/drawing/2014/main" id="{4E3755AF-15F4-4A3F-8310-062C215D1CFA}"/>
              </a:ext>
            </a:extLst>
          </p:cNvPr>
          <p:cNvCxnSpPr>
            <a:cxnSpLocks/>
          </p:cNvCxnSpPr>
          <p:nvPr/>
        </p:nvCxnSpPr>
        <p:spPr>
          <a:xfrm>
            <a:off x="591807" y="2417167"/>
            <a:ext cx="650959"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9" name="図 38">
            <a:extLst>
              <a:ext uri="{FF2B5EF4-FFF2-40B4-BE49-F238E27FC236}">
                <a16:creationId xmlns:a16="http://schemas.microsoft.com/office/drawing/2014/main" id="{8F155270-9063-496B-BCDD-A0826634CE00}"/>
              </a:ext>
            </a:extLst>
          </p:cNvPr>
          <p:cNvPicPr>
            <a:picLocks noChangeAspect="1"/>
          </p:cNvPicPr>
          <p:nvPr/>
        </p:nvPicPr>
        <p:blipFill>
          <a:blip r:embed="rId3"/>
          <a:srcRect/>
          <a:stretch/>
        </p:blipFill>
        <p:spPr>
          <a:xfrm>
            <a:off x="131272" y="2192804"/>
            <a:ext cx="460535" cy="448726"/>
          </a:xfrm>
          <a:prstGeom prst="rect">
            <a:avLst/>
          </a:prstGeom>
          <a:ln w="28575">
            <a:solidFill>
              <a:schemeClr val="accent5"/>
            </a:solidFill>
          </a:ln>
        </p:spPr>
      </p:pic>
      <p:pic>
        <p:nvPicPr>
          <p:cNvPr id="40" name="図 39">
            <a:extLst>
              <a:ext uri="{FF2B5EF4-FFF2-40B4-BE49-F238E27FC236}">
                <a16:creationId xmlns:a16="http://schemas.microsoft.com/office/drawing/2014/main" id="{EE3E2990-3FBD-4DFF-8F20-98DB5E074E20}"/>
              </a:ext>
            </a:extLst>
          </p:cNvPr>
          <p:cNvPicPr>
            <a:picLocks noChangeAspect="1"/>
          </p:cNvPicPr>
          <p:nvPr/>
        </p:nvPicPr>
        <p:blipFill>
          <a:blip r:embed="rId4"/>
          <a:stretch>
            <a:fillRect/>
          </a:stretch>
        </p:blipFill>
        <p:spPr>
          <a:xfrm>
            <a:off x="3267290" y="1555591"/>
            <a:ext cx="478466" cy="457200"/>
          </a:xfrm>
          <a:prstGeom prst="rect">
            <a:avLst/>
          </a:prstGeom>
          <a:ln w="28575">
            <a:solidFill>
              <a:schemeClr val="accent1"/>
            </a:solidFill>
          </a:ln>
        </p:spPr>
      </p:pic>
      <p:cxnSp>
        <p:nvCxnSpPr>
          <p:cNvPr id="44" name="直線矢印コネクタ 43">
            <a:extLst>
              <a:ext uri="{FF2B5EF4-FFF2-40B4-BE49-F238E27FC236}">
                <a16:creationId xmlns:a16="http://schemas.microsoft.com/office/drawing/2014/main" id="{BD16E624-8333-4632-B700-C45A824D289B}"/>
              </a:ext>
            </a:extLst>
          </p:cNvPr>
          <p:cNvCxnSpPr>
            <a:cxnSpLocks/>
          </p:cNvCxnSpPr>
          <p:nvPr/>
        </p:nvCxnSpPr>
        <p:spPr>
          <a:xfrm>
            <a:off x="3506523" y="2041622"/>
            <a:ext cx="0" cy="34306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45" name="図 44">
            <a:extLst>
              <a:ext uri="{FF2B5EF4-FFF2-40B4-BE49-F238E27FC236}">
                <a16:creationId xmlns:a16="http://schemas.microsoft.com/office/drawing/2014/main" id="{02E92E74-4E81-4CDE-966D-37CF747E76C7}"/>
              </a:ext>
            </a:extLst>
          </p:cNvPr>
          <p:cNvPicPr>
            <a:picLocks noChangeAspect="1"/>
          </p:cNvPicPr>
          <p:nvPr/>
        </p:nvPicPr>
        <p:blipFill>
          <a:blip r:embed="rId5"/>
          <a:stretch>
            <a:fillRect/>
          </a:stretch>
        </p:blipFill>
        <p:spPr>
          <a:xfrm>
            <a:off x="4513012" y="1540999"/>
            <a:ext cx="466725" cy="457200"/>
          </a:xfrm>
          <a:prstGeom prst="rect">
            <a:avLst/>
          </a:prstGeom>
          <a:ln w="28575">
            <a:solidFill>
              <a:schemeClr val="accent2">
                <a:lumMod val="75000"/>
              </a:schemeClr>
            </a:solidFill>
          </a:ln>
        </p:spPr>
      </p:pic>
      <p:sp>
        <p:nvSpPr>
          <p:cNvPr id="46" name="四角形: 角を丸くする 45">
            <a:extLst>
              <a:ext uri="{FF2B5EF4-FFF2-40B4-BE49-F238E27FC236}">
                <a16:creationId xmlns:a16="http://schemas.microsoft.com/office/drawing/2014/main" id="{6B8E2BB9-FAE8-4FE4-8B63-31E5C7048EDE}"/>
              </a:ext>
            </a:extLst>
          </p:cNvPr>
          <p:cNvSpPr/>
          <p:nvPr/>
        </p:nvSpPr>
        <p:spPr>
          <a:xfrm>
            <a:off x="4430000" y="2310955"/>
            <a:ext cx="624772" cy="339367"/>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47" name="直線矢印コネクタ 46">
            <a:extLst>
              <a:ext uri="{FF2B5EF4-FFF2-40B4-BE49-F238E27FC236}">
                <a16:creationId xmlns:a16="http://schemas.microsoft.com/office/drawing/2014/main" id="{284B56D1-502F-4A0C-A908-A6E62E5E56BE}"/>
              </a:ext>
            </a:extLst>
          </p:cNvPr>
          <p:cNvCxnSpPr>
            <a:cxnSpLocks/>
          </p:cNvCxnSpPr>
          <p:nvPr/>
        </p:nvCxnSpPr>
        <p:spPr>
          <a:xfrm>
            <a:off x="4731585" y="2012791"/>
            <a:ext cx="0" cy="34306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50" name="四角形: 角を丸くする 49">
            <a:extLst>
              <a:ext uri="{FF2B5EF4-FFF2-40B4-BE49-F238E27FC236}">
                <a16:creationId xmlns:a16="http://schemas.microsoft.com/office/drawing/2014/main" id="{C11866CE-7917-4AF3-9680-8BE810BEC85F}"/>
              </a:ext>
            </a:extLst>
          </p:cNvPr>
          <p:cNvSpPr/>
          <p:nvPr/>
        </p:nvSpPr>
        <p:spPr>
          <a:xfrm>
            <a:off x="3031864" y="2347070"/>
            <a:ext cx="360895" cy="236949"/>
          </a:xfrm>
          <a:prstGeom prst="roundRect">
            <a:avLst>
              <a:gd name="adj" fmla="val 21501"/>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1" name="テキスト ボックス 50">
            <a:extLst>
              <a:ext uri="{FF2B5EF4-FFF2-40B4-BE49-F238E27FC236}">
                <a16:creationId xmlns:a16="http://schemas.microsoft.com/office/drawing/2014/main" id="{AB95BE40-EA49-40B2-8578-2C3EF206F66A}"/>
              </a:ext>
            </a:extLst>
          </p:cNvPr>
          <p:cNvSpPr txBox="1"/>
          <p:nvPr/>
        </p:nvSpPr>
        <p:spPr>
          <a:xfrm>
            <a:off x="2972855" y="2320134"/>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した</a:t>
            </a:r>
          </a:p>
        </p:txBody>
      </p:sp>
      <p:sp>
        <p:nvSpPr>
          <p:cNvPr id="53" name="テキスト ボックス 52">
            <a:extLst>
              <a:ext uri="{FF2B5EF4-FFF2-40B4-BE49-F238E27FC236}">
                <a16:creationId xmlns:a16="http://schemas.microsoft.com/office/drawing/2014/main" id="{4ADC7F21-BD17-4327-8E01-B63030E4EB05}"/>
              </a:ext>
            </a:extLst>
          </p:cNvPr>
          <p:cNvSpPr txBox="1"/>
          <p:nvPr/>
        </p:nvSpPr>
        <p:spPr>
          <a:xfrm>
            <a:off x="3423096" y="2317881"/>
            <a:ext cx="504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かくにん</a:t>
            </a:r>
          </a:p>
        </p:txBody>
      </p:sp>
      <p:sp>
        <p:nvSpPr>
          <p:cNvPr id="54" name="テキスト ボックス 53">
            <a:extLst>
              <a:ext uri="{FF2B5EF4-FFF2-40B4-BE49-F238E27FC236}">
                <a16:creationId xmlns:a16="http://schemas.microsoft.com/office/drawing/2014/main" id="{918560C6-1EDB-4880-BD27-02C154469271}"/>
              </a:ext>
            </a:extLst>
          </p:cNvPr>
          <p:cNvSpPr txBox="1"/>
          <p:nvPr/>
        </p:nvSpPr>
        <p:spPr>
          <a:xfrm>
            <a:off x="5114497" y="1400509"/>
            <a:ext cx="402950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を選</a:t>
            </a:r>
            <a:r>
              <a:rPr lang="ja-JP" altLang="en-US" dirty="0">
                <a:solidFill>
                  <a:srgbClr val="575E75"/>
                </a:solidFill>
                <a:latin typeface="メイリオ" panose="020B0604030504040204" pitchFamily="50" charset="-128"/>
                <a:ea typeface="メイリオ" panose="020B0604030504040204" pitchFamily="50" charset="-128"/>
              </a:rPr>
              <a:t>ぶ</a:t>
            </a:r>
            <a:r>
              <a:rPr kumimoji="1"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55" name="テキスト ボックス 54">
            <a:extLst>
              <a:ext uri="{FF2B5EF4-FFF2-40B4-BE49-F238E27FC236}">
                <a16:creationId xmlns:a16="http://schemas.microsoft.com/office/drawing/2014/main" id="{4BFF129A-8CBA-4861-86CF-8DF27AEC8890}"/>
              </a:ext>
            </a:extLst>
          </p:cNvPr>
          <p:cNvSpPr txBox="1"/>
          <p:nvPr/>
        </p:nvSpPr>
        <p:spPr>
          <a:xfrm>
            <a:off x="8267173" y="147371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19EB2223-85C3-46D6-844F-66D71676C752}"/>
              </a:ext>
            </a:extLst>
          </p:cNvPr>
          <p:cNvSpPr txBox="1"/>
          <p:nvPr/>
        </p:nvSpPr>
        <p:spPr>
          <a:xfrm>
            <a:off x="5343864" y="1473714"/>
            <a:ext cx="6443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pic>
        <p:nvPicPr>
          <p:cNvPr id="12" name="図 11">
            <a:extLst>
              <a:ext uri="{FF2B5EF4-FFF2-40B4-BE49-F238E27FC236}">
                <a16:creationId xmlns:a16="http://schemas.microsoft.com/office/drawing/2014/main" id="{C8B29E41-9355-46D3-AECB-9E44C64A2D6A}"/>
              </a:ext>
            </a:extLst>
          </p:cNvPr>
          <p:cNvPicPr>
            <a:picLocks noChangeAspect="1"/>
          </p:cNvPicPr>
          <p:nvPr/>
        </p:nvPicPr>
        <p:blipFill>
          <a:blip r:embed="rId6"/>
          <a:stretch>
            <a:fillRect/>
          </a:stretch>
        </p:blipFill>
        <p:spPr>
          <a:xfrm>
            <a:off x="6594746" y="1573273"/>
            <a:ext cx="1585097" cy="396274"/>
          </a:xfrm>
          <a:prstGeom prst="rect">
            <a:avLst/>
          </a:prstGeom>
        </p:spPr>
      </p:pic>
      <p:sp>
        <p:nvSpPr>
          <p:cNvPr id="60" name="テキスト ボックス 59">
            <a:extLst>
              <a:ext uri="{FF2B5EF4-FFF2-40B4-BE49-F238E27FC236}">
                <a16:creationId xmlns:a16="http://schemas.microsoft.com/office/drawing/2014/main" id="{DAE13EC0-A231-41EC-8008-78F84AA56FB3}"/>
              </a:ext>
            </a:extLst>
          </p:cNvPr>
          <p:cNvSpPr txBox="1"/>
          <p:nvPr/>
        </p:nvSpPr>
        <p:spPr>
          <a:xfrm>
            <a:off x="4513012" y="2518860"/>
            <a:ext cx="4635093" cy="2239074"/>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選び、向きを「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6AFA06ED-C2A5-4B9C-98E3-074BBA43CD1A}"/>
              </a:ext>
            </a:extLst>
          </p:cNvPr>
          <p:cNvSpPr txBox="1"/>
          <p:nvPr/>
        </p:nvSpPr>
        <p:spPr>
          <a:xfrm>
            <a:off x="4459286" y="425132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63" name="図 62">
            <a:extLst>
              <a:ext uri="{FF2B5EF4-FFF2-40B4-BE49-F238E27FC236}">
                <a16:creationId xmlns:a16="http://schemas.microsoft.com/office/drawing/2014/main" id="{F07A508E-20AD-497A-8ADE-DF3454068550}"/>
              </a:ext>
            </a:extLst>
          </p:cNvPr>
          <p:cNvPicPr>
            <a:picLocks noChangeAspect="1"/>
          </p:cNvPicPr>
          <p:nvPr/>
        </p:nvPicPr>
        <p:blipFill>
          <a:blip r:embed="rId7"/>
          <a:stretch>
            <a:fillRect/>
          </a:stretch>
        </p:blipFill>
        <p:spPr>
          <a:xfrm>
            <a:off x="4592422" y="3194774"/>
            <a:ext cx="3810330" cy="403895"/>
          </a:xfrm>
          <a:prstGeom prst="rect">
            <a:avLst/>
          </a:prstGeom>
        </p:spPr>
      </p:pic>
      <p:sp>
        <p:nvSpPr>
          <p:cNvPr id="64" name="テキスト ボックス 63">
            <a:extLst>
              <a:ext uri="{FF2B5EF4-FFF2-40B4-BE49-F238E27FC236}">
                <a16:creationId xmlns:a16="http://schemas.microsoft.com/office/drawing/2014/main" id="{62A66D5B-5A19-4931-8C4E-CFA075821B06}"/>
              </a:ext>
            </a:extLst>
          </p:cNvPr>
          <p:cNvSpPr txBox="1"/>
          <p:nvPr/>
        </p:nvSpPr>
        <p:spPr>
          <a:xfrm>
            <a:off x="6027608" y="425132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33C192D5-FA2E-4864-89D9-4EFD48E2D945}"/>
              </a:ext>
            </a:extLst>
          </p:cNvPr>
          <p:cNvSpPr txBox="1"/>
          <p:nvPr/>
        </p:nvSpPr>
        <p:spPr>
          <a:xfrm>
            <a:off x="5202885" y="4251329"/>
            <a:ext cx="3600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77F45C5A-79FB-42D4-B21C-C5DE4A33C488}"/>
              </a:ext>
            </a:extLst>
          </p:cNvPr>
          <p:cNvSpPr txBox="1"/>
          <p:nvPr/>
        </p:nvSpPr>
        <p:spPr>
          <a:xfrm>
            <a:off x="6723189" y="4251329"/>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67" name="テキスト ボックス 66">
            <a:extLst>
              <a:ext uri="{FF2B5EF4-FFF2-40B4-BE49-F238E27FC236}">
                <a16:creationId xmlns:a16="http://schemas.microsoft.com/office/drawing/2014/main" id="{834C1716-51A1-425E-B2D6-644A972C47C8}"/>
              </a:ext>
            </a:extLst>
          </p:cNvPr>
          <p:cNvSpPr txBox="1"/>
          <p:nvPr/>
        </p:nvSpPr>
        <p:spPr>
          <a:xfrm>
            <a:off x="6906964" y="3175539"/>
            <a:ext cx="37037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68" name="テキスト ボックス 67">
            <a:extLst>
              <a:ext uri="{FF2B5EF4-FFF2-40B4-BE49-F238E27FC236}">
                <a16:creationId xmlns:a16="http://schemas.microsoft.com/office/drawing/2014/main" id="{6B7CACA4-33E7-4A50-9D0F-6C5BE1250801}"/>
              </a:ext>
            </a:extLst>
          </p:cNvPr>
          <p:cNvSpPr txBox="1"/>
          <p:nvPr/>
        </p:nvSpPr>
        <p:spPr>
          <a:xfrm>
            <a:off x="7491092" y="3172630"/>
            <a:ext cx="643318"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かくにん</a:t>
            </a:r>
          </a:p>
        </p:txBody>
      </p:sp>
      <p:sp>
        <p:nvSpPr>
          <p:cNvPr id="74" name="テキスト ボックス 73">
            <a:extLst>
              <a:ext uri="{FF2B5EF4-FFF2-40B4-BE49-F238E27FC236}">
                <a16:creationId xmlns:a16="http://schemas.microsoft.com/office/drawing/2014/main" id="{6078B9BE-5CB4-4932-A939-7298BF444CE6}"/>
              </a:ext>
            </a:extLst>
          </p:cNvPr>
          <p:cNvSpPr txBox="1"/>
          <p:nvPr/>
        </p:nvSpPr>
        <p:spPr>
          <a:xfrm>
            <a:off x="442712" y="5652423"/>
            <a:ext cx="5889422"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ラピスラズリのブロック</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75" name="テキスト ボックス 74">
            <a:extLst>
              <a:ext uri="{FF2B5EF4-FFF2-40B4-BE49-F238E27FC236}">
                <a16:creationId xmlns:a16="http://schemas.microsoft.com/office/drawing/2014/main" id="{7006BD2F-B71C-4732-B924-510341E17027}"/>
              </a:ext>
            </a:extLst>
          </p:cNvPr>
          <p:cNvSpPr txBox="1"/>
          <p:nvPr/>
        </p:nvSpPr>
        <p:spPr>
          <a:xfrm>
            <a:off x="4275755" y="6289055"/>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76" name="テキスト ボックス 75">
            <a:extLst>
              <a:ext uri="{FF2B5EF4-FFF2-40B4-BE49-F238E27FC236}">
                <a16:creationId xmlns:a16="http://schemas.microsoft.com/office/drawing/2014/main" id="{99431F68-9298-4EA3-8053-0FFDF0C9B15C}"/>
              </a:ext>
            </a:extLst>
          </p:cNvPr>
          <p:cNvSpPr txBox="1"/>
          <p:nvPr/>
        </p:nvSpPr>
        <p:spPr>
          <a:xfrm>
            <a:off x="3583614" y="573586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247E10F7-CCD3-4C5F-AC71-49A54BE8117C}"/>
              </a:ext>
            </a:extLst>
          </p:cNvPr>
          <p:cNvSpPr txBox="1"/>
          <p:nvPr/>
        </p:nvSpPr>
        <p:spPr>
          <a:xfrm>
            <a:off x="396879" y="6272990"/>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pic>
        <p:nvPicPr>
          <p:cNvPr id="78" name="図 77">
            <a:extLst>
              <a:ext uri="{FF2B5EF4-FFF2-40B4-BE49-F238E27FC236}">
                <a16:creationId xmlns:a16="http://schemas.microsoft.com/office/drawing/2014/main" id="{9D8C30F5-8559-41A1-ACD2-22C77687581B}"/>
              </a:ext>
            </a:extLst>
          </p:cNvPr>
          <p:cNvPicPr>
            <a:picLocks noChangeAspect="1"/>
          </p:cNvPicPr>
          <p:nvPr/>
        </p:nvPicPr>
        <p:blipFill>
          <a:blip r:embed="rId8"/>
          <a:stretch>
            <a:fillRect/>
          </a:stretch>
        </p:blipFill>
        <p:spPr>
          <a:xfrm>
            <a:off x="2448912" y="5742611"/>
            <a:ext cx="922100" cy="533446"/>
          </a:xfrm>
          <a:prstGeom prst="rect">
            <a:avLst/>
          </a:prstGeom>
        </p:spPr>
      </p:pic>
      <p:pic>
        <p:nvPicPr>
          <p:cNvPr id="14" name="図 13">
            <a:extLst>
              <a:ext uri="{FF2B5EF4-FFF2-40B4-BE49-F238E27FC236}">
                <a16:creationId xmlns:a16="http://schemas.microsoft.com/office/drawing/2014/main" id="{1A0587A4-25DD-4B4E-AF5B-6ABB78397275}"/>
              </a:ext>
            </a:extLst>
          </p:cNvPr>
          <p:cNvPicPr>
            <a:picLocks noChangeAspect="1"/>
          </p:cNvPicPr>
          <p:nvPr/>
        </p:nvPicPr>
        <p:blipFill>
          <a:blip r:embed="rId9"/>
          <a:stretch>
            <a:fillRect/>
          </a:stretch>
        </p:blipFill>
        <p:spPr>
          <a:xfrm>
            <a:off x="5441571" y="5317741"/>
            <a:ext cx="3241955" cy="1416027"/>
          </a:xfrm>
          <a:prstGeom prst="rect">
            <a:avLst/>
          </a:prstGeom>
        </p:spPr>
      </p:pic>
    </p:spTree>
    <p:extLst>
      <p:ext uri="{BB962C8B-B14F-4D97-AF65-F5344CB8AC3E}">
        <p14:creationId xmlns:p14="http://schemas.microsoft.com/office/powerpoint/2010/main" val="390919468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pic>
        <p:nvPicPr>
          <p:cNvPr id="3" name="図 2">
            <a:extLst>
              <a:ext uri="{FF2B5EF4-FFF2-40B4-BE49-F238E27FC236}">
                <a16:creationId xmlns:a16="http://schemas.microsoft.com/office/drawing/2014/main" id="{1FBBDB12-1772-43D9-871B-5D3A4F08C1F2}"/>
              </a:ext>
            </a:extLst>
          </p:cNvPr>
          <p:cNvPicPr>
            <a:picLocks noChangeAspect="1"/>
          </p:cNvPicPr>
          <p:nvPr/>
        </p:nvPicPr>
        <p:blipFill>
          <a:blip r:embed="rId2"/>
          <a:stretch>
            <a:fillRect/>
          </a:stretch>
        </p:blipFill>
        <p:spPr>
          <a:xfrm>
            <a:off x="741248" y="1635046"/>
            <a:ext cx="5410669" cy="4038950"/>
          </a:xfrm>
          <a:prstGeom prst="rect">
            <a:avLst/>
          </a:prstGeom>
        </p:spPr>
      </p:pic>
      <p:sp>
        <p:nvSpPr>
          <p:cNvPr id="69" name="正方形/長方形 68">
            <a:extLst>
              <a:ext uri="{FF2B5EF4-FFF2-40B4-BE49-F238E27FC236}">
                <a16:creationId xmlns:a16="http://schemas.microsoft.com/office/drawing/2014/main" id="{E2B7232A-C64E-4109-8460-3E00F474ED04}"/>
              </a:ext>
            </a:extLst>
          </p:cNvPr>
          <p:cNvSpPr/>
          <p:nvPr/>
        </p:nvSpPr>
        <p:spPr>
          <a:xfrm>
            <a:off x="870601" y="5117123"/>
            <a:ext cx="1310197" cy="29926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テキスト ボックス 69">
            <a:extLst>
              <a:ext uri="{FF2B5EF4-FFF2-40B4-BE49-F238E27FC236}">
                <a16:creationId xmlns:a16="http://schemas.microsoft.com/office/drawing/2014/main" id="{70C201B5-4463-482F-A695-5701076A9F72}"/>
              </a:ext>
            </a:extLst>
          </p:cNvPr>
          <p:cNvSpPr txBox="1"/>
          <p:nvPr/>
        </p:nvSpPr>
        <p:spPr>
          <a:xfrm>
            <a:off x="2067980" y="1652630"/>
            <a:ext cx="648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にゅうりょく</a:t>
            </a:r>
          </a:p>
        </p:txBody>
      </p:sp>
      <p:sp>
        <p:nvSpPr>
          <p:cNvPr id="71" name="テキスト ボックス 70">
            <a:extLst>
              <a:ext uri="{FF2B5EF4-FFF2-40B4-BE49-F238E27FC236}">
                <a16:creationId xmlns:a16="http://schemas.microsoft.com/office/drawing/2014/main" id="{FBA7BA4A-E0D3-44B1-97DC-9D1093CD44A5}"/>
              </a:ext>
            </a:extLst>
          </p:cNvPr>
          <p:cNvSpPr txBox="1"/>
          <p:nvPr/>
        </p:nvSpPr>
        <p:spPr>
          <a:xfrm>
            <a:off x="2527750" y="1647746"/>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とき</a:t>
            </a:r>
          </a:p>
        </p:txBody>
      </p:sp>
      <p:sp>
        <p:nvSpPr>
          <p:cNvPr id="72" name="テキスト ボックス 71">
            <a:extLst>
              <a:ext uri="{FF2B5EF4-FFF2-40B4-BE49-F238E27FC236}">
                <a16:creationId xmlns:a16="http://schemas.microsoft.com/office/drawing/2014/main" id="{F5AFFAF6-0876-47BC-A6BB-085B62E3DFAF}"/>
              </a:ext>
            </a:extLst>
          </p:cNvPr>
          <p:cNvSpPr txBox="1"/>
          <p:nvPr/>
        </p:nvSpPr>
        <p:spPr>
          <a:xfrm>
            <a:off x="875704" y="1949289"/>
            <a:ext cx="18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よ</a:t>
            </a:r>
          </a:p>
        </p:txBody>
      </p:sp>
      <p:sp>
        <p:nvSpPr>
          <p:cNvPr id="91" name="テキスト ボックス 90">
            <a:extLst>
              <a:ext uri="{FF2B5EF4-FFF2-40B4-BE49-F238E27FC236}">
                <a16:creationId xmlns:a16="http://schemas.microsoft.com/office/drawing/2014/main" id="{9907A8D7-B9B2-4658-9650-69B6587243AD}"/>
              </a:ext>
            </a:extLst>
          </p:cNvPr>
          <p:cNvSpPr txBox="1"/>
          <p:nvPr/>
        </p:nvSpPr>
        <p:spPr>
          <a:xfrm>
            <a:off x="1062766" y="1952107"/>
            <a:ext cx="18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だ</a:t>
            </a:r>
          </a:p>
        </p:txBody>
      </p:sp>
      <p:sp>
        <p:nvSpPr>
          <p:cNvPr id="34" name="正方形/長方形 33">
            <a:extLst>
              <a:ext uri="{FF2B5EF4-FFF2-40B4-BE49-F238E27FC236}">
                <a16:creationId xmlns:a16="http://schemas.microsoft.com/office/drawing/2014/main" id="{3CFFD395-6845-45A7-A825-30BFC1208FAD}"/>
              </a:ext>
            </a:extLst>
          </p:cNvPr>
          <p:cNvSpPr/>
          <p:nvPr/>
        </p:nvSpPr>
        <p:spPr>
          <a:xfrm>
            <a:off x="970948" y="4026760"/>
            <a:ext cx="2268000" cy="900000"/>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7" name="六角形 36">
            <a:extLst>
              <a:ext uri="{FF2B5EF4-FFF2-40B4-BE49-F238E27FC236}">
                <a16:creationId xmlns:a16="http://schemas.microsoft.com/office/drawing/2014/main" id="{4542720D-B6EB-4A6D-BDF9-E4C9F3715B77}"/>
              </a:ext>
            </a:extLst>
          </p:cNvPr>
          <p:cNvSpPr/>
          <p:nvPr/>
        </p:nvSpPr>
        <p:spPr>
          <a:xfrm>
            <a:off x="1543538" y="3612021"/>
            <a:ext cx="4079630" cy="396000"/>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8" name="直線矢印コネクタ 37">
            <a:extLst>
              <a:ext uri="{FF2B5EF4-FFF2-40B4-BE49-F238E27FC236}">
                <a16:creationId xmlns:a16="http://schemas.microsoft.com/office/drawing/2014/main" id="{4E3755AF-15F4-4A3F-8310-062C215D1CFA}"/>
              </a:ext>
            </a:extLst>
          </p:cNvPr>
          <p:cNvCxnSpPr>
            <a:cxnSpLocks/>
          </p:cNvCxnSpPr>
          <p:nvPr/>
        </p:nvCxnSpPr>
        <p:spPr>
          <a:xfrm>
            <a:off x="600772" y="2863398"/>
            <a:ext cx="363208"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40" name="図 39">
            <a:extLst>
              <a:ext uri="{FF2B5EF4-FFF2-40B4-BE49-F238E27FC236}">
                <a16:creationId xmlns:a16="http://schemas.microsoft.com/office/drawing/2014/main" id="{EE3E2990-3FBD-4DFF-8F20-98DB5E074E20}"/>
              </a:ext>
            </a:extLst>
          </p:cNvPr>
          <p:cNvPicPr>
            <a:picLocks noChangeAspect="1"/>
          </p:cNvPicPr>
          <p:nvPr/>
        </p:nvPicPr>
        <p:blipFill>
          <a:blip r:embed="rId3"/>
          <a:stretch>
            <a:fillRect/>
          </a:stretch>
        </p:blipFill>
        <p:spPr>
          <a:xfrm>
            <a:off x="122306" y="2764764"/>
            <a:ext cx="478466" cy="457200"/>
          </a:xfrm>
          <a:prstGeom prst="rect">
            <a:avLst/>
          </a:prstGeom>
          <a:ln w="28575">
            <a:solidFill>
              <a:schemeClr val="accent1"/>
            </a:solidFill>
          </a:ln>
        </p:spPr>
      </p:pic>
      <p:sp>
        <p:nvSpPr>
          <p:cNvPr id="51" name="テキスト ボックス 50">
            <a:extLst>
              <a:ext uri="{FF2B5EF4-FFF2-40B4-BE49-F238E27FC236}">
                <a16:creationId xmlns:a16="http://schemas.microsoft.com/office/drawing/2014/main" id="{AB95BE40-EA49-40B2-8578-2C3EF206F66A}"/>
              </a:ext>
            </a:extLst>
          </p:cNvPr>
          <p:cNvSpPr txBox="1"/>
          <p:nvPr/>
        </p:nvSpPr>
        <p:spPr>
          <a:xfrm>
            <a:off x="2972855" y="2320134"/>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した</a:t>
            </a:r>
          </a:p>
        </p:txBody>
      </p:sp>
      <p:sp>
        <p:nvSpPr>
          <p:cNvPr id="53" name="テキスト ボックス 52">
            <a:extLst>
              <a:ext uri="{FF2B5EF4-FFF2-40B4-BE49-F238E27FC236}">
                <a16:creationId xmlns:a16="http://schemas.microsoft.com/office/drawing/2014/main" id="{4ADC7F21-BD17-4327-8E01-B63030E4EB05}"/>
              </a:ext>
            </a:extLst>
          </p:cNvPr>
          <p:cNvSpPr txBox="1"/>
          <p:nvPr/>
        </p:nvSpPr>
        <p:spPr>
          <a:xfrm>
            <a:off x="3423096" y="2317881"/>
            <a:ext cx="504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かくにん</a:t>
            </a:r>
          </a:p>
        </p:txBody>
      </p:sp>
      <p:sp>
        <p:nvSpPr>
          <p:cNvPr id="48" name="テキスト ボックス 47">
            <a:extLst>
              <a:ext uri="{FF2B5EF4-FFF2-40B4-BE49-F238E27FC236}">
                <a16:creationId xmlns:a16="http://schemas.microsoft.com/office/drawing/2014/main" id="{8984468B-7834-4F34-8F70-041E6383FE88}"/>
              </a:ext>
            </a:extLst>
          </p:cNvPr>
          <p:cNvSpPr txBox="1"/>
          <p:nvPr/>
        </p:nvSpPr>
        <p:spPr>
          <a:xfrm>
            <a:off x="1753740" y="2688987"/>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みぎ</a:t>
            </a:r>
          </a:p>
        </p:txBody>
      </p:sp>
      <p:sp>
        <p:nvSpPr>
          <p:cNvPr id="49" name="テキスト ボックス 48">
            <a:extLst>
              <a:ext uri="{FF2B5EF4-FFF2-40B4-BE49-F238E27FC236}">
                <a16:creationId xmlns:a16="http://schemas.microsoft.com/office/drawing/2014/main" id="{5F7D8E3E-5655-4297-B219-B0A1057C43BD}"/>
              </a:ext>
            </a:extLst>
          </p:cNvPr>
          <p:cNvSpPr txBox="1"/>
          <p:nvPr/>
        </p:nvSpPr>
        <p:spPr>
          <a:xfrm>
            <a:off x="1450848" y="2688987"/>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52" name="テキスト ボックス 51">
            <a:extLst>
              <a:ext uri="{FF2B5EF4-FFF2-40B4-BE49-F238E27FC236}">
                <a16:creationId xmlns:a16="http://schemas.microsoft.com/office/drawing/2014/main" id="{D668CF74-A31A-434C-B3D1-7D89D09857E7}"/>
              </a:ext>
            </a:extLst>
          </p:cNvPr>
          <p:cNvSpPr txBox="1"/>
          <p:nvPr/>
        </p:nvSpPr>
        <p:spPr>
          <a:xfrm>
            <a:off x="2206623" y="2688987"/>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56" name="テキスト ボックス 55">
            <a:extLst>
              <a:ext uri="{FF2B5EF4-FFF2-40B4-BE49-F238E27FC236}">
                <a16:creationId xmlns:a16="http://schemas.microsoft.com/office/drawing/2014/main" id="{1ADE75E4-DF5C-4751-A307-1F74090958F3}"/>
              </a:ext>
            </a:extLst>
          </p:cNvPr>
          <p:cNvSpPr txBox="1"/>
          <p:nvPr/>
        </p:nvSpPr>
        <p:spPr>
          <a:xfrm>
            <a:off x="1755686" y="3289939"/>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みぎ</a:t>
            </a:r>
          </a:p>
        </p:txBody>
      </p:sp>
      <p:sp>
        <p:nvSpPr>
          <p:cNvPr id="58" name="テキスト ボックス 57">
            <a:extLst>
              <a:ext uri="{FF2B5EF4-FFF2-40B4-BE49-F238E27FC236}">
                <a16:creationId xmlns:a16="http://schemas.microsoft.com/office/drawing/2014/main" id="{339ECEFA-8E6F-48E3-8B71-AC29E1C80C72}"/>
              </a:ext>
            </a:extLst>
          </p:cNvPr>
          <p:cNvSpPr txBox="1"/>
          <p:nvPr/>
        </p:nvSpPr>
        <p:spPr>
          <a:xfrm>
            <a:off x="1461586" y="3289939"/>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59" name="テキスト ボックス 58">
            <a:extLst>
              <a:ext uri="{FF2B5EF4-FFF2-40B4-BE49-F238E27FC236}">
                <a16:creationId xmlns:a16="http://schemas.microsoft.com/office/drawing/2014/main" id="{84FE658F-5990-42F3-AD58-E8A53AE9536A}"/>
              </a:ext>
            </a:extLst>
          </p:cNvPr>
          <p:cNvSpPr txBox="1"/>
          <p:nvPr/>
        </p:nvSpPr>
        <p:spPr>
          <a:xfrm>
            <a:off x="2217361" y="3289939"/>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61" name="テキスト ボックス 60">
            <a:extLst>
              <a:ext uri="{FF2B5EF4-FFF2-40B4-BE49-F238E27FC236}">
                <a16:creationId xmlns:a16="http://schemas.microsoft.com/office/drawing/2014/main" id="{BD65BED2-AEAD-4286-A36B-BFC025E6E1D4}"/>
              </a:ext>
            </a:extLst>
          </p:cNvPr>
          <p:cNvSpPr txBox="1"/>
          <p:nvPr/>
        </p:nvSpPr>
        <p:spPr>
          <a:xfrm>
            <a:off x="1499332" y="2982535"/>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まえ</a:t>
            </a:r>
          </a:p>
        </p:txBody>
      </p:sp>
      <p:sp>
        <p:nvSpPr>
          <p:cNvPr id="73" name="テキスト ボックス 72">
            <a:extLst>
              <a:ext uri="{FF2B5EF4-FFF2-40B4-BE49-F238E27FC236}">
                <a16:creationId xmlns:a16="http://schemas.microsoft.com/office/drawing/2014/main" id="{C1423CD6-4326-47AA-B4CB-BA62E08269A5}"/>
              </a:ext>
            </a:extLst>
          </p:cNvPr>
          <p:cNvSpPr txBox="1"/>
          <p:nvPr/>
        </p:nvSpPr>
        <p:spPr>
          <a:xfrm>
            <a:off x="2551310" y="2976694"/>
            <a:ext cx="436593"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いどう</a:t>
            </a:r>
          </a:p>
        </p:txBody>
      </p:sp>
      <p:sp>
        <p:nvSpPr>
          <p:cNvPr id="79" name="四角形: 角を丸くする 78">
            <a:extLst>
              <a:ext uri="{FF2B5EF4-FFF2-40B4-BE49-F238E27FC236}">
                <a16:creationId xmlns:a16="http://schemas.microsoft.com/office/drawing/2014/main" id="{39009754-6094-4917-AE24-ABCC65013752}"/>
              </a:ext>
            </a:extLst>
          </p:cNvPr>
          <p:cNvSpPr/>
          <p:nvPr/>
        </p:nvSpPr>
        <p:spPr>
          <a:xfrm>
            <a:off x="1819903" y="2701029"/>
            <a:ext cx="360895" cy="236949"/>
          </a:xfrm>
          <a:prstGeom prst="roundRect">
            <a:avLst>
              <a:gd name="adj" fmla="val 21501"/>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0" name="四角形: 角を丸くする 79">
            <a:extLst>
              <a:ext uri="{FF2B5EF4-FFF2-40B4-BE49-F238E27FC236}">
                <a16:creationId xmlns:a16="http://schemas.microsoft.com/office/drawing/2014/main" id="{B261CE50-55EA-4B47-8E5F-CA976BFAD77F}"/>
              </a:ext>
            </a:extLst>
          </p:cNvPr>
          <p:cNvSpPr/>
          <p:nvPr/>
        </p:nvSpPr>
        <p:spPr>
          <a:xfrm>
            <a:off x="1815987" y="3298731"/>
            <a:ext cx="360895" cy="236949"/>
          </a:xfrm>
          <a:prstGeom prst="roundRect">
            <a:avLst>
              <a:gd name="adj" fmla="val 21501"/>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83" name="テキスト ボックス 82">
            <a:extLst>
              <a:ext uri="{FF2B5EF4-FFF2-40B4-BE49-F238E27FC236}">
                <a16:creationId xmlns:a16="http://schemas.microsoft.com/office/drawing/2014/main" id="{AB664C5E-BE34-4B5C-B940-4BB615935B91}"/>
              </a:ext>
            </a:extLst>
          </p:cNvPr>
          <p:cNvSpPr txBox="1"/>
          <p:nvPr/>
        </p:nvSpPr>
        <p:spPr>
          <a:xfrm>
            <a:off x="4716080" y="408175"/>
            <a:ext cx="4371343"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右</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3BDFCCEA-DC10-4EA5-90E6-657F0C3CA9D8}"/>
              </a:ext>
            </a:extLst>
          </p:cNvPr>
          <p:cNvSpPr txBox="1"/>
          <p:nvPr/>
        </p:nvSpPr>
        <p:spPr>
          <a:xfrm>
            <a:off x="7175185" y="104162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85" name="テキスト ボックス 84">
            <a:extLst>
              <a:ext uri="{FF2B5EF4-FFF2-40B4-BE49-F238E27FC236}">
                <a16:creationId xmlns:a16="http://schemas.microsoft.com/office/drawing/2014/main" id="{3844C666-7506-40E9-8039-05ADD4A49AD2}"/>
              </a:ext>
            </a:extLst>
          </p:cNvPr>
          <p:cNvSpPr txBox="1"/>
          <p:nvPr/>
        </p:nvSpPr>
        <p:spPr>
          <a:xfrm>
            <a:off x="5566030" y="158203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ja-JP" altLang="en-US" sz="1000" dirty="0">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FC59EA4A-92A0-44BC-8FC1-04FC2099C458}"/>
              </a:ext>
            </a:extLst>
          </p:cNvPr>
          <p:cNvSpPr txBox="1"/>
          <p:nvPr/>
        </p:nvSpPr>
        <p:spPr>
          <a:xfrm>
            <a:off x="6272020" y="1582033"/>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BC082D5A-29EF-4CB6-B265-02F6902A499B}"/>
              </a:ext>
            </a:extLst>
          </p:cNvPr>
          <p:cNvSpPr txBox="1"/>
          <p:nvPr/>
        </p:nvSpPr>
        <p:spPr>
          <a:xfrm>
            <a:off x="4739107" y="1582033"/>
            <a:ext cx="3600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pic>
        <p:nvPicPr>
          <p:cNvPr id="88" name="図 87">
            <a:extLst>
              <a:ext uri="{FF2B5EF4-FFF2-40B4-BE49-F238E27FC236}">
                <a16:creationId xmlns:a16="http://schemas.microsoft.com/office/drawing/2014/main" id="{E028E6E6-02A0-4FF9-A6CD-19CC47F0D878}"/>
              </a:ext>
            </a:extLst>
          </p:cNvPr>
          <p:cNvPicPr>
            <a:picLocks noChangeAspect="1"/>
          </p:cNvPicPr>
          <p:nvPr/>
        </p:nvPicPr>
        <p:blipFill>
          <a:blip r:embed="rId4"/>
          <a:stretch>
            <a:fillRect/>
          </a:stretch>
        </p:blipFill>
        <p:spPr>
          <a:xfrm>
            <a:off x="4739107" y="1028826"/>
            <a:ext cx="2339543" cy="548688"/>
          </a:xfrm>
          <a:prstGeom prst="rect">
            <a:avLst/>
          </a:prstGeom>
        </p:spPr>
      </p:pic>
      <p:sp>
        <p:nvSpPr>
          <p:cNvPr id="89" name="テキスト ボックス 88">
            <a:extLst>
              <a:ext uri="{FF2B5EF4-FFF2-40B4-BE49-F238E27FC236}">
                <a16:creationId xmlns:a16="http://schemas.microsoft.com/office/drawing/2014/main" id="{286D2650-5F96-4DBB-8C60-22CD935ACE99}"/>
              </a:ext>
            </a:extLst>
          </p:cNvPr>
          <p:cNvSpPr txBox="1"/>
          <p:nvPr/>
        </p:nvSpPr>
        <p:spPr>
          <a:xfrm>
            <a:off x="5873244" y="1049118"/>
            <a:ext cx="46601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ひだり</a:t>
            </a:r>
          </a:p>
        </p:txBody>
      </p:sp>
      <p:sp>
        <p:nvSpPr>
          <p:cNvPr id="90" name="テキスト ボックス 89">
            <a:extLst>
              <a:ext uri="{FF2B5EF4-FFF2-40B4-BE49-F238E27FC236}">
                <a16:creationId xmlns:a16="http://schemas.microsoft.com/office/drawing/2014/main" id="{79E25A7D-73F8-4583-BB1D-9925152FD032}"/>
              </a:ext>
            </a:extLst>
          </p:cNvPr>
          <p:cNvSpPr txBox="1"/>
          <p:nvPr/>
        </p:nvSpPr>
        <p:spPr>
          <a:xfrm>
            <a:off x="6536502" y="1049118"/>
            <a:ext cx="26874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a:t>
            </a:r>
          </a:p>
        </p:txBody>
      </p:sp>
      <p:sp>
        <p:nvSpPr>
          <p:cNvPr id="92" name="テキスト ボックス 91">
            <a:extLst>
              <a:ext uri="{FF2B5EF4-FFF2-40B4-BE49-F238E27FC236}">
                <a16:creationId xmlns:a16="http://schemas.microsoft.com/office/drawing/2014/main" id="{A4E6FBB8-54A7-4F3B-8461-14D764495B89}"/>
              </a:ext>
            </a:extLst>
          </p:cNvPr>
          <p:cNvSpPr txBox="1"/>
          <p:nvPr/>
        </p:nvSpPr>
        <p:spPr>
          <a:xfrm>
            <a:off x="5485849" y="1049118"/>
            <a:ext cx="26874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む</a:t>
            </a:r>
          </a:p>
        </p:txBody>
      </p:sp>
      <p:sp>
        <p:nvSpPr>
          <p:cNvPr id="93" name="テキスト ボックス 92">
            <a:extLst>
              <a:ext uri="{FF2B5EF4-FFF2-40B4-BE49-F238E27FC236}">
                <a16:creationId xmlns:a16="http://schemas.microsoft.com/office/drawing/2014/main" id="{338D5BEA-C719-46D0-8754-02B7D945290D}"/>
              </a:ext>
            </a:extLst>
          </p:cNvPr>
          <p:cNvSpPr txBox="1"/>
          <p:nvPr/>
        </p:nvSpPr>
        <p:spPr>
          <a:xfrm>
            <a:off x="4646885" y="2502297"/>
            <a:ext cx="4316722"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700D166C-A418-49AD-B07A-AD2C574697D2}"/>
              </a:ext>
            </a:extLst>
          </p:cNvPr>
          <p:cNvSpPr txBox="1"/>
          <p:nvPr/>
        </p:nvSpPr>
        <p:spPr>
          <a:xfrm>
            <a:off x="8012768" y="312599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95" name="図 94">
            <a:extLst>
              <a:ext uri="{FF2B5EF4-FFF2-40B4-BE49-F238E27FC236}">
                <a16:creationId xmlns:a16="http://schemas.microsoft.com/office/drawing/2014/main" id="{FAB0C2CB-F7A9-44A1-9094-62139CE1649E}"/>
              </a:ext>
            </a:extLst>
          </p:cNvPr>
          <p:cNvPicPr>
            <a:picLocks noChangeAspect="1"/>
          </p:cNvPicPr>
          <p:nvPr/>
        </p:nvPicPr>
        <p:blipFill>
          <a:blip r:embed="rId5"/>
          <a:stretch>
            <a:fillRect/>
          </a:stretch>
        </p:blipFill>
        <p:spPr>
          <a:xfrm>
            <a:off x="4762142" y="3126649"/>
            <a:ext cx="3132091" cy="579170"/>
          </a:xfrm>
          <a:prstGeom prst="rect">
            <a:avLst/>
          </a:prstGeom>
        </p:spPr>
      </p:pic>
      <p:sp>
        <p:nvSpPr>
          <p:cNvPr id="96" name="テキスト ボックス 95">
            <a:extLst>
              <a:ext uri="{FF2B5EF4-FFF2-40B4-BE49-F238E27FC236}">
                <a16:creationId xmlns:a16="http://schemas.microsoft.com/office/drawing/2014/main" id="{35E1B34B-ADB8-49E4-8089-6F2515B6B189}"/>
              </a:ext>
            </a:extLst>
          </p:cNvPr>
          <p:cNvSpPr txBox="1"/>
          <p:nvPr/>
        </p:nvSpPr>
        <p:spPr>
          <a:xfrm>
            <a:off x="7077189" y="3165694"/>
            <a:ext cx="468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いどう</a:t>
            </a:r>
          </a:p>
        </p:txBody>
      </p:sp>
      <p:sp>
        <p:nvSpPr>
          <p:cNvPr id="97" name="テキスト ボックス 96">
            <a:extLst>
              <a:ext uri="{FF2B5EF4-FFF2-40B4-BE49-F238E27FC236}">
                <a16:creationId xmlns:a16="http://schemas.microsoft.com/office/drawing/2014/main" id="{272AE8AD-70C7-4383-AFF3-FE1B5DA01200}"/>
              </a:ext>
            </a:extLst>
          </p:cNvPr>
          <p:cNvSpPr txBox="1"/>
          <p:nvPr/>
        </p:nvSpPr>
        <p:spPr>
          <a:xfrm>
            <a:off x="5585292" y="3170482"/>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98" name="テキスト ボックス 97">
            <a:extLst>
              <a:ext uri="{FF2B5EF4-FFF2-40B4-BE49-F238E27FC236}">
                <a16:creationId xmlns:a16="http://schemas.microsoft.com/office/drawing/2014/main" id="{28B29279-BB43-4261-8ABE-792C44330B75}"/>
              </a:ext>
            </a:extLst>
          </p:cNvPr>
          <p:cNvSpPr txBox="1"/>
          <p:nvPr/>
        </p:nvSpPr>
        <p:spPr>
          <a:xfrm>
            <a:off x="4793669" y="4966343"/>
            <a:ext cx="4371343"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向きを「</a:t>
            </a:r>
            <a:r>
              <a:rPr lang="ja-JP" altLang="en-US" b="1" i="0" dirty="0">
                <a:solidFill>
                  <a:srgbClr val="575E75"/>
                </a:solidFill>
                <a:effectLst/>
                <a:latin typeface="メイリオ" panose="020B0604030504040204" pitchFamily="50" charset="-128"/>
                <a:ea typeface="メイリオ" panose="020B0604030504040204" pitchFamily="50" charset="-128"/>
              </a:rPr>
              <a:t>右</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99" name="テキスト ボックス 98">
            <a:extLst>
              <a:ext uri="{FF2B5EF4-FFF2-40B4-BE49-F238E27FC236}">
                <a16:creationId xmlns:a16="http://schemas.microsoft.com/office/drawing/2014/main" id="{34C370AC-0973-483A-B471-92FC8BCFF961}"/>
              </a:ext>
            </a:extLst>
          </p:cNvPr>
          <p:cNvSpPr txBox="1"/>
          <p:nvPr/>
        </p:nvSpPr>
        <p:spPr>
          <a:xfrm>
            <a:off x="7256162" y="559849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00" name="テキスト ボックス 99">
            <a:extLst>
              <a:ext uri="{FF2B5EF4-FFF2-40B4-BE49-F238E27FC236}">
                <a16:creationId xmlns:a16="http://schemas.microsoft.com/office/drawing/2014/main" id="{8EFA9FF3-1D58-4FCC-8499-9E99A816C71E}"/>
              </a:ext>
            </a:extLst>
          </p:cNvPr>
          <p:cNvSpPr txBox="1"/>
          <p:nvPr/>
        </p:nvSpPr>
        <p:spPr>
          <a:xfrm>
            <a:off x="5643619" y="6140201"/>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endParaRPr kumimoji="1" lang="ja-JP" altLang="en-US" sz="1000" dirty="0">
              <a:latin typeface="メイリオ" panose="020B0604030504040204" pitchFamily="50" charset="-128"/>
              <a:ea typeface="メイリオ" panose="020B0604030504040204" pitchFamily="50" charset="-128"/>
            </a:endParaRPr>
          </a:p>
        </p:txBody>
      </p:sp>
      <p:sp>
        <p:nvSpPr>
          <p:cNvPr id="101" name="テキスト ボックス 100">
            <a:extLst>
              <a:ext uri="{FF2B5EF4-FFF2-40B4-BE49-F238E27FC236}">
                <a16:creationId xmlns:a16="http://schemas.microsoft.com/office/drawing/2014/main" id="{8B73A753-98D2-4942-97B4-A679AE13A39B}"/>
              </a:ext>
            </a:extLst>
          </p:cNvPr>
          <p:cNvSpPr txBox="1"/>
          <p:nvPr/>
        </p:nvSpPr>
        <p:spPr>
          <a:xfrm>
            <a:off x="6349609" y="6140201"/>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102" name="テキスト ボックス 101">
            <a:extLst>
              <a:ext uri="{FF2B5EF4-FFF2-40B4-BE49-F238E27FC236}">
                <a16:creationId xmlns:a16="http://schemas.microsoft.com/office/drawing/2014/main" id="{9C65214A-6857-4A65-9CED-0F164180A86E}"/>
              </a:ext>
            </a:extLst>
          </p:cNvPr>
          <p:cNvSpPr txBox="1"/>
          <p:nvPr/>
        </p:nvSpPr>
        <p:spPr>
          <a:xfrm>
            <a:off x="4816696" y="6140201"/>
            <a:ext cx="3600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pic>
        <p:nvPicPr>
          <p:cNvPr id="103" name="図 102">
            <a:extLst>
              <a:ext uri="{FF2B5EF4-FFF2-40B4-BE49-F238E27FC236}">
                <a16:creationId xmlns:a16="http://schemas.microsoft.com/office/drawing/2014/main" id="{09129D00-AB5E-4D85-98F8-078C7821F818}"/>
              </a:ext>
            </a:extLst>
          </p:cNvPr>
          <p:cNvPicPr>
            <a:picLocks noChangeAspect="1"/>
          </p:cNvPicPr>
          <p:nvPr/>
        </p:nvPicPr>
        <p:blipFill>
          <a:blip r:embed="rId4"/>
          <a:stretch>
            <a:fillRect/>
          </a:stretch>
        </p:blipFill>
        <p:spPr>
          <a:xfrm>
            <a:off x="4816696" y="5586994"/>
            <a:ext cx="2339543" cy="548688"/>
          </a:xfrm>
          <a:prstGeom prst="rect">
            <a:avLst/>
          </a:prstGeom>
        </p:spPr>
      </p:pic>
      <p:sp>
        <p:nvSpPr>
          <p:cNvPr id="104" name="テキスト ボックス 103">
            <a:extLst>
              <a:ext uri="{FF2B5EF4-FFF2-40B4-BE49-F238E27FC236}">
                <a16:creationId xmlns:a16="http://schemas.microsoft.com/office/drawing/2014/main" id="{B2C66121-F838-4F9A-916F-B982FBF08E14}"/>
              </a:ext>
            </a:extLst>
          </p:cNvPr>
          <p:cNvSpPr txBox="1"/>
          <p:nvPr/>
        </p:nvSpPr>
        <p:spPr>
          <a:xfrm>
            <a:off x="5950833" y="5607286"/>
            <a:ext cx="46601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ひだり</a:t>
            </a:r>
          </a:p>
        </p:txBody>
      </p:sp>
      <p:sp>
        <p:nvSpPr>
          <p:cNvPr id="105" name="テキスト ボックス 104">
            <a:extLst>
              <a:ext uri="{FF2B5EF4-FFF2-40B4-BE49-F238E27FC236}">
                <a16:creationId xmlns:a16="http://schemas.microsoft.com/office/drawing/2014/main" id="{ADDD51C8-9525-4790-A723-B76824D08D02}"/>
              </a:ext>
            </a:extLst>
          </p:cNvPr>
          <p:cNvSpPr txBox="1"/>
          <p:nvPr/>
        </p:nvSpPr>
        <p:spPr>
          <a:xfrm>
            <a:off x="6614091" y="5607286"/>
            <a:ext cx="26874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a:t>
            </a:r>
          </a:p>
        </p:txBody>
      </p:sp>
      <p:sp>
        <p:nvSpPr>
          <p:cNvPr id="106" name="テキスト ボックス 105">
            <a:extLst>
              <a:ext uri="{FF2B5EF4-FFF2-40B4-BE49-F238E27FC236}">
                <a16:creationId xmlns:a16="http://schemas.microsoft.com/office/drawing/2014/main" id="{74A96DFB-3E1A-4092-93C0-E9875E230ED4}"/>
              </a:ext>
            </a:extLst>
          </p:cNvPr>
          <p:cNvSpPr txBox="1"/>
          <p:nvPr/>
        </p:nvSpPr>
        <p:spPr>
          <a:xfrm>
            <a:off x="5563438" y="5607286"/>
            <a:ext cx="26874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む</a:t>
            </a:r>
          </a:p>
        </p:txBody>
      </p:sp>
    </p:spTree>
    <p:extLst>
      <p:ext uri="{BB962C8B-B14F-4D97-AF65-F5344CB8AC3E}">
        <p14:creationId xmlns:p14="http://schemas.microsoft.com/office/powerpoint/2010/main" val="250412293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pic>
        <p:nvPicPr>
          <p:cNvPr id="3" name="図 2">
            <a:extLst>
              <a:ext uri="{FF2B5EF4-FFF2-40B4-BE49-F238E27FC236}">
                <a16:creationId xmlns:a16="http://schemas.microsoft.com/office/drawing/2014/main" id="{1FBBDB12-1772-43D9-871B-5D3A4F08C1F2}"/>
              </a:ext>
            </a:extLst>
          </p:cNvPr>
          <p:cNvPicPr>
            <a:picLocks noChangeAspect="1"/>
          </p:cNvPicPr>
          <p:nvPr/>
        </p:nvPicPr>
        <p:blipFill>
          <a:blip r:embed="rId2"/>
          <a:stretch>
            <a:fillRect/>
          </a:stretch>
        </p:blipFill>
        <p:spPr>
          <a:xfrm>
            <a:off x="741248" y="1635046"/>
            <a:ext cx="5410669" cy="4038950"/>
          </a:xfrm>
          <a:prstGeom prst="rect">
            <a:avLst/>
          </a:prstGeom>
        </p:spPr>
      </p:pic>
      <p:sp>
        <p:nvSpPr>
          <p:cNvPr id="69" name="正方形/長方形 68">
            <a:extLst>
              <a:ext uri="{FF2B5EF4-FFF2-40B4-BE49-F238E27FC236}">
                <a16:creationId xmlns:a16="http://schemas.microsoft.com/office/drawing/2014/main" id="{E2B7232A-C64E-4109-8460-3E00F474ED04}"/>
              </a:ext>
            </a:extLst>
          </p:cNvPr>
          <p:cNvSpPr/>
          <p:nvPr/>
        </p:nvSpPr>
        <p:spPr>
          <a:xfrm>
            <a:off x="870601" y="5117123"/>
            <a:ext cx="1310197" cy="299264"/>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70" name="テキスト ボックス 69">
            <a:extLst>
              <a:ext uri="{FF2B5EF4-FFF2-40B4-BE49-F238E27FC236}">
                <a16:creationId xmlns:a16="http://schemas.microsoft.com/office/drawing/2014/main" id="{70C201B5-4463-482F-A695-5701076A9F72}"/>
              </a:ext>
            </a:extLst>
          </p:cNvPr>
          <p:cNvSpPr txBox="1"/>
          <p:nvPr/>
        </p:nvSpPr>
        <p:spPr>
          <a:xfrm>
            <a:off x="2067980" y="1652630"/>
            <a:ext cx="648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にゅうりょく</a:t>
            </a:r>
          </a:p>
        </p:txBody>
      </p:sp>
      <p:sp>
        <p:nvSpPr>
          <p:cNvPr id="71" name="テキスト ボックス 70">
            <a:extLst>
              <a:ext uri="{FF2B5EF4-FFF2-40B4-BE49-F238E27FC236}">
                <a16:creationId xmlns:a16="http://schemas.microsoft.com/office/drawing/2014/main" id="{FBA7BA4A-E0D3-44B1-97DC-9D1093CD44A5}"/>
              </a:ext>
            </a:extLst>
          </p:cNvPr>
          <p:cNvSpPr txBox="1"/>
          <p:nvPr/>
        </p:nvSpPr>
        <p:spPr>
          <a:xfrm>
            <a:off x="2527750" y="1647746"/>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とき</a:t>
            </a:r>
          </a:p>
        </p:txBody>
      </p:sp>
      <p:sp>
        <p:nvSpPr>
          <p:cNvPr id="72" name="テキスト ボックス 71">
            <a:extLst>
              <a:ext uri="{FF2B5EF4-FFF2-40B4-BE49-F238E27FC236}">
                <a16:creationId xmlns:a16="http://schemas.microsoft.com/office/drawing/2014/main" id="{F5AFFAF6-0876-47BC-A6BB-085B62E3DFAF}"/>
              </a:ext>
            </a:extLst>
          </p:cNvPr>
          <p:cNvSpPr txBox="1"/>
          <p:nvPr/>
        </p:nvSpPr>
        <p:spPr>
          <a:xfrm>
            <a:off x="875704" y="1949289"/>
            <a:ext cx="18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よ</a:t>
            </a:r>
          </a:p>
        </p:txBody>
      </p:sp>
      <p:sp>
        <p:nvSpPr>
          <p:cNvPr id="91" name="テキスト ボックス 90">
            <a:extLst>
              <a:ext uri="{FF2B5EF4-FFF2-40B4-BE49-F238E27FC236}">
                <a16:creationId xmlns:a16="http://schemas.microsoft.com/office/drawing/2014/main" id="{9907A8D7-B9B2-4658-9650-69B6587243AD}"/>
              </a:ext>
            </a:extLst>
          </p:cNvPr>
          <p:cNvSpPr txBox="1"/>
          <p:nvPr/>
        </p:nvSpPr>
        <p:spPr>
          <a:xfrm>
            <a:off x="1062766" y="1952107"/>
            <a:ext cx="18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だ</a:t>
            </a:r>
          </a:p>
        </p:txBody>
      </p:sp>
      <p:sp>
        <p:nvSpPr>
          <p:cNvPr id="34" name="正方形/長方形 33">
            <a:extLst>
              <a:ext uri="{FF2B5EF4-FFF2-40B4-BE49-F238E27FC236}">
                <a16:creationId xmlns:a16="http://schemas.microsoft.com/office/drawing/2014/main" id="{3CFFD395-6845-45A7-A825-30BFC1208FAD}"/>
              </a:ext>
            </a:extLst>
          </p:cNvPr>
          <p:cNvSpPr/>
          <p:nvPr/>
        </p:nvSpPr>
        <p:spPr>
          <a:xfrm>
            <a:off x="970948" y="4026760"/>
            <a:ext cx="2268000" cy="900000"/>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1" name="テキスト ボックス 50">
            <a:extLst>
              <a:ext uri="{FF2B5EF4-FFF2-40B4-BE49-F238E27FC236}">
                <a16:creationId xmlns:a16="http://schemas.microsoft.com/office/drawing/2014/main" id="{AB95BE40-EA49-40B2-8578-2C3EF206F66A}"/>
              </a:ext>
            </a:extLst>
          </p:cNvPr>
          <p:cNvSpPr txBox="1"/>
          <p:nvPr/>
        </p:nvSpPr>
        <p:spPr>
          <a:xfrm>
            <a:off x="2972855" y="2320134"/>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した</a:t>
            </a:r>
          </a:p>
        </p:txBody>
      </p:sp>
      <p:sp>
        <p:nvSpPr>
          <p:cNvPr id="53" name="テキスト ボックス 52">
            <a:extLst>
              <a:ext uri="{FF2B5EF4-FFF2-40B4-BE49-F238E27FC236}">
                <a16:creationId xmlns:a16="http://schemas.microsoft.com/office/drawing/2014/main" id="{4ADC7F21-BD17-4327-8E01-B63030E4EB05}"/>
              </a:ext>
            </a:extLst>
          </p:cNvPr>
          <p:cNvSpPr txBox="1"/>
          <p:nvPr/>
        </p:nvSpPr>
        <p:spPr>
          <a:xfrm>
            <a:off x="3423096" y="2317881"/>
            <a:ext cx="504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かくにん</a:t>
            </a:r>
          </a:p>
        </p:txBody>
      </p:sp>
      <p:sp>
        <p:nvSpPr>
          <p:cNvPr id="48" name="テキスト ボックス 47">
            <a:extLst>
              <a:ext uri="{FF2B5EF4-FFF2-40B4-BE49-F238E27FC236}">
                <a16:creationId xmlns:a16="http://schemas.microsoft.com/office/drawing/2014/main" id="{8984468B-7834-4F34-8F70-041E6383FE88}"/>
              </a:ext>
            </a:extLst>
          </p:cNvPr>
          <p:cNvSpPr txBox="1"/>
          <p:nvPr/>
        </p:nvSpPr>
        <p:spPr>
          <a:xfrm>
            <a:off x="1753740" y="2688987"/>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みぎ</a:t>
            </a:r>
          </a:p>
        </p:txBody>
      </p:sp>
      <p:sp>
        <p:nvSpPr>
          <p:cNvPr id="49" name="テキスト ボックス 48">
            <a:extLst>
              <a:ext uri="{FF2B5EF4-FFF2-40B4-BE49-F238E27FC236}">
                <a16:creationId xmlns:a16="http://schemas.microsoft.com/office/drawing/2014/main" id="{5F7D8E3E-5655-4297-B219-B0A1057C43BD}"/>
              </a:ext>
            </a:extLst>
          </p:cNvPr>
          <p:cNvSpPr txBox="1"/>
          <p:nvPr/>
        </p:nvSpPr>
        <p:spPr>
          <a:xfrm>
            <a:off x="1450848" y="2688987"/>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52" name="テキスト ボックス 51">
            <a:extLst>
              <a:ext uri="{FF2B5EF4-FFF2-40B4-BE49-F238E27FC236}">
                <a16:creationId xmlns:a16="http://schemas.microsoft.com/office/drawing/2014/main" id="{D668CF74-A31A-434C-B3D1-7D89D09857E7}"/>
              </a:ext>
            </a:extLst>
          </p:cNvPr>
          <p:cNvSpPr txBox="1"/>
          <p:nvPr/>
        </p:nvSpPr>
        <p:spPr>
          <a:xfrm>
            <a:off x="2206623" y="2688987"/>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56" name="テキスト ボックス 55">
            <a:extLst>
              <a:ext uri="{FF2B5EF4-FFF2-40B4-BE49-F238E27FC236}">
                <a16:creationId xmlns:a16="http://schemas.microsoft.com/office/drawing/2014/main" id="{1ADE75E4-DF5C-4751-A307-1F74090958F3}"/>
              </a:ext>
            </a:extLst>
          </p:cNvPr>
          <p:cNvSpPr txBox="1"/>
          <p:nvPr/>
        </p:nvSpPr>
        <p:spPr>
          <a:xfrm>
            <a:off x="1755686" y="3289939"/>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みぎ</a:t>
            </a:r>
          </a:p>
        </p:txBody>
      </p:sp>
      <p:sp>
        <p:nvSpPr>
          <p:cNvPr id="58" name="テキスト ボックス 57">
            <a:extLst>
              <a:ext uri="{FF2B5EF4-FFF2-40B4-BE49-F238E27FC236}">
                <a16:creationId xmlns:a16="http://schemas.microsoft.com/office/drawing/2014/main" id="{339ECEFA-8E6F-48E3-8B71-AC29E1C80C72}"/>
              </a:ext>
            </a:extLst>
          </p:cNvPr>
          <p:cNvSpPr txBox="1"/>
          <p:nvPr/>
        </p:nvSpPr>
        <p:spPr>
          <a:xfrm>
            <a:off x="1461586" y="3289939"/>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59" name="テキスト ボックス 58">
            <a:extLst>
              <a:ext uri="{FF2B5EF4-FFF2-40B4-BE49-F238E27FC236}">
                <a16:creationId xmlns:a16="http://schemas.microsoft.com/office/drawing/2014/main" id="{84FE658F-5990-42F3-AD58-E8A53AE9536A}"/>
              </a:ext>
            </a:extLst>
          </p:cNvPr>
          <p:cNvSpPr txBox="1"/>
          <p:nvPr/>
        </p:nvSpPr>
        <p:spPr>
          <a:xfrm>
            <a:off x="2217361" y="3289939"/>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61" name="テキスト ボックス 60">
            <a:extLst>
              <a:ext uri="{FF2B5EF4-FFF2-40B4-BE49-F238E27FC236}">
                <a16:creationId xmlns:a16="http://schemas.microsoft.com/office/drawing/2014/main" id="{BD65BED2-AEAD-4286-A36B-BFC025E6E1D4}"/>
              </a:ext>
            </a:extLst>
          </p:cNvPr>
          <p:cNvSpPr txBox="1"/>
          <p:nvPr/>
        </p:nvSpPr>
        <p:spPr>
          <a:xfrm>
            <a:off x="1499332" y="2982535"/>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まえ</a:t>
            </a:r>
          </a:p>
        </p:txBody>
      </p:sp>
      <p:sp>
        <p:nvSpPr>
          <p:cNvPr id="73" name="テキスト ボックス 72">
            <a:extLst>
              <a:ext uri="{FF2B5EF4-FFF2-40B4-BE49-F238E27FC236}">
                <a16:creationId xmlns:a16="http://schemas.microsoft.com/office/drawing/2014/main" id="{C1423CD6-4326-47AA-B4CB-BA62E08269A5}"/>
              </a:ext>
            </a:extLst>
          </p:cNvPr>
          <p:cNvSpPr txBox="1"/>
          <p:nvPr/>
        </p:nvSpPr>
        <p:spPr>
          <a:xfrm>
            <a:off x="2551310" y="2976694"/>
            <a:ext cx="436593"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いどう</a:t>
            </a:r>
          </a:p>
        </p:txBody>
      </p:sp>
      <p:cxnSp>
        <p:nvCxnSpPr>
          <p:cNvPr id="54" name="直線矢印コネクタ 53">
            <a:extLst>
              <a:ext uri="{FF2B5EF4-FFF2-40B4-BE49-F238E27FC236}">
                <a16:creationId xmlns:a16="http://schemas.microsoft.com/office/drawing/2014/main" id="{3508918B-8FF0-49F8-A16E-E2E7A54E4E7B}"/>
              </a:ext>
            </a:extLst>
          </p:cNvPr>
          <p:cNvCxnSpPr>
            <a:cxnSpLocks/>
          </p:cNvCxnSpPr>
          <p:nvPr/>
        </p:nvCxnSpPr>
        <p:spPr>
          <a:xfrm>
            <a:off x="612485" y="3730486"/>
            <a:ext cx="1066847"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55" name="図 54">
            <a:extLst>
              <a:ext uri="{FF2B5EF4-FFF2-40B4-BE49-F238E27FC236}">
                <a16:creationId xmlns:a16="http://schemas.microsoft.com/office/drawing/2014/main" id="{065A25D0-95B2-43F4-B649-868D1138EDD9}"/>
              </a:ext>
            </a:extLst>
          </p:cNvPr>
          <p:cNvPicPr>
            <a:picLocks noChangeAspect="1"/>
          </p:cNvPicPr>
          <p:nvPr/>
        </p:nvPicPr>
        <p:blipFill>
          <a:blip r:embed="rId3"/>
          <a:srcRect/>
          <a:stretch/>
        </p:blipFill>
        <p:spPr>
          <a:xfrm>
            <a:off x="129920" y="3526830"/>
            <a:ext cx="460535" cy="448726"/>
          </a:xfrm>
          <a:prstGeom prst="rect">
            <a:avLst/>
          </a:prstGeom>
          <a:ln w="28575">
            <a:solidFill>
              <a:schemeClr val="accent5"/>
            </a:solidFill>
          </a:ln>
        </p:spPr>
      </p:pic>
      <p:pic>
        <p:nvPicPr>
          <p:cNvPr id="57" name="図 56">
            <a:extLst>
              <a:ext uri="{FF2B5EF4-FFF2-40B4-BE49-F238E27FC236}">
                <a16:creationId xmlns:a16="http://schemas.microsoft.com/office/drawing/2014/main" id="{DD5917D2-4E70-4324-B73C-7727A7CAE5A0}"/>
              </a:ext>
            </a:extLst>
          </p:cNvPr>
          <p:cNvPicPr>
            <a:picLocks noChangeAspect="1"/>
          </p:cNvPicPr>
          <p:nvPr/>
        </p:nvPicPr>
        <p:blipFill>
          <a:blip r:embed="rId4"/>
          <a:stretch>
            <a:fillRect/>
          </a:stretch>
        </p:blipFill>
        <p:spPr>
          <a:xfrm>
            <a:off x="3639498" y="2889617"/>
            <a:ext cx="478466" cy="457200"/>
          </a:xfrm>
          <a:prstGeom prst="rect">
            <a:avLst/>
          </a:prstGeom>
          <a:ln w="28575">
            <a:solidFill>
              <a:schemeClr val="accent1"/>
            </a:solidFill>
          </a:ln>
        </p:spPr>
      </p:pic>
      <p:cxnSp>
        <p:nvCxnSpPr>
          <p:cNvPr id="60" name="直線矢印コネクタ 59">
            <a:extLst>
              <a:ext uri="{FF2B5EF4-FFF2-40B4-BE49-F238E27FC236}">
                <a16:creationId xmlns:a16="http://schemas.microsoft.com/office/drawing/2014/main" id="{D6DFB018-B20F-4E1C-9384-7BD5AE3BDC88}"/>
              </a:ext>
            </a:extLst>
          </p:cNvPr>
          <p:cNvCxnSpPr>
            <a:cxnSpLocks/>
          </p:cNvCxnSpPr>
          <p:nvPr/>
        </p:nvCxnSpPr>
        <p:spPr>
          <a:xfrm>
            <a:off x="3878731" y="3375648"/>
            <a:ext cx="0" cy="34306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62" name="図 61">
            <a:extLst>
              <a:ext uri="{FF2B5EF4-FFF2-40B4-BE49-F238E27FC236}">
                <a16:creationId xmlns:a16="http://schemas.microsoft.com/office/drawing/2014/main" id="{28FDA61C-FFC1-49C3-84B2-D0A68D598CCE}"/>
              </a:ext>
            </a:extLst>
          </p:cNvPr>
          <p:cNvPicPr>
            <a:picLocks noChangeAspect="1"/>
          </p:cNvPicPr>
          <p:nvPr/>
        </p:nvPicPr>
        <p:blipFill>
          <a:blip r:embed="rId5"/>
          <a:stretch>
            <a:fillRect/>
          </a:stretch>
        </p:blipFill>
        <p:spPr>
          <a:xfrm>
            <a:off x="3676419" y="4099434"/>
            <a:ext cx="466725" cy="457200"/>
          </a:xfrm>
          <a:prstGeom prst="rect">
            <a:avLst/>
          </a:prstGeom>
          <a:ln w="28575">
            <a:solidFill>
              <a:schemeClr val="accent2">
                <a:lumMod val="75000"/>
              </a:schemeClr>
            </a:solidFill>
          </a:ln>
        </p:spPr>
      </p:pic>
      <p:sp>
        <p:nvSpPr>
          <p:cNvPr id="63" name="四角形: 角を丸くする 62">
            <a:extLst>
              <a:ext uri="{FF2B5EF4-FFF2-40B4-BE49-F238E27FC236}">
                <a16:creationId xmlns:a16="http://schemas.microsoft.com/office/drawing/2014/main" id="{FEDDE64E-54E7-43DD-BA4A-B01C23CC2519}"/>
              </a:ext>
            </a:extLst>
          </p:cNvPr>
          <p:cNvSpPr/>
          <p:nvPr/>
        </p:nvSpPr>
        <p:spPr>
          <a:xfrm>
            <a:off x="4820490" y="3636189"/>
            <a:ext cx="624772" cy="339367"/>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64" name="直線矢印コネクタ 63">
            <a:extLst>
              <a:ext uri="{FF2B5EF4-FFF2-40B4-BE49-F238E27FC236}">
                <a16:creationId xmlns:a16="http://schemas.microsoft.com/office/drawing/2014/main" id="{F5F4E8B3-2F4D-4640-AEEE-481FF9AE6A36}"/>
              </a:ext>
            </a:extLst>
          </p:cNvPr>
          <p:cNvCxnSpPr>
            <a:cxnSpLocks/>
          </p:cNvCxnSpPr>
          <p:nvPr/>
        </p:nvCxnSpPr>
        <p:spPr>
          <a:xfrm flipV="1">
            <a:off x="4187227" y="3940725"/>
            <a:ext cx="668804" cy="310604"/>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65" name="四角形: 角を丸くする 64">
            <a:extLst>
              <a:ext uri="{FF2B5EF4-FFF2-40B4-BE49-F238E27FC236}">
                <a16:creationId xmlns:a16="http://schemas.microsoft.com/office/drawing/2014/main" id="{276BA0B2-7252-48CD-98CE-37EB0D5B37B5}"/>
              </a:ext>
            </a:extLst>
          </p:cNvPr>
          <p:cNvSpPr/>
          <p:nvPr/>
        </p:nvSpPr>
        <p:spPr>
          <a:xfrm>
            <a:off x="3404072" y="3681096"/>
            <a:ext cx="360895" cy="236949"/>
          </a:xfrm>
          <a:prstGeom prst="roundRect">
            <a:avLst>
              <a:gd name="adj" fmla="val 21501"/>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6" name="テキスト ボックス 65">
            <a:extLst>
              <a:ext uri="{FF2B5EF4-FFF2-40B4-BE49-F238E27FC236}">
                <a16:creationId xmlns:a16="http://schemas.microsoft.com/office/drawing/2014/main" id="{F989253B-F3F4-4E85-BF5C-7C2E55599F5F}"/>
              </a:ext>
            </a:extLst>
          </p:cNvPr>
          <p:cNvSpPr txBox="1"/>
          <p:nvPr/>
        </p:nvSpPr>
        <p:spPr>
          <a:xfrm>
            <a:off x="3345063" y="3654160"/>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した</a:t>
            </a:r>
          </a:p>
        </p:txBody>
      </p:sp>
      <p:sp>
        <p:nvSpPr>
          <p:cNvPr id="67" name="テキスト ボックス 66">
            <a:extLst>
              <a:ext uri="{FF2B5EF4-FFF2-40B4-BE49-F238E27FC236}">
                <a16:creationId xmlns:a16="http://schemas.microsoft.com/office/drawing/2014/main" id="{047EDCAC-CDDA-4881-9961-AA0F77A716C9}"/>
              </a:ext>
            </a:extLst>
          </p:cNvPr>
          <p:cNvSpPr txBox="1"/>
          <p:nvPr/>
        </p:nvSpPr>
        <p:spPr>
          <a:xfrm>
            <a:off x="3795304" y="3651907"/>
            <a:ext cx="504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かくにん</a:t>
            </a:r>
          </a:p>
        </p:txBody>
      </p:sp>
      <p:sp>
        <p:nvSpPr>
          <p:cNvPr id="117" name="テキスト ボックス 116">
            <a:extLst>
              <a:ext uri="{FF2B5EF4-FFF2-40B4-BE49-F238E27FC236}">
                <a16:creationId xmlns:a16="http://schemas.microsoft.com/office/drawing/2014/main" id="{993B2A16-17B7-48B5-81B1-A6E0B1566B68}"/>
              </a:ext>
            </a:extLst>
          </p:cNvPr>
          <p:cNvSpPr txBox="1"/>
          <p:nvPr/>
        </p:nvSpPr>
        <p:spPr>
          <a:xfrm>
            <a:off x="5114497" y="1400509"/>
            <a:ext cx="402950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を選</a:t>
            </a:r>
            <a:r>
              <a:rPr lang="ja-JP" altLang="en-US" dirty="0">
                <a:solidFill>
                  <a:srgbClr val="575E75"/>
                </a:solidFill>
                <a:latin typeface="メイリオ" panose="020B0604030504040204" pitchFamily="50" charset="-128"/>
                <a:ea typeface="メイリオ" panose="020B0604030504040204" pitchFamily="50" charset="-128"/>
              </a:rPr>
              <a:t>ぶ</a:t>
            </a:r>
            <a:r>
              <a:rPr kumimoji="1" lang="ja-JP" altLang="en-US" dirty="0">
                <a:solidFill>
                  <a:srgbClr val="575E75"/>
                </a:solidFill>
                <a:latin typeface="メイリオ" panose="020B0604030504040204" pitchFamily="50" charset="-128"/>
                <a:ea typeface="メイリオ" panose="020B0604030504040204" pitchFamily="50" charset="-128"/>
              </a:rPr>
              <a:t>。</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18" name="テキスト ボックス 117">
            <a:extLst>
              <a:ext uri="{FF2B5EF4-FFF2-40B4-BE49-F238E27FC236}">
                <a16:creationId xmlns:a16="http://schemas.microsoft.com/office/drawing/2014/main" id="{D8A6E872-8CCC-405C-838A-6A9D2CF7989B}"/>
              </a:ext>
            </a:extLst>
          </p:cNvPr>
          <p:cNvSpPr txBox="1"/>
          <p:nvPr/>
        </p:nvSpPr>
        <p:spPr>
          <a:xfrm>
            <a:off x="8267173" y="147371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19" name="テキスト ボックス 118">
            <a:extLst>
              <a:ext uri="{FF2B5EF4-FFF2-40B4-BE49-F238E27FC236}">
                <a16:creationId xmlns:a16="http://schemas.microsoft.com/office/drawing/2014/main" id="{23D12DBE-88D1-4DF6-B364-155C36966532}"/>
              </a:ext>
            </a:extLst>
          </p:cNvPr>
          <p:cNvSpPr txBox="1"/>
          <p:nvPr/>
        </p:nvSpPr>
        <p:spPr>
          <a:xfrm>
            <a:off x="5343864" y="1473714"/>
            <a:ext cx="6443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pic>
        <p:nvPicPr>
          <p:cNvPr id="120" name="図 119">
            <a:extLst>
              <a:ext uri="{FF2B5EF4-FFF2-40B4-BE49-F238E27FC236}">
                <a16:creationId xmlns:a16="http://schemas.microsoft.com/office/drawing/2014/main" id="{3E4B0DF4-8BEB-4955-B003-5CF512AACF2A}"/>
              </a:ext>
            </a:extLst>
          </p:cNvPr>
          <p:cNvPicPr>
            <a:picLocks noChangeAspect="1"/>
          </p:cNvPicPr>
          <p:nvPr/>
        </p:nvPicPr>
        <p:blipFill>
          <a:blip r:embed="rId6"/>
          <a:stretch>
            <a:fillRect/>
          </a:stretch>
        </p:blipFill>
        <p:spPr>
          <a:xfrm>
            <a:off x="6594746" y="1573273"/>
            <a:ext cx="1585097" cy="396274"/>
          </a:xfrm>
          <a:prstGeom prst="rect">
            <a:avLst/>
          </a:prstGeom>
        </p:spPr>
      </p:pic>
      <p:sp>
        <p:nvSpPr>
          <p:cNvPr id="121" name="テキスト ボックス 120">
            <a:extLst>
              <a:ext uri="{FF2B5EF4-FFF2-40B4-BE49-F238E27FC236}">
                <a16:creationId xmlns:a16="http://schemas.microsoft.com/office/drawing/2014/main" id="{DAE3BA66-3C32-4EBC-A0CC-DC21AC82D173}"/>
              </a:ext>
            </a:extLst>
          </p:cNvPr>
          <p:cNvSpPr txBox="1"/>
          <p:nvPr/>
        </p:nvSpPr>
        <p:spPr>
          <a:xfrm>
            <a:off x="4513012" y="2518860"/>
            <a:ext cx="4635093" cy="2239074"/>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gn="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選び、向きを「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122" name="テキスト ボックス 121">
            <a:extLst>
              <a:ext uri="{FF2B5EF4-FFF2-40B4-BE49-F238E27FC236}">
                <a16:creationId xmlns:a16="http://schemas.microsoft.com/office/drawing/2014/main" id="{FD1D5257-8DFB-4AB1-A90A-66E6DB9C8B3B}"/>
              </a:ext>
            </a:extLst>
          </p:cNvPr>
          <p:cNvSpPr txBox="1"/>
          <p:nvPr/>
        </p:nvSpPr>
        <p:spPr>
          <a:xfrm>
            <a:off x="4476873" y="425132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23" name="図 122">
            <a:extLst>
              <a:ext uri="{FF2B5EF4-FFF2-40B4-BE49-F238E27FC236}">
                <a16:creationId xmlns:a16="http://schemas.microsoft.com/office/drawing/2014/main" id="{7DDE9661-5F7C-4506-93C9-AD7CEF3A8B39}"/>
              </a:ext>
            </a:extLst>
          </p:cNvPr>
          <p:cNvPicPr>
            <a:picLocks noChangeAspect="1"/>
          </p:cNvPicPr>
          <p:nvPr/>
        </p:nvPicPr>
        <p:blipFill>
          <a:blip r:embed="rId7"/>
          <a:stretch>
            <a:fillRect/>
          </a:stretch>
        </p:blipFill>
        <p:spPr>
          <a:xfrm>
            <a:off x="4592422" y="3194774"/>
            <a:ext cx="3810330" cy="403895"/>
          </a:xfrm>
          <a:prstGeom prst="rect">
            <a:avLst/>
          </a:prstGeom>
        </p:spPr>
      </p:pic>
      <p:sp>
        <p:nvSpPr>
          <p:cNvPr id="124" name="テキスト ボックス 123">
            <a:extLst>
              <a:ext uri="{FF2B5EF4-FFF2-40B4-BE49-F238E27FC236}">
                <a16:creationId xmlns:a16="http://schemas.microsoft.com/office/drawing/2014/main" id="{91AAF9B2-50A9-4795-8F67-D2891FB49DF1}"/>
              </a:ext>
            </a:extLst>
          </p:cNvPr>
          <p:cNvSpPr txBox="1"/>
          <p:nvPr/>
        </p:nvSpPr>
        <p:spPr>
          <a:xfrm>
            <a:off x="6045195" y="425132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125" name="テキスト ボックス 124">
            <a:extLst>
              <a:ext uri="{FF2B5EF4-FFF2-40B4-BE49-F238E27FC236}">
                <a16:creationId xmlns:a16="http://schemas.microsoft.com/office/drawing/2014/main" id="{418292FA-7925-4B87-B120-40A3F5F592F8}"/>
              </a:ext>
            </a:extLst>
          </p:cNvPr>
          <p:cNvSpPr txBox="1"/>
          <p:nvPr/>
        </p:nvSpPr>
        <p:spPr>
          <a:xfrm>
            <a:off x="5220472" y="4251329"/>
            <a:ext cx="3600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126" name="テキスト ボックス 125">
            <a:extLst>
              <a:ext uri="{FF2B5EF4-FFF2-40B4-BE49-F238E27FC236}">
                <a16:creationId xmlns:a16="http://schemas.microsoft.com/office/drawing/2014/main" id="{8EFC3034-3D76-4AB3-9C68-01173182D29C}"/>
              </a:ext>
            </a:extLst>
          </p:cNvPr>
          <p:cNvSpPr txBox="1"/>
          <p:nvPr/>
        </p:nvSpPr>
        <p:spPr>
          <a:xfrm>
            <a:off x="6740776" y="4251329"/>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127" name="テキスト ボックス 126">
            <a:extLst>
              <a:ext uri="{FF2B5EF4-FFF2-40B4-BE49-F238E27FC236}">
                <a16:creationId xmlns:a16="http://schemas.microsoft.com/office/drawing/2014/main" id="{B5C8CC44-9CD2-4E45-AF92-A68418BFD5A9}"/>
              </a:ext>
            </a:extLst>
          </p:cNvPr>
          <p:cNvSpPr txBox="1"/>
          <p:nvPr/>
        </p:nvSpPr>
        <p:spPr>
          <a:xfrm>
            <a:off x="6906964" y="3175539"/>
            <a:ext cx="37037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128" name="テキスト ボックス 127">
            <a:extLst>
              <a:ext uri="{FF2B5EF4-FFF2-40B4-BE49-F238E27FC236}">
                <a16:creationId xmlns:a16="http://schemas.microsoft.com/office/drawing/2014/main" id="{A6DC7826-C6B8-430D-B331-CFAC209D4487}"/>
              </a:ext>
            </a:extLst>
          </p:cNvPr>
          <p:cNvSpPr txBox="1"/>
          <p:nvPr/>
        </p:nvSpPr>
        <p:spPr>
          <a:xfrm>
            <a:off x="7491092" y="3172630"/>
            <a:ext cx="643318"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かくにん</a:t>
            </a:r>
          </a:p>
        </p:txBody>
      </p:sp>
      <p:sp>
        <p:nvSpPr>
          <p:cNvPr id="129" name="テキスト ボックス 128">
            <a:extLst>
              <a:ext uri="{FF2B5EF4-FFF2-40B4-BE49-F238E27FC236}">
                <a16:creationId xmlns:a16="http://schemas.microsoft.com/office/drawing/2014/main" id="{E59888F0-62EC-4B28-BEA3-CD55A72B1B6D}"/>
              </a:ext>
            </a:extLst>
          </p:cNvPr>
          <p:cNvSpPr txBox="1"/>
          <p:nvPr/>
        </p:nvSpPr>
        <p:spPr>
          <a:xfrm>
            <a:off x="442712" y="5652423"/>
            <a:ext cx="5092550"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クォーツのブロック</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130" name="テキスト ボックス 129">
            <a:extLst>
              <a:ext uri="{FF2B5EF4-FFF2-40B4-BE49-F238E27FC236}">
                <a16:creationId xmlns:a16="http://schemas.microsoft.com/office/drawing/2014/main" id="{F3F3B7B1-227F-4C33-AE27-A5F5C24C2FED}"/>
              </a:ext>
            </a:extLst>
          </p:cNvPr>
          <p:cNvSpPr txBox="1"/>
          <p:nvPr/>
        </p:nvSpPr>
        <p:spPr>
          <a:xfrm>
            <a:off x="3809119" y="6280216"/>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131" name="テキスト ボックス 130">
            <a:extLst>
              <a:ext uri="{FF2B5EF4-FFF2-40B4-BE49-F238E27FC236}">
                <a16:creationId xmlns:a16="http://schemas.microsoft.com/office/drawing/2014/main" id="{C78A2D95-3CCD-402D-ABC5-502D7A226165}"/>
              </a:ext>
            </a:extLst>
          </p:cNvPr>
          <p:cNvSpPr txBox="1"/>
          <p:nvPr/>
        </p:nvSpPr>
        <p:spPr>
          <a:xfrm>
            <a:off x="3585403" y="573029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32" name="テキスト ボックス 131">
            <a:extLst>
              <a:ext uri="{FF2B5EF4-FFF2-40B4-BE49-F238E27FC236}">
                <a16:creationId xmlns:a16="http://schemas.microsoft.com/office/drawing/2014/main" id="{3D46EE67-465D-44A5-BC2D-A2F747B38A27}"/>
              </a:ext>
            </a:extLst>
          </p:cNvPr>
          <p:cNvSpPr txBox="1"/>
          <p:nvPr/>
        </p:nvSpPr>
        <p:spPr>
          <a:xfrm>
            <a:off x="396879" y="6272990"/>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pic>
        <p:nvPicPr>
          <p:cNvPr id="133" name="図 132">
            <a:extLst>
              <a:ext uri="{FF2B5EF4-FFF2-40B4-BE49-F238E27FC236}">
                <a16:creationId xmlns:a16="http://schemas.microsoft.com/office/drawing/2014/main" id="{CD6624CD-38DA-4993-834F-B1903AB61A25}"/>
              </a:ext>
            </a:extLst>
          </p:cNvPr>
          <p:cNvPicPr>
            <a:picLocks noChangeAspect="1"/>
          </p:cNvPicPr>
          <p:nvPr/>
        </p:nvPicPr>
        <p:blipFill>
          <a:blip r:embed="rId8"/>
          <a:stretch>
            <a:fillRect/>
          </a:stretch>
        </p:blipFill>
        <p:spPr>
          <a:xfrm>
            <a:off x="2448912" y="5742611"/>
            <a:ext cx="922100" cy="533446"/>
          </a:xfrm>
          <a:prstGeom prst="rect">
            <a:avLst/>
          </a:prstGeom>
        </p:spPr>
      </p:pic>
      <p:pic>
        <p:nvPicPr>
          <p:cNvPr id="9" name="図 8">
            <a:extLst>
              <a:ext uri="{FF2B5EF4-FFF2-40B4-BE49-F238E27FC236}">
                <a16:creationId xmlns:a16="http://schemas.microsoft.com/office/drawing/2014/main" id="{4003583C-F93F-48A0-B0F9-55CC436F42FD}"/>
              </a:ext>
            </a:extLst>
          </p:cNvPr>
          <p:cNvPicPr>
            <a:picLocks noChangeAspect="1"/>
          </p:cNvPicPr>
          <p:nvPr/>
        </p:nvPicPr>
        <p:blipFill>
          <a:blip r:embed="rId9"/>
          <a:stretch>
            <a:fillRect/>
          </a:stretch>
        </p:blipFill>
        <p:spPr>
          <a:xfrm>
            <a:off x="5535262" y="5331050"/>
            <a:ext cx="2932919" cy="1338553"/>
          </a:xfrm>
          <a:prstGeom prst="rect">
            <a:avLst/>
          </a:prstGeom>
        </p:spPr>
      </p:pic>
    </p:spTree>
    <p:extLst>
      <p:ext uri="{BB962C8B-B14F-4D97-AF65-F5344CB8AC3E}">
        <p14:creationId xmlns:p14="http://schemas.microsoft.com/office/powerpoint/2010/main" val="18484186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pic>
        <p:nvPicPr>
          <p:cNvPr id="3" name="図 2">
            <a:extLst>
              <a:ext uri="{FF2B5EF4-FFF2-40B4-BE49-F238E27FC236}">
                <a16:creationId xmlns:a16="http://schemas.microsoft.com/office/drawing/2014/main" id="{1FBBDB12-1772-43D9-871B-5D3A4F08C1F2}"/>
              </a:ext>
            </a:extLst>
          </p:cNvPr>
          <p:cNvPicPr>
            <a:picLocks noChangeAspect="1"/>
          </p:cNvPicPr>
          <p:nvPr/>
        </p:nvPicPr>
        <p:blipFill>
          <a:blip r:embed="rId2"/>
          <a:stretch>
            <a:fillRect/>
          </a:stretch>
        </p:blipFill>
        <p:spPr>
          <a:xfrm>
            <a:off x="741248" y="1635046"/>
            <a:ext cx="5410669" cy="4038950"/>
          </a:xfrm>
          <a:prstGeom prst="rect">
            <a:avLst/>
          </a:prstGeom>
        </p:spPr>
      </p:pic>
      <p:sp>
        <p:nvSpPr>
          <p:cNvPr id="70" name="テキスト ボックス 69">
            <a:extLst>
              <a:ext uri="{FF2B5EF4-FFF2-40B4-BE49-F238E27FC236}">
                <a16:creationId xmlns:a16="http://schemas.microsoft.com/office/drawing/2014/main" id="{70C201B5-4463-482F-A695-5701076A9F72}"/>
              </a:ext>
            </a:extLst>
          </p:cNvPr>
          <p:cNvSpPr txBox="1"/>
          <p:nvPr/>
        </p:nvSpPr>
        <p:spPr>
          <a:xfrm>
            <a:off x="2067980" y="1652630"/>
            <a:ext cx="648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にゅうりょく</a:t>
            </a:r>
          </a:p>
        </p:txBody>
      </p:sp>
      <p:sp>
        <p:nvSpPr>
          <p:cNvPr id="71" name="テキスト ボックス 70">
            <a:extLst>
              <a:ext uri="{FF2B5EF4-FFF2-40B4-BE49-F238E27FC236}">
                <a16:creationId xmlns:a16="http://schemas.microsoft.com/office/drawing/2014/main" id="{FBA7BA4A-E0D3-44B1-97DC-9D1093CD44A5}"/>
              </a:ext>
            </a:extLst>
          </p:cNvPr>
          <p:cNvSpPr txBox="1"/>
          <p:nvPr/>
        </p:nvSpPr>
        <p:spPr>
          <a:xfrm>
            <a:off x="2527750" y="1647746"/>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とき</a:t>
            </a:r>
          </a:p>
        </p:txBody>
      </p:sp>
      <p:sp>
        <p:nvSpPr>
          <p:cNvPr id="72" name="テキスト ボックス 71">
            <a:extLst>
              <a:ext uri="{FF2B5EF4-FFF2-40B4-BE49-F238E27FC236}">
                <a16:creationId xmlns:a16="http://schemas.microsoft.com/office/drawing/2014/main" id="{F5AFFAF6-0876-47BC-A6BB-085B62E3DFAF}"/>
              </a:ext>
            </a:extLst>
          </p:cNvPr>
          <p:cNvSpPr txBox="1"/>
          <p:nvPr/>
        </p:nvSpPr>
        <p:spPr>
          <a:xfrm>
            <a:off x="875704" y="1949289"/>
            <a:ext cx="18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よ</a:t>
            </a:r>
          </a:p>
        </p:txBody>
      </p:sp>
      <p:sp>
        <p:nvSpPr>
          <p:cNvPr id="91" name="テキスト ボックス 90">
            <a:extLst>
              <a:ext uri="{FF2B5EF4-FFF2-40B4-BE49-F238E27FC236}">
                <a16:creationId xmlns:a16="http://schemas.microsoft.com/office/drawing/2014/main" id="{9907A8D7-B9B2-4658-9650-69B6587243AD}"/>
              </a:ext>
            </a:extLst>
          </p:cNvPr>
          <p:cNvSpPr txBox="1"/>
          <p:nvPr/>
        </p:nvSpPr>
        <p:spPr>
          <a:xfrm>
            <a:off x="1062766" y="1952107"/>
            <a:ext cx="18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だ</a:t>
            </a:r>
          </a:p>
        </p:txBody>
      </p:sp>
      <p:sp>
        <p:nvSpPr>
          <p:cNvPr id="51" name="テキスト ボックス 50">
            <a:extLst>
              <a:ext uri="{FF2B5EF4-FFF2-40B4-BE49-F238E27FC236}">
                <a16:creationId xmlns:a16="http://schemas.microsoft.com/office/drawing/2014/main" id="{AB95BE40-EA49-40B2-8578-2C3EF206F66A}"/>
              </a:ext>
            </a:extLst>
          </p:cNvPr>
          <p:cNvSpPr txBox="1"/>
          <p:nvPr/>
        </p:nvSpPr>
        <p:spPr>
          <a:xfrm>
            <a:off x="2972855" y="2320134"/>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した</a:t>
            </a:r>
          </a:p>
        </p:txBody>
      </p:sp>
      <p:sp>
        <p:nvSpPr>
          <p:cNvPr id="53" name="テキスト ボックス 52">
            <a:extLst>
              <a:ext uri="{FF2B5EF4-FFF2-40B4-BE49-F238E27FC236}">
                <a16:creationId xmlns:a16="http://schemas.microsoft.com/office/drawing/2014/main" id="{4ADC7F21-BD17-4327-8E01-B63030E4EB05}"/>
              </a:ext>
            </a:extLst>
          </p:cNvPr>
          <p:cNvSpPr txBox="1"/>
          <p:nvPr/>
        </p:nvSpPr>
        <p:spPr>
          <a:xfrm>
            <a:off x="3423096" y="2317881"/>
            <a:ext cx="504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かくにん</a:t>
            </a:r>
          </a:p>
        </p:txBody>
      </p:sp>
      <p:sp>
        <p:nvSpPr>
          <p:cNvPr id="48" name="テキスト ボックス 47">
            <a:extLst>
              <a:ext uri="{FF2B5EF4-FFF2-40B4-BE49-F238E27FC236}">
                <a16:creationId xmlns:a16="http://schemas.microsoft.com/office/drawing/2014/main" id="{8984468B-7834-4F34-8F70-041E6383FE88}"/>
              </a:ext>
            </a:extLst>
          </p:cNvPr>
          <p:cNvSpPr txBox="1"/>
          <p:nvPr/>
        </p:nvSpPr>
        <p:spPr>
          <a:xfrm>
            <a:off x="1753740" y="2688987"/>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みぎ</a:t>
            </a:r>
          </a:p>
        </p:txBody>
      </p:sp>
      <p:sp>
        <p:nvSpPr>
          <p:cNvPr id="49" name="テキスト ボックス 48">
            <a:extLst>
              <a:ext uri="{FF2B5EF4-FFF2-40B4-BE49-F238E27FC236}">
                <a16:creationId xmlns:a16="http://schemas.microsoft.com/office/drawing/2014/main" id="{5F7D8E3E-5655-4297-B219-B0A1057C43BD}"/>
              </a:ext>
            </a:extLst>
          </p:cNvPr>
          <p:cNvSpPr txBox="1"/>
          <p:nvPr/>
        </p:nvSpPr>
        <p:spPr>
          <a:xfrm>
            <a:off x="1450848" y="2688987"/>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52" name="テキスト ボックス 51">
            <a:extLst>
              <a:ext uri="{FF2B5EF4-FFF2-40B4-BE49-F238E27FC236}">
                <a16:creationId xmlns:a16="http://schemas.microsoft.com/office/drawing/2014/main" id="{D668CF74-A31A-434C-B3D1-7D89D09857E7}"/>
              </a:ext>
            </a:extLst>
          </p:cNvPr>
          <p:cNvSpPr txBox="1"/>
          <p:nvPr/>
        </p:nvSpPr>
        <p:spPr>
          <a:xfrm>
            <a:off x="2206623" y="2688987"/>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56" name="テキスト ボックス 55">
            <a:extLst>
              <a:ext uri="{FF2B5EF4-FFF2-40B4-BE49-F238E27FC236}">
                <a16:creationId xmlns:a16="http://schemas.microsoft.com/office/drawing/2014/main" id="{1ADE75E4-DF5C-4751-A307-1F74090958F3}"/>
              </a:ext>
            </a:extLst>
          </p:cNvPr>
          <p:cNvSpPr txBox="1"/>
          <p:nvPr/>
        </p:nvSpPr>
        <p:spPr>
          <a:xfrm>
            <a:off x="1755686" y="3289939"/>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みぎ</a:t>
            </a:r>
          </a:p>
        </p:txBody>
      </p:sp>
      <p:sp>
        <p:nvSpPr>
          <p:cNvPr id="58" name="テキスト ボックス 57">
            <a:extLst>
              <a:ext uri="{FF2B5EF4-FFF2-40B4-BE49-F238E27FC236}">
                <a16:creationId xmlns:a16="http://schemas.microsoft.com/office/drawing/2014/main" id="{339ECEFA-8E6F-48E3-8B71-AC29E1C80C72}"/>
              </a:ext>
            </a:extLst>
          </p:cNvPr>
          <p:cNvSpPr txBox="1"/>
          <p:nvPr/>
        </p:nvSpPr>
        <p:spPr>
          <a:xfrm>
            <a:off x="1461586" y="3289939"/>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59" name="テキスト ボックス 58">
            <a:extLst>
              <a:ext uri="{FF2B5EF4-FFF2-40B4-BE49-F238E27FC236}">
                <a16:creationId xmlns:a16="http://schemas.microsoft.com/office/drawing/2014/main" id="{84FE658F-5990-42F3-AD58-E8A53AE9536A}"/>
              </a:ext>
            </a:extLst>
          </p:cNvPr>
          <p:cNvSpPr txBox="1"/>
          <p:nvPr/>
        </p:nvSpPr>
        <p:spPr>
          <a:xfrm>
            <a:off x="2217361" y="3289939"/>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61" name="テキスト ボックス 60">
            <a:extLst>
              <a:ext uri="{FF2B5EF4-FFF2-40B4-BE49-F238E27FC236}">
                <a16:creationId xmlns:a16="http://schemas.microsoft.com/office/drawing/2014/main" id="{BD65BED2-AEAD-4286-A36B-BFC025E6E1D4}"/>
              </a:ext>
            </a:extLst>
          </p:cNvPr>
          <p:cNvSpPr txBox="1"/>
          <p:nvPr/>
        </p:nvSpPr>
        <p:spPr>
          <a:xfrm>
            <a:off x="1499332" y="2982535"/>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まえ</a:t>
            </a:r>
          </a:p>
        </p:txBody>
      </p:sp>
      <p:sp>
        <p:nvSpPr>
          <p:cNvPr id="73" name="テキスト ボックス 72">
            <a:extLst>
              <a:ext uri="{FF2B5EF4-FFF2-40B4-BE49-F238E27FC236}">
                <a16:creationId xmlns:a16="http://schemas.microsoft.com/office/drawing/2014/main" id="{C1423CD6-4326-47AA-B4CB-BA62E08269A5}"/>
              </a:ext>
            </a:extLst>
          </p:cNvPr>
          <p:cNvSpPr txBox="1"/>
          <p:nvPr/>
        </p:nvSpPr>
        <p:spPr>
          <a:xfrm>
            <a:off x="2551310" y="2976694"/>
            <a:ext cx="436593"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いどう</a:t>
            </a:r>
          </a:p>
        </p:txBody>
      </p:sp>
      <p:sp>
        <p:nvSpPr>
          <p:cNvPr id="66" name="テキスト ボックス 65">
            <a:extLst>
              <a:ext uri="{FF2B5EF4-FFF2-40B4-BE49-F238E27FC236}">
                <a16:creationId xmlns:a16="http://schemas.microsoft.com/office/drawing/2014/main" id="{F989253B-F3F4-4E85-BF5C-7C2E55599F5F}"/>
              </a:ext>
            </a:extLst>
          </p:cNvPr>
          <p:cNvSpPr txBox="1"/>
          <p:nvPr/>
        </p:nvSpPr>
        <p:spPr>
          <a:xfrm>
            <a:off x="3345063" y="3654160"/>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した</a:t>
            </a:r>
          </a:p>
        </p:txBody>
      </p:sp>
      <p:sp>
        <p:nvSpPr>
          <p:cNvPr id="67" name="テキスト ボックス 66">
            <a:extLst>
              <a:ext uri="{FF2B5EF4-FFF2-40B4-BE49-F238E27FC236}">
                <a16:creationId xmlns:a16="http://schemas.microsoft.com/office/drawing/2014/main" id="{047EDCAC-CDDA-4881-9961-AA0F77A716C9}"/>
              </a:ext>
            </a:extLst>
          </p:cNvPr>
          <p:cNvSpPr txBox="1"/>
          <p:nvPr/>
        </p:nvSpPr>
        <p:spPr>
          <a:xfrm>
            <a:off x="3795304" y="3651907"/>
            <a:ext cx="504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かくにん</a:t>
            </a:r>
          </a:p>
        </p:txBody>
      </p:sp>
      <p:sp>
        <p:nvSpPr>
          <p:cNvPr id="68" name="テキスト ボックス 67">
            <a:extLst>
              <a:ext uri="{FF2B5EF4-FFF2-40B4-BE49-F238E27FC236}">
                <a16:creationId xmlns:a16="http://schemas.microsoft.com/office/drawing/2014/main" id="{428212C6-2A6F-4021-8F08-A9EF3C241597}"/>
              </a:ext>
            </a:extLst>
          </p:cNvPr>
          <p:cNvSpPr txBox="1"/>
          <p:nvPr/>
        </p:nvSpPr>
        <p:spPr>
          <a:xfrm>
            <a:off x="1721580" y="4011534"/>
            <a:ext cx="419659"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ひだり</a:t>
            </a:r>
          </a:p>
        </p:txBody>
      </p:sp>
      <p:sp>
        <p:nvSpPr>
          <p:cNvPr id="74" name="テキスト ボックス 73">
            <a:extLst>
              <a:ext uri="{FF2B5EF4-FFF2-40B4-BE49-F238E27FC236}">
                <a16:creationId xmlns:a16="http://schemas.microsoft.com/office/drawing/2014/main" id="{242A75F5-B00D-41D6-AF2E-CCBE31048014}"/>
              </a:ext>
            </a:extLst>
          </p:cNvPr>
          <p:cNvSpPr txBox="1"/>
          <p:nvPr/>
        </p:nvSpPr>
        <p:spPr>
          <a:xfrm>
            <a:off x="1445065" y="4011534"/>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75" name="テキスト ボックス 74">
            <a:extLst>
              <a:ext uri="{FF2B5EF4-FFF2-40B4-BE49-F238E27FC236}">
                <a16:creationId xmlns:a16="http://schemas.microsoft.com/office/drawing/2014/main" id="{99C82608-AE62-4F0A-BFC1-3B11B28BFB99}"/>
              </a:ext>
            </a:extLst>
          </p:cNvPr>
          <p:cNvSpPr txBox="1"/>
          <p:nvPr/>
        </p:nvSpPr>
        <p:spPr>
          <a:xfrm>
            <a:off x="2200840" y="4011534"/>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76" name="テキスト ボックス 75">
            <a:extLst>
              <a:ext uri="{FF2B5EF4-FFF2-40B4-BE49-F238E27FC236}">
                <a16:creationId xmlns:a16="http://schemas.microsoft.com/office/drawing/2014/main" id="{84F0714D-CAFB-4FF9-B87C-7D0C7F9C1DB6}"/>
              </a:ext>
            </a:extLst>
          </p:cNvPr>
          <p:cNvSpPr txBox="1"/>
          <p:nvPr/>
        </p:nvSpPr>
        <p:spPr>
          <a:xfrm>
            <a:off x="1705941" y="4612486"/>
            <a:ext cx="461675"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ひだり</a:t>
            </a:r>
          </a:p>
        </p:txBody>
      </p:sp>
      <p:sp>
        <p:nvSpPr>
          <p:cNvPr id="77" name="テキスト ボックス 76">
            <a:extLst>
              <a:ext uri="{FF2B5EF4-FFF2-40B4-BE49-F238E27FC236}">
                <a16:creationId xmlns:a16="http://schemas.microsoft.com/office/drawing/2014/main" id="{86C15963-EA71-43DE-BB8A-6760E4EC86A7}"/>
              </a:ext>
            </a:extLst>
          </p:cNvPr>
          <p:cNvSpPr txBox="1"/>
          <p:nvPr/>
        </p:nvSpPr>
        <p:spPr>
          <a:xfrm>
            <a:off x="1455803" y="4612486"/>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78" name="テキスト ボックス 77">
            <a:extLst>
              <a:ext uri="{FF2B5EF4-FFF2-40B4-BE49-F238E27FC236}">
                <a16:creationId xmlns:a16="http://schemas.microsoft.com/office/drawing/2014/main" id="{C9495F24-40F8-4719-9CFB-0BAC44D58C13}"/>
              </a:ext>
            </a:extLst>
          </p:cNvPr>
          <p:cNvSpPr txBox="1"/>
          <p:nvPr/>
        </p:nvSpPr>
        <p:spPr>
          <a:xfrm>
            <a:off x="2211578" y="4612486"/>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79" name="テキスト ボックス 78">
            <a:extLst>
              <a:ext uri="{FF2B5EF4-FFF2-40B4-BE49-F238E27FC236}">
                <a16:creationId xmlns:a16="http://schemas.microsoft.com/office/drawing/2014/main" id="{116BD22F-B12B-49BA-A34A-11F02C1098D8}"/>
              </a:ext>
            </a:extLst>
          </p:cNvPr>
          <p:cNvSpPr txBox="1"/>
          <p:nvPr/>
        </p:nvSpPr>
        <p:spPr>
          <a:xfrm>
            <a:off x="1493549" y="4305082"/>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まえ</a:t>
            </a:r>
          </a:p>
        </p:txBody>
      </p:sp>
      <p:sp>
        <p:nvSpPr>
          <p:cNvPr id="80" name="テキスト ボックス 79">
            <a:extLst>
              <a:ext uri="{FF2B5EF4-FFF2-40B4-BE49-F238E27FC236}">
                <a16:creationId xmlns:a16="http://schemas.microsoft.com/office/drawing/2014/main" id="{1A60D589-51D0-4110-B646-06EE54080BF8}"/>
              </a:ext>
            </a:extLst>
          </p:cNvPr>
          <p:cNvSpPr txBox="1"/>
          <p:nvPr/>
        </p:nvSpPr>
        <p:spPr>
          <a:xfrm>
            <a:off x="2545527" y="4299241"/>
            <a:ext cx="436593"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いどう</a:t>
            </a:r>
          </a:p>
        </p:txBody>
      </p:sp>
      <p:cxnSp>
        <p:nvCxnSpPr>
          <p:cNvPr id="81" name="直線矢印コネクタ 80">
            <a:extLst>
              <a:ext uri="{FF2B5EF4-FFF2-40B4-BE49-F238E27FC236}">
                <a16:creationId xmlns:a16="http://schemas.microsoft.com/office/drawing/2014/main" id="{1DCE3D27-474A-4669-A37E-ED0EA08B8F39}"/>
              </a:ext>
            </a:extLst>
          </p:cNvPr>
          <p:cNvCxnSpPr>
            <a:cxnSpLocks/>
          </p:cNvCxnSpPr>
          <p:nvPr/>
        </p:nvCxnSpPr>
        <p:spPr>
          <a:xfrm>
            <a:off x="619781" y="4169275"/>
            <a:ext cx="363208"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82" name="図 81">
            <a:extLst>
              <a:ext uri="{FF2B5EF4-FFF2-40B4-BE49-F238E27FC236}">
                <a16:creationId xmlns:a16="http://schemas.microsoft.com/office/drawing/2014/main" id="{4C633BCA-673D-4898-971F-D67BCE4F16CB}"/>
              </a:ext>
            </a:extLst>
          </p:cNvPr>
          <p:cNvPicPr>
            <a:picLocks noChangeAspect="1"/>
          </p:cNvPicPr>
          <p:nvPr/>
        </p:nvPicPr>
        <p:blipFill>
          <a:blip r:embed="rId3"/>
          <a:stretch>
            <a:fillRect/>
          </a:stretch>
        </p:blipFill>
        <p:spPr>
          <a:xfrm>
            <a:off x="141315" y="4070641"/>
            <a:ext cx="478466" cy="457200"/>
          </a:xfrm>
          <a:prstGeom prst="rect">
            <a:avLst/>
          </a:prstGeom>
          <a:ln w="28575">
            <a:solidFill>
              <a:schemeClr val="accent1"/>
            </a:solidFill>
          </a:ln>
        </p:spPr>
      </p:pic>
      <p:sp>
        <p:nvSpPr>
          <p:cNvPr id="83" name="テキスト ボックス 82">
            <a:extLst>
              <a:ext uri="{FF2B5EF4-FFF2-40B4-BE49-F238E27FC236}">
                <a16:creationId xmlns:a16="http://schemas.microsoft.com/office/drawing/2014/main" id="{231B4242-1510-4521-A11F-BB941BCC951D}"/>
              </a:ext>
            </a:extLst>
          </p:cNvPr>
          <p:cNvSpPr txBox="1"/>
          <p:nvPr/>
        </p:nvSpPr>
        <p:spPr>
          <a:xfrm>
            <a:off x="4689704" y="1041222"/>
            <a:ext cx="4371343"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84" name="テキスト ボックス 83">
            <a:extLst>
              <a:ext uri="{FF2B5EF4-FFF2-40B4-BE49-F238E27FC236}">
                <a16:creationId xmlns:a16="http://schemas.microsoft.com/office/drawing/2014/main" id="{C5E514FF-63AA-48B2-AD0F-7D335DDB7B5F}"/>
              </a:ext>
            </a:extLst>
          </p:cNvPr>
          <p:cNvSpPr txBox="1"/>
          <p:nvPr/>
        </p:nvSpPr>
        <p:spPr>
          <a:xfrm>
            <a:off x="7142178" y="166699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88" name="図 87">
            <a:extLst>
              <a:ext uri="{FF2B5EF4-FFF2-40B4-BE49-F238E27FC236}">
                <a16:creationId xmlns:a16="http://schemas.microsoft.com/office/drawing/2014/main" id="{53F5D3CA-943F-4D10-8DB0-03440434D330}"/>
              </a:ext>
            </a:extLst>
          </p:cNvPr>
          <p:cNvPicPr>
            <a:picLocks noChangeAspect="1"/>
          </p:cNvPicPr>
          <p:nvPr/>
        </p:nvPicPr>
        <p:blipFill>
          <a:blip r:embed="rId4"/>
          <a:stretch>
            <a:fillRect/>
          </a:stretch>
        </p:blipFill>
        <p:spPr>
          <a:xfrm>
            <a:off x="4712731" y="1661873"/>
            <a:ext cx="2339543" cy="548688"/>
          </a:xfrm>
          <a:prstGeom prst="rect">
            <a:avLst/>
          </a:prstGeom>
        </p:spPr>
      </p:pic>
      <p:sp>
        <p:nvSpPr>
          <p:cNvPr id="89" name="テキスト ボックス 88">
            <a:extLst>
              <a:ext uri="{FF2B5EF4-FFF2-40B4-BE49-F238E27FC236}">
                <a16:creationId xmlns:a16="http://schemas.microsoft.com/office/drawing/2014/main" id="{BA64B3AE-0BB4-4B42-AB0C-EE74631E9F98}"/>
              </a:ext>
            </a:extLst>
          </p:cNvPr>
          <p:cNvSpPr txBox="1"/>
          <p:nvPr/>
        </p:nvSpPr>
        <p:spPr>
          <a:xfrm>
            <a:off x="5846868" y="1682165"/>
            <a:ext cx="46601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ひだり</a:t>
            </a:r>
          </a:p>
        </p:txBody>
      </p:sp>
      <p:sp>
        <p:nvSpPr>
          <p:cNvPr id="90" name="テキスト ボックス 89">
            <a:extLst>
              <a:ext uri="{FF2B5EF4-FFF2-40B4-BE49-F238E27FC236}">
                <a16:creationId xmlns:a16="http://schemas.microsoft.com/office/drawing/2014/main" id="{68A8341F-3DC9-4C29-B106-27C01202DAB6}"/>
              </a:ext>
            </a:extLst>
          </p:cNvPr>
          <p:cNvSpPr txBox="1"/>
          <p:nvPr/>
        </p:nvSpPr>
        <p:spPr>
          <a:xfrm>
            <a:off x="6510126" y="1682165"/>
            <a:ext cx="26874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a:t>
            </a:r>
          </a:p>
        </p:txBody>
      </p:sp>
      <p:sp>
        <p:nvSpPr>
          <p:cNvPr id="92" name="テキスト ボックス 91">
            <a:extLst>
              <a:ext uri="{FF2B5EF4-FFF2-40B4-BE49-F238E27FC236}">
                <a16:creationId xmlns:a16="http://schemas.microsoft.com/office/drawing/2014/main" id="{B0EF46CA-3F41-4491-BC0C-1BFAC278DD8F}"/>
              </a:ext>
            </a:extLst>
          </p:cNvPr>
          <p:cNvSpPr txBox="1"/>
          <p:nvPr/>
        </p:nvSpPr>
        <p:spPr>
          <a:xfrm>
            <a:off x="5459473" y="1682165"/>
            <a:ext cx="26874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む</a:t>
            </a:r>
          </a:p>
        </p:txBody>
      </p:sp>
      <p:sp>
        <p:nvSpPr>
          <p:cNvPr id="93" name="テキスト ボックス 92">
            <a:extLst>
              <a:ext uri="{FF2B5EF4-FFF2-40B4-BE49-F238E27FC236}">
                <a16:creationId xmlns:a16="http://schemas.microsoft.com/office/drawing/2014/main" id="{A10CADC0-71BF-444E-9378-CCE8862B1930}"/>
              </a:ext>
            </a:extLst>
          </p:cNvPr>
          <p:cNvSpPr txBox="1"/>
          <p:nvPr/>
        </p:nvSpPr>
        <p:spPr>
          <a:xfrm>
            <a:off x="4646885" y="2475921"/>
            <a:ext cx="4316722"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エージェント</a:t>
            </a:r>
            <a:r>
              <a:rPr lang="ja-JP" altLang="en-US" i="0" dirty="0">
                <a:solidFill>
                  <a:srgbClr val="575E75"/>
                </a:solidFill>
                <a:effectLst/>
                <a:latin typeface="メイリオ" panose="020B0604030504040204" pitchFamily="50" charset="-128"/>
                <a:ea typeface="メイリオ" panose="020B0604030504040204" pitchFamily="50" charset="-128"/>
              </a:rPr>
              <a:t>」から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4" name="テキスト ボックス 93">
            <a:extLst>
              <a:ext uri="{FF2B5EF4-FFF2-40B4-BE49-F238E27FC236}">
                <a16:creationId xmlns:a16="http://schemas.microsoft.com/office/drawing/2014/main" id="{4EAC732C-F2B9-4F79-BD38-A52B6E60F2BF}"/>
              </a:ext>
            </a:extLst>
          </p:cNvPr>
          <p:cNvSpPr txBox="1"/>
          <p:nvPr/>
        </p:nvSpPr>
        <p:spPr>
          <a:xfrm>
            <a:off x="8012768" y="309961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95" name="図 94">
            <a:extLst>
              <a:ext uri="{FF2B5EF4-FFF2-40B4-BE49-F238E27FC236}">
                <a16:creationId xmlns:a16="http://schemas.microsoft.com/office/drawing/2014/main" id="{F2534E5F-6D55-4F62-9122-FE5D1E4E2C1A}"/>
              </a:ext>
            </a:extLst>
          </p:cNvPr>
          <p:cNvPicPr>
            <a:picLocks noChangeAspect="1"/>
          </p:cNvPicPr>
          <p:nvPr/>
        </p:nvPicPr>
        <p:blipFill>
          <a:blip r:embed="rId5"/>
          <a:stretch>
            <a:fillRect/>
          </a:stretch>
        </p:blipFill>
        <p:spPr>
          <a:xfrm>
            <a:off x="4762142" y="3100273"/>
            <a:ext cx="3132091" cy="579170"/>
          </a:xfrm>
          <a:prstGeom prst="rect">
            <a:avLst/>
          </a:prstGeom>
        </p:spPr>
      </p:pic>
      <p:sp>
        <p:nvSpPr>
          <p:cNvPr id="96" name="テキスト ボックス 95">
            <a:extLst>
              <a:ext uri="{FF2B5EF4-FFF2-40B4-BE49-F238E27FC236}">
                <a16:creationId xmlns:a16="http://schemas.microsoft.com/office/drawing/2014/main" id="{23F8A33B-1290-4658-BF43-404E13021FC5}"/>
              </a:ext>
            </a:extLst>
          </p:cNvPr>
          <p:cNvSpPr txBox="1"/>
          <p:nvPr/>
        </p:nvSpPr>
        <p:spPr>
          <a:xfrm>
            <a:off x="7077189" y="3139318"/>
            <a:ext cx="468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いどう</a:t>
            </a:r>
          </a:p>
        </p:txBody>
      </p:sp>
      <p:sp>
        <p:nvSpPr>
          <p:cNvPr id="97" name="テキスト ボックス 96">
            <a:extLst>
              <a:ext uri="{FF2B5EF4-FFF2-40B4-BE49-F238E27FC236}">
                <a16:creationId xmlns:a16="http://schemas.microsoft.com/office/drawing/2014/main" id="{673CD246-9BC7-4485-87C0-EA547E9B48E8}"/>
              </a:ext>
            </a:extLst>
          </p:cNvPr>
          <p:cNvSpPr txBox="1"/>
          <p:nvPr/>
        </p:nvSpPr>
        <p:spPr>
          <a:xfrm>
            <a:off x="5585292" y="3144106"/>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98" name="テキスト ボックス 97">
            <a:extLst>
              <a:ext uri="{FF2B5EF4-FFF2-40B4-BE49-F238E27FC236}">
                <a16:creationId xmlns:a16="http://schemas.microsoft.com/office/drawing/2014/main" id="{E46037E5-8B71-436D-AE2A-191F10A6FF79}"/>
              </a:ext>
            </a:extLst>
          </p:cNvPr>
          <p:cNvSpPr txBox="1"/>
          <p:nvPr/>
        </p:nvSpPr>
        <p:spPr>
          <a:xfrm>
            <a:off x="4746750" y="3882335"/>
            <a:ext cx="4371343"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99" name="テキスト ボックス 98">
            <a:extLst>
              <a:ext uri="{FF2B5EF4-FFF2-40B4-BE49-F238E27FC236}">
                <a16:creationId xmlns:a16="http://schemas.microsoft.com/office/drawing/2014/main" id="{BFE2703D-012B-48E1-9E97-BB0D9A991AA4}"/>
              </a:ext>
            </a:extLst>
          </p:cNvPr>
          <p:cNvSpPr txBox="1"/>
          <p:nvPr/>
        </p:nvSpPr>
        <p:spPr>
          <a:xfrm>
            <a:off x="7199219" y="4508106"/>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00" name="図 99">
            <a:extLst>
              <a:ext uri="{FF2B5EF4-FFF2-40B4-BE49-F238E27FC236}">
                <a16:creationId xmlns:a16="http://schemas.microsoft.com/office/drawing/2014/main" id="{FB7291E0-9670-442B-9EF7-076E2A0AFD05}"/>
              </a:ext>
            </a:extLst>
          </p:cNvPr>
          <p:cNvPicPr>
            <a:picLocks noChangeAspect="1"/>
          </p:cNvPicPr>
          <p:nvPr/>
        </p:nvPicPr>
        <p:blipFill>
          <a:blip r:embed="rId4"/>
          <a:stretch>
            <a:fillRect/>
          </a:stretch>
        </p:blipFill>
        <p:spPr>
          <a:xfrm>
            <a:off x="4769777" y="4502986"/>
            <a:ext cx="2339543" cy="548688"/>
          </a:xfrm>
          <a:prstGeom prst="rect">
            <a:avLst/>
          </a:prstGeom>
        </p:spPr>
      </p:pic>
      <p:sp>
        <p:nvSpPr>
          <p:cNvPr id="101" name="テキスト ボックス 100">
            <a:extLst>
              <a:ext uri="{FF2B5EF4-FFF2-40B4-BE49-F238E27FC236}">
                <a16:creationId xmlns:a16="http://schemas.microsoft.com/office/drawing/2014/main" id="{DA0AAB5C-F2A8-49B8-BF30-B5ECBDC96B43}"/>
              </a:ext>
            </a:extLst>
          </p:cNvPr>
          <p:cNvSpPr txBox="1"/>
          <p:nvPr/>
        </p:nvSpPr>
        <p:spPr>
          <a:xfrm>
            <a:off x="5903914" y="4523278"/>
            <a:ext cx="46601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ひだり</a:t>
            </a:r>
          </a:p>
        </p:txBody>
      </p:sp>
      <p:sp>
        <p:nvSpPr>
          <p:cNvPr id="102" name="テキスト ボックス 101">
            <a:extLst>
              <a:ext uri="{FF2B5EF4-FFF2-40B4-BE49-F238E27FC236}">
                <a16:creationId xmlns:a16="http://schemas.microsoft.com/office/drawing/2014/main" id="{4EF3830D-999D-4093-BC67-1387372E0823}"/>
              </a:ext>
            </a:extLst>
          </p:cNvPr>
          <p:cNvSpPr txBox="1"/>
          <p:nvPr/>
        </p:nvSpPr>
        <p:spPr>
          <a:xfrm>
            <a:off x="6567172" y="4523278"/>
            <a:ext cx="26874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a:t>
            </a:r>
          </a:p>
        </p:txBody>
      </p:sp>
      <p:sp>
        <p:nvSpPr>
          <p:cNvPr id="103" name="テキスト ボックス 102">
            <a:extLst>
              <a:ext uri="{FF2B5EF4-FFF2-40B4-BE49-F238E27FC236}">
                <a16:creationId xmlns:a16="http://schemas.microsoft.com/office/drawing/2014/main" id="{91BBB81F-0584-4C26-BB5B-BAB92B75F1F4}"/>
              </a:ext>
            </a:extLst>
          </p:cNvPr>
          <p:cNvSpPr txBox="1"/>
          <p:nvPr/>
        </p:nvSpPr>
        <p:spPr>
          <a:xfrm>
            <a:off x="5516519" y="4523278"/>
            <a:ext cx="26874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む</a:t>
            </a:r>
          </a:p>
        </p:txBody>
      </p:sp>
      <p:sp>
        <p:nvSpPr>
          <p:cNvPr id="104" name="テキスト ボックス 103">
            <a:extLst>
              <a:ext uri="{FF2B5EF4-FFF2-40B4-BE49-F238E27FC236}">
                <a16:creationId xmlns:a16="http://schemas.microsoft.com/office/drawing/2014/main" id="{B4CB0502-F130-440D-8F69-1C23CDA4205B}"/>
              </a:ext>
            </a:extLst>
          </p:cNvPr>
          <p:cNvSpPr txBox="1"/>
          <p:nvPr/>
        </p:nvSpPr>
        <p:spPr>
          <a:xfrm>
            <a:off x="875704" y="5110219"/>
            <a:ext cx="18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よ</a:t>
            </a:r>
          </a:p>
        </p:txBody>
      </p:sp>
      <p:sp>
        <p:nvSpPr>
          <p:cNvPr id="105" name="テキスト ボックス 104">
            <a:extLst>
              <a:ext uri="{FF2B5EF4-FFF2-40B4-BE49-F238E27FC236}">
                <a16:creationId xmlns:a16="http://schemas.microsoft.com/office/drawing/2014/main" id="{719CE5AE-F760-4BFE-A141-23235E1FC48D}"/>
              </a:ext>
            </a:extLst>
          </p:cNvPr>
          <p:cNvSpPr txBox="1"/>
          <p:nvPr/>
        </p:nvSpPr>
        <p:spPr>
          <a:xfrm>
            <a:off x="1062766" y="5113037"/>
            <a:ext cx="18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だ</a:t>
            </a:r>
          </a:p>
        </p:txBody>
      </p:sp>
      <p:sp>
        <p:nvSpPr>
          <p:cNvPr id="106" name="テキスト ボックス 105">
            <a:extLst>
              <a:ext uri="{FF2B5EF4-FFF2-40B4-BE49-F238E27FC236}">
                <a16:creationId xmlns:a16="http://schemas.microsoft.com/office/drawing/2014/main" id="{4FC8E888-8777-4938-B709-C4F5C7B36049}"/>
              </a:ext>
            </a:extLst>
          </p:cNvPr>
          <p:cNvSpPr txBox="1"/>
          <p:nvPr/>
        </p:nvSpPr>
        <p:spPr>
          <a:xfrm>
            <a:off x="658110" y="5749280"/>
            <a:ext cx="452725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関数</a:t>
            </a:r>
            <a:r>
              <a:rPr lang="ja-JP" altLang="en-US" i="0" dirty="0">
                <a:solidFill>
                  <a:srgbClr val="575E75"/>
                </a:solidFill>
                <a:effectLst/>
                <a:latin typeface="メイリオ" panose="020B0604030504040204" pitchFamily="50" charset="-128"/>
                <a:ea typeface="メイリオ" panose="020B0604030504040204" pitchFamily="50" charset="-128"/>
              </a:rPr>
              <a:t>」から　　　　　　　　を</a:t>
            </a:r>
            <a:r>
              <a:rPr lang="ja-JP" altLang="en-US" dirty="0">
                <a:solidFill>
                  <a:srgbClr val="575E75"/>
                </a:solidFill>
                <a:latin typeface="メイリオ" panose="020B0604030504040204" pitchFamily="50" charset="-128"/>
                <a:ea typeface="メイリオ" panose="020B0604030504040204" pitchFamily="50" charset="-128"/>
              </a:rPr>
              <a:t>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107" name="テキスト ボックス 106">
            <a:extLst>
              <a:ext uri="{FF2B5EF4-FFF2-40B4-BE49-F238E27FC236}">
                <a16:creationId xmlns:a16="http://schemas.microsoft.com/office/drawing/2014/main" id="{A061515C-B594-442A-BEBC-FE881AE01572}"/>
              </a:ext>
            </a:extLst>
          </p:cNvPr>
          <p:cNvSpPr txBox="1"/>
          <p:nvPr/>
        </p:nvSpPr>
        <p:spPr>
          <a:xfrm>
            <a:off x="4015068" y="5821989"/>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108" name="テキスト ボックス 107">
            <a:extLst>
              <a:ext uri="{FF2B5EF4-FFF2-40B4-BE49-F238E27FC236}">
                <a16:creationId xmlns:a16="http://schemas.microsoft.com/office/drawing/2014/main" id="{E5C0E56E-EDAA-47A4-9BFD-B89FA66ACB02}"/>
              </a:ext>
            </a:extLst>
          </p:cNvPr>
          <p:cNvSpPr txBox="1"/>
          <p:nvPr/>
        </p:nvSpPr>
        <p:spPr>
          <a:xfrm>
            <a:off x="864449" y="5820737"/>
            <a:ext cx="69171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endParaRPr kumimoji="1" lang="ja-JP" altLang="en-US" sz="1000" dirty="0">
              <a:latin typeface="メイリオ" panose="020B0604030504040204" pitchFamily="50" charset="-128"/>
              <a:ea typeface="メイリオ" panose="020B0604030504040204" pitchFamily="50" charset="-128"/>
            </a:endParaRPr>
          </a:p>
        </p:txBody>
      </p:sp>
      <p:pic>
        <p:nvPicPr>
          <p:cNvPr id="109" name="図 108">
            <a:extLst>
              <a:ext uri="{FF2B5EF4-FFF2-40B4-BE49-F238E27FC236}">
                <a16:creationId xmlns:a16="http://schemas.microsoft.com/office/drawing/2014/main" id="{F6FF6844-1BD3-41BC-A993-6562894ED3A0}"/>
              </a:ext>
            </a:extLst>
          </p:cNvPr>
          <p:cNvPicPr>
            <a:picLocks noChangeAspect="1"/>
          </p:cNvPicPr>
          <p:nvPr/>
        </p:nvPicPr>
        <p:blipFill>
          <a:blip r:embed="rId6"/>
          <a:stretch>
            <a:fillRect/>
          </a:stretch>
        </p:blipFill>
        <p:spPr>
          <a:xfrm>
            <a:off x="141315" y="5053312"/>
            <a:ext cx="466725" cy="419100"/>
          </a:xfrm>
          <a:prstGeom prst="rect">
            <a:avLst/>
          </a:prstGeom>
          <a:ln w="28575">
            <a:solidFill>
              <a:srgbClr val="00B0F0"/>
            </a:solidFill>
          </a:ln>
        </p:spPr>
      </p:pic>
      <p:cxnSp>
        <p:nvCxnSpPr>
          <p:cNvPr id="110" name="直線矢印コネクタ 109">
            <a:extLst>
              <a:ext uri="{FF2B5EF4-FFF2-40B4-BE49-F238E27FC236}">
                <a16:creationId xmlns:a16="http://schemas.microsoft.com/office/drawing/2014/main" id="{F6DAA44F-D9DD-45CD-A6AF-09B8A22E9A9A}"/>
              </a:ext>
            </a:extLst>
          </p:cNvPr>
          <p:cNvCxnSpPr>
            <a:cxnSpLocks/>
          </p:cNvCxnSpPr>
          <p:nvPr/>
        </p:nvCxnSpPr>
        <p:spPr>
          <a:xfrm>
            <a:off x="632119" y="5209241"/>
            <a:ext cx="243585"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111" name="図 110">
            <a:extLst>
              <a:ext uri="{FF2B5EF4-FFF2-40B4-BE49-F238E27FC236}">
                <a16:creationId xmlns:a16="http://schemas.microsoft.com/office/drawing/2014/main" id="{C1163930-1EBD-4273-9B04-8637CABFF29A}"/>
              </a:ext>
            </a:extLst>
          </p:cNvPr>
          <p:cNvPicPr>
            <a:picLocks noChangeAspect="1"/>
          </p:cNvPicPr>
          <p:nvPr/>
        </p:nvPicPr>
        <p:blipFill>
          <a:blip r:embed="rId7"/>
          <a:stretch>
            <a:fillRect/>
          </a:stretch>
        </p:blipFill>
        <p:spPr>
          <a:xfrm>
            <a:off x="2168967" y="5871139"/>
            <a:ext cx="1691787" cy="533446"/>
          </a:xfrm>
          <a:prstGeom prst="rect">
            <a:avLst/>
          </a:prstGeom>
        </p:spPr>
      </p:pic>
      <p:sp>
        <p:nvSpPr>
          <p:cNvPr id="112" name="テキスト ボックス 111">
            <a:extLst>
              <a:ext uri="{FF2B5EF4-FFF2-40B4-BE49-F238E27FC236}">
                <a16:creationId xmlns:a16="http://schemas.microsoft.com/office/drawing/2014/main" id="{9760F686-91C1-4CD1-BE8C-8C791890E6ED}"/>
              </a:ext>
            </a:extLst>
          </p:cNvPr>
          <p:cNvSpPr txBox="1"/>
          <p:nvPr/>
        </p:nvSpPr>
        <p:spPr>
          <a:xfrm>
            <a:off x="2194507" y="5892785"/>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a:t>
            </a:r>
          </a:p>
        </p:txBody>
      </p:sp>
      <p:sp>
        <p:nvSpPr>
          <p:cNvPr id="113" name="テキスト ボックス 112">
            <a:extLst>
              <a:ext uri="{FF2B5EF4-FFF2-40B4-BE49-F238E27FC236}">
                <a16:creationId xmlns:a16="http://schemas.microsoft.com/office/drawing/2014/main" id="{13BBB247-0D3B-474F-89CB-FA1C85A1D533}"/>
              </a:ext>
            </a:extLst>
          </p:cNvPr>
          <p:cNvSpPr txBox="1"/>
          <p:nvPr/>
        </p:nvSpPr>
        <p:spPr>
          <a:xfrm>
            <a:off x="2452413" y="5895716"/>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だ</a:t>
            </a:r>
          </a:p>
        </p:txBody>
      </p:sp>
      <p:grpSp>
        <p:nvGrpSpPr>
          <p:cNvPr id="114" name="グループ化 113">
            <a:extLst>
              <a:ext uri="{FF2B5EF4-FFF2-40B4-BE49-F238E27FC236}">
                <a16:creationId xmlns:a16="http://schemas.microsoft.com/office/drawing/2014/main" id="{27BE0171-AAD9-46C2-BA5E-E862A28F88C2}"/>
              </a:ext>
            </a:extLst>
          </p:cNvPr>
          <p:cNvGrpSpPr/>
          <p:nvPr/>
        </p:nvGrpSpPr>
        <p:grpSpPr>
          <a:xfrm>
            <a:off x="7247069" y="5329165"/>
            <a:ext cx="1215452" cy="1215452"/>
            <a:chOff x="5638108" y="5543188"/>
            <a:chExt cx="1215452" cy="1215452"/>
          </a:xfrm>
        </p:grpSpPr>
        <p:sp>
          <p:nvSpPr>
            <p:cNvPr id="115" name="楕円 114">
              <a:extLst>
                <a:ext uri="{FF2B5EF4-FFF2-40B4-BE49-F238E27FC236}">
                  <a16:creationId xmlns:a16="http://schemas.microsoft.com/office/drawing/2014/main" id="{F78C8AA5-E26B-4029-8780-65082303FF36}"/>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116" name="図 115">
              <a:extLst>
                <a:ext uri="{FF2B5EF4-FFF2-40B4-BE49-F238E27FC236}">
                  <a16:creationId xmlns:a16="http://schemas.microsoft.com/office/drawing/2014/main" id="{6CA4D836-7E6C-496C-8E0A-AD8AB8010497}"/>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5938259" y="5686636"/>
              <a:ext cx="613737" cy="572336"/>
            </a:xfrm>
            <a:prstGeom prst="rect">
              <a:avLst/>
            </a:prstGeom>
          </p:spPr>
        </p:pic>
        <p:sp>
          <p:nvSpPr>
            <p:cNvPr id="134" name="テキスト ボックス 133">
              <a:extLst>
                <a:ext uri="{FF2B5EF4-FFF2-40B4-BE49-F238E27FC236}">
                  <a16:creationId xmlns:a16="http://schemas.microsoft.com/office/drawing/2014/main" id="{2B4567B7-9586-4132-9814-038379806A9B}"/>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135" name="テキスト ボックス 134">
              <a:extLst>
                <a:ext uri="{FF2B5EF4-FFF2-40B4-BE49-F238E27FC236}">
                  <a16:creationId xmlns:a16="http://schemas.microsoft.com/office/drawing/2014/main" id="{E53839FC-C90D-44E3-8270-112B615CD39F}"/>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Tree>
    <p:extLst>
      <p:ext uri="{BB962C8B-B14F-4D97-AF65-F5344CB8AC3E}">
        <p14:creationId xmlns:p14="http://schemas.microsoft.com/office/powerpoint/2010/main" val="13347669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pic>
        <p:nvPicPr>
          <p:cNvPr id="69" name="図 68">
            <a:extLst>
              <a:ext uri="{FF2B5EF4-FFF2-40B4-BE49-F238E27FC236}">
                <a16:creationId xmlns:a16="http://schemas.microsoft.com/office/drawing/2014/main" id="{CF7FB0EE-1412-4F5B-A00A-7B9878CDF1E7}"/>
              </a:ext>
            </a:extLst>
          </p:cNvPr>
          <p:cNvPicPr>
            <a:picLocks noChangeAspect="1"/>
          </p:cNvPicPr>
          <p:nvPr/>
        </p:nvPicPr>
        <p:blipFill>
          <a:blip r:embed="rId2"/>
          <a:srcRect/>
          <a:stretch/>
        </p:blipFill>
        <p:spPr>
          <a:xfrm>
            <a:off x="997032" y="1875945"/>
            <a:ext cx="7016649" cy="4654803"/>
          </a:xfrm>
          <a:prstGeom prst="rect">
            <a:avLst/>
          </a:prstGeom>
        </p:spPr>
      </p:pic>
      <p:sp>
        <p:nvSpPr>
          <p:cNvPr id="85" name="テキスト ボックス 84">
            <a:extLst>
              <a:ext uri="{FF2B5EF4-FFF2-40B4-BE49-F238E27FC236}">
                <a16:creationId xmlns:a16="http://schemas.microsoft.com/office/drawing/2014/main" id="{F498E25D-60A8-4A16-8EFE-6E976B7E5241}"/>
              </a:ext>
            </a:extLst>
          </p:cNvPr>
          <p:cNvSpPr txBox="1"/>
          <p:nvPr/>
        </p:nvSpPr>
        <p:spPr>
          <a:xfrm>
            <a:off x="725197" y="1010988"/>
            <a:ext cx="7990177" cy="888705"/>
          </a:xfrm>
          <a:prstGeom prst="rect">
            <a:avLst/>
          </a:prstGeom>
          <a:noFill/>
        </p:spPr>
        <p:txBody>
          <a:bodyPr wrap="square" rtlCol="0">
            <a:spAutoFit/>
          </a:bodyPr>
          <a:lstStyle/>
          <a:p>
            <a:pPr>
              <a:lnSpc>
                <a:spcPct val="15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err="1">
                <a:solidFill>
                  <a:srgbClr val="575E75"/>
                </a:solidFill>
                <a:latin typeface="メイリオ" panose="020B0604030504040204" pitchFamily="50" charset="-128"/>
                <a:ea typeface="メイリオ" panose="020B0604030504040204" pitchFamily="50" charset="-128"/>
              </a:rPr>
              <a:t>checkturn</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15DB839C-C452-4142-BDC6-F20DF4D88A6B}"/>
              </a:ext>
            </a:extLst>
          </p:cNvPr>
          <p:cNvSpPr txBox="1"/>
          <p:nvPr/>
        </p:nvSpPr>
        <p:spPr>
          <a:xfrm>
            <a:off x="3799470" y="991435"/>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87" name="テキスト ボックス 86">
            <a:extLst>
              <a:ext uri="{FF2B5EF4-FFF2-40B4-BE49-F238E27FC236}">
                <a16:creationId xmlns:a16="http://schemas.microsoft.com/office/drawing/2014/main" id="{B1D249B8-8FFE-4573-917B-9738ACEE2029}"/>
              </a:ext>
            </a:extLst>
          </p:cNvPr>
          <p:cNvSpPr txBox="1"/>
          <p:nvPr/>
        </p:nvSpPr>
        <p:spPr>
          <a:xfrm>
            <a:off x="3143313" y="991436"/>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117" name="テキスト ボックス 116">
            <a:extLst>
              <a:ext uri="{FF2B5EF4-FFF2-40B4-BE49-F238E27FC236}">
                <a16:creationId xmlns:a16="http://schemas.microsoft.com/office/drawing/2014/main" id="{418E76C6-92C6-42C2-A767-1775DD9057B9}"/>
              </a:ext>
            </a:extLst>
          </p:cNvPr>
          <p:cNvSpPr txBox="1"/>
          <p:nvPr/>
        </p:nvSpPr>
        <p:spPr>
          <a:xfrm>
            <a:off x="1588122" y="991436"/>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18" name="正方形/長方形 117">
            <a:extLst>
              <a:ext uri="{FF2B5EF4-FFF2-40B4-BE49-F238E27FC236}">
                <a16:creationId xmlns:a16="http://schemas.microsoft.com/office/drawing/2014/main" id="{EF4B2BBB-EBF5-4EDB-AA39-79BBD92682B6}"/>
              </a:ext>
            </a:extLst>
          </p:cNvPr>
          <p:cNvSpPr/>
          <p:nvPr/>
        </p:nvSpPr>
        <p:spPr>
          <a:xfrm>
            <a:off x="2143541" y="6101349"/>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9" name="正方形/長方形 118">
            <a:extLst>
              <a:ext uri="{FF2B5EF4-FFF2-40B4-BE49-F238E27FC236}">
                <a16:creationId xmlns:a16="http://schemas.microsoft.com/office/drawing/2014/main" id="{AF7A1828-8DB1-47C1-BFAB-538548D7B7AD}"/>
              </a:ext>
            </a:extLst>
          </p:cNvPr>
          <p:cNvSpPr/>
          <p:nvPr/>
        </p:nvSpPr>
        <p:spPr>
          <a:xfrm>
            <a:off x="7208668" y="6101349"/>
            <a:ext cx="805014"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20" name="吹き出し: 角を丸めた四角形 119">
            <a:extLst>
              <a:ext uri="{FF2B5EF4-FFF2-40B4-BE49-F238E27FC236}">
                <a16:creationId xmlns:a16="http://schemas.microsoft.com/office/drawing/2014/main" id="{F2D26226-44ED-4AE3-BE1C-667455FD6FA4}"/>
              </a:ext>
            </a:extLst>
          </p:cNvPr>
          <p:cNvSpPr/>
          <p:nvPr/>
        </p:nvSpPr>
        <p:spPr>
          <a:xfrm>
            <a:off x="2266606" y="5436460"/>
            <a:ext cx="2195892"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121" name="テキスト ボックス 120">
            <a:extLst>
              <a:ext uri="{FF2B5EF4-FFF2-40B4-BE49-F238E27FC236}">
                <a16:creationId xmlns:a16="http://schemas.microsoft.com/office/drawing/2014/main" id="{FDC699FA-2EE5-442F-AC9F-37128FE73B56}"/>
              </a:ext>
            </a:extLst>
          </p:cNvPr>
          <p:cNvSpPr txBox="1"/>
          <p:nvPr/>
        </p:nvSpPr>
        <p:spPr>
          <a:xfrm>
            <a:off x="2289966" y="5429986"/>
            <a:ext cx="2195892" cy="523220"/>
          </a:xfrm>
          <a:prstGeom prst="rect">
            <a:avLst/>
          </a:prstGeom>
          <a:noFill/>
        </p:spPr>
        <p:txBody>
          <a:bodyPr wrap="square" rtlCol="0">
            <a:spAutoFit/>
          </a:bodyPr>
          <a:lstStyle/>
          <a:p>
            <a:pPr>
              <a:lnSpc>
                <a:spcPct val="200000"/>
              </a:lnSpc>
            </a:pPr>
            <a:r>
              <a:rPr kumimoji="1" lang="en-US" altLang="ja-JP" sz="1600" b="1" dirty="0" err="1">
                <a:solidFill>
                  <a:srgbClr val="575E75"/>
                </a:solidFill>
                <a:latin typeface="メイリオ" panose="020B0604030504040204" pitchFamily="50" charset="-128"/>
                <a:ea typeface="メイリオ" panose="020B0604030504040204" pitchFamily="50" charset="-128"/>
              </a:rPr>
              <a:t>checkturn</a:t>
            </a:r>
            <a:r>
              <a:rPr kumimoji="1" lang="en-US" altLang="ja-JP" sz="1600" b="1" dirty="0">
                <a:solidFill>
                  <a:srgbClr val="575E75"/>
                </a:solidFill>
                <a:latin typeface="メイリオ" panose="020B0604030504040204" pitchFamily="50" charset="-128"/>
                <a:ea typeface="メイリオ" panose="020B0604030504040204" pitchFamily="50" charset="-128"/>
              </a:rPr>
              <a: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22" name="テキスト ボックス 121">
            <a:extLst>
              <a:ext uri="{FF2B5EF4-FFF2-40B4-BE49-F238E27FC236}">
                <a16:creationId xmlns:a16="http://schemas.microsoft.com/office/drawing/2014/main" id="{0C333598-F3F0-451E-8E37-7AF02CEB3F3E}"/>
              </a:ext>
            </a:extLst>
          </p:cNvPr>
          <p:cNvSpPr txBox="1"/>
          <p:nvPr/>
        </p:nvSpPr>
        <p:spPr>
          <a:xfrm>
            <a:off x="3467819" y="13986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123" name="テキスト ボックス 122">
            <a:extLst>
              <a:ext uri="{FF2B5EF4-FFF2-40B4-BE49-F238E27FC236}">
                <a16:creationId xmlns:a16="http://schemas.microsoft.com/office/drawing/2014/main" id="{7FEA41BB-010D-4345-8EC1-5DA8F97B92D1}"/>
              </a:ext>
            </a:extLst>
          </p:cNvPr>
          <p:cNvSpPr txBox="1"/>
          <p:nvPr/>
        </p:nvSpPr>
        <p:spPr>
          <a:xfrm>
            <a:off x="4759328" y="14064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124" name="テキスト ボックス 123">
            <a:extLst>
              <a:ext uri="{FF2B5EF4-FFF2-40B4-BE49-F238E27FC236}">
                <a16:creationId xmlns:a16="http://schemas.microsoft.com/office/drawing/2014/main" id="{A0278883-2999-4757-B9DC-8FC9BEECDD53}"/>
              </a:ext>
            </a:extLst>
          </p:cNvPr>
          <p:cNvSpPr txBox="1"/>
          <p:nvPr/>
        </p:nvSpPr>
        <p:spPr>
          <a:xfrm>
            <a:off x="6207430" y="14064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125" name="テキスト ボックス 124">
            <a:extLst>
              <a:ext uri="{FF2B5EF4-FFF2-40B4-BE49-F238E27FC236}">
                <a16:creationId xmlns:a16="http://schemas.microsoft.com/office/drawing/2014/main" id="{C66E5F54-AA01-4858-AD51-02672B11E127}"/>
              </a:ext>
            </a:extLst>
          </p:cNvPr>
          <p:cNvSpPr txBox="1"/>
          <p:nvPr/>
        </p:nvSpPr>
        <p:spPr>
          <a:xfrm>
            <a:off x="3467770" y="5511609"/>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11502398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3</a:t>
            </a:r>
            <a:r>
              <a:rPr lang="ja-JP" altLang="en-US" dirty="0"/>
              <a:t>．複数の列に種を蒔こう</a:t>
            </a:r>
          </a:p>
        </p:txBody>
      </p:sp>
      <p:sp>
        <p:nvSpPr>
          <p:cNvPr id="11" name="テキスト ボックス 10">
            <a:extLst>
              <a:ext uri="{FF2B5EF4-FFF2-40B4-BE49-F238E27FC236}">
                <a16:creationId xmlns:a16="http://schemas.microsoft.com/office/drawing/2014/main" id="{21CD35CF-8781-42D7-8B2F-72BB5B58A8EF}"/>
              </a:ext>
            </a:extLst>
          </p:cNvPr>
          <p:cNvSpPr txBox="1"/>
          <p:nvPr/>
        </p:nvSpPr>
        <p:spPr>
          <a:xfrm>
            <a:off x="927976" y="399779"/>
            <a:ext cx="751356"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ふくすう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097900"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503032"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188403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れつ</a:t>
            </a:r>
          </a:p>
        </p:txBody>
      </p:sp>
      <p:pic>
        <p:nvPicPr>
          <p:cNvPr id="7" name="図 6">
            <a:extLst>
              <a:ext uri="{FF2B5EF4-FFF2-40B4-BE49-F238E27FC236}">
                <a16:creationId xmlns:a16="http://schemas.microsoft.com/office/drawing/2014/main" id="{4D6B0C6E-AA7B-4BD1-B414-A2AEA908F48C}"/>
              </a:ext>
            </a:extLst>
          </p:cNvPr>
          <p:cNvPicPr>
            <a:picLocks noChangeAspect="1"/>
          </p:cNvPicPr>
          <p:nvPr/>
        </p:nvPicPr>
        <p:blipFill>
          <a:blip r:embed="rId2"/>
          <a:srcRect/>
          <a:stretch/>
        </p:blipFill>
        <p:spPr>
          <a:xfrm>
            <a:off x="1130060" y="1719085"/>
            <a:ext cx="6883875" cy="4566722"/>
          </a:xfrm>
          <a:prstGeom prst="rect">
            <a:avLst/>
          </a:prstGeom>
        </p:spPr>
      </p:pic>
      <p:sp>
        <p:nvSpPr>
          <p:cNvPr id="8" name="テキスト ボックス 7">
            <a:extLst>
              <a:ext uri="{FF2B5EF4-FFF2-40B4-BE49-F238E27FC236}">
                <a16:creationId xmlns:a16="http://schemas.microsoft.com/office/drawing/2014/main" id="{D7D6C1F7-7294-46DA-87F0-1FAE3A4D2697}"/>
              </a:ext>
            </a:extLst>
          </p:cNvPr>
          <p:cNvSpPr txBox="1"/>
          <p:nvPr/>
        </p:nvSpPr>
        <p:spPr>
          <a:xfrm>
            <a:off x="725197" y="1010988"/>
            <a:ext cx="6625171"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種を蒔くことができました。</a:t>
            </a:r>
            <a:r>
              <a:rPr lang="ja-JP" altLang="en-US" i="0" dirty="0">
                <a:solidFill>
                  <a:srgbClr val="575E75"/>
                </a:solidFill>
                <a:effectLst/>
                <a:latin typeface="メイリオ" panose="020B0604030504040204" pitchFamily="50" charset="-128"/>
                <a:ea typeface="メイリオ" panose="020B0604030504040204" pitchFamily="50" charset="-128"/>
              </a:rPr>
              <a:t>次のミッションに進みましょう！</a:t>
            </a:r>
            <a:endParaRPr kumimoji="1" lang="ja-JP" altLang="en-US"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A8227EA9-F96C-46B9-BB40-D1F01381AA6E}"/>
              </a:ext>
            </a:extLst>
          </p:cNvPr>
          <p:cNvSpPr txBox="1"/>
          <p:nvPr/>
        </p:nvSpPr>
        <p:spPr>
          <a:xfrm>
            <a:off x="1188502" y="1088687"/>
            <a:ext cx="4088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a:t>
            </a:r>
          </a:p>
        </p:txBody>
      </p:sp>
      <p:sp>
        <p:nvSpPr>
          <p:cNvPr id="10" name="テキスト ボックス 9">
            <a:extLst>
              <a:ext uri="{FF2B5EF4-FFF2-40B4-BE49-F238E27FC236}">
                <a16:creationId xmlns:a16="http://schemas.microsoft.com/office/drawing/2014/main" id="{472A235D-7537-45F2-8318-44D73CF53201}"/>
              </a:ext>
            </a:extLst>
          </p:cNvPr>
          <p:cNvSpPr txBox="1"/>
          <p:nvPr/>
        </p:nvSpPr>
        <p:spPr>
          <a:xfrm>
            <a:off x="685033" y="1092286"/>
            <a:ext cx="47805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たね</a:t>
            </a:r>
          </a:p>
        </p:txBody>
      </p:sp>
      <p:sp>
        <p:nvSpPr>
          <p:cNvPr id="12" name="テキスト ボックス 11">
            <a:extLst>
              <a:ext uri="{FF2B5EF4-FFF2-40B4-BE49-F238E27FC236}">
                <a16:creationId xmlns:a16="http://schemas.microsoft.com/office/drawing/2014/main" id="{55B3E4B4-10C3-463A-AAF9-2FCDFFFFF48E}"/>
              </a:ext>
            </a:extLst>
          </p:cNvPr>
          <p:cNvSpPr txBox="1"/>
          <p:nvPr/>
        </p:nvSpPr>
        <p:spPr>
          <a:xfrm>
            <a:off x="3640741" y="1088687"/>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つぎ</a:t>
            </a:r>
          </a:p>
        </p:txBody>
      </p:sp>
      <p:sp>
        <p:nvSpPr>
          <p:cNvPr id="13" name="テキスト ボックス 12">
            <a:extLst>
              <a:ext uri="{FF2B5EF4-FFF2-40B4-BE49-F238E27FC236}">
                <a16:creationId xmlns:a16="http://schemas.microsoft.com/office/drawing/2014/main" id="{0604B68D-85B6-482B-833F-4A0C181C6330}"/>
              </a:ext>
            </a:extLst>
          </p:cNvPr>
          <p:cNvSpPr txBox="1"/>
          <p:nvPr/>
        </p:nvSpPr>
        <p:spPr>
          <a:xfrm>
            <a:off x="5468090" y="1088687"/>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Tree>
    <p:extLst>
      <p:ext uri="{BB962C8B-B14F-4D97-AF65-F5344CB8AC3E}">
        <p14:creationId xmlns:p14="http://schemas.microsoft.com/office/powerpoint/2010/main" val="180627353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a:xfrm>
            <a:off x="522514" y="1611383"/>
            <a:ext cx="8142092" cy="746846"/>
          </a:xfrm>
        </p:spPr>
        <p:txBody>
          <a:bodyPr rtlCol="0"/>
          <a:lstStyle/>
          <a:p>
            <a:pPr rtl="0"/>
            <a:r>
              <a:rPr lang="ja-JP" altLang="en-US" dirty="0"/>
              <a:t>ミッション</a:t>
            </a:r>
            <a:r>
              <a:rPr lang="en-US" altLang="ja-JP" dirty="0"/>
              <a:t>4</a:t>
            </a:r>
            <a:r>
              <a:rPr lang="ja-JP" altLang="en-US" dirty="0"/>
              <a:t>：広いエリアに種を蒔こう</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17" name="テキスト ボックス 16">
            <a:extLst>
              <a:ext uri="{FF2B5EF4-FFF2-40B4-BE49-F238E27FC236}">
                <a16:creationId xmlns:a16="http://schemas.microsoft.com/office/drawing/2014/main" id="{053CC1CB-7BC1-4375-A550-AC8C5FCA4B4A}"/>
              </a:ext>
            </a:extLst>
          </p:cNvPr>
          <p:cNvSpPr txBox="1"/>
          <p:nvPr/>
        </p:nvSpPr>
        <p:spPr>
          <a:xfrm>
            <a:off x="5873262" y="1435154"/>
            <a:ext cx="520771"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7" name="テキスト ボックス 6">
            <a:extLst>
              <a:ext uri="{FF2B5EF4-FFF2-40B4-BE49-F238E27FC236}">
                <a16:creationId xmlns:a16="http://schemas.microsoft.com/office/drawing/2014/main" id="{2744008E-406F-48C8-8D33-81607C12CFAC}"/>
              </a:ext>
            </a:extLst>
          </p:cNvPr>
          <p:cNvSpPr txBox="1"/>
          <p:nvPr/>
        </p:nvSpPr>
        <p:spPr>
          <a:xfrm>
            <a:off x="2912207" y="1435154"/>
            <a:ext cx="520771"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ひろ</a:t>
            </a:r>
          </a:p>
        </p:txBody>
      </p:sp>
      <p:sp>
        <p:nvSpPr>
          <p:cNvPr id="8" name="テキスト ボックス 7">
            <a:extLst>
              <a:ext uri="{FF2B5EF4-FFF2-40B4-BE49-F238E27FC236}">
                <a16:creationId xmlns:a16="http://schemas.microsoft.com/office/drawing/2014/main" id="{84B508A5-AABB-483D-94ED-C2C3C117D23A}"/>
              </a:ext>
            </a:extLst>
          </p:cNvPr>
          <p:cNvSpPr txBox="1"/>
          <p:nvPr/>
        </p:nvSpPr>
        <p:spPr>
          <a:xfrm>
            <a:off x="5096673" y="1435154"/>
            <a:ext cx="520771" cy="307777"/>
          </a:xfrm>
          <a:prstGeom prst="rect">
            <a:avLst/>
          </a:prstGeom>
          <a:noFill/>
        </p:spPr>
        <p:txBody>
          <a:bodyPr wrap="square" rtlCol="0">
            <a:spAutoFit/>
          </a:bodyPr>
          <a:lstStyle/>
          <a:p>
            <a:pPr algn="ctr"/>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たね</a:t>
            </a:r>
          </a:p>
        </p:txBody>
      </p:sp>
    </p:spTree>
    <p:extLst>
      <p:ext uri="{BB962C8B-B14F-4D97-AF65-F5344CB8AC3E}">
        <p14:creationId xmlns:p14="http://schemas.microsoft.com/office/powerpoint/2010/main" val="186000292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pic>
        <p:nvPicPr>
          <p:cNvPr id="14" name="図 13">
            <a:extLst>
              <a:ext uri="{FF2B5EF4-FFF2-40B4-BE49-F238E27FC236}">
                <a16:creationId xmlns:a16="http://schemas.microsoft.com/office/drawing/2014/main" id="{C97EE32E-BF2C-4BAC-9975-912F0DFD281E}"/>
              </a:ext>
            </a:extLst>
          </p:cNvPr>
          <p:cNvPicPr>
            <a:picLocks noChangeAspect="1"/>
          </p:cNvPicPr>
          <p:nvPr/>
        </p:nvPicPr>
        <p:blipFill>
          <a:blip r:embed="rId2"/>
          <a:srcRect/>
          <a:stretch/>
        </p:blipFill>
        <p:spPr>
          <a:xfrm>
            <a:off x="932460" y="1622279"/>
            <a:ext cx="7279076" cy="4828896"/>
          </a:xfrm>
          <a:prstGeom prst="rect">
            <a:avLst/>
          </a:prstGeom>
        </p:spPr>
      </p:pic>
      <p:sp>
        <p:nvSpPr>
          <p:cNvPr id="15" name="テキスト ボックス 14">
            <a:extLst>
              <a:ext uri="{FF2B5EF4-FFF2-40B4-BE49-F238E27FC236}">
                <a16:creationId xmlns:a16="http://schemas.microsoft.com/office/drawing/2014/main" id="{3C2EF49C-3785-4D3C-A183-5EFFBE377366}"/>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道に沿って進みましょう。</a:t>
            </a:r>
            <a:endParaRPr kumimoji="1" lang="ja-JP" altLang="en-US"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A7DF7C73-7F1A-4D8B-B568-CBA613A045FA}"/>
              </a:ext>
            </a:extLst>
          </p:cNvPr>
          <p:cNvSpPr txBox="1"/>
          <p:nvPr/>
        </p:nvSpPr>
        <p:spPr>
          <a:xfrm>
            <a:off x="1827427" y="1072507"/>
            <a:ext cx="48711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すす</a:t>
            </a:r>
          </a:p>
        </p:txBody>
      </p:sp>
      <p:sp>
        <p:nvSpPr>
          <p:cNvPr id="18" name="テキスト ボックス 17">
            <a:extLst>
              <a:ext uri="{FF2B5EF4-FFF2-40B4-BE49-F238E27FC236}">
                <a16:creationId xmlns:a16="http://schemas.microsoft.com/office/drawing/2014/main" id="{F205674C-9DDF-4B2B-8825-086D7564B474}"/>
              </a:ext>
            </a:extLst>
          </p:cNvPr>
          <p:cNvSpPr txBox="1"/>
          <p:nvPr/>
        </p:nvSpPr>
        <p:spPr>
          <a:xfrm>
            <a:off x="699849" y="1072506"/>
            <a:ext cx="48711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みち</a:t>
            </a:r>
          </a:p>
        </p:txBody>
      </p:sp>
      <p:sp>
        <p:nvSpPr>
          <p:cNvPr id="19" name="テキスト ボックス 18">
            <a:extLst>
              <a:ext uri="{FF2B5EF4-FFF2-40B4-BE49-F238E27FC236}">
                <a16:creationId xmlns:a16="http://schemas.microsoft.com/office/drawing/2014/main" id="{3E8D91E1-81FE-4A60-9909-59382787D9F0}"/>
              </a:ext>
            </a:extLst>
          </p:cNvPr>
          <p:cNvSpPr txBox="1"/>
          <p:nvPr/>
        </p:nvSpPr>
        <p:spPr>
          <a:xfrm>
            <a:off x="1245413"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そ</a:t>
            </a:r>
          </a:p>
        </p:txBody>
      </p:sp>
      <p:sp>
        <p:nvSpPr>
          <p:cNvPr id="13" name="フリーフォーム: 図形 12">
            <a:extLst>
              <a:ext uri="{FF2B5EF4-FFF2-40B4-BE49-F238E27FC236}">
                <a16:creationId xmlns:a16="http://schemas.microsoft.com/office/drawing/2014/main" id="{5F2EC52B-5A99-4816-A0A1-9A16B2E5DC5C}"/>
              </a:ext>
            </a:extLst>
          </p:cNvPr>
          <p:cNvSpPr/>
          <p:nvPr/>
        </p:nvSpPr>
        <p:spPr>
          <a:xfrm rot="20075407">
            <a:off x="4349209" y="3948803"/>
            <a:ext cx="1019908" cy="923093"/>
          </a:xfrm>
          <a:custGeom>
            <a:avLst/>
            <a:gdLst>
              <a:gd name="connsiteX0" fmla="*/ 509954 w 1019908"/>
              <a:gd name="connsiteY0" fmla="*/ 0 h 923093"/>
              <a:gd name="connsiteX1" fmla="*/ 1019908 w 1019908"/>
              <a:gd name="connsiteY1" fmla="*/ 342900 h 923093"/>
              <a:gd name="connsiteX2" fmla="*/ 688163 w 1019908"/>
              <a:gd name="connsiteY2" fmla="*/ 342900 h 923093"/>
              <a:gd name="connsiteX3" fmla="*/ 791308 w 1019908"/>
              <a:gd name="connsiteY3" fmla="*/ 923093 h 923093"/>
              <a:gd name="connsiteX4" fmla="*/ 228601 w 1019908"/>
              <a:gd name="connsiteY4" fmla="*/ 923093 h 923093"/>
              <a:gd name="connsiteX5" fmla="*/ 331746 w 1019908"/>
              <a:gd name="connsiteY5" fmla="*/ 342900 h 923093"/>
              <a:gd name="connsiteX6" fmla="*/ 0 w 1019908"/>
              <a:gd name="connsiteY6" fmla="*/ 342900 h 9230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9908" h="923093">
                <a:moveTo>
                  <a:pt x="509954" y="0"/>
                </a:moveTo>
                <a:lnTo>
                  <a:pt x="1019908" y="342900"/>
                </a:lnTo>
                <a:lnTo>
                  <a:pt x="688163" y="342900"/>
                </a:lnTo>
                <a:lnTo>
                  <a:pt x="791308" y="923093"/>
                </a:lnTo>
                <a:lnTo>
                  <a:pt x="228601" y="923093"/>
                </a:lnTo>
                <a:lnTo>
                  <a:pt x="331746" y="342900"/>
                </a:lnTo>
                <a:lnTo>
                  <a:pt x="0" y="342900"/>
                </a:lnTo>
                <a:close/>
              </a:path>
            </a:pathLst>
          </a:cu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a:solidFill>
                <a:schemeClr val="tx1"/>
              </a:solidFill>
            </a:endParaRPr>
          </a:p>
        </p:txBody>
      </p:sp>
    </p:spTree>
    <p:extLst>
      <p:ext uri="{BB962C8B-B14F-4D97-AF65-F5344CB8AC3E}">
        <p14:creationId xmlns:p14="http://schemas.microsoft.com/office/powerpoint/2010/main" val="153437750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pic>
        <p:nvPicPr>
          <p:cNvPr id="14" name="図 13">
            <a:extLst>
              <a:ext uri="{FF2B5EF4-FFF2-40B4-BE49-F238E27FC236}">
                <a16:creationId xmlns:a16="http://schemas.microsoft.com/office/drawing/2014/main" id="{C97EE32E-BF2C-4BAC-9975-912F0DFD281E}"/>
              </a:ext>
            </a:extLst>
          </p:cNvPr>
          <p:cNvPicPr>
            <a:picLocks noChangeAspect="1"/>
          </p:cNvPicPr>
          <p:nvPr/>
        </p:nvPicPr>
        <p:blipFill>
          <a:blip r:embed="rId2"/>
          <a:srcRect/>
          <a:stretch/>
        </p:blipFill>
        <p:spPr>
          <a:xfrm>
            <a:off x="932460" y="1622279"/>
            <a:ext cx="7279076" cy="4828896"/>
          </a:xfrm>
          <a:prstGeom prst="rect">
            <a:avLst/>
          </a:prstGeom>
        </p:spPr>
      </p:pic>
      <p:sp>
        <p:nvSpPr>
          <p:cNvPr id="15" name="テキスト ボックス 14">
            <a:extLst>
              <a:ext uri="{FF2B5EF4-FFF2-40B4-BE49-F238E27FC236}">
                <a16:creationId xmlns:a16="http://schemas.microsoft.com/office/drawing/2014/main" id="{3C2EF49C-3785-4D3C-A183-5EFFBE377366}"/>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Rubin</a:t>
            </a:r>
            <a:r>
              <a:rPr lang="ja-JP" altLang="en-US" i="0" dirty="0">
                <a:solidFill>
                  <a:srgbClr val="575E75"/>
                </a:solidFill>
                <a:effectLst/>
                <a:latin typeface="メイリオ" panose="020B0604030504040204" pitchFamily="50" charset="-128"/>
                <a:ea typeface="メイリオ" panose="020B0604030504040204" pitchFamily="50" charset="-128"/>
              </a:rPr>
              <a:t>博士のホログラムに話を聞いてみましょう。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17" name="テキスト ボックス 16">
            <a:extLst>
              <a:ext uri="{FF2B5EF4-FFF2-40B4-BE49-F238E27FC236}">
                <a16:creationId xmlns:a16="http://schemas.microsoft.com/office/drawing/2014/main" id="{A7DF7C73-7F1A-4D8B-B568-CBA613A045FA}"/>
              </a:ext>
            </a:extLst>
          </p:cNvPr>
          <p:cNvSpPr txBox="1"/>
          <p:nvPr/>
        </p:nvSpPr>
        <p:spPr>
          <a:xfrm>
            <a:off x="3322120"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18" name="テキスト ボックス 17">
            <a:extLst>
              <a:ext uri="{FF2B5EF4-FFF2-40B4-BE49-F238E27FC236}">
                <a16:creationId xmlns:a16="http://schemas.microsoft.com/office/drawing/2014/main" id="{F205674C-9DDF-4B2B-8825-086D7564B474}"/>
              </a:ext>
            </a:extLst>
          </p:cNvPr>
          <p:cNvSpPr txBox="1"/>
          <p:nvPr/>
        </p:nvSpPr>
        <p:spPr>
          <a:xfrm>
            <a:off x="1341689" y="1072506"/>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はかせ</a:t>
            </a:r>
          </a:p>
        </p:txBody>
      </p:sp>
      <p:sp>
        <p:nvSpPr>
          <p:cNvPr id="19" name="テキスト ボックス 18">
            <a:extLst>
              <a:ext uri="{FF2B5EF4-FFF2-40B4-BE49-F238E27FC236}">
                <a16:creationId xmlns:a16="http://schemas.microsoft.com/office/drawing/2014/main" id="{3E8D91E1-81FE-4A60-9909-59382787D9F0}"/>
              </a:ext>
            </a:extLst>
          </p:cNvPr>
          <p:cNvSpPr txBox="1"/>
          <p:nvPr/>
        </p:nvSpPr>
        <p:spPr>
          <a:xfrm>
            <a:off x="3935855"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20" name="楕円 19">
            <a:extLst>
              <a:ext uri="{FF2B5EF4-FFF2-40B4-BE49-F238E27FC236}">
                <a16:creationId xmlns:a16="http://schemas.microsoft.com/office/drawing/2014/main" id="{EF60C904-4236-4863-A4D0-4F1D0187F523}"/>
              </a:ext>
            </a:extLst>
          </p:cNvPr>
          <p:cNvSpPr/>
          <p:nvPr/>
        </p:nvSpPr>
        <p:spPr>
          <a:xfrm>
            <a:off x="3446642" y="2719315"/>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70652159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ストーリーの確認</a:t>
            </a:r>
          </a:p>
        </p:txBody>
      </p:sp>
      <p:sp>
        <p:nvSpPr>
          <p:cNvPr id="10" name="テキスト ボックス 9">
            <a:extLst>
              <a:ext uri="{FF2B5EF4-FFF2-40B4-BE49-F238E27FC236}">
                <a16:creationId xmlns:a16="http://schemas.microsoft.com/office/drawing/2014/main" id="{968061BA-546E-4C5A-BBA2-30191465E648}"/>
              </a:ext>
            </a:extLst>
          </p:cNvPr>
          <p:cNvSpPr txBox="1"/>
          <p:nvPr/>
        </p:nvSpPr>
        <p:spPr>
          <a:xfrm>
            <a:off x="2044363" y="374437"/>
            <a:ext cx="70910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かくにん</a:t>
            </a:r>
          </a:p>
        </p:txBody>
      </p:sp>
      <p:pic>
        <p:nvPicPr>
          <p:cNvPr id="11" name="図 10">
            <a:extLst>
              <a:ext uri="{FF2B5EF4-FFF2-40B4-BE49-F238E27FC236}">
                <a16:creationId xmlns:a16="http://schemas.microsoft.com/office/drawing/2014/main" id="{83267899-0800-4369-A826-313D4569618A}"/>
              </a:ext>
            </a:extLst>
          </p:cNvPr>
          <p:cNvPicPr>
            <a:picLocks noChangeAspect="1"/>
          </p:cNvPicPr>
          <p:nvPr/>
        </p:nvPicPr>
        <p:blipFill>
          <a:blip r:embed="rId2"/>
          <a:srcRect/>
          <a:stretch/>
        </p:blipFill>
        <p:spPr>
          <a:xfrm>
            <a:off x="1344936" y="2912795"/>
            <a:ext cx="6302551" cy="3180850"/>
          </a:xfrm>
          <a:prstGeom prst="rect">
            <a:avLst/>
          </a:prstGeom>
        </p:spPr>
      </p:pic>
      <p:sp>
        <p:nvSpPr>
          <p:cNvPr id="12" name="テキスト ボックス 11">
            <a:extLst>
              <a:ext uri="{FF2B5EF4-FFF2-40B4-BE49-F238E27FC236}">
                <a16:creationId xmlns:a16="http://schemas.microsoft.com/office/drawing/2014/main" id="{4614803E-D6CF-48FF-8AA5-2EF6A7A57B0A}"/>
              </a:ext>
            </a:extLst>
          </p:cNvPr>
          <p:cNvSpPr txBox="1"/>
          <p:nvPr/>
        </p:nvSpPr>
        <p:spPr>
          <a:xfrm>
            <a:off x="615462" y="1136049"/>
            <a:ext cx="7702061" cy="1538883"/>
          </a:xfrm>
          <a:prstGeom prst="rect">
            <a:avLst/>
          </a:prstGeom>
          <a:noFill/>
        </p:spPr>
        <p:txBody>
          <a:bodyPr wrap="square" rtlCol="0">
            <a:spAutoFit/>
          </a:bodyPr>
          <a:lstStyle/>
          <a:p>
            <a:pPr>
              <a:lnSpc>
                <a:spcPct val="15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エージェントが種を蒔けるようになりました。今度は畑に蒔いてみましょう！</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nSpc>
                <a:spcPct val="150000"/>
              </a:lnSpc>
            </a:pPr>
            <a:r>
              <a:rPr lang="ja-JP" altLang="en-US" sz="1600" b="1" dirty="0">
                <a:solidFill>
                  <a:srgbClr val="C00000"/>
                </a:solidFill>
                <a:latin typeface="メイリオ" panose="020B0604030504040204" pitchFamily="50" charset="-128"/>
                <a:ea typeface="メイリオ" panose="020B0604030504040204" pitchFamily="50" charset="-128"/>
              </a:rPr>
              <a:t>このエリアは次に進むために適した土地のようです。</a:t>
            </a:r>
            <a:endParaRPr lang="en-US" altLang="ja-JP" sz="1600" b="1" dirty="0">
              <a:solidFill>
                <a:srgbClr val="C00000"/>
              </a:solidFill>
              <a:latin typeface="メイリオ" panose="020B0604030504040204" pitchFamily="50" charset="-128"/>
              <a:ea typeface="メイリオ" panose="020B0604030504040204" pitchFamily="50" charset="-128"/>
            </a:endParaRPr>
          </a:p>
          <a:p>
            <a:pPr>
              <a:lnSpc>
                <a:spcPct val="150000"/>
              </a:lnSpc>
            </a:pPr>
            <a:r>
              <a:rPr lang="ja-JP" altLang="en-US" sz="1600" b="1" dirty="0">
                <a:solidFill>
                  <a:srgbClr val="C00000"/>
                </a:solidFill>
                <a:latin typeface="メイリオ" panose="020B0604030504040204" pitchFamily="50" charset="-128"/>
                <a:ea typeface="メイリオ" panose="020B0604030504040204" pitchFamily="50" charset="-128"/>
              </a:rPr>
              <a:t>ここをビートでいっぱいにしてください。</a:t>
            </a:r>
            <a:endParaRPr lang="en-US" altLang="ja-JP" sz="1600" b="1" dirty="0">
              <a:solidFill>
                <a:srgbClr val="C00000"/>
              </a:solidFill>
              <a:latin typeface="メイリオ" panose="020B0604030504040204" pitchFamily="50" charset="-128"/>
              <a:ea typeface="メイリオ" panose="020B0604030504040204" pitchFamily="50" charset="-128"/>
            </a:endParaRPr>
          </a:p>
          <a:p>
            <a:pPr>
              <a:lnSpc>
                <a:spcPct val="150000"/>
              </a:lnSpc>
            </a:pPr>
            <a:r>
              <a:rPr lang="ja-JP" altLang="en-US" sz="1600" b="1" dirty="0">
                <a:solidFill>
                  <a:srgbClr val="C00000"/>
                </a:solidFill>
                <a:latin typeface="メイリオ" panose="020B0604030504040204" pitchFamily="50" charset="-128"/>
                <a:ea typeface="メイリオ" panose="020B0604030504040204" pitchFamily="50" charset="-128"/>
              </a:rPr>
              <a:t>大きくなったらここから出ることができそうです！</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1D18ADC9-C725-4954-B3E8-927085835FD6}"/>
              </a:ext>
            </a:extLst>
          </p:cNvPr>
          <p:cNvSpPr txBox="1"/>
          <p:nvPr/>
        </p:nvSpPr>
        <p:spPr>
          <a:xfrm>
            <a:off x="5399703" y="1118004"/>
            <a:ext cx="54693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はたけ</a:t>
            </a:r>
          </a:p>
        </p:txBody>
      </p:sp>
      <p:sp>
        <p:nvSpPr>
          <p:cNvPr id="31" name="正方形/長方形 30">
            <a:extLst>
              <a:ext uri="{FF2B5EF4-FFF2-40B4-BE49-F238E27FC236}">
                <a16:creationId xmlns:a16="http://schemas.microsoft.com/office/drawing/2014/main" id="{C6D8A4A1-C6EF-4DAD-8BB7-1BE8F593FA1C}"/>
              </a:ext>
            </a:extLst>
          </p:cNvPr>
          <p:cNvSpPr/>
          <p:nvPr/>
        </p:nvSpPr>
        <p:spPr>
          <a:xfrm>
            <a:off x="7265920" y="3017290"/>
            <a:ext cx="303362" cy="32054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4" name="テキスト ボックス 33">
            <a:extLst>
              <a:ext uri="{FF2B5EF4-FFF2-40B4-BE49-F238E27FC236}">
                <a16:creationId xmlns:a16="http://schemas.microsoft.com/office/drawing/2014/main" id="{05326478-7DFC-4A3C-A6A4-6526FCF612B7}"/>
              </a:ext>
            </a:extLst>
          </p:cNvPr>
          <p:cNvSpPr txBox="1"/>
          <p:nvPr/>
        </p:nvSpPr>
        <p:spPr>
          <a:xfrm>
            <a:off x="1794559" y="1483206"/>
            <a:ext cx="43542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つぎ</a:t>
            </a:r>
          </a:p>
        </p:txBody>
      </p:sp>
      <p:sp>
        <p:nvSpPr>
          <p:cNvPr id="37" name="テキスト ボックス 36">
            <a:extLst>
              <a:ext uri="{FF2B5EF4-FFF2-40B4-BE49-F238E27FC236}">
                <a16:creationId xmlns:a16="http://schemas.microsoft.com/office/drawing/2014/main" id="{D1819864-7920-40F3-9B27-43384E905DB8}"/>
              </a:ext>
            </a:extLst>
          </p:cNvPr>
          <p:cNvSpPr txBox="1"/>
          <p:nvPr/>
        </p:nvSpPr>
        <p:spPr>
          <a:xfrm>
            <a:off x="1597447" y="6195022"/>
            <a:ext cx="570364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」ボタンを押してミッションを始めましょう！</a:t>
            </a:r>
            <a:endParaRPr kumimoji="1" lang="ja-JP" altLang="en-US"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95BED9D5-0F55-4853-A148-238E73FC9130}"/>
              </a:ext>
            </a:extLst>
          </p:cNvPr>
          <p:cNvSpPr txBox="1"/>
          <p:nvPr/>
        </p:nvSpPr>
        <p:spPr>
          <a:xfrm>
            <a:off x="5181219" y="6256145"/>
            <a:ext cx="454165" cy="24500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はじ</a:t>
            </a:r>
          </a:p>
        </p:txBody>
      </p:sp>
      <p:sp>
        <p:nvSpPr>
          <p:cNvPr id="39" name="テキスト ボックス 38">
            <a:extLst>
              <a:ext uri="{FF2B5EF4-FFF2-40B4-BE49-F238E27FC236}">
                <a16:creationId xmlns:a16="http://schemas.microsoft.com/office/drawing/2014/main" id="{FBA0071A-3777-490B-8E90-EB1867F247CD}"/>
              </a:ext>
            </a:extLst>
          </p:cNvPr>
          <p:cNvSpPr txBox="1"/>
          <p:nvPr/>
        </p:nvSpPr>
        <p:spPr>
          <a:xfrm>
            <a:off x="3156087" y="6263612"/>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3" name="テキスト ボックス 42">
            <a:extLst>
              <a:ext uri="{FF2B5EF4-FFF2-40B4-BE49-F238E27FC236}">
                <a16:creationId xmlns:a16="http://schemas.microsoft.com/office/drawing/2014/main" id="{C8BBAFE1-B14E-4F35-9EEE-A1D35546F6BE}"/>
              </a:ext>
            </a:extLst>
          </p:cNvPr>
          <p:cNvSpPr txBox="1"/>
          <p:nvPr/>
        </p:nvSpPr>
        <p:spPr>
          <a:xfrm>
            <a:off x="587512" y="2223637"/>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おお</a:t>
            </a:r>
          </a:p>
        </p:txBody>
      </p:sp>
      <p:sp>
        <p:nvSpPr>
          <p:cNvPr id="44" name="テキスト ボックス 43">
            <a:extLst>
              <a:ext uri="{FF2B5EF4-FFF2-40B4-BE49-F238E27FC236}">
                <a16:creationId xmlns:a16="http://schemas.microsoft.com/office/drawing/2014/main" id="{31929FA1-BE39-4819-8591-C625F3BF110B}"/>
              </a:ext>
            </a:extLst>
          </p:cNvPr>
          <p:cNvSpPr txBox="1"/>
          <p:nvPr/>
        </p:nvSpPr>
        <p:spPr>
          <a:xfrm>
            <a:off x="3898330" y="1483206"/>
            <a:ext cx="506615" cy="215444"/>
          </a:xfrm>
          <a:prstGeom prst="rect">
            <a:avLst/>
          </a:prstGeom>
          <a:noFill/>
        </p:spPr>
        <p:txBody>
          <a:bodyPr wrap="square" rtlCol="0">
            <a:spAutoFit/>
          </a:bodyPr>
          <a:lstStyle/>
          <a:p>
            <a:pPr algn="dist"/>
            <a:r>
              <a:rPr kumimoji="1" lang="ja-JP" altLang="en-US" sz="800" dirty="0">
                <a:solidFill>
                  <a:srgbClr val="C00000"/>
                </a:solidFill>
                <a:latin typeface="メイリオ" panose="020B0604030504040204" pitchFamily="50" charset="-128"/>
                <a:ea typeface="メイリオ" panose="020B0604030504040204" pitchFamily="50" charset="-128"/>
              </a:rPr>
              <a:t>とち</a:t>
            </a:r>
          </a:p>
        </p:txBody>
      </p:sp>
      <p:sp>
        <p:nvSpPr>
          <p:cNvPr id="47" name="テキスト ボックス 46">
            <a:extLst>
              <a:ext uri="{FF2B5EF4-FFF2-40B4-BE49-F238E27FC236}">
                <a16:creationId xmlns:a16="http://schemas.microsoft.com/office/drawing/2014/main" id="{13CC422B-7877-4EB3-B448-621A0C612DFF}"/>
              </a:ext>
            </a:extLst>
          </p:cNvPr>
          <p:cNvSpPr txBox="1"/>
          <p:nvPr/>
        </p:nvSpPr>
        <p:spPr>
          <a:xfrm>
            <a:off x="4893568" y="1118004"/>
            <a:ext cx="546938"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こんど</a:t>
            </a:r>
          </a:p>
        </p:txBody>
      </p:sp>
      <p:sp>
        <p:nvSpPr>
          <p:cNvPr id="30" name="テキスト ボックス 29">
            <a:extLst>
              <a:ext uri="{FF2B5EF4-FFF2-40B4-BE49-F238E27FC236}">
                <a16:creationId xmlns:a16="http://schemas.microsoft.com/office/drawing/2014/main" id="{42A8A8AC-1152-42BD-87A8-A152AE83CA9E}"/>
              </a:ext>
            </a:extLst>
          </p:cNvPr>
          <p:cNvSpPr txBox="1"/>
          <p:nvPr/>
        </p:nvSpPr>
        <p:spPr>
          <a:xfrm>
            <a:off x="2906962" y="2214845"/>
            <a:ext cx="23740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で</a:t>
            </a:r>
          </a:p>
        </p:txBody>
      </p:sp>
      <p:sp>
        <p:nvSpPr>
          <p:cNvPr id="35" name="テキスト ボックス 34">
            <a:extLst>
              <a:ext uri="{FF2B5EF4-FFF2-40B4-BE49-F238E27FC236}">
                <a16:creationId xmlns:a16="http://schemas.microsoft.com/office/drawing/2014/main" id="{F3402727-DC32-4D62-A9C6-A148AD15A08D}"/>
              </a:ext>
            </a:extLst>
          </p:cNvPr>
          <p:cNvSpPr txBox="1"/>
          <p:nvPr/>
        </p:nvSpPr>
        <p:spPr>
          <a:xfrm>
            <a:off x="2007443" y="1118004"/>
            <a:ext cx="43542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たね</a:t>
            </a:r>
          </a:p>
        </p:txBody>
      </p:sp>
      <p:sp>
        <p:nvSpPr>
          <p:cNvPr id="24" name="テキスト ボックス 23">
            <a:extLst>
              <a:ext uri="{FF2B5EF4-FFF2-40B4-BE49-F238E27FC236}">
                <a16:creationId xmlns:a16="http://schemas.microsoft.com/office/drawing/2014/main" id="{5D94F097-053D-4D65-8BDD-8936C7B2EBFC}"/>
              </a:ext>
            </a:extLst>
          </p:cNvPr>
          <p:cNvSpPr txBox="1"/>
          <p:nvPr/>
        </p:nvSpPr>
        <p:spPr>
          <a:xfrm>
            <a:off x="2516061" y="1118004"/>
            <a:ext cx="23740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ま</a:t>
            </a:r>
          </a:p>
        </p:txBody>
      </p:sp>
      <p:sp>
        <p:nvSpPr>
          <p:cNvPr id="26" name="テキスト ボックス 25">
            <a:extLst>
              <a:ext uri="{FF2B5EF4-FFF2-40B4-BE49-F238E27FC236}">
                <a16:creationId xmlns:a16="http://schemas.microsoft.com/office/drawing/2014/main" id="{0CBA4E4A-5788-46EA-8513-E5C4F3082CA6}"/>
              </a:ext>
            </a:extLst>
          </p:cNvPr>
          <p:cNvSpPr txBox="1"/>
          <p:nvPr/>
        </p:nvSpPr>
        <p:spPr>
          <a:xfrm>
            <a:off x="5966189" y="1118004"/>
            <a:ext cx="23740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ま</a:t>
            </a:r>
          </a:p>
        </p:txBody>
      </p:sp>
      <p:sp>
        <p:nvSpPr>
          <p:cNvPr id="28" name="テキスト ボックス 27">
            <a:extLst>
              <a:ext uri="{FF2B5EF4-FFF2-40B4-BE49-F238E27FC236}">
                <a16:creationId xmlns:a16="http://schemas.microsoft.com/office/drawing/2014/main" id="{EF79F45A-36B7-4B31-873F-BF3427B00D6A}"/>
              </a:ext>
            </a:extLst>
          </p:cNvPr>
          <p:cNvSpPr txBox="1"/>
          <p:nvPr/>
        </p:nvSpPr>
        <p:spPr>
          <a:xfrm>
            <a:off x="2225153" y="1483206"/>
            <a:ext cx="43542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すす</a:t>
            </a:r>
          </a:p>
        </p:txBody>
      </p:sp>
      <p:sp>
        <p:nvSpPr>
          <p:cNvPr id="29" name="テキスト ボックス 28">
            <a:extLst>
              <a:ext uri="{FF2B5EF4-FFF2-40B4-BE49-F238E27FC236}">
                <a16:creationId xmlns:a16="http://schemas.microsoft.com/office/drawing/2014/main" id="{8FCB8B39-F79D-4F30-A28C-4DCF62167CDC}"/>
              </a:ext>
            </a:extLst>
          </p:cNvPr>
          <p:cNvSpPr txBox="1"/>
          <p:nvPr/>
        </p:nvSpPr>
        <p:spPr>
          <a:xfrm>
            <a:off x="3229260" y="1483206"/>
            <a:ext cx="43542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てき</a:t>
            </a:r>
          </a:p>
        </p:txBody>
      </p:sp>
    </p:spTree>
    <p:extLst>
      <p:ext uri="{BB962C8B-B14F-4D97-AF65-F5344CB8AC3E}">
        <p14:creationId xmlns:p14="http://schemas.microsoft.com/office/powerpoint/2010/main" val="111421909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pic>
        <p:nvPicPr>
          <p:cNvPr id="20" name="図 19">
            <a:extLst>
              <a:ext uri="{FF2B5EF4-FFF2-40B4-BE49-F238E27FC236}">
                <a16:creationId xmlns:a16="http://schemas.microsoft.com/office/drawing/2014/main" id="{1C717060-D5C7-41E0-85A7-901376DC7DF7}"/>
              </a:ext>
            </a:extLst>
          </p:cNvPr>
          <p:cNvPicPr>
            <a:picLocks noChangeAspect="1"/>
          </p:cNvPicPr>
          <p:nvPr/>
        </p:nvPicPr>
        <p:blipFill>
          <a:blip r:embed="rId2"/>
          <a:srcRect/>
          <a:stretch/>
        </p:blipFill>
        <p:spPr>
          <a:xfrm>
            <a:off x="1107551" y="1653049"/>
            <a:ext cx="6648801" cy="4410775"/>
          </a:xfrm>
          <a:prstGeom prst="rect">
            <a:avLst/>
          </a:prstGeom>
        </p:spPr>
      </p:pic>
      <p:sp>
        <p:nvSpPr>
          <p:cNvPr id="21" name="テキスト ボックス 20">
            <a:extLst>
              <a:ext uri="{FF2B5EF4-FFF2-40B4-BE49-F238E27FC236}">
                <a16:creationId xmlns:a16="http://schemas.microsoft.com/office/drawing/2014/main" id="{4DD92714-B49D-4EB0-B92E-3ADC925B53B4}"/>
              </a:ext>
            </a:extLst>
          </p:cNvPr>
          <p:cNvSpPr txBox="1"/>
          <p:nvPr/>
        </p:nvSpPr>
        <p:spPr>
          <a:xfrm>
            <a:off x="120402" y="1009851"/>
            <a:ext cx="9023598" cy="577081"/>
          </a:xfrm>
          <a:prstGeom prst="rect">
            <a:avLst/>
          </a:prstGeom>
          <a:noFill/>
        </p:spPr>
        <p:txBody>
          <a:bodyPr wrap="square" rtlCol="0">
            <a:spAutoFit/>
          </a:bodyPr>
          <a:lstStyle/>
          <a:p>
            <a:pPr>
              <a:lnSpc>
                <a:spcPct val="200000"/>
              </a:lnSpc>
            </a:pP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ミッション！</a:t>
            </a:r>
            <a:r>
              <a:rPr lang="en-US" altLang="ja-JP" b="1" i="0" dirty="0">
                <a:solidFill>
                  <a:srgbClr val="C00000"/>
                </a:solidFill>
                <a:effectLst/>
                <a:latin typeface="メイリオ" panose="020B0604030504040204" pitchFamily="50" charset="-128"/>
                <a:ea typeface="メイリオ" panose="020B0604030504040204" pitchFamily="50" charset="-128"/>
              </a:rPr>
              <a:t>】</a:t>
            </a:r>
            <a:r>
              <a:rPr lang="ja-JP" altLang="en-US" b="1" i="0" dirty="0">
                <a:solidFill>
                  <a:srgbClr val="C00000"/>
                </a:solidFill>
                <a:effectLst/>
                <a:latin typeface="メイリオ" panose="020B0604030504040204" pitchFamily="50" charset="-128"/>
                <a:ea typeface="メイリオ" panose="020B0604030504040204" pitchFamily="50" charset="-128"/>
              </a:rPr>
              <a:t>畑に種を蒔いてビートを育てよう</a:t>
            </a:r>
            <a:r>
              <a:rPr lang="ja-JP" altLang="en-US" b="1" dirty="0">
                <a:solidFill>
                  <a:srgbClr val="C00000"/>
                </a:solidFill>
                <a:latin typeface="メイリオ" panose="020B0604030504040204" pitchFamily="50" charset="-128"/>
                <a:ea typeface="メイリオ" panose="020B0604030504040204" pitchFamily="50" charset="-128"/>
              </a:rPr>
              <a:t>！</a:t>
            </a:r>
            <a:endParaRPr kumimoji="1" lang="ja-JP" altLang="en-US" b="1" dirty="0">
              <a:solidFill>
                <a:srgbClr val="C00000"/>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F4570869-5A17-44EA-B3F2-D47C9E4D918B}"/>
              </a:ext>
            </a:extLst>
          </p:cNvPr>
          <p:cNvSpPr txBox="1"/>
          <p:nvPr/>
        </p:nvSpPr>
        <p:spPr>
          <a:xfrm>
            <a:off x="1590308" y="6162949"/>
            <a:ext cx="6175233"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C</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キーを押して、コードビルダー画面を表示しましょう。</a:t>
            </a:r>
            <a:endParaRPr kumimoji="1" lang="ja-JP" altLang="en-US"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1EA55331-ABA7-470D-BB45-A0B895CAAC8C}"/>
              </a:ext>
            </a:extLst>
          </p:cNvPr>
          <p:cNvSpPr txBox="1"/>
          <p:nvPr/>
        </p:nvSpPr>
        <p:spPr>
          <a:xfrm>
            <a:off x="4962595" y="6233880"/>
            <a:ext cx="62904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25" name="テキスト ボックス 24">
            <a:extLst>
              <a:ext uri="{FF2B5EF4-FFF2-40B4-BE49-F238E27FC236}">
                <a16:creationId xmlns:a16="http://schemas.microsoft.com/office/drawing/2014/main" id="{3C129738-8A3D-4DEA-8FBC-391D179A94B0}"/>
              </a:ext>
            </a:extLst>
          </p:cNvPr>
          <p:cNvSpPr txBox="1"/>
          <p:nvPr/>
        </p:nvSpPr>
        <p:spPr>
          <a:xfrm>
            <a:off x="5591639" y="6231645"/>
            <a:ext cx="7216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ひょうじ</a:t>
            </a:r>
          </a:p>
        </p:txBody>
      </p:sp>
      <p:sp>
        <p:nvSpPr>
          <p:cNvPr id="26" name="テキスト ボックス 25">
            <a:extLst>
              <a:ext uri="{FF2B5EF4-FFF2-40B4-BE49-F238E27FC236}">
                <a16:creationId xmlns:a16="http://schemas.microsoft.com/office/drawing/2014/main" id="{98D1D31F-F312-4070-A7F5-9376C26FF09B}"/>
              </a:ext>
            </a:extLst>
          </p:cNvPr>
          <p:cNvSpPr txBox="1"/>
          <p:nvPr/>
        </p:nvSpPr>
        <p:spPr>
          <a:xfrm>
            <a:off x="2430623" y="6219501"/>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98EC450B-FB14-4214-A696-5CA04A49C73C}"/>
              </a:ext>
            </a:extLst>
          </p:cNvPr>
          <p:cNvSpPr txBox="1"/>
          <p:nvPr/>
        </p:nvSpPr>
        <p:spPr>
          <a:xfrm>
            <a:off x="1850650" y="1077273"/>
            <a:ext cx="602404"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はたけ</a:t>
            </a:r>
          </a:p>
        </p:txBody>
      </p:sp>
      <p:sp>
        <p:nvSpPr>
          <p:cNvPr id="31" name="テキスト ボックス 30">
            <a:extLst>
              <a:ext uri="{FF2B5EF4-FFF2-40B4-BE49-F238E27FC236}">
                <a16:creationId xmlns:a16="http://schemas.microsoft.com/office/drawing/2014/main" id="{CAEB8C2B-D44C-4AD6-B3FC-D8443A823E96}"/>
              </a:ext>
            </a:extLst>
          </p:cNvPr>
          <p:cNvSpPr txBox="1"/>
          <p:nvPr/>
        </p:nvSpPr>
        <p:spPr>
          <a:xfrm>
            <a:off x="2384490" y="1077273"/>
            <a:ext cx="45542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たね</a:t>
            </a:r>
          </a:p>
        </p:txBody>
      </p:sp>
      <p:sp>
        <p:nvSpPr>
          <p:cNvPr id="16" name="テキスト ボックス 15">
            <a:extLst>
              <a:ext uri="{FF2B5EF4-FFF2-40B4-BE49-F238E27FC236}">
                <a16:creationId xmlns:a16="http://schemas.microsoft.com/office/drawing/2014/main" id="{4A640823-6E12-4E97-8E60-1497E3D05C80}"/>
              </a:ext>
            </a:extLst>
          </p:cNvPr>
          <p:cNvSpPr txBox="1"/>
          <p:nvPr/>
        </p:nvSpPr>
        <p:spPr>
          <a:xfrm>
            <a:off x="4426609" y="1077273"/>
            <a:ext cx="45542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そだ</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sp>
        <p:nvSpPr>
          <p:cNvPr id="22" name="テキスト ボックス 21">
            <a:extLst>
              <a:ext uri="{FF2B5EF4-FFF2-40B4-BE49-F238E27FC236}">
                <a16:creationId xmlns:a16="http://schemas.microsoft.com/office/drawing/2014/main" id="{73A77251-264B-47D3-926D-FB933ED381C3}"/>
              </a:ext>
            </a:extLst>
          </p:cNvPr>
          <p:cNvSpPr txBox="1"/>
          <p:nvPr/>
        </p:nvSpPr>
        <p:spPr>
          <a:xfrm>
            <a:off x="2848518" y="1077273"/>
            <a:ext cx="455422" cy="246221"/>
          </a:xfrm>
          <a:prstGeom prst="rect">
            <a:avLst/>
          </a:prstGeom>
          <a:noFill/>
        </p:spPr>
        <p:txBody>
          <a:bodyPr wrap="square" rtlCol="0">
            <a:spAutoFit/>
          </a:bodyPr>
          <a:lstStyle/>
          <a:p>
            <a:pPr algn="ctr"/>
            <a:r>
              <a:rPr kumimoji="1" lang="ja-JP" altLang="en-US" sz="1000" dirty="0">
                <a:solidFill>
                  <a:srgbClr val="C00000"/>
                </a:solidFill>
                <a:latin typeface="メイリオ" panose="020B0604030504040204" pitchFamily="50" charset="-128"/>
                <a:ea typeface="メイリオ" panose="020B0604030504040204" pitchFamily="50" charset="-128"/>
              </a:rPr>
              <a:t>ま</a:t>
            </a:r>
          </a:p>
        </p:txBody>
      </p:sp>
    </p:spTree>
    <p:extLst>
      <p:ext uri="{BB962C8B-B14F-4D97-AF65-F5344CB8AC3E}">
        <p14:creationId xmlns:p14="http://schemas.microsoft.com/office/powerpoint/2010/main" val="7076102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sp>
        <p:nvSpPr>
          <p:cNvPr id="28" name="テキスト ボックス 27">
            <a:extLst>
              <a:ext uri="{FF2B5EF4-FFF2-40B4-BE49-F238E27FC236}">
                <a16:creationId xmlns:a16="http://schemas.microsoft.com/office/drawing/2014/main" id="{8AFBBC1E-6080-492A-A434-7459B294DB91}"/>
              </a:ext>
            </a:extLst>
          </p:cNvPr>
          <p:cNvSpPr txBox="1"/>
          <p:nvPr/>
        </p:nvSpPr>
        <p:spPr>
          <a:xfrm>
            <a:off x="883488" y="4891774"/>
            <a:ext cx="7831887" cy="430887"/>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足元のブロックが金色のブロックではない間、関数を呼び出してください。</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08704847-896E-4548-A712-7A276C696B6A}"/>
              </a:ext>
            </a:extLst>
          </p:cNvPr>
          <p:cNvSpPr txBox="1"/>
          <p:nvPr/>
        </p:nvSpPr>
        <p:spPr>
          <a:xfrm>
            <a:off x="0" y="974855"/>
            <a:ext cx="3263161"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a:t>
            </a:r>
            <a:r>
              <a:rPr lang="ja-JP" altLang="en-US" b="1" dirty="0">
                <a:solidFill>
                  <a:srgbClr val="575E75"/>
                </a:solidFill>
                <a:latin typeface="メイリオ" panose="020B0604030504040204" pitchFamily="50" charset="-128"/>
                <a:ea typeface="メイリオ" panose="020B0604030504040204" pitchFamily="50" charset="-128"/>
              </a:rPr>
              <a:t>プログラミングのヒント</a:t>
            </a:r>
            <a:r>
              <a:rPr lang="en-US" altLang="ja-JP" b="1" dirty="0">
                <a:solidFill>
                  <a:srgbClr val="575E75"/>
                </a:solidFill>
                <a:latin typeface="メイリオ" panose="020B0604030504040204" pitchFamily="50" charset="-128"/>
                <a:ea typeface="メイリオ" panose="020B0604030504040204" pitchFamily="50" charset="-128"/>
              </a:rPr>
              <a:t>】</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76C9AC5B-1184-400F-8493-A65F46CCEF4F}"/>
              </a:ext>
            </a:extLst>
          </p:cNvPr>
          <p:cNvSpPr txBox="1"/>
          <p:nvPr/>
        </p:nvSpPr>
        <p:spPr>
          <a:xfrm>
            <a:off x="883489" y="3008912"/>
            <a:ext cx="7606881"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a:t>
            </a:r>
            <a:r>
              <a:rPr kumimoji="1" lang="en-US" altLang="ja-JP" sz="1600" dirty="0" err="1">
                <a:solidFill>
                  <a:srgbClr val="575E75"/>
                </a:solidFill>
                <a:latin typeface="メイリオ" panose="020B0604030504040204" pitchFamily="50" charset="-128"/>
                <a:ea typeface="メイリオ" panose="020B0604030504040204" pitchFamily="50" charset="-128"/>
              </a:rPr>
              <a:t>plantSeed</a:t>
            </a:r>
            <a:r>
              <a:rPr kumimoji="1" lang="ja-JP" altLang="en-US" sz="1600" dirty="0">
                <a:solidFill>
                  <a:srgbClr val="575E75"/>
                </a:solidFill>
                <a:latin typeface="メイリオ" panose="020B0604030504040204" pitchFamily="50" charset="-128"/>
                <a:ea typeface="メイリオ" panose="020B0604030504040204" pitchFamily="50" charset="-128"/>
              </a:rPr>
              <a:t>」「</a:t>
            </a:r>
            <a:r>
              <a:rPr kumimoji="1" lang="en-US" altLang="ja-JP" sz="1600" dirty="0" err="1">
                <a:solidFill>
                  <a:srgbClr val="575E75"/>
                </a:solidFill>
                <a:latin typeface="メイリオ" panose="020B0604030504040204" pitchFamily="50" charset="-128"/>
                <a:ea typeface="メイリオ" panose="020B0604030504040204" pitchFamily="50" charset="-128"/>
              </a:rPr>
              <a:t>plantSection</a:t>
            </a:r>
            <a:r>
              <a:rPr kumimoji="1" lang="ja-JP" altLang="en-US" sz="1600" dirty="0">
                <a:solidFill>
                  <a:srgbClr val="575E75"/>
                </a:solidFill>
                <a:latin typeface="メイリオ" panose="020B0604030504040204" pitchFamily="50" charset="-128"/>
                <a:ea typeface="メイリオ" panose="020B0604030504040204" pitchFamily="50" charset="-128"/>
              </a:rPr>
              <a:t>」「</a:t>
            </a:r>
            <a:r>
              <a:rPr kumimoji="1" lang="en-US" altLang="ja-JP" sz="1600" dirty="0" err="1">
                <a:solidFill>
                  <a:srgbClr val="575E75"/>
                </a:solidFill>
                <a:latin typeface="メイリオ" panose="020B0604030504040204" pitchFamily="50" charset="-128"/>
                <a:ea typeface="メイリオ" panose="020B0604030504040204" pitchFamily="50" charset="-128"/>
              </a:rPr>
              <a:t>checkTurn</a:t>
            </a:r>
            <a:r>
              <a:rPr kumimoji="1" lang="ja-JP" altLang="en-US" sz="1600" dirty="0">
                <a:solidFill>
                  <a:srgbClr val="575E75"/>
                </a:solidFill>
                <a:latin typeface="メイリオ" panose="020B0604030504040204" pitchFamily="50" charset="-128"/>
                <a:ea typeface="メイリオ" panose="020B0604030504040204" pitchFamily="50" charset="-128"/>
              </a:rPr>
              <a:t>」の関数が用意されています。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pic>
        <p:nvPicPr>
          <p:cNvPr id="33" name="図 32">
            <a:extLst>
              <a:ext uri="{FF2B5EF4-FFF2-40B4-BE49-F238E27FC236}">
                <a16:creationId xmlns:a16="http://schemas.microsoft.com/office/drawing/2014/main" id="{CC79DA47-A285-4100-941D-4C7FDBC6C79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20242" y="3034545"/>
            <a:ext cx="563247" cy="563247"/>
          </a:xfrm>
          <a:prstGeom prst="rect">
            <a:avLst/>
          </a:prstGeom>
        </p:spPr>
      </p:pic>
      <p:sp>
        <p:nvSpPr>
          <p:cNvPr id="34" name="テキスト ボックス 33">
            <a:extLst>
              <a:ext uri="{FF2B5EF4-FFF2-40B4-BE49-F238E27FC236}">
                <a16:creationId xmlns:a16="http://schemas.microsoft.com/office/drawing/2014/main" id="{2EF5163C-0F26-4B04-BE2B-3B8055B6CAA4}"/>
              </a:ext>
            </a:extLst>
          </p:cNvPr>
          <p:cNvSpPr txBox="1"/>
          <p:nvPr/>
        </p:nvSpPr>
        <p:spPr>
          <a:xfrm>
            <a:off x="883489" y="3858815"/>
            <a:ext cx="8049497" cy="800219"/>
          </a:xfrm>
          <a:prstGeom prst="rect">
            <a:avLst/>
          </a:prstGeom>
          <a:noFill/>
        </p:spPr>
        <p:txBody>
          <a:bodyPr wrap="square" rtlCol="0">
            <a:spAutoFit/>
          </a:bodyPr>
          <a:lstStyle/>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チャットコマンドのブロックを用意し、繰り返しブロックを入れます。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sz="1600" dirty="0">
                <a:solidFill>
                  <a:srgbClr val="575E75"/>
                </a:solidFill>
                <a:latin typeface="メイリオ" panose="020B0604030504040204" pitchFamily="50" charset="-128"/>
                <a:ea typeface="メイリオ" panose="020B0604030504040204" pitchFamily="50" charset="-128"/>
              </a:rPr>
              <a:t>繰り返しを続ける条件も追加してください。</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51A64A29-7C4D-47EB-A18F-64F19F8D7AC6}"/>
              </a:ext>
            </a:extLst>
          </p:cNvPr>
          <p:cNvSpPr txBox="1"/>
          <p:nvPr/>
        </p:nvSpPr>
        <p:spPr>
          <a:xfrm>
            <a:off x="2393656" y="4212890"/>
            <a:ext cx="75667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じょうけん</a:t>
            </a:r>
          </a:p>
        </p:txBody>
      </p:sp>
      <p:pic>
        <p:nvPicPr>
          <p:cNvPr id="36" name="図 35">
            <a:extLst>
              <a:ext uri="{FF2B5EF4-FFF2-40B4-BE49-F238E27FC236}">
                <a16:creationId xmlns:a16="http://schemas.microsoft.com/office/drawing/2014/main" id="{F727B1E8-739B-4AEB-89DA-97290535BB88}"/>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20242" y="3760048"/>
            <a:ext cx="563247" cy="563247"/>
          </a:xfrm>
          <a:prstGeom prst="rect">
            <a:avLst/>
          </a:prstGeom>
        </p:spPr>
      </p:pic>
      <p:sp>
        <p:nvSpPr>
          <p:cNvPr id="40" name="テキスト ボックス 39">
            <a:extLst>
              <a:ext uri="{FF2B5EF4-FFF2-40B4-BE49-F238E27FC236}">
                <a16:creationId xmlns:a16="http://schemas.microsoft.com/office/drawing/2014/main" id="{DDA92E4E-96C1-4689-BA1E-D5A7162ADD4B}"/>
              </a:ext>
            </a:extLst>
          </p:cNvPr>
          <p:cNvSpPr txBox="1"/>
          <p:nvPr/>
        </p:nvSpPr>
        <p:spPr>
          <a:xfrm>
            <a:off x="6138124" y="3076552"/>
            <a:ext cx="56250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ようい</a:t>
            </a:r>
          </a:p>
        </p:txBody>
      </p:sp>
      <p:sp>
        <p:nvSpPr>
          <p:cNvPr id="41" name="テキスト ボックス 40">
            <a:extLst>
              <a:ext uri="{FF2B5EF4-FFF2-40B4-BE49-F238E27FC236}">
                <a16:creationId xmlns:a16="http://schemas.microsoft.com/office/drawing/2014/main" id="{87A326CD-F836-46C5-9AFC-7D0D11FB789D}"/>
              </a:ext>
            </a:extLst>
          </p:cNvPr>
          <p:cNvSpPr txBox="1"/>
          <p:nvPr/>
        </p:nvSpPr>
        <p:spPr>
          <a:xfrm>
            <a:off x="4572000" y="3845580"/>
            <a:ext cx="28946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く</a:t>
            </a:r>
          </a:p>
        </p:txBody>
      </p:sp>
      <p:sp>
        <p:nvSpPr>
          <p:cNvPr id="42" name="テキスト ボックス 41">
            <a:extLst>
              <a:ext uri="{FF2B5EF4-FFF2-40B4-BE49-F238E27FC236}">
                <a16:creationId xmlns:a16="http://schemas.microsoft.com/office/drawing/2014/main" id="{FF874406-698B-4BEE-A43F-F366213C3237}"/>
              </a:ext>
            </a:extLst>
          </p:cNvPr>
          <p:cNvSpPr txBox="1"/>
          <p:nvPr/>
        </p:nvSpPr>
        <p:spPr>
          <a:xfrm>
            <a:off x="6361104" y="3845580"/>
            <a:ext cx="36741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い</a:t>
            </a:r>
          </a:p>
        </p:txBody>
      </p:sp>
      <p:sp>
        <p:nvSpPr>
          <p:cNvPr id="43" name="テキスト ボックス 42">
            <a:extLst>
              <a:ext uri="{FF2B5EF4-FFF2-40B4-BE49-F238E27FC236}">
                <a16:creationId xmlns:a16="http://schemas.microsoft.com/office/drawing/2014/main" id="{A3688DC1-C3D8-422A-AAFC-DAFCD3E6D4BE}"/>
              </a:ext>
            </a:extLst>
          </p:cNvPr>
          <p:cNvSpPr txBox="1"/>
          <p:nvPr/>
        </p:nvSpPr>
        <p:spPr>
          <a:xfrm>
            <a:off x="4932340" y="3845580"/>
            <a:ext cx="40313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かえ</a:t>
            </a:r>
          </a:p>
        </p:txBody>
      </p:sp>
      <p:sp>
        <p:nvSpPr>
          <p:cNvPr id="45" name="テキスト ボックス 44">
            <a:extLst>
              <a:ext uri="{FF2B5EF4-FFF2-40B4-BE49-F238E27FC236}">
                <a16:creationId xmlns:a16="http://schemas.microsoft.com/office/drawing/2014/main" id="{2C20B131-F338-41A2-BDBE-8515A2471443}"/>
              </a:ext>
            </a:extLst>
          </p:cNvPr>
          <p:cNvSpPr txBox="1"/>
          <p:nvPr/>
        </p:nvSpPr>
        <p:spPr>
          <a:xfrm>
            <a:off x="1879742" y="4212890"/>
            <a:ext cx="40313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つづ</a:t>
            </a:r>
          </a:p>
        </p:txBody>
      </p:sp>
      <p:pic>
        <p:nvPicPr>
          <p:cNvPr id="46" name="図 45">
            <a:extLst>
              <a:ext uri="{FF2B5EF4-FFF2-40B4-BE49-F238E27FC236}">
                <a16:creationId xmlns:a16="http://schemas.microsoft.com/office/drawing/2014/main" id="{155C06BC-66AC-46CE-AC1A-DF3E2F1638BE}"/>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a:xfrm>
            <a:off x="320242" y="4805172"/>
            <a:ext cx="563247" cy="563247"/>
          </a:xfrm>
          <a:prstGeom prst="rect">
            <a:avLst/>
          </a:prstGeom>
        </p:spPr>
      </p:pic>
      <p:sp>
        <p:nvSpPr>
          <p:cNvPr id="47" name="テキスト ボックス 46">
            <a:extLst>
              <a:ext uri="{FF2B5EF4-FFF2-40B4-BE49-F238E27FC236}">
                <a16:creationId xmlns:a16="http://schemas.microsoft.com/office/drawing/2014/main" id="{C046AE79-2786-4EA7-BCDD-AF6D076BD3BF}"/>
              </a:ext>
            </a:extLst>
          </p:cNvPr>
          <p:cNvSpPr txBox="1"/>
          <p:nvPr/>
        </p:nvSpPr>
        <p:spPr>
          <a:xfrm>
            <a:off x="3138802" y="4212890"/>
            <a:ext cx="5040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ついか</a:t>
            </a:r>
          </a:p>
        </p:txBody>
      </p:sp>
      <p:sp>
        <p:nvSpPr>
          <p:cNvPr id="48" name="テキスト ボックス 47">
            <a:extLst>
              <a:ext uri="{FF2B5EF4-FFF2-40B4-BE49-F238E27FC236}">
                <a16:creationId xmlns:a16="http://schemas.microsoft.com/office/drawing/2014/main" id="{B3F9562F-3101-4A0E-8883-546D385BD0DB}"/>
              </a:ext>
            </a:extLst>
          </p:cNvPr>
          <p:cNvSpPr txBox="1"/>
          <p:nvPr/>
        </p:nvSpPr>
        <p:spPr>
          <a:xfrm>
            <a:off x="5498047" y="3076552"/>
            <a:ext cx="66031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かんすう</a:t>
            </a:r>
          </a:p>
        </p:txBody>
      </p:sp>
      <p:sp>
        <p:nvSpPr>
          <p:cNvPr id="49" name="テキスト ボックス 48">
            <a:extLst>
              <a:ext uri="{FF2B5EF4-FFF2-40B4-BE49-F238E27FC236}">
                <a16:creationId xmlns:a16="http://schemas.microsoft.com/office/drawing/2014/main" id="{D5146058-C506-4E3D-9CA4-25F1E92C1690}"/>
              </a:ext>
            </a:extLst>
          </p:cNvPr>
          <p:cNvSpPr txBox="1"/>
          <p:nvPr/>
        </p:nvSpPr>
        <p:spPr>
          <a:xfrm>
            <a:off x="3706809" y="3845580"/>
            <a:ext cx="56250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ようい</a:t>
            </a:r>
          </a:p>
        </p:txBody>
      </p:sp>
      <p:sp>
        <p:nvSpPr>
          <p:cNvPr id="51" name="テキスト ボックス 50">
            <a:extLst>
              <a:ext uri="{FF2B5EF4-FFF2-40B4-BE49-F238E27FC236}">
                <a16:creationId xmlns:a16="http://schemas.microsoft.com/office/drawing/2014/main" id="{CB327428-9CC3-4FF9-8B4D-4A8915ACFD92}"/>
              </a:ext>
            </a:extLst>
          </p:cNvPr>
          <p:cNvSpPr txBox="1"/>
          <p:nvPr/>
        </p:nvSpPr>
        <p:spPr>
          <a:xfrm>
            <a:off x="855876" y="4877995"/>
            <a:ext cx="66031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あしもと</a:t>
            </a:r>
          </a:p>
        </p:txBody>
      </p:sp>
      <p:sp>
        <p:nvSpPr>
          <p:cNvPr id="56" name="テキスト ボックス 55">
            <a:extLst>
              <a:ext uri="{FF2B5EF4-FFF2-40B4-BE49-F238E27FC236}">
                <a16:creationId xmlns:a16="http://schemas.microsoft.com/office/drawing/2014/main" id="{AFC3CC5B-76CF-4F34-BC71-02A317C3858B}"/>
              </a:ext>
            </a:extLst>
          </p:cNvPr>
          <p:cNvSpPr txBox="1"/>
          <p:nvPr/>
        </p:nvSpPr>
        <p:spPr>
          <a:xfrm>
            <a:off x="4675164" y="4877995"/>
            <a:ext cx="50400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あいだ</a:t>
            </a:r>
          </a:p>
        </p:txBody>
      </p:sp>
      <p:sp>
        <p:nvSpPr>
          <p:cNvPr id="61" name="テキスト ボックス 60">
            <a:extLst>
              <a:ext uri="{FF2B5EF4-FFF2-40B4-BE49-F238E27FC236}">
                <a16:creationId xmlns:a16="http://schemas.microsoft.com/office/drawing/2014/main" id="{CDC31FFA-7D97-413B-8B7B-7D441701DCB5}"/>
              </a:ext>
            </a:extLst>
          </p:cNvPr>
          <p:cNvSpPr txBox="1"/>
          <p:nvPr/>
        </p:nvSpPr>
        <p:spPr>
          <a:xfrm>
            <a:off x="2490016" y="4877995"/>
            <a:ext cx="66031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きんいろ</a:t>
            </a:r>
          </a:p>
        </p:txBody>
      </p:sp>
      <p:sp>
        <p:nvSpPr>
          <p:cNvPr id="63" name="テキスト ボックス 62">
            <a:extLst>
              <a:ext uri="{FF2B5EF4-FFF2-40B4-BE49-F238E27FC236}">
                <a16:creationId xmlns:a16="http://schemas.microsoft.com/office/drawing/2014/main" id="{F9495A99-1FF3-49A4-BB9F-625E414AFB63}"/>
              </a:ext>
            </a:extLst>
          </p:cNvPr>
          <p:cNvSpPr txBox="1"/>
          <p:nvPr/>
        </p:nvSpPr>
        <p:spPr>
          <a:xfrm>
            <a:off x="5796703" y="4877995"/>
            <a:ext cx="28946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a:t>
            </a:r>
          </a:p>
        </p:txBody>
      </p:sp>
      <p:sp>
        <p:nvSpPr>
          <p:cNvPr id="64" name="テキスト ボックス 63">
            <a:extLst>
              <a:ext uri="{FF2B5EF4-FFF2-40B4-BE49-F238E27FC236}">
                <a16:creationId xmlns:a16="http://schemas.microsoft.com/office/drawing/2014/main" id="{B419BF4B-498B-49C4-87D3-4C1633080717}"/>
              </a:ext>
            </a:extLst>
          </p:cNvPr>
          <p:cNvSpPr txBox="1"/>
          <p:nvPr/>
        </p:nvSpPr>
        <p:spPr>
          <a:xfrm>
            <a:off x="6158362" y="4877995"/>
            <a:ext cx="36741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だ</a:t>
            </a:r>
          </a:p>
        </p:txBody>
      </p:sp>
      <p:pic>
        <p:nvPicPr>
          <p:cNvPr id="3" name="図 2">
            <a:extLst>
              <a:ext uri="{FF2B5EF4-FFF2-40B4-BE49-F238E27FC236}">
                <a16:creationId xmlns:a16="http://schemas.microsoft.com/office/drawing/2014/main" id="{9368A658-341D-4A14-A975-D5D73ECBA64B}"/>
              </a:ext>
            </a:extLst>
          </p:cNvPr>
          <p:cNvPicPr>
            <a:picLocks noChangeAspect="1"/>
          </p:cNvPicPr>
          <p:nvPr/>
        </p:nvPicPr>
        <p:blipFill>
          <a:blip r:embed="rId3"/>
          <a:stretch>
            <a:fillRect/>
          </a:stretch>
        </p:blipFill>
        <p:spPr>
          <a:xfrm>
            <a:off x="355" y="1613429"/>
            <a:ext cx="9144000" cy="530379"/>
          </a:xfrm>
          <a:prstGeom prst="rect">
            <a:avLst/>
          </a:prstGeom>
        </p:spPr>
      </p:pic>
      <p:sp>
        <p:nvSpPr>
          <p:cNvPr id="65" name="テキスト ボックス 64">
            <a:extLst>
              <a:ext uri="{FF2B5EF4-FFF2-40B4-BE49-F238E27FC236}">
                <a16:creationId xmlns:a16="http://schemas.microsoft.com/office/drawing/2014/main" id="{74931848-839E-405C-9B1A-E22662E24972}"/>
              </a:ext>
            </a:extLst>
          </p:cNvPr>
          <p:cNvSpPr txBox="1"/>
          <p:nvPr/>
        </p:nvSpPr>
        <p:spPr>
          <a:xfrm>
            <a:off x="909718" y="4212890"/>
            <a:ext cx="289460"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く</a:t>
            </a:r>
          </a:p>
        </p:txBody>
      </p:sp>
      <p:sp>
        <p:nvSpPr>
          <p:cNvPr id="66" name="テキスト ボックス 65">
            <a:extLst>
              <a:ext uri="{FF2B5EF4-FFF2-40B4-BE49-F238E27FC236}">
                <a16:creationId xmlns:a16="http://schemas.microsoft.com/office/drawing/2014/main" id="{73062DBC-6374-4498-8747-A2B24E5B4969}"/>
              </a:ext>
            </a:extLst>
          </p:cNvPr>
          <p:cNvSpPr txBox="1"/>
          <p:nvPr/>
        </p:nvSpPr>
        <p:spPr>
          <a:xfrm>
            <a:off x="1270058" y="4212890"/>
            <a:ext cx="40313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かえ</a:t>
            </a:r>
          </a:p>
        </p:txBody>
      </p:sp>
      <p:sp>
        <p:nvSpPr>
          <p:cNvPr id="67" name="テキスト ボックス 66">
            <a:extLst>
              <a:ext uri="{FF2B5EF4-FFF2-40B4-BE49-F238E27FC236}">
                <a16:creationId xmlns:a16="http://schemas.microsoft.com/office/drawing/2014/main" id="{BE9D318A-3538-414E-ADEE-FA6A7FF30D7F}"/>
              </a:ext>
            </a:extLst>
          </p:cNvPr>
          <p:cNvSpPr txBox="1"/>
          <p:nvPr/>
        </p:nvSpPr>
        <p:spPr>
          <a:xfrm>
            <a:off x="5110872" y="4877995"/>
            <a:ext cx="66031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かんすう</a:t>
            </a:r>
          </a:p>
        </p:txBody>
      </p:sp>
    </p:spTree>
    <p:extLst>
      <p:ext uri="{BB962C8B-B14F-4D97-AF65-F5344CB8AC3E}">
        <p14:creationId xmlns:p14="http://schemas.microsoft.com/office/powerpoint/2010/main" val="169825654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sp>
        <p:nvSpPr>
          <p:cNvPr id="6" name="テキスト ボックス 5">
            <a:extLst>
              <a:ext uri="{FF2B5EF4-FFF2-40B4-BE49-F238E27FC236}">
                <a16:creationId xmlns:a16="http://schemas.microsoft.com/office/drawing/2014/main" id="{4A78D3AC-9F0A-4893-B23E-F58DA4D6F573}"/>
              </a:ext>
            </a:extLst>
          </p:cNvPr>
          <p:cNvSpPr txBox="1"/>
          <p:nvPr/>
        </p:nvSpPr>
        <p:spPr>
          <a:xfrm>
            <a:off x="479014" y="968973"/>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準備されているプログラムについて確認します。</a:t>
            </a:r>
            <a:endParaRPr kumimoji="1" lang="ja-JP" altLang="en-US" dirty="0">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D8E2889D-08FE-4B00-A3A5-88B3A021CD9E}"/>
              </a:ext>
            </a:extLst>
          </p:cNvPr>
          <p:cNvSpPr txBox="1"/>
          <p:nvPr/>
        </p:nvSpPr>
        <p:spPr>
          <a:xfrm>
            <a:off x="376831" y="1039763"/>
            <a:ext cx="8453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じゅんび</a:t>
            </a:r>
          </a:p>
        </p:txBody>
      </p:sp>
      <p:sp>
        <p:nvSpPr>
          <p:cNvPr id="8" name="テキスト ボックス 7">
            <a:extLst>
              <a:ext uri="{FF2B5EF4-FFF2-40B4-BE49-F238E27FC236}">
                <a16:creationId xmlns:a16="http://schemas.microsoft.com/office/drawing/2014/main" id="{DCE8E4D7-7A5A-40D0-AC94-109A7FAA295E}"/>
              </a:ext>
            </a:extLst>
          </p:cNvPr>
          <p:cNvSpPr txBox="1"/>
          <p:nvPr/>
        </p:nvSpPr>
        <p:spPr>
          <a:xfrm>
            <a:off x="4034956" y="1039762"/>
            <a:ext cx="8453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10" name="テキスト ボックス 9">
            <a:extLst>
              <a:ext uri="{FF2B5EF4-FFF2-40B4-BE49-F238E27FC236}">
                <a16:creationId xmlns:a16="http://schemas.microsoft.com/office/drawing/2014/main" id="{E1C094B7-5D56-4C03-9735-A4D3F409A171}"/>
              </a:ext>
            </a:extLst>
          </p:cNvPr>
          <p:cNvSpPr txBox="1"/>
          <p:nvPr/>
        </p:nvSpPr>
        <p:spPr>
          <a:xfrm>
            <a:off x="2898515" y="5339559"/>
            <a:ext cx="4021049"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これらの関数はミッション</a:t>
            </a:r>
            <a:r>
              <a:rPr kumimoji="1" lang="en-US" altLang="ja-JP" sz="1600" dirty="0">
                <a:solidFill>
                  <a:srgbClr val="575E75"/>
                </a:solidFill>
                <a:latin typeface="メイリオ" panose="020B0604030504040204" pitchFamily="50" charset="-128"/>
                <a:ea typeface="メイリオ" panose="020B0604030504040204" pitchFamily="50" charset="-128"/>
              </a:rPr>
              <a:t>3</a:t>
            </a:r>
            <a:r>
              <a:rPr kumimoji="1" lang="ja-JP" altLang="en-US" sz="1600" dirty="0">
                <a:solidFill>
                  <a:srgbClr val="575E75"/>
                </a:solidFill>
                <a:latin typeface="メイリオ" panose="020B0604030504040204" pitchFamily="50" charset="-128"/>
                <a:ea typeface="メイリオ" panose="020B0604030504040204" pitchFamily="50" charset="-128"/>
              </a:rPr>
              <a:t>と同じだね！</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542D3DA9-AD44-47CF-9FE3-BBC77BE898C9}"/>
              </a:ext>
            </a:extLst>
          </p:cNvPr>
          <p:cNvSpPr txBox="1"/>
          <p:nvPr/>
        </p:nvSpPr>
        <p:spPr>
          <a:xfrm>
            <a:off x="5618601" y="5407181"/>
            <a:ext cx="44952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おな</a:t>
            </a:r>
            <a:endParaRPr kumimoji="1" lang="ja-JP" altLang="en-US" sz="800" dirty="0">
              <a:latin typeface="メイリオ" panose="020B0604030504040204" pitchFamily="50" charset="-128"/>
              <a:ea typeface="メイリオ" panose="020B0604030504040204" pitchFamily="50" charset="-128"/>
            </a:endParaRPr>
          </a:p>
        </p:txBody>
      </p:sp>
      <p:sp>
        <p:nvSpPr>
          <p:cNvPr id="12" name="吹き出し: 角を丸めた四角形 11">
            <a:extLst>
              <a:ext uri="{FF2B5EF4-FFF2-40B4-BE49-F238E27FC236}">
                <a16:creationId xmlns:a16="http://schemas.microsoft.com/office/drawing/2014/main" id="{7F92DDFA-E6A6-47B1-945C-CE896528F5AB}"/>
              </a:ext>
            </a:extLst>
          </p:cNvPr>
          <p:cNvSpPr/>
          <p:nvPr/>
        </p:nvSpPr>
        <p:spPr>
          <a:xfrm>
            <a:off x="2840949" y="5263100"/>
            <a:ext cx="4078616" cy="666539"/>
          </a:xfrm>
          <a:prstGeom prst="wedgeRoundRectCallout">
            <a:avLst>
              <a:gd name="adj1" fmla="val -56237"/>
              <a:gd name="adj2" fmla="val -992"/>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13" name="テキスト ボックス 12">
            <a:extLst>
              <a:ext uri="{FF2B5EF4-FFF2-40B4-BE49-F238E27FC236}">
                <a16:creationId xmlns:a16="http://schemas.microsoft.com/office/drawing/2014/main" id="{1603429B-69B7-46D8-9F54-9685808E385C}"/>
              </a:ext>
            </a:extLst>
          </p:cNvPr>
          <p:cNvSpPr txBox="1"/>
          <p:nvPr/>
        </p:nvSpPr>
        <p:spPr>
          <a:xfrm>
            <a:off x="3675015" y="5407181"/>
            <a:ext cx="6595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かんすう</a:t>
            </a:r>
            <a:endParaRPr kumimoji="1" lang="ja-JP" altLang="en-US" sz="800" dirty="0">
              <a:latin typeface="メイリオ" panose="020B0604030504040204" pitchFamily="50" charset="-128"/>
              <a:ea typeface="メイリオ" panose="020B0604030504040204" pitchFamily="50" charset="-128"/>
            </a:endParaRPr>
          </a:p>
        </p:txBody>
      </p:sp>
      <p:pic>
        <p:nvPicPr>
          <p:cNvPr id="16" name="図 15">
            <a:extLst>
              <a:ext uri="{FF2B5EF4-FFF2-40B4-BE49-F238E27FC236}">
                <a16:creationId xmlns:a16="http://schemas.microsoft.com/office/drawing/2014/main" id="{FD269513-BFCB-4E1D-9B2D-C431CE9FFE18}"/>
              </a:ext>
            </a:extLst>
          </p:cNvPr>
          <p:cNvPicPr>
            <a:picLocks noChangeAspect="1"/>
          </p:cNvPicPr>
          <p:nvPr/>
        </p:nvPicPr>
        <p:blipFill>
          <a:blip r:embed="rId2"/>
          <a:stretch>
            <a:fillRect/>
          </a:stretch>
        </p:blipFill>
        <p:spPr>
          <a:xfrm>
            <a:off x="469996" y="1618265"/>
            <a:ext cx="4816257" cy="2888230"/>
          </a:xfrm>
          <a:prstGeom prst="rect">
            <a:avLst/>
          </a:prstGeom>
        </p:spPr>
      </p:pic>
      <p:pic>
        <p:nvPicPr>
          <p:cNvPr id="20" name="図 19">
            <a:extLst>
              <a:ext uri="{FF2B5EF4-FFF2-40B4-BE49-F238E27FC236}">
                <a16:creationId xmlns:a16="http://schemas.microsoft.com/office/drawing/2014/main" id="{F89227CD-82BF-45C3-9716-F3F2E3D60A91}"/>
              </a:ext>
            </a:extLst>
          </p:cNvPr>
          <p:cNvPicPr>
            <a:picLocks noChangeAspect="1"/>
          </p:cNvPicPr>
          <p:nvPr/>
        </p:nvPicPr>
        <p:blipFill>
          <a:blip r:embed="rId3"/>
          <a:stretch>
            <a:fillRect/>
          </a:stretch>
        </p:blipFill>
        <p:spPr>
          <a:xfrm>
            <a:off x="5476594" y="1625402"/>
            <a:ext cx="3238781" cy="2469094"/>
          </a:xfrm>
          <a:prstGeom prst="rect">
            <a:avLst/>
          </a:prstGeom>
        </p:spPr>
      </p:pic>
      <p:sp>
        <p:nvSpPr>
          <p:cNvPr id="21" name="テキスト ボックス 20">
            <a:extLst>
              <a:ext uri="{FF2B5EF4-FFF2-40B4-BE49-F238E27FC236}">
                <a16:creationId xmlns:a16="http://schemas.microsoft.com/office/drawing/2014/main" id="{3E8A4D68-6113-4479-B56F-706DC0752990}"/>
              </a:ext>
            </a:extLst>
          </p:cNvPr>
          <p:cNvSpPr txBox="1"/>
          <p:nvPr/>
        </p:nvSpPr>
        <p:spPr>
          <a:xfrm>
            <a:off x="1467017" y="2234722"/>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22" name="テキスト ボックス 21">
            <a:extLst>
              <a:ext uri="{FF2B5EF4-FFF2-40B4-BE49-F238E27FC236}">
                <a16:creationId xmlns:a16="http://schemas.microsoft.com/office/drawing/2014/main" id="{591D6ADE-41ED-4785-8371-7B1DDCD3045D}"/>
              </a:ext>
            </a:extLst>
          </p:cNvPr>
          <p:cNvSpPr txBox="1"/>
          <p:nvPr/>
        </p:nvSpPr>
        <p:spPr>
          <a:xfrm>
            <a:off x="2035109" y="2234722"/>
            <a:ext cx="53713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たがや</a:t>
            </a:r>
          </a:p>
        </p:txBody>
      </p:sp>
      <p:sp>
        <p:nvSpPr>
          <p:cNvPr id="23" name="テキスト ボックス 22">
            <a:extLst>
              <a:ext uri="{FF2B5EF4-FFF2-40B4-BE49-F238E27FC236}">
                <a16:creationId xmlns:a16="http://schemas.microsoft.com/office/drawing/2014/main" id="{95596012-F7DF-45D6-8B59-CED88C763AE0}"/>
              </a:ext>
            </a:extLst>
          </p:cNvPr>
          <p:cNvSpPr txBox="1"/>
          <p:nvPr/>
        </p:nvSpPr>
        <p:spPr>
          <a:xfrm>
            <a:off x="1467017" y="2639381"/>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24" name="テキスト ボックス 23">
            <a:extLst>
              <a:ext uri="{FF2B5EF4-FFF2-40B4-BE49-F238E27FC236}">
                <a16:creationId xmlns:a16="http://schemas.microsoft.com/office/drawing/2014/main" id="{4467595E-00FD-4548-85CB-EEC2043FBE82}"/>
              </a:ext>
            </a:extLst>
          </p:cNvPr>
          <p:cNvSpPr txBox="1"/>
          <p:nvPr/>
        </p:nvSpPr>
        <p:spPr>
          <a:xfrm>
            <a:off x="2898020" y="2639381"/>
            <a:ext cx="53713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いどう</a:t>
            </a:r>
          </a:p>
        </p:txBody>
      </p:sp>
      <p:sp>
        <p:nvSpPr>
          <p:cNvPr id="25" name="テキスト ボックス 24">
            <a:extLst>
              <a:ext uri="{FF2B5EF4-FFF2-40B4-BE49-F238E27FC236}">
                <a16:creationId xmlns:a16="http://schemas.microsoft.com/office/drawing/2014/main" id="{75D21888-561F-4B98-90A1-A6F7F245B2A3}"/>
              </a:ext>
            </a:extLst>
          </p:cNvPr>
          <p:cNvSpPr txBox="1"/>
          <p:nvPr/>
        </p:nvSpPr>
        <p:spPr>
          <a:xfrm>
            <a:off x="735339" y="1806092"/>
            <a:ext cx="597112"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かんすう</a:t>
            </a:r>
          </a:p>
        </p:txBody>
      </p:sp>
      <p:sp>
        <p:nvSpPr>
          <p:cNvPr id="26" name="テキスト ボックス 25">
            <a:extLst>
              <a:ext uri="{FF2B5EF4-FFF2-40B4-BE49-F238E27FC236}">
                <a16:creationId xmlns:a16="http://schemas.microsoft.com/office/drawing/2014/main" id="{53B2328F-79F8-4896-BDD3-46EC46EEA54D}"/>
              </a:ext>
            </a:extLst>
          </p:cNvPr>
          <p:cNvSpPr txBox="1"/>
          <p:nvPr/>
        </p:nvSpPr>
        <p:spPr>
          <a:xfrm>
            <a:off x="1605785" y="3454479"/>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した</a:t>
            </a:r>
          </a:p>
        </p:txBody>
      </p:sp>
      <p:sp>
        <p:nvSpPr>
          <p:cNvPr id="27" name="テキスト ボックス 26">
            <a:extLst>
              <a:ext uri="{FF2B5EF4-FFF2-40B4-BE49-F238E27FC236}">
                <a16:creationId xmlns:a16="http://schemas.microsoft.com/office/drawing/2014/main" id="{C8A1FA47-3E24-4BEE-96AA-06668A160D34}"/>
              </a:ext>
            </a:extLst>
          </p:cNvPr>
          <p:cNvSpPr txBox="1"/>
          <p:nvPr/>
        </p:nvSpPr>
        <p:spPr>
          <a:xfrm>
            <a:off x="2288176" y="3453463"/>
            <a:ext cx="26648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お</a:t>
            </a:r>
          </a:p>
        </p:txBody>
      </p:sp>
      <p:sp>
        <p:nvSpPr>
          <p:cNvPr id="28" name="テキスト ボックス 27">
            <a:extLst>
              <a:ext uri="{FF2B5EF4-FFF2-40B4-BE49-F238E27FC236}">
                <a16:creationId xmlns:a16="http://schemas.microsoft.com/office/drawing/2014/main" id="{0851DA12-CB42-4CE4-B0EA-7E0ABFE9A8B5}"/>
              </a:ext>
            </a:extLst>
          </p:cNvPr>
          <p:cNvSpPr txBox="1"/>
          <p:nvPr/>
        </p:nvSpPr>
        <p:spPr>
          <a:xfrm>
            <a:off x="3376561" y="3041409"/>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した</a:t>
            </a:r>
          </a:p>
        </p:txBody>
      </p:sp>
      <p:sp>
        <p:nvSpPr>
          <p:cNvPr id="29" name="テキスト ボックス 28">
            <a:extLst>
              <a:ext uri="{FF2B5EF4-FFF2-40B4-BE49-F238E27FC236}">
                <a16:creationId xmlns:a16="http://schemas.microsoft.com/office/drawing/2014/main" id="{DD1072DB-B278-4D97-B40B-6A09319D8AA9}"/>
              </a:ext>
            </a:extLst>
          </p:cNvPr>
          <p:cNvSpPr txBox="1"/>
          <p:nvPr/>
        </p:nvSpPr>
        <p:spPr>
          <a:xfrm>
            <a:off x="3870136" y="3041409"/>
            <a:ext cx="649111"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かくにん</a:t>
            </a:r>
          </a:p>
        </p:txBody>
      </p:sp>
      <p:sp>
        <p:nvSpPr>
          <p:cNvPr id="30" name="テキスト ボックス 29">
            <a:extLst>
              <a:ext uri="{FF2B5EF4-FFF2-40B4-BE49-F238E27FC236}">
                <a16:creationId xmlns:a16="http://schemas.microsoft.com/office/drawing/2014/main" id="{A4C95F63-1F46-401E-8ACE-E28982B4DFBF}"/>
              </a:ext>
            </a:extLst>
          </p:cNvPr>
          <p:cNvSpPr txBox="1"/>
          <p:nvPr/>
        </p:nvSpPr>
        <p:spPr>
          <a:xfrm>
            <a:off x="5689771" y="1815300"/>
            <a:ext cx="597112"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かんすう</a:t>
            </a:r>
          </a:p>
        </p:txBody>
      </p:sp>
      <p:sp>
        <p:nvSpPr>
          <p:cNvPr id="31" name="テキスト ボックス 30">
            <a:extLst>
              <a:ext uri="{FF2B5EF4-FFF2-40B4-BE49-F238E27FC236}">
                <a16:creationId xmlns:a16="http://schemas.microsoft.com/office/drawing/2014/main" id="{595956BC-D525-45E4-9878-F0D07E52852D}"/>
              </a:ext>
            </a:extLst>
          </p:cNvPr>
          <p:cNvSpPr txBox="1"/>
          <p:nvPr/>
        </p:nvSpPr>
        <p:spPr>
          <a:xfrm>
            <a:off x="6579482" y="2239397"/>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かい</a:t>
            </a:r>
          </a:p>
        </p:txBody>
      </p:sp>
      <p:sp>
        <p:nvSpPr>
          <p:cNvPr id="32" name="テキスト ボックス 31">
            <a:extLst>
              <a:ext uri="{FF2B5EF4-FFF2-40B4-BE49-F238E27FC236}">
                <a16:creationId xmlns:a16="http://schemas.microsoft.com/office/drawing/2014/main" id="{2D247DA3-D453-490A-8BC1-E1E6F6260F59}"/>
              </a:ext>
            </a:extLst>
          </p:cNvPr>
          <p:cNvSpPr txBox="1"/>
          <p:nvPr/>
        </p:nvSpPr>
        <p:spPr>
          <a:xfrm>
            <a:off x="5786484" y="2637428"/>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a:t>
            </a:r>
          </a:p>
        </p:txBody>
      </p:sp>
      <p:sp>
        <p:nvSpPr>
          <p:cNvPr id="33" name="テキスト ボックス 32">
            <a:extLst>
              <a:ext uri="{FF2B5EF4-FFF2-40B4-BE49-F238E27FC236}">
                <a16:creationId xmlns:a16="http://schemas.microsoft.com/office/drawing/2014/main" id="{B9D4C388-29BC-4F18-9C66-287226700C1B}"/>
              </a:ext>
            </a:extLst>
          </p:cNvPr>
          <p:cNvSpPr txBox="1"/>
          <p:nvPr/>
        </p:nvSpPr>
        <p:spPr>
          <a:xfrm>
            <a:off x="6044390" y="2640359"/>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だ</a:t>
            </a:r>
          </a:p>
        </p:txBody>
      </p:sp>
      <p:sp>
        <p:nvSpPr>
          <p:cNvPr id="34" name="テキスト ボックス 33">
            <a:extLst>
              <a:ext uri="{FF2B5EF4-FFF2-40B4-BE49-F238E27FC236}">
                <a16:creationId xmlns:a16="http://schemas.microsoft.com/office/drawing/2014/main" id="{282491FB-A53D-4CFB-BC22-4C0E3ED89182}"/>
              </a:ext>
            </a:extLst>
          </p:cNvPr>
          <p:cNvSpPr txBox="1"/>
          <p:nvPr/>
        </p:nvSpPr>
        <p:spPr>
          <a:xfrm>
            <a:off x="6448801" y="3325438"/>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35" name="テキスト ボックス 34">
            <a:extLst>
              <a:ext uri="{FF2B5EF4-FFF2-40B4-BE49-F238E27FC236}">
                <a16:creationId xmlns:a16="http://schemas.microsoft.com/office/drawing/2014/main" id="{BF508B2F-4770-4A63-A993-64D97490693B}"/>
              </a:ext>
            </a:extLst>
          </p:cNvPr>
          <p:cNvSpPr txBox="1"/>
          <p:nvPr/>
        </p:nvSpPr>
        <p:spPr>
          <a:xfrm>
            <a:off x="7899296" y="3325438"/>
            <a:ext cx="468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いどう</a:t>
            </a:r>
          </a:p>
        </p:txBody>
      </p:sp>
      <p:pic>
        <p:nvPicPr>
          <p:cNvPr id="36" name="図 35">
            <a:extLst>
              <a:ext uri="{FF2B5EF4-FFF2-40B4-BE49-F238E27FC236}">
                <a16:creationId xmlns:a16="http://schemas.microsoft.com/office/drawing/2014/main" id="{68BDCD0F-756D-4E4E-892B-474C6C3899B3}"/>
              </a:ext>
            </a:extLst>
          </p:cNvPr>
          <p:cNvPicPr>
            <a:picLocks noChangeAspect="1"/>
          </p:cNvPicPr>
          <p:nvPr/>
        </p:nvPicPr>
        <p:blipFill>
          <a:blip r:embed="rId4"/>
          <a:stretch>
            <a:fillRect/>
          </a:stretch>
        </p:blipFill>
        <p:spPr>
          <a:xfrm>
            <a:off x="1569317" y="4952020"/>
            <a:ext cx="978775" cy="1658217"/>
          </a:xfrm>
          <a:prstGeom prst="rect">
            <a:avLst/>
          </a:prstGeom>
        </p:spPr>
      </p:pic>
    </p:spTree>
    <p:extLst>
      <p:ext uri="{BB962C8B-B14F-4D97-AF65-F5344CB8AC3E}">
        <p14:creationId xmlns:p14="http://schemas.microsoft.com/office/powerpoint/2010/main" val="215291305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pic>
        <p:nvPicPr>
          <p:cNvPr id="9" name="図 8">
            <a:extLst>
              <a:ext uri="{FF2B5EF4-FFF2-40B4-BE49-F238E27FC236}">
                <a16:creationId xmlns:a16="http://schemas.microsoft.com/office/drawing/2014/main" id="{8DD8F7AB-E132-423C-A59C-24803D5CEFAC}"/>
              </a:ext>
            </a:extLst>
          </p:cNvPr>
          <p:cNvPicPr>
            <a:picLocks noChangeAspect="1"/>
          </p:cNvPicPr>
          <p:nvPr/>
        </p:nvPicPr>
        <p:blipFill>
          <a:blip r:embed="rId2"/>
          <a:stretch>
            <a:fillRect/>
          </a:stretch>
        </p:blipFill>
        <p:spPr>
          <a:xfrm>
            <a:off x="7209814" y="4992988"/>
            <a:ext cx="959940" cy="1529767"/>
          </a:xfrm>
          <a:prstGeom prst="rect">
            <a:avLst/>
          </a:prstGeom>
        </p:spPr>
      </p:pic>
      <p:sp>
        <p:nvSpPr>
          <p:cNvPr id="10" name="テキスト ボックス 9">
            <a:extLst>
              <a:ext uri="{FF2B5EF4-FFF2-40B4-BE49-F238E27FC236}">
                <a16:creationId xmlns:a16="http://schemas.microsoft.com/office/drawing/2014/main" id="{E1C094B7-5D56-4C03-9735-A4D3F409A171}"/>
              </a:ext>
            </a:extLst>
          </p:cNvPr>
          <p:cNvSpPr txBox="1"/>
          <p:nvPr/>
        </p:nvSpPr>
        <p:spPr>
          <a:xfrm>
            <a:off x="1863969" y="5369428"/>
            <a:ext cx="4830753"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この関数を呼び出して実行するとどうなるかな？</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1" name="テキスト ボックス 10">
            <a:extLst>
              <a:ext uri="{FF2B5EF4-FFF2-40B4-BE49-F238E27FC236}">
                <a16:creationId xmlns:a16="http://schemas.microsoft.com/office/drawing/2014/main" id="{542D3DA9-AD44-47CF-9FE3-BBC77BE898C9}"/>
              </a:ext>
            </a:extLst>
          </p:cNvPr>
          <p:cNvSpPr txBox="1"/>
          <p:nvPr/>
        </p:nvSpPr>
        <p:spPr>
          <a:xfrm>
            <a:off x="3824957" y="5437050"/>
            <a:ext cx="6595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じっこう</a:t>
            </a:r>
            <a:endParaRPr kumimoji="1" lang="ja-JP" altLang="en-US" sz="800" dirty="0">
              <a:latin typeface="メイリオ" panose="020B0604030504040204" pitchFamily="50" charset="-128"/>
              <a:ea typeface="メイリオ" panose="020B0604030504040204" pitchFamily="50" charset="-128"/>
            </a:endParaRPr>
          </a:p>
        </p:txBody>
      </p:sp>
      <p:sp>
        <p:nvSpPr>
          <p:cNvPr id="12" name="吹き出し: 角を丸めた四角形 11">
            <a:extLst>
              <a:ext uri="{FF2B5EF4-FFF2-40B4-BE49-F238E27FC236}">
                <a16:creationId xmlns:a16="http://schemas.microsoft.com/office/drawing/2014/main" id="{7F92DDFA-E6A6-47B1-945C-CE896528F5AB}"/>
              </a:ext>
            </a:extLst>
          </p:cNvPr>
          <p:cNvSpPr/>
          <p:nvPr/>
        </p:nvSpPr>
        <p:spPr>
          <a:xfrm>
            <a:off x="1798296" y="5292969"/>
            <a:ext cx="4830753" cy="666539"/>
          </a:xfrm>
          <a:prstGeom prst="wedgeRoundRectCallout">
            <a:avLst>
              <a:gd name="adj1" fmla="val 54566"/>
              <a:gd name="adj2" fmla="val -1154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13" name="テキスト ボックス 12">
            <a:extLst>
              <a:ext uri="{FF2B5EF4-FFF2-40B4-BE49-F238E27FC236}">
                <a16:creationId xmlns:a16="http://schemas.microsoft.com/office/drawing/2014/main" id="{1603429B-69B7-46D8-9F54-9685808E385C}"/>
              </a:ext>
            </a:extLst>
          </p:cNvPr>
          <p:cNvSpPr txBox="1"/>
          <p:nvPr/>
        </p:nvSpPr>
        <p:spPr>
          <a:xfrm>
            <a:off x="2232045" y="5437050"/>
            <a:ext cx="6595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かんすう</a:t>
            </a:r>
            <a:endParaRPr kumimoji="1" lang="ja-JP" altLang="en-US" sz="800" dirty="0">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CC3643CD-83B9-4410-9DE7-CB972BE7FEFD}"/>
              </a:ext>
            </a:extLst>
          </p:cNvPr>
          <p:cNvSpPr txBox="1"/>
          <p:nvPr/>
        </p:nvSpPr>
        <p:spPr>
          <a:xfrm>
            <a:off x="2888930" y="5437050"/>
            <a:ext cx="33008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a:t>
            </a:r>
            <a:endParaRPr kumimoji="1" lang="ja-JP" altLang="en-US" sz="8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E9DCA74F-42AB-420E-827C-8D8736EB16EC}"/>
              </a:ext>
            </a:extLst>
          </p:cNvPr>
          <p:cNvSpPr txBox="1"/>
          <p:nvPr/>
        </p:nvSpPr>
        <p:spPr>
          <a:xfrm>
            <a:off x="3305087" y="5437050"/>
            <a:ext cx="33008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だ</a:t>
            </a:r>
            <a:endParaRPr kumimoji="1" lang="ja-JP" altLang="en-US" sz="800" dirty="0">
              <a:latin typeface="メイリオ" panose="020B0604030504040204" pitchFamily="50" charset="-128"/>
              <a:ea typeface="メイリオ" panose="020B0604030504040204" pitchFamily="50" charset="-128"/>
            </a:endParaRPr>
          </a:p>
        </p:txBody>
      </p:sp>
      <p:pic>
        <p:nvPicPr>
          <p:cNvPr id="36" name="図 35">
            <a:extLst>
              <a:ext uri="{FF2B5EF4-FFF2-40B4-BE49-F238E27FC236}">
                <a16:creationId xmlns:a16="http://schemas.microsoft.com/office/drawing/2014/main" id="{6A758277-9AFC-4A7C-BCFA-8C2E9416D580}"/>
              </a:ext>
            </a:extLst>
          </p:cNvPr>
          <p:cNvPicPr>
            <a:picLocks noChangeAspect="1"/>
          </p:cNvPicPr>
          <p:nvPr/>
        </p:nvPicPr>
        <p:blipFill>
          <a:blip r:embed="rId3"/>
          <a:stretch>
            <a:fillRect/>
          </a:stretch>
        </p:blipFill>
        <p:spPr>
          <a:xfrm>
            <a:off x="1562450" y="1316572"/>
            <a:ext cx="5456393" cy="3612193"/>
          </a:xfrm>
          <a:prstGeom prst="rect">
            <a:avLst/>
          </a:prstGeom>
        </p:spPr>
      </p:pic>
      <p:sp>
        <p:nvSpPr>
          <p:cNvPr id="37" name="テキスト ボックス 36">
            <a:extLst>
              <a:ext uri="{FF2B5EF4-FFF2-40B4-BE49-F238E27FC236}">
                <a16:creationId xmlns:a16="http://schemas.microsoft.com/office/drawing/2014/main" id="{6D043FEF-2EF5-49E1-BDD6-C5DF866BE290}"/>
              </a:ext>
            </a:extLst>
          </p:cNvPr>
          <p:cNvSpPr txBox="1"/>
          <p:nvPr/>
        </p:nvSpPr>
        <p:spPr>
          <a:xfrm>
            <a:off x="2913052" y="1144679"/>
            <a:ext cx="648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にゅうりょく</a:t>
            </a:r>
          </a:p>
        </p:txBody>
      </p:sp>
      <p:sp>
        <p:nvSpPr>
          <p:cNvPr id="38" name="テキスト ボックス 37">
            <a:extLst>
              <a:ext uri="{FF2B5EF4-FFF2-40B4-BE49-F238E27FC236}">
                <a16:creationId xmlns:a16="http://schemas.microsoft.com/office/drawing/2014/main" id="{7C6F3766-2CB8-4E62-BE0E-EFC36DC53036}"/>
              </a:ext>
            </a:extLst>
          </p:cNvPr>
          <p:cNvSpPr txBox="1"/>
          <p:nvPr/>
        </p:nvSpPr>
        <p:spPr>
          <a:xfrm>
            <a:off x="3372822" y="1139795"/>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とき</a:t>
            </a:r>
          </a:p>
        </p:txBody>
      </p:sp>
      <p:sp>
        <p:nvSpPr>
          <p:cNvPr id="39" name="テキスト ボックス 38">
            <a:extLst>
              <a:ext uri="{FF2B5EF4-FFF2-40B4-BE49-F238E27FC236}">
                <a16:creationId xmlns:a16="http://schemas.microsoft.com/office/drawing/2014/main" id="{9BF688BE-70FD-41E7-A99B-613EEE121F76}"/>
              </a:ext>
            </a:extLst>
          </p:cNvPr>
          <p:cNvSpPr txBox="1"/>
          <p:nvPr/>
        </p:nvSpPr>
        <p:spPr>
          <a:xfrm>
            <a:off x="1511077" y="1441338"/>
            <a:ext cx="504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かんすう</a:t>
            </a:r>
          </a:p>
        </p:txBody>
      </p:sp>
      <p:sp>
        <p:nvSpPr>
          <p:cNvPr id="41" name="テキスト ボックス 40">
            <a:extLst>
              <a:ext uri="{FF2B5EF4-FFF2-40B4-BE49-F238E27FC236}">
                <a16:creationId xmlns:a16="http://schemas.microsoft.com/office/drawing/2014/main" id="{421C38C1-8B13-4BF2-945C-F78A344BACCD}"/>
              </a:ext>
            </a:extLst>
          </p:cNvPr>
          <p:cNvSpPr txBox="1"/>
          <p:nvPr/>
        </p:nvSpPr>
        <p:spPr>
          <a:xfrm>
            <a:off x="3817927" y="1812183"/>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した</a:t>
            </a:r>
          </a:p>
        </p:txBody>
      </p:sp>
      <p:sp>
        <p:nvSpPr>
          <p:cNvPr id="42" name="テキスト ボックス 41">
            <a:extLst>
              <a:ext uri="{FF2B5EF4-FFF2-40B4-BE49-F238E27FC236}">
                <a16:creationId xmlns:a16="http://schemas.microsoft.com/office/drawing/2014/main" id="{405BFAC4-921D-4732-B25A-ADB3F3BB400B}"/>
              </a:ext>
            </a:extLst>
          </p:cNvPr>
          <p:cNvSpPr txBox="1"/>
          <p:nvPr/>
        </p:nvSpPr>
        <p:spPr>
          <a:xfrm>
            <a:off x="4268168" y="1809930"/>
            <a:ext cx="504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かくにん</a:t>
            </a:r>
          </a:p>
        </p:txBody>
      </p:sp>
      <p:sp>
        <p:nvSpPr>
          <p:cNvPr id="43" name="テキスト ボックス 42">
            <a:extLst>
              <a:ext uri="{FF2B5EF4-FFF2-40B4-BE49-F238E27FC236}">
                <a16:creationId xmlns:a16="http://schemas.microsoft.com/office/drawing/2014/main" id="{D95A7E3F-6697-4A9B-9354-7A1FAC1254E9}"/>
              </a:ext>
            </a:extLst>
          </p:cNvPr>
          <p:cNvSpPr txBox="1"/>
          <p:nvPr/>
        </p:nvSpPr>
        <p:spPr>
          <a:xfrm>
            <a:off x="2598812" y="2181036"/>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みぎ</a:t>
            </a:r>
          </a:p>
        </p:txBody>
      </p:sp>
      <p:sp>
        <p:nvSpPr>
          <p:cNvPr id="44" name="テキスト ボックス 43">
            <a:extLst>
              <a:ext uri="{FF2B5EF4-FFF2-40B4-BE49-F238E27FC236}">
                <a16:creationId xmlns:a16="http://schemas.microsoft.com/office/drawing/2014/main" id="{2D6A9BCD-F476-4491-B2B8-233F499D6EBC}"/>
              </a:ext>
            </a:extLst>
          </p:cNvPr>
          <p:cNvSpPr txBox="1"/>
          <p:nvPr/>
        </p:nvSpPr>
        <p:spPr>
          <a:xfrm>
            <a:off x="2295920" y="2181036"/>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45" name="テキスト ボックス 44">
            <a:extLst>
              <a:ext uri="{FF2B5EF4-FFF2-40B4-BE49-F238E27FC236}">
                <a16:creationId xmlns:a16="http://schemas.microsoft.com/office/drawing/2014/main" id="{B9843AC6-6B5E-443D-92FD-0CF0FEE45270}"/>
              </a:ext>
            </a:extLst>
          </p:cNvPr>
          <p:cNvSpPr txBox="1"/>
          <p:nvPr/>
        </p:nvSpPr>
        <p:spPr>
          <a:xfrm>
            <a:off x="3051695" y="2181036"/>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46" name="テキスト ボックス 45">
            <a:extLst>
              <a:ext uri="{FF2B5EF4-FFF2-40B4-BE49-F238E27FC236}">
                <a16:creationId xmlns:a16="http://schemas.microsoft.com/office/drawing/2014/main" id="{BC2A02DD-7FF4-4C58-9DA5-F9A7614F20BF}"/>
              </a:ext>
            </a:extLst>
          </p:cNvPr>
          <p:cNvSpPr txBox="1"/>
          <p:nvPr/>
        </p:nvSpPr>
        <p:spPr>
          <a:xfrm>
            <a:off x="2600758" y="2781988"/>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みぎ</a:t>
            </a:r>
          </a:p>
        </p:txBody>
      </p:sp>
      <p:sp>
        <p:nvSpPr>
          <p:cNvPr id="47" name="テキスト ボックス 46">
            <a:extLst>
              <a:ext uri="{FF2B5EF4-FFF2-40B4-BE49-F238E27FC236}">
                <a16:creationId xmlns:a16="http://schemas.microsoft.com/office/drawing/2014/main" id="{D0D0E5E5-7D41-4B93-B0E4-4E3EE9858984}"/>
              </a:ext>
            </a:extLst>
          </p:cNvPr>
          <p:cNvSpPr txBox="1"/>
          <p:nvPr/>
        </p:nvSpPr>
        <p:spPr>
          <a:xfrm>
            <a:off x="2306658" y="2781988"/>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48" name="テキスト ボックス 47">
            <a:extLst>
              <a:ext uri="{FF2B5EF4-FFF2-40B4-BE49-F238E27FC236}">
                <a16:creationId xmlns:a16="http://schemas.microsoft.com/office/drawing/2014/main" id="{0160B57B-CDF9-48BB-8CD3-CEC17B915CE2}"/>
              </a:ext>
            </a:extLst>
          </p:cNvPr>
          <p:cNvSpPr txBox="1"/>
          <p:nvPr/>
        </p:nvSpPr>
        <p:spPr>
          <a:xfrm>
            <a:off x="3062433" y="2781988"/>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49" name="テキスト ボックス 48">
            <a:extLst>
              <a:ext uri="{FF2B5EF4-FFF2-40B4-BE49-F238E27FC236}">
                <a16:creationId xmlns:a16="http://schemas.microsoft.com/office/drawing/2014/main" id="{A86C6E17-B5A2-41E7-9943-D5DD29C18657}"/>
              </a:ext>
            </a:extLst>
          </p:cNvPr>
          <p:cNvSpPr txBox="1"/>
          <p:nvPr/>
        </p:nvSpPr>
        <p:spPr>
          <a:xfrm>
            <a:off x="2344404" y="2474584"/>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まえ</a:t>
            </a:r>
          </a:p>
        </p:txBody>
      </p:sp>
      <p:sp>
        <p:nvSpPr>
          <p:cNvPr id="50" name="テキスト ボックス 49">
            <a:extLst>
              <a:ext uri="{FF2B5EF4-FFF2-40B4-BE49-F238E27FC236}">
                <a16:creationId xmlns:a16="http://schemas.microsoft.com/office/drawing/2014/main" id="{74086CE1-E956-434D-B166-C9E9B570D2E0}"/>
              </a:ext>
            </a:extLst>
          </p:cNvPr>
          <p:cNvSpPr txBox="1"/>
          <p:nvPr/>
        </p:nvSpPr>
        <p:spPr>
          <a:xfrm>
            <a:off x="3396382" y="2468743"/>
            <a:ext cx="436593"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いどう</a:t>
            </a:r>
          </a:p>
        </p:txBody>
      </p:sp>
      <p:sp>
        <p:nvSpPr>
          <p:cNvPr id="51" name="テキスト ボックス 50">
            <a:extLst>
              <a:ext uri="{FF2B5EF4-FFF2-40B4-BE49-F238E27FC236}">
                <a16:creationId xmlns:a16="http://schemas.microsoft.com/office/drawing/2014/main" id="{35F7E68A-A621-43EC-B707-B97E1743A62D}"/>
              </a:ext>
            </a:extLst>
          </p:cNvPr>
          <p:cNvSpPr txBox="1"/>
          <p:nvPr/>
        </p:nvSpPr>
        <p:spPr>
          <a:xfrm>
            <a:off x="4190135" y="3146209"/>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した</a:t>
            </a:r>
          </a:p>
        </p:txBody>
      </p:sp>
      <p:sp>
        <p:nvSpPr>
          <p:cNvPr id="52" name="テキスト ボックス 51">
            <a:extLst>
              <a:ext uri="{FF2B5EF4-FFF2-40B4-BE49-F238E27FC236}">
                <a16:creationId xmlns:a16="http://schemas.microsoft.com/office/drawing/2014/main" id="{357ED1DC-02CC-4C89-9BEA-B1920CDE06E4}"/>
              </a:ext>
            </a:extLst>
          </p:cNvPr>
          <p:cNvSpPr txBox="1"/>
          <p:nvPr/>
        </p:nvSpPr>
        <p:spPr>
          <a:xfrm>
            <a:off x="4640376" y="3143956"/>
            <a:ext cx="504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かくにん</a:t>
            </a:r>
          </a:p>
        </p:txBody>
      </p:sp>
      <p:sp>
        <p:nvSpPr>
          <p:cNvPr id="53" name="テキスト ボックス 52">
            <a:extLst>
              <a:ext uri="{FF2B5EF4-FFF2-40B4-BE49-F238E27FC236}">
                <a16:creationId xmlns:a16="http://schemas.microsoft.com/office/drawing/2014/main" id="{8135909B-75BC-4BF1-9337-68E1799EDFC8}"/>
              </a:ext>
            </a:extLst>
          </p:cNvPr>
          <p:cNvSpPr txBox="1"/>
          <p:nvPr/>
        </p:nvSpPr>
        <p:spPr>
          <a:xfrm>
            <a:off x="2566652" y="3503583"/>
            <a:ext cx="419659"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ひだり</a:t>
            </a:r>
          </a:p>
        </p:txBody>
      </p:sp>
      <p:sp>
        <p:nvSpPr>
          <p:cNvPr id="54" name="テキスト ボックス 53">
            <a:extLst>
              <a:ext uri="{FF2B5EF4-FFF2-40B4-BE49-F238E27FC236}">
                <a16:creationId xmlns:a16="http://schemas.microsoft.com/office/drawing/2014/main" id="{7D98C1FF-5F5B-4D39-AF8E-0C887FCDB266}"/>
              </a:ext>
            </a:extLst>
          </p:cNvPr>
          <p:cNvSpPr txBox="1"/>
          <p:nvPr/>
        </p:nvSpPr>
        <p:spPr>
          <a:xfrm>
            <a:off x="2290137" y="3503583"/>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55" name="テキスト ボックス 54">
            <a:extLst>
              <a:ext uri="{FF2B5EF4-FFF2-40B4-BE49-F238E27FC236}">
                <a16:creationId xmlns:a16="http://schemas.microsoft.com/office/drawing/2014/main" id="{330B9C1E-663F-45AB-B881-5571860618C4}"/>
              </a:ext>
            </a:extLst>
          </p:cNvPr>
          <p:cNvSpPr txBox="1"/>
          <p:nvPr/>
        </p:nvSpPr>
        <p:spPr>
          <a:xfrm>
            <a:off x="3045912" y="3503583"/>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56" name="テキスト ボックス 55">
            <a:extLst>
              <a:ext uri="{FF2B5EF4-FFF2-40B4-BE49-F238E27FC236}">
                <a16:creationId xmlns:a16="http://schemas.microsoft.com/office/drawing/2014/main" id="{C6D2307D-6A06-4D38-9025-C6D040714A0D}"/>
              </a:ext>
            </a:extLst>
          </p:cNvPr>
          <p:cNvSpPr txBox="1"/>
          <p:nvPr/>
        </p:nvSpPr>
        <p:spPr>
          <a:xfrm>
            <a:off x="2551013" y="4104535"/>
            <a:ext cx="461675"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ひだり</a:t>
            </a:r>
          </a:p>
        </p:txBody>
      </p:sp>
      <p:sp>
        <p:nvSpPr>
          <p:cNvPr id="57" name="テキスト ボックス 56">
            <a:extLst>
              <a:ext uri="{FF2B5EF4-FFF2-40B4-BE49-F238E27FC236}">
                <a16:creationId xmlns:a16="http://schemas.microsoft.com/office/drawing/2014/main" id="{CBCA36CE-4606-4C0A-9C69-3737AF37399D}"/>
              </a:ext>
            </a:extLst>
          </p:cNvPr>
          <p:cNvSpPr txBox="1"/>
          <p:nvPr/>
        </p:nvSpPr>
        <p:spPr>
          <a:xfrm>
            <a:off x="2300875" y="4104535"/>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58" name="テキスト ボックス 57">
            <a:extLst>
              <a:ext uri="{FF2B5EF4-FFF2-40B4-BE49-F238E27FC236}">
                <a16:creationId xmlns:a16="http://schemas.microsoft.com/office/drawing/2014/main" id="{BFE270BB-EA66-4F20-9C8C-1EF44A00314D}"/>
              </a:ext>
            </a:extLst>
          </p:cNvPr>
          <p:cNvSpPr txBox="1"/>
          <p:nvPr/>
        </p:nvSpPr>
        <p:spPr>
          <a:xfrm>
            <a:off x="3056650" y="4104535"/>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59" name="テキスト ボックス 58">
            <a:extLst>
              <a:ext uri="{FF2B5EF4-FFF2-40B4-BE49-F238E27FC236}">
                <a16:creationId xmlns:a16="http://schemas.microsoft.com/office/drawing/2014/main" id="{8F6AAB50-0C0C-44CE-8A9D-D4B4524EE3F1}"/>
              </a:ext>
            </a:extLst>
          </p:cNvPr>
          <p:cNvSpPr txBox="1"/>
          <p:nvPr/>
        </p:nvSpPr>
        <p:spPr>
          <a:xfrm>
            <a:off x="2338621" y="3797131"/>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まえ</a:t>
            </a:r>
          </a:p>
        </p:txBody>
      </p:sp>
      <p:sp>
        <p:nvSpPr>
          <p:cNvPr id="60" name="テキスト ボックス 59">
            <a:extLst>
              <a:ext uri="{FF2B5EF4-FFF2-40B4-BE49-F238E27FC236}">
                <a16:creationId xmlns:a16="http://schemas.microsoft.com/office/drawing/2014/main" id="{E6086F0A-F48B-41F7-ADD5-A975178FB615}"/>
              </a:ext>
            </a:extLst>
          </p:cNvPr>
          <p:cNvSpPr txBox="1"/>
          <p:nvPr/>
        </p:nvSpPr>
        <p:spPr>
          <a:xfrm>
            <a:off x="3390599" y="3791290"/>
            <a:ext cx="436593"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いどう</a:t>
            </a:r>
          </a:p>
        </p:txBody>
      </p:sp>
    </p:spTree>
    <p:extLst>
      <p:ext uri="{BB962C8B-B14F-4D97-AF65-F5344CB8AC3E}">
        <p14:creationId xmlns:p14="http://schemas.microsoft.com/office/powerpoint/2010/main" val="365876498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sp>
        <p:nvSpPr>
          <p:cNvPr id="13" name="テキスト ボックス 12">
            <a:extLst>
              <a:ext uri="{FF2B5EF4-FFF2-40B4-BE49-F238E27FC236}">
                <a16:creationId xmlns:a16="http://schemas.microsoft.com/office/drawing/2014/main" id="{4080C599-B294-4BEB-BF53-85157F291CB1}"/>
              </a:ext>
            </a:extLst>
          </p:cNvPr>
          <p:cNvSpPr txBox="1"/>
          <p:nvPr/>
        </p:nvSpPr>
        <p:spPr>
          <a:xfrm>
            <a:off x="5061339" y="1290743"/>
            <a:ext cx="3787049"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足元のブロックを確認する。</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624C6B50-6D06-4E4A-B664-068B28E4C4FA}"/>
              </a:ext>
            </a:extLst>
          </p:cNvPr>
          <p:cNvSpPr txBox="1"/>
          <p:nvPr/>
        </p:nvSpPr>
        <p:spPr>
          <a:xfrm>
            <a:off x="5418455" y="1789091"/>
            <a:ext cx="3690380" cy="1719702"/>
          </a:xfrm>
          <a:prstGeom prst="rect">
            <a:avLst/>
          </a:prstGeom>
          <a:noFill/>
          <a:ln>
            <a:solidFill>
              <a:schemeClr val="accent1"/>
            </a:solidFill>
          </a:ln>
        </p:spPr>
        <p:txBody>
          <a:bodyPr wrap="square" rtlCol="0">
            <a:spAutoFit/>
          </a:bodyPr>
          <a:lstStyle/>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・ラピスラズリの場合（</a:t>
            </a:r>
            <a:r>
              <a:rPr kumimoji="1" lang="ja-JP" altLang="en-US" b="1" dirty="0">
                <a:solidFill>
                  <a:srgbClr val="575E75"/>
                </a:solidFill>
                <a:latin typeface="メイリオ" panose="020B0604030504040204" pitchFamily="50" charset="-128"/>
                <a:ea typeface="メイリオ" panose="020B0604030504040204" pitchFamily="50" charset="-128"/>
              </a:rPr>
              <a:t>右回転</a:t>
            </a:r>
            <a:r>
              <a:rPr kumimoji="1" lang="ja-JP" altLang="en-US" dirty="0">
                <a:solidFill>
                  <a:srgbClr val="575E75"/>
                </a:solidFill>
                <a:latin typeface="メイリオ" panose="020B0604030504040204" pitchFamily="50" charset="-128"/>
                <a:ea typeface="メイリオ" panose="020B0604030504040204" pitchFamily="50" charset="-128"/>
              </a:rPr>
              <a:t>）</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向きを右に変える。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ブロック分前に移動する。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向きを右に変える。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23" name="テキスト ボックス 22">
            <a:extLst>
              <a:ext uri="{FF2B5EF4-FFF2-40B4-BE49-F238E27FC236}">
                <a16:creationId xmlns:a16="http://schemas.microsoft.com/office/drawing/2014/main" id="{2D96784F-DCF2-402F-984C-63DBA7E8D550}"/>
              </a:ext>
            </a:extLst>
          </p:cNvPr>
          <p:cNvSpPr txBox="1"/>
          <p:nvPr/>
        </p:nvSpPr>
        <p:spPr>
          <a:xfrm>
            <a:off x="7603199" y="2582028"/>
            <a:ext cx="6185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24" name="テキスト ボックス 23">
            <a:extLst>
              <a:ext uri="{FF2B5EF4-FFF2-40B4-BE49-F238E27FC236}">
                <a16:creationId xmlns:a16="http://schemas.microsoft.com/office/drawing/2014/main" id="{44BE4B35-3B33-4821-B032-1222660F396A}"/>
              </a:ext>
            </a:extLst>
          </p:cNvPr>
          <p:cNvSpPr txBox="1"/>
          <p:nvPr/>
        </p:nvSpPr>
        <p:spPr>
          <a:xfrm>
            <a:off x="6862620" y="2586372"/>
            <a:ext cx="7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まえ</a:t>
            </a:r>
          </a:p>
        </p:txBody>
      </p:sp>
      <p:sp>
        <p:nvSpPr>
          <p:cNvPr id="25" name="テキスト ボックス 24">
            <a:extLst>
              <a:ext uri="{FF2B5EF4-FFF2-40B4-BE49-F238E27FC236}">
                <a16:creationId xmlns:a16="http://schemas.microsoft.com/office/drawing/2014/main" id="{7DB3FBBD-B7A8-4360-80F2-A81688D732B7}"/>
              </a:ext>
            </a:extLst>
          </p:cNvPr>
          <p:cNvSpPr txBox="1"/>
          <p:nvPr/>
        </p:nvSpPr>
        <p:spPr>
          <a:xfrm>
            <a:off x="5327276" y="1360653"/>
            <a:ext cx="7317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26" name="テキスト ボックス 25">
            <a:extLst>
              <a:ext uri="{FF2B5EF4-FFF2-40B4-BE49-F238E27FC236}">
                <a16:creationId xmlns:a16="http://schemas.microsoft.com/office/drawing/2014/main" id="{ACD8FDCC-A88D-4D0B-A490-7EEDC9FA2C20}"/>
              </a:ext>
            </a:extLst>
          </p:cNvPr>
          <p:cNvSpPr txBox="1"/>
          <p:nvPr/>
        </p:nvSpPr>
        <p:spPr>
          <a:xfrm>
            <a:off x="7143374" y="1362626"/>
            <a:ext cx="7317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かくにん</a:t>
            </a:r>
          </a:p>
        </p:txBody>
      </p:sp>
      <p:sp>
        <p:nvSpPr>
          <p:cNvPr id="27" name="テキスト ボックス 26">
            <a:extLst>
              <a:ext uri="{FF2B5EF4-FFF2-40B4-BE49-F238E27FC236}">
                <a16:creationId xmlns:a16="http://schemas.microsoft.com/office/drawing/2014/main" id="{316F701C-EBCE-4FF2-8FF5-5CDE39A248B5}"/>
              </a:ext>
            </a:extLst>
          </p:cNvPr>
          <p:cNvSpPr txBox="1"/>
          <p:nvPr/>
        </p:nvSpPr>
        <p:spPr>
          <a:xfrm>
            <a:off x="7242252" y="1760688"/>
            <a:ext cx="6185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ばあい</a:t>
            </a:r>
          </a:p>
        </p:txBody>
      </p:sp>
      <p:sp>
        <p:nvSpPr>
          <p:cNvPr id="28" name="テキスト ボックス 27">
            <a:extLst>
              <a:ext uri="{FF2B5EF4-FFF2-40B4-BE49-F238E27FC236}">
                <a16:creationId xmlns:a16="http://schemas.microsoft.com/office/drawing/2014/main" id="{1DF6730A-F237-431D-925B-F767E69AFAA7}"/>
              </a:ext>
            </a:extLst>
          </p:cNvPr>
          <p:cNvSpPr txBox="1"/>
          <p:nvPr/>
        </p:nvSpPr>
        <p:spPr>
          <a:xfrm>
            <a:off x="7860960" y="1760688"/>
            <a:ext cx="9874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みぎかいてん</a:t>
            </a:r>
          </a:p>
        </p:txBody>
      </p:sp>
      <p:sp>
        <p:nvSpPr>
          <p:cNvPr id="29" name="テキスト ボックス 28">
            <a:extLst>
              <a:ext uri="{FF2B5EF4-FFF2-40B4-BE49-F238E27FC236}">
                <a16:creationId xmlns:a16="http://schemas.microsoft.com/office/drawing/2014/main" id="{6AB9BC81-7392-49C3-9BB1-55595AEDBD47}"/>
              </a:ext>
            </a:extLst>
          </p:cNvPr>
          <p:cNvSpPr txBox="1"/>
          <p:nvPr/>
        </p:nvSpPr>
        <p:spPr>
          <a:xfrm>
            <a:off x="5903962" y="2188995"/>
            <a:ext cx="3268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30" name="テキスト ボックス 29">
            <a:extLst>
              <a:ext uri="{FF2B5EF4-FFF2-40B4-BE49-F238E27FC236}">
                <a16:creationId xmlns:a16="http://schemas.microsoft.com/office/drawing/2014/main" id="{4167788F-C199-4F32-B392-39791A4900B1}"/>
              </a:ext>
            </a:extLst>
          </p:cNvPr>
          <p:cNvSpPr txBox="1"/>
          <p:nvPr/>
        </p:nvSpPr>
        <p:spPr>
          <a:xfrm>
            <a:off x="6498596" y="2188995"/>
            <a:ext cx="5122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31" name="テキスト ボックス 30">
            <a:extLst>
              <a:ext uri="{FF2B5EF4-FFF2-40B4-BE49-F238E27FC236}">
                <a16:creationId xmlns:a16="http://schemas.microsoft.com/office/drawing/2014/main" id="{9C53A0DD-396D-40C8-BC2D-DDB12368DDE0}"/>
              </a:ext>
            </a:extLst>
          </p:cNvPr>
          <p:cNvSpPr txBox="1"/>
          <p:nvPr/>
        </p:nvSpPr>
        <p:spPr>
          <a:xfrm>
            <a:off x="7026982" y="2188995"/>
            <a:ext cx="3570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32" name="テキスト ボックス 31">
            <a:extLst>
              <a:ext uri="{FF2B5EF4-FFF2-40B4-BE49-F238E27FC236}">
                <a16:creationId xmlns:a16="http://schemas.microsoft.com/office/drawing/2014/main" id="{C7FF8CC7-0603-4A37-9749-E3C3C4968099}"/>
              </a:ext>
            </a:extLst>
          </p:cNvPr>
          <p:cNvSpPr txBox="1"/>
          <p:nvPr/>
        </p:nvSpPr>
        <p:spPr>
          <a:xfrm>
            <a:off x="5912754" y="3006316"/>
            <a:ext cx="3268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33" name="テキスト ボックス 32">
            <a:extLst>
              <a:ext uri="{FF2B5EF4-FFF2-40B4-BE49-F238E27FC236}">
                <a16:creationId xmlns:a16="http://schemas.microsoft.com/office/drawing/2014/main" id="{7AA6E6DE-3590-4B44-8757-1A75762C61E0}"/>
              </a:ext>
            </a:extLst>
          </p:cNvPr>
          <p:cNvSpPr txBox="1"/>
          <p:nvPr/>
        </p:nvSpPr>
        <p:spPr>
          <a:xfrm>
            <a:off x="6507388" y="3006316"/>
            <a:ext cx="5122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34" name="テキスト ボックス 33">
            <a:extLst>
              <a:ext uri="{FF2B5EF4-FFF2-40B4-BE49-F238E27FC236}">
                <a16:creationId xmlns:a16="http://schemas.microsoft.com/office/drawing/2014/main" id="{53573469-5EE9-4EB1-BA7C-B7A74C272BE3}"/>
              </a:ext>
            </a:extLst>
          </p:cNvPr>
          <p:cNvSpPr txBox="1"/>
          <p:nvPr/>
        </p:nvSpPr>
        <p:spPr>
          <a:xfrm>
            <a:off x="7035774" y="3006316"/>
            <a:ext cx="3570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35" name="テキスト ボックス 34">
            <a:extLst>
              <a:ext uri="{FF2B5EF4-FFF2-40B4-BE49-F238E27FC236}">
                <a16:creationId xmlns:a16="http://schemas.microsoft.com/office/drawing/2014/main" id="{C6131D02-87DF-4BC1-97D2-A589342D3D9A}"/>
              </a:ext>
            </a:extLst>
          </p:cNvPr>
          <p:cNvSpPr txBox="1"/>
          <p:nvPr/>
        </p:nvSpPr>
        <p:spPr>
          <a:xfrm>
            <a:off x="5418454" y="3715244"/>
            <a:ext cx="3690381" cy="1719702"/>
          </a:xfrm>
          <a:prstGeom prst="rect">
            <a:avLst/>
          </a:prstGeom>
          <a:noFill/>
          <a:ln>
            <a:solidFill>
              <a:schemeClr val="accent5"/>
            </a:solidFill>
          </a:ln>
        </p:spPr>
        <p:txBody>
          <a:bodyPr wrap="square" rtlCol="0">
            <a:spAutoFit/>
          </a:bodyPr>
          <a:lstStyle/>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・クォーツの場合（</a:t>
            </a:r>
            <a:r>
              <a:rPr kumimoji="1" lang="ja-JP" altLang="en-US" b="1" dirty="0">
                <a:solidFill>
                  <a:srgbClr val="575E75"/>
                </a:solidFill>
                <a:latin typeface="メイリオ" panose="020B0604030504040204" pitchFamily="50" charset="-128"/>
                <a:ea typeface="メイリオ" panose="020B0604030504040204" pitchFamily="50" charset="-128"/>
              </a:rPr>
              <a:t>左回転</a:t>
            </a:r>
            <a:r>
              <a:rPr kumimoji="1" lang="ja-JP" altLang="en-US" dirty="0">
                <a:solidFill>
                  <a:srgbClr val="575E75"/>
                </a:solidFill>
                <a:latin typeface="メイリオ" panose="020B0604030504040204" pitchFamily="50" charset="-128"/>
                <a:ea typeface="メイリオ" panose="020B0604030504040204" pitchFamily="50" charset="-128"/>
              </a:rPr>
              <a:t>）</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向きを左に変える。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a:t>
            </a:r>
            <a:r>
              <a:rPr kumimoji="1" lang="en-US" altLang="ja-JP" dirty="0">
                <a:solidFill>
                  <a:srgbClr val="575E75"/>
                </a:solidFill>
                <a:latin typeface="メイリオ" panose="020B0604030504040204" pitchFamily="50" charset="-128"/>
                <a:ea typeface="メイリオ" panose="020B0604030504040204" pitchFamily="50" charset="-128"/>
              </a:rPr>
              <a:t>1</a:t>
            </a:r>
            <a:r>
              <a:rPr kumimoji="1" lang="ja-JP" altLang="en-US" dirty="0">
                <a:solidFill>
                  <a:srgbClr val="575E75"/>
                </a:solidFill>
                <a:latin typeface="メイリオ" panose="020B0604030504040204" pitchFamily="50" charset="-128"/>
                <a:ea typeface="メイリオ" panose="020B0604030504040204" pitchFamily="50" charset="-128"/>
              </a:rPr>
              <a:t>ブロック分前に移動する。</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　　向きを左に変える。</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C60DCC63-C13D-4CBC-9E6A-8505BE68F86A}"/>
              </a:ext>
            </a:extLst>
          </p:cNvPr>
          <p:cNvSpPr txBox="1"/>
          <p:nvPr/>
        </p:nvSpPr>
        <p:spPr>
          <a:xfrm>
            <a:off x="7603199" y="4508181"/>
            <a:ext cx="6185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37" name="テキスト ボックス 36">
            <a:extLst>
              <a:ext uri="{FF2B5EF4-FFF2-40B4-BE49-F238E27FC236}">
                <a16:creationId xmlns:a16="http://schemas.microsoft.com/office/drawing/2014/main" id="{1D62C8FC-DE54-4DDD-A872-4DC66055BB97}"/>
              </a:ext>
            </a:extLst>
          </p:cNvPr>
          <p:cNvSpPr txBox="1"/>
          <p:nvPr/>
        </p:nvSpPr>
        <p:spPr>
          <a:xfrm>
            <a:off x="6862620" y="4512525"/>
            <a:ext cx="7610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ぶん まえ</a:t>
            </a:r>
          </a:p>
        </p:txBody>
      </p:sp>
      <p:sp>
        <p:nvSpPr>
          <p:cNvPr id="38" name="テキスト ボックス 37">
            <a:extLst>
              <a:ext uri="{FF2B5EF4-FFF2-40B4-BE49-F238E27FC236}">
                <a16:creationId xmlns:a16="http://schemas.microsoft.com/office/drawing/2014/main" id="{9687C124-B9DB-44A7-B160-CA7B2A4FC9BE}"/>
              </a:ext>
            </a:extLst>
          </p:cNvPr>
          <p:cNvSpPr txBox="1"/>
          <p:nvPr/>
        </p:nvSpPr>
        <p:spPr>
          <a:xfrm>
            <a:off x="6776257" y="3686841"/>
            <a:ext cx="61859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ばあい</a:t>
            </a:r>
          </a:p>
        </p:txBody>
      </p:sp>
      <p:sp>
        <p:nvSpPr>
          <p:cNvPr id="39" name="テキスト ボックス 38">
            <a:extLst>
              <a:ext uri="{FF2B5EF4-FFF2-40B4-BE49-F238E27FC236}">
                <a16:creationId xmlns:a16="http://schemas.microsoft.com/office/drawing/2014/main" id="{F83ECB6D-81F5-4801-96DC-8AEDC800141A}"/>
              </a:ext>
            </a:extLst>
          </p:cNvPr>
          <p:cNvSpPr txBox="1"/>
          <p:nvPr/>
        </p:nvSpPr>
        <p:spPr>
          <a:xfrm>
            <a:off x="7351004" y="3686841"/>
            <a:ext cx="113277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ひだりかいてん</a:t>
            </a:r>
          </a:p>
        </p:txBody>
      </p:sp>
      <p:sp>
        <p:nvSpPr>
          <p:cNvPr id="40" name="テキスト ボックス 39">
            <a:extLst>
              <a:ext uri="{FF2B5EF4-FFF2-40B4-BE49-F238E27FC236}">
                <a16:creationId xmlns:a16="http://schemas.microsoft.com/office/drawing/2014/main" id="{A1C6C098-A0EB-4E92-9A49-CE31D5ECD7A3}"/>
              </a:ext>
            </a:extLst>
          </p:cNvPr>
          <p:cNvSpPr txBox="1"/>
          <p:nvPr/>
        </p:nvSpPr>
        <p:spPr>
          <a:xfrm>
            <a:off x="5903962" y="4115148"/>
            <a:ext cx="3268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41" name="テキスト ボックス 40">
            <a:extLst>
              <a:ext uri="{FF2B5EF4-FFF2-40B4-BE49-F238E27FC236}">
                <a16:creationId xmlns:a16="http://schemas.microsoft.com/office/drawing/2014/main" id="{3B1D6EBF-5A6D-4E73-8F1D-9610FE956441}"/>
              </a:ext>
            </a:extLst>
          </p:cNvPr>
          <p:cNvSpPr txBox="1"/>
          <p:nvPr/>
        </p:nvSpPr>
        <p:spPr>
          <a:xfrm>
            <a:off x="6472870" y="4115148"/>
            <a:ext cx="581887" cy="246221"/>
          </a:xfrm>
          <a:prstGeom prst="rect">
            <a:avLst/>
          </a:prstGeom>
          <a:noFill/>
        </p:spPr>
        <p:txBody>
          <a:bodyPr wrap="square" rtlCol="0">
            <a:spAutoFit/>
          </a:bodyPr>
          <a:lstStyle/>
          <a:p>
            <a:pPr algn="ctr"/>
            <a:r>
              <a:rPr kumimoji="1" lang="ja-JP" altLang="en-US" sz="1000">
                <a:solidFill>
                  <a:srgbClr val="575E75"/>
                </a:solidFill>
                <a:latin typeface="メイリオ" panose="020B0604030504040204" pitchFamily="50" charset="-128"/>
                <a:ea typeface="メイリオ" panose="020B0604030504040204" pitchFamily="50" charset="-128"/>
              </a:rPr>
              <a:t>ひだり</a:t>
            </a:r>
            <a:endParaRPr kumimoji="1" lang="ja-JP" altLang="en-US" sz="1000" dirty="0">
              <a:solidFill>
                <a:srgbClr val="575E75"/>
              </a:solidFill>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C2B139DB-A0DC-4AD3-A691-9F805C6BD021}"/>
              </a:ext>
            </a:extLst>
          </p:cNvPr>
          <p:cNvSpPr txBox="1"/>
          <p:nvPr/>
        </p:nvSpPr>
        <p:spPr>
          <a:xfrm>
            <a:off x="7026982" y="4115148"/>
            <a:ext cx="3570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43" name="テキスト ボックス 42">
            <a:extLst>
              <a:ext uri="{FF2B5EF4-FFF2-40B4-BE49-F238E27FC236}">
                <a16:creationId xmlns:a16="http://schemas.microsoft.com/office/drawing/2014/main" id="{45A0EBD4-43DE-45C8-8C58-74DE6FE65770}"/>
              </a:ext>
            </a:extLst>
          </p:cNvPr>
          <p:cNvSpPr txBox="1"/>
          <p:nvPr/>
        </p:nvSpPr>
        <p:spPr>
          <a:xfrm>
            <a:off x="5912754" y="4932469"/>
            <a:ext cx="3268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p>
        </p:txBody>
      </p:sp>
      <p:sp>
        <p:nvSpPr>
          <p:cNvPr id="44" name="テキスト ボックス 43">
            <a:extLst>
              <a:ext uri="{FF2B5EF4-FFF2-40B4-BE49-F238E27FC236}">
                <a16:creationId xmlns:a16="http://schemas.microsoft.com/office/drawing/2014/main" id="{96904719-EC95-4BC6-952E-B3348412A67D}"/>
              </a:ext>
            </a:extLst>
          </p:cNvPr>
          <p:cNvSpPr txBox="1"/>
          <p:nvPr/>
        </p:nvSpPr>
        <p:spPr>
          <a:xfrm>
            <a:off x="6472870" y="4932469"/>
            <a:ext cx="58188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sp>
        <p:nvSpPr>
          <p:cNvPr id="45" name="テキスト ボックス 44">
            <a:extLst>
              <a:ext uri="{FF2B5EF4-FFF2-40B4-BE49-F238E27FC236}">
                <a16:creationId xmlns:a16="http://schemas.microsoft.com/office/drawing/2014/main" id="{E7ABDDCB-C01A-49F1-BD69-E33F42CF3534}"/>
              </a:ext>
            </a:extLst>
          </p:cNvPr>
          <p:cNvSpPr txBox="1"/>
          <p:nvPr/>
        </p:nvSpPr>
        <p:spPr>
          <a:xfrm>
            <a:off x="7035774" y="4932469"/>
            <a:ext cx="35707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56" name="テキスト ボックス 55">
            <a:extLst>
              <a:ext uri="{FF2B5EF4-FFF2-40B4-BE49-F238E27FC236}">
                <a16:creationId xmlns:a16="http://schemas.microsoft.com/office/drawing/2014/main" id="{74686919-76F8-48AF-BEDA-A13B1B594CE8}"/>
              </a:ext>
            </a:extLst>
          </p:cNvPr>
          <p:cNvSpPr txBox="1"/>
          <p:nvPr/>
        </p:nvSpPr>
        <p:spPr>
          <a:xfrm>
            <a:off x="269687" y="975580"/>
            <a:ext cx="4875501"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関数「</a:t>
            </a:r>
            <a:r>
              <a:rPr lang="en-US" altLang="ja-JP" b="1" dirty="0" err="1">
                <a:solidFill>
                  <a:srgbClr val="575E75"/>
                </a:solidFill>
                <a:latin typeface="メイリオ" panose="020B0604030504040204" pitchFamily="50" charset="-128"/>
                <a:ea typeface="メイリオ" panose="020B0604030504040204" pitchFamily="50" charset="-128"/>
              </a:rPr>
              <a:t>checkTurn</a:t>
            </a:r>
            <a:r>
              <a:rPr lang="ja-JP" altLang="en-US" b="1" dirty="0">
                <a:solidFill>
                  <a:srgbClr val="575E75"/>
                </a:solidFill>
                <a:latin typeface="メイリオ" panose="020B0604030504040204" pitchFamily="50" charset="-128"/>
                <a:ea typeface="メイリオ" panose="020B0604030504040204" pitchFamily="50" charset="-128"/>
              </a:rPr>
              <a:t>」</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6DB70346-5BAD-4F5F-BFAE-4E540F8041FC}"/>
              </a:ext>
            </a:extLst>
          </p:cNvPr>
          <p:cNvSpPr txBox="1"/>
          <p:nvPr/>
        </p:nvSpPr>
        <p:spPr>
          <a:xfrm>
            <a:off x="226874" y="1044522"/>
            <a:ext cx="7011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p>
        </p:txBody>
      </p:sp>
      <p:pic>
        <p:nvPicPr>
          <p:cNvPr id="58" name="図 57">
            <a:extLst>
              <a:ext uri="{FF2B5EF4-FFF2-40B4-BE49-F238E27FC236}">
                <a16:creationId xmlns:a16="http://schemas.microsoft.com/office/drawing/2014/main" id="{04871768-2E56-49AD-B83E-B91C732F366D}"/>
              </a:ext>
            </a:extLst>
          </p:cNvPr>
          <p:cNvPicPr>
            <a:picLocks noChangeAspect="1"/>
          </p:cNvPicPr>
          <p:nvPr/>
        </p:nvPicPr>
        <p:blipFill>
          <a:blip r:embed="rId2"/>
          <a:stretch>
            <a:fillRect/>
          </a:stretch>
        </p:blipFill>
        <p:spPr>
          <a:xfrm>
            <a:off x="8257" y="1759112"/>
            <a:ext cx="5456393" cy="3612193"/>
          </a:xfrm>
          <a:prstGeom prst="rect">
            <a:avLst/>
          </a:prstGeom>
        </p:spPr>
      </p:pic>
      <p:sp>
        <p:nvSpPr>
          <p:cNvPr id="59" name="テキスト ボックス 58">
            <a:extLst>
              <a:ext uri="{FF2B5EF4-FFF2-40B4-BE49-F238E27FC236}">
                <a16:creationId xmlns:a16="http://schemas.microsoft.com/office/drawing/2014/main" id="{3FB97D63-0603-4E85-B639-9A0E3293B54C}"/>
              </a:ext>
            </a:extLst>
          </p:cNvPr>
          <p:cNvSpPr txBox="1"/>
          <p:nvPr/>
        </p:nvSpPr>
        <p:spPr>
          <a:xfrm>
            <a:off x="-43116" y="1883878"/>
            <a:ext cx="504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かんすう</a:t>
            </a:r>
          </a:p>
        </p:txBody>
      </p:sp>
      <p:sp>
        <p:nvSpPr>
          <p:cNvPr id="60" name="テキスト ボックス 59">
            <a:extLst>
              <a:ext uri="{FF2B5EF4-FFF2-40B4-BE49-F238E27FC236}">
                <a16:creationId xmlns:a16="http://schemas.microsoft.com/office/drawing/2014/main" id="{414CCF62-4420-4176-8BAB-5814D4E8480C}"/>
              </a:ext>
            </a:extLst>
          </p:cNvPr>
          <p:cNvSpPr txBox="1"/>
          <p:nvPr/>
        </p:nvSpPr>
        <p:spPr>
          <a:xfrm>
            <a:off x="2263734" y="2254723"/>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した</a:t>
            </a:r>
          </a:p>
        </p:txBody>
      </p:sp>
      <p:sp>
        <p:nvSpPr>
          <p:cNvPr id="61" name="テキスト ボックス 60">
            <a:extLst>
              <a:ext uri="{FF2B5EF4-FFF2-40B4-BE49-F238E27FC236}">
                <a16:creationId xmlns:a16="http://schemas.microsoft.com/office/drawing/2014/main" id="{D70744D3-2C94-4A9E-8BF7-9ACA052A4099}"/>
              </a:ext>
            </a:extLst>
          </p:cNvPr>
          <p:cNvSpPr txBox="1"/>
          <p:nvPr/>
        </p:nvSpPr>
        <p:spPr>
          <a:xfrm>
            <a:off x="2713975" y="2252470"/>
            <a:ext cx="504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かくにん</a:t>
            </a:r>
          </a:p>
        </p:txBody>
      </p:sp>
      <p:sp>
        <p:nvSpPr>
          <p:cNvPr id="62" name="テキスト ボックス 61">
            <a:extLst>
              <a:ext uri="{FF2B5EF4-FFF2-40B4-BE49-F238E27FC236}">
                <a16:creationId xmlns:a16="http://schemas.microsoft.com/office/drawing/2014/main" id="{28B6E350-F16D-46E4-977F-5B8B5F1794FA}"/>
              </a:ext>
            </a:extLst>
          </p:cNvPr>
          <p:cNvSpPr txBox="1"/>
          <p:nvPr/>
        </p:nvSpPr>
        <p:spPr>
          <a:xfrm>
            <a:off x="1044619" y="2623576"/>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みぎ</a:t>
            </a:r>
          </a:p>
        </p:txBody>
      </p:sp>
      <p:sp>
        <p:nvSpPr>
          <p:cNvPr id="63" name="テキスト ボックス 62">
            <a:extLst>
              <a:ext uri="{FF2B5EF4-FFF2-40B4-BE49-F238E27FC236}">
                <a16:creationId xmlns:a16="http://schemas.microsoft.com/office/drawing/2014/main" id="{E3648CCF-0005-4E80-9329-0F00D0CFF576}"/>
              </a:ext>
            </a:extLst>
          </p:cNvPr>
          <p:cNvSpPr txBox="1"/>
          <p:nvPr/>
        </p:nvSpPr>
        <p:spPr>
          <a:xfrm>
            <a:off x="741727" y="2623576"/>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64" name="テキスト ボックス 63">
            <a:extLst>
              <a:ext uri="{FF2B5EF4-FFF2-40B4-BE49-F238E27FC236}">
                <a16:creationId xmlns:a16="http://schemas.microsoft.com/office/drawing/2014/main" id="{3C2C0772-E78C-4ABA-ACD7-05062E767940}"/>
              </a:ext>
            </a:extLst>
          </p:cNvPr>
          <p:cNvSpPr txBox="1"/>
          <p:nvPr/>
        </p:nvSpPr>
        <p:spPr>
          <a:xfrm>
            <a:off x="1497502" y="2623576"/>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65" name="テキスト ボックス 64">
            <a:extLst>
              <a:ext uri="{FF2B5EF4-FFF2-40B4-BE49-F238E27FC236}">
                <a16:creationId xmlns:a16="http://schemas.microsoft.com/office/drawing/2014/main" id="{188A38FE-BAD9-4A0D-92F6-21CC17BB5C78}"/>
              </a:ext>
            </a:extLst>
          </p:cNvPr>
          <p:cNvSpPr txBox="1"/>
          <p:nvPr/>
        </p:nvSpPr>
        <p:spPr>
          <a:xfrm>
            <a:off x="1046565" y="3224528"/>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みぎ</a:t>
            </a:r>
          </a:p>
        </p:txBody>
      </p:sp>
      <p:sp>
        <p:nvSpPr>
          <p:cNvPr id="66" name="テキスト ボックス 65">
            <a:extLst>
              <a:ext uri="{FF2B5EF4-FFF2-40B4-BE49-F238E27FC236}">
                <a16:creationId xmlns:a16="http://schemas.microsoft.com/office/drawing/2014/main" id="{0535F4A0-DA9A-455F-97F5-DAD06C54E378}"/>
              </a:ext>
            </a:extLst>
          </p:cNvPr>
          <p:cNvSpPr txBox="1"/>
          <p:nvPr/>
        </p:nvSpPr>
        <p:spPr>
          <a:xfrm>
            <a:off x="752465" y="3224528"/>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67" name="テキスト ボックス 66">
            <a:extLst>
              <a:ext uri="{FF2B5EF4-FFF2-40B4-BE49-F238E27FC236}">
                <a16:creationId xmlns:a16="http://schemas.microsoft.com/office/drawing/2014/main" id="{B65014B5-ABAA-4C8C-8AF4-DA37F602C4CD}"/>
              </a:ext>
            </a:extLst>
          </p:cNvPr>
          <p:cNvSpPr txBox="1"/>
          <p:nvPr/>
        </p:nvSpPr>
        <p:spPr>
          <a:xfrm>
            <a:off x="1508240" y="3224528"/>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68" name="テキスト ボックス 67">
            <a:extLst>
              <a:ext uri="{FF2B5EF4-FFF2-40B4-BE49-F238E27FC236}">
                <a16:creationId xmlns:a16="http://schemas.microsoft.com/office/drawing/2014/main" id="{D4C0CCA2-DB04-45F1-A921-46D87A44137A}"/>
              </a:ext>
            </a:extLst>
          </p:cNvPr>
          <p:cNvSpPr txBox="1"/>
          <p:nvPr/>
        </p:nvSpPr>
        <p:spPr>
          <a:xfrm>
            <a:off x="790211" y="2917124"/>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まえ</a:t>
            </a:r>
          </a:p>
        </p:txBody>
      </p:sp>
      <p:sp>
        <p:nvSpPr>
          <p:cNvPr id="69" name="テキスト ボックス 68">
            <a:extLst>
              <a:ext uri="{FF2B5EF4-FFF2-40B4-BE49-F238E27FC236}">
                <a16:creationId xmlns:a16="http://schemas.microsoft.com/office/drawing/2014/main" id="{6003E2DA-FB51-4226-8909-5CC2B2196789}"/>
              </a:ext>
            </a:extLst>
          </p:cNvPr>
          <p:cNvSpPr txBox="1"/>
          <p:nvPr/>
        </p:nvSpPr>
        <p:spPr>
          <a:xfrm>
            <a:off x="1842189" y="2911283"/>
            <a:ext cx="436593"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いどう</a:t>
            </a:r>
          </a:p>
        </p:txBody>
      </p:sp>
      <p:sp>
        <p:nvSpPr>
          <p:cNvPr id="70" name="テキスト ボックス 69">
            <a:extLst>
              <a:ext uri="{FF2B5EF4-FFF2-40B4-BE49-F238E27FC236}">
                <a16:creationId xmlns:a16="http://schemas.microsoft.com/office/drawing/2014/main" id="{F3B6A562-656D-4FBC-B414-D6635A5E8CAA}"/>
              </a:ext>
            </a:extLst>
          </p:cNvPr>
          <p:cNvSpPr txBox="1"/>
          <p:nvPr/>
        </p:nvSpPr>
        <p:spPr>
          <a:xfrm>
            <a:off x="2635942" y="3588749"/>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した</a:t>
            </a:r>
          </a:p>
        </p:txBody>
      </p:sp>
      <p:sp>
        <p:nvSpPr>
          <p:cNvPr id="71" name="テキスト ボックス 70">
            <a:extLst>
              <a:ext uri="{FF2B5EF4-FFF2-40B4-BE49-F238E27FC236}">
                <a16:creationId xmlns:a16="http://schemas.microsoft.com/office/drawing/2014/main" id="{B403B1E3-5864-418D-8DD7-0FF915A1EA77}"/>
              </a:ext>
            </a:extLst>
          </p:cNvPr>
          <p:cNvSpPr txBox="1"/>
          <p:nvPr/>
        </p:nvSpPr>
        <p:spPr>
          <a:xfrm>
            <a:off x="3086183" y="3586496"/>
            <a:ext cx="504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かくにん</a:t>
            </a:r>
          </a:p>
        </p:txBody>
      </p:sp>
      <p:sp>
        <p:nvSpPr>
          <p:cNvPr id="72" name="テキスト ボックス 71">
            <a:extLst>
              <a:ext uri="{FF2B5EF4-FFF2-40B4-BE49-F238E27FC236}">
                <a16:creationId xmlns:a16="http://schemas.microsoft.com/office/drawing/2014/main" id="{CA553BAB-E9CE-4B04-AC88-198CAC1D4CA0}"/>
              </a:ext>
            </a:extLst>
          </p:cNvPr>
          <p:cNvSpPr txBox="1"/>
          <p:nvPr/>
        </p:nvSpPr>
        <p:spPr>
          <a:xfrm>
            <a:off x="1012459" y="3946123"/>
            <a:ext cx="419659"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ひだり</a:t>
            </a:r>
          </a:p>
        </p:txBody>
      </p:sp>
      <p:sp>
        <p:nvSpPr>
          <p:cNvPr id="73" name="テキスト ボックス 72">
            <a:extLst>
              <a:ext uri="{FF2B5EF4-FFF2-40B4-BE49-F238E27FC236}">
                <a16:creationId xmlns:a16="http://schemas.microsoft.com/office/drawing/2014/main" id="{9FFB0EBB-D79F-44E0-8014-0639ED9E753E}"/>
              </a:ext>
            </a:extLst>
          </p:cNvPr>
          <p:cNvSpPr txBox="1"/>
          <p:nvPr/>
        </p:nvSpPr>
        <p:spPr>
          <a:xfrm>
            <a:off x="735944" y="3946123"/>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74" name="テキスト ボックス 73">
            <a:extLst>
              <a:ext uri="{FF2B5EF4-FFF2-40B4-BE49-F238E27FC236}">
                <a16:creationId xmlns:a16="http://schemas.microsoft.com/office/drawing/2014/main" id="{CD5C0A80-849C-45E9-BEBE-AA3AB389934A}"/>
              </a:ext>
            </a:extLst>
          </p:cNvPr>
          <p:cNvSpPr txBox="1"/>
          <p:nvPr/>
        </p:nvSpPr>
        <p:spPr>
          <a:xfrm>
            <a:off x="1491719" y="3946123"/>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75" name="テキスト ボックス 74">
            <a:extLst>
              <a:ext uri="{FF2B5EF4-FFF2-40B4-BE49-F238E27FC236}">
                <a16:creationId xmlns:a16="http://schemas.microsoft.com/office/drawing/2014/main" id="{01A03021-9005-4750-B854-60080866D3BE}"/>
              </a:ext>
            </a:extLst>
          </p:cNvPr>
          <p:cNvSpPr txBox="1"/>
          <p:nvPr/>
        </p:nvSpPr>
        <p:spPr>
          <a:xfrm>
            <a:off x="996820" y="4547075"/>
            <a:ext cx="461675"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ひだり</a:t>
            </a:r>
          </a:p>
        </p:txBody>
      </p:sp>
      <p:sp>
        <p:nvSpPr>
          <p:cNvPr id="76" name="テキスト ボックス 75">
            <a:extLst>
              <a:ext uri="{FF2B5EF4-FFF2-40B4-BE49-F238E27FC236}">
                <a16:creationId xmlns:a16="http://schemas.microsoft.com/office/drawing/2014/main" id="{6C9DDB66-A194-46B4-B2C3-1A6657DA5907}"/>
              </a:ext>
            </a:extLst>
          </p:cNvPr>
          <p:cNvSpPr txBox="1"/>
          <p:nvPr/>
        </p:nvSpPr>
        <p:spPr>
          <a:xfrm>
            <a:off x="746682" y="4547075"/>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77" name="テキスト ボックス 76">
            <a:extLst>
              <a:ext uri="{FF2B5EF4-FFF2-40B4-BE49-F238E27FC236}">
                <a16:creationId xmlns:a16="http://schemas.microsoft.com/office/drawing/2014/main" id="{64DE0DA9-ED6C-48C6-82C8-4C0E56794CA4}"/>
              </a:ext>
            </a:extLst>
          </p:cNvPr>
          <p:cNvSpPr txBox="1"/>
          <p:nvPr/>
        </p:nvSpPr>
        <p:spPr>
          <a:xfrm>
            <a:off x="1502457" y="4547075"/>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78" name="テキスト ボックス 77">
            <a:extLst>
              <a:ext uri="{FF2B5EF4-FFF2-40B4-BE49-F238E27FC236}">
                <a16:creationId xmlns:a16="http://schemas.microsoft.com/office/drawing/2014/main" id="{77448520-E86C-4F93-844B-6CE96DD65651}"/>
              </a:ext>
            </a:extLst>
          </p:cNvPr>
          <p:cNvSpPr txBox="1"/>
          <p:nvPr/>
        </p:nvSpPr>
        <p:spPr>
          <a:xfrm>
            <a:off x="784428" y="4239671"/>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まえ</a:t>
            </a:r>
          </a:p>
        </p:txBody>
      </p:sp>
      <p:sp>
        <p:nvSpPr>
          <p:cNvPr id="79" name="テキスト ボックス 78">
            <a:extLst>
              <a:ext uri="{FF2B5EF4-FFF2-40B4-BE49-F238E27FC236}">
                <a16:creationId xmlns:a16="http://schemas.microsoft.com/office/drawing/2014/main" id="{B23E9F06-2745-445E-A09A-35C537EE30AC}"/>
              </a:ext>
            </a:extLst>
          </p:cNvPr>
          <p:cNvSpPr txBox="1"/>
          <p:nvPr/>
        </p:nvSpPr>
        <p:spPr>
          <a:xfrm>
            <a:off x="1836406" y="4233830"/>
            <a:ext cx="436593"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いどう</a:t>
            </a:r>
          </a:p>
        </p:txBody>
      </p:sp>
      <p:sp>
        <p:nvSpPr>
          <p:cNvPr id="80" name="テキスト ボックス 79">
            <a:extLst>
              <a:ext uri="{FF2B5EF4-FFF2-40B4-BE49-F238E27FC236}">
                <a16:creationId xmlns:a16="http://schemas.microsoft.com/office/drawing/2014/main" id="{33C1C507-2171-425B-B72A-23C219B71ACB}"/>
              </a:ext>
            </a:extLst>
          </p:cNvPr>
          <p:cNvSpPr txBox="1"/>
          <p:nvPr/>
        </p:nvSpPr>
        <p:spPr>
          <a:xfrm>
            <a:off x="1814883" y="5520623"/>
            <a:ext cx="6502640"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関数の使い方には慣れたかな？ここでさらにステップアップしよう！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この関数を「引数」を使った関数に変更してみよう！</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81" name="テキスト ボックス 80">
            <a:extLst>
              <a:ext uri="{FF2B5EF4-FFF2-40B4-BE49-F238E27FC236}">
                <a16:creationId xmlns:a16="http://schemas.microsoft.com/office/drawing/2014/main" id="{58E35A3F-7BA2-4441-8A8C-5FC5DD13527D}"/>
              </a:ext>
            </a:extLst>
          </p:cNvPr>
          <p:cNvSpPr txBox="1"/>
          <p:nvPr/>
        </p:nvSpPr>
        <p:spPr>
          <a:xfrm>
            <a:off x="2389475" y="5600171"/>
            <a:ext cx="44952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つか</a:t>
            </a:r>
            <a:endParaRPr kumimoji="1" lang="ja-JP" altLang="en-US" sz="800" dirty="0">
              <a:latin typeface="メイリオ" panose="020B0604030504040204" pitchFamily="50" charset="-128"/>
              <a:ea typeface="メイリオ" panose="020B0604030504040204" pitchFamily="50" charset="-128"/>
            </a:endParaRPr>
          </a:p>
        </p:txBody>
      </p:sp>
      <p:sp>
        <p:nvSpPr>
          <p:cNvPr id="82" name="吹き出し: 角を丸めた四角形 81">
            <a:extLst>
              <a:ext uri="{FF2B5EF4-FFF2-40B4-BE49-F238E27FC236}">
                <a16:creationId xmlns:a16="http://schemas.microsoft.com/office/drawing/2014/main" id="{720A6D39-3CC3-466D-A2D7-8553948CBF02}"/>
              </a:ext>
            </a:extLst>
          </p:cNvPr>
          <p:cNvSpPr/>
          <p:nvPr/>
        </p:nvSpPr>
        <p:spPr>
          <a:xfrm>
            <a:off x="1589466" y="5551799"/>
            <a:ext cx="6853422" cy="959695"/>
          </a:xfrm>
          <a:prstGeom prst="wedgeRoundRectCallout">
            <a:avLst>
              <a:gd name="adj1" fmla="val -52773"/>
              <a:gd name="adj2" fmla="val -10226"/>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83" name="テキスト ボックス 82">
            <a:extLst>
              <a:ext uri="{FF2B5EF4-FFF2-40B4-BE49-F238E27FC236}">
                <a16:creationId xmlns:a16="http://schemas.microsoft.com/office/drawing/2014/main" id="{85D209DC-8B00-4D2E-AA16-51639F3396B7}"/>
              </a:ext>
            </a:extLst>
          </p:cNvPr>
          <p:cNvSpPr txBox="1"/>
          <p:nvPr/>
        </p:nvSpPr>
        <p:spPr>
          <a:xfrm>
            <a:off x="1763183" y="5600171"/>
            <a:ext cx="6595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かんすう</a:t>
            </a:r>
            <a:endParaRPr kumimoji="1" lang="ja-JP" altLang="en-US" sz="800" dirty="0">
              <a:latin typeface="メイリオ" panose="020B0604030504040204" pitchFamily="50" charset="-128"/>
              <a:ea typeface="メイリオ" panose="020B0604030504040204" pitchFamily="50" charset="-128"/>
            </a:endParaRPr>
          </a:p>
        </p:txBody>
      </p:sp>
      <p:pic>
        <p:nvPicPr>
          <p:cNvPr id="84" name="図 83">
            <a:extLst>
              <a:ext uri="{FF2B5EF4-FFF2-40B4-BE49-F238E27FC236}">
                <a16:creationId xmlns:a16="http://schemas.microsoft.com/office/drawing/2014/main" id="{2B8FDCA7-FDAE-4A33-91C2-CBA149665B65}"/>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77425" y="5341233"/>
            <a:ext cx="810067" cy="1372395"/>
          </a:xfrm>
          <a:prstGeom prst="rect">
            <a:avLst/>
          </a:prstGeom>
        </p:spPr>
      </p:pic>
      <p:sp>
        <p:nvSpPr>
          <p:cNvPr id="85" name="テキスト ボックス 84">
            <a:extLst>
              <a:ext uri="{FF2B5EF4-FFF2-40B4-BE49-F238E27FC236}">
                <a16:creationId xmlns:a16="http://schemas.microsoft.com/office/drawing/2014/main" id="{8074810B-784A-4A33-B394-B6DEAC52B42E}"/>
              </a:ext>
            </a:extLst>
          </p:cNvPr>
          <p:cNvSpPr txBox="1"/>
          <p:nvPr/>
        </p:nvSpPr>
        <p:spPr>
          <a:xfrm>
            <a:off x="2178025" y="6081681"/>
            <a:ext cx="6595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かんすう</a:t>
            </a:r>
            <a:endParaRPr kumimoji="1" lang="ja-JP" altLang="en-US" sz="800" dirty="0">
              <a:latin typeface="メイリオ" panose="020B0604030504040204" pitchFamily="50" charset="-128"/>
              <a:ea typeface="メイリオ" panose="020B0604030504040204" pitchFamily="50" charset="-128"/>
            </a:endParaRPr>
          </a:p>
        </p:txBody>
      </p:sp>
      <p:sp>
        <p:nvSpPr>
          <p:cNvPr id="86" name="テキスト ボックス 85">
            <a:extLst>
              <a:ext uri="{FF2B5EF4-FFF2-40B4-BE49-F238E27FC236}">
                <a16:creationId xmlns:a16="http://schemas.microsoft.com/office/drawing/2014/main" id="{6D3397A6-2B8E-45FD-B2E3-C919476AD371}"/>
              </a:ext>
            </a:extLst>
          </p:cNvPr>
          <p:cNvSpPr txBox="1"/>
          <p:nvPr/>
        </p:nvSpPr>
        <p:spPr>
          <a:xfrm>
            <a:off x="4418869" y="6081681"/>
            <a:ext cx="6595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かんすう</a:t>
            </a:r>
            <a:endParaRPr kumimoji="1" lang="ja-JP" altLang="en-US" sz="800" dirty="0">
              <a:latin typeface="メイリオ" panose="020B0604030504040204" pitchFamily="50" charset="-128"/>
              <a:ea typeface="メイリオ" panose="020B0604030504040204" pitchFamily="50" charset="-128"/>
            </a:endParaRPr>
          </a:p>
        </p:txBody>
      </p:sp>
      <p:sp>
        <p:nvSpPr>
          <p:cNvPr id="87" name="テキスト ボックス 86">
            <a:extLst>
              <a:ext uri="{FF2B5EF4-FFF2-40B4-BE49-F238E27FC236}">
                <a16:creationId xmlns:a16="http://schemas.microsoft.com/office/drawing/2014/main" id="{C38D96A0-D2FB-46CA-834F-5D402E899597}"/>
              </a:ext>
            </a:extLst>
          </p:cNvPr>
          <p:cNvSpPr txBox="1"/>
          <p:nvPr/>
        </p:nvSpPr>
        <p:spPr>
          <a:xfrm>
            <a:off x="2995942" y="6081681"/>
            <a:ext cx="6595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ひきすう</a:t>
            </a:r>
            <a:endParaRPr kumimoji="1" lang="ja-JP" altLang="en-US" sz="800" dirty="0">
              <a:latin typeface="メイリオ" panose="020B0604030504040204" pitchFamily="50" charset="-128"/>
              <a:ea typeface="メイリオ" panose="020B0604030504040204" pitchFamily="50" charset="-128"/>
            </a:endParaRPr>
          </a:p>
        </p:txBody>
      </p:sp>
      <p:sp>
        <p:nvSpPr>
          <p:cNvPr id="88" name="テキスト ボックス 87">
            <a:extLst>
              <a:ext uri="{FF2B5EF4-FFF2-40B4-BE49-F238E27FC236}">
                <a16:creationId xmlns:a16="http://schemas.microsoft.com/office/drawing/2014/main" id="{978B41B1-CEE3-4F60-81E6-EF79C72F0BE6}"/>
              </a:ext>
            </a:extLst>
          </p:cNvPr>
          <p:cNvSpPr txBox="1"/>
          <p:nvPr/>
        </p:nvSpPr>
        <p:spPr>
          <a:xfrm>
            <a:off x="3813129" y="6081681"/>
            <a:ext cx="449527"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つか</a:t>
            </a:r>
            <a:endParaRPr kumimoji="1" lang="ja-JP" altLang="en-US" sz="800" dirty="0">
              <a:latin typeface="メイリオ" panose="020B0604030504040204" pitchFamily="50" charset="-128"/>
              <a:ea typeface="メイリオ" panose="020B0604030504040204" pitchFamily="50" charset="-128"/>
            </a:endParaRPr>
          </a:p>
        </p:txBody>
      </p:sp>
      <p:sp>
        <p:nvSpPr>
          <p:cNvPr id="89" name="テキスト ボックス 88">
            <a:extLst>
              <a:ext uri="{FF2B5EF4-FFF2-40B4-BE49-F238E27FC236}">
                <a16:creationId xmlns:a16="http://schemas.microsoft.com/office/drawing/2014/main" id="{F679C433-C52B-4C43-8A7C-EE71866D47F6}"/>
              </a:ext>
            </a:extLst>
          </p:cNvPr>
          <p:cNvSpPr txBox="1"/>
          <p:nvPr/>
        </p:nvSpPr>
        <p:spPr>
          <a:xfrm>
            <a:off x="5024969" y="6081681"/>
            <a:ext cx="6595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へんこう</a:t>
            </a:r>
            <a:endParaRPr kumimoji="1" lang="ja-JP" altLang="en-US" sz="800" dirty="0">
              <a:latin typeface="メイリオ" panose="020B0604030504040204" pitchFamily="50" charset="-128"/>
              <a:ea typeface="メイリオ" panose="020B0604030504040204" pitchFamily="50" charset="-128"/>
            </a:endParaRPr>
          </a:p>
        </p:txBody>
      </p:sp>
      <p:sp>
        <p:nvSpPr>
          <p:cNvPr id="91" name="テキスト ボックス 90">
            <a:extLst>
              <a:ext uri="{FF2B5EF4-FFF2-40B4-BE49-F238E27FC236}">
                <a16:creationId xmlns:a16="http://schemas.microsoft.com/office/drawing/2014/main" id="{2F322832-EA7C-4B63-B79B-D5A50ACF14EE}"/>
              </a:ext>
            </a:extLst>
          </p:cNvPr>
          <p:cNvSpPr txBox="1"/>
          <p:nvPr/>
        </p:nvSpPr>
        <p:spPr>
          <a:xfrm>
            <a:off x="2826958" y="5600171"/>
            <a:ext cx="41402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かた</a:t>
            </a:r>
            <a:endParaRPr kumimoji="1" lang="ja-JP" altLang="en-US" sz="800" dirty="0">
              <a:latin typeface="メイリオ" panose="020B0604030504040204" pitchFamily="50" charset="-128"/>
              <a:ea typeface="メイリオ" panose="020B0604030504040204" pitchFamily="50" charset="-128"/>
            </a:endParaRPr>
          </a:p>
        </p:txBody>
      </p:sp>
      <p:sp>
        <p:nvSpPr>
          <p:cNvPr id="92" name="テキスト ボックス 91">
            <a:extLst>
              <a:ext uri="{FF2B5EF4-FFF2-40B4-BE49-F238E27FC236}">
                <a16:creationId xmlns:a16="http://schemas.microsoft.com/office/drawing/2014/main" id="{A78C92C3-0CE1-4743-99C9-F04065318F95}"/>
              </a:ext>
            </a:extLst>
          </p:cNvPr>
          <p:cNvSpPr txBox="1"/>
          <p:nvPr/>
        </p:nvSpPr>
        <p:spPr>
          <a:xfrm>
            <a:off x="3438219" y="5600171"/>
            <a:ext cx="414024"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な</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50546007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pic>
        <p:nvPicPr>
          <p:cNvPr id="6" name="図 5">
            <a:extLst>
              <a:ext uri="{FF2B5EF4-FFF2-40B4-BE49-F238E27FC236}">
                <a16:creationId xmlns:a16="http://schemas.microsoft.com/office/drawing/2014/main" id="{8E4EE8B1-E4A4-4CE9-AC12-2BF2AE84629C}"/>
              </a:ext>
            </a:extLst>
          </p:cNvPr>
          <p:cNvPicPr>
            <a:picLocks noChangeAspect="1"/>
          </p:cNvPicPr>
          <p:nvPr/>
        </p:nvPicPr>
        <p:blipFill>
          <a:blip r:embed="rId2"/>
          <a:stretch>
            <a:fillRect/>
          </a:stretch>
        </p:blipFill>
        <p:spPr>
          <a:xfrm>
            <a:off x="8172783" y="2356185"/>
            <a:ext cx="664291" cy="711741"/>
          </a:xfrm>
          <a:prstGeom prst="rect">
            <a:avLst/>
          </a:prstGeom>
        </p:spPr>
      </p:pic>
      <p:pic>
        <p:nvPicPr>
          <p:cNvPr id="7" name="図 6">
            <a:extLst>
              <a:ext uri="{FF2B5EF4-FFF2-40B4-BE49-F238E27FC236}">
                <a16:creationId xmlns:a16="http://schemas.microsoft.com/office/drawing/2014/main" id="{54F5991E-D60F-45FA-992D-49D70173BDF9}"/>
              </a:ext>
            </a:extLst>
          </p:cNvPr>
          <p:cNvPicPr>
            <a:picLocks noChangeAspect="1"/>
          </p:cNvPicPr>
          <p:nvPr/>
        </p:nvPicPr>
        <p:blipFill>
          <a:blip r:embed="rId3"/>
          <a:stretch>
            <a:fillRect/>
          </a:stretch>
        </p:blipFill>
        <p:spPr>
          <a:xfrm>
            <a:off x="301633" y="1459817"/>
            <a:ext cx="752413" cy="650735"/>
          </a:xfrm>
          <a:prstGeom prst="rect">
            <a:avLst/>
          </a:prstGeom>
        </p:spPr>
      </p:pic>
      <p:sp>
        <p:nvSpPr>
          <p:cNvPr id="8" name="吹き出し: 角を丸めた四角形 7">
            <a:extLst>
              <a:ext uri="{FF2B5EF4-FFF2-40B4-BE49-F238E27FC236}">
                <a16:creationId xmlns:a16="http://schemas.microsoft.com/office/drawing/2014/main" id="{E9683228-D55D-4D9B-B88E-A26570465BCA}"/>
              </a:ext>
            </a:extLst>
          </p:cNvPr>
          <p:cNvSpPr/>
          <p:nvPr/>
        </p:nvSpPr>
        <p:spPr>
          <a:xfrm>
            <a:off x="1335162" y="1502247"/>
            <a:ext cx="3472981" cy="535788"/>
          </a:xfrm>
          <a:prstGeom prst="wedgeRoundRectCallout">
            <a:avLst>
              <a:gd name="adj1" fmla="val -54536"/>
              <a:gd name="adj2" fmla="val -1821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pic>
        <p:nvPicPr>
          <p:cNvPr id="9" name="図 8">
            <a:extLst>
              <a:ext uri="{FF2B5EF4-FFF2-40B4-BE49-F238E27FC236}">
                <a16:creationId xmlns:a16="http://schemas.microsoft.com/office/drawing/2014/main" id="{3983F48C-4FE6-424B-8FDC-FF7C577367A9}"/>
              </a:ext>
            </a:extLst>
          </p:cNvPr>
          <p:cNvPicPr>
            <a:picLocks noChangeAspect="1"/>
          </p:cNvPicPr>
          <p:nvPr/>
        </p:nvPicPr>
        <p:blipFill>
          <a:blip r:embed="rId2"/>
          <a:stretch>
            <a:fillRect/>
          </a:stretch>
        </p:blipFill>
        <p:spPr>
          <a:xfrm>
            <a:off x="8165288" y="4782476"/>
            <a:ext cx="664291" cy="711741"/>
          </a:xfrm>
          <a:prstGeom prst="rect">
            <a:avLst/>
          </a:prstGeom>
        </p:spPr>
      </p:pic>
      <p:sp>
        <p:nvSpPr>
          <p:cNvPr id="11" name="テキスト ボックス 10">
            <a:extLst>
              <a:ext uri="{FF2B5EF4-FFF2-40B4-BE49-F238E27FC236}">
                <a16:creationId xmlns:a16="http://schemas.microsoft.com/office/drawing/2014/main" id="{AFA46E72-E395-4662-9EE9-E4A04D04DB41}"/>
              </a:ext>
            </a:extLst>
          </p:cNvPr>
          <p:cNvSpPr txBox="1"/>
          <p:nvPr/>
        </p:nvSpPr>
        <p:spPr>
          <a:xfrm>
            <a:off x="1388181" y="1476184"/>
            <a:ext cx="3002286"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引数は第</a:t>
            </a:r>
            <a:r>
              <a:rPr kumimoji="1" lang="en-US" altLang="ja-JP" sz="1600" dirty="0">
                <a:solidFill>
                  <a:srgbClr val="575E75"/>
                </a:solidFill>
                <a:latin typeface="メイリオ" panose="020B0604030504040204" pitchFamily="50" charset="-128"/>
                <a:ea typeface="メイリオ" panose="020B0604030504040204" pitchFamily="50" charset="-128"/>
              </a:rPr>
              <a:t>16</a:t>
            </a:r>
            <a:r>
              <a:rPr kumimoji="1" lang="ja-JP" altLang="en-US" sz="1600" dirty="0">
                <a:solidFill>
                  <a:srgbClr val="575E75"/>
                </a:solidFill>
                <a:latin typeface="メイリオ" panose="020B0604030504040204" pitchFamily="50" charset="-128"/>
                <a:ea typeface="メイリオ" panose="020B0604030504040204" pitchFamily="50" charset="-128"/>
              </a:rPr>
              <a:t>回で学習したね。</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00A969DE-F2FF-4900-9414-E56A2AFE43F4}"/>
              </a:ext>
            </a:extLst>
          </p:cNvPr>
          <p:cNvSpPr txBox="1"/>
          <p:nvPr/>
        </p:nvSpPr>
        <p:spPr>
          <a:xfrm>
            <a:off x="1352492" y="1540616"/>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ひきすう</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
        <p:nvSpPr>
          <p:cNvPr id="14" name="テキスト ボックス 13">
            <a:extLst>
              <a:ext uri="{FF2B5EF4-FFF2-40B4-BE49-F238E27FC236}">
                <a16:creationId xmlns:a16="http://schemas.microsoft.com/office/drawing/2014/main" id="{E80EC585-F2F0-4B3C-BD0D-ACD4B80FC5DA}"/>
              </a:ext>
            </a:extLst>
          </p:cNvPr>
          <p:cNvSpPr txBox="1"/>
          <p:nvPr/>
        </p:nvSpPr>
        <p:spPr>
          <a:xfrm>
            <a:off x="1992015" y="1540616"/>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だい</a:t>
            </a:r>
            <a:endParaRPr kumimoji="1" lang="ja-JP" altLang="en-US" sz="900" dirty="0">
              <a:latin typeface="メイリオ" panose="020B0604030504040204" pitchFamily="50" charset="-128"/>
              <a:ea typeface="メイリオ" panose="020B0604030504040204" pitchFamily="50" charset="-128"/>
            </a:endParaRPr>
          </a:p>
        </p:txBody>
      </p:sp>
      <p:sp>
        <p:nvSpPr>
          <p:cNvPr id="15" name="テキスト ボックス 14">
            <a:extLst>
              <a:ext uri="{FF2B5EF4-FFF2-40B4-BE49-F238E27FC236}">
                <a16:creationId xmlns:a16="http://schemas.microsoft.com/office/drawing/2014/main" id="{43FC2114-881F-48F2-8370-B1C543D17E5F}"/>
              </a:ext>
            </a:extLst>
          </p:cNvPr>
          <p:cNvSpPr txBox="1"/>
          <p:nvPr/>
        </p:nvSpPr>
        <p:spPr>
          <a:xfrm>
            <a:off x="2436189" y="1540616"/>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かい</a:t>
            </a:r>
            <a:endParaRPr kumimoji="1" lang="ja-JP" altLang="en-US" sz="900"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D106FF29-58B1-48FE-ACA8-FD0244F62747}"/>
              </a:ext>
            </a:extLst>
          </p:cNvPr>
          <p:cNvSpPr txBox="1"/>
          <p:nvPr/>
        </p:nvSpPr>
        <p:spPr>
          <a:xfrm>
            <a:off x="2782771" y="1534918"/>
            <a:ext cx="781229"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がくしゅう</a:t>
            </a:r>
            <a:endParaRPr kumimoji="1" lang="ja-JP" altLang="en-US" sz="900" dirty="0">
              <a:latin typeface="メイリオ" panose="020B0604030504040204" pitchFamily="50" charset="-128"/>
              <a:ea typeface="メイリオ" panose="020B0604030504040204" pitchFamily="50" charset="-128"/>
            </a:endParaRPr>
          </a:p>
        </p:txBody>
      </p:sp>
      <p:sp>
        <p:nvSpPr>
          <p:cNvPr id="24" name="テキスト ボックス 23">
            <a:extLst>
              <a:ext uri="{FF2B5EF4-FFF2-40B4-BE49-F238E27FC236}">
                <a16:creationId xmlns:a16="http://schemas.microsoft.com/office/drawing/2014/main" id="{8F493257-08AD-4E9D-AABC-8311E54D8C00}"/>
              </a:ext>
            </a:extLst>
          </p:cNvPr>
          <p:cNvSpPr txBox="1"/>
          <p:nvPr/>
        </p:nvSpPr>
        <p:spPr>
          <a:xfrm>
            <a:off x="4031779" y="2435943"/>
            <a:ext cx="3811967"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プログラムに渡す「値」のことだね！</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E7C3AF3F-06E9-4CD8-9185-8FBA4E4B8574}"/>
              </a:ext>
            </a:extLst>
          </p:cNvPr>
          <p:cNvSpPr txBox="1"/>
          <p:nvPr/>
        </p:nvSpPr>
        <p:spPr>
          <a:xfrm>
            <a:off x="5745768" y="2496050"/>
            <a:ext cx="637447"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あたい</a:t>
            </a:r>
            <a:endParaRPr kumimoji="1" lang="ja-JP" altLang="en-US" sz="900" dirty="0">
              <a:latin typeface="メイリオ" panose="020B0604030504040204" pitchFamily="50" charset="-128"/>
              <a:ea typeface="メイリオ" panose="020B0604030504040204" pitchFamily="50" charset="-128"/>
            </a:endParaRPr>
          </a:p>
        </p:txBody>
      </p:sp>
      <p:sp>
        <p:nvSpPr>
          <p:cNvPr id="26" name="テキスト ボックス 25">
            <a:extLst>
              <a:ext uri="{FF2B5EF4-FFF2-40B4-BE49-F238E27FC236}">
                <a16:creationId xmlns:a16="http://schemas.microsoft.com/office/drawing/2014/main" id="{1A7E7BC1-A183-458C-A502-C63513921EB1}"/>
              </a:ext>
            </a:extLst>
          </p:cNvPr>
          <p:cNvSpPr txBox="1"/>
          <p:nvPr/>
        </p:nvSpPr>
        <p:spPr>
          <a:xfrm>
            <a:off x="5231337" y="2496050"/>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わた</a:t>
            </a:r>
            <a:endParaRPr kumimoji="1" lang="ja-JP" altLang="en-US" sz="900" dirty="0">
              <a:latin typeface="メイリオ" panose="020B0604030504040204" pitchFamily="50" charset="-128"/>
              <a:ea typeface="メイリオ" panose="020B0604030504040204" pitchFamily="50" charset="-128"/>
            </a:endParaRPr>
          </a:p>
        </p:txBody>
      </p:sp>
      <p:pic>
        <p:nvPicPr>
          <p:cNvPr id="27" name="図 26">
            <a:extLst>
              <a:ext uri="{FF2B5EF4-FFF2-40B4-BE49-F238E27FC236}">
                <a16:creationId xmlns:a16="http://schemas.microsoft.com/office/drawing/2014/main" id="{21FA4AA7-A160-431D-8260-35565E546873}"/>
              </a:ext>
            </a:extLst>
          </p:cNvPr>
          <p:cNvPicPr>
            <a:picLocks noChangeAspect="1"/>
          </p:cNvPicPr>
          <p:nvPr/>
        </p:nvPicPr>
        <p:blipFill>
          <a:blip r:embed="rId3"/>
          <a:stretch>
            <a:fillRect/>
          </a:stretch>
        </p:blipFill>
        <p:spPr>
          <a:xfrm>
            <a:off x="301634" y="3575434"/>
            <a:ext cx="752413" cy="650735"/>
          </a:xfrm>
          <a:prstGeom prst="rect">
            <a:avLst/>
          </a:prstGeom>
        </p:spPr>
      </p:pic>
      <p:sp>
        <p:nvSpPr>
          <p:cNvPr id="28" name="テキスト ボックス 27">
            <a:extLst>
              <a:ext uri="{FF2B5EF4-FFF2-40B4-BE49-F238E27FC236}">
                <a16:creationId xmlns:a16="http://schemas.microsoft.com/office/drawing/2014/main" id="{903D4425-AE69-4235-AEEB-212036F00556}"/>
              </a:ext>
            </a:extLst>
          </p:cNvPr>
          <p:cNvSpPr txBox="1"/>
          <p:nvPr/>
        </p:nvSpPr>
        <p:spPr>
          <a:xfrm>
            <a:off x="1388181" y="3639129"/>
            <a:ext cx="4787654"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関数を呼び出すときも引数を使うことができるよ。</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1E934D2A-6E23-4054-AB36-26382FB4E541}"/>
              </a:ext>
            </a:extLst>
          </p:cNvPr>
          <p:cNvSpPr txBox="1"/>
          <p:nvPr/>
        </p:nvSpPr>
        <p:spPr>
          <a:xfrm>
            <a:off x="1335162" y="3712836"/>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かんすう</a:t>
            </a:r>
            <a:endParaRPr kumimoji="1" lang="ja-JP" altLang="en-US" sz="900" dirty="0">
              <a:latin typeface="メイリオ" panose="020B0604030504040204" pitchFamily="50" charset="-128"/>
              <a:ea typeface="メイリオ" panose="020B0604030504040204" pitchFamily="50" charset="-128"/>
            </a:endParaRPr>
          </a:p>
        </p:txBody>
      </p:sp>
      <p:sp>
        <p:nvSpPr>
          <p:cNvPr id="35" name="テキスト ボックス 34">
            <a:extLst>
              <a:ext uri="{FF2B5EF4-FFF2-40B4-BE49-F238E27FC236}">
                <a16:creationId xmlns:a16="http://schemas.microsoft.com/office/drawing/2014/main" id="{CF9D0F8B-179E-4D2F-B4C0-B835A92F8305}"/>
              </a:ext>
            </a:extLst>
          </p:cNvPr>
          <p:cNvSpPr txBox="1"/>
          <p:nvPr/>
        </p:nvSpPr>
        <p:spPr>
          <a:xfrm>
            <a:off x="3995834" y="3712836"/>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つか</a:t>
            </a:r>
            <a:endParaRPr kumimoji="1" lang="ja-JP" altLang="en-US" sz="900" dirty="0">
              <a:latin typeface="メイリオ" panose="020B0604030504040204" pitchFamily="50" charset="-128"/>
              <a:ea typeface="メイリオ" panose="020B0604030504040204" pitchFamily="50" charset="-128"/>
            </a:endParaRPr>
          </a:p>
        </p:txBody>
      </p:sp>
      <p:sp>
        <p:nvSpPr>
          <p:cNvPr id="36" name="テキスト ボックス 35">
            <a:extLst>
              <a:ext uri="{FF2B5EF4-FFF2-40B4-BE49-F238E27FC236}">
                <a16:creationId xmlns:a16="http://schemas.microsoft.com/office/drawing/2014/main" id="{ADFF4B05-39A6-4178-861B-D224C0EFF401}"/>
              </a:ext>
            </a:extLst>
          </p:cNvPr>
          <p:cNvSpPr txBox="1"/>
          <p:nvPr/>
        </p:nvSpPr>
        <p:spPr>
          <a:xfrm>
            <a:off x="2035975" y="3712836"/>
            <a:ext cx="2883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よ</a:t>
            </a:r>
            <a:endParaRPr kumimoji="1" lang="ja-JP" altLang="en-US" sz="900" dirty="0">
              <a:latin typeface="メイリオ" panose="020B0604030504040204" pitchFamily="50" charset="-128"/>
              <a:ea typeface="メイリオ" panose="020B0604030504040204" pitchFamily="50" charset="-128"/>
            </a:endParaRPr>
          </a:p>
        </p:txBody>
      </p:sp>
      <p:sp>
        <p:nvSpPr>
          <p:cNvPr id="38" name="テキスト ボックス 37">
            <a:extLst>
              <a:ext uri="{FF2B5EF4-FFF2-40B4-BE49-F238E27FC236}">
                <a16:creationId xmlns:a16="http://schemas.microsoft.com/office/drawing/2014/main" id="{BF1476B9-FA6E-41BF-BEBD-DC96AB134853}"/>
              </a:ext>
            </a:extLst>
          </p:cNvPr>
          <p:cNvSpPr txBox="1"/>
          <p:nvPr/>
        </p:nvSpPr>
        <p:spPr>
          <a:xfrm>
            <a:off x="4076054" y="4534642"/>
            <a:ext cx="3980855"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引数の内容を変えるだけで、</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同じプログラムを使えるから便利だね！</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7750DE80-6523-44C9-BD0B-41DB214CA425}"/>
              </a:ext>
            </a:extLst>
          </p:cNvPr>
          <p:cNvSpPr txBox="1"/>
          <p:nvPr/>
        </p:nvSpPr>
        <p:spPr>
          <a:xfrm>
            <a:off x="4022743" y="4596323"/>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ひきすう</a:t>
            </a:r>
            <a:endParaRPr kumimoji="1" lang="ja-JP" altLang="en-US" sz="900"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FBBA965E-59CD-4EED-9A49-1CA19E403999}"/>
              </a:ext>
            </a:extLst>
          </p:cNvPr>
          <p:cNvSpPr txBox="1"/>
          <p:nvPr/>
        </p:nvSpPr>
        <p:spPr>
          <a:xfrm>
            <a:off x="4639117" y="4596323"/>
            <a:ext cx="664131"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ないよう</a:t>
            </a:r>
            <a:endParaRPr kumimoji="1" lang="ja-JP" altLang="en-US" sz="900" dirty="0">
              <a:latin typeface="メイリオ" panose="020B0604030504040204" pitchFamily="50" charset="-128"/>
              <a:ea typeface="メイリオ" panose="020B0604030504040204" pitchFamily="50" charset="-128"/>
            </a:endParaRPr>
          </a:p>
        </p:txBody>
      </p:sp>
      <p:sp>
        <p:nvSpPr>
          <p:cNvPr id="42" name="テキスト ボックス 41">
            <a:extLst>
              <a:ext uri="{FF2B5EF4-FFF2-40B4-BE49-F238E27FC236}">
                <a16:creationId xmlns:a16="http://schemas.microsoft.com/office/drawing/2014/main" id="{FC860A0E-8F1B-42A4-969B-3E9ADF100583}"/>
              </a:ext>
            </a:extLst>
          </p:cNvPr>
          <p:cNvSpPr txBox="1"/>
          <p:nvPr/>
        </p:nvSpPr>
        <p:spPr>
          <a:xfrm>
            <a:off x="5367611" y="4596323"/>
            <a:ext cx="243724"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か</a:t>
            </a:r>
            <a:endParaRPr kumimoji="1" lang="ja-JP" altLang="en-US" sz="900" dirty="0">
              <a:latin typeface="メイリオ" panose="020B0604030504040204" pitchFamily="50" charset="-128"/>
              <a:ea typeface="メイリオ" panose="020B0604030504040204" pitchFamily="50" charset="-128"/>
            </a:endParaRPr>
          </a:p>
        </p:txBody>
      </p:sp>
      <p:sp>
        <p:nvSpPr>
          <p:cNvPr id="43" name="テキスト ボックス 42">
            <a:extLst>
              <a:ext uri="{FF2B5EF4-FFF2-40B4-BE49-F238E27FC236}">
                <a16:creationId xmlns:a16="http://schemas.microsoft.com/office/drawing/2014/main" id="{33CE16BB-03A8-4847-ABC6-B59A5245B388}"/>
              </a:ext>
            </a:extLst>
          </p:cNvPr>
          <p:cNvSpPr txBox="1"/>
          <p:nvPr/>
        </p:nvSpPr>
        <p:spPr>
          <a:xfrm>
            <a:off x="4043437" y="5095480"/>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おな</a:t>
            </a:r>
            <a:endParaRPr kumimoji="1" lang="ja-JP" altLang="en-US" sz="900" dirty="0">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7B3EEB88-14C3-47B5-B70B-AEA3D432F025}"/>
              </a:ext>
            </a:extLst>
          </p:cNvPr>
          <p:cNvSpPr txBox="1"/>
          <p:nvPr/>
        </p:nvSpPr>
        <p:spPr>
          <a:xfrm>
            <a:off x="5675722" y="5095480"/>
            <a:ext cx="4392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つか</a:t>
            </a:r>
            <a:endParaRPr kumimoji="1" lang="ja-JP" altLang="en-US" sz="9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8E18A930-87F0-4174-9531-0EA2C837FB29}"/>
              </a:ext>
            </a:extLst>
          </p:cNvPr>
          <p:cNvSpPr txBox="1"/>
          <p:nvPr/>
        </p:nvSpPr>
        <p:spPr>
          <a:xfrm>
            <a:off x="6711362" y="5095480"/>
            <a:ext cx="58062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べんり</a:t>
            </a:r>
            <a:endParaRPr kumimoji="1" lang="ja-JP" altLang="en-US" sz="900" dirty="0">
              <a:latin typeface="メイリオ" panose="020B0604030504040204" pitchFamily="50" charset="-128"/>
              <a:ea typeface="メイリオ" panose="020B0604030504040204" pitchFamily="50" charset="-128"/>
            </a:endParaRPr>
          </a:p>
        </p:txBody>
      </p:sp>
      <p:sp>
        <p:nvSpPr>
          <p:cNvPr id="47" name="吹き出し: 角を丸めた四角形 46">
            <a:extLst>
              <a:ext uri="{FF2B5EF4-FFF2-40B4-BE49-F238E27FC236}">
                <a16:creationId xmlns:a16="http://schemas.microsoft.com/office/drawing/2014/main" id="{78DAA3A2-9E3E-4DB6-B674-C7514E4541DB}"/>
              </a:ext>
            </a:extLst>
          </p:cNvPr>
          <p:cNvSpPr/>
          <p:nvPr/>
        </p:nvSpPr>
        <p:spPr>
          <a:xfrm>
            <a:off x="1335162" y="3660041"/>
            <a:ext cx="5116610" cy="563990"/>
          </a:xfrm>
          <a:prstGeom prst="wedgeRoundRectCallout">
            <a:avLst>
              <a:gd name="adj1" fmla="val -54536"/>
              <a:gd name="adj2" fmla="val -18211"/>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48" name="吹き出し: 角を丸めた四角形 47">
            <a:extLst>
              <a:ext uri="{FF2B5EF4-FFF2-40B4-BE49-F238E27FC236}">
                <a16:creationId xmlns:a16="http://schemas.microsoft.com/office/drawing/2014/main" id="{FF48BE16-0F59-435D-9A28-65B4B78C8CD7}"/>
              </a:ext>
            </a:extLst>
          </p:cNvPr>
          <p:cNvSpPr/>
          <p:nvPr/>
        </p:nvSpPr>
        <p:spPr>
          <a:xfrm>
            <a:off x="3978709" y="2435943"/>
            <a:ext cx="3940173" cy="552226"/>
          </a:xfrm>
          <a:prstGeom prst="wedgeRoundRectCallout">
            <a:avLst>
              <a:gd name="adj1" fmla="val 55854"/>
              <a:gd name="adj2" fmla="val -1012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49" name="吹き出し: 角を丸めた四角形 48">
            <a:extLst>
              <a:ext uri="{FF2B5EF4-FFF2-40B4-BE49-F238E27FC236}">
                <a16:creationId xmlns:a16="http://schemas.microsoft.com/office/drawing/2014/main" id="{B901EFF5-6A8C-4D2E-A938-DC40C6DDAD23}"/>
              </a:ext>
            </a:extLst>
          </p:cNvPr>
          <p:cNvSpPr/>
          <p:nvPr/>
        </p:nvSpPr>
        <p:spPr>
          <a:xfrm>
            <a:off x="3967675" y="4596323"/>
            <a:ext cx="3940173" cy="988029"/>
          </a:xfrm>
          <a:prstGeom prst="wedgeRoundRectCallout">
            <a:avLst>
              <a:gd name="adj1" fmla="val 55854"/>
              <a:gd name="adj2" fmla="val -1012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50" name="テキスト ボックス 49">
            <a:extLst>
              <a:ext uri="{FF2B5EF4-FFF2-40B4-BE49-F238E27FC236}">
                <a16:creationId xmlns:a16="http://schemas.microsoft.com/office/drawing/2014/main" id="{2EC25C84-6971-4BFF-85EE-1EA4F1ECF7BA}"/>
              </a:ext>
            </a:extLst>
          </p:cNvPr>
          <p:cNvSpPr txBox="1"/>
          <p:nvPr/>
        </p:nvSpPr>
        <p:spPr>
          <a:xfrm>
            <a:off x="2443703" y="3712836"/>
            <a:ext cx="288395"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だ</a:t>
            </a:r>
            <a:endParaRPr kumimoji="1" lang="ja-JP" altLang="en-US" sz="900" dirty="0">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CEE80479-1854-4F78-8047-EDB2DBE28110}"/>
              </a:ext>
            </a:extLst>
          </p:cNvPr>
          <p:cNvSpPr txBox="1"/>
          <p:nvPr/>
        </p:nvSpPr>
        <p:spPr>
          <a:xfrm>
            <a:off x="3379305" y="3712836"/>
            <a:ext cx="664132"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ひきすう</a:t>
            </a:r>
            <a:endParaRPr kumimoji="1" lang="en-US" altLang="ja-JP" sz="900" dirty="0">
              <a:solidFill>
                <a:srgbClr val="575E75"/>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85966045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sp>
        <p:nvSpPr>
          <p:cNvPr id="6" name="テキスト ボックス 5">
            <a:extLst>
              <a:ext uri="{FF2B5EF4-FFF2-40B4-BE49-F238E27FC236}">
                <a16:creationId xmlns:a16="http://schemas.microsoft.com/office/drawing/2014/main" id="{05D1933E-FD79-433A-9B96-BD7B3E08AA93}"/>
              </a:ext>
            </a:extLst>
          </p:cNvPr>
          <p:cNvSpPr txBox="1"/>
          <p:nvPr/>
        </p:nvSpPr>
        <p:spPr>
          <a:xfrm>
            <a:off x="269687" y="975580"/>
            <a:ext cx="4875501" cy="577081"/>
          </a:xfrm>
          <a:prstGeom prst="rect">
            <a:avLst/>
          </a:prstGeom>
          <a:noFill/>
        </p:spPr>
        <p:txBody>
          <a:bodyPr wrap="square" rtlCol="0">
            <a:spAutoFit/>
          </a:bodyPr>
          <a:lstStyle/>
          <a:p>
            <a:pPr>
              <a:lnSpc>
                <a:spcPct val="200000"/>
              </a:lnSpc>
            </a:pPr>
            <a:r>
              <a:rPr lang="ja-JP" altLang="en-US" b="1" dirty="0">
                <a:solidFill>
                  <a:srgbClr val="575E75"/>
                </a:solidFill>
                <a:latin typeface="メイリオ" panose="020B0604030504040204" pitchFamily="50" charset="-128"/>
                <a:ea typeface="メイリオ" panose="020B0604030504040204" pitchFamily="50" charset="-128"/>
              </a:rPr>
              <a:t>関数「</a:t>
            </a:r>
            <a:r>
              <a:rPr lang="en-US" altLang="ja-JP" b="1" dirty="0" err="1">
                <a:solidFill>
                  <a:srgbClr val="575E75"/>
                </a:solidFill>
                <a:latin typeface="メイリオ" panose="020B0604030504040204" pitchFamily="50" charset="-128"/>
                <a:ea typeface="メイリオ" panose="020B0604030504040204" pitchFamily="50" charset="-128"/>
              </a:rPr>
              <a:t>checkTurn</a:t>
            </a:r>
            <a:r>
              <a:rPr lang="ja-JP" altLang="en-US" b="1" dirty="0">
                <a:solidFill>
                  <a:srgbClr val="575E75"/>
                </a:solidFill>
                <a:latin typeface="メイリオ" panose="020B0604030504040204" pitchFamily="50" charset="-128"/>
                <a:ea typeface="メイリオ" panose="020B0604030504040204" pitchFamily="50" charset="-128"/>
              </a:rPr>
              <a:t>」に引数を追加します。</a:t>
            </a:r>
            <a:endParaRPr lang="en-US" altLang="ja-JP" b="1" dirty="0">
              <a:solidFill>
                <a:srgbClr val="575E75"/>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BB795E20-0753-4B11-8C2C-DC85E3DAC9F4}"/>
              </a:ext>
            </a:extLst>
          </p:cNvPr>
          <p:cNvSpPr txBox="1"/>
          <p:nvPr/>
        </p:nvSpPr>
        <p:spPr>
          <a:xfrm>
            <a:off x="226874" y="1044522"/>
            <a:ext cx="7011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p>
        </p:txBody>
      </p:sp>
      <p:sp>
        <p:nvSpPr>
          <p:cNvPr id="8" name="テキスト ボックス 7">
            <a:extLst>
              <a:ext uri="{FF2B5EF4-FFF2-40B4-BE49-F238E27FC236}">
                <a16:creationId xmlns:a16="http://schemas.microsoft.com/office/drawing/2014/main" id="{4CE6A252-2E12-4A14-B8B5-3B9DE9327A77}"/>
              </a:ext>
            </a:extLst>
          </p:cNvPr>
          <p:cNvSpPr txBox="1"/>
          <p:nvPr/>
        </p:nvSpPr>
        <p:spPr>
          <a:xfrm>
            <a:off x="2617333" y="1044521"/>
            <a:ext cx="7011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ひきすう</a:t>
            </a:r>
          </a:p>
        </p:txBody>
      </p:sp>
      <p:sp>
        <p:nvSpPr>
          <p:cNvPr id="9" name="テキスト ボックス 8">
            <a:extLst>
              <a:ext uri="{FF2B5EF4-FFF2-40B4-BE49-F238E27FC236}">
                <a16:creationId xmlns:a16="http://schemas.microsoft.com/office/drawing/2014/main" id="{CCC7F045-53A8-4A38-BA8A-829E198D4B2D}"/>
              </a:ext>
            </a:extLst>
          </p:cNvPr>
          <p:cNvSpPr txBox="1"/>
          <p:nvPr/>
        </p:nvSpPr>
        <p:spPr>
          <a:xfrm>
            <a:off x="3336019" y="1040359"/>
            <a:ext cx="62931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ついか</a:t>
            </a:r>
          </a:p>
        </p:txBody>
      </p:sp>
      <p:pic>
        <p:nvPicPr>
          <p:cNvPr id="3" name="図 2">
            <a:extLst>
              <a:ext uri="{FF2B5EF4-FFF2-40B4-BE49-F238E27FC236}">
                <a16:creationId xmlns:a16="http://schemas.microsoft.com/office/drawing/2014/main" id="{1AE3C714-68B6-42D4-9687-2ED6085DEB65}"/>
              </a:ext>
            </a:extLst>
          </p:cNvPr>
          <p:cNvPicPr>
            <a:picLocks noChangeAspect="1"/>
          </p:cNvPicPr>
          <p:nvPr/>
        </p:nvPicPr>
        <p:blipFill>
          <a:blip r:embed="rId2"/>
          <a:stretch>
            <a:fillRect/>
          </a:stretch>
        </p:blipFill>
        <p:spPr>
          <a:xfrm>
            <a:off x="3553749" y="1851463"/>
            <a:ext cx="5410669" cy="3574090"/>
          </a:xfrm>
          <a:prstGeom prst="rect">
            <a:avLst/>
          </a:prstGeom>
        </p:spPr>
      </p:pic>
      <p:sp>
        <p:nvSpPr>
          <p:cNvPr id="12" name="テキスト ボックス 11">
            <a:extLst>
              <a:ext uri="{FF2B5EF4-FFF2-40B4-BE49-F238E27FC236}">
                <a16:creationId xmlns:a16="http://schemas.microsoft.com/office/drawing/2014/main" id="{861FACDC-5C27-4C65-86F2-772C56450C10}"/>
              </a:ext>
            </a:extLst>
          </p:cNvPr>
          <p:cNvSpPr txBox="1"/>
          <p:nvPr/>
        </p:nvSpPr>
        <p:spPr>
          <a:xfrm>
            <a:off x="179582" y="2693011"/>
            <a:ext cx="3374167" cy="1685077"/>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関数「</a:t>
            </a:r>
            <a:r>
              <a:rPr lang="en-US" altLang="ja-JP" dirty="0" err="1">
                <a:solidFill>
                  <a:srgbClr val="575E75"/>
                </a:solidFill>
                <a:latin typeface="メイリオ" panose="020B0604030504040204" pitchFamily="50" charset="-128"/>
                <a:ea typeface="メイリオ" panose="020B0604030504040204" pitchFamily="50" charset="-128"/>
              </a:rPr>
              <a:t>checkTurn</a:t>
            </a:r>
            <a:r>
              <a:rPr lang="ja-JP" altLang="en-US" dirty="0">
                <a:solidFill>
                  <a:srgbClr val="575E75"/>
                </a:solidFill>
                <a:latin typeface="メイリオ" panose="020B0604030504040204" pitchFamily="50" charset="-128"/>
                <a:ea typeface="メイリオ" panose="020B0604030504040204" pitchFamily="50" charset="-128"/>
              </a:rPr>
              <a:t>」の</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ブロックを右クリックして</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「関数の編集」を選びます。</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38CBF3E9-7DBC-4DB7-A31E-AFFF9375226D}"/>
              </a:ext>
            </a:extLst>
          </p:cNvPr>
          <p:cNvSpPr txBox="1"/>
          <p:nvPr/>
        </p:nvSpPr>
        <p:spPr>
          <a:xfrm>
            <a:off x="148048" y="2779065"/>
            <a:ext cx="7011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p>
        </p:txBody>
      </p:sp>
      <p:sp>
        <p:nvSpPr>
          <p:cNvPr id="14" name="テキスト ボックス 13">
            <a:extLst>
              <a:ext uri="{FF2B5EF4-FFF2-40B4-BE49-F238E27FC236}">
                <a16:creationId xmlns:a16="http://schemas.microsoft.com/office/drawing/2014/main" id="{F03814DE-C28E-4763-94AB-E598C005D570}"/>
              </a:ext>
            </a:extLst>
          </p:cNvPr>
          <p:cNvSpPr txBox="1"/>
          <p:nvPr/>
        </p:nvSpPr>
        <p:spPr>
          <a:xfrm>
            <a:off x="392270" y="3866756"/>
            <a:ext cx="7011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p>
        </p:txBody>
      </p:sp>
      <p:sp>
        <p:nvSpPr>
          <p:cNvPr id="15" name="テキスト ボックス 14">
            <a:extLst>
              <a:ext uri="{FF2B5EF4-FFF2-40B4-BE49-F238E27FC236}">
                <a16:creationId xmlns:a16="http://schemas.microsoft.com/office/drawing/2014/main" id="{C677DEF4-5136-47C1-8E3C-BF4174979667}"/>
              </a:ext>
            </a:extLst>
          </p:cNvPr>
          <p:cNvSpPr txBox="1"/>
          <p:nvPr/>
        </p:nvSpPr>
        <p:spPr>
          <a:xfrm>
            <a:off x="987865" y="3866756"/>
            <a:ext cx="87610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へんしゅう</a:t>
            </a:r>
          </a:p>
        </p:txBody>
      </p:sp>
      <p:sp>
        <p:nvSpPr>
          <p:cNvPr id="16" name="テキスト ボックス 15">
            <a:extLst>
              <a:ext uri="{FF2B5EF4-FFF2-40B4-BE49-F238E27FC236}">
                <a16:creationId xmlns:a16="http://schemas.microsoft.com/office/drawing/2014/main" id="{0CD512F3-207A-4091-96EF-59AFE052C798}"/>
              </a:ext>
            </a:extLst>
          </p:cNvPr>
          <p:cNvSpPr txBox="1"/>
          <p:nvPr/>
        </p:nvSpPr>
        <p:spPr>
          <a:xfrm>
            <a:off x="1280792" y="3315704"/>
            <a:ext cx="49525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20" name="テキスト ボックス 19">
            <a:extLst>
              <a:ext uri="{FF2B5EF4-FFF2-40B4-BE49-F238E27FC236}">
                <a16:creationId xmlns:a16="http://schemas.microsoft.com/office/drawing/2014/main" id="{F40B5E78-ED97-49AB-9CEE-53BB65038C07}"/>
              </a:ext>
            </a:extLst>
          </p:cNvPr>
          <p:cNvSpPr txBox="1"/>
          <p:nvPr/>
        </p:nvSpPr>
        <p:spPr>
          <a:xfrm>
            <a:off x="1978260" y="3866756"/>
            <a:ext cx="49525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p>
        </p:txBody>
      </p:sp>
      <p:sp>
        <p:nvSpPr>
          <p:cNvPr id="21" name="正方形/長方形 20">
            <a:extLst>
              <a:ext uri="{FF2B5EF4-FFF2-40B4-BE49-F238E27FC236}">
                <a16:creationId xmlns:a16="http://schemas.microsoft.com/office/drawing/2014/main" id="{FBA9D5D0-43D9-4681-A2E6-50769D4FA443}"/>
              </a:ext>
            </a:extLst>
          </p:cNvPr>
          <p:cNvSpPr/>
          <p:nvPr/>
        </p:nvSpPr>
        <p:spPr>
          <a:xfrm>
            <a:off x="3669947" y="4416287"/>
            <a:ext cx="2379161" cy="337715"/>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66829986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pic>
        <p:nvPicPr>
          <p:cNvPr id="3" name="図 2">
            <a:extLst>
              <a:ext uri="{FF2B5EF4-FFF2-40B4-BE49-F238E27FC236}">
                <a16:creationId xmlns:a16="http://schemas.microsoft.com/office/drawing/2014/main" id="{70A9CABA-BC13-4D30-8093-A5EB0370A32B}"/>
              </a:ext>
            </a:extLst>
          </p:cNvPr>
          <p:cNvPicPr>
            <a:picLocks noChangeAspect="1"/>
          </p:cNvPicPr>
          <p:nvPr/>
        </p:nvPicPr>
        <p:blipFill>
          <a:blip r:embed="rId2"/>
          <a:srcRect/>
          <a:stretch/>
        </p:blipFill>
        <p:spPr>
          <a:xfrm>
            <a:off x="901211" y="2835038"/>
            <a:ext cx="7341577" cy="3104503"/>
          </a:xfrm>
          <a:prstGeom prst="rect">
            <a:avLst/>
          </a:prstGeom>
        </p:spPr>
      </p:pic>
      <p:sp>
        <p:nvSpPr>
          <p:cNvPr id="8" name="テキスト ボックス 7">
            <a:extLst>
              <a:ext uri="{FF2B5EF4-FFF2-40B4-BE49-F238E27FC236}">
                <a16:creationId xmlns:a16="http://schemas.microsoft.com/office/drawing/2014/main" id="{90E920FF-B8FA-4023-AB41-29857B8448CF}"/>
              </a:ext>
            </a:extLst>
          </p:cNvPr>
          <p:cNvSpPr txBox="1"/>
          <p:nvPr/>
        </p:nvSpPr>
        <p:spPr>
          <a:xfrm>
            <a:off x="1433141" y="2840080"/>
            <a:ext cx="720974" cy="200055"/>
          </a:xfrm>
          <a:prstGeom prst="rect">
            <a:avLst/>
          </a:prstGeom>
          <a:noFill/>
        </p:spPr>
        <p:txBody>
          <a:bodyPr wrap="square" rtlCol="0">
            <a:spAutoFit/>
          </a:bodyPr>
          <a:lstStyle/>
          <a:p>
            <a:pPr algn="ctr"/>
            <a:r>
              <a:rPr kumimoji="1" lang="ja-JP" altLang="en-US" sz="700" dirty="0">
                <a:solidFill>
                  <a:schemeClr val="tx2"/>
                </a:solidFill>
                <a:latin typeface="メイリオ" panose="020B0604030504040204" pitchFamily="50" charset="-128"/>
                <a:ea typeface="メイリオ" panose="020B0604030504040204" pitchFamily="50" charset="-128"/>
              </a:rPr>
              <a:t>へんしゅう</a:t>
            </a:r>
          </a:p>
        </p:txBody>
      </p:sp>
      <p:sp>
        <p:nvSpPr>
          <p:cNvPr id="9" name="テキスト ボックス 8">
            <a:extLst>
              <a:ext uri="{FF2B5EF4-FFF2-40B4-BE49-F238E27FC236}">
                <a16:creationId xmlns:a16="http://schemas.microsoft.com/office/drawing/2014/main" id="{9EAC2005-A259-4DD5-8B97-9E96D0E3A540}"/>
              </a:ext>
            </a:extLst>
          </p:cNvPr>
          <p:cNvSpPr txBox="1"/>
          <p:nvPr/>
        </p:nvSpPr>
        <p:spPr>
          <a:xfrm>
            <a:off x="948411" y="2840080"/>
            <a:ext cx="593943" cy="200055"/>
          </a:xfrm>
          <a:prstGeom prst="rect">
            <a:avLst/>
          </a:prstGeom>
          <a:noFill/>
        </p:spPr>
        <p:txBody>
          <a:bodyPr wrap="square" rtlCol="0">
            <a:spAutoFit/>
          </a:bodyPr>
          <a:lstStyle/>
          <a:p>
            <a:pPr algn="ctr"/>
            <a:r>
              <a:rPr kumimoji="1" lang="ja-JP" altLang="en-US" sz="700" dirty="0">
                <a:solidFill>
                  <a:schemeClr val="tx2"/>
                </a:solidFill>
                <a:latin typeface="メイリオ" panose="020B0604030504040204" pitchFamily="50" charset="-128"/>
                <a:ea typeface="メイリオ" panose="020B0604030504040204" pitchFamily="50" charset="-128"/>
              </a:rPr>
              <a:t>かんすう</a:t>
            </a:r>
          </a:p>
        </p:txBody>
      </p:sp>
      <p:sp>
        <p:nvSpPr>
          <p:cNvPr id="10" name="テキスト ボックス 9">
            <a:extLst>
              <a:ext uri="{FF2B5EF4-FFF2-40B4-BE49-F238E27FC236}">
                <a16:creationId xmlns:a16="http://schemas.microsoft.com/office/drawing/2014/main" id="{2CDD47D9-42D6-41B6-B645-DE3E60E86378}"/>
              </a:ext>
            </a:extLst>
          </p:cNvPr>
          <p:cNvSpPr txBox="1"/>
          <p:nvPr/>
        </p:nvSpPr>
        <p:spPr>
          <a:xfrm>
            <a:off x="2591889" y="3282626"/>
            <a:ext cx="54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もじれつ</a:t>
            </a:r>
          </a:p>
        </p:txBody>
      </p:sp>
      <p:sp>
        <p:nvSpPr>
          <p:cNvPr id="11" name="テキスト ボックス 10">
            <a:extLst>
              <a:ext uri="{FF2B5EF4-FFF2-40B4-BE49-F238E27FC236}">
                <a16:creationId xmlns:a16="http://schemas.microsoft.com/office/drawing/2014/main" id="{D5051F06-BF73-448B-AEB0-85B2504B0898}"/>
              </a:ext>
            </a:extLst>
          </p:cNvPr>
          <p:cNvSpPr txBox="1"/>
          <p:nvPr/>
        </p:nvSpPr>
        <p:spPr>
          <a:xfrm>
            <a:off x="1670538" y="3282626"/>
            <a:ext cx="438715"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ついか</a:t>
            </a:r>
          </a:p>
        </p:txBody>
      </p:sp>
      <p:sp>
        <p:nvSpPr>
          <p:cNvPr id="12" name="テキスト ボックス 11">
            <a:extLst>
              <a:ext uri="{FF2B5EF4-FFF2-40B4-BE49-F238E27FC236}">
                <a16:creationId xmlns:a16="http://schemas.microsoft.com/office/drawing/2014/main" id="{5A26D021-CC88-4346-9EAB-CD7E9DBE02AC}"/>
              </a:ext>
            </a:extLst>
          </p:cNvPr>
          <p:cNvSpPr txBox="1"/>
          <p:nvPr/>
        </p:nvSpPr>
        <p:spPr>
          <a:xfrm>
            <a:off x="3440839" y="3282626"/>
            <a:ext cx="54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しんぎち</a:t>
            </a:r>
          </a:p>
        </p:txBody>
      </p:sp>
      <p:sp>
        <p:nvSpPr>
          <p:cNvPr id="13" name="テキスト ボックス 12">
            <a:extLst>
              <a:ext uri="{FF2B5EF4-FFF2-40B4-BE49-F238E27FC236}">
                <a16:creationId xmlns:a16="http://schemas.microsoft.com/office/drawing/2014/main" id="{AB5B1783-29E1-42FC-81B6-B3AFE6C24F20}"/>
              </a:ext>
            </a:extLst>
          </p:cNvPr>
          <p:cNvSpPr txBox="1"/>
          <p:nvPr/>
        </p:nvSpPr>
        <p:spPr>
          <a:xfrm>
            <a:off x="4281432" y="3282626"/>
            <a:ext cx="438715"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すうち</a:t>
            </a:r>
          </a:p>
        </p:txBody>
      </p:sp>
      <p:sp>
        <p:nvSpPr>
          <p:cNvPr id="14" name="テキスト ボックス 13">
            <a:extLst>
              <a:ext uri="{FF2B5EF4-FFF2-40B4-BE49-F238E27FC236}">
                <a16:creationId xmlns:a16="http://schemas.microsoft.com/office/drawing/2014/main" id="{F3C7EEF4-88D1-45E8-B5C8-0CACB07A3956}"/>
              </a:ext>
            </a:extLst>
          </p:cNvPr>
          <p:cNvSpPr txBox="1"/>
          <p:nvPr/>
        </p:nvSpPr>
        <p:spPr>
          <a:xfrm>
            <a:off x="2696061" y="4235022"/>
            <a:ext cx="54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かんすう</a:t>
            </a:r>
          </a:p>
        </p:txBody>
      </p:sp>
      <p:sp>
        <p:nvSpPr>
          <p:cNvPr id="15" name="正方形/長方形 14">
            <a:extLst>
              <a:ext uri="{FF2B5EF4-FFF2-40B4-BE49-F238E27FC236}">
                <a16:creationId xmlns:a16="http://schemas.microsoft.com/office/drawing/2014/main" id="{7CB6D384-D638-4538-9C02-35BD85B4C1BB}"/>
              </a:ext>
            </a:extLst>
          </p:cNvPr>
          <p:cNvSpPr/>
          <p:nvPr/>
        </p:nvSpPr>
        <p:spPr>
          <a:xfrm>
            <a:off x="4058202" y="3283632"/>
            <a:ext cx="688321" cy="38490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正方形/長方形 15">
            <a:extLst>
              <a:ext uri="{FF2B5EF4-FFF2-40B4-BE49-F238E27FC236}">
                <a16:creationId xmlns:a16="http://schemas.microsoft.com/office/drawing/2014/main" id="{018EED9F-7554-4F25-88FD-8F97563FB41D}"/>
              </a:ext>
            </a:extLst>
          </p:cNvPr>
          <p:cNvSpPr/>
          <p:nvPr/>
        </p:nvSpPr>
        <p:spPr>
          <a:xfrm>
            <a:off x="6884377" y="5313964"/>
            <a:ext cx="1107830" cy="38490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テキスト ボックス 19">
            <a:extLst>
              <a:ext uri="{FF2B5EF4-FFF2-40B4-BE49-F238E27FC236}">
                <a16:creationId xmlns:a16="http://schemas.microsoft.com/office/drawing/2014/main" id="{A6E558C8-C162-4545-8526-48B7BAA63407}"/>
              </a:ext>
            </a:extLst>
          </p:cNvPr>
          <p:cNvSpPr txBox="1"/>
          <p:nvPr/>
        </p:nvSpPr>
        <p:spPr>
          <a:xfrm>
            <a:off x="508704" y="1160015"/>
            <a:ext cx="8380640" cy="1131079"/>
          </a:xfrm>
          <a:prstGeom prst="rect">
            <a:avLst/>
          </a:prstGeom>
          <a:noFill/>
        </p:spPr>
        <p:txBody>
          <a:bodyPr wrap="square" rtlCol="0">
            <a:spAutoFit/>
          </a:bodyPr>
          <a:lstStyle/>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「数値」のボタンを</a:t>
            </a:r>
            <a:r>
              <a:rPr kumimoji="1" lang="en-US" altLang="ja-JP" dirty="0">
                <a:solidFill>
                  <a:srgbClr val="575E75"/>
                </a:solidFill>
                <a:latin typeface="メイリオ" panose="020B0604030504040204" pitchFamily="50" charset="-128"/>
                <a:ea typeface="メイリオ" panose="020B0604030504040204" pitchFamily="50" charset="-128"/>
              </a:rPr>
              <a:t>2</a:t>
            </a:r>
            <a:r>
              <a:rPr kumimoji="1" lang="ja-JP" altLang="en-US" dirty="0">
                <a:solidFill>
                  <a:srgbClr val="575E75"/>
                </a:solidFill>
                <a:latin typeface="メイリオ" panose="020B0604030504040204" pitchFamily="50" charset="-128"/>
                <a:ea typeface="メイリオ" panose="020B0604030504040204" pitchFamily="50" charset="-128"/>
              </a:rPr>
              <a:t>回押して引数を</a:t>
            </a:r>
            <a:r>
              <a:rPr kumimoji="1" lang="en-US" altLang="ja-JP" dirty="0">
                <a:solidFill>
                  <a:srgbClr val="575E75"/>
                </a:solidFill>
                <a:latin typeface="メイリオ" panose="020B0604030504040204" pitchFamily="50" charset="-128"/>
                <a:ea typeface="メイリオ" panose="020B0604030504040204" pitchFamily="50" charset="-128"/>
              </a:rPr>
              <a:t>2</a:t>
            </a:r>
            <a:r>
              <a:rPr kumimoji="1" lang="ja-JP" altLang="en-US" dirty="0">
                <a:solidFill>
                  <a:srgbClr val="575E75"/>
                </a:solidFill>
                <a:latin typeface="メイリオ" panose="020B0604030504040204" pitchFamily="50" charset="-128"/>
                <a:ea typeface="メイリオ" panose="020B0604030504040204" pitchFamily="50" charset="-128"/>
              </a:rPr>
              <a:t>つ追加します。</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引数の名前をそれぞれ「</a:t>
            </a:r>
            <a:r>
              <a:rPr kumimoji="1" lang="en-US" altLang="ja-JP" dirty="0">
                <a:solidFill>
                  <a:srgbClr val="575E75"/>
                </a:solidFill>
                <a:latin typeface="メイリオ" panose="020B0604030504040204" pitchFamily="50" charset="-128"/>
                <a:ea typeface="メイリオ" panose="020B0604030504040204" pitchFamily="50" charset="-128"/>
              </a:rPr>
              <a:t>block1</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block2</a:t>
            </a:r>
            <a:r>
              <a:rPr kumimoji="1" lang="ja-JP" altLang="en-US" dirty="0">
                <a:solidFill>
                  <a:srgbClr val="575E75"/>
                </a:solidFill>
                <a:latin typeface="メイリオ" panose="020B0604030504040204" pitchFamily="50" charset="-128"/>
                <a:ea typeface="メイリオ" panose="020B0604030504040204" pitchFamily="50" charset="-128"/>
              </a:rPr>
              <a:t>」に変更し、完了ボタンを押します。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9CCBC91F-E0CF-48AC-875F-9B84D64E1210}"/>
              </a:ext>
            </a:extLst>
          </p:cNvPr>
          <p:cNvSpPr txBox="1"/>
          <p:nvPr/>
        </p:nvSpPr>
        <p:spPr>
          <a:xfrm>
            <a:off x="758914" y="1239591"/>
            <a:ext cx="5760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すうち</a:t>
            </a:r>
          </a:p>
        </p:txBody>
      </p:sp>
      <p:sp>
        <p:nvSpPr>
          <p:cNvPr id="22" name="テキスト ボックス 21">
            <a:extLst>
              <a:ext uri="{FF2B5EF4-FFF2-40B4-BE49-F238E27FC236}">
                <a16:creationId xmlns:a16="http://schemas.microsoft.com/office/drawing/2014/main" id="{67EDD72E-B7F9-4A7F-B3EC-5C404A003A05}"/>
              </a:ext>
            </a:extLst>
          </p:cNvPr>
          <p:cNvSpPr txBox="1"/>
          <p:nvPr/>
        </p:nvSpPr>
        <p:spPr>
          <a:xfrm>
            <a:off x="462955" y="1784304"/>
            <a:ext cx="7267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ひきすう</a:t>
            </a:r>
          </a:p>
        </p:txBody>
      </p:sp>
      <p:sp>
        <p:nvSpPr>
          <p:cNvPr id="23" name="テキスト ボックス 22">
            <a:extLst>
              <a:ext uri="{FF2B5EF4-FFF2-40B4-BE49-F238E27FC236}">
                <a16:creationId xmlns:a16="http://schemas.microsoft.com/office/drawing/2014/main" id="{3CD16673-DF06-4E9A-86A5-9B5F95C0085B}"/>
              </a:ext>
            </a:extLst>
          </p:cNvPr>
          <p:cNvSpPr txBox="1"/>
          <p:nvPr/>
        </p:nvSpPr>
        <p:spPr>
          <a:xfrm>
            <a:off x="1238913" y="1784304"/>
            <a:ext cx="5760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なまえ</a:t>
            </a:r>
          </a:p>
        </p:txBody>
      </p:sp>
      <p:sp>
        <p:nvSpPr>
          <p:cNvPr id="24" name="テキスト ボックス 23">
            <a:extLst>
              <a:ext uri="{FF2B5EF4-FFF2-40B4-BE49-F238E27FC236}">
                <a16:creationId xmlns:a16="http://schemas.microsoft.com/office/drawing/2014/main" id="{21318341-8FA0-4848-BE49-BF8CF6A3B96B}"/>
              </a:ext>
            </a:extLst>
          </p:cNvPr>
          <p:cNvSpPr txBox="1"/>
          <p:nvPr/>
        </p:nvSpPr>
        <p:spPr>
          <a:xfrm>
            <a:off x="5304942" y="1784304"/>
            <a:ext cx="7267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25" name="テキスト ボックス 24">
            <a:extLst>
              <a:ext uri="{FF2B5EF4-FFF2-40B4-BE49-F238E27FC236}">
                <a16:creationId xmlns:a16="http://schemas.microsoft.com/office/drawing/2014/main" id="{9790D193-0014-4CA5-A544-09E456DF402A}"/>
              </a:ext>
            </a:extLst>
          </p:cNvPr>
          <p:cNvSpPr txBox="1"/>
          <p:nvPr/>
        </p:nvSpPr>
        <p:spPr>
          <a:xfrm>
            <a:off x="7623698" y="1784304"/>
            <a:ext cx="4680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6A05F34E-D162-4726-B0E6-8A83D5AB723E}"/>
              </a:ext>
            </a:extLst>
          </p:cNvPr>
          <p:cNvSpPr txBox="1"/>
          <p:nvPr/>
        </p:nvSpPr>
        <p:spPr>
          <a:xfrm>
            <a:off x="6196855" y="1784304"/>
            <a:ext cx="8640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かんりょう</a:t>
            </a:r>
          </a:p>
        </p:txBody>
      </p:sp>
      <p:sp>
        <p:nvSpPr>
          <p:cNvPr id="31" name="テキスト ボックス 30">
            <a:extLst>
              <a:ext uri="{FF2B5EF4-FFF2-40B4-BE49-F238E27FC236}">
                <a16:creationId xmlns:a16="http://schemas.microsoft.com/office/drawing/2014/main" id="{9BE2B88B-DCA0-4525-BFAA-08F0E6B1DD31}"/>
              </a:ext>
            </a:extLst>
          </p:cNvPr>
          <p:cNvSpPr txBox="1"/>
          <p:nvPr/>
        </p:nvSpPr>
        <p:spPr>
          <a:xfrm>
            <a:off x="3575331" y="1239591"/>
            <a:ext cx="7267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ひきすう</a:t>
            </a:r>
          </a:p>
        </p:txBody>
      </p:sp>
      <p:sp>
        <p:nvSpPr>
          <p:cNvPr id="32" name="テキスト ボックス 31">
            <a:extLst>
              <a:ext uri="{FF2B5EF4-FFF2-40B4-BE49-F238E27FC236}">
                <a16:creationId xmlns:a16="http://schemas.microsoft.com/office/drawing/2014/main" id="{423987AB-6D08-41D8-BBF6-9B23D4972E78}"/>
              </a:ext>
            </a:extLst>
          </p:cNvPr>
          <p:cNvSpPr txBox="1"/>
          <p:nvPr/>
        </p:nvSpPr>
        <p:spPr>
          <a:xfrm>
            <a:off x="4694988" y="1239591"/>
            <a:ext cx="60954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ついか</a:t>
            </a:r>
          </a:p>
        </p:txBody>
      </p:sp>
      <p:sp>
        <p:nvSpPr>
          <p:cNvPr id="33" name="テキスト ボックス 32">
            <a:extLst>
              <a:ext uri="{FF2B5EF4-FFF2-40B4-BE49-F238E27FC236}">
                <a16:creationId xmlns:a16="http://schemas.microsoft.com/office/drawing/2014/main" id="{56AB13C5-E4B6-467D-B1ED-D305572A6917}"/>
              </a:ext>
            </a:extLst>
          </p:cNvPr>
          <p:cNvSpPr txBox="1"/>
          <p:nvPr/>
        </p:nvSpPr>
        <p:spPr>
          <a:xfrm>
            <a:off x="2642576" y="1239591"/>
            <a:ext cx="7267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かい お</a:t>
            </a:r>
          </a:p>
        </p:txBody>
      </p:sp>
      <p:sp>
        <p:nvSpPr>
          <p:cNvPr id="34" name="四角形: 角を丸くする 33">
            <a:extLst>
              <a:ext uri="{FF2B5EF4-FFF2-40B4-BE49-F238E27FC236}">
                <a16:creationId xmlns:a16="http://schemas.microsoft.com/office/drawing/2014/main" id="{25A937E1-1BD9-4EF3-B293-812A21921844}"/>
              </a:ext>
            </a:extLst>
          </p:cNvPr>
          <p:cNvSpPr/>
          <p:nvPr/>
        </p:nvSpPr>
        <p:spPr>
          <a:xfrm>
            <a:off x="3858994" y="4290651"/>
            <a:ext cx="598705" cy="263552"/>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5" name="四角形: 角を丸くする 34">
            <a:extLst>
              <a:ext uri="{FF2B5EF4-FFF2-40B4-BE49-F238E27FC236}">
                <a16:creationId xmlns:a16="http://schemas.microsoft.com/office/drawing/2014/main" id="{65B80AE7-2197-4A0C-9ACE-6CB314291ED8}"/>
              </a:ext>
            </a:extLst>
          </p:cNvPr>
          <p:cNvSpPr/>
          <p:nvPr/>
        </p:nvSpPr>
        <p:spPr>
          <a:xfrm>
            <a:off x="4474448" y="4290651"/>
            <a:ext cx="598706" cy="263552"/>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47543377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pic>
        <p:nvPicPr>
          <p:cNvPr id="6" name="図 5">
            <a:extLst>
              <a:ext uri="{FF2B5EF4-FFF2-40B4-BE49-F238E27FC236}">
                <a16:creationId xmlns:a16="http://schemas.microsoft.com/office/drawing/2014/main" id="{286A2EFF-8384-400F-AA8A-26FFD7EE32DE}"/>
              </a:ext>
            </a:extLst>
          </p:cNvPr>
          <p:cNvPicPr>
            <a:picLocks noChangeAspect="1"/>
          </p:cNvPicPr>
          <p:nvPr/>
        </p:nvPicPr>
        <p:blipFill>
          <a:blip r:embed="rId2"/>
          <a:stretch>
            <a:fillRect/>
          </a:stretch>
        </p:blipFill>
        <p:spPr>
          <a:xfrm>
            <a:off x="1720521" y="2261253"/>
            <a:ext cx="5258256" cy="3353091"/>
          </a:xfrm>
          <a:prstGeom prst="rect">
            <a:avLst/>
          </a:prstGeom>
        </p:spPr>
      </p:pic>
      <p:sp>
        <p:nvSpPr>
          <p:cNvPr id="10" name="テキスト ボックス 9">
            <a:extLst>
              <a:ext uri="{FF2B5EF4-FFF2-40B4-BE49-F238E27FC236}">
                <a16:creationId xmlns:a16="http://schemas.microsoft.com/office/drawing/2014/main" id="{3B1ACF46-0917-471C-9522-AB5443D72DAB}"/>
              </a:ext>
            </a:extLst>
          </p:cNvPr>
          <p:cNvSpPr txBox="1"/>
          <p:nvPr/>
        </p:nvSpPr>
        <p:spPr>
          <a:xfrm>
            <a:off x="1668578" y="2357965"/>
            <a:ext cx="504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かんすう</a:t>
            </a:r>
          </a:p>
        </p:txBody>
      </p:sp>
      <p:sp>
        <p:nvSpPr>
          <p:cNvPr id="11" name="テキスト ボックス 10">
            <a:extLst>
              <a:ext uri="{FF2B5EF4-FFF2-40B4-BE49-F238E27FC236}">
                <a16:creationId xmlns:a16="http://schemas.microsoft.com/office/drawing/2014/main" id="{6C0BB2DE-16CC-4294-8D0D-9A7F052F611D}"/>
              </a:ext>
            </a:extLst>
          </p:cNvPr>
          <p:cNvSpPr txBox="1"/>
          <p:nvPr/>
        </p:nvSpPr>
        <p:spPr>
          <a:xfrm>
            <a:off x="3930659" y="2684848"/>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した</a:t>
            </a:r>
          </a:p>
        </p:txBody>
      </p:sp>
      <p:sp>
        <p:nvSpPr>
          <p:cNvPr id="12" name="テキスト ボックス 11">
            <a:extLst>
              <a:ext uri="{FF2B5EF4-FFF2-40B4-BE49-F238E27FC236}">
                <a16:creationId xmlns:a16="http://schemas.microsoft.com/office/drawing/2014/main" id="{97CBBB04-C376-4E62-B7FE-989D6DB03547}"/>
              </a:ext>
            </a:extLst>
          </p:cNvPr>
          <p:cNvSpPr txBox="1"/>
          <p:nvPr/>
        </p:nvSpPr>
        <p:spPr>
          <a:xfrm>
            <a:off x="4380900" y="2682595"/>
            <a:ext cx="504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かくにん</a:t>
            </a:r>
          </a:p>
        </p:txBody>
      </p:sp>
      <p:sp>
        <p:nvSpPr>
          <p:cNvPr id="13" name="テキスト ボックス 12">
            <a:extLst>
              <a:ext uri="{FF2B5EF4-FFF2-40B4-BE49-F238E27FC236}">
                <a16:creationId xmlns:a16="http://schemas.microsoft.com/office/drawing/2014/main" id="{E520A4FE-C3DD-42BB-A52F-43799BAB4AE2}"/>
              </a:ext>
            </a:extLst>
          </p:cNvPr>
          <p:cNvSpPr txBox="1"/>
          <p:nvPr/>
        </p:nvSpPr>
        <p:spPr>
          <a:xfrm>
            <a:off x="2737920" y="3000948"/>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みぎ</a:t>
            </a:r>
          </a:p>
        </p:txBody>
      </p:sp>
      <p:sp>
        <p:nvSpPr>
          <p:cNvPr id="14" name="テキスト ボックス 13">
            <a:extLst>
              <a:ext uri="{FF2B5EF4-FFF2-40B4-BE49-F238E27FC236}">
                <a16:creationId xmlns:a16="http://schemas.microsoft.com/office/drawing/2014/main" id="{5709FAB3-4D42-4B67-BBF1-A20A6CACF873}"/>
              </a:ext>
            </a:extLst>
          </p:cNvPr>
          <p:cNvSpPr txBox="1"/>
          <p:nvPr/>
        </p:nvSpPr>
        <p:spPr>
          <a:xfrm>
            <a:off x="2435028" y="3000948"/>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15" name="テキスト ボックス 14">
            <a:extLst>
              <a:ext uri="{FF2B5EF4-FFF2-40B4-BE49-F238E27FC236}">
                <a16:creationId xmlns:a16="http://schemas.microsoft.com/office/drawing/2014/main" id="{0965E2A9-B4FB-47A8-914D-BF7A1ADD8F05}"/>
              </a:ext>
            </a:extLst>
          </p:cNvPr>
          <p:cNvSpPr txBox="1"/>
          <p:nvPr/>
        </p:nvSpPr>
        <p:spPr>
          <a:xfrm>
            <a:off x="3190803" y="3000948"/>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16" name="テキスト ボックス 15">
            <a:extLst>
              <a:ext uri="{FF2B5EF4-FFF2-40B4-BE49-F238E27FC236}">
                <a16:creationId xmlns:a16="http://schemas.microsoft.com/office/drawing/2014/main" id="{AA29BD08-7D19-4FE9-8C45-16FB6D4C1FEC}"/>
              </a:ext>
            </a:extLst>
          </p:cNvPr>
          <p:cNvSpPr txBox="1"/>
          <p:nvPr/>
        </p:nvSpPr>
        <p:spPr>
          <a:xfrm>
            <a:off x="2739866" y="3601900"/>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みぎ</a:t>
            </a:r>
          </a:p>
        </p:txBody>
      </p:sp>
      <p:sp>
        <p:nvSpPr>
          <p:cNvPr id="20" name="テキスト ボックス 19">
            <a:extLst>
              <a:ext uri="{FF2B5EF4-FFF2-40B4-BE49-F238E27FC236}">
                <a16:creationId xmlns:a16="http://schemas.microsoft.com/office/drawing/2014/main" id="{076B975D-FA18-4B4A-B0C8-C58AE79EC8C7}"/>
              </a:ext>
            </a:extLst>
          </p:cNvPr>
          <p:cNvSpPr txBox="1"/>
          <p:nvPr/>
        </p:nvSpPr>
        <p:spPr>
          <a:xfrm>
            <a:off x="2445766" y="3601900"/>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21" name="テキスト ボックス 20">
            <a:extLst>
              <a:ext uri="{FF2B5EF4-FFF2-40B4-BE49-F238E27FC236}">
                <a16:creationId xmlns:a16="http://schemas.microsoft.com/office/drawing/2014/main" id="{08565FA0-53C2-4A5B-A9A5-2B05A7C924B7}"/>
              </a:ext>
            </a:extLst>
          </p:cNvPr>
          <p:cNvSpPr txBox="1"/>
          <p:nvPr/>
        </p:nvSpPr>
        <p:spPr>
          <a:xfrm>
            <a:off x="3201541" y="3601900"/>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22" name="テキスト ボックス 21">
            <a:extLst>
              <a:ext uri="{FF2B5EF4-FFF2-40B4-BE49-F238E27FC236}">
                <a16:creationId xmlns:a16="http://schemas.microsoft.com/office/drawing/2014/main" id="{1E9C1360-18B7-4332-8F1F-1DEF58258BBC}"/>
              </a:ext>
            </a:extLst>
          </p:cNvPr>
          <p:cNvSpPr txBox="1"/>
          <p:nvPr/>
        </p:nvSpPr>
        <p:spPr>
          <a:xfrm>
            <a:off x="2483512" y="3294496"/>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まえ</a:t>
            </a:r>
          </a:p>
        </p:txBody>
      </p:sp>
      <p:sp>
        <p:nvSpPr>
          <p:cNvPr id="23" name="テキスト ボックス 22">
            <a:extLst>
              <a:ext uri="{FF2B5EF4-FFF2-40B4-BE49-F238E27FC236}">
                <a16:creationId xmlns:a16="http://schemas.microsoft.com/office/drawing/2014/main" id="{253335E7-2BD8-4206-8890-0CA4158B8BC2}"/>
              </a:ext>
            </a:extLst>
          </p:cNvPr>
          <p:cNvSpPr txBox="1"/>
          <p:nvPr/>
        </p:nvSpPr>
        <p:spPr>
          <a:xfrm>
            <a:off x="3535490" y="3288655"/>
            <a:ext cx="436593"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いどう</a:t>
            </a:r>
          </a:p>
        </p:txBody>
      </p:sp>
      <p:sp>
        <p:nvSpPr>
          <p:cNvPr id="24" name="テキスト ボックス 23">
            <a:extLst>
              <a:ext uri="{FF2B5EF4-FFF2-40B4-BE49-F238E27FC236}">
                <a16:creationId xmlns:a16="http://schemas.microsoft.com/office/drawing/2014/main" id="{0528BC2D-8D21-4864-9B1C-57B6E850B6A0}"/>
              </a:ext>
            </a:extLst>
          </p:cNvPr>
          <p:cNvSpPr txBox="1"/>
          <p:nvPr/>
        </p:nvSpPr>
        <p:spPr>
          <a:xfrm>
            <a:off x="4294075" y="3939745"/>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した</a:t>
            </a:r>
          </a:p>
        </p:txBody>
      </p:sp>
      <p:sp>
        <p:nvSpPr>
          <p:cNvPr id="25" name="テキスト ボックス 24">
            <a:extLst>
              <a:ext uri="{FF2B5EF4-FFF2-40B4-BE49-F238E27FC236}">
                <a16:creationId xmlns:a16="http://schemas.microsoft.com/office/drawing/2014/main" id="{FAA85AB8-CF95-401F-8D2A-E81C73C70F7D}"/>
              </a:ext>
            </a:extLst>
          </p:cNvPr>
          <p:cNvSpPr txBox="1"/>
          <p:nvPr/>
        </p:nvSpPr>
        <p:spPr>
          <a:xfrm>
            <a:off x="4744316" y="3937492"/>
            <a:ext cx="504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かくにん</a:t>
            </a:r>
          </a:p>
        </p:txBody>
      </p:sp>
      <p:sp>
        <p:nvSpPr>
          <p:cNvPr id="26" name="テキスト ボックス 25">
            <a:extLst>
              <a:ext uri="{FF2B5EF4-FFF2-40B4-BE49-F238E27FC236}">
                <a16:creationId xmlns:a16="http://schemas.microsoft.com/office/drawing/2014/main" id="{0A95D559-D4E4-497E-BF4E-71F8BA3B7EE1}"/>
              </a:ext>
            </a:extLst>
          </p:cNvPr>
          <p:cNvSpPr txBox="1"/>
          <p:nvPr/>
        </p:nvSpPr>
        <p:spPr>
          <a:xfrm>
            <a:off x="2723344" y="4253159"/>
            <a:ext cx="419659"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ひだり</a:t>
            </a:r>
          </a:p>
        </p:txBody>
      </p:sp>
      <p:sp>
        <p:nvSpPr>
          <p:cNvPr id="27" name="テキスト ボックス 26">
            <a:extLst>
              <a:ext uri="{FF2B5EF4-FFF2-40B4-BE49-F238E27FC236}">
                <a16:creationId xmlns:a16="http://schemas.microsoft.com/office/drawing/2014/main" id="{C1A1D4B4-D4F3-4F06-950E-E71EF36099F6}"/>
              </a:ext>
            </a:extLst>
          </p:cNvPr>
          <p:cNvSpPr txBox="1"/>
          <p:nvPr/>
        </p:nvSpPr>
        <p:spPr>
          <a:xfrm>
            <a:off x="2446829" y="4253159"/>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28" name="テキスト ボックス 27">
            <a:extLst>
              <a:ext uri="{FF2B5EF4-FFF2-40B4-BE49-F238E27FC236}">
                <a16:creationId xmlns:a16="http://schemas.microsoft.com/office/drawing/2014/main" id="{F18F80E0-5984-4178-8E9F-F278CB496610}"/>
              </a:ext>
            </a:extLst>
          </p:cNvPr>
          <p:cNvSpPr txBox="1"/>
          <p:nvPr/>
        </p:nvSpPr>
        <p:spPr>
          <a:xfrm>
            <a:off x="3202604" y="4253159"/>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29" name="テキスト ボックス 28">
            <a:extLst>
              <a:ext uri="{FF2B5EF4-FFF2-40B4-BE49-F238E27FC236}">
                <a16:creationId xmlns:a16="http://schemas.microsoft.com/office/drawing/2014/main" id="{DA2E10C2-0965-4CD9-A255-94EC3FDD7FD3}"/>
              </a:ext>
            </a:extLst>
          </p:cNvPr>
          <p:cNvSpPr txBox="1"/>
          <p:nvPr/>
        </p:nvSpPr>
        <p:spPr>
          <a:xfrm>
            <a:off x="2707705" y="4854111"/>
            <a:ext cx="461675"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ひだり</a:t>
            </a:r>
          </a:p>
        </p:txBody>
      </p:sp>
      <p:sp>
        <p:nvSpPr>
          <p:cNvPr id="30" name="テキスト ボックス 29">
            <a:extLst>
              <a:ext uri="{FF2B5EF4-FFF2-40B4-BE49-F238E27FC236}">
                <a16:creationId xmlns:a16="http://schemas.microsoft.com/office/drawing/2014/main" id="{C68FF087-F030-4081-B08A-4CACEF0D3833}"/>
              </a:ext>
            </a:extLst>
          </p:cNvPr>
          <p:cNvSpPr txBox="1"/>
          <p:nvPr/>
        </p:nvSpPr>
        <p:spPr>
          <a:xfrm>
            <a:off x="2457567" y="4854111"/>
            <a:ext cx="254860" cy="184661"/>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む</a:t>
            </a:r>
          </a:p>
        </p:txBody>
      </p:sp>
      <p:sp>
        <p:nvSpPr>
          <p:cNvPr id="31" name="テキスト ボックス 30">
            <a:extLst>
              <a:ext uri="{FF2B5EF4-FFF2-40B4-BE49-F238E27FC236}">
                <a16:creationId xmlns:a16="http://schemas.microsoft.com/office/drawing/2014/main" id="{19375D9E-754F-4551-A715-C63C05196FD8}"/>
              </a:ext>
            </a:extLst>
          </p:cNvPr>
          <p:cNvSpPr txBox="1"/>
          <p:nvPr/>
        </p:nvSpPr>
        <p:spPr>
          <a:xfrm>
            <a:off x="3213342" y="4854111"/>
            <a:ext cx="25486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か</a:t>
            </a:r>
          </a:p>
        </p:txBody>
      </p:sp>
      <p:sp>
        <p:nvSpPr>
          <p:cNvPr id="32" name="テキスト ボックス 31">
            <a:extLst>
              <a:ext uri="{FF2B5EF4-FFF2-40B4-BE49-F238E27FC236}">
                <a16:creationId xmlns:a16="http://schemas.microsoft.com/office/drawing/2014/main" id="{49AD6E45-01FB-4C6D-9894-B81F5A9BDA6C}"/>
              </a:ext>
            </a:extLst>
          </p:cNvPr>
          <p:cNvSpPr txBox="1"/>
          <p:nvPr/>
        </p:nvSpPr>
        <p:spPr>
          <a:xfrm>
            <a:off x="2495313" y="4546707"/>
            <a:ext cx="360000"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まえ</a:t>
            </a:r>
          </a:p>
        </p:txBody>
      </p:sp>
      <p:sp>
        <p:nvSpPr>
          <p:cNvPr id="33" name="テキスト ボックス 32">
            <a:extLst>
              <a:ext uri="{FF2B5EF4-FFF2-40B4-BE49-F238E27FC236}">
                <a16:creationId xmlns:a16="http://schemas.microsoft.com/office/drawing/2014/main" id="{3F0C7EF3-AB95-402E-A080-E5C88B262B7F}"/>
              </a:ext>
            </a:extLst>
          </p:cNvPr>
          <p:cNvSpPr txBox="1"/>
          <p:nvPr/>
        </p:nvSpPr>
        <p:spPr>
          <a:xfrm>
            <a:off x="3547291" y="4540866"/>
            <a:ext cx="436593" cy="184666"/>
          </a:xfrm>
          <a:prstGeom prst="rect">
            <a:avLst/>
          </a:prstGeom>
          <a:noFill/>
        </p:spPr>
        <p:txBody>
          <a:bodyPr wrap="square" rtlCol="0">
            <a:spAutoFit/>
          </a:bodyPr>
          <a:lstStyle/>
          <a:p>
            <a:pPr algn="ctr"/>
            <a:r>
              <a:rPr kumimoji="1" lang="ja-JP" altLang="en-US" sz="600" dirty="0">
                <a:solidFill>
                  <a:schemeClr val="bg1"/>
                </a:solidFill>
                <a:latin typeface="メイリオ" panose="020B0604030504040204" pitchFamily="50" charset="-128"/>
                <a:ea typeface="メイリオ" panose="020B0604030504040204" pitchFamily="50" charset="-128"/>
              </a:rPr>
              <a:t>いどう</a:t>
            </a:r>
          </a:p>
        </p:txBody>
      </p:sp>
      <p:grpSp>
        <p:nvGrpSpPr>
          <p:cNvPr id="34" name="グループ化 33">
            <a:extLst>
              <a:ext uri="{FF2B5EF4-FFF2-40B4-BE49-F238E27FC236}">
                <a16:creationId xmlns:a16="http://schemas.microsoft.com/office/drawing/2014/main" id="{09F75EC7-2647-4787-BEC8-8C5CDDD879A5}"/>
              </a:ext>
            </a:extLst>
          </p:cNvPr>
          <p:cNvGrpSpPr/>
          <p:nvPr/>
        </p:nvGrpSpPr>
        <p:grpSpPr>
          <a:xfrm>
            <a:off x="6129557" y="2927134"/>
            <a:ext cx="1010358" cy="1010358"/>
            <a:chOff x="1252039" y="3292623"/>
            <a:chExt cx="1604985" cy="1604985"/>
          </a:xfrm>
        </p:grpSpPr>
        <p:sp>
          <p:nvSpPr>
            <p:cNvPr id="35" name="楕円 34">
              <a:extLst>
                <a:ext uri="{FF2B5EF4-FFF2-40B4-BE49-F238E27FC236}">
                  <a16:creationId xmlns:a16="http://schemas.microsoft.com/office/drawing/2014/main" id="{D2DEDEE2-7BD6-46C8-99BA-FFE73CB79B72}"/>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36" name="グループ化 35">
              <a:extLst>
                <a:ext uri="{FF2B5EF4-FFF2-40B4-BE49-F238E27FC236}">
                  <a16:creationId xmlns:a16="http://schemas.microsoft.com/office/drawing/2014/main" id="{84F07138-C7AE-4849-9BCD-C2EAED150DFE}"/>
                </a:ext>
              </a:extLst>
            </p:cNvPr>
            <p:cNvGrpSpPr/>
            <p:nvPr/>
          </p:nvGrpSpPr>
          <p:grpSpPr>
            <a:xfrm>
              <a:off x="1484038" y="3524622"/>
              <a:ext cx="1140985" cy="1140985"/>
              <a:chOff x="1464149" y="3562244"/>
              <a:chExt cx="1140985" cy="1140985"/>
            </a:xfrm>
          </p:grpSpPr>
          <p:pic>
            <p:nvPicPr>
              <p:cNvPr id="37" name="図 36">
                <a:extLst>
                  <a:ext uri="{FF2B5EF4-FFF2-40B4-BE49-F238E27FC236}">
                    <a16:creationId xmlns:a16="http://schemas.microsoft.com/office/drawing/2014/main" id="{609C571D-235E-4195-9EF3-D163F634D5F4}"/>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464149" y="3562244"/>
                <a:ext cx="1140985" cy="1140985"/>
              </a:xfrm>
              <a:prstGeom prst="rect">
                <a:avLst/>
              </a:prstGeom>
            </p:spPr>
          </p:pic>
          <p:grpSp>
            <p:nvGrpSpPr>
              <p:cNvPr id="38" name="グループ化 37">
                <a:extLst>
                  <a:ext uri="{FF2B5EF4-FFF2-40B4-BE49-F238E27FC236}">
                    <a16:creationId xmlns:a16="http://schemas.microsoft.com/office/drawing/2014/main" id="{963D8C15-CFD2-4016-95FB-681500979232}"/>
                  </a:ext>
                </a:extLst>
              </p:cNvPr>
              <p:cNvGrpSpPr/>
              <p:nvPr/>
            </p:nvGrpSpPr>
            <p:grpSpPr>
              <a:xfrm>
                <a:off x="1464149" y="3562244"/>
                <a:ext cx="651892" cy="605666"/>
                <a:chOff x="-1628439" y="3256120"/>
                <a:chExt cx="651892" cy="605666"/>
              </a:xfrm>
            </p:grpSpPr>
            <p:pic>
              <p:nvPicPr>
                <p:cNvPr id="39" name="図 38">
                  <a:extLst>
                    <a:ext uri="{FF2B5EF4-FFF2-40B4-BE49-F238E27FC236}">
                      <a16:creationId xmlns:a16="http://schemas.microsoft.com/office/drawing/2014/main" id="{3ED13BD5-2C93-4F58-9FD4-A8D38B7306A6}"/>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a:ext>
                  </a:extLst>
                </a:blip>
                <a:srcRect t="-2"/>
                <a:stretch/>
              </p:blipFill>
              <p:spPr>
                <a:xfrm>
                  <a:off x="-1628439" y="3256120"/>
                  <a:ext cx="563120" cy="605666"/>
                </a:xfrm>
                <a:prstGeom prst="rect">
                  <a:avLst/>
                </a:prstGeom>
              </p:spPr>
            </p:pic>
            <p:sp>
              <p:nvSpPr>
                <p:cNvPr id="40" name="四角形: 角を丸くする 39">
                  <a:extLst>
                    <a:ext uri="{FF2B5EF4-FFF2-40B4-BE49-F238E27FC236}">
                      <a16:creationId xmlns:a16="http://schemas.microsoft.com/office/drawing/2014/main" id="{7CDD6507-2984-4435-B052-2E830C49DA3C}"/>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cxnSp>
        <p:nvCxnSpPr>
          <p:cNvPr id="42" name="直線矢印コネクタ 41">
            <a:extLst>
              <a:ext uri="{FF2B5EF4-FFF2-40B4-BE49-F238E27FC236}">
                <a16:creationId xmlns:a16="http://schemas.microsoft.com/office/drawing/2014/main" id="{56FEAD9B-7E65-4AE3-91FE-7E670A6FBD77}"/>
              </a:ext>
            </a:extLst>
          </p:cNvPr>
          <p:cNvCxnSpPr>
            <a:cxnSpLocks/>
          </p:cNvCxnSpPr>
          <p:nvPr/>
        </p:nvCxnSpPr>
        <p:spPr>
          <a:xfrm>
            <a:off x="3445663" y="2637859"/>
            <a:ext cx="2298002" cy="1463261"/>
          </a:xfrm>
          <a:prstGeom prst="straightConnector1">
            <a:avLst/>
          </a:prstGeom>
          <a:ln w="28575">
            <a:solidFill>
              <a:srgbClr val="85D4E7"/>
            </a:solidFill>
            <a:tailEnd type="triangle" w="lg" len="lg"/>
          </a:ln>
        </p:spPr>
        <p:style>
          <a:lnRef idx="1">
            <a:schemeClr val="accent1"/>
          </a:lnRef>
          <a:fillRef idx="0">
            <a:schemeClr val="accent1"/>
          </a:fillRef>
          <a:effectRef idx="0">
            <a:schemeClr val="accent1"/>
          </a:effectRef>
          <a:fontRef idx="minor">
            <a:schemeClr val="tx1"/>
          </a:fontRef>
        </p:style>
      </p:cxnSp>
      <p:sp>
        <p:nvSpPr>
          <p:cNvPr id="43" name="四角形: 角を丸くする 42">
            <a:extLst>
              <a:ext uri="{FF2B5EF4-FFF2-40B4-BE49-F238E27FC236}">
                <a16:creationId xmlns:a16="http://schemas.microsoft.com/office/drawing/2014/main" id="{564A3424-033A-4B82-B666-B8526227DCEF}"/>
              </a:ext>
            </a:extLst>
          </p:cNvPr>
          <p:cNvSpPr/>
          <p:nvPr/>
        </p:nvSpPr>
        <p:spPr>
          <a:xfrm>
            <a:off x="5762516" y="3955076"/>
            <a:ext cx="504000" cy="263552"/>
          </a:xfrm>
          <a:prstGeom prst="roundRect">
            <a:avLst>
              <a:gd name="adj" fmla="val 50000"/>
            </a:avLst>
          </a:prstGeom>
          <a:noFill/>
          <a:ln w="28575">
            <a:solidFill>
              <a:srgbClr val="85D4E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4" name="四角形: 角を丸くする 43">
            <a:extLst>
              <a:ext uri="{FF2B5EF4-FFF2-40B4-BE49-F238E27FC236}">
                <a16:creationId xmlns:a16="http://schemas.microsoft.com/office/drawing/2014/main" id="{24279037-234C-4EBC-AFCD-1FA263305B4D}"/>
              </a:ext>
            </a:extLst>
          </p:cNvPr>
          <p:cNvSpPr/>
          <p:nvPr/>
        </p:nvSpPr>
        <p:spPr>
          <a:xfrm>
            <a:off x="3204401" y="2395770"/>
            <a:ext cx="504000" cy="263552"/>
          </a:xfrm>
          <a:prstGeom prst="roundRect">
            <a:avLst>
              <a:gd name="adj" fmla="val 50000"/>
            </a:avLst>
          </a:prstGeom>
          <a:noFill/>
          <a:ln w="28575">
            <a:solidFill>
              <a:srgbClr val="85D4E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5" name="四角形: 角を丸くする 44">
            <a:extLst>
              <a:ext uri="{FF2B5EF4-FFF2-40B4-BE49-F238E27FC236}">
                <a16:creationId xmlns:a16="http://schemas.microsoft.com/office/drawing/2014/main" id="{C64A1D4B-15CA-4EB2-B293-20903755AC8C}"/>
              </a:ext>
            </a:extLst>
          </p:cNvPr>
          <p:cNvSpPr/>
          <p:nvPr/>
        </p:nvSpPr>
        <p:spPr>
          <a:xfrm>
            <a:off x="2697541" y="2392037"/>
            <a:ext cx="504000" cy="263552"/>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四角形: 角を丸くする 45">
            <a:extLst>
              <a:ext uri="{FF2B5EF4-FFF2-40B4-BE49-F238E27FC236}">
                <a16:creationId xmlns:a16="http://schemas.microsoft.com/office/drawing/2014/main" id="{9CC2BDDC-CF0E-4A79-B591-73F226ACF44B}"/>
              </a:ext>
            </a:extLst>
          </p:cNvPr>
          <p:cNvSpPr/>
          <p:nvPr/>
        </p:nvSpPr>
        <p:spPr>
          <a:xfrm>
            <a:off x="5398074" y="2724892"/>
            <a:ext cx="504000" cy="263552"/>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47" name="直線矢印コネクタ 46">
            <a:extLst>
              <a:ext uri="{FF2B5EF4-FFF2-40B4-BE49-F238E27FC236}">
                <a16:creationId xmlns:a16="http://schemas.microsoft.com/office/drawing/2014/main" id="{B17590E7-434F-45CE-B20B-02925360C6E1}"/>
              </a:ext>
            </a:extLst>
          </p:cNvPr>
          <p:cNvCxnSpPr>
            <a:cxnSpLocks/>
          </p:cNvCxnSpPr>
          <p:nvPr/>
        </p:nvCxnSpPr>
        <p:spPr>
          <a:xfrm>
            <a:off x="3097920" y="2392037"/>
            <a:ext cx="2383332" cy="317938"/>
          </a:xfrm>
          <a:prstGeom prst="straightConnector1">
            <a:avLst/>
          </a:prstGeom>
          <a:ln w="28575">
            <a:solidFill>
              <a:srgbClr val="FFC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9" name="テキスト ボックス 48">
            <a:extLst>
              <a:ext uri="{FF2B5EF4-FFF2-40B4-BE49-F238E27FC236}">
                <a16:creationId xmlns:a16="http://schemas.microsoft.com/office/drawing/2014/main" id="{C5F72DA4-341A-441D-8577-BCF4450E1CDA}"/>
              </a:ext>
            </a:extLst>
          </p:cNvPr>
          <p:cNvSpPr txBox="1"/>
          <p:nvPr/>
        </p:nvSpPr>
        <p:spPr>
          <a:xfrm>
            <a:off x="561273" y="1046060"/>
            <a:ext cx="8013916" cy="1131079"/>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　　　をラピスラズリの位置に移動します。</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同じように　　　をクォーツの位置に移動します。</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8B2121C5-D8F1-4D0E-A236-CD1695D74898}"/>
              </a:ext>
            </a:extLst>
          </p:cNvPr>
          <p:cNvSpPr txBox="1"/>
          <p:nvPr/>
        </p:nvSpPr>
        <p:spPr>
          <a:xfrm>
            <a:off x="6743408" y="1123852"/>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51" name="テキスト ボックス 50">
            <a:extLst>
              <a:ext uri="{FF2B5EF4-FFF2-40B4-BE49-F238E27FC236}">
                <a16:creationId xmlns:a16="http://schemas.microsoft.com/office/drawing/2014/main" id="{EE949352-EC19-4E68-92CD-7F4739F57F54}"/>
              </a:ext>
            </a:extLst>
          </p:cNvPr>
          <p:cNvSpPr txBox="1"/>
          <p:nvPr/>
        </p:nvSpPr>
        <p:spPr>
          <a:xfrm>
            <a:off x="6109332" y="1120545"/>
            <a:ext cx="528676"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いち</a:t>
            </a:r>
          </a:p>
        </p:txBody>
      </p:sp>
      <p:pic>
        <p:nvPicPr>
          <p:cNvPr id="53" name="図 52">
            <a:extLst>
              <a:ext uri="{FF2B5EF4-FFF2-40B4-BE49-F238E27FC236}">
                <a16:creationId xmlns:a16="http://schemas.microsoft.com/office/drawing/2014/main" id="{0328976E-9B93-4BBA-B1C7-71A0130950C6}"/>
              </a:ext>
            </a:extLst>
          </p:cNvPr>
          <p:cNvPicPr>
            <a:picLocks noChangeAspect="1"/>
          </p:cNvPicPr>
          <p:nvPr/>
        </p:nvPicPr>
        <p:blipFill>
          <a:blip r:embed="rId5"/>
          <a:stretch>
            <a:fillRect/>
          </a:stretch>
        </p:blipFill>
        <p:spPr>
          <a:xfrm>
            <a:off x="3610097" y="1243656"/>
            <a:ext cx="701101" cy="312447"/>
          </a:xfrm>
          <a:prstGeom prst="rect">
            <a:avLst/>
          </a:prstGeom>
        </p:spPr>
      </p:pic>
      <p:pic>
        <p:nvPicPr>
          <p:cNvPr id="55" name="図 54">
            <a:extLst>
              <a:ext uri="{FF2B5EF4-FFF2-40B4-BE49-F238E27FC236}">
                <a16:creationId xmlns:a16="http://schemas.microsoft.com/office/drawing/2014/main" id="{528864C3-9B21-488D-8F2F-1C10618D762D}"/>
              </a:ext>
            </a:extLst>
          </p:cNvPr>
          <p:cNvPicPr>
            <a:picLocks noChangeAspect="1"/>
          </p:cNvPicPr>
          <p:nvPr/>
        </p:nvPicPr>
        <p:blipFill>
          <a:blip r:embed="rId6"/>
          <a:stretch>
            <a:fillRect/>
          </a:stretch>
        </p:blipFill>
        <p:spPr>
          <a:xfrm>
            <a:off x="1809160" y="1821688"/>
            <a:ext cx="701101" cy="312447"/>
          </a:xfrm>
          <a:prstGeom prst="rect">
            <a:avLst/>
          </a:prstGeom>
        </p:spPr>
      </p:pic>
      <p:sp>
        <p:nvSpPr>
          <p:cNvPr id="56" name="テキスト ボックス 55">
            <a:extLst>
              <a:ext uri="{FF2B5EF4-FFF2-40B4-BE49-F238E27FC236}">
                <a16:creationId xmlns:a16="http://schemas.microsoft.com/office/drawing/2014/main" id="{F79D7731-1158-4FE3-9FC0-34ED745EC80C}"/>
              </a:ext>
            </a:extLst>
          </p:cNvPr>
          <p:cNvSpPr txBox="1"/>
          <p:nvPr/>
        </p:nvSpPr>
        <p:spPr>
          <a:xfrm>
            <a:off x="4455049" y="1682006"/>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
        <p:nvSpPr>
          <p:cNvPr id="57" name="テキスト ボックス 56">
            <a:extLst>
              <a:ext uri="{FF2B5EF4-FFF2-40B4-BE49-F238E27FC236}">
                <a16:creationId xmlns:a16="http://schemas.microsoft.com/office/drawing/2014/main" id="{4EFB8DA9-9C8C-447C-BDCD-CD8B7B3FBBF8}"/>
              </a:ext>
            </a:extLst>
          </p:cNvPr>
          <p:cNvSpPr txBox="1"/>
          <p:nvPr/>
        </p:nvSpPr>
        <p:spPr>
          <a:xfrm>
            <a:off x="3820973" y="1678699"/>
            <a:ext cx="528676"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いち</a:t>
            </a:r>
          </a:p>
        </p:txBody>
      </p:sp>
      <p:sp>
        <p:nvSpPr>
          <p:cNvPr id="58" name="テキスト ボックス 57">
            <a:extLst>
              <a:ext uri="{FF2B5EF4-FFF2-40B4-BE49-F238E27FC236}">
                <a16:creationId xmlns:a16="http://schemas.microsoft.com/office/drawing/2014/main" id="{B7BF9599-5A89-47B0-83EF-F862F35914B3}"/>
              </a:ext>
            </a:extLst>
          </p:cNvPr>
          <p:cNvSpPr txBox="1"/>
          <p:nvPr/>
        </p:nvSpPr>
        <p:spPr>
          <a:xfrm>
            <a:off x="528532" y="1667582"/>
            <a:ext cx="46695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おな</a:t>
            </a:r>
          </a:p>
        </p:txBody>
      </p:sp>
      <p:pic>
        <p:nvPicPr>
          <p:cNvPr id="59" name="図 58">
            <a:extLst>
              <a:ext uri="{FF2B5EF4-FFF2-40B4-BE49-F238E27FC236}">
                <a16:creationId xmlns:a16="http://schemas.microsoft.com/office/drawing/2014/main" id="{A09C20AB-14B3-4972-9884-208A406701DF}"/>
              </a:ext>
            </a:extLst>
          </p:cNvPr>
          <p:cNvPicPr>
            <a:picLocks noChangeAspect="1"/>
          </p:cNvPicPr>
          <p:nvPr/>
        </p:nvPicPr>
        <p:blipFill>
          <a:blip r:embed="rId7"/>
          <a:stretch>
            <a:fillRect/>
          </a:stretch>
        </p:blipFill>
        <p:spPr>
          <a:xfrm>
            <a:off x="7334840" y="5308380"/>
            <a:ext cx="959940" cy="1529767"/>
          </a:xfrm>
          <a:prstGeom prst="rect">
            <a:avLst/>
          </a:prstGeom>
        </p:spPr>
      </p:pic>
      <p:sp>
        <p:nvSpPr>
          <p:cNvPr id="60" name="テキスト ボックス 59">
            <a:extLst>
              <a:ext uri="{FF2B5EF4-FFF2-40B4-BE49-F238E27FC236}">
                <a16:creationId xmlns:a16="http://schemas.microsoft.com/office/drawing/2014/main" id="{41BED282-08AE-4034-A364-CC15889866C0}"/>
              </a:ext>
            </a:extLst>
          </p:cNvPr>
          <p:cNvSpPr txBox="1"/>
          <p:nvPr/>
        </p:nvSpPr>
        <p:spPr>
          <a:xfrm>
            <a:off x="1874833" y="5655206"/>
            <a:ext cx="5361236" cy="1015663"/>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呼び出すときにブロックを指定できるから</a:t>
            </a:r>
            <a:endParaRPr kumimoji="1" lang="en-US" altLang="ja-JP" sz="1600"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どんなブロックにも対応できるプログラムになったね！</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61" name="テキスト ボックス 60">
            <a:extLst>
              <a:ext uri="{FF2B5EF4-FFF2-40B4-BE49-F238E27FC236}">
                <a16:creationId xmlns:a16="http://schemas.microsoft.com/office/drawing/2014/main" id="{886BCA43-937F-4D75-A1FE-6539D5ED81F5}"/>
              </a:ext>
            </a:extLst>
          </p:cNvPr>
          <p:cNvSpPr txBox="1"/>
          <p:nvPr/>
        </p:nvSpPr>
        <p:spPr>
          <a:xfrm>
            <a:off x="3678648" y="6198940"/>
            <a:ext cx="659526"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たいおう</a:t>
            </a:r>
            <a:endParaRPr kumimoji="1" lang="ja-JP" altLang="en-US" sz="800" dirty="0">
              <a:latin typeface="メイリオ" panose="020B0604030504040204" pitchFamily="50" charset="-128"/>
              <a:ea typeface="メイリオ" panose="020B0604030504040204" pitchFamily="50" charset="-128"/>
            </a:endParaRPr>
          </a:p>
        </p:txBody>
      </p:sp>
      <p:sp>
        <p:nvSpPr>
          <p:cNvPr id="62" name="吹き出し: 角を丸めた四角形 61">
            <a:extLst>
              <a:ext uri="{FF2B5EF4-FFF2-40B4-BE49-F238E27FC236}">
                <a16:creationId xmlns:a16="http://schemas.microsoft.com/office/drawing/2014/main" id="{407D18E7-B84D-49DC-98FE-3A47BD5F1C94}"/>
              </a:ext>
            </a:extLst>
          </p:cNvPr>
          <p:cNvSpPr/>
          <p:nvPr/>
        </p:nvSpPr>
        <p:spPr>
          <a:xfrm>
            <a:off x="1809160" y="5678159"/>
            <a:ext cx="5330755" cy="1015663"/>
          </a:xfrm>
          <a:prstGeom prst="wedgeRoundRectCallout">
            <a:avLst>
              <a:gd name="adj1" fmla="val 54566"/>
              <a:gd name="adj2" fmla="val -11545"/>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63" name="テキスト ボックス 62">
            <a:extLst>
              <a:ext uri="{FF2B5EF4-FFF2-40B4-BE49-F238E27FC236}">
                <a16:creationId xmlns:a16="http://schemas.microsoft.com/office/drawing/2014/main" id="{06151665-0935-49B2-BCDB-949F360F763D}"/>
              </a:ext>
            </a:extLst>
          </p:cNvPr>
          <p:cNvSpPr txBox="1"/>
          <p:nvPr/>
        </p:nvSpPr>
        <p:spPr>
          <a:xfrm>
            <a:off x="4347158" y="5722828"/>
            <a:ext cx="49501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してい</a:t>
            </a:r>
            <a:endParaRPr kumimoji="1" lang="ja-JP" altLang="en-US" sz="800" dirty="0">
              <a:latin typeface="メイリオ" panose="020B0604030504040204" pitchFamily="50" charset="-128"/>
              <a:ea typeface="メイリオ" panose="020B0604030504040204" pitchFamily="50" charset="-128"/>
            </a:endParaRPr>
          </a:p>
        </p:txBody>
      </p:sp>
      <p:sp>
        <p:nvSpPr>
          <p:cNvPr id="64" name="テキスト ボックス 63">
            <a:extLst>
              <a:ext uri="{FF2B5EF4-FFF2-40B4-BE49-F238E27FC236}">
                <a16:creationId xmlns:a16="http://schemas.microsoft.com/office/drawing/2014/main" id="{0A2E4023-C6DB-46C1-A609-CA4CF3E71607}"/>
              </a:ext>
            </a:extLst>
          </p:cNvPr>
          <p:cNvSpPr txBox="1"/>
          <p:nvPr/>
        </p:nvSpPr>
        <p:spPr>
          <a:xfrm>
            <a:off x="1879886" y="5722828"/>
            <a:ext cx="33008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よ</a:t>
            </a:r>
            <a:endParaRPr kumimoji="1" lang="ja-JP" altLang="en-US" sz="8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34954F1B-02A8-4629-99BE-153C24FD462C}"/>
              </a:ext>
            </a:extLst>
          </p:cNvPr>
          <p:cNvSpPr txBox="1"/>
          <p:nvPr/>
        </p:nvSpPr>
        <p:spPr>
          <a:xfrm>
            <a:off x="2296043" y="5722828"/>
            <a:ext cx="33008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だ</a:t>
            </a:r>
            <a:endParaRPr kumimoji="1" lang="ja-JP" altLang="en-US" sz="8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005972777"/>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sp>
        <p:nvSpPr>
          <p:cNvPr id="6" name="テキスト ボックス 5">
            <a:extLst>
              <a:ext uri="{FF2B5EF4-FFF2-40B4-BE49-F238E27FC236}">
                <a16:creationId xmlns:a16="http://schemas.microsoft.com/office/drawing/2014/main" id="{426262C9-DF8A-4983-A1B9-BCBFDC556FCF}"/>
              </a:ext>
            </a:extLst>
          </p:cNvPr>
          <p:cNvSpPr txBox="1"/>
          <p:nvPr/>
        </p:nvSpPr>
        <p:spPr>
          <a:xfrm>
            <a:off x="459638" y="1886295"/>
            <a:ext cx="6288007" cy="473206"/>
          </a:xfrm>
          <a:prstGeom prst="rect">
            <a:avLst/>
          </a:prstGeom>
          <a:noFill/>
        </p:spPr>
        <p:txBody>
          <a:bodyPr wrap="square" rtlCol="0">
            <a:spAutoFit/>
          </a:bodyPr>
          <a:lstStyle/>
          <a:p>
            <a:pPr>
              <a:lnSpc>
                <a:spcPct val="150000"/>
              </a:lnSpc>
            </a:pPr>
            <a:r>
              <a:rPr lang="en-US" altLang="ja-JP" b="1" dirty="0">
                <a:solidFill>
                  <a:srgbClr val="575E75"/>
                </a:solidFill>
                <a:latin typeface="メイリオ" panose="020B0604030504040204" pitchFamily="50" charset="-128"/>
                <a:ea typeface="メイリオ" panose="020B0604030504040204" pitchFamily="50" charset="-128"/>
              </a:rPr>
              <a:t>1. </a:t>
            </a:r>
            <a:r>
              <a:rPr lang="ja-JP" altLang="en-US" b="1" dirty="0">
                <a:solidFill>
                  <a:srgbClr val="575E75"/>
                </a:solidFill>
                <a:latin typeface="メイリオ" panose="020B0604030504040204" pitchFamily="50" charset="-128"/>
                <a:ea typeface="メイリオ" panose="020B0604030504040204" pitchFamily="50" charset="-128"/>
              </a:rPr>
              <a:t>プレイヤーがエージェントを動かすための指令を出す。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7" name="テキスト ボックス 6">
            <a:extLst>
              <a:ext uri="{FF2B5EF4-FFF2-40B4-BE49-F238E27FC236}">
                <a16:creationId xmlns:a16="http://schemas.microsoft.com/office/drawing/2014/main" id="{C1E4B805-F9EC-4D1C-BD70-A22A562378C4}"/>
              </a:ext>
            </a:extLst>
          </p:cNvPr>
          <p:cNvSpPr txBox="1"/>
          <p:nvPr/>
        </p:nvSpPr>
        <p:spPr>
          <a:xfrm>
            <a:off x="459638" y="2633692"/>
            <a:ext cx="5534408"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2. </a:t>
            </a:r>
            <a:r>
              <a:rPr lang="ja-JP" altLang="en-US" b="1" dirty="0">
                <a:solidFill>
                  <a:srgbClr val="575E75"/>
                </a:solidFill>
                <a:latin typeface="メイリオ" panose="020B0604030504040204" pitchFamily="50" charset="-128"/>
                <a:ea typeface="メイリオ" panose="020B0604030504040204" pitchFamily="50" charset="-128"/>
              </a:rPr>
              <a:t>関数「</a:t>
            </a:r>
            <a:r>
              <a:rPr lang="en-US" altLang="ja-JP" b="1" dirty="0" err="1">
                <a:solidFill>
                  <a:srgbClr val="575E75"/>
                </a:solidFill>
                <a:latin typeface="メイリオ" panose="020B0604030504040204" pitchFamily="50" charset="-128"/>
                <a:ea typeface="メイリオ" panose="020B0604030504040204" pitchFamily="50" charset="-128"/>
              </a:rPr>
              <a:t>plantSection</a:t>
            </a:r>
            <a:r>
              <a:rPr lang="ja-JP" altLang="en-US" b="1" dirty="0">
                <a:solidFill>
                  <a:srgbClr val="575E75"/>
                </a:solidFill>
                <a:latin typeface="メイリオ" panose="020B0604030504040204" pitchFamily="50" charset="-128"/>
                <a:ea typeface="メイリオ" panose="020B0604030504040204" pitchFamily="50" charset="-128"/>
              </a:rPr>
              <a:t>」を呼び出す。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8" name="テキスト ボックス 7">
            <a:extLst>
              <a:ext uri="{FF2B5EF4-FFF2-40B4-BE49-F238E27FC236}">
                <a16:creationId xmlns:a16="http://schemas.microsoft.com/office/drawing/2014/main" id="{41205987-37DE-405A-85C4-6CC908AAFBA4}"/>
              </a:ext>
            </a:extLst>
          </p:cNvPr>
          <p:cNvSpPr txBox="1"/>
          <p:nvPr/>
        </p:nvSpPr>
        <p:spPr>
          <a:xfrm>
            <a:off x="5137531" y="1875805"/>
            <a:ext cx="60686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しれい</a:t>
            </a:r>
          </a:p>
        </p:txBody>
      </p:sp>
      <p:sp>
        <p:nvSpPr>
          <p:cNvPr id="9" name="テキスト ボックス 8">
            <a:extLst>
              <a:ext uri="{FF2B5EF4-FFF2-40B4-BE49-F238E27FC236}">
                <a16:creationId xmlns:a16="http://schemas.microsoft.com/office/drawing/2014/main" id="{2F0C88E5-DF46-4CF8-9420-0988A35A1B63}"/>
              </a:ext>
            </a:extLst>
          </p:cNvPr>
          <p:cNvSpPr txBox="1"/>
          <p:nvPr/>
        </p:nvSpPr>
        <p:spPr>
          <a:xfrm>
            <a:off x="3711698" y="1866323"/>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10" name="テキスト ボックス 9">
            <a:extLst>
              <a:ext uri="{FF2B5EF4-FFF2-40B4-BE49-F238E27FC236}">
                <a16:creationId xmlns:a16="http://schemas.microsoft.com/office/drawing/2014/main" id="{AF978F23-7974-4422-BDE2-D563A6FC5059}"/>
              </a:ext>
            </a:extLst>
          </p:cNvPr>
          <p:cNvSpPr txBox="1"/>
          <p:nvPr/>
        </p:nvSpPr>
        <p:spPr>
          <a:xfrm>
            <a:off x="5767287" y="187470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11" name="テキスト ボックス 10">
            <a:extLst>
              <a:ext uri="{FF2B5EF4-FFF2-40B4-BE49-F238E27FC236}">
                <a16:creationId xmlns:a16="http://schemas.microsoft.com/office/drawing/2014/main" id="{8A78E11C-3F93-42EB-8CBA-AA6FC82B19A0}"/>
              </a:ext>
            </a:extLst>
          </p:cNvPr>
          <p:cNvSpPr txBox="1"/>
          <p:nvPr/>
        </p:nvSpPr>
        <p:spPr>
          <a:xfrm>
            <a:off x="3469404" y="2724096"/>
            <a:ext cx="3129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a:t>
            </a:r>
          </a:p>
        </p:txBody>
      </p:sp>
      <p:sp>
        <p:nvSpPr>
          <p:cNvPr id="12" name="テキスト ボックス 11">
            <a:extLst>
              <a:ext uri="{FF2B5EF4-FFF2-40B4-BE49-F238E27FC236}">
                <a16:creationId xmlns:a16="http://schemas.microsoft.com/office/drawing/2014/main" id="{21CBB71C-4B70-4DBA-8458-58B1D4828AED}"/>
              </a:ext>
            </a:extLst>
          </p:cNvPr>
          <p:cNvSpPr txBox="1"/>
          <p:nvPr/>
        </p:nvSpPr>
        <p:spPr>
          <a:xfrm>
            <a:off x="3914869" y="2724096"/>
            <a:ext cx="3129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14" name="テキスト ボックス 13">
            <a:extLst>
              <a:ext uri="{FF2B5EF4-FFF2-40B4-BE49-F238E27FC236}">
                <a16:creationId xmlns:a16="http://schemas.microsoft.com/office/drawing/2014/main" id="{114924F8-4728-4216-8BC7-DD16F63E5587}"/>
              </a:ext>
            </a:extLst>
          </p:cNvPr>
          <p:cNvSpPr txBox="1"/>
          <p:nvPr/>
        </p:nvSpPr>
        <p:spPr>
          <a:xfrm>
            <a:off x="681611" y="2726482"/>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p>
        </p:txBody>
      </p:sp>
      <p:sp>
        <p:nvSpPr>
          <p:cNvPr id="15" name="テキスト ボックス 14">
            <a:extLst>
              <a:ext uri="{FF2B5EF4-FFF2-40B4-BE49-F238E27FC236}">
                <a16:creationId xmlns:a16="http://schemas.microsoft.com/office/drawing/2014/main" id="{BD58D248-4D41-489D-ADC6-CAFB4D6A343E}"/>
              </a:ext>
            </a:extLst>
          </p:cNvPr>
          <p:cNvSpPr txBox="1"/>
          <p:nvPr/>
        </p:nvSpPr>
        <p:spPr>
          <a:xfrm>
            <a:off x="259976" y="937400"/>
            <a:ext cx="698420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どんな順番でエージェントを動かしたらいいか考えてみよう！</a:t>
            </a:r>
            <a:endParaRPr kumimoji="1" lang="ja-JP" altLang="en-US" dirty="0">
              <a:latin typeface="メイリオ" panose="020B0604030504040204" pitchFamily="50" charset="-128"/>
              <a:ea typeface="メイリオ" panose="020B0604030504040204" pitchFamily="50" charset="-128"/>
            </a:endParaRPr>
          </a:p>
        </p:txBody>
      </p:sp>
      <p:sp>
        <p:nvSpPr>
          <p:cNvPr id="16" name="テキスト ボックス 15">
            <a:extLst>
              <a:ext uri="{FF2B5EF4-FFF2-40B4-BE49-F238E27FC236}">
                <a16:creationId xmlns:a16="http://schemas.microsoft.com/office/drawing/2014/main" id="{07001321-C803-4DBC-A730-FF3B9B8DCE3F}"/>
              </a:ext>
            </a:extLst>
          </p:cNvPr>
          <p:cNvSpPr txBox="1"/>
          <p:nvPr/>
        </p:nvSpPr>
        <p:spPr>
          <a:xfrm>
            <a:off x="852731" y="1008076"/>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じゅんばん</a:t>
            </a:r>
          </a:p>
        </p:txBody>
      </p:sp>
      <p:sp>
        <p:nvSpPr>
          <p:cNvPr id="20" name="テキスト ボックス 19">
            <a:extLst>
              <a:ext uri="{FF2B5EF4-FFF2-40B4-BE49-F238E27FC236}">
                <a16:creationId xmlns:a16="http://schemas.microsoft.com/office/drawing/2014/main" id="{9C19C3DC-6C70-49CE-A160-4772F2A94D9B}"/>
              </a:ext>
            </a:extLst>
          </p:cNvPr>
          <p:cNvSpPr txBox="1"/>
          <p:nvPr/>
        </p:nvSpPr>
        <p:spPr>
          <a:xfrm>
            <a:off x="3193506" y="1008076"/>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うご</a:t>
            </a:r>
          </a:p>
        </p:txBody>
      </p:sp>
      <p:sp>
        <p:nvSpPr>
          <p:cNvPr id="21" name="テキスト ボックス 20">
            <a:extLst>
              <a:ext uri="{FF2B5EF4-FFF2-40B4-BE49-F238E27FC236}">
                <a16:creationId xmlns:a16="http://schemas.microsoft.com/office/drawing/2014/main" id="{07F0AF8F-6702-49E6-B87F-8E33A0E4B802}"/>
              </a:ext>
            </a:extLst>
          </p:cNvPr>
          <p:cNvSpPr txBox="1"/>
          <p:nvPr/>
        </p:nvSpPr>
        <p:spPr>
          <a:xfrm>
            <a:off x="4957990" y="1008076"/>
            <a:ext cx="64309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かんが</a:t>
            </a:r>
          </a:p>
        </p:txBody>
      </p:sp>
      <p:sp>
        <p:nvSpPr>
          <p:cNvPr id="22" name="テキスト ボックス 21">
            <a:extLst>
              <a:ext uri="{FF2B5EF4-FFF2-40B4-BE49-F238E27FC236}">
                <a16:creationId xmlns:a16="http://schemas.microsoft.com/office/drawing/2014/main" id="{783806B9-B5D1-4356-A0BC-36E63ECD9D67}"/>
              </a:ext>
            </a:extLst>
          </p:cNvPr>
          <p:cNvSpPr txBox="1"/>
          <p:nvPr/>
        </p:nvSpPr>
        <p:spPr>
          <a:xfrm>
            <a:off x="4842776" y="2734321"/>
            <a:ext cx="3861610"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ここで、</a:t>
            </a:r>
            <a:r>
              <a:rPr kumimoji="1" lang="en-US" altLang="ja-JP" sz="1600" dirty="0">
                <a:solidFill>
                  <a:srgbClr val="575E75"/>
                </a:solidFill>
                <a:latin typeface="メイリオ" panose="020B0604030504040204" pitchFamily="50" charset="-128"/>
                <a:ea typeface="メイリオ" panose="020B0604030504040204" pitchFamily="50" charset="-128"/>
              </a:rPr>
              <a:t>1</a:t>
            </a:r>
            <a:r>
              <a:rPr kumimoji="1" lang="ja-JP" altLang="en-US" sz="1600" dirty="0">
                <a:solidFill>
                  <a:srgbClr val="575E75"/>
                </a:solidFill>
                <a:latin typeface="メイリオ" panose="020B0604030504040204" pitchFamily="50" charset="-128"/>
                <a:ea typeface="メイリオ" panose="020B0604030504040204" pitchFamily="50" charset="-128"/>
              </a:rPr>
              <a:t>列分の種蒔きが行われます！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23" name="吹き出し: 角を丸めた四角形 22">
            <a:extLst>
              <a:ext uri="{FF2B5EF4-FFF2-40B4-BE49-F238E27FC236}">
                <a16:creationId xmlns:a16="http://schemas.microsoft.com/office/drawing/2014/main" id="{23DBBAA5-A7CD-47E6-B302-699BF0C8D9FF}"/>
              </a:ext>
            </a:extLst>
          </p:cNvPr>
          <p:cNvSpPr/>
          <p:nvPr/>
        </p:nvSpPr>
        <p:spPr>
          <a:xfrm>
            <a:off x="4842774" y="2734321"/>
            <a:ext cx="3949535" cy="577081"/>
          </a:xfrm>
          <a:prstGeom prst="wedgeRoundRectCallout">
            <a:avLst>
              <a:gd name="adj1" fmla="val -55932"/>
              <a:gd name="adj2" fmla="val -1416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24" name="テキスト ボックス 23">
            <a:extLst>
              <a:ext uri="{FF2B5EF4-FFF2-40B4-BE49-F238E27FC236}">
                <a16:creationId xmlns:a16="http://schemas.microsoft.com/office/drawing/2014/main" id="{99F2F4E5-344B-4008-9A44-7E5EACB7236F}"/>
              </a:ext>
            </a:extLst>
          </p:cNvPr>
          <p:cNvSpPr txBox="1"/>
          <p:nvPr/>
        </p:nvSpPr>
        <p:spPr>
          <a:xfrm>
            <a:off x="7134276" y="2801805"/>
            <a:ext cx="560109"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おこな</a:t>
            </a:r>
            <a:endParaRPr kumimoji="1" lang="ja-JP" altLang="en-US" sz="800" dirty="0">
              <a:latin typeface="メイリオ" panose="020B0604030504040204" pitchFamily="50" charset="-128"/>
              <a:ea typeface="メイリオ" panose="020B0604030504040204" pitchFamily="50" charset="-128"/>
            </a:endParaRPr>
          </a:p>
        </p:txBody>
      </p:sp>
      <p:sp>
        <p:nvSpPr>
          <p:cNvPr id="25" name="テキスト ボックス 24">
            <a:extLst>
              <a:ext uri="{FF2B5EF4-FFF2-40B4-BE49-F238E27FC236}">
                <a16:creationId xmlns:a16="http://schemas.microsoft.com/office/drawing/2014/main" id="{799BE4B8-C228-441A-945A-873BDC1B822D}"/>
              </a:ext>
            </a:extLst>
          </p:cNvPr>
          <p:cNvSpPr txBox="1"/>
          <p:nvPr/>
        </p:nvSpPr>
        <p:spPr>
          <a:xfrm>
            <a:off x="6340261" y="2801805"/>
            <a:ext cx="660041"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たね ま</a:t>
            </a:r>
            <a:endParaRPr kumimoji="1" lang="ja-JP" altLang="en-US" sz="800" dirty="0">
              <a:latin typeface="メイリオ" panose="020B0604030504040204" pitchFamily="50" charset="-128"/>
              <a:ea typeface="メイリオ" panose="020B0604030504040204" pitchFamily="50" charset="-128"/>
            </a:endParaRPr>
          </a:p>
        </p:txBody>
      </p:sp>
      <p:sp>
        <p:nvSpPr>
          <p:cNvPr id="50" name="テキスト ボックス 49">
            <a:extLst>
              <a:ext uri="{FF2B5EF4-FFF2-40B4-BE49-F238E27FC236}">
                <a16:creationId xmlns:a16="http://schemas.microsoft.com/office/drawing/2014/main" id="{BC29D152-5627-4EDF-B132-1FD6BC3BC83B}"/>
              </a:ext>
            </a:extLst>
          </p:cNvPr>
          <p:cNvSpPr txBox="1"/>
          <p:nvPr/>
        </p:nvSpPr>
        <p:spPr>
          <a:xfrm>
            <a:off x="468430" y="3359496"/>
            <a:ext cx="5534408" cy="577081"/>
          </a:xfrm>
          <a:prstGeom prst="rect">
            <a:avLst/>
          </a:prstGeom>
          <a:noFill/>
        </p:spPr>
        <p:txBody>
          <a:bodyPr wrap="square" rtlCol="0">
            <a:spAutoFit/>
          </a:bodyPr>
          <a:lstStyle/>
          <a:p>
            <a:pPr>
              <a:lnSpc>
                <a:spcPct val="200000"/>
              </a:lnSpc>
            </a:pPr>
            <a:r>
              <a:rPr lang="en-US" altLang="ja-JP" b="1" dirty="0">
                <a:solidFill>
                  <a:srgbClr val="575E75"/>
                </a:solidFill>
                <a:latin typeface="メイリオ" panose="020B0604030504040204" pitchFamily="50" charset="-128"/>
                <a:ea typeface="メイリオ" panose="020B0604030504040204" pitchFamily="50" charset="-128"/>
              </a:rPr>
              <a:t>3. </a:t>
            </a:r>
            <a:r>
              <a:rPr lang="ja-JP" altLang="en-US" b="1" dirty="0">
                <a:solidFill>
                  <a:srgbClr val="575E75"/>
                </a:solidFill>
                <a:latin typeface="メイリオ" panose="020B0604030504040204" pitchFamily="50" charset="-128"/>
                <a:ea typeface="メイリオ" panose="020B0604030504040204" pitchFamily="50" charset="-128"/>
              </a:rPr>
              <a:t>関数「</a:t>
            </a:r>
            <a:r>
              <a:rPr lang="en-US" altLang="ja-JP" b="1" dirty="0" err="1">
                <a:solidFill>
                  <a:srgbClr val="575E75"/>
                </a:solidFill>
                <a:latin typeface="メイリオ" panose="020B0604030504040204" pitchFamily="50" charset="-128"/>
                <a:ea typeface="メイリオ" panose="020B0604030504040204" pitchFamily="50" charset="-128"/>
              </a:rPr>
              <a:t>checkTurn</a:t>
            </a:r>
            <a:r>
              <a:rPr lang="ja-JP" altLang="en-US" b="1" dirty="0">
                <a:solidFill>
                  <a:srgbClr val="575E75"/>
                </a:solidFill>
                <a:latin typeface="メイリオ" panose="020B0604030504040204" pitchFamily="50" charset="-128"/>
                <a:ea typeface="メイリオ" panose="020B0604030504040204" pitchFamily="50" charset="-128"/>
              </a:rPr>
              <a:t>」を呼び出す。</a:t>
            </a:r>
            <a:endParaRPr kumimoji="1" lang="en-US" altLang="ja-JP" b="1" dirty="0">
              <a:solidFill>
                <a:srgbClr val="575E75"/>
              </a:solidFill>
              <a:latin typeface="メイリオ" panose="020B0604030504040204" pitchFamily="50" charset="-128"/>
              <a:ea typeface="メイリオ" panose="020B0604030504040204" pitchFamily="50" charset="-128"/>
            </a:endParaRPr>
          </a:p>
        </p:txBody>
      </p:sp>
      <p:sp>
        <p:nvSpPr>
          <p:cNvPr id="51" name="テキスト ボックス 50">
            <a:extLst>
              <a:ext uri="{FF2B5EF4-FFF2-40B4-BE49-F238E27FC236}">
                <a16:creationId xmlns:a16="http://schemas.microsoft.com/office/drawing/2014/main" id="{007FDB86-8EA3-4E20-9C5D-A41952434CE2}"/>
              </a:ext>
            </a:extLst>
          </p:cNvPr>
          <p:cNvSpPr txBox="1"/>
          <p:nvPr/>
        </p:nvSpPr>
        <p:spPr>
          <a:xfrm>
            <a:off x="3196847" y="3441108"/>
            <a:ext cx="3129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よ</a:t>
            </a:r>
          </a:p>
        </p:txBody>
      </p:sp>
      <p:sp>
        <p:nvSpPr>
          <p:cNvPr id="52" name="テキスト ボックス 51">
            <a:extLst>
              <a:ext uri="{FF2B5EF4-FFF2-40B4-BE49-F238E27FC236}">
                <a16:creationId xmlns:a16="http://schemas.microsoft.com/office/drawing/2014/main" id="{7BE43619-C7E2-480A-BB38-E417E14BD68E}"/>
              </a:ext>
            </a:extLst>
          </p:cNvPr>
          <p:cNvSpPr txBox="1"/>
          <p:nvPr/>
        </p:nvSpPr>
        <p:spPr>
          <a:xfrm>
            <a:off x="3642312" y="3441108"/>
            <a:ext cx="3129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だ</a:t>
            </a:r>
          </a:p>
        </p:txBody>
      </p:sp>
      <p:sp>
        <p:nvSpPr>
          <p:cNvPr id="53" name="テキスト ボックス 52">
            <a:extLst>
              <a:ext uri="{FF2B5EF4-FFF2-40B4-BE49-F238E27FC236}">
                <a16:creationId xmlns:a16="http://schemas.microsoft.com/office/drawing/2014/main" id="{A9C85775-9ADC-49BB-98D3-FA423BD5382E}"/>
              </a:ext>
            </a:extLst>
          </p:cNvPr>
          <p:cNvSpPr txBox="1"/>
          <p:nvPr/>
        </p:nvSpPr>
        <p:spPr>
          <a:xfrm>
            <a:off x="690403" y="3434702"/>
            <a:ext cx="8420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p>
        </p:txBody>
      </p:sp>
      <p:sp>
        <p:nvSpPr>
          <p:cNvPr id="54" name="テキスト ボックス 53">
            <a:extLst>
              <a:ext uri="{FF2B5EF4-FFF2-40B4-BE49-F238E27FC236}">
                <a16:creationId xmlns:a16="http://schemas.microsoft.com/office/drawing/2014/main" id="{7F7BF426-F6DD-45E5-BA03-E1A38B7096C3}"/>
              </a:ext>
            </a:extLst>
          </p:cNvPr>
          <p:cNvSpPr txBox="1"/>
          <p:nvPr/>
        </p:nvSpPr>
        <p:spPr>
          <a:xfrm>
            <a:off x="4851567" y="3460125"/>
            <a:ext cx="4090211" cy="523220"/>
          </a:xfrm>
          <a:prstGeom prst="rect">
            <a:avLst/>
          </a:prstGeom>
          <a:noFill/>
        </p:spPr>
        <p:txBody>
          <a:bodyPr wrap="square" rtlCol="0">
            <a:spAutoFit/>
          </a:bodyPr>
          <a:lstStyle/>
          <a:p>
            <a:pPr>
              <a:lnSpc>
                <a:spcPct val="200000"/>
              </a:lnSpc>
            </a:pPr>
            <a:r>
              <a:rPr kumimoji="1" lang="ja-JP" altLang="en-US" sz="1600" dirty="0">
                <a:solidFill>
                  <a:srgbClr val="575E75"/>
                </a:solidFill>
                <a:latin typeface="メイリオ" panose="020B0604030504040204" pitchFamily="50" charset="-128"/>
                <a:ea typeface="メイリオ" panose="020B0604030504040204" pitchFamily="50" charset="-128"/>
              </a:rPr>
              <a:t>ここで、エージェントの向きを変えます！</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56" name="吹き出し: 角を丸めた四角形 55">
            <a:extLst>
              <a:ext uri="{FF2B5EF4-FFF2-40B4-BE49-F238E27FC236}">
                <a16:creationId xmlns:a16="http://schemas.microsoft.com/office/drawing/2014/main" id="{42EF918C-03B5-4C64-B3AF-5B463F6858C3}"/>
              </a:ext>
            </a:extLst>
          </p:cNvPr>
          <p:cNvSpPr/>
          <p:nvPr/>
        </p:nvSpPr>
        <p:spPr>
          <a:xfrm>
            <a:off x="4851567" y="3460125"/>
            <a:ext cx="3923158" cy="577081"/>
          </a:xfrm>
          <a:prstGeom prst="wedgeRoundRectCallout">
            <a:avLst>
              <a:gd name="adj1" fmla="val -55932"/>
              <a:gd name="adj2" fmla="val -14164"/>
              <a:gd name="adj3" fmla="val 16667"/>
            </a:avLst>
          </a:prstGeom>
          <a:noFill/>
          <a:ln w="19050" cap="flat" cmpd="sng" algn="ctr">
            <a:solidFill>
              <a:schemeClr val="accent2"/>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57" name="テキスト ボックス 56">
            <a:extLst>
              <a:ext uri="{FF2B5EF4-FFF2-40B4-BE49-F238E27FC236}">
                <a16:creationId xmlns:a16="http://schemas.microsoft.com/office/drawing/2014/main" id="{8C056A23-CDDD-4C7E-A83C-80B4DC8B504A}"/>
              </a:ext>
            </a:extLst>
          </p:cNvPr>
          <p:cNvSpPr txBox="1"/>
          <p:nvPr/>
        </p:nvSpPr>
        <p:spPr>
          <a:xfrm>
            <a:off x="7754817" y="3527609"/>
            <a:ext cx="23850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か</a:t>
            </a:r>
            <a:endParaRPr kumimoji="1" lang="ja-JP" altLang="en-US" sz="800" dirty="0">
              <a:latin typeface="メイリオ" panose="020B0604030504040204" pitchFamily="50" charset="-128"/>
              <a:ea typeface="メイリオ" panose="020B0604030504040204" pitchFamily="50" charset="-128"/>
            </a:endParaRPr>
          </a:p>
        </p:txBody>
      </p:sp>
      <p:sp>
        <p:nvSpPr>
          <p:cNvPr id="58" name="テキスト ボックス 57">
            <a:extLst>
              <a:ext uri="{FF2B5EF4-FFF2-40B4-BE49-F238E27FC236}">
                <a16:creationId xmlns:a16="http://schemas.microsoft.com/office/drawing/2014/main" id="{5A7BA81E-92A3-483E-AA1A-0EC5388481C9}"/>
              </a:ext>
            </a:extLst>
          </p:cNvPr>
          <p:cNvSpPr txBox="1"/>
          <p:nvPr/>
        </p:nvSpPr>
        <p:spPr>
          <a:xfrm>
            <a:off x="7139866" y="3527609"/>
            <a:ext cx="238505"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む</a:t>
            </a:r>
            <a:endParaRPr kumimoji="1" lang="ja-JP" altLang="en-US" sz="8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D40386F2-FB4D-4581-8917-13287F565C59}"/>
              </a:ext>
            </a:extLst>
          </p:cNvPr>
          <p:cNvSpPr txBox="1"/>
          <p:nvPr/>
        </p:nvSpPr>
        <p:spPr>
          <a:xfrm>
            <a:off x="5774556" y="2805718"/>
            <a:ext cx="544575" cy="215444"/>
          </a:xfrm>
          <a:prstGeom prst="rect">
            <a:avLst/>
          </a:prstGeom>
          <a:noFill/>
        </p:spPr>
        <p:txBody>
          <a:bodyPr wrap="square" rtlCol="0">
            <a:spAutoFit/>
          </a:bodyPr>
          <a:lstStyle/>
          <a:p>
            <a:pPr algn="dist"/>
            <a:r>
              <a:rPr kumimoji="1" lang="ja-JP" altLang="en-US" sz="800" dirty="0">
                <a:solidFill>
                  <a:srgbClr val="575E75"/>
                </a:solidFill>
                <a:latin typeface="メイリオ" panose="020B0604030504040204" pitchFamily="50" charset="-128"/>
                <a:ea typeface="メイリオ" panose="020B0604030504040204" pitchFamily="50" charset="-128"/>
              </a:rPr>
              <a:t>れつめ</a:t>
            </a:r>
            <a:endParaRPr kumimoji="1" lang="ja-JP" altLang="en-US" sz="800" dirty="0">
              <a:latin typeface="メイリオ" panose="020B0604030504040204" pitchFamily="50" charset="-128"/>
              <a:ea typeface="メイリオ" panose="020B0604030504040204" pitchFamily="50" charset="-128"/>
            </a:endParaRPr>
          </a:p>
        </p:txBody>
      </p:sp>
      <p:sp>
        <p:nvSpPr>
          <p:cNvPr id="60" name="正方形/長方形 59">
            <a:extLst>
              <a:ext uri="{FF2B5EF4-FFF2-40B4-BE49-F238E27FC236}">
                <a16:creationId xmlns:a16="http://schemas.microsoft.com/office/drawing/2014/main" id="{28D6DC6A-5781-4E01-ACE2-7B6A99D59B3B}"/>
              </a:ext>
            </a:extLst>
          </p:cNvPr>
          <p:cNvSpPr/>
          <p:nvPr/>
        </p:nvSpPr>
        <p:spPr>
          <a:xfrm>
            <a:off x="361050" y="2563967"/>
            <a:ext cx="8580728" cy="157485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1" name="テキスト ボックス 60">
            <a:extLst>
              <a:ext uri="{FF2B5EF4-FFF2-40B4-BE49-F238E27FC236}">
                <a16:creationId xmlns:a16="http://schemas.microsoft.com/office/drawing/2014/main" id="{13713766-3860-4BD5-B223-D218EEF3F275}"/>
              </a:ext>
            </a:extLst>
          </p:cNvPr>
          <p:cNvSpPr txBox="1"/>
          <p:nvPr/>
        </p:nvSpPr>
        <p:spPr>
          <a:xfrm>
            <a:off x="1428715" y="4751899"/>
            <a:ext cx="7715285"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　　の部分を足元が金色ブロックではない間繰り返す。</a:t>
            </a:r>
            <a:endParaRPr kumimoji="1" lang="en-US" altLang="ja-JP" dirty="0">
              <a:solidFill>
                <a:srgbClr val="575E75"/>
              </a:solidFill>
              <a:latin typeface="メイリオ" panose="020B0604030504040204" pitchFamily="50" charset="-128"/>
              <a:ea typeface="メイリオ" panose="020B0604030504040204" pitchFamily="50" charset="-128"/>
            </a:endParaRPr>
          </a:p>
        </p:txBody>
      </p:sp>
      <p:sp>
        <p:nvSpPr>
          <p:cNvPr id="62" name="テキスト ボックス 61">
            <a:extLst>
              <a:ext uri="{FF2B5EF4-FFF2-40B4-BE49-F238E27FC236}">
                <a16:creationId xmlns:a16="http://schemas.microsoft.com/office/drawing/2014/main" id="{03A17F64-5E95-4592-A9D3-148169D4A932}"/>
              </a:ext>
            </a:extLst>
          </p:cNvPr>
          <p:cNvSpPr txBox="1"/>
          <p:nvPr/>
        </p:nvSpPr>
        <p:spPr>
          <a:xfrm>
            <a:off x="2126021" y="4821641"/>
            <a:ext cx="60238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ぶぶん</a:t>
            </a:r>
          </a:p>
        </p:txBody>
      </p:sp>
      <p:sp>
        <p:nvSpPr>
          <p:cNvPr id="63" name="正方形/長方形 62">
            <a:extLst>
              <a:ext uri="{FF2B5EF4-FFF2-40B4-BE49-F238E27FC236}">
                <a16:creationId xmlns:a16="http://schemas.microsoft.com/office/drawing/2014/main" id="{A566EEF6-F61A-4FCF-9F66-03D08D5FB284}"/>
              </a:ext>
            </a:extLst>
          </p:cNvPr>
          <p:cNvSpPr/>
          <p:nvPr/>
        </p:nvSpPr>
        <p:spPr>
          <a:xfrm>
            <a:off x="1491639" y="4888998"/>
            <a:ext cx="474180" cy="398674"/>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4" name="テキスト ボックス 63">
            <a:extLst>
              <a:ext uri="{FF2B5EF4-FFF2-40B4-BE49-F238E27FC236}">
                <a16:creationId xmlns:a16="http://schemas.microsoft.com/office/drawing/2014/main" id="{7E9B3A57-20E3-44F1-B8C8-25FA7102E33C}"/>
              </a:ext>
            </a:extLst>
          </p:cNvPr>
          <p:cNvSpPr txBox="1"/>
          <p:nvPr/>
        </p:nvSpPr>
        <p:spPr>
          <a:xfrm>
            <a:off x="5618670" y="4821641"/>
            <a:ext cx="8019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あいだ く</a:t>
            </a:r>
          </a:p>
        </p:txBody>
      </p:sp>
      <p:sp>
        <p:nvSpPr>
          <p:cNvPr id="65" name="テキスト ボックス 64">
            <a:extLst>
              <a:ext uri="{FF2B5EF4-FFF2-40B4-BE49-F238E27FC236}">
                <a16:creationId xmlns:a16="http://schemas.microsoft.com/office/drawing/2014/main" id="{DC354B68-61BC-421F-A36B-1345FB0C4B50}"/>
              </a:ext>
            </a:extLst>
          </p:cNvPr>
          <p:cNvSpPr txBox="1"/>
          <p:nvPr/>
        </p:nvSpPr>
        <p:spPr>
          <a:xfrm>
            <a:off x="6444234" y="4821641"/>
            <a:ext cx="46034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かえ</a:t>
            </a:r>
          </a:p>
        </p:txBody>
      </p:sp>
      <p:sp>
        <p:nvSpPr>
          <p:cNvPr id="66" name="テキスト ボックス 65">
            <a:extLst>
              <a:ext uri="{FF2B5EF4-FFF2-40B4-BE49-F238E27FC236}">
                <a16:creationId xmlns:a16="http://schemas.microsoft.com/office/drawing/2014/main" id="{88242095-C2FC-44AB-90E3-DC0E2255B780}"/>
              </a:ext>
            </a:extLst>
          </p:cNvPr>
          <p:cNvSpPr txBox="1"/>
          <p:nvPr/>
        </p:nvSpPr>
        <p:spPr>
          <a:xfrm>
            <a:off x="2727882" y="4821641"/>
            <a:ext cx="8019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あしもと</a:t>
            </a:r>
          </a:p>
        </p:txBody>
      </p:sp>
      <p:sp>
        <p:nvSpPr>
          <p:cNvPr id="67" name="テキスト ボックス 66">
            <a:extLst>
              <a:ext uri="{FF2B5EF4-FFF2-40B4-BE49-F238E27FC236}">
                <a16:creationId xmlns:a16="http://schemas.microsoft.com/office/drawing/2014/main" id="{730E0D2A-345E-44C0-811B-A7CCF2C2E3FE}"/>
              </a:ext>
            </a:extLst>
          </p:cNvPr>
          <p:cNvSpPr txBox="1"/>
          <p:nvPr/>
        </p:nvSpPr>
        <p:spPr>
          <a:xfrm>
            <a:off x="3422773" y="4821641"/>
            <a:ext cx="80191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きんいろ</a:t>
            </a:r>
          </a:p>
        </p:txBody>
      </p:sp>
    </p:spTree>
    <p:extLst>
      <p:ext uri="{BB962C8B-B14F-4D97-AF65-F5344CB8AC3E}">
        <p14:creationId xmlns:p14="http://schemas.microsoft.com/office/powerpoint/2010/main" val="320619732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sp>
        <p:nvSpPr>
          <p:cNvPr id="8" name="テキスト ボックス 7">
            <a:extLst>
              <a:ext uri="{FF2B5EF4-FFF2-40B4-BE49-F238E27FC236}">
                <a16:creationId xmlns:a16="http://schemas.microsoft.com/office/drawing/2014/main" id="{ED5C53DF-715F-4038-AB29-8EB26EF0822C}"/>
              </a:ext>
            </a:extLst>
          </p:cNvPr>
          <p:cNvSpPr txBox="1"/>
          <p:nvPr/>
        </p:nvSpPr>
        <p:spPr>
          <a:xfrm>
            <a:off x="459845" y="961248"/>
            <a:ext cx="6784238" cy="577081"/>
          </a:xfrm>
          <a:prstGeom prst="rect">
            <a:avLst/>
          </a:prstGeom>
          <a:noFill/>
        </p:spPr>
        <p:txBody>
          <a:bodyPr wrap="square" rtlCol="0">
            <a:spAutoFit/>
          </a:bodyPr>
          <a:lstStyle/>
          <a:p>
            <a:pPr>
              <a:lnSpc>
                <a:spcPct val="200000"/>
              </a:lnSpc>
            </a:pPr>
            <a:r>
              <a:rPr lang="ja-JP" altLang="en-US" b="1" i="0" dirty="0">
                <a:solidFill>
                  <a:srgbClr val="575E75"/>
                </a:solidFill>
                <a:effectLst/>
                <a:latin typeface="メイリオ" panose="020B0604030504040204" pitchFamily="50" charset="-128"/>
                <a:ea typeface="メイリオ" panose="020B0604030504040204" pitchFamily="50" charset="-128"/>
              </a:rPr>
              <a:t>チャットコマンド入力で畑に種を蒔くプログラム</a:t>
            </a:r>
            <a:endParaRPr kumimoji="1" lang="ja-JP" altLang="en-US" b="1" dirty="0">
              <a:latin typeface="メイリオ" panose="020B0604030504040204" pitchFamily="50" charset="-128"/>
              <a:ea typeface="メイリオ" panose="020B0604030504040204" pitchFamily="50" charset="-128"/>
            </a:endParaRPr>
          </a:p>
        </p:txBody>
      </p:sp>
      <p:sp>
        <p:nvSpPr>
          <p:cNvPr id="9" name="テキスト ボックス 8">
            <a:extLst>
              <a:ext uri="{FF2B5EF4-FFF2-40B4-BE49-F238E27FC236}">
                <a16:creationId xmlns:a16="http://schemas.microsoft.com/office/drawing/2014/main" id="{87937C4D-D3D4-4BD5-915D-AC5E560D672C}"/>
              </a:ext>
            </a:extLst>
          </p:cNvPr>
          <p:cNvSpPr txBox="1"/>
          <p:nvPr/>
        </p:nvSpPr>
        <p:spPr>
          <a:xfrm>
            <a:off x="2032056" y="1036598"/>
            <a:ext cx="1065593" cy="230832"/>
          </a:xfrm>
          <a:prstGeom prst="rect">
            <a:avLst/>
          </a:prstGeom>
          <a:noFill/>
        </p:spPr>
        <p:txBody>
          <a:bodyPr wrap="square" rtlCol="0">
            <a:spAutoFit/>
          </a:bodyPr>
          <a:lstStyle/>
          <a:p>
            <a:pPr algn="ctr"/>
            <a:r>
              <a:rPr kumimoji="1" lang="ja-JP" altLang="en-US" sz="900" dirty="0">
                <a:solidFill>
                  <a:srgbClr val="575E75"/>
                </a:solidFill>
                <a:latin typeface="メイリオ" panose="020B0604030504040204" pitchFamily="50" charset="-128"/>
                <a:ea typeface="メイリオ" panose="020B0604030504040204" pitchFamily="50" charset="-128"/>
              </a:rPr>
              <a:t>にゅうりょく</a:t>
            </a:r>
          </a:p>
        </p:txBody>
      </p:sp>
      <p:sp>
        <p:nvSpPr>
          <p:cNvPr id="10" name="テキスト ボックス 9">
            <a:extLst>
              <a:ext uri="{FF2B5EF4-FFF2-40B4-BE49-F238E27FC236}">
                <a16:creationId xmlns:a16="http://schemas.microsoft.com/office/drawing/2014/main" id="{11C76055-9E08-410F-BB1B-07D28F3FD754}"/>
              </a:ext>
            </a:extLst>
          </p:cNvPr>
          <p:cNvSpPr txBox="1"/>
          <p:nvPr/>
        </p:nvSpPr>
        <p:spPr>
          <a:xfrm>
            <a:off x="2891770" y="1027806"/>
            <a:ext cx="59877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はたけ</a:t>
            </a:r>
          </a:p>
        </p:txBody>
      </p:sp>
      <p:sp>
        <p:nvSpPr>
          <p:cNvPr id="11" name="テキスト ボックス 10">
            <a:extLst>
              <a:ext uri="{FF2B5EF4-FFF2-40B4-BE49-F238E27FC236}">
                <a16:creationId xmlns:a16="http://schemas.microsoft.com/office/drawing/2014/main" id="{AC86F98B-06B3-4577-A7AB-BB49125135F0}"/>
              </a:ext>
            </a:extLst>
          </p:cNvPr>
          <p:cNvSpPr txBox="1"/>
          <p:nvPr/>
        </p:nvSpPr>
        <p:spPr>
          <a:xfrm>
            <a:off x="3935996" y="1027806"/>
            <a:ext cx="32566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a:t>
            </a:r>
          </a:p>
        </p:txBody>
      </p:sp>
      <p:sp>
        <p:nvSpPr>
          <p:cNvPr id="12" name="テキスト ボックス 11">
            <a:extLst>
              <a:ext uri="{FF2B5EF4-FFF2-40B4-BE49-F238E27FC236}">
                <a16:creationId xmlns:a16="http://schemas.microsoft.com/office/drawing/2014/main" id="{85CFAFCB-0579-47D0-B0BA-8E23F7256EC0}"/>
              </a:ext>
            </a:extLst>
          </p:cNvPr>
          <p:cNvSpPr txBox="1"/>
          <p:nvPr/>
        </p:nvSpPr>
        <p:spPr>
          <a:xfrm>
            <a:off x="3411338" y="1027805"/>
            <a:ext cx="44848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たね</a:t>
            </a:r>
          </a:p>
        </p:txBody>
      </p:sp>
      <p:pic>
        <p:nvPicPr>
          <p:cNvPr id="6" name="図 5">
            <a:extLst>
              <a:ext uri="{FF2B5EF4-FFF2-40B4-BE49-F238E27FC236}">
                <a16:creationId xmlns:a16="http://schemas.microsoft.com/office/drawing/2014/main" id="{711A98ED-FD84-41B3-B085-A573211406DF}"/>
              </a:ext>
            </a:extLst>
          </p:cNvPr>
          <p:cNvPicPr>
            <a:picLocks noChangeAspect="1"/>
          </p:cNvPicPr>
          <p:nvPr/>
        </p:nvPicPr>
        <p:blipFill>
          <a:blip r:embed="rId2"/>
          <a:stretch>
            <a:fillRect/>
          </a:stretch>
        </p:blipFill>
        <p:spPr>
          <a:xfrm>
            <a:off x="691380" y="1743986"/>
            <a:ext cx="7140559" cy="2613887"/>
          </a:xfrm>
          <a:prstGeom prst="rect">
            <a:avLst/>
          </a:prstGeom>
        </p:spPr>
      </p:pic>
      <p:sp>
        <p:nvSpPr>
          <p:cNvPr id="15" name="四角形: 角を丸くする 14">
            <a:extLst>
              <a:ext uri="{FF2B5EF4-FFF2-40B4-BE49-F238E27FC236}">
                <a16:creationId xmlns:a16="http://schemas.microsoft.com/office/drawing/2014/main" id="{DB3CC6A3-B00C-4813-9C09-0C9973A4F236}"/>
              </a:ext>
            </a:extLst>
          </p:cNvPr>
          <p:cNvSpPr/>
          <p:nvPr/>
        </p:nvSpPr>
        <p:spPr>
          <a:xfrm>
            <a:off x="1673852" y="1831443"/>
            <a:ext cx="716403" cy="305088"/>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テキスト ボックス 15">
            <a:extLst>
              <a:ext uri="{FF2B5EF4-FFF2-40B4-BE49-F238E27FC236}">
                <a16:creationId xmlns:a16="http://schemas.microsoft.com/office/drawing/2014/main" id="{7B2CBE0A-90E7-42A7-B0E5-39872858CE40}"/>
              </a:ext>
            </a:extLst>
          </p:cNvPr>
          <p:cNvSpPr txBox="1"/>
          <p:nvPr/>
        </p:nvSpPr>
        <p:spPr>
          <a:xfrm>
            <a:off x="314275" y="4553175"/>
            <a:ext cx="785258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プレイヤー</a:t>
            </a:r>
            <a:r>
              <a:rPr lang="ja-JP" altLang="en-US" i="0" dirty="0">
                <a:solidFill>
                  <a:srgbClr val="575E75"/>
                </a:solidFill>
                <a:effectLst/>
                <a:latin typeface="メイリオ" panose="020B0604030504040204" pitchFamily="50" charset="-128"/>
                <a:ea typeface="メイリオ" panose="020B0604030504040204" pitchFamily="50" charset="-128"/>
              </a:rPr>
              <a:t>」から　　　　　　　　</a:t>
            </a:r>
            <a:r>
              <a:rPr lang="ja-JP" altLang="en-US" dirty="0">
                <a:solidFill>
                  <a:srgbClr val="575E75"/>
                </a:solidFill>
                <a:latin typeface="メイリオ" panose="020B0604030504040204" pitchFamily="50" charset="-128"/>
                <a:ea typeface="メイリオ" panose="020B0604030504040204" pitchFamily="50" charset="-128"/>
              </a:rPr>
              <a:t>　　</a:t>
            </a:r>
            <a:r>
              <a:rPr lang="ja-JP" altLang="en-US" i="0" dirty="0">
                <a:solidFill>
                  <a:srgbClr val="575E75"/>
                </a:solidFill>
                <a:effectLst/>
                <a:latin typeface="メイリオ" panose="020B0604030504040204" pitchFamily="50" charset="-128"/>
                <a:ea typeface="メイリオ" panose="020B0604030504040204" pitchFamily="50" charset="-128"/>
              </a:rPr>
              <a:t>を選び、</a:t>
            </a:r>
            <a:r>
              <a:rPr lang="ja-JP" altLang="en-US" dirty="0">
                <a:solidFill>
                  <a:srgbClr val="575E75"/>
                </a:solidFill>
                <a:latin typeface="メイリオ" panose="020B0604030504040204" pitchFamily="50" charset="-128"/>
                <a:ea typeface="メイリオ" panose="020B0604030504040204" pitchFamily="50" charset="-128"/>
              </a:rPr>
              <a:t>「</a:t>
            </a:r>
            <a:r>
              <a:rPr lang="en-US" altLang="ja-JP" b="1" dirty="0">
                <a:solidFill>
                  <a:srgbClr val="575E75"/>
                </a:solidFill>
                <a:latin typeface="メイリオ" panose="020B0604030504040204" pitchFamily="50" charset="-128"/>
                <a:ea typeface="メイリオ" panose="020B0604030504040204" pitchFamily="50" charset="-128"/>
              </a:rPr>
              <a:t>plant</a:t>
            </a:r>
            <a:r>
              <a:rPr lang="ja-JP" altLang="en-US" dirty="0">
                <a:solidFill>
                  <a:srgbClr val="575E75"/>
                </a:solidFill>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20" name="テキスト ボックス 19">
            <a:extLst>
              <a:ext uri="{FF2B5EF4-FFF2-40B4-BE49-F238E27FC236}">
                <a16:creationId xmlns:a16="http://schemas.microsoft.com/office/drawing/2014/main" id="{101F9776-BA67-480E-B64E-2EA9EFBD1C0A}"/>
              </a:ext>
            </a:extLst>
          </p:cNvPr>
          <p:cNvSpPr txBox="1"/>
          <p:nvPr/>
        </p:nvSpPr>
        <p:spPr>
          <a:xfrm>
            <a:off x="4829063" y="4637702"/>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FE5B99A0-16B6-42B3-B2AB-C4994400C77B}"/>
              </a:ext>
            </a:extLst>
          </p:cNvPr>
          <p:cNvSpPr txBox="1"/>
          <p:nvPr/>
        </p:nvSpPr>
        <p:spPr>
          <a:xfrm>
            <a:off x="6798080" y="4630418"/>
            <a:ext cx="7549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pic>
        <p:nvPicPr>
          <p:cNvPr id="22" name="図 21">
            <a:extLst>
              <a:ext uri="{FF2B5EF4-FFF2-40B4-BE49-F238E27FC236}">
                <a16:creationId xmlns:a16="http://schemas.microsoft.com/office/drawing/2014/main" id="{B1B081E3-D874-4C17-BB1B-61F9C2D855CA}"/>
              </a:ext>
            </a:extLst>
          </p:cNvPr>
          <p:cNvPicPr>
            <a:picLocks noChangeAspect="1"/>
          </p:cNvPicPr>
          <p:nvPr/>
        </p:nvPicPr>
        <p:blipFill>
          <a:blip r:embed="rId3"/>
          <a:srcRect/>
          <a:stretch/>
        </p:blipFill>
        <p:spPr>
          <a:xfrm>
            <a:off x="76066" y="1810894"/>
            <a:ext cx="468000" cy="468000"/>
          </a:xfrm>
          <a:prstGeom prst="rect">
            <a:avLst/>
          </a:prstGeom>
          <a:ln w="28575">
            <a:solidFill>
              <a:schemeClr val="accent5"/>
            </a:solidFill>
          </a:ln>
        </p:spPr>
      </p:pic>
      <p:cxnSp>
        <p:nvCxnSpPr>
          <p:cNvPr id="23" name="直線矢印コネクタ 22">
            <a:extLst>
              <a:ext uri="{FF2B5EF4-FFF2-40B4-BE49-F238E27FC236}">
                <a16:creationId xmlns:a16="http://schemas.microsoft.com/office/drawing/2014/main" id="{49BA2E65-CAEA-4A18-B19F-CBA949433392}"/>
              </a:ext>
            </a:extLst>
          </p:cNvPr>
          <p:cNvCxnSpPr>
            <a:cxnSpLocks/>
            <a:stCxn id="22" idx="3"/>
          </p:cNvCxnSpPr>
          <p:nvPr/>
        </p:nvCxnSpPr>
        <p:spPr>
          <a:xfrm>
            <a:off x="544066" y="2044894"/>
            <a:ext cx="221648"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24" name="図 23">
            <a:extLst>
              <a:ext uri="{FF2B5EF4-FFF2-40B4-BE49-F238E27FC236}">
                <a16:creationId xmlns:a16="http://schemas.microsoft.com/office/drawing/2014/main" id="{DB5CFCFE-AF85-4C2D-B07F-B6B819B1B820}"/>
              </a:ext>
            </a:extLst>
          </p:cNvPr>
          <p:cNvPicPr>
            <a:picLocks noChangeAspect="1"/>
          </p:cNvPicPr>
          <p:nvPr/>
        </p:nvPicPr>
        <p:blipFill>
          <a:blip r:embed="rId4"/>
          <a:stretch>
            <a:fillRect/>
          </a:stretch>
        </p:blipFill>
        <p:spPr>
          <a:xfrm>
            <a:off x="2430997" y="4445330"/>
            <a:ext cx="2398066" cy="869699"/>
          </a:xfrm>
          <a:prstGeom prst="rect">
            <a:avLst/>
          </a:prstGeom>
        </p:spPr>
      </p:pic>
      <p:sp>
        <p:nvSpPr>
          <p:cNvPr id="25" name="テキスト ボックス 24">
            <a:extLst>
              <a:ext uri="{FF2B5EF4-FFF2-40B4-BE49-F238E27FC236}">
                <a16:creationId xmlns:a16="http://schemas.microsoft.com/office/drawing/2014/main" id="{98FB3AC1-2B77-4A36-B081-8E3001486280}"/>
              </a:ext>
            </a:extLst>
          </p:cNvPr>
          <p:cNvSpPr txBox="1"/>
          <p:nvPr/>
        </p:nvSpPr>
        <p:spPr>
          <a:xfrm>
            <a:off x="3638860" y="4463965"/>
            <a:ext cx="76115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にゅうりょく</a:t>
            </a:r>
          </a:p>
        </p:txBody>
      </p:sp>
      <p:sp>
        <p:nvSpPr>
          <p:cNvPr id="26" name="テキスト ボックス 25">
            <a:extLst>
              <a:ext uri="{FF2B5EF4-FFF2-40B4-BE49-F238E27FC236}">
                <a16:creationId xmlns:a16="http://schemas.microsoft.com/office/drawing/2014/main" id="{1D6DD809-8EB8-47B0-8FED-08549F090502}"/>
              </a:ext>
            </a:extLst>
          </p:cNvPr>
          <p:cNvSpPr txBox="1"/>
          <p:nvPr/>
        </p:nvSpPr>
        <p:spPr>
          <a:xfrm>
            <a:off x="4195285" y="4457061"/>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とき</a:t>
            </a:r>
          </a:p>
        </p:txBody>
      </p:sp>
      <p:sp>
        <p:nvSpPr>
          <p:cNvPr id="27" name="テキスト ボックス 26">
            <a:extLst>
              <a:ext uri="{FF2B5EF4-FFF2-40B4-BE49-F238E27FC236}">
                <a16:creationId xmlns:a16="http://schemas.microsoft.com/office/drawing/2014/main" id="{2699D360-6FB2-4834-A713-095A9A4A814B}"/>
              </a:ext>
            </a:extLst>
          </p:cNvPr>
          <p:cNvSpPr txBox="1"/>
          <p:nvPr/>
        </p:nvSpPr>
        <p:spPr>
          <a:xfrm>
            <a:off x="2342161" y="1771357"/>
            <a:ext cx="76115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にゅうりょく</a:t>
            </a:r>
          </a:p>
        </p:txBody>
      </p:sp>
      <p:sp>
        <p:nvSpPr>
          <p:cNvPr id="28" name="テキスト ボックス 27">
            <a:extLst>
              <a:ext uri="{FF2B5EF4-FFF2-40B4-BE49-F238E27FC236}">
                <a16:creationId xmlns:a16="http://schemas.microsoft.com/office/drawing/2014/main" id="{DF8432EE-4462-430B-B054-E53037412E80}"/>
              </a:ext>
            </a:extLst>
          </p:cNvPr>
          <p:cNvSpPr txBox="1"/>
          <p:nvPr/>
        </p:nvSpPr>
        <p:spPr>
          <a:xfrm>
            <a:off x="2898586" y="1773245"/>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とき</a:t>
            </a:r>
          </a:p>
        </p:txBody>
      </p:sp>
      <p:sp>
        <p:nvSpPr>
          <p:cNvPr id="29" name="正方形/長方形 28">
            <a:extLst>
              <a:ext uri="{FF2B5EF4-FFF2-40B4-BE49-F238E27FC236}">
                <a16:creationId xmlns:a16="http://schemas.microsoft.com/office/drawing/2014/main" id="{84CA00A8-D608-4651-8915-3143AD9812BB}"/>
              </a:ext>
            </a:extLst>
          </p:cNvPr>
          <p:cNvSpPr/>
          <p:nvPr/>
        </p:nvSpPr>
        <p:spPr>
          <a:xfrm>
            <a:off x="1000246" y="2807864"/>
            <a:ext cx="3168000" cy="936000"/>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0" name="六角形 29">
            <a:extLst>
              <a:ext uri="{FF2B5EF4-FFF2-40B4-BE49-F238E27FC236}">
                <a16:creationId xmlns:a16="http://schemas.microsoft.com/office/drawing/2014/main" id="{5B66F8D3-6482-49DA-A8AC-A642E08D1F47}"/>
              </a:ext>
            </a:extLst>
          </p:cNvPr>
          <p:cNvSpPr/>
          <p:nvPr/>
        </p:nvSpPr>
        <p:spPr>
          <a:xfrm>
            <a:off x="1290271" y="2221056"/>
            <a:ext cx="5602897" cy="540000"/>
          </a:xfrm>
          <a:prstGeom prst="hexagon">
            <a:avLst>
              <a:gd name="adj" fmla="val 48389"/>
              <a:gd name="vf" fmla="val 115470"/>
            </a:avLst>
          </a:prstGeom>
          <a:solidFill>
            <a:schemeClr val="bg1">
              <a:alpha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テキスト ボックス 30">
            <a:extLst>
              <a:ext uri="{FF2B5EF4-FFF2-40B4-BE49-F238E27FC236}">
                <a16:creationId xmlns:a16="http://schemas.microsoft.com/office/drawing/2014/main" id="{C90D6ED4-0959-449A-A8E3-237CCFFA1743}"/>
              </a:ext>
            </a:extLst>
          </p:cNvPr>
          <p:cNvSpPr txBox="1"/>
          <p:nvPr/>
        </p:nvSpPr>
        <p:spPr>
          <a:xfrm>
            <a:off x="473708" y="5593866"/>
            <a:ext cx="4766508"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ループ</a:t>
            </a:r>
            <a:r>
              <a:rPr lang="ja-JP" altLang="en-US" i="0" dirty="0">
                <a:solidFill>
                  <a:srgbClr val="575E75"/>
                </a:solidFill>
                <a:effectLst/>
                <a:latin typeface="メイリオ" panose="020B0604030504040204" pitchFamily="50" charset="-128"/>
                <a:ea typeface="メイリオ" panose="020B0604030504040204" pitchFamily="50" charset="-128"/>
              </a:rPr>
              <a:t>」から　　　　　　　　　を選ぶ。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32" name="テキスト ボックス 31">
            <a:extLst>
              <a:ext uri="{FF2B5EF4-FFF2-40B4-BE49-F238E27FC236}">
                <a16:creationId xmlns:a16="http://schemas.microsoft.com/office/drawing/2014/main" id="{C5F9FA60-D749-47E4-804A-EFB8A101A70E}"/>
              </a:ext>
            </a:extLst>
          </p:cNvPr>
          <p:cNvSpPr txBox="1"/>
          <p:nvPr/>
        </p:nvSpPr>
        <p:spPr>
          <a:xfrm>
            <a:off x="4301580" y="565552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13" name="図 12">
            <a:extLst>
              <a:ext uri="{FF2B5EF4-FFF2-40B4-BE49-F238E27FC236}">
                <a16:creationId xmlns:a16="http://schemas.microsoft.com/office/drawing/2014/main" id="{83914D3D-E776-45E9-B4D2-336D31DEEE16}"/>
              </a:ext>
            </a:extLst>
          </p:cNvPr>
          <p:cNvPicPr>
            <a:picLocks noChangeAspect="1"/>
          </p:cNvPicPr>
          <p:nvPr/>
        </p:nvPicPr>
        <p:blipFill>
          <a:blip r:embed="rId5"/>
          <a:stretch>
            <a:fillRect/>
          </a:stretch>
        </p:blipFill>
        <p:spPr>
          <a:xfrm>
            <a:off x="2172158" y="5469382"/>
            <a:ext cx="2057578" cy="1089754"/>
          </a:xfrm>
          <a:prstGeom prst="rect">
            <a:avLst/>
          </a:prstGeom>
        </p:spPr>
      </p:pic>
      <p:pic>
        <p:nvPicPr>
          <p:cNvPr id="38" name="図 37">
            <a:extLst>
              <a:ext uri="{FF2B5EF4-FFF2-40B4-BE49-F238E27FC236}">
                <a16:creationId xmlns:a16="http://schemas.microsoft.com/office/drawing/2014/main" id="{15DB1610-FA0C-43DE-BB4D-3123AE484E0D}"/>
              </a:ext>
            </a:extLst>
          </p:cNvPr>
          <p:cNvPicPr>
            <a:picLocks noChangeAspect="1"/>
          </p:cNvPicPr>
          <p:nvPr/>
        </p:nvPicPr>
        <p:blipFill>
          <a:blip r:embed="rId6"/>
          <a:srcRect/>
          <a:stretch/>
        </p:blipFill>
        <p:spPr>
          <a:xfrm>
            <a:off x="71723" y="2403378"/>
            <a:ext cx="472343" cy="448726"/>
          </a:xfrm>
          <a:prstGeom prst="rect">
            <a:avLst/>
          </a:prstGeom>
          <a:ln w="28575">
            <a:solidFill>
              <a:schemeClr val="accent2"/>
            </a:solidFill>
          </a:ln>
        </p:spPr>
      </p:pic>
      <p:cxnSp>
        <p:nvCxnSpPr>
          <p:cNvPr id="39" name="直線矢印コネクタ 38">
            <a:extLst>
              <a:ext uri="{FF2B5EF4-FFF2-40B4-BE49-F238E27FC236}">
                <a16:creationId xmlns:a16="http://schemas.microsoft.com/office/drawing/2014/main" id="{98D32FF5-411B-4CC2-A1FF-6B77AC406FFB}"/>
              </a:ext>
            </a:extLst>
          </p:cNvPr>
          <p:cNvCxnSpPr>
            <a:cxnSpLocks/>
          </p:cNvCxnSpPr>
          <p:nvPr/>
        </p:nvCxnSpPr>
        <p:spPr>
          <a:xfrm>
            <a:off x="591129" y="2522634"/>
            <a:ext cx="298933"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0" name="テキスト ボックス 39">
            <a:extLst>
              <a:ext uri="{FF2B5EF4-FFF2-40B4-BE49-F238E27FC236}">
                <a16:creationId xmlns:a16="http://schemas.microsoft.com/office/drawing/2014/main" id="{E94FAD12-F0D4-4FB9-9420-E50F0EECD0FC}"/>
              </a:ext>
            </a:extLst>
          </p:cNvPr>
          <p:cNvSpPr txBox="1"/>
          <p:nvPr/>
        </p:nvSpPr>
        <p:spPr>
          <a:xfrm>
            <a:off x="2667754" y="5522137"/>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ぎ</a:t>
            </a:r>
          </a:p>
        </p:txBody>
      </p:sp>
    </p:spTree>
    <p:extLst>
      <p:ext uri="{BB962C8B-B14F-4D97-AF65-F5344CB8AC3E}">
        <p14:creationId xmlns:p14="http://schemas.microsoft.com/office/powerpoint/2010/main" val="2157474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pic>
        <p:nvPicPr>
          <p:cNvPr id="6" name="図 5">
            <a:extLst>
              <a:ext uri="{FF2B5EF4-FFF2-40B4-BE49-F238E27FC236}">
                <a16:creationId xmlns:a16="http://schemas.microsoft.com/office/drawing/2014/main" id="{711A98ED-FD84-41B3-B085-A573211406DF}"/>
              </a:ext>
            </a:extLst>
          </p:cNvPr>
          <p:cNvPicPr>
            <a:picLocks noChangeAspect="1"/>
          </p:cNvPicPr>
          <p:nvPr/>
        </p:nvPicPr>
        <p:blipFill>
          <a:blip r:embed="rId2"/>
          <a:stretch>
            <a:fillRect/>
          </a:stretch>
        </p:blipFill>
        <p:spPr>
          <a:xfrm>
            <a:off x="691380" y="1743986"/>
            <a:ext cx="7140559" cy="2613887"/>
          </a:xfrm>
          <a:prstGeom prst="rect">
            <a:avLst/>
          </a:prstGeom>
        </p:spPr>
      </p:pic>
      <p:sp>
        <p:nvSpPr>
          <p:cNvPr id="27" name="テキスト ボックス 26">
            <a:extLst>
              <a:ext uri="{FF2B5EF4-FFF2-40B4-BE49-F238E27FC236}">
                <a16:creationId xmlns:a16="http://schemas.microsoft.com/office/drawing/2014/main" id="{2699D360-6FB2-4834-A713-095A9A4A814B}"/>
              </a:ext>
            </a:extLst>
          </p:cNvPr>
          <p:cNvSpPr txBox="1"/>
          <p:nvPr/>
        </p:nvSpPr>
        <p:spPr>
          <a:xfrm>
            <a:off x="2342161" y="1771357"/>
            <a:ext cx="76115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にゅうりょく</a:t>
            </a:r>
          </a:p>
        </p:txBody>
      </p:sp>
      <p:sp>
        <p:nvSpPr>
          <p:cNvPr id="28" name="テキスト ボックス 27">
            <a:extLst>
              <a:ext uri="{FF2B5EF4-FFF2-40B4-BE49-F238E27FC236}">
                <a16:creationId xmlns:a16="http://schemas.microsoft.com/office/drawing/2014/main" id="{DF8432EE-4462-430B-B054-E53037412E80}"/>
              </a:ext>
            </a:extLst>
          </p:cNvPr>
          <p:cNvSpPr txBox="1"/>
          <p:nvPr/>
        </p:nvSpPr>
        <p:spPr>
          <a:xfrm>
            <a:off x="2898586" y="1773245"/>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とき</a:t>
            </a:r>
          </a:p>
        </p:txBody>
      </p:sp>
      <p:sp>
        <p:nvSpPr>
          <p:cNvPr id="29" name="正方形/長方形 28">
            <a:extLst>
              <a:ext uri="{FF2B5EF4-FFF2-40B4-BE49-F238E27FC236}">
                <a16:creationId xmlns:a16="http://schemas.microsoft.com/office/drawing/2014/main" id="{84CA00A8-D608-4651-8915-3143AD9812BB}"/>
              </a:ext>
            </a:extLst>
          </p:cNvPr>
          <p:cNvSpPr/>
          <p:nvPr/>
        </p:nvSpPr>
        <p:spPr>
          <a:xfrm>
            <a:off x="1000246" y="2807864"/>
            <a:ext cx="3168000" cy="936000"/>
          </a:xfrm>
          <a:prstGeom prst="rect">
            <a:avLst/>
          </a:prstGeom>
          <a:solidFill>
            <a:schemeClr val="bg1">
              <a:alpha val="75000"/>
            </a:schemeClr>
          </a:solidFill>
          <a:ln w="38100">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33" name="直線矢印コネクタ 32">
            <a:extLst>
              <a:ext uri="{FF2B5EF4-FFF2-40B4-BE49-F238E27FC236}">
                <a16:creationId xmlns:a16="http://schemas.microsoft.com/office/drawing/2014/main" id="{6F66A7F5-AFD0-418C-8245-E2590D68CD14}"/>
              </a:ext>
            </a:extLst>
          </p:cNvPr>
          <p:cNvCxnSpPr>
            <a:cxnSpLocks/>
          </p:cNvCxnSpPr>
          <p:nvPr/>
        </p:nvCxnSpPr>
        <p:spPr>
          <a:xfrm>
            <a:off x="591807" y="2417167"/>
            <a:ext cx="650959"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4" name="図 33">
            <a:extLst>
              <a:ext uri="{FF2B5EF4-FFF2-40B4-BE49-F238E27FC236}">
                <a16:creationId xmlns:a16="http://schemas.microsoft.com/office/drawing/2014/main" id="{11DE1198-3C67-46DC-889A-38FFABAEC095}"/>
              </a:ext>
            </a:extLst>
          </p:cNvPr>
          <p:cNvPicPr>
            <a:picLocks noChangeAspect="1"/>
          </p:cNvPicPr>
          <p:nvPr/>
        </p:nvPicPr>
        <p:blipFill>
          <a:blip r:embed="rId3"/>
          <a:srcRect/>
          <a:stretch/>
        </p:blipFill>
        <p:spPr>
          <a:xfrm>
            <a:off x="131272" y="2192804"/>
            <a:ext cx="460535" cy="448726"/>
          </a:xfrm>
          <a:prstGeom prst="rect">
            <a:avLst/>
          </a:prstGeom>
          <a:ln w="28575">
            <a:solidFill>
              <a:schemeClr val="accent5"/>
            </a:solidFill>
          </a:ln>
        </p:spPr>
      </p:pic>
      <p:pic>
        <p:nvPicPr>
          <p:cNvPr id="35" name="図 34">
            <a:extLst>
              <a:ext uri="{FF2B5EF4-FFF2-40B4-BE49-F238E27FC236}">
                <a16:creationId xmlns:a16="http://schemas.microsoft.com/office/drawing/2014/main" id="{309A1189-537C-4A41-BEAC-B1B8E6C5D424}"/>
              </a:ext>
            </a:extLst>
          </p:cNvPr>
          <p:cNvPicPr>
            <a:picLocks noChangeAspect="1"/>
          </p:cNvPicPr>
          <p:nvPr/>
        </p:nvPicPr>
        <p:blipFill>
          <a:blip r:embed="rId4"/>
          <a:stretch>
            <a:fillRect/>
          </a:stretch>
        </p:blipFill>
        <p:spPr>
          <a:xfrm>
            <a:off x="3599099" y="1476126"/>
            <a:ext cx="478466" cy="457200"/>
          </a:xfrm>
          <a:prstGeom prst="rect">
            <a:avLst/>
          </a:prstGeom>
          <a:ln w="28575">
            <a:solidFill>
              <a:schemeClr val="accent1"/>
            </a:solidFill>
          </a:ln>
        </p:spPr>
      </p:pic>
      <p:cxnSp>
        <p:nvCxnSpPr>
          <p:cNvPr id="36" name="直線矢印コネクタ 35">
            <a:extLst>
              <a:ext uri="{FF2B5EF4-FFF2-40B4-BE49-F238E27FC236}">
                <a16:creationId xmlns:a16="http://schemas.microsoft.com/office/drawing/2014/main" id="{6E321646-226A-4C78-9B29-C480D5AA5E22}"/>
              </a:ext>
            </a:extLst>
          </p:cNvPr>
          <p:cNvCxnSpPr>
            <a:cxnSpLocks/>
          </p:cNvCxnSpPr>
          <p:nvPr/>
        </p:nvCxnSpPr>
        <p:spPr>
          <a:xfrm>
            <a:off x="3838332" y="1962157"/>
            <a:ext cx="0" cy="34306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37" name="図 36">
            <a:extLst>
              <a:ext uri="{FF2B5EF4-FFF2-40B4-BE49-F238E27FC236}">
                <a16:creationId xmlns:a16="http://schemas.microsoft.com/office/drawing/2014/main" id="{4B47B812-B4EC-4BAE-840E-3C207E0A942D}"/>
              </a:ext>
            </a:extLst>
          </p:cNvPr>
          <p:cNvPicPr>
            <a:picLocks noChangeAspect="1"/>
          </p:cNvPicPr>
          <p:nvPr/>
        </p:nvPicPr>
        <p:blipFill>
          <a:blip r:embed="rId5"/>
          <a:stretch>
            <a:fillRect/>
          </a:stretch>
        </p:blipFill>
        <p:spPr>
          <a:xfrm>
            <a:off x="5928445" y="1425688"/>
            <a:ext cx="466725" cy="457200"/>
          </a:xfrm>
          <a:prstGeom prst="rect">
            <a:avLst/>
          </a:prstGeom>
          <a:ln w="28575">
            <a:solidFill>
              <a:schemeClr val="accent2">
                <a:lumMod val="75000"/>
              </a:schemeClr>
            </a:solidFill>
          </a:ln>
        </p:spPr>
      </p:pic>
      <p:sp>
        <p:nvSpPr>
          <p:cNvPr id="41" name="四角形: 角を丸くする 40">
            <a:extLst>
              <a:ext uri="{FF2B5EF4-FFF2-40B4-BE49-F238E27FC236}">
                <a16:creationId xmlns:a16="http://schemas.microsoft.com/office/drawing/2014/main" id="{487DB593-CF7B-47B7-BC7F-3B2E307F3E55}"/>
              </a:ext>
            </a:extLst>
          </p:cNvPr>
          <p:cNvSpPr/>
          <p:nvPr/>
        </p:nvSpPr>
        <p:spPr>
          <a:xfrm>
            <a:off x="5805354" y="2257190"/>
            <a:ext cx="834200" cy="478070"/>
          </a:xfrm>
          <a:prstGeom prst="roundRect">
            <a:avLst>
              <a:gd name="adj" fmla="val 50000"/>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42" name="直線矢印コネクタ 41">
            <a:extLst>
              <a:ext uri="{FF2B5EF4-FFF2-40B4-BE49-F238E27FC236}">
                <a16:creationId xmlns:a16="http://schemas.microsoft.com/office/drawing/2014/main" id="{370C450E-87B7-4893-8042-14F1656CBE5F}"/>
              </a:ext>
            </a:extLst>
          </p:cNvPr>
          <p:cNvCxnSpPr>
            <a:cxnSpLocks/>
          </p:cNvCxnSpPr>
          <p:nvPr/>
        </p:nvCxnSpPr>
        <p:spPr>
          <a:xfrm>
            <a:off x="6147018" y="1897480"/>
            <a:ext cx="0" cy="34306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44" name="テキスト ボックス 43">
            <a:extLst>
              <a:ext uri="{FF2B5EF4-FFF2-40B4-BE49-F238E27FC236}">
                <a16:creationId xmlns:a16="http://schemas.microsoft.com/office/drawing/2014/main" id="{C1F01705-5C0D-496C-BCD2-7C1BD0EFEDFF}"/>
              </a:ext>
            </a:extLst>
          </p:cNvPr>
          <p:cNvSpPr txBox="1"/>
          <p:nvPr/>
        </p:nvSpPr>
        <p:spPr>
          <a:xfrm>
            <a:off x="5054772" y="2683185"/>
            <a:ext cx="4029503"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論理</a:t>
            </a:r>
            <a:r>
              <a:rPr lang="ja-JP" altLang="en-US" i="0" dirty="0">
                <a:solidFill>
                  <a:srgbClr val="575E75"/>
                </a:solidFill>
                <a:effectLst/>
                <a:latin typeface="メイリオ" panose="020B0604030504040204" pitchFamily="50" charset="-128"/>
                <a:ea typeface="メイリオ" panose="020B0604030504040204" pitchFamily="50" charset="-128"/>
              </a:rPr>
              <a:t>」から　　　　　　　を選</a:t>
            </a:r>
            <a:r>
              <a:rPr lang="ja-JP" altLang="en-US" dirty="0">
                <a:solidFill>
                  <a:srgbClr val="575E75"/>
                </a:solidFill>
                <a:latin typeface="メイリオ" panose="020B0604030504040204" pitchFamily="50" charset="-128"/>
                <a:ea typeface="メイリオ" panose="020B0604030504040204" pitchFamily="50" charset="-128"/>
              </a:rPr>
              <a:t>び、</a:t>
            </a:r>
            <a:endParaRPr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条件を「</a:t>
            </a:r>
            <a:r>
              <a:rPr lang="ja-JP" altLang="en-US" b="1" i="0" dirty="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45" name="テキスト ボックス 44">
            <a:extLst>
              <a:ext uri="{FF2B5EF4-FFF2-40B4-BE49-F238E27FC236}">
                <a16:creationId xmlns:a16="http://schemas.microsoft.com/office/drawing/2014/main" id="{B5790140-ECFF-4198-B69E-5664ECD6FAB1}"/>
              </a:ext>
            </a:extLst>
          </p:cNvPr>
          <p:cNvSpPr txBox="1"/>
          <p:nvPr/>
        </p:nvSpPr>
        <p:spPr>
          <a:xfrm>
            <a:off x="8207448" y="2756390"/>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46" name="テキスト ボックス 45">
            <a:extLst>
              <a:ext uri="{FF2B5EF4-FFF2-40B4-BE49-F238E27FC236}">
                <a16:creationId xmlns:a16="http://schemas.microsoft.com/office/drawing/2014/main" id="{688F705F-8A62-4134-90FD-B4E6FCED9863}"/>
              </a:ext>
            </a:extLst>
          </p:cNvPr>
          <p:cNvSpPr txBox="1"/>
          <p:nvPr/>
        </p:nvSpPr>
        <p:spPr>
          <a:xfrm>
            <a:off x="5284139" y="2756390"/>
            <a:ext cx="64430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ろんり</a:t>
            </a:r>
            <a:endParaRPr kumimoji="1" lang="ja-JP" altLang="en-US" sz="1000" dirty="0">
              <a:latin typeface="メイリオ" panose="020B0604030504040204" pitchFamily="50" charset="-128"/>
              <a:ea typeface="メイリオ" panose="020B0604030504040204" pitchFamily="50" charset="-128"/>
            </a:endParaRPr>
          </a:p>
        </p:txBody>
      </p:sp>
      <p:pic>
        <p:nvPicPr>
          <p:cNvPr id="47" name="図 46">
            <a:extLst>
              <a:ext uri="{FF2B5EF4-FFF2-40B4-BE49-F238E27FC236}">
                <a16:creationId xmlns:a16="http://schemas.microsoft.com/office/drawing/2014/main" id="{9EC3C436-CF57-4456-8478-11F88319F099}"/>
              </a:ext>
            </a:extLst>
          </p:cNvPr>
          <p:cNvPicPr>
            <a:picLocks noChangeAspect="1"/>
          </p:cNvPicPr>
          <p:nvPr/>
        </p:nvPicPr>
        <p:blipFill>
          <a:blip r:embed="rId6"/>
          <a:stretch>
            <a:fillRect/>
          </a:stretch>
        </p:blipFill>
        <p:spPr>
          <a:xfrm>
            <a:off x="6535021" y="2855949"/>
            <a:ext cx="1585097" cy="396274"/>
          </a:xfrm>
          <a:prstGeom prst="rect">
            <a:avLst/>
          </a:prstGeom>
        </p:spPr>
      </p:pic>
      <p:sp>
        <p:nvSpPr>
          <p:cNvPr id="48" name="テキスト ボックス 47">
            <a:extLst>
              <a:ext uri="{FF2B5EF4-FFF2-40B4-BE49-F238E27FC236}">
                <a16:creationId xmlns:a16="http://schemas.microsoft.com/office/drawing/2014/main" id="{F0F31749-C9D2-4597-9762-AF045321E855}"/>
              </a:ext>
            </a:extLst>
          </p:cNvPr>
          <p:cNvSpPr txBox="1"/>
          <p:nvPr/>
        </p:nvSpPr>
        <p:spPr>
          <a:xfrm>
            <a:off x="396879" y="4284830"/>
            <a:ext cx="6767695"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「エージェント」から　　　　　　　　　　　　　　　　　を</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選び、向きを「</a:t>
            </a:r>
            <a:r>
              <a:rPr lang="ja-JP" altLang="en-US" b="1" i="0" dirty="0">
                <a:solidFill>
                  <a:srgbClr val="575E75"/>
                </a:solidFill>
                <a:effectLst/>
                <a:latin typeface="メイリオ" panose="020B0604030504040204" pitchFamily="50" charset="-128"/>
                <a:ea typeface="メイリオ" panose="020B0604030504040204" pitchFamily="50" charset="-128"/>
              </a:rPr>
              <a:t>下</a:t>
            </a:r>
            <a:r>
              <a:rPr lang="ja-JP" altLang="en-US" i="0" dirty="0">
                <a:solidFill>
                  <a:srgbClr val="575E75"/>
                </a:solidFill>
                <a:effectLst/>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D64DC527-AF11-4F17-8FED-BE51D2768055}"/>
              </a:ext>
            </a:extLst>
          </p:cNvPr>
          <p:cNvSpPr txBox="1"/>
          <p:nvPr/>
        </p:nvSpPr>
        <p:spPr>
          <a:xfrm>
            <a:off x="357472" y="491647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pic>
        <p:nvPicPr>
          <p:cNvPr id="50" name="図 49">
            <a:extLst>
              <a:ext uri="{FF2B5EF4-FFF2-40B4-BE49-F238E27FC236}">
                <a16:creationId xmlns:a16="http://schemas.microsoft.com/office/drawing/2014/main" id="{169ED8E6-0296-47F5-90E5-BD18FEB6F34A}"/>
              </a:ext>
            </a:extLst>
          </p:cNvPr>
          <p:cNvPicPr>
            <a:picLocks noChangeAspect="1"/>
          </p:cNvPicPr>
          <p:nvPr/>
        </p:nvPicPr>
        <p:blipFill>
          <a:blip r:embed="rId7"/>
          <a:stretch>
            <a:fillRect/>
          </a:stretch>
        </p:blipFill>
        <p:spPr>
          <a:xfrm>
            <a:off x="2802848" y="4449167"/>
            <a:ext cx="3810330" cy="403895"/>
          </a:xfrm>
          <a:prstGeom prst="rect">
            <a:avLst/>
          </a:prstGeom>
        </p:spPr>
      </p:pic>
      <p:sp>
        <p:nvSpPr>
          <p:cNvPr id="51" name="テキスト ボックス 50">
            <a:extLst>
              <a:ext uri="{FF2B5EF4-FFF2-40B4-BE49-F238E27FC236}">
                <a16:creationId xmlns:a16="http://schemas.microsoft.com/office/drawing/2014/main" id="{94D7D6C2-3E94-43C4-8B09-BE1DDF0956DF}"/>
              </a:ext>
            </a:extLst>
          </p:cNvPr>
          <p:cNvSpPr txBox="1"/>
          <p:nvPr/>
        </p:nvSpPr>
        <p:spPr>
          <a:xfrm>
            <a:off x="1925794" y="491647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した</a:t>
            </a:r>
            <a:endParaRPr kumimoji="1" lang="ja-JP" altLang="en-US" sz="1000" dirty="0">
              <a:latin typeface="メイリオ" panose="020B0604030504040204" pitchFamily="50" charset="-128"/>
              <a:ea typeface="メイリオ" panose="020B0604030504040204" pitchFamily="50" charset="-128"/>
            </a:endParaRPr>
          </a:p>
        </p:txBody>
      </p:sp>
      <p:sp>
        <p:nvSpPr>
          <p:cNvPr id="52" name="テキスト ボックス 51">
            <a:extLst>
              <a:ext uri="{FF2B5EF4-FFF2-40B4-BE49-F238E27FC236}">
                <a16:creationId xmlns:a16="http://schemas.microsoft.com/office/drawing/2014/main" id="{E53FBB64-12C7-4636-8994-D5DA11732792}"/>
              </a:ext>
            </a:extLst>
          </p:cNvPr>
          <p:cNvSpPr txBox="1"/>
          <p:nvPr/>
        </p:nvSpPr>
        <p:spPr>
          <a:xfrm>
            <a:off x="1101071" y="4916474"/>
            <a:ext cx="36000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む</a:t>
            </a:r>
            <a:endParaRPr kumimoji="1" lang="ja-JP" altLang="en-US" sz="1000" dirty="0">
              <a:latin typeface="メイリオ" panose="020B0604030504040204" pitchFamily="50" charset="-128"/>
              <a:ea typeface="メイリオ" panose="020B0604030504040204" pitchFamily="50" charset="-128"/>
            </a:endParaRPr>
          </a:p>
        </p:txBody>
      </p:sp>
      <p:sp>
        <p:nvSpPr>
          <p:cNvPr id="53" name="テキスト ボックス 52">
            <a:extLst>
              <a:ext uri="{FF2B5EF4-FFF2-40B4-BE49-F238E27FC236}">
                <a16:creationId xmlns:a16="http://schemas.microsoft.com/office/drawing/2014/main" id="{FD200F59-CC31-4693-8C72-28A9F2A394D2}"/>
              </a:ext>
            </a:extLst>
          </p:cNvPr>
          <p:cNvSpPr txBox="1"/>
          <p:nvPr/>
        </p:nvSpPr>
        <p:spPr>
          <a:xfrm>
            <a:off x="2621375" y="4916474"/>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54" name="テキスト ボックス 53">
            <a:extLst>
              <a:ext uri="{FF2B5EF4-FFF2-40B4-BE49-F238E27FC236}">
                <a16:creationId xmlns:a16="http://schemas.microsoft.com/office/drawing/2014/main" id="{F9ECBED2-9E2C-410F-A109-00666A319588}"/>
              </a:ext>
            </a:extLst>
          </p:cNvPr>
          <p:cNvSpPr txBox="1"/>
          <p:nvPr/>
        </p:nvSpPr>
        <p:spPr>
          <a:xfrm>
            <a:off x="5117390" y="4429932"/>
            <a:ext cx="37037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まえ</a:t>
            </a:r>
          </a:p>
        </p:txBody>
      </p:sp>
      <p:sp>
        <p:nvSpPr>
          <p:cNvPr id="55" name="テキスト ボックス 54">
            <a:extLst>
              <a:ext uri="{FF2B5EF4-FFF2-40B4-BE49-F238E27FC236}">
                <a16:creationId xmlns:a16="http://schemas.microsoft.com/office/drawing/2014/main" id="{DAEAE185-9300-46EC-86C5-C15310264DB7}"/>
              </a:ext>
            </a:extLst>
          </p:cNvPr>
          <p:cNvSpPr txBox="1"/>
          <p:nvPr/>
        </p:nvSpPr>
        <p:spPr>
          <a:xfrm>
            <a:off x="5701518" y="4427023"/>
            <a:ext cx="643318"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かくにん</a:t>
            </a:r>
          </a:p>
        </p:txBody>
      </p:sp>
      <p:sp>
        <p:nvSpPr>
          <p:cNvPr id="56" name="テキスト ボックス 55">
            <a:extLst>
              <a:ext uri="{FF2B5EF4-FFF2-40B4-BE49-F238E27FC236}">
                <a16:creationId xmlns:a16="http://schemas.microsoft.com/office/drawing/2014/main" id="{26B43FA1-1B5A-477F-BC52-E2F1F9B0F837}"/>
              </a:ext>
            </a:extLst>
          </p:cNvPr>
          <p:cNvSpPr txBox="1"/>
          <p:nvPr/>
        </p:nvSpPr>
        <p:spPr>
          <a:xfrm>
            <a:off x="442712" y="5529331"/>
            <a:ext cx="5889422" cy="1131079"/>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を選び、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種類を</a:t>
            </a: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ja-JP" altLang="en-US" b="1" dirty="0">
                <a:solidFill>
                  <a:srgbClr val="575E75"/>
                </a:solidFill>
                <a:latin typeface="メイリオ" panose="020B0604030504040204" pitchFamily="50" charset="-128"/>
                <a:ea typeface="メイリオ" panose="020B0604030504040204" pitchFamily="50" charset="-128"/>
              </a:rPr>
              <a:t>金のブロック</a:t>
            </a:r>
            <a:r>
              <a:rPr kumimoji="1" lang="ja-JP" altLang="en-US" dirty="0">
                <a:solidFill>
                  <a:srgbClr val="575E75"/>
                </a:solidFill>
                <a:latin typeface="メイリオ" panose="020B0604030504040204" pitchFamily="50" charset="-128"/>
                <a:ea typeface="メイリオ" panose="020B0604030504040204" pitchFamily="50" charset="-128"/>
              </a:rPr>
              <a:t>」に変更する。</a:t>
            </a:r>
            <a:endParaRPr kumimoji="1" lang="ja-JP" altLang="en-US" dirty="0">
              <a:latin typeface="メイリオ" panose="020B0604030504040204" pitchFamily="50" charset="-128"/>
              <a:ea typeface="メイリオ" panose="020B0604030504040204" pitchFamily="50" charset="-128"/>
            </a:endParaRPr>
          </a:p>
        </p:txBody>
      </p:sp>
      <p:sp>
        <p:nvSpPr>
          <p:cNvPr id="57" name="テキスト ボックス 56">
            <a:extLst>
              <a:ext uri="{FF2B5EF4-FFF2-40B4-BE49-F238E27FC236}">
                <a16:creationId xmlns:a16="http://schemas.microsoft.com/office/drawing/2014/main" id="{E323A959-B238-449D-B4A1-7BE23FA5E56F}"/>
              </a:ext>
            </a:extLst>
          </p:cNvPr>
          <p:cNvSpPr txBox="1"/>
          <p:nvPr/>
        </p:nvSpPr>
        <p:spPr>
          <a:xfrm>
            <a:off x="3152855" y="6174881"/>
            <a:ext cx="70389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p>
        </p:txBody>
      </p:sp>
      <p:sp>
        <p:nvSpPr>
          <p:cNvPr id="58" name="テキスト ボックス 57">
            <a:extLst>
              <a:ext uri="{FF2B5EF4-FFF2-40B4-BE49-F238E27FC236}">
                <a16:creationId xmlns:a16="http://schemas.microsoft.com/office/drawing/2014/main" id="{AB7A20A9-9D75-45D0-AEA9-FEE5D974451A}"/>
              </a:ext>
            </a:extLst>
          </p:cNvPr>
          <p:cNvSpPr txBox="1"/>
          <p:nvPr/>
        </p:nvSpPr>
        <p:spPr>
          <a:xfrm>
            <a:off x="3594196" y="5607204"/>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59" name="テキスト ボックス 58">
            <a:extLst>
              <a:ext uri="{FF2B5EF4-FFF2-40B4-BE49-F238E27FC236}">
                <a16:creationId xmlns:a16="http://schemas.microsoft.com/office/drawing/2014/main" id="{C2050B06-7AC9-43AE-ABA5-BE5F36336A8A}"/>
              </a:ext>
            </a:extLst>
          </p:cNvPr>
          <p:cNvSpPr txBox="1"/>
          <p:nvPr/>
        </p:nvSpPr>
        <p:spPr>
          <a:xfrm>
            <a:off x="396879" y="6149898"/>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しゅるい</a:t>
            </a:r>
            <a:endParaRPr kumimoji="1" lang="ja-JP" altLang="en-US" sz="1000" dirty="0">
              <a:latin typeface="メイリオ" panose="020B0604030504040204" pitchFamily="50" charset="-128"/>
              <a:ea typeface="メイリオ" panose="020B0604030504040204" pitchFamily="50" charset="-128"/>
            </a:endParaRPr>
          </a:p>
        </p:txBody>
      </p:sp>
      <p:pic>
        <p:nvPicPr>
          <p:cNvPr id="61" name="図 60">
            <a:extLst>
              <a:ext uri="{FF2B5EF4-FFF2-40B4-BE49-F238E27FC236}">
                <a16:creationId xmlns:a16="http://schemas.microsoft.com/office/drawing/2014/main" id="{4C1B464B-AAFA-4E20-8202-CDBEA6946131}"/>
              </a:ext>
            </a:extLst>
          </p:cNvPr>
          <p:cNvPicPr>
            <a:picLocks noChangeAspect="1"/>
          </p:cNvPicPr>
          <p:nvPr/>
        </p:nvPicPr>
        <p:blipFill>
          <a:blip r:embed="rId8"/>
          <a:stretch>
            <a:fillRect/>
          </a:stretch>
        </p:blipFill>
        <p:spPr>
          <a:xfrm>
            <a:off x="2448912" y="5619519"/>
            <a:ext cx="922100" cy="533446"/>
          </a:xfrm>
          <a:prstGeom prst="rect">
            <a:avLst/>
          </a:prstGeom>
        </p:spPr>
      </p:pic>
      <p:pic>
        <p:nvPicPr>
          <p:cNvPr id="3" name="図 2">
            <a:extLst>
              <a:ext uri="{FF2B5EF4-FFF2-40B4-BE49-F238E27FC236}">
                <a16:creationId xmlns:a16="http://schemas.microsoft.com/office/drawing/2014/main" id="{381B13FD-CAC5-4CA8-8782-1A184ABEA4F3}"/>
              </a:ext>
            </a:extLst>
          </p:cNvPr>
          <p:cNvPicPr>
            <a:picLocks noChangeAspect="1"/>
          </p:cNvPicPr>
          <p:nvPr/>
        </p:nvPicPr>
        <p:blipFill>
          <a:blip r:embed="rId9"/>
          <a:stretch>
            <a:fillRect/>
          </a:stretch>
        </p:blipFill>
        <p:spPr>
          <a:xfrm>
            <a:off x="4852938" y="5276179"/>
            <a:ext cx="2898825" cy="1361392"/>
          </a:xfrm>
          <a:prstGeom prst="rect">
            <a:avLst/>
          </a:prstGeom>
        </p:spPr>
      </p:pic>
      <p:sp>
        <p:nvSpPr>
          <p:cNvPr id="62" name="テキスト ボックス 61">
            <a:extLst>
              <a:ext uri="{FF2B5EF4-FFF2-40B4-BE49-F238E27FC236}">
                <a16:creationId xmlns:a16="http://schemas.microsoft.com/office/drawing/2014/main" id="{C8AD7496-D0AA-4599-8585-DBB4EB26D2E9}"/>
              </a:ext>
            </a:extLst>
          </p:cNvPr>
          <p:cNvSpPr txBox="1"/>
          <p:nvPr/>
        </p:nvSpPr>
        <p:spPr>
          <a:xfrm>
            <a:off x="1292723" y="6163818"/>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きん</a:t>
            </a:r>
            <a:endParaRPr kumimoji="1" lang="ja-JP" altLang="en-US" sz="1000" dirty="0">
              <a:latin typeface="メイリオ" panose="020B0604030504040204" pitchFamily="50" charset="-128"/>
              <a:ea typeface="メイリオ" panose="020B0604030504040204" pitchFamily="50" charset="-128"/>
            </a:endParaRPr>
          </a:p>
        </p:txBody>
      </p:sp>
      <p:sp>
        <p:nvSpPr>
          <p:cNvPr id="63" name="テキスト ボックス 62">
            <a:extLst>
              <a:ext uri="{FF2B5EF4-FFF2-40B4-BE49-F238E27FC236}">
                <a16:creationId xmlns:a16="http://schemas.microsoft.com/office/drawing/2014/main" id="{EB68289C-4844-4133-BA7C-A57AE63972CC}"/>
              </a:ext>
            </a:extLst>
          </p:cNvPr>
          <p:cNvSpPr txBox="1"/>
          <p:nvPr/>
        </p:nvSpPr>
        <p:spPr>
          <a:xfrm>
            <a:off x="6315770" y="5645271"/>
            <a:ext cx="37037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きん</a:t>
            </a:r>
          </a:p>
        </p:txBody>
      </p:sp>
      <p:sp>
        <p:nvSpPr>
          <p:cNvPr id="64" name="テキスト ボックス 63">
            <a:extLst>
              <a:ext uri="{FF2B5EF4-FFF2-40B4-BE49-F238E27FC236}">
                <a16:creationId xmlns:a16="http://schemas.microsoft.com/office/drawing/2014/main" id="{90DCBE0C-30E2-40B7-BEBC-444C6AB111F2}"/>
              </a:ext>
            </a:extLst>
          </p:cNvPr>
          <p:cNvSpPr txBox="1"/>
          <p:nvPr/>
        </p:nvSpPr>
        <p:spPr>
          <a:xfrm>
            <a:off x="6566446" y="3315396"/>
            <a:ext cx="70732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
        <p:nvSpPr>
          <p:cNvPr id="65" name="テキスト ボックス 64">
            <a:extLst>
              <a:ext uri="{FF2B5EF4-FFF2-40B4-BE49-F238E27FC236}">
                <a16:creationId xmlns:a16="http://schemas.microsoft.com/office/drawing/2014/main" id="{6A9F44DB-E36E-45DF-B498-E17C27D0721F}"/>
              </a:ext>
            </a:extLst>
          </p:cNvPr>
          <p:cNvSpPr txBox="1"/>
          <p:nvPr/>
        </p:nvSpPr>
        <p:spPr>
          <a:xfrm>
            <a:off x="4852938" y="3315396"/>
            <a:ext cx="9260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じょうけん</a:t>
            </a:r>
            <a:endParaRPr kumimoji="1" lang="ja-JP" altLang="en-US" sz="1000" dirty="0">
              <a:latin typeface="メイリオ" panose="020B0604030504040204" pitchFamily="50" charset="-128"/>
              <a:ea typeface="メイリオ" panose="020B0604030504040204" pitchFamily="50" charset="-128"/>
            </a:endParaRPr>
          </a:p>
        </p:txBody>
      </p:sp>
      <p:sp>
        <p:nvSpPr>
          <p:cNvPr id="66" name="テキスト ボックス 65">
            <a:extLst>
              <a:ext uri="{FF2B5EF4-FFF2-40B4-BE49-F238E27FC236}">
                <a16:creationId xmlns:a16="http://schemas.microsoft.com/office/drawing/2014/main" id="{57EEA032-3483-462D-9ECF-8C12379294DC}"/>
              </a:ext>
            </a:extLst>
          </p:cNvPr>
          <p:cNvSpPr txBox="1"/>
          <p:nvPr/>
        </p:nvSpPr>
        <p:spPr>
          <a:xfrm>
            <a:off x="3835953" y="2283507"/>
            <a:ext cx="37037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した</a:t>
            </a:r>
          </a:p>
        </p:txBody>
      </p:sp>
      <p:sp>
        <p:nvSpPr>
          <p:cNvPr id="67" name="テキスト ボックス 66">
            <a:extLst>
              <a:ext uri="{FF2B5EF4-FFF2-40B4-BE49-F238E27FC236}">
                <a16:creationId xmlns:a16="http://schemas.microsoft.com/office/drawing/2014/main" id="{0E84BAA2-3585-4EF7-B4A2-95C8C28921A4}"/>
              </a:ext>
            </a:extLst>
          </p:cNvPr>
          <p:cNvSpPr txBox="1"/>
          <p:nvPr/>
        </p:nvSpPr>
        <p:spPr>
          <a:xfrm>
            <a:off x="4420081" y="2280598"/>
            <a:ext cx="643318"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かくにん</a:t>
            </a:r>
          </a:p>
        </p:txBody>
      </p:sp>
      <p:sp>
        <p:nvSpPr>
          <p:cNvPr id="68" name="四角形: 角を丸くする 67">
            <a:extLst>
              <a:ext uri="{FF2B5EF4-FFF2-40B4-BE49-F238E27FC236}">
                <a16:creationId xmlns:a16="http://schemas.microsoft.com/office/drawing/2014/main" id="{9D846597-6A2C-4DB7-B7D1-332333E66928}"/>
              </a:ext>
            </a:extLst>
          </p:cNvPr>
          <p:cNvSpPr/>
          <p:nvPr/>
        </p:nvSpPr>
        <p:spPr>
          <a:xfrm>
            <a:off x="3849980" y="2312674"/>
            <a:ext cx="521139" cy="308696"/>
          </a:xfrm>
          <a:prstGeom prst="roundRect">
            <a:avLst>
              <a:gd name="adj" fmla="val 13218"/>
            </a:avLst>
          </a:prstGeom>
          <a:noFill/>
          <a:ln w="28575">
            <a:solidFill>
              <a:srgbClr val="FFC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264589558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pic>
        <p:nvPicPr>
          <p:cNvPr id="6" name="図 5">
            <a:extLst>
              <a:ext uri="{FF2B5EF4-FFF2-40B4-BE49-F238E27FC236}">
                <a16:creationId xmlns:a16="http://schemas.microsoft.com/office/drawing/2014/main" id="{711A98ED-FD84-41B3-B085-A573211406DF}"/>
              </a:ext>
            </a:extLst>
          </p:cNvPr>
          <p:cNvPicPr>
            <a:picLocks noChangeAspect="1"/>
          </p:cNvPicPr>
          <p:nvPr/>
        </p:nvPicPr>
        <p:blipFill>
          <a:blip r:embed="rId2"/>
          <a:stretch>
            <a:fillRect/>
          </a:stretch>
        </p:blipFill>
        <p:spPr>
          <a:xfrm>
            <a:off x="691380" y="1743986"/>
            <a:ext cx="7140559" cy="2613887"/>
          </a:xfrm>
          <a:prstGeom prst="rect">
            <a:avLst/>
          </a:prstGeom>
        </p:spPr>
      </p:pic>
      <p:sp>
        <p:nvSpPr>
          <p:cNvPr id="27" name="テキスト ボックス 26">
            <a:extLst>
              <a:ext uri="{FF2B5EF4-FFF2-40B4-BE49-F238E27FC236}">
                <a16:creationId xmlns:a16="http://schemas.microsoft.com/office/drawing/2014/main" id="{2699D360-6FB2-4834-A713-095A9A4A814B}"/>
              </a:ext>
            </a:extLst>
          </p:cNvPr>
          <p:cNvSpPr txBox="1"/>
          <p:nvPr/>
        </p:nvSpPr>
        <p:spPr>
          <a:xfrm>
            <a:off x="2342161" y="1771357"/>
            <a:ext cx="761154"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にゅうりょく</a:t>
            </a:r>
          </a:p>
        </p:txBody>
      </p:sp>
      <p:sp>
        <p:nvSpPr>
          <p:cNvPr id="28" name="テキスト ボックス 27">
            <a:extLst>
              <a:ext uri="{FF2B5EF4-FFF2-40B4-BE49-F238E27FC236}">
                <a16:creationId xmlns:a16="http://schemas.microsoft.com/office/drawing/2014/main" id="{DF8432EE-4462-430B-B054-E53037412E80}"/>
              </a:ext>
            </a:extLst>
          </p:cNvPr>
          <p:cNvSpPr txBox="1"/>
          <p:nvPr/>
        </p:nvSpPr>
        <p:spPr>
          <a:xfrm>
            <a:off x="2898586" y="1773245"/>
            <a:ext cx="39600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とき</a:t>
            </a:r>
          </a:p>
        </p:txBody>
      </p:sp>
      <p:sp>
        <p:nvSpPr>
          <p:cNvPr id="66" name="テキスト ボックス 65">
            <a:extLst>
              <a:ext uri="{FF2B5EF4-FFF2-40B4-BE49-F238E27FC236}">
                <a16:creationId xmlns:a16="http://schemas.microsoft.com/office/drawing/2014/main" id="{57EEA032-3483-462D-9ECF-8C12379294DC}"/>
              </a:ext>
            </a:extLst>
          </p:cNvPr>
          <p:cNvSpPr txBox="1"/>
          <p:nvPr/>
        </p:nvSpPr>
        <p:spPr>
          <a:xfrm>
            <a:off x="3835953" y="2283507"/>
            <a:ext cx="370370"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した</a:t>
            </a:r>
          </a:p>
        </p:txBody>
      </p:sp>
      <p:sp>
        <p:nvSpPr>
          <p:cNvPr id="67" name="テキスト ボックス 66">
            <a:extLst>
              <a:ext uri="{FF2B5EF4-FFF2-40B4-BE49-F238E27FC236}">
                <a16:creationId xmlns:a16="http://schemas.microsoft.com/office/drawing/2014/main" id="{0E84BAA2-3585-4EF7-B4A2-95C8C28921A4}"/>
              </a:ext>
            </a:extLst>
          </p:cNvPr>
          <p:cNvSpPr txBox="1"/>
          <p:nvPr/>
        </p:nvSpPr>
        <p:spPr>
          <a:xfrm>
            <a:off x="4420081" y="2280598"/>
            <a:ext cx="643318"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かくにん</a:t>
            </a:r>
          </a:p>
        </p:txBody>
      </p:sp>
      <p:sp>
        <p:nvSpPr>
          <p:cNvPr id="43" name="テキスト ボックス 42">
            <a:extLst>
              <a:ext uri="{FF2B5EF4-FFF2-40B4-BE49-F238E27FC236}">
                <a16:creationId xmlns:a16="http://schemas.microsoft.com/office/drawing/2014/main" id="{17797764-AA34-438A-AF76-BBB501A8DE80}"/>
              </a:ext>
            </a:extLst>
          </p:cNvPr>
          <p:cNvSpPr txBox="1"/>
          <p:nvPr/>
        </p:nvSpPr>
        <p:spPr>
          <a:xfrm>
            <a:off x="4289334" y="3003378"/>
            <a:ext cx="4527253"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関数</a:t>
            </a:r>
            <a:r>
              <a:rPr lang="ja-JP" altLang="en-US" i="0" dirty="0">
                <a:solidFill>
                  <a:srgbClr val="575E75"/>
                </a:solidFill>
                <a:effectLst/>
                <a:latin typeface="メイリオ" panose="020B0604030504040204" pitchFamily="50" charset="-128"/>
                <a:ea typeface="メイリオ" panose="020B0604030504040204" pitchFamily="50" charset="-128"/>
              </a:rPr>
              <a:t>」から　　　　　　　　を</a:t>
            </a:r>
            <a:r>
              <a:rPr lang="ja-JP" altLang="en-US" dirty="0">
                <a:solidFill>
                  <a:srgbClr val="575E75"/>
                </a:solidFill>
                <a:latin typeface="メイリオ" panose="020B0604030504040204" pitchFamily="50" charset="-128"/>
                <a:ea typeface="メイリオ" panose="020B0604030504040204" pitchFamily="50" charset="-128"/>
              </a:rPr>
              <a:t>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60" name="テキスト ボックス 59">
            <a:extLst>
              <a:ext uri="{FF2B5EF4-FFF2-40B4-BE49-F238E27FC236}">
                <a16:creationId xmlns:a16="http://schemas.microsoft.com/office/drawing/2014/main" id="{C9510238-EDAD-495A-99FC-2005F6B6FDFA}"/>
              </a:ext>
            </a:extLst>
          </p:cNvPr>
          <p:cNvSpPr txBox="1"/>
          <p:nvPr/>
        </p:nvSpPr>
        <p:spPr>
          <a:xfrm>
            <a:off x="7646292" y="307608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69" name="テキスト ボックス 68">
            <a:extLst>
              <a:ext uri="{FF2B5EF4-FFF2-40B4-BE49-F238E27FC236}">
                <a16:creationId xmlns:a16="http://schemas.microsoft.com/office/drawing/2014/main" id="{F6684B82-2235-468B-AE92-A2EC34257494}"/>
              </a:ext>
            </a:extLst>
          </p:cNvPr>
          <p:cNvSpPr txBox="1"/>
          <p:nvPr/>
        </p:nvSpPr>
        <p:spPr>
          <a:xfrm>
            <a:off x="4495673" y="3074835"/>
            <a:ext cx="69171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endParaRPr kumimoji="1" lang="ja-JP" altLang="en-US" sz="1000" dirty="0">
              <a:latin typeface="メイリオ" panose="020B0604030504040204" pitchFamily="50" charset="-128"/>
              <a:ea typeface="メイリオ" panose="020B0604030504040204" pitchFamily="50" charset="-128"/>
            </a:endParaRPr>
          </a:p>
        </p:txBody>
      </p:sp>
      <p:pic>
        <p:nvPicPr>
          <p:cNvPr id="70" name="図 69">
            <a:extLst>
              <a:ext uri="{FF2B5EF4-FFF2-40B4-BE49-F238E27FC236}">
                <a16:creationId xmlns:a16="http://schemas.microsoft.com/office/drawing/2014/main" id="{12355A07-C463-4F2B-B58A-FC1AA8ED7812}"/>
              </a:ext>
            </a:extLst>
          </p:cNvPr>
          <p:cNvPicPr>
            <a:picLocks noChangeAspect="1"/>
          </p:cNvPicPr>
          <p:nvPr/>
        </p:nvPicPr>
        <p:blipFill>
          <a:blip r:embed="rId3"/>
          <a:stretch>
            <a:fillRect/>
          </a:stretch>
        </p:blipFill>
        <p:spPr>
          <a:xfrm>
            <a:off x="101372" y="2872819"/>
            <a:ext cx="466725" cy="419100"/>
          </a:xfrm>
          <a:prstGeom prst="rect">
            <a:avLst/>
          </a:prstGeom>
          <a:ln w="28575">
            <a:solidFill>
              <a:srgbClr val="00B0F0"/>
            </a:solidFill>
          </a:ln>
        </p:spPr>
      </p:pic>
      <p:cxnSp>
        <p:nvCxnSpPr>
          <p:cNvPr id="71" name="直線矢印コネクタ 70">
            <a:extLst>
              <a:ext uri="{FF2B5EF4-FFF2-40B4-BE49-F238E27FC236}">
                <a16:creationId xmlns:a16="http://schemas.microsoft.com/office/drawing/2014/main" id="{035865AD-B2C7-4277-9B25-3AA85C9140D3}"/>
              </a:ext>
            </a:extLst>
          </p:cNvPr>
          <p:cNvCxnSpPr>
            <a:cxnSpLocks/>
          </p:cNvCxnSpPr>
          <p:nvPr/>
        </p:nvCxnSpPr>
        <p:spPr>
          <a:xfrm>
            <a:off x="592176" y="3028748"/>
            <a:ext cx="410147" cy="0"/>
          </a:xfrm>
          <a:prstGeom prst="straightConnector1">
            <a:avLst/>
          </a:prstGeom>
          <a:ln w="28575">
            <a:solidFill>
              <a:srgbClr val="FF0000"/>
            </a:solidFill>
            <a:tailEnd type="triangle" w="lg" len="lg"/>
          </a:ln>
        </p:spPr>
        <p:style>
          <a:lnRef idx="1">
            <a:schemeClr val="accent1"/>
          </a:lnRef>
          <a:fillRef idx="0">
            <a:schemeClr val="accent1"/>
          </a:fillRef>
          <a:effectRef idx="0">
            <a:schemeClr val="accent1"/>
          </a:effectRef>
          <a:fontRef idx="minor">
            <a:schemeClr val="tx1"/>
          </a:fontRef>
        </p:style>
      </p:cxnSp>
      <p:pic>
        <p:nvPicPr>
          <p:cNvPr id="72" name="図 71">
            <a:extLst>
              <a:ext uri="{FF2B5EF4-FFF2-40B4-BE49-F238E27FC236}">
                <a16:creationId xmlns:a16="http://schemas.microsoft.com/office/drawing/2014/main" id="{FF52E9E4-E9A4-48CD-8FA9-8794653D7053}"/>
              </a:ext>
            </a:extLst>
          </p:cNvPr>
          <p:cNvPicPr>
            <a:picLocks noChangeAspect="1"/>
          </p:cNvPicPr>
          <p:nvPr/>
        </p:nvPicPr>
        <p:blipFill>
          <a:blip r:embed="rId4"/>
          <a:stretch>
            <a:fillRect/>
          </a:stretch>
        </p:blipFill>
        <p:spPr>
          <a:xfrm>
            <a:off x="5800191" y="3125237"/>
            <a:ext cx="1691787" cy="533446"/>
          </a:xfrm>
          <a:prstGeom prst="rect">
            <a:avLst/>
          </a:prstGeom>
        </p:spPr>
      </p:pic>
      <p:sp>
        <p:nvSpPr>
          <p:cNvPr id="73" name="テキスト ボックス 72">
            <a:extLst>
              <a:ext uri="{FF2B5EF4-FFF2-40B4-BE49-F238E27FC236}">
                <a16:creationId xmlns:a16="http://schemas.microsoft.com/office/drawing/2014/main" id="{9C65F17B-8BDC-4213-B11D-BB25584BCDD0}"/>
              </a:ext>
            </a:extLst>
          </p:cNvPr>
          <p:cNvSpPr txBox="1"/>
          <p:nvPr/>
        </p:nvSpPr>
        <p:spPr>
          <a:xfrm>
            <a:off x="5825731" y="3146883"/>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a:t>
            </a:r>
          </a:p>
        </p:txBody>
      </p:sp>
      <p:sp>
        <p:nvSpPr>
          <p:cNvPr id="74" name="テキスト ボックス 73">
            <a:extLst>
              <a:ext uri="{FF2B5EF4-FFF2-40B4-BE49-F238E27FC236}">
                <a16:creationId xmlns:a16="http://schemas.microsoft.com/office/drawing/2014/main" id="{F9490F06-F814-432E-9A68-983E57DB02A3}"/>
              </a:ext>
            </a:extLst>
          </p:cNvPr>
          <p:cNvSpPr txBox="1"/>
          <p:nvPr/>
        </p:nvSpPr>
        <p:spPr>
          <a:xfrm>
            <a:off x="6083637" y="3149814"/>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だ</a:t>
            </a:r>
          </a:p>
        </p:txBody>
      </p:sp>
      <p:sp>
        <p:nvSpPr>
          <p:cNvPr id="75" name="テキスト ボックス 74">
            <a:extLst>
              <a:ext uri="{FF2B5EF4-FFF2-40B4-BE49-F238E27FC236}">
                <a16:creationId xmlns:a16="http://schemas.microsoft.com/office/drawing/2014/main" id="{AF06D679-FA28-4A2B-8CAD-26E342B4CD34}"/>
              </a:ext>
            </a:extLst>
          </p:cNvPr>
          <p:cNvSpPr txBox="1"/>
          <p:nvPr/>
        </p:nvSpPr>
        <p:spPr>
          <a:xfrm>
            <a:off x="526675" y="4394856"/>
            <a:ext cx="5108725"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ja-JP" altLang="en-US" dirty="0">
                <a:solidFill>
                  <a:srgbClr val="575E75"/>
                </a:solidFill>
                <a:latin typeface="メイリオ" panose="020B0604030504040204" pitchFamily="50" charset="-128"/>
                <a:ea typeface="メイリオ" panose="020B0604030504040204" pitchFamily="50" charset="-128"/>
              </a:rPr>
              <a:t>関数</a:t>
            </a:r>
            <a:r>
              <a:rPr lang="ja-JP" altLang="en-US" i="0" dirty="0">
                <a:solidFill>
                  <a:srgbClr val="575E75"/>
                </a:solidFill>
                <a:effectLst/>
                <a:latin typeface="メイリオ" panose="020B0604030504040204" pitchFamily="50" charset="-128"/>
                <a:ea typeface="メイリオ" panose="020B0604030504040204" pitchFamily="50" charset="-128"/>
              </a:rPr>
              <a:t>」から　　　　　　　　　　を</a:t>
            </a:r>
            <a:r>
              <a:rPr lang="ja-JP" altLang="en-US" dirty="0">
                <a:solidFill>
                  <a:srgbClr val="575E75"/>
                </a:solidFill>
                <a:latin typeface="メイリオ" panose="020B0604030504040204" pitchFamily="50" charset="-128"/>
                <a:ea typeface="メイリオ" panose="020B0604030504040204" pitchFamily="50" charset="-128"/>
              </a:rPr>
              <a:t>選ぶ。</a:t>
            </a:r>
            <a:endParaRPr lang="en-US" altLang="ja-JP" i="0" dirty="0">
              <a:solidFill>
                <a:srgbClr val="575E75"/>
              </a:solidFill>
              <a:effectLst/>
              <a:latin typeface="メイリオ" panose="020B0604030504040204" pitchFamily="50" charset="-128"/>
              <a:ea typeface="メイリオ" panose="020B0604030504040204" pitchFamily="50" charset="-128"/>
            </a:endParaRPr>
          </a:p>
        </p:txBody>
      </p:sp>
      <p:sp>
        <p:nvSpPr>
          <p:cNvPr id="76" name="テキスト ボックス 75">
            <a:extLst>
              <a:ext uri="{FF2B5EF4-FFF2-40B4-BE49-F238E27FC236}">
                <a16:creationId xmlns:a16="http://schemas.microsoft.com/office/drawing/2014/main" id="{658F0AFB-4CD6-4E4F-9DDB-4051184BB91D}"/>
              </a:ext>
            </a:extLst>
          </p:cNvPr>
          <p:cNvSpPr txBox="1"/>
          <p:nvPr/>
        </p:nvSpPr>
        <p:spPr>
          <a:xfrm>
            <a:off x="4334526" y="4466313"/>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77" name="テキスト ボックス 76">
            <a:extLst>
              <a:ext uri="{FF2B5EF4-FFF2-40B4-BE49-F238E27FC236}">
                <a16:creationId xmlns:a16="http://schemas.microsoft.com/office/drawing/2014/main" id="{8EB2FF6A-23A0-4333-B3AC-57F08085F938}"/>
              </a:ext>
            </a:extLst>
          </p:cNvPr>
          <p:cNvSpPr txBox="1"/>
          <p:nvPr/>
        </p:nvSpPr>
        <p:spPr>
          <a:xfrm>
            <a:off x="733014" y="4466313"/>
            <a:ext cx="69171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かんすう</a:t>
            </a:r>
            <a:endParaRPr kumimoji="1" lang="ja-JP" altLang="en-US" sz="1000" dirty="0">
              <a:latin typeface="メイリオ" panose="020B0604030504040204" pitchFamily="50" charset="-128"/>
              <a:ea typeface="メイリオ" panose="020B0604030504040204" pitchFamily="50" charset="-128"/>
            </a:endParaRPr>
          </a:p>
        </p:txBody>
      </p:sp>
      <p:sp>
        <p:nvSpPr>
          <p:cNvPr id="83" name="テキスト ボックス 82">
            <a:extLst>
              <a:ext uri="{FF2B5EF4-FFF2-40B4-BE49-F238E27FC236}">
                <a16:creationId xmlns:a16="http://schemas.microsoft.com/office/drawing/2014/main" id="{8719773E-279A-4A2D-A69E-9B4BE4E5F803}"/>
              </a:ext>
            </a:extLst>
          </p:cNvPr>
          <p:cNvSpPr txBox="1"/>
          <p:nvPr/>
        </p:nvSpPr>
        <p:spPr>
          <a:xfrm>
            <a:off x="1002323" y="2794295"/>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a:t>
            </a:r>
          </a:p>
        </p:txBody>
      </p:sp>
      <p:sp>
        <p:nvSpPr>
          <p:cNvPr id="84" name="テキスト ボックス 83">
            <a:extLst>
              <a:ext uri="{FF2B5EF4-FFF2-40B4-BE49-F238E27FC236}">
                <a16:creationId xmlns:a16="http://schemas.microsoft.com/office/drawing/2014/main" id="{1FCD9FE4-CA30-4066-84B2-244D5B09EC96}"/>
              </a:ext>
            </a:extLst>
          </p:cNvPr>
          <p:cNvSpPr txBox="1"/>
          <p:nvPr/>
        </p:nvSpPr>
        <p:spPr>
          <a:xfrm>
            <a:off x="1260229" y="2797226"/>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だ</a:t>
            </a:r>
          </a:p>
        </p:txBody>
      </p:sp>
      <p:sp>
        <p:nvSpPr>
          <p:cNvPr id="85" name="テキスト ボックス 84">
            <a:extLst>
              <a:ext uri="{FF2B5EF4-FFF2-40B4-BE49-F238E27FC236}">
                <a16:creationId xmlns:a16="http://schemas.microsoft.com/office/drawing/2014/main" id="{B499F711-DE48-4284-AA6A-4D8EB14D1E46}"/>
              </a:ext>
            </a:extLst>
          </p:cNvPr>
          <p:cNvSpPr txBox="1"/>
          <p:nvPr/>
        </p:nvSpPr>
        <p:spPr>
          <a:xfrm>
            <a:off x="999668" y="3270355"/>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a:t>
            </a:r>
          </a:p>
        </p:txBody>
      </p:sp>
      <p:sp>
        <p:nvSpPr>
          <p:cNvPr id="86" name="テキスト ボックス 85">
            <a:extLst>
              <a:ext uri="{FF2B5EF4-FFF2-40B4-BE49-F238E27FC236}">
                <a16:creationId xmlns:a16="http://schemas.microsoft.com/office/drawing/2014/main" id="{B1870698-B794-4762-93A0-26B5CAB725B0}"/>
              </a:ext>
            </a:extLst>
          </p:cNvPr>
          <p:cNvSpPr txBox="1"/>
          <p:nvPr/>
        </p:nvSpPr>
        <p:spPr>
          <a:xfrm>
            <a:off x="1257574" y="3273286"/>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だ</a:t>
            </a:r>
          </a:p>
        </p:txBody>
      </p:sp>
      <p:pic>
        <p:nvPicPr>
          <p:cNvPr id="7" name="図 6">
            <a:extLst>
              <a:ext uri="{FF2B5EF4-FFF2-40B4-BE49-F238E27FC236}">
                <a16:creationId xmlns:a16="http://schemas.microsoft.com/office/drawing/2014/main" id="{5D8B3687-5915-472F-B15F-0F026307BC6F}"/>
              </a:ext>
            </a:extLst>
          </p:cNvPr>
          <p:cNvPicPr>
            <a:picLocks noChangeAspect="1"/>
          </p:cNvPicPr>
          <p:nvPr/>
        </p:nvPicPr>
        <p:blipFill>
          <a:blip r:embed="rId5"/>
          <a:stretch>
            <a:fillRect/>
          </a:stretch>
        </p:blipFill>
        <p:spPr>
          <a:xfrm>
            <a:off x="2010757" y="4516725"/>
            <a:ext cx="2278577" cy="556308"/>
          </a:xfrm>
          <a:prstGeom prst="rect">
            <a:avLst/>
          </a:prstGeom>
        </p:spPr>
      </p:pic>
      <p:sp>
        <p:nvSpPr>
          <p:cNvPr id="87" name="テキスト ボックス 86">
            <a:extLst>
              <a:ext uri="{FF2B5EF4-FFF2-40B4-BE49-F238E27FC236}">
                <a16:creationId xmlns:a16="http://schemas.microsoft.com/office/drawing/2014/main" id="{E1E71DA8-1C6B-42BB-BBA0-E869C7D4C0E0}"/>
              </a:ext>
            </a:extLst>
          </p:cNvPr>
          <p:cNvSpPr txBox="1"/>
          <p:nvPr/>
        </p:nvSpPr>
        <p:spPr>
          <a:xfrm>
            <a:off x="2037133" y="4575018"/>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よ</a:t>
            </a:r>
          </a:p>
        </p:txBody>
      </p:sp>
      <p:sp>
        <p:nvSpPr>
          <p:cNvPr id="88" name="テキスト ボックス 87">
            <a:extLst>
              <a:ext uri="{FF2B5EF4-FFF2-40B4-BE49-F238E27FC236}">
                <a16:creationId xmlns:a16="http://schemas.microsoft.com/office/drawing/2014/main" id="{572FE146-03E5-443E-B5EB-72FBF76E5385}"/>
              </a:ext>
            </a:extLst>
          </p:cNvPr>
          <p:cNvSpPr txBox="1"/>
          <p:nvPr/>
        </p:nvSpPr>
        <p:spPr>
          <a:xfrm>
            <a:off x="2295039" y="4577949"/>
            <a:ext cx="268955" cy="200055"/>
          </a:xfrm>
          <a:prstGeom prst="rect">
            <a:avLst/>
          </a:prstGeom>
          <a:noFill/>
        </p:spPr>
        <p:txBody>
          <a:bodyPr wrap="square" rtlCol="0">
            <a:spAutoFit/>
          </a:bodyPr>
          <a:lstStyle/>
          <a:p>
            <a:pPr algn="ctr"/>
            <a:r>
              <a:rPr kumimoji="1" lang="ja-JP" altLang="en-US" sz="700" dirty="0">
                <a:solidFill>
                  <a:schemeClr val="bg1"/>
                </a:solidFill>
                <a:latin typeface="メイリオ" panose="020B0604030504040204" pitchFamily="50" charset="-128"/>
                <a:ea typeface="メイリオ" panose="020B0604030504040204" pitchFamily="50" charset="-128"/>
              </a:rPr>
              <a:t>だ</a:t>
            </a:r>
          </a:p>
        </p:txBody>
      </p:sp>
      <p:sp>
        <p:nvSpPr>
          <p:cNvPr id="89" name="テキスト ボックス 88">
            <a:extLst>
              <a:ext uri="{FF2B5EF4-FFF2-40B4-BE49-F238E27FC236}">
                <a16:creationId xmlns:a16="http://schemas.microsoft.com/office/drawing/2014/main" id="{902EDF49-2143-4B7C-B573-310A3844DAEE}"/>
              </a:ext>
            </a:extLst>
          </p:cNvPr>
          <p:cNvSpPr txBox="1"/>
          <p:nvPr/>
        </p:nvSpPr>
        <p:spPr>
          <a:xfrm>
            <a:off x="550040" y="5102539"/>
            <a:ext cx="8101446" cy="1685077"/>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「ブロック」から　　　　　をふたつ選び、</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200000"/>
              </a:lnSpc>
            </a:pPr>
            <a:r>
              <a:rPr kumimoji="1" lang="ja-JP" altLang="en-US" dirty="0">
                <a:solidFill>
                  <a:srgbClr val="575E75"/>
                </a:solidFill>
                <a:latin typeface="メイリオ" panose="020B0604030504040204" pitchFamily="50" charset="-128"/>
                <a:ea typeface="メイリオ" panose="020B0604030504040204" pitchFamily="50" charset="-128"/>
              </a:rPr>
              <a:t>「ラピスラズリのブロック」、「クォーツのブロック」に変更、</a:t>
            </a:r>
            <a:endParaRPr kumimoji="1" lang="en-US" altLang="ja-JP" dirty="0">
              <a:solidFill>
                <a:srgbClr val="575E75"/>
              </a:solidFill>
              <a:latin typeface="メイリオ" panose="020B0604030504040204" pitchFamily="50" charset="-128"/>
              <a:ea typeface="メイリオ" panose="020B0604030504040204" pitchFamily="50" charset="-128"/>
            </a:endParaRPr>
          </a:p>
          <a:p>
            <a:pPr>
              <a:lnSpc>
                <a:spcPct val="200000"/>
              </a:lnSpc>
            </a:pPr>
            <a:r>
              <a:rPr kumimoji="1" lang="ja-JP" altLang="en-US" i="0" dirty="0">
                <a:solidFill>
                  <a:srgbClr val="575E75"/>
                </a:solidFill>
                <a:effectLst/>
                <a:latin typeface="メイリオ" panose="020B0604030504040204" pitchFamily="50" charset="-128"/>
                <a:ea typeface="メイリオ" panose="020B0604030504040204" pitchFamily="50" charset="-128"/>
              </a:rPr>
              <a:t>引数に</a:t>
            </a:r>
            <a:r>
              <a:rPr kumimoji="1" lang="ja-JP" altLang="en-US" dirty="0">
                <a:solidFill>
                  <a:srgbClr val="575E75"/>
                </a:solidFill>
                <a:latin typeface="メイリオ" panose="020B0604030504040204" pitchFamily="50" charset="-128"/>
                <a:ea typeface="メイリオ" panose="020B0604030504040204" pitchFamily="50" charset="-128"/>
              </a:rPr>
              <a:t>指定する。</a:t>
            </a:r>
            <a:endParaRPr kumimoji="1" lang="ja-JP" altLang="en-US" dirty="0">
              <a:latin typeface="メイリオ" panose="020B0604030504040204" pitchFamily="50" charset="-128"/>
              <a:ea typeface="メイリオ" panose="020B0604030504040204" pitchFamily="50" charset="-128"/>
            </a:endParaRPr>
          </a:p>
        </p:txBody>
      </p:sp>
      <p:sp>
        <p:nvSpPr>
          <p:cNvPr id="90" name="テキスト ボックス 89">
            <a:extLst>
              <a:ext uri="{FF2B5EF4-FFF2-40B4-BE49-F238E27FC236}">
                <a16:creationId xmlns:a16="http://schemas.microsoft.com/office/drawing/2014/main" id="{E30E0438-4013-40DA-93CB-064F3C273B32}"/>
              </a:ext>
            </a:extLst>
          </p:cNvPr>
          <p:cNvSpPr txBox="1"/>
          <p:nvPr/>
        </p:nvSpPr>
        <p:spPr>
          <a:xfrm>
            <a:off x="1211278" y="6280251"/>
            <a:ext cx="63050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してい</a:t>
            </a:r>
          </a:p>
        </p:txBody>
      </p:sp>
      <p:sp>
        <p:nvSpPr>
          <p:cNvPr id="91" name="テキスト ボックス 90">
            <a:extLst>
              <a:ext uri="{FF2B5EF4-FFF2-40B4-BE49-F238E27FC236}">
                <a16:creationId xmlns:a16="http://schemas.microsoft.com/office/drawing/2014/main" id="{C8A48548-632B-4C57-94EC-AE66B45AAAF1}"/>
              </a:ext>
            </a:extLst>
          </p:cNvPr>
          <p:cNvSpPr txBox="1"/>
          <p:nvPr/>
        </p:nvSpPr>
        <p:spPr>
          <a:xfrm>
            <a:off x="4384913" y="5185677"/>
            <a:ext cx="54083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えら</a:t>
            </a:r>
            <a:endParaRPr kumimoji="1" lang="ja-JP" altLang="en-US" sz="1000" dirty="0">
              <a:latin typeface="メイリオ" panose="020B0604030504040204" pitchFamily="50" charset="-128"/>
              <a:ea typeface="メイリオ" panose="020B0604030504040204" pitchFamily="50" charset="-128"/>
            </a:endParaRPr>
          </a:p>
        </p:txBody>
      </p:sp>
      <p:sp>
        <p:nvSpPr>
          <p:cNvPr id="92" name="テキスト ボックス 91">
            <a:extLst>
              <a:ext uri="{FF2B5EF4-FFF2-40B4-BE49-F238E27FC236}">
                <a16:creationId xmlns:a16="http://schemas.microsoft.com/office/drawing/2014/main" id="{3DA77918-3B63-491D-A441-57E748C777DF}"/>
              </a:ext>
            </a:extLst>
          </p:cNvPr>
          <p:cNvSpPr txBox="1"/>
          <p:nvPr/>
        </p:nvSpPr>
        <p:spPr>
          <a:xfrm>
            <a:off x="509952" y="6271668"/>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ひきすう</a:t>
            </a:r>
            <a:endParaRPr kumimoji="1" lang="ja-JP" altLang="en-US" sz="1000" dirty="0">
              <a:latin typeface="メイリオ" panose="020B0604030504040204" pitchFamily="50" charset="-128"/>
              <a:ea typeface="メイリオ" panose="020B0604030504040204" pitchFamily="50" charset="-128"/>
            </a:endParaRPr>
          </a:p>
        </p:txBody>
      </p:sp>
      <p:pic>
        <p:nvPicPr>
          <p:cNvPr id="93" name="図 92">
            <a:extLst>
              <a:ext uri="{FF2B5EF4-FFF2-40B4-BE49-F238E27FC236}">
                <a16:creationId xmlns:a16="http://schemas.microsoft.com/office/drawing/2014/main" id="{3A39EA46-AF70-4456-A68A-927272AC763A}"/>
              </a:ext>
            </a:extLst>
          </p:cNvPr>
          <p:cNvPicPr>
            <a:picLocks noChangeAspect="1"/>
          </p:cNvPicPr>
          <p:nvPr/>
        </p:nvPicPr>
        <p:blipFill>
          <a:blip r:embed="rId6"/>
          <a:stretch>
            <a:fillRect/>
          </a:stretch>
        </p:blipFill>
        <p:spPr>
          <a:xfrm>
            <a:off x="2556240" y="5192727"/>
            <a:ext cx="922100" cy="533446"/>
          </a:xfrm>
          <a:prstGeom prst="rect">
            <a:avLst/>
          </a:prstGeom>
        </p:spPr>
      </p:pic>
      <p:grpSp>
        <p:nvGrpSpPr>
          <p:cNvPr id="97" name="グループ化 96">
            <a:extLst>
              <a:ext uri="{FF2B5EF4-FFF2-40B4-BE49-F238E27FC236}">
                <a16:creationId xmlns:a16="http://schemas.microsoft.com/office/drawing/2014/main" id="{779BE9D8-575B-4E79-85C2-828EAFB0C81F}"/>
              </a:ext>
            </a:extLst>
          </p:cNvPr>
          <p:cNvGrpSpPr/>
          <p:nvPr/>
        </p:nvGrpSpPr>
        <p:grpSpPr>
          <a:xfrm>
            <a:off x="7491978" y="5102539"/>
            <a:ext cx="1215452" cy="1215452"/>
            <a:chOff x="5638108" y="5543188"/>
            <a:chExt cx="1215452" cy="1215452"/>
          </a:xfrm>
        </p:grpSpPr>
        <p:sp>
          <p:nvSpPr>
            <p:cNvPr id="98" name="楕円 97">
              <a:extLst>
                <a:ext uri="{FF2B5EF4-FFF2-40B4-BE49-F238E27FC236}">
                  <a16:creationId xmlns:a16="http://schemas.microsoft.com/office/drawing/2014/main" id="{20EF074E-EE48-4D21-AF06-E9163DD7091A}"/>
                </a:ext>
              </a:extLst>
            </p:cNvPr>
            <p:cNvSpPr/>
            <p:nvPr/>
          </p:nvSpPr>
          <p:spPr>
            <a:xfrm>
              <a:off x="5638108" y="5543188"/>
              <a:ext cx="1215452" cy="1215452"/>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pic>
          <p:nvPicPr>
            <p:cNvPr id="99" name="図 98">
              <a:extLst>
                <a:ext uri="{FF2B5EF4-FFF2-40B4-BE49-F238E27FC236}">
                  <a16:creationId xmlns:a16="http://schemas.microsoft.com/office/drawing/2014/main" id="{D7042818-F987-4624-97E1-1D908A8CA30E}"/>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5938259" y="5686636"/>
              <a:ext cx="613737" cy="572336"/>
            </a:xfrm>
            <a:prstGeom prst="rect">
              <a:avLst/>
            </a:prstGeom>
          </p:spPr>
        </p:pic>
        <p:sp>
          <p:nvSpPr>
            <p:cNvPr id="100" name="テキスト ボックス 99">
              <a:extLst>
                <a:ext uri="{FF2B5EF4-FFF2-40B4-BE49-F238E27FC236}">
                  <a16:creationId xmlns:a16="http://schemas.microsoft.com/office/drawing/2014/main" id="{A6561D5B-DCE2-4301-A081-87699AFCBF20}"/>
                </a:ext>
              </a:extLst>
            </p:cNvPr>
            <p:cNvSpPr txBox="1"/>
            <p:nvPr/>
          </p:nvSpPr>
          <p:spPr>
            <a:xfrm>
              <a:off x="5849364" y="6204182"/>
              <a:ext cx="791529" cy="523220"/>
            </a:xfrm>
            <a:prstGeom prst="rect">
              <a:avLst/>
            </a:prstGeom>
            <a:noFill/>
          </p:spPr>
          <p:txBody>
            <a:bodyPr wrap="square" rtlCol="0">
              <a:spAutoFit/>
            </a:bodyPr>
            <a:lstStyle/>
            <a:p>
              <a:pPr algn="ctr">
                <a:lnSpc>
                  <a:spcPct val="200000"/>
                </a:lnSpc>
              </a:pPr>
              <a:r>
                <a:rPr lang="ja-JP" altLang="en-US" sz="1600" b="1" i="0" dirty="0">
                  <a:solidFill>
                    <a:srgbClr val="79AE02"/>
                  </a:solidFill>
                  <a:effectLst/>
                  <a:latin typeface="メイリオ" panose="020B0604030504040204" pitchFamily="50" charset="-128"/>
                  <a:ea typeface="メイリオ" panose="020B0604030504040204" pitchFamily="50" charset="-128"/>
                </a:rPr>
                <a:t>再生</a:t>
              </a:r>
              <a:endParaRPr kumimoji="1" lang="ja-JP" altLang="en-US" sz="1600" b="1" dirty="0">
                <a:solidFill>
                  <a:srgbClr val="79AE02"/>
                </a:solidFill>
                <a:latin typeface="メイリオ" panose="020B0604030504040204" pitchFamily="50" charset="-128"/>
                <a:ea typeface="メイリオ" panose="020B0604030504040204" pitchFamily="50" charset="-128"/>
              </a:endParaRPr>
            </a:p>
          </p:txBody>
        </p:sp>
        <p:sp>
          <p:nvSpPr>
            <p:cNvPr id="101" name="テキスト ボックス 100">
              <a:extLst>
                <a:ext uri="{FF2B5EF4-FFF2-40B4-BE49-F238E27FC236}">
                  <a16:creationId xmlns:a16="http://schemas.microsoft.com/office/drawing/2014/main" id="{92572174-18E3-4C8C-B55E-017D9642D11D}"/>
                </a:ext>
              </a:extLst>
            </p:cNvPr>
            <p:cNvSpPr txBox="1"/>
            <p:nvPr/>
          </p:nvSpPr>
          <p:spPr>
            <a:xfrm>
              <a:off x="5883336" y="6258972"/>
              <a:ext cx="703893" cy="215444"/>
            </a:xfrm>
            <a:prstGeom prst="rect">
              <a:avLst/>
            </a:prstGeom>
            <a:noFill/>
          </p:spPr>
          <p:txBody>
            <a:bodyPr wrap="square" rtlCol="0">
              <a:spAutoFit/>
            </a:bodyPr>
            <a:lstStyle/>
            <a:p>
              <a:pPr algn="ctr"/>
              <a:r>
                <a:rPr kumimoji="1" lang="ja-JP" altLang="en-US" sz="800" dirty="0">
                  <a:solidFill>
                    <a:srgbClr val="79AE02"/>
                  </a:solidFill>
                  <a:latin typeface="メイリオ" panose="020B0604030504040204" pitchFamily="50" charset="-128"/>
                  <a:ea typeface="メイリオ" panose="020B0604030504040204" pitchFamily="50" charset="-128"/>
                </a:rPr>
                <a:t>さいせい</a:t>
              </a:r>
            </a:p>
          </p:txBody>
        </p:sp>
      </p:grpSp>
      <p:sp>
        <p:nvSpPr>
          <p:cNvPr id="39" name="テキスト ボックス 38">
            <a:extLst>
              <a:ext uri="{FF2B5EF4-FFF2-40B4-BE49-F238E27FC236}">
                <a16:creationId xmlns:a16="http://schemas.microsoft.com/office/drawing/2014/main" id="{9663C53B-2C13-40A0-92DF-0EC5B3D01883}"/>
              </a:ext>
            </a:extLst>
          </p:cNvPr>
          <p:cNvSpPr txBox="1"/>
          <p:nvPr/>
        </p:nvSpPr>
        <p:spPr>
          <a:xfrm>
            <a:off x="6429540" y="5752549"/>
            <a:ext cx="741415"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へんこう</a:t>
            </a:r>
            <a:endParaRPr kumimoji="1" lang="ja-JP" altLang="en-US" sz="1000" dirty="0">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192152472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pic>
        <p:nvPicPr>
          <p:cNvPr id="39" name="図 38">
            <a:extLst>
              <a:ext uri="{FF2B5EF4-FFF2-40B4-BE49-F238E27FC236}">
                <a16:creationId xmlns:a16="http://schemas.microsoft.com/office/drawing/2014/main" id="{098AEB70-A13E-4C57-B89B-893F5F03FD70}"/>
              </a:ext>
            </a:extLst>
          </p:cNvPr>
          <p:cNvPicPr>
            <a:picLocks noChangeAspect="1"/>
          </p:cNvPicPr>
          <p:nvPr/>
        </p:nvPicPr>
        <p:blipFill>
          <a:blip r:embed="rId2"/>
          <a:srcRect/>
          <a:stretch/>
        </p:blipFill>
        <p:spPr>
          <a:xfrm>
            <a:off x="997033" y="1875945"/>
            <a:ext cx="7016647" cy="4654803"/>
          </a:xfrm>
          <a:prstGeom prst="rect">
            <a:avLst/>
          </a:prstGeom>
        </p:spPr>
      </p:pic>
      <p:sp>
        <p:nvSpPr>
          <p:cNvPr id="40" name="テキスト ボックス 39">
            <a:extLst>
              <a:ext uri="{FF2B5EF4-FFF2-40B4-BE49-F238E27FC236}">
                <a16:creationId xmlns:a16="http://schemas.microsoft.com/office/drawing/2014/main" id="{4A1EC577-5D77-4B46-9578-680A0ADD3D90}"/>
              </a:ext>
            </a:extLst>
          </p:cNvPr>
          <p:cNvSpPr txBox="1"/>
          <p:nvPr/>
        </p:nvSpPr>
        <p:spPr>
          <a:xfrm>
            <a:off x="725197" y="1010988"/>
            <a:ext cx="7990177" cy="888705"/>
          </a:xfrm>
          <a:prstGeom prst="rect">
            <a:avLst/>
          </a:prstGeom>
          <a:noFill/>
        </p:spPr>
        <p:txBody>
          <a:bodyPr wrap="square" rtlCol="0">
            <a:spAutoFit/>
          </a:bodyPr>
          <a:lstStyle/>
          <a:p>
            <a:pPr>
              <a:lnSpc>
                <a:spcPct val="150000"/>
              </a:lnSpc>
            </a:pPr>
            <a:r>
              <a:rPr lang="en-US" altLang="ja-JP" i="0" dirty="0">
                <a:solidFill>
                  <a:srgbClr val="575E75"/>
                </a:solidFill>
                <a:effectLst/>
                <a:latin typeface="メイリオ" panose="020B0604030504040204" pitchFamily="50" charset="-128"/>
                <a:ea typeface="メイリオ" panose="020B0604030504040204" pitchFamily="50" charset="-128"/>
              </a:rPr>
              <a:t>T</a:t>
            </a:r>
            <a:r>
              <a:rPr lang="ja-JP" altLang="en-US" i="0" dirty="0">
                <a:solidFill>
                  <a:srgbClr val="575E75"/>
                </a:solidFill>
                <a:effectLst/>
                <a:latin typeface="メイリオ" panose="020B0604030504040204" pitchFamily="50" charset="-128"/>
                <a:ea typeface="メイリオ" panose="020B0604030504040204" pitchFamily="50" charset="-128"/>
              </a:rPr>
              <a:t>キーを押してチャット画面を開きます。</a:t>
            </a:r>
            <a:endParaRPr lang="en-US" altLang="ja-JP" i="0" dirty="0">
              <a:solidFill>
                <a:srgbClr val="575E75"/>
              </a:solidFill>
              <a:effectLst/>
              <a:latin typeface="メイリオ" panose="020B0604030504040204" pitchFamily="50" charset="-128"/>
              <a:ea typeface="メイリオ" panose="020B0604030504040204" pitchFamily="50" charset="-128"/>
            </a:endParaRPr>
          </a:p>
          <a:p>
            <a:pPr>
              <a:lnSpc>
                <a:spcPct val="150000"/>
              </a:lnSpc>
            </a:pPr>
            <a:r>
              <a:rPr kumimoji="1" lang="ja-JP" altLang="en-US" dirty="0">
                <a:solidFill>
                  <a:srgbClr val="575E75"/>
                </a:solidFill>
                <a:latin typeface="メイリオ" panose="020B0604030504040204" pitchFamily="50" charset="-128"/>
                <a:ea typeface="メイリオ" panose="020B0604030504040204" pitchFamily="50" charset="-128"/>
              </a:rPr>
              <a:t>「</a:t>
            </a:r>
            <a:r>
              <a:rPr kumimoji="1" lang="en-US" altLang="ja-JP" dirty="0">
                <a:solidFill>
                  <a:srgbClr val="575E75"/>
                </a:solidFill>
                <a:latin typeface="メイリオ" panose="020B0604030504040204" pitchFamily="50" charset="-128"/>
                <a:ea typeface="メイリオ" panose="020B0604030504040204" pitchFamily="50" charset="-128"/>
              </a:rPr>
              <a:t>plant</a:t>
            </a:r>
            <a:r>
              <a:rPr kumimoji="1" lang="ja-JP" altLang="en-US" dirty="0">
                <a:solidFill>
                  <a:srgbClr val="575E75"/>
                </a:solidFill>
                <a:latin typeface="メイリオ" panose="020B0604030504040204" pitchFamily="50" charset="-128"/>
                <a:ea typeface="メイリオ" panose="020B0604030504040204" pitchFamily="50" charset="-128"/>
              </a:rPr>
              <a:t>」とコマンドを入力して、矢印ボタンを押します。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41" name="テキスト ボックス 40">
            <a:extLst>
              <a:ext uri="{FF2B5EF4-FFF2-40B4-BE49-F238E27FC236}">
                <a16:creationId xmlns:a16="http://schemas.microsoft.com/office/drawing/2014/main" id="{D661A25A-DD5D-478A-B459-C89961C0C14F}"/>
              </a:ext>
            </a:extLst>
          </p:cNvPr>
          <p:cNvSpPr txBox="1"/>
          <p:nvPr/>
        </p:nvSpPr>
        <p:spPr>
          <a:xfrm>
            <a:off x="3799470" y="991435"/>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ひら</a:t>
            </a:r>
          </a:p>
        </p:txBody>
      </p:sp>
      <p:sp>
        <p:nvSpPr>
          <p:cNvPr id="42" name="テキスト ボックス 41">
            <a:extLst>
              <a:ext uri="{FF2B5EF4-FFF2-40B4-BE49-F238E27FC236}">
                <a16:creationId xmlns:a16="http://schemas.microsoft.com/office/drawing/2014/main" id="{9F27CC50-5A97-4F47-B754-95B768F4AEFC}"/>
              </a:ext>
            </a:extLst>
          </p:cNvPr>
          <p:cNvSpPr txBox="1"/>
          <p:nvPr/>
        </p:nvSpPr>
        <p:spPr>
          <a:xfrm>
            <a:off x="3143313" y="991436"/>
            <a:ext cx="6275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がめん</a:t>
            </a:r>
          </a:p>
        </p:txBody>
      </p:sp>
      <p:sp>
        <p:nvSpPr>
          <p:cNvPr id="44" name="テキスト ボックス 43">
            <a:extLst>
              <a:ext uri="{FF2B5EF4-FFF2-40B4-BE49-F238E27FC236}">
                <a16:creationId xmlns:a16="http://schemas.microsoft.com/office/drawing/2014/main" id="{7FECE955-1B27-4B27-8529-0E56EF9B917A}"/>
              </a:ext>
            </a:extLst>
          </p:cNvPr>
          <p:cNvSpPr txBox="1"/>
          <p:nvPr/>
        </p:nvSpPr>
        <p:spPr>
          <a:xfrm>
            <a:off x="1588122" y="991436"/>
            <a:ext cx="346134" cy="24622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45" name="正方形/長方形 44">
            <a:extLst>
              <a:ext uri="{FF2B5EF4-FFF2-40B4-BE49-F238E27FC236}">
                <a16:creationId xmlns:a16="http://schemas.microsoft.com/office/drawing/2014/main" id="{FBCFA126-7D9D-4075-BEE7-75352654F7BA}"/>
              </a:ext>
            </a:extLst>
          </p:cNvPr>
          <p:cNvSpPr/>
          <p:nvPr/>
        </p:nvSpPr>
        <p:spPr>
          <a:xfrm>
            <a:off x="2143541" y="6101349"/>
            <a:ext cx="5002983"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6" name="正方形/長方形 45">
            <a:extLst>
              <a:ext uri="{FF2B5EF4-FFF2-40B4-BE49-F238E27FC236}">
                <a16:creationId xmlns:a16="http://schemas.microsoft.com/office/drawing/2014/main" id="{D6E1EEE5-554A-48D7-822D-BCB057F45243}"/>
              </a:ext>
            </a:extLst>
          </p:cNvPr>
          <p:cNvSpPr/>
          <p:nvPr/>
        </p:nvSpPr>
        <p:spPr>
          <a:xfrm>
            <a:off x="7208668" y="6101349"/>
            <a:ext cx="805014" cy="460626"/>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47" name="吹き出し: 角を丸めた四角形 46">
            <a:extLst>
              <a:ext uri="{FF2B5EF4-FFF2-40B4-BE49-F238E27FC236}">
                <a16:creationId xmlns:a16="http://schemas.microsoft.com/office/drawing/2014/main" id="{BB365F83-5711-435E-9761-D7B6513A43E2}"/>
              </a:ext>
            </a:extLst>
          </p:cNvPr>
          <p:cNvSpPr/>
          <p:nvPr/>
        </p:nvSpPr>
        <p:spPr>
          <a:xfrm>
            <a:off x="2266606" y="5436460"/>
            <a:ext cx="1605457" cy="581187"/>
          </a:xfrm>
          <a:prstGeom prst="wedgeRoundRectCallout">
            <a:avLst>
              <a:gd name="adj1" fmla="val -26364"/>
              <a:gd name="adj2" fmla="val 85321"/>
              <a:gd name="adj3" fmla="val 16667"/>
            </a:avLst>
          </a:prstGeom>
          <a:solidFill>
            <a:schemeClr val="bg1"/>
          </a:solidFill>
          <a:ln w="19050" cap="flat" cmpd="sng" algn="ctr">
            <a:solidFill>
              <a:schemeClr val="accent1"/>
            </a:solidFill>
            <a:prstDash val="solid"/>
            <a:round/>
            <a:headEnd type="none" w="med" len="med"/>
            <a:tailEnd type="none" w="med" len="med"/>
          </a:ln>
        </p:spPr>
        <p:style>
          <a:lnRef idx="0">
            <a:scrgbClr r="0" g="0" b="0"/>
          </a:lnRef>
          <a:fillRef idx="0">
            <a:scrgbClr r="0" g="0" b="0"/>
          </a:fillRef>
          <a:effectRef idx="0">
            <a:scrgbClr r="0" g="0" b="0"/>
          </a:effectRef>
          <a:fontRef idx="minor">
            <a:schemeClr val="accent2"/>
          </a:fontRef>
        </p:style>
        <p:txBody>
          <a:bodyPr rtlCol="0" anchor="ctr"/>
          <a:lstStyle/>
          <a:p>
            <a:pPr algn="ctr"/>
            <a:endParaRPr kumimoji="1" lang="ja-JP" altLang="en-US">
              <a:solidFill>
                <a:schemeClr val="tx1"/>
              </a:solidFill>
            </a:endParaRPr>
          </a:p>
        </p:txBody>
      </p:sp>
      <p:sp>
        <p:nvSpPr>
          <p:cNvPr id="48" name="テキスト ボックス 47">
            <a:extLst>
              <a:ext uri="{FF2B5EF4-FFF2-40B4-BE49-F238E27FC236}">
                <a16:creationId xmlns:a16="http://schemas.microsoft.com/office/drawing/2014/main" id="{85D7B297-1813-4961-BC1C-F7F7A50D338F}"/>
              </a:ext>
            </a:extLst>
          </p:cNvPr>
          <p:cNvSpPr txBox="1"/>
          <p:nvPr/>
        </p:nvSpPr>
        <p:spPr>
          <a:xfrm>
            <a:off x="2289966" y="5429986"/>
            <a:ext cx="1582097" cy="523220"/>
          </a:xfrm>
          <a:prstGeom prst="rect">
            <a:avLst/>
          </a:prstGeom>
          <a:noFill/>
        </p:spPr>
        <p:txBody>
          <a:bodyPr wrap="square" rtlCol="0">
            <a:spAutoFit/>
          </a:bodyPr>
          <a:lstStyle/>
          <a:p>
            <a:pPr>
              <a:lnSpc>
                <a:spcPct val="200000"/>
              </a:lnSpc>
            </a:pPr>
            <a:r>
              <a:rPr kumimoji="1" lang="en-US" altLang="ja-JP" sz="1600" b="1" dirty="0">
                <a:solidFill>
                  <a:srgbClr val="575E75"/>
                </a:solidFill>
                <a:latin typeface="メイリオ" panose="020B0604030504040204" pitchFamily="50" charset="-128"/>
                <a:ea typeface="メイリオ" panose="020B0604030504040204" pitchFamily="50" charset="-128"/>
              </a:rPr>
              <a:t>plant </a:t>
            </a:r>
            <a:r>
              <a:rPr kumimoji="1" lang="ja-JP" altLang="en-US" sz="1600" dirty="0">
                <a:solidFill>
                  <a:srgbClr val="575E75"/>
                </a:solidFill>
                <a:latin typeface="メイリオ" panose="020B0604030504040204" pitchFamily="50" charset="-128"/>
                <a:ea typeface="メイリオ" panose="020B0604030504040204" pitchFamily="50" charset="-128"/>
              </a:rPr>
              <a:t>と入力</a:t>
            </a:r>
            <a:endParaRPr kumimoji="1" lang="en-US" altLang="ja-JP" sz="1600" dirty="0">
              <a:solidFill>
                <a:srgbClr val="575E75"/>
              </a:solidFill>
              <a:latin typeface="メイリオ" panose="020B0604030504040204" pitchFamily="50" charset="-128"/>
              <a:ea typeface="メイリオ" panose="020B0604030504040204" pitchFamily="50" charset="-128"/>
            </a:endParaRPr>
          </a:p>
        </p:txBody>
      </p:sp>
      <p:sp>
        <p:nvSpPr>
          <p:cNvPr id="49" name="テキスト ボックス 48">
            <a:extLst>
              <a:ext uri="{FF2B5EF4-FFF2-40B4-BE49-F238E27FC236}">
                <a16:creationId xmlns:a16="http://schemas.microsoft.com/office/drawing/2014/main" id="{CF3A7B4C-A2F3-4471-B65C-F205506D41D0}"/>
              </a:ext>
            </a:extLst>
          </p:cNvPr>
          <p:cNvSpPr txBox="1"/>
          <p:nvPr/>
        </p:nvSpPr>
        <p:spPr>
          <a:xfrm>
            <a:off x="2957865" y="1398637"/>
            <a:ext cx="96830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にゅうりょく</a:t>
            </a:r>
          </a:p>
        </p:txBody>
      </p:sp>
      <p:sp>
        <p:nvSpPr>
          <p:cNvPr id="50" name="テキスト ボックス 49">
            <a:extLst>
              <a:ext uri="{FF2B5EF4-FFF2-40B4-BE49-F238E27FC236}">
                <a16:creationId xmlns:a16="http://schemas.microsoft.com/office/drawing/2014/main" id="{3D9B83DC-20FE-42BB-A1BB-685D06262DFF}"/>
              </a:ext>
            </a:extLst>
          </p:cNvPr>
          <p:cNvSpPr txBox="1"/>
          <p:nvPr/>
        </p:nvSpPr>
        <p:spPr>
          <a:xfrm>
            <a:off x="4249374" y="1406426"/>
            <a:ext cx="70895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やじるし</a:t>
            </a:r>
          </a:p>
        </p:txBody>
      </p:sp>
      <p:sp>
        <p:nvSpPr>
          <p:cNvPr id="51" name="テキスト ボックス 50">
            <a:extLst>
              <a:ext uri="{FF2B5EF4-FFF2-40B4-BE49-F238E27FC236}">
                <a16:creationId xmlns:a16="http://schemas.microsoft.com/office/drawing/2014/main" id="{DCD07EFD-8599-438C-B0CD-ABF8AEF1F4D3}"/>
              </a:ext>
            </a:extLst>
          </p:cNvPr>
          <p:cNvSpPr txBox="1"/>
          <p:nvPr/>
        </p:nvSpPr>
        <p:spPr>
          <a:xfrm>
            <a:off x="5697476" y="1406427"/>
            <a:ext cx="26403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52" name="テキスト ボックス 51">
            <a:extLst>
              <a:ext uri="{FF2B5EF4-FFF2-40B4-BE49-F238E27FC236}">
                <a16:creationId xmlns:a16="http://schemas.microsoft.com/office/drawing/2014/main" id="{D2C6B57A-7262-439B-A18B-86F443B8B905}"/>
              </a:ext>
            </a:extLst>
          </p:cNvPr>
          <p:cNvSpPr txBox="1"/>
          <p:nvPr/>
        </p:nvSpPr>
        <p:spPr>
          <a:xfrm>
            <a:off x="2903760" y="5511609"/>
            <a:ext cx="968303" cy="215444"/>
          </a:xfrm>
          <a:prstGeom prst="rect">
            <a:avLst/>
          </a:prstGeom>
          <a:noFill/>
        </p:spPr>
        <p:txBody>
          <a:bodyPr wrap="square" rtlCol="0">
            <a:spAutoFit/>
          </a:bodyPr>
          <a:lstStyle/>
          <a:p>
            <a:pPr algn="ctr"/>
            <a:r>
              <a:rPr kumimoji="1" lang="ja-JP" altLang="en-US" sz="800" dirty="0">
                <a:solidFill>
                  <a:srgbClr val="575E75"/>
                </a:solidFill>
                <a:latin typeface="メイリオ" panose="020B0604030504040204" pitchFamily="50" charset="-128"/>
                <a:ea typeface="メイリオ" panose="020B0604030504040204" pitchFamily="50" charset="-128"/>
              </a:rPr>
              <a:t>にゅうりょく</a:t>
            </a:r>
          </a:p>
        </p:txBody>
      </p:sp>
    </p:spTree>
    <p:extLst>
      <p:ext uri="{BB962C8B-B14F-4D97-AF65-F5344CB8AC3E}">
        <p14:creationId xmlns:p14="http://schemas.microsoft.com/office/powerpoint/2010/main" val="212088860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pic>
        <p:nvPicPr>
          <p:cNvPr id="20" name="図 19">
            <a:extLst>
              <a:ext uri="{FF2B5EF4-FFF2-40B4-BE49-F238E27FC236}">
                <a16:creationId xmlns:a16="http://schemas.microsoft.com/office/drawing/2014/main" id="{38F36BD1-BECC-44C5-9E15-8084CD270813}"/>
              </a:ext>
            </a:extLst>
          </p:cNvPr>
          <p:cNvPicPr>
            <a:picLocks noChangeAspect="1"/>
          </p:cNvPicPr>
          <p:nvPr/>
        </p:nvPicPr>
        <p:blipFill>
          <a:blip r:embed="rId2"/>
          <a:srcRect/>
          <a:stretch/>
        </p:blipFill>
        <p:spPr>
          <a:xfrm>
            <a:off x="1130060" y="1719085"/>
            <a:ext cx="6883874" cy="4566722"/>
          </a:xfrm>
          <a:prstGeom prst="rect">
            <a:avLst/>
          </a:prstGeom>
        </p:spPr>
      </p:pic>
      <p:sp>
        <p:nvSpPr>
          <p:cNvPr id="21" name="テキスト ボックス 20">
            <a:extLst>
              <a:ext uri="{FF2B5EF4-FFF2-40B4-BE49-F238E27FC236}">
                <a16:creationId xmlns:a16="http://schemas.microsoft.com/office/drawing/2014/main" id="{7598297A-457A-4068-BAA5-8ABB40340894}"/>
              </a:ext>
            </a:extLst>
          </p:cNvPr>
          <p:cNvSpPr txBox="1"/>
          <p:nvPr/>
        </p:nvSpPr>
        <p:spPr>
          <a:xfrm>
            <a:off x="725197" y="1010988"/>
            <a:ext cx="6264688"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種を蒔くことができました。</a:t>
            </a:r>
            <a:endParaRPr kumimoji="1" lang="ja-JP" altLang="en-US"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90691675-D91B-449A-9341-D4E3CB097012}"/>
              </a:ext>
            </a:extLst>
          </p:cNvPr>
          <p:cNvSpPr txBox="1"/>
          <p:nvPr/>
        </p:nvSpPr>
        <p:spPr>
          <a:xfrm>
            <a:off x="1188502" y="1088687"/>
            <a:ext cx="40888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ま</a:t>
            </a:r>
          </a:p>
        </p:txBody>
      </p:sp>
      <p:sp>
        <p:nvSpPr>
          <p:cNvPr id="23" name="テキスト ボックス 22">
            <a:extLst>
              <a:ext uri="{FF2B5EF4-FFF2-40B4-BE49-F238E27FC236}">
                <a16:creationId xmlns:a16="http://schemas.microsoft.com/office/drawing/2014/main" id="{329C9D0D-E757-4DF0-8037-CAC060DEFC80}"/>
              </a:ext>
            </a:extLst>
          </p:cNvPr>
          <p:cNvSpPr txBox="1"/>
          <p:nvPr/>
        </p:nvSpPr>
        <p:spPr>
          <a:xfrm>
            <a:off x="685033" y="1092286"/>
            <a:ext cx="47805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たね</a:t>
            </a:r>
          </a:p>
        </p:txBody>
      </p:sp>
    </p:spTree>
    <p:extLst>
      <p:ext uri="{BB962C8B-B14F-4D97-AF65-F5344CB8AC3E}">
        <p14:creationId xmlns:p14="http://schemas.microsoft.com/office/powerpoint/2010/main" val="188170379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pic>
        <p:nvPicPr>
          <p:cNvPr id="16" name="図 15">
            <a:extLst>
              <a:ext uri="{FF2B5EF4-FFF2-40B4-BE49-F238E27FC236}">
                <a16:creationId xmlns:a16="http://schemas.microsoft.com/office/drawing/2014/main" id="{0CB5F938-47DD-4A4D-97F9-2BE47A400B15}"/>
              </a:ext>
            </a:extLst>
          </p:cNvPr>
          <p:cNvPicPr>
            <a:picLocks noChangeAspect="1"/>
          </p:cNvPicPr>
          <p:nvPr/>
        </p:nvPicPr>
        <p:blipFill>
          <a:blip r:embed="rId2"/>
          <a:srcRect/>
          <a:stretch/>
        </p:blipFill>
        <p:spPr>
          <a:xfrm>
            <a:off x="932460" y="1622279"/>
            <a:ext cx="7279076" cy="4828897"/>
          </a:xfrm>
          <a:prstGeom prst="rect">
            <a:avLst/>
          </a:prstGeom>
        </p:spPr>
      </p:pic>
      <p:sp>
        <p:nvSpPr>
          <p:cNvPr id="17" name="テキスト ボックス 16">
            <a:extLst>
              <a:ext uri="{FF2B5EF4-FFF2-40B4-BE49-F238E27FC236}">
                <a16:creationId xmlns:a16="http://schemas.microsoft.com/office/drawing/2014/main" id="{9AA7D2A6-B800-4C3A-A4F9-8E04AC6EF904}"/>
              </a:ext>
            </a:extLst>
          </p:cNvPr>
          <p:cNvSpPr txBox="1"/>
          <p:nvPr/>
        </p:nvSpPr>
        <p:spPr>
          <a:xfrm>
            <a:off x="725198" y="1010988"/>
            <a:ext cx="7832876"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Rubin</a:t>
            </a:r>
            <a:r>
              <a:rPr lang="ja-JP" altLang="en-US" i="0" dirty="0">
                <a:solidFill>
                  <a:srgbClr val="575E75"/>
                </a:solidFill>
                <a:effectLst/>
                <a:latin typeface="メイリオ" panose="020B0604030504040204" pitchFamily="50" charset="-128"/>
                <a:ea typeface="メイリオ" panose="020B0604030504040204" pitchFamily="50" charset="-128"/>
              </a:rPr>
              <a:t>博士のホログラムに話を聞いてみましょう。</a:t>
            </a:r>
            <a:endParaRPr kumimoji="1" lang="ja-JP" altLang="en-US" dirty="0">
              <a:latin typeface="メイリオ" panose="020B0604030504040204" pitchFamily="50" charset="-128"/>
              <a:ea typeface="メイリオ" panose="020B0604030504040204" pitchFamily="50" charset="-128"/>
            </a:endParaRPr>
          </a:p>
        </p:txBody>
      </p:sp>
      <p:sp>
        <p:nvSpPr>
          <p:cNvPr id="18" name="テキスト ボックス 17">
            <a:extLst>
              <a:ext uri="{FF2B5EF4-FFF2-40B4-BE49-F238E27FC236}">
                <a16:creationId xmlns:a16="http://schemas.microsoft.com/office/drawing/2014/main" id="{190AB4BB-B266-43D8-A577-998E4F9A16DD}"/>
              </a:ext>
            </a:extLst>
          </p:cNvPr>
          <p:cNvSpPr txBox="1"/>
          <p:nvPr/>
        </p:nvSpPr>
        <p:spPr>
          <a:xfrm>
            <a:off x="3322120" y="1072507"/>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はなし</a:t>
            </a:r>
          </a:p>
        </p:txBody>
      </p:sp>
      <p:sp>
        <p:nvSpPr>
          <p:cNvPr id="20" name="テキスト ボックス 19">
            <a:extLst>
              <a:ext uri="{FF2B5EF4-FFF2-40B4-BE49-F238E27FC236}">
                <a16:creationId xmlns:a16="http://schemas.microsoft.com/office/drawing/2014/main" id="{7AFD3BA2-BB8A-4CE6-836C-18E0C2883F3B}"/>
              </a:ext>
            </a:extLst>
          </p:cNvPr>
          <p:cNvSpPr txBox="1"/>
          <p:nvPr/>
        </p:nvSpPr>
        <p:spPr>
          <a:xfrm>
            <a:off x="1341689" y="1072506"/>
            <a:ext cx="6046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はかせ</a:t>
            </a:r>
          </a:p>
        </p:txBody>
      </p:sp>
      <p:sp>
        <p:nvSpPr>
          <p:cNvPr id="21" name="テキスト ボックス 20">
            <a:extLst>
              <a:ext uri="{FF2B5EF4-FFF2-40B4-BE49-F238E27FC236}">
                <a16:creationId xmlns:a16="http://schemas.microsoft.com/office/drawing/2014/main" id="{E8E07F1D-F43E-428E-9204-E7F254747767}"/>
              </a:ext>
            </a:extLst>
          </p:cNvPr>
          <p:cNvSpPr txBox="1"/>
          <p:nvPr/>
        </p:nvSpPr>
        <p:spPr>
          <a:xfrm>
            <a:off x="3935855" y="1072506"/>
            <a:ext cx="27511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き</a:t>
            </a:r>
          </a:p>
        </p:txBody>
      </p:sp>
      <p:sp>
        <p:nvSpPr>
          <p:cNvPr id="22" name="楕円 21">
            <a:extLst>
              <a:ext uri="{FF2B5EF4-FFF2-40B4-BE49-F238E27FC236}">
                <a16:creationId xmlns:a16="http://schemas.microsoft.com/office/drawing/2014/main" id="{8F2C63BF-91A6-4741-865C-E2E0052E8EC8}"/>
              </a:ext>
            </a:extLst>
          </p:cNvPr>
          <p:cNvSpPr/>
          <p:nvPr/>
        </p:nvSpPr>
        <p:spPr>
          <a:xfrm>
            <a:off x="3446642" y="2842407"/>
            <a:ext cx="2389987" cy="2389987"/>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13" name="テキスト ボックス 12">
            <a:extLst>
              <a:ext uri="{FF2B5EF4-FFF2-40B4-BE49-F238E27FC236}">
                <a16:creationId xmlns:a16="http://schemas.microsoft.com/office/drawing/2014/main" id="{566105B0-C489-4425-967D-AE4673FEF5F4}"/>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4" name="テキスト ボックス 13">
            <a:extLst>
              <a:ext uri="{FF2B5EF4-FFF2-40B4-BE49-F238E27FC236}">
                <a16:creationId xmlns:a16="http://schemas.microsoft.com/office/drawing/2014/main" id="{F9A73B73-05B2-456F-9CFF-5BDFE0850707}"/>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5" name="テキスト ボックス 14">
            <a:extLst>
              <a:ext uri="{FF2B5EF4-FFF2-40B4-BE49-F238E27FC236}">
                <a16:creationId xmlns:a16="http://schemas.microsoft.com/office/drawing/2014/main" id="{1B0979DD-30ED-4534-BBC5-0241F8136F3E}"/>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spTree>
    <p:extLst>
      <p:ext uri="{BB962C8B-B14F-4D97-AF65-F5344CB8AC3E}">
        <p14:creationId xmlns:p14="http://schemas.microsoft.com/office/powerpoint/2010/main" val="175428786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3" name="テキスト ボックス 12">
            <a:extLst>
              <a:ext uri="{FF2B5EF4-FFF2-40B4-BE49-F238E27FC236}">
                <a16:creationId xmlns:a16="http://schemas.microsoft.com/office/drawing/2014/main" id="{566105B0-C489-4425-967D-AE4673FEF5F4}"/>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4" name="テキスト ボックス 13">
            <a:extLst>
              <a:ext uri="{FF2B5EF4-FFF2-40B4-BE49-F238E27FC236}">
                <a16:creationId xmlns:a16="http://schemas.microsoft.com/office/drawing/2014/main" id="{F9A73B73-05B2-456F-9CFF-5BDFE0850707}"/>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5" name="テキスト ボックス 14">
            <a:extLst>
              <a:ext uri="{FF2B5EF4-FFF2-40B4-BE49-F238E27FC236}">
                <a16:creationId xmlns:a16="http://schemas.microsoft.com/office/drawing/2014/main" id="{1B0979DD-30ED-4534-BBC5-0241F8136F3E}"/>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pic>
        <p:nvPicPr>
          <p:cNvPr id="12" name="図 11">
            <a:extLst>
              <a:ext uri="{FF2B5EF4-FFF2-40B4-BE49-F238E27FC236}">
                <a16:creationId xmlns:a16="http://schemas.microsoft.com/office/drawing/2014/main" id="{7B9E1C51-21AF-4959-B375-6F707474B7F7}"/>
              </a:ext>
            </a:extLst>
          </p:cNvPr>
          <p:cNvPicPr>
            <a:picLocks noChangeAspect="1"/>
          </p:cNvPicPr>
          <p:nvPr/>
        </p:nvPicPr>
        <p:blipFill>
          <a:blip r:embed="rId2"/>
          <a:srcRect/>
          <a:stretch/>
        </p:blipFill>
        <p:spPr>
          <a:xfrm>
            <a:off x="1335159" y="2808945"/>
            <a:ext cx="6322105" cy="3177533"/>
          </a:xfrm>
          <a:prstGeom prst="rect">
            <a:avLst/>
          </a:prstGeom>
        </p:spPr>
      </p:pic>
      <p:sp>
        <p:nvSpPr>
          <p:cNvPr id="19" name="テキスト ボックス 18">
            <a:extLst>
              <a:ext uri="{FF2B5EF4-FFF2-40B4-BE49-F238E27FC236}">
                <a16:creationId xmlns:a16="http://schemas.microsoft.com/office/drawing/2014/main" id="{B3D1C6C5-D8CF-4673-A0B8-AFF28FD34979}"/>
              </a:ext>
            </a:extLst>
          </p:cNvPr>
          <p:cNvSpPr txBox="1"/>
          <p:nvPr/>
        </p:nvSpPr>
        <p:spPr>
          <a:xfrm>
            <a:off x="615462" y="1065713"/>
            <a:ext cx="8212015" cy="1508105"/>
          </a:xfrm>
          <a:prstGeom prst="rect">
            <a:avLst/>
          </a:prstGeom>
          <a:noFill/>
        </p:spPr>
        <p:txBody>
          <a:bodyPr wrap="square" rtlCol="0">
            <a:spAutoFit/>
          </a:bodyPr>
          <a:lstStyle/>
          <a:p>
            <a:pPr>
              <a:lnSpc>
                <a:spcPct val="20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ビートが成長しましたね。少なくとも</a:t>
            </a:r>
            <a:r>
              <a:rPr lang="en-US" altLang="ja-JP" sz="1600" b="1" i="0" dirty="0">
                <a:solidFill>
                  <a:srgbClr val="C00000"/>
                </a:solidFill>
                <a:effectLst/>
                <a:latin typeface="メイリオ" panose="020B0604030504040204" pitchFamily="50" charset="-128"/>
                <a:ea typeface="メイリオ" panose="020B0604030504040204" pitchFamily="50" charset="-128"/>
              </a:rPr>
              <a:t>23</a:t>
            </a:r>
            <a:r>
              <a:rPr lang="ja-JP" altLang="en-US" sz="1600" b="1" i="0" dirty="0">
                <a:solidFill>
                  <a:srgbClr val="C00000"/>
                </a:solidFill>
                <a:effectLst/>
                <a:latin typeface="メイリオ" panose="020B0604030504040204" pitchFamily="50" charset="-128"/>
                <a:ea typeface="メイリオ" panose="020B0604030504040204" pitchFamily="50" charset="-128"/>
              </a:rPr>
              <a:t>個のビートを収穫して、現代に送ってください。ビートを収穫するには左クリックで直接収穫するか、</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a:p>
            <a:pPr>
              <a:lnSpc>
                <a:spcPct val="200000"/>
              </a:lnSpc>
            </a:pPr>
            <a:r>
              <a:rPr lang="ja-JP" altLang="en-US" sz="1600" b="1" i="0" dirty="0">
                <a:solidFill>
                  <a:srgbClr val="C00000"/>
                </a:solidFill>
                <a:effectLst/>
                <a:latin typeface="メイリオ" panose="020B0604030504040204" pitchFamily="50" charset="-128"/>
                <a:ea typeface="メイリオ" panose="020B0604030504040204" pitchFamily="50" charset="-128"/>
              </a:rPr>
              <a:t>プログラムを使ってエージェントに収穫させてください。</a:t>
            </a:r>
            <a:endParaRPr lang="en-US" altLang="ja-JP" sz="1600" b="1" i="0" dirty="0">
              <a:solidFill>
                <a:srgbClr val="C00000"/>
              </a:solidFill>
              <a:effectLst/>
              <a:latin typeface="メイリオ" panose="020B0604030504040204" pitchFamily="50" charset="-128"/>
              <a:ea typeface="メイリオ" panose="020B0604030504040204" pitchFamily="50" charset="-128"/>
            </a:endParaRPr>
          </a:p>
        </p:txBody>
      </p:sp>
      <p:sp>
        <p:nvSpPr>
          <p:cNvPr id="23" name="正方形/長方形 22">
            <a:extLst>
              <a:ext uri="{FF2B5EF4-FFF2-40B4-BE49-F238E27FC236}">
                <a16:creationId xmlns:a16="http://schemas.microsoft.com/office/drawing/2014/main" id="{B35A91A1-F041-4C99-A5A2-FCD8EEB6556A}"/>
              </a:ext>
            </a:extLst>
          </p:cNvPr>
          <p:cNvSpPr/>
          <p:nvPr/>
        </p:nvSpPr>
        <p:spPr>
          <a:xfrm>
            <a:off x="7274714" y="2894198"/>
            <a:ext cx="303362" cy="320540"/>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テキスト ボックス 23">
            <a:extLst>
              <a:ext uri="{FF2B5EF4-FFF2-40B4-BE49-F238E27FC236}">
                <a16:creationId xmlns:a16="http://schemas.microsoft.com/office/drawing/2014/main" id="{24F58974-1B0A-4A75-8F73-CAC72FF76807}"/>
              </a:ext>
            </a:extLst>
          </p:cNvPr>
          <p:cNvSpPr txBox="1"/>
          <p:nvPr/>
        </p:nvSpPr>
        <p:spPr>
          <a:xfrm>
            <a:off x="3032716" y="1128969"/>
            <a:ext cx="397252"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すく</a:t>
            </a:r>
          </a:p>
        </p:txBody>
      </p:sp>
      <p:sp>
        <p:nvSpPr>
          <p:cNvPr id="25" name="テキスト ボックス 24">
            <a:extLst>
              <a:ext uri="{FF2B5EF4-FFF2-40B4-BE49-F238E27FC236}">
                <a16:creationId xmlns:a16="http://schemas.microsoft.com/office/drawing/2014/main" id="{02F3494D-15B9-4876-9E0A-873312820893}"/>
              </a:ext>
            </a:extLst>
          </p:cNvPr>
          <p:cNvSpPr txBox="1"/>
          <p:nvPr/>
        </p:nvSpPr>
        <p:spPr>
          <a:xfrm>
            <a:off x="1363522" y="1128969"/>
            <a:ext cx="73341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せいちょう</a:t>
            </a:r>
          </a:p>
        </p:txBody>
      </p:sp>
      <p:sp>
        <p:nvSpPr>
          <p:cNvPr id="26" name="テキスト ボックス 25">
            <a:extLst>
              <a:ext uri="{FF2B5EF4-FFF2-40B4-BE49-F238E27FC236}">
                <a16:creationId xmlns:a16="http://schemas.microsoft.com/office/drawing/2014/main" id="{DF85028A-122D-4B00-9AE5-B7EAE176B130}"/>
              </a:ext>
            </a:extLst>
          </p:cNvPr>
          <p:cNvSpPr txBox="1"/>
          <p:nvPr/>
        </p:nvSpPr>
        <p:spPr>
          <a:xfrm>
            <a:off x="2803865" y="6038573"/>
            <a:ext cx="3283680"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a:t>
            </a:r>
            <a:r>
              <a:rPr lang="en-US" altLang="ja-JP" i="0" dirty="0">
                <a:solidFill>
                  <a:srgbClr val="575E75"/>
                </a:solidFill>
                <a:effectLst/>
                <a:latin typeface="メイリオ" panose="020B0604030504040204" pitchFamily="50" charset="-128"/>
                <a:ea typeface="メイリオ" panose="020B0604030504040204" pitchFamily="50" charset="-128"/>
              </a:rPr>
              <a:t>×</a:t>
            </a:r>
            <a:r>
              <a:rPr lang="ja-JP" altLang="en-US" i="0" dirty="0">
                <a:solidFill>
                  <a:srgbClr val="575E75"/>
                </a:solidFill>
                <a:effectLst/>
                <a:latin typeface="メイリオ" panose="020B0604030504040204" pitchFamily="50" charset="-128"/>
                <a:ea typeface="メイリオ" panose="020B0604030504040204" pitchFamily="50" charset="-128"/>
              </a:rPr>
              <a:t>」ボタンを押しましょう。</a:t>
            </a:r>
            <a:endParaRPr kumimoji="1" lang="ja-JP" altLang="en-US" dirty="0">
              <a:latin typeface="メイリオ" panose="020B0604030504040204" pitchFamily="50" charset="-128"/>
              <a:ea typeface="メイリオ" panose="020B0604030504040204" pitchFamily="50" charset="-128"/>
            </a:endParaRPr>
          </a:p>
        </p:txBody>
      </p:sp>
      <p:sp>
        <p:nvSpPr>
          <p:cNvPr id="27" name="テキスト ボックス 26">
            <a:extLst>
              <a:ext uri="{FF2B5EF4-FFF2-40B4-BE49-F238E27FC236}">
                <a16:creationId xmlns:a16="http://schemas.microsoft.com/office/drawing/2014/main" id="{68530B9E-1D4B-46E6-BB7C-BB508C12EE0D}"/>
              </a:ext>
            </a:extLst>
          </p:cNvPr>
          <p:cNvSpPr txBox="1"/>
          <p:nvPr/>
        </p:nvSpPr>
        <p:spPr>
          <a:xfrm>
            <a:off x="4362504" y="6107163"/>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28" name="テキスト ボックス 27">
            <a:extLst>
              <a:ext uri="{FF2B5EF4-FFF2-40B4-BE49-F238E27FC236}">
                <a16:creationId xmlns:a16="http://schemas.microsoft.com/office/drawing/2014/main" id="{E6D20B48-7EC2-45B3-B45E-F810944479E4}"/>
              </a:ext>
            </a:extLst>
          </p:cNvPr>
          <p:cNvSpPr txBox="1"/>
          <p:nvPr/>
        </p:nvSpPr>
        <p:spPr>
          <a:xfrm>
            <a:off x="7162789" y="1128969"/>
            <a:ext cx="415287" cy="21867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おく</a:t>
            </a:r>
          </a:p>
        </p:txBody>
      </p:sp>
      <p:sp>
        <p:nvSpPr>
          <p:cNvPr id="29" name="テキスト ボックス 28">
            <a:extLst>
              <a:ext uri="{FF2B5EF4-FFF2-40B4-BE49-F238E27FC236}">
                <a16:creationId xmlns:a16="http://schemas.microsoft.com/office/drawing/2014/main" id="{219719C5-BC41-4B4E-B411-11C70708F634}"/>
              </a:ext>
            </a:extLst>
          </p:cNvPr>
          <p:cNvSpPr txBox="1"/>
          <p:nvPr/>
        </p:nvSpPr>
        <p:spPr>
          <a:xfrm>
            <a:off x="2576537" y="1636748"/>
            <a:ext cx="540243"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ひだり</a:t>
            </a:r>
          </a:p>
        </p:txBody>
      </p:sp>
      <p:sp>
        <p:nvSpPr>
          <p:cNvPr id="30" name="テキスト ボックス 29">
            <a:extLst>
              <a:ext uri="{FF2B5EF4-FFF2-40B4-BE49-F238E27FC236}">
                <a16:creationId xmlns:a16="http://schemas.microsoft.com/office/drawing/2014/main" id="{1E4B48A6-3BA6-4717-80A2-8A13DCE211F3}"/>
              </a:ext>
            </a:extLst>
          </p:cNvPr>
          <p:cNvSpPr txBox="1"/>
          <p:nvPr/>
        </p:nvSpPr>
        <p:spPr>
          <a:xfrm>
            <a:off x="1335159" y="1636748"/>
            <a:ext cx="739825"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しゅうかく</a:t>
            </a:r>
          </a:p>
        </p:txBody>
      </p:sp>
      <p:sp>
        <p:nvSpPr>
          <p:cNvPr id="31" name="テキスト ボックス 30">
            <a:extLst>
              <a:ext uri="{FF2B5EF4-FFF2-40B4-BE49-F238E27FC236}">
                <a16:creationId xmlns:a16="http://schemas.microsoft.com/office/drawing/2014/main" id="{E95187A0-D06A-4FCC-B2D1-531A15E2E951}"/>
              </a:ext>
            </a:extLst>
          </p:cNvPr>
          <p:cNvSpPr txBox="1"/>
          <p:nvPr/>
        </p:nvSpPr>
        <p:spPr>
          <a:xfrm>
            <a:off x="6528382" y="1128969"/>
            <a:ext cx="686318"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げんだい</a:t>
            </a:r>
          </a:p>
        </p:txBody>
      </p:sp>
      <p:sp>
        <p:nvSpPr>
          <p:cNvPr id="32" name="テキスト ボックス 31">
            <a:extLst>
              <a:ext uri="{FF2B5EF4-FFF2-40B4-BE49-F238E27FC236}">
                <a16:creationId xmlns:a16="http://schemas.microsoft.com/office/drawing/2014/main" id="{33D80147-59DC-478A-BC89-CC86044B6AF3}"/>
              </a:ext>
            </a:extLst>
          </p:cNvPr>
          <p:cNvSpPr txBox="1"/>
          <p:nvPr/>
        </p:nvSpPr>
        <p:spPr>
          <a:xfrm>
            <a:off x="4371590" y="1128969"/>
            <a:ext cx="33274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こ</a:t>
            </a:r>
          </a:p>
        </p:txBody>
      </p:sp>
      <p:sp>
        <p:nvSpPr>
          <p:cNvPr id="35" name="テキスト ボックス 34">
            <a:extLst>
              <a:ext uri="{FF2B5EF4-FFF2-40B4-BE49-F238E27FC236}">
                <a16:creationId xmlns:a16="http://schemas.microsoft.com/office/drawing/2014/main" id="{95DC6C5E-775B-414F-9C0A-34F3A829757C}"/>
              </a:ext>
            </a:extLst>
          </p:cNvPr>
          <p:cNvSpPr txBox="1"/>
          <p:nvPr/>
        </p:nvSpPr>
        <p:spPr>
          <a:xfrm>
            <a:off x="1814708" y="2106672"/>
            <a:ext cx="414069"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つか</a:t>
            </a:r>
          </a:p>
        </p:txBody>
      </p:sp>
      <p:sp>
        <p:nvSpPr>
          <p:cNvPr id="21" name="テキスト ボックス 20">
            <a:extLst>
              <a:ext uri="{FF2B5EF4-FFF2-40B4-BE49-F238E27FC236}">
                <a16:creationId xmlns:a16="http://schemas.microsoft.com/office/drawing/2014/main" id="{44E54C80-81D4-4DBF-8A43-725C644D2649}"/>
              </a:ext>
            </a:extLst>
          </p:cNvPr>
          <p:cNvSpPr txBox="1"/>
          <p:nvPr/>
        </p:nvSpPr>
        <p:spPr>
          <a:xfrm>
            <a:off x="3789877" y="2106672"/>
            <a:ext cx="70161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しゅうかく</a:t>
            </a:r>
          </a:p>
        </p:txBody>
      </p:sp>
      <p:sp>
        <p:nvSpPr>
          <p:cNvPr id="22" name="テキスト ボックス 21">
            <a:extLst>
              <a:ext uri="{FF2B5EF4-FFF2-40B4-BE49-F238E27FC236}">
                <a16:creationId xmlns:a16="http://schemas.microsoft.com/office/drawing/2014/main" id="{021BBD48-5739-46AE-B541-9AF9912CDDB3}"/>
              </a:ext>
            </a:extLst>
          </p:cNvPr>
          <p:cNvSpPr txBox="1"/>
          <p:nvPr/>
        </p:nvSpPr>
        <p:spPr>
          <a:xfrm>
            <a:off x="3728333" y="1636748"/>
            <a:ext cx="1273974"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ちょくせつ しゅうかく</a:t>
            </a:r>
          </a:p>
        </p:txBody>
      </p:sp>
      <p:sp>
        <p:nvSpPr>
          <p:cNvPr id="36" name="テキスト ボックス 35">
            <a:extLst>
              <a:ext uri="{FF2B5EF4-FFF2-40B4-BE49-F238E27FC236}">
                <a16:creationId xmlns:a16="http://schemas.microsoft.com/office/drawing/2014/main" id="{9AAA37E6-C427-42B1-A1D9-E7E5FC7A762B}"/>
              </a:ext>
            </a:extLst>
          </p:cNvPr>
          <p:cNvSpPr txBox="1"/>
          <p:nvPr/>
        </p:nvSpPr>
        <p:spPr>
          <a:xfrm>
            <a:off x="5499328" y="1128969"/>
            <a:ext cx="701616" cy="215444"/>
          </a:xfrm>
          <a:prstGeom prst="rect">
            <a:avLst/>
          </a:prstGeom>
          <a:noFill/>
        </p:spPr>
        <p:txBody>
          <a:bodyPr wrap="square" rtlCol="0">
            <a:spAutoFit/>
          </a:bodyPr>
          <a:lstStyle/>
          <a:p>
            <a:pPr algn="ctr"/>
            <a:r>
              <a:rPr kumimoji="1" lang="ja-JP" altLang="en-US" sz="800" dirty="0">
                <a:solidFill>
                  <a:srgbClr val="C00000"/>
                </a:solidFill>
                <a:latin typeface="メイリオ" panose="020B0604030504040204" pitchFamily="50" charset="-128"/>
                <a:ea typeface="メイリオ" panose="020B0604030504040204" pitchFamily="50" charset="-128"/>
              </a:rPr>
              <a:t>しゅうかく</a:t>
            </a:r>
          </a:p>
        </p:txBody>
      </p:sp>
    </p:spTree>
    <p:extLst>
      <p:ext uri="{BB962C8B-B14F-4D97-AF65-F5344CB8AC3E}">
        <p14:creationId xmlns:p14="http://schemas.microsoft.com/office/powerpoint/2010/main" val="332216742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pic>
        <p:nvPicPr>
          <p:cNvPr id="20" name="図 19">
            <a:extLst>
              <a:ext uri="{FF2B5EF4-FFF2-40B4-BE49-F238E27FC236}">
                <a16:creationId xmlns:a16="http://schemas.microsoft.com/office/drawing/2014/main" id="{38F36BD1-BECC-44C5-9E15-8084CD270813}"/>
              </a:ext>
            </a:extLst>
          </p:cNvPr>
          <p:cNvPicPr>
            <a:picLocks noChangeAspect="1"/>
          </p:cNvPicPr>
          <p:nvPr/>
        </p:nvPicPr>
        <p:blipFill>
          <a:blip r:embed="rId2"/>
          <a:srcRect/>
          <a:stretch/>
        </p:blipFill>
        <p:spPr>
          <a:xfrm>
            <a:off x="1130060" y="1719085"/>
            <a:ext cx="6883874" cy="4566721"/>
          </a:xfrm>
          <a:prstGeom prst="rect">
            <a:avLst/>
          </a:prstGeom>
        </p:spPr>
      </p:pic>
      <p:sp>
        <p:nvSpPr>
          <p:cNvPr id="21" name="テキスト ボックス 20">
            <a:extLst>
              <a:ext uri="{FF2B5EF4-FFF2-40B4-BE49-F238E27FC236}">
                <a16:creationId xmlns:a16="http://schemas.microsoft.com/office/drawing/2014/main" id="{7598297A-457A-4068-BAA5-8ABB40340894}"/>
              </a:ext>
            </a:extLst>
          </p:cNvPr>
          <p:cNvSpPr txBox="1"/>
          <p:nvPr/>
        </p:nvSpPr>
        <p:spPr>
          <a:xfrm>
            <a:off x="725197" y="1010988"/>
            <a:ext cx="6264688"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ビートが成長しています。左クリックで収穫しましょう。</a:t>
            </a:r>
            <a:endParaRPr kumimoji="1" lang="ja-JP" altLang="en-US" dirty="0">
              <a:latin typeface="メイリオ" panose="020B0604030504040204" pitchFamily="50" charset="-128"/>
              <a:ea typeface="メイリオ" panose="020B0604030504040204" pitchFamily="50" charset="-128"/>
            </a:endParaRPr>
          </a:p>
        </p:txBody>
      </p:sp>
      <p:sp>
        <p:nvSpPr>
          <p:cNvPr id="22" name="テキスト ボックス 21">
            <a:extLst>
              <a:ext uri="{FF2B5EF4-FFF2-40B4-BE49-F238E27FC236}">
                <a16:creationId xmlns:a16="http://schemas.microsoft.com/office/drawing/2014/main" id="{90691675-D91B-449A-9341-D4E3CB097012}"/>
              </a:ext>
            </a:extLst>
          </p:cNvPr>
          <p:cNvSpPr txBox="1"/>
          <p:nvPr/>
        </p:nvSpPr>
        <p:spPr>
          <a:xfrm>
            <a:off x="3360378" y="1088685"/>
            <a:ext cx="61265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ひだり</a:t>
            </a:r>
          </a:p>
        </p:txBody>
      </p:sp>
      <p:sp>
        <p:nvSpPr>
          <p:cNvPr id="23" name="テキスト ボックス 22">
            <a:extLst>
              <a:ext uri="{FF2B5EF4-FFF2-40B4-BE49-F238E27FC236}">
                <a16:creationId xmlns:a16="http://schemas.microsoft.com/office/drawing/2014/main" id="{329C9D0D-E757-4DF0-8037-CAC060DEFC80}"/>
              </a:ext>
            </a:extLst>
          </p:cNvPr>
          <p:cNvSpPr txBox="1"/>
          <p:nvPr/>
        </p:nvSpPr>
        <p:spPr>
          <a:xfrm>
            <a:off x="1573678" y="1088685"/>
            <a:ext cx="82834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せいちょう</a:t>
            </a:r>
          </a:p>
        </p:txBody>
      </p:sp>
      <p:sp>
        <p:nvSpPr>
          <p:cNvPr id="10" name="テキスト ボックス 9">
            <a:extLst>
              <a:ext uri="{FF2B5EF4-FFF2-40B4-BE49-F238E27FC236}">
                <a16:creationId xmlns:a16="http://schemas.microsoft.com/office/drawing/2014/main" id="{AEAFB2EA-55A3-47AF-BE54-EB977E03ED54}"/>
              </a:ext>
            </a:extLst>
          </p:cNvPr>
          <p:cNvSpPr txBox="1"/>
          <p:nvPr/>
        </p:nvSpPr>
        <p:spPr>
          <a:xfrm>
            <a:off x="4756796" y="1088685"/>
            <a:ext cx="82834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しゅうかく</a:t>
            </a:r>
          </a:p>
        </p:txBody>
      </p:sp>
    </p:spTree>
    <p:extLst>
      <p:ext uri="{BB962C8B-B14F-4D97-AF65-F5344CB8AC3E}">
        <p14:creationId xmlns:p14="http://schemas.microsoft.com/office/powerpoint/2010/main" val="155157673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sp>
        <p:nvSpPr>
          <p:cNvPr id="11" name="テキスト ボックス 10">
            <a:extLst>
              <a:ext uri="{FF2B5EF4-FFF2-40B4-BE49-F238E27FC236}">
                <a16:creationId xmlns:a16="http://schemas.microsoft.com/office/drawing/2014/main" id="{A6CA7F82-2207-40E8-AF79-A5D60B508E31}"/>
              </a:ext>
            </a:extLst>
          </p:cNvPr>
          <p:cNvSpPr txBox="1"/>
          <p:nvPr/>
        </p:nvSpPr>
        <p:spPr>
          <a:xfrm>
            <a:off x="725197" y="923064"/>
            <a:ext cx="7990178"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ビートをデジタル化して送ります。</a:t>
            </a:r>
            <a:endParaRPr kumimoji="1" lang="ja-JP" altLang="en-US" dirty="0">
              <a:latin typeface="メイリオ" panose="020B0604030504040204" pitchFamily="50" charset="-128"/>
              <a:ea typeface="メイリオ" panose="020B0604030504040204" pitchFamily="50" charset="-128"/>
            </a:endParaRPr>
          </a:p>
        </p:txBody>
      </p:sp>
      <p:sp>
        <p:nvSpPr>
          <p:cNvPr id="13" name="テキスト ボックス 12">
            <a:extLst>
              <a:ext uri="{FF2B5EF4-FFF2-40B4-BE49-F238E27FC236}">
                <a16:creationId xmlns:a16="http://schemas.microsoft.com/office/drawing/2014/main" id="{2FD2C522-4A17-4E1A-BA57-337E684C55B8}"/>
              </a:ext>
            </a:extLst>
          </p:cNvPr>
          <p:cNvSpPr txBox="1"/>
          <p:nvPr/>
        </p:nvSpPr>
        <p:spPr>
          <a:xfrm>
            <a:off x="2500395" y="999833"/>
            <a:ext cx="502923"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a:t>
            </a:r>
          </a:p>
        </p:txBody>
      </p:sp>
      <p:sp>
        <p:nvSpPr>
          <p:cNvPr id="28" name="テキスト ボックス 27">
            <a:extLst>
              <a:ext uri="{FF2B5EF4-FFF2-40B4-BE49-F238E27FC236}">
                <a16:creationId xmlns:a16="http://schemas.microsoft.com/office/drawing/2014/main" id="{4E31D0D1-A9EB-4DED-A1AF-3AD51CC3BD06}"/>
              </a:ext>
            </a:extLst>
          </p:cNvPr>
          <p:cNvSpPr txBox="1"/>
          <p:nvPr/>
        </p:nvSpPr>
        <p:spPr>
          <a:xfrm>
            <a:off x="3227342" y="999833"/>
            <a:ext cx="502924" cy="255100"/>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おく</a:t>
            </a:r>
          </a:p>
        </p:txBody>
      </p:sp>
      <p:pic>
        <p:nvPicPr>
          <p:cNvPr id="15" name="図 14">
            <a:extLst>
              <a:ext uri="{FF2B5EF4-FFF2-40B4-BE49-F238E27FC236}">
                <a16:creationId xmlns:a16="http://schemas.microsoft.com/office/drawing/2014/main" id="{0476D199-AC24-42C1-8DD4-C847F71C8A4D}"/>
              </a:ext>
            </a:extLst>
          </p:cNvPr>
          <p:cNvPicPr>
            <a:picLocks noChangeAspect="1"/>
          </p:cNvPicPr>
          <p:nvPr/>
        </p:nvPicPr>
        <p:blipFill>
          <a:blip r:embed="rId2"/>
          <a:srcRect/>
          <a:stretch/>
        </p:blipFill>
        <p:spPr>
          <a:xfrm>
            <a:off x="1170611" y="1967918"/>
            <a:ext cx="6903273" cy="4579591"/>
          </a:xfrm>
          <a:prstGeom prst="rect">
            <a:avLst/>
          </a:prstGeom>
        </p:spPr>
      </p:pic>
      <p:sp>
        <p:nvSpPr>
          <p:cNvPr id="20" name="テキスト ボックス 19">
            <a:extLst>
              <a:ext uri="{FF2B5EF4-FFF2-40B4-BE49-F238E27FC236}">
                <a16:creationId xmlns:a16="http://schemas.microsoft.com/office/drawing/2014/main" id="{D3E7CB18-3A57-4D0E-9A3A-268A25725EE7}"/>
              </a:ext>
            </a:extLst>
          </p:cNvPr>
          <p:cNvSpPr txBox="1"/>
          <p:nvPr/>
        </p:nvSpPr>
        <p:spPr>
          <a:xfrm>
            <a:off x="731487" y="1327801"/>
            <a:ext cx="7695272"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ビートルートを選択した状態で、スキャナーを右クリックします。</a:t>
            </a:r>
            <a:endParaRPr kumimoji="1" lang="ja-JP" altLang="en-US" dirty="0">
              <a:latin typeface="メイリオ" panose="020B0604030504040204" pitchFamily="50" charset="-128"/>
              <a:ea typeface="メイリオ" panose="020B0604030504040204" pitchFamily="50" charset="-128"/>
            </a:endParaRPr>
          </a:p>
        </p:txBody>
      </p:sp>
      <p:sp>
        <p:nvSpPr>
          <p:cNvPr id="21" name="テキスト ボックス 20">
            <a:extLst>
              <a:ext uri="{FF2B5EF4-FFF2-40B4-BE49-F238E27FC236}">
                <a16:creationId xmlns:a16="http://schemas.microsoft.com/office/drawing/2014/main" id="{E13B5F19-4E13-463C-947C-149638A1E4BA}"/>
              </a:ext>
            </a:extLst>
          </p:cNvPr>
          <p:cNvSpPr txBox="1"/>
          <p:nvPr/>
        </p:nvSpPr>
        <p:spPr>
          <a:xfrm>
            <a:off x="2275999" y="1396535"/>
            <a:ext cx="708002"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せんたく</a:t>
            </a:r>
          </a:p>
        </p:txBody>
      </p:sp>
      <p:sp>
        <p:nvSpPr>
          <p:cNvPr id="22" name="テキスト ボックス 21">
            <a:extLst>
              <a:ext uri="{FF2B5EF4-FFF2-40B4-BE49-F238E27FC236}">
                <a16:creationId xmlns:a16="http://schemas.microsoft.com/office/drawing/2014/main" id="{AD01E6BA-1B1F-4881-ACCB-0828AB75CD1B}"/>
              </a:ext>
            </a:extLst>
          </p:cNvPr>
          <p:cNvSpPr txBox="1"/>
          <p:nvPr/>
        </p:nvSpPr>
        <p:spPr>
          <a:xfrm>
            <a:off x="5461702" y="1396535"/>
            <a:ext cx="499920"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みぎ</a:t>
            </a:r>
          </a:p>
        </p:txBody>
      </p:sp>
      <p:sp>
        <p:nvSpPr>
          <p:cNvPr id="29" name="テキスト ボックス 28">
            <a:extLst>
              <a:ext uri="{FF2B5EF4-FFF2-40B4-BE49-F238E27FC236}">
                <a16:creationId xmlns:a16="http://schemas.microsoft.com/office/drawing/2014/main" id="{CD5C2AC8-7DE6-4874-AC7C-A6E4A73F9FCB}"/>
              </a:ext>
            </a:extLst>
          </p:cNvPr>
          <p:cNvSpPr txBox="1"/>
          <p:nvPr/>
        </p:nvSpPr>
        <p:spPr>
          <a:xfrm>
            <a:off x="3104964" y="1396535"/>
            <a:ext cx="840597"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じょうたい</a:t>
            </a:r>
          </a:p>
        </p:txBody>
      </p:sp>
      <p:sp>
        <p:nvSpPr>
          <p:cNvPr id="30" name="楕円 29">
            <a:extLst>
              <a:ext uri="{FF2B5EF4-FFF2-40B4-BE49-F238E27FC236}">
                <a16:creationId xmlns:a16="http://schemas.microsoft.com/office/drawing/2014/main" id="{EDC27884-A68D-41D5-8BCD-315620843387}"/>
              </a:ext>
            </a:extLst>
          </p:cNvPr>
          <p:cNvSpPr/>
          <p:nvPr/>
        </p:nvSpPr>
        <p:spPr>
          <a:xfrm>
            <a:off x="3543785" y="6143524"/>
            <a:ext cx="465993" cy="458230"/>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
        <p:nvSpPr>
          <p:cNvPr id="31" name="楕円 30">
            <a:extLst>
              <a:ext uri="{FF2B5EF4-FFF2-40B4-BE49-F238E27FC236}">
                <a16:creationId xmlns:a16="http://schemas.microsoft.com/office/drawing/2014/main" id="{A4725E87-A88E-4E14-8092-E84A97F80E39}"/>
              </a:ext>
            </a:extLst>
          </p:cNvPr>
          <p:cNvSpPr/>
          <p:nvPr/>
        </p:nvSpPr>
        <p:spPr>
          <a:xfrm>
            <a:off x="3247561" y="2809816"/>
            <a:ext cx="2304866" cy="2304866"/>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spTree>
    <p:extLst>
      <p:ext uri="{BB962C8B-B14F-4D97-AF65-F5344CB8AC3E}">
        <p14:creationId xmlns:p14="http://schemas.microsoft.com/office/powerpoint/2010/main" val="13956626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pic>
        <p:nvPicPr>
          <p:cNvPr id="16" name="図 15">
            <a:extLst>
              <a:ext uri="{FF2B5EF4-FFF2-40B4-BE49-F238E27FC236}">
                <a16:creationId xmlns:a16="http://schemas.microsoft.com/office/drawing/2014/main" id="{A80B22C0-56CA-442C-8348-BE03D2E4AC91}"/>
              </a:ext>
            </a:extLst>
          </p:cNvPr>
          <p:cNvPicPr>
            <a:picLocks noChangeAspect="1"/>
          </p:cNvPicPr>
          <p:nvPr/>
        </p:nvPicPr>
        <p:blipFill>
          <a:blip r:embed="rId2"/>
          <a:srcRect/>
          <a:stretch/>
        </p:blipFill>
        <p:spPr>
          <a:xfrm>
            <a:off x="2525217" y="2222567"/>
            <a:ext cx="4093565" cy="3103312"/>
          </a:xfrm>
          <a:prstGeom prst="rect">
            <a:avLst/>
          </a:prstGeom>
        </p:spPr>
      </p:pic>
      <p:grpSp>
        <p:nvGrpSpPr>
          <p:cNvPr id="24" name="グループ化 23">
            <a:extLst>
              <a:ext uri="{FF2B5EF4-FFF2-40B4-BE49-F238E27FC236}">
                <a16:creationId xmlns:a16="http://schemas.microsoft.com/office/drawing/2014/main" id="{F5BE7C51-8D76-4CA9-A99E-A788934660A4}"/>
              </a:ext>
            </a:extLst>
          </p:cNvPr>
          <p:cNvGrpSpPr/>
          <p:nvPr/>
        </p:nvGrpSpPr>
        <p:grpSpPr>
          <a:xfrm>
            <a:off x="3543886" y="3506884"/>
            <a:ext cx="1010358" cy="1010358"/>
            <a:chOff x="1252039" y="3292623"/>
            <a:chExt cx="1604985" cy="1604985"/>
          </a:xfrm>
        </p:grpSpPr>
        <p:sp>
          <p:nvSpPr>
            <p:cNvPr id="25" name="楕円 24">
              <a:extLst>
                <a:ext uri="{FF2B5EF4-FFF2-40B4-BE49-F238E27FC236}">
                  <a16:creationId xmlns:a16="http://schemas.microsoft.com/office/drawing/2014/main" id="{E6ED0FC5-36D1-407C-9728-63E8B297E283}"/>
                </a:ext>
              </a:extLst>
            </p:cNvPr>
            <p:cNvSpPr/>
            <p:nvPr/>
          </p:nvSpPr>
          <p:spPr>
            <a:xfrm>
              <a:off x="1252039" y="3292623"/>
              <a:ext cx="1604985" cy="1604985"/>
            </a:xfrm>
            <a:prstGeom prst="ellipse">
              <a:avLst/>
            </a:prstGeom>
            <a:solidFill>
              <a:schemeClr val="bg1"/>
            </a:solidFill>
            <a:ln w="38100">
              <a:solidFill>
                <a:srgbClr val="FFC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dirty="0">
                <a:solidFill>
                  <a:srgbClr val="FF0000"/>
                </a:solidFill>
              </a:endParaRPr>
            </a:p>
          </p:txBody>
        </p:sp>
        <p:grpSp>
          <p:nvGrpSpPr>
            <p:cNvPr id="26" name="グループ化 25">
              <a:extLst>
                <a:ext uri="{FF2B5EF4-FFF2-40B4-BE49-F238E27FC236}">
                  <a16:creationId xmlns:a16="http://schemas.microsoft.com/office/drawing/2014/main" id="{F6E94F08-BBB5-4C0C-A96A-8DF75BC88165}"/>
                </a:ext>
              </a:extLst>
            </p:cNvPr>
            <p:cNvGrpSpPr/>
            <p:nvPr/>
          </p:nvGrpSpPr>
          <p:grpSpPr>
            <a:xfrm>
              <a:off x="1484038" y="3524622"/>
              <a:ext cx="1140985" cy="1140985"/>
              <a:chOff x="1464149" y="3562244"/>
              <a:chExt cx="1140985" cy="1140985"/>
            </a:xfrm>
          </p:grpSpPr>
          <p:pic>
            <p:nvPicPr>
              <p:cNvPr id="27" name="図 26">
                <a:extLst>
                  <a:ext uri="{FF2B5EF4-FFF2-40B4-BE49-F238E27FC236}">
                    <a16:creationId xmlns:a16="http://schemas.microsoft.com/office/drawing/2014/main" id="{1C4EB115-8FD8-49AD-A234-64FE6D6E05BF}"/>
                  </a:ext>
                </a:extLst>
              </p:cNvPr>
              <p:cNvPicPr>
                <a:picLocks noChangeAspect="1"/>
              </p:cNvPicPr>
              <p:nvPr/>
            </p:nvPicPr>
            <p:blipFill>
              <a:blip r:embed="rId3" cstate="print">
                <a:duotone>
                  <a:schemeClr val="accent2">
                    <a:shade val="45000"/>
                    <a:satMod val="135000"/>
                  </a:schemeClr>
                  <a:prstClr val="white"/>
                </a:duotone>
                <a:extLst>
                  <a:ext uri="{28A0092B-C50C-407E-A947-70E740481C1C}">
                    <a14:useLocalDpi xmlns:a14="http://schemas.microsoft.com/office/drawing/2010/main"/>
                  </a:ext>
                </a:extLst>
              </a:blip>
              <a:stretch>
                <a:fillRect/>
              </a:stretch>
            </p:blipFill>
            <p:spPr>
              <a:xfrm>
                <a:off x="1464149" y="3562244"/>
                <a:ext cx="1140985" cy="1140985"/>
              </a:xfrm>
              <a:prstGeom prst="rect">
                <a:avLst/>
              </a:prstGeom>
            </p:spPr>
          </p:pic>
          <p:grpSp>
            <p:nvGrpSpPr>
              <p:cNvPr id="32" name="グループ化 31">
                <a:extLst>
                  <a:ext uri="{FF2B5EF4-FFF2-40B4-BE49-F238E27FC236}">
                    <a16:creationId xmlns:a16="http://schemas.microsoft.com/office/drawing/2014/main" id="{CC69BE24-B8C3-4318-8D9A-09536BACC685}"/>
                  </a:ext>
                </a:extLst>
              </p:cNvPr>
              <p:cNvGrpSpPr/>
              <p:nvPr/>
            </p:nvGrpSpPr>
            <p:grpSpPr>
              <a:xfrm>
                <a:off x="1464149" y="3562244"/>
                <a:ext cx="651892" cy="605666"/>
                <a:chOff x="-1628439" y="3256120"/>
                <a:chExt cx="651892" cy="605666"/>
              </a:xfrm>
            </p:grpSpPr>
            <p:pic>
              <p:nvPicPr>
                <p:cNvPr id="33" name="図 32">
                  <a:extLst>
                    <a:ext uri="{FF2B5EF4-FFF2-40B4-BE49-F238E27FC236}">
                      <a16:creationId xmlns:a16="http://schemas.microsoft.com/office/drawing/2014/main" id="{C175A738-2CED-4F16-B3EB-F93E0AA73C76}"/>
                    </a:ext>
                  </a:extLst>
                </p:cNvPr>
                <p:cNvPicPr>
                  <a:picLocks noChangeAspect="1"/>
                </p:cNvPicPr>
                <p:nvPr/>
              </p:nvPicPr>
              <p:blipFill rotWithShape="1">
                <a:blip r:embed="rId4" cstate="print">
                  <a:duotone>
                    <a:schemeClr val="accent1">
                      <a:shade val="45000"/>
                      <a:satMod val="135000"/>
                    </a:schemeClr>
                    <a:prstClr val="white"/>
                  </a:duotone>
                  <a:extLst>
                    <a:ext uri="{28A0092B-C50C-407E-A947-70E740481C1C}">
                      <a14:useLocalDpi xmlns:a14="http://schemas.microsoft.com/office/drawing/2010/main"/>
                    </a:ext>
                  </a:extLst>
                </a:blip>
                <a:srcRect t="-2"/>
                <a:stretch/>
              </p:blipFill>
              <p:spPr>
                <a:xfrm>
                  <a:off x="-1628439" y="3256120"/>
                  <a:ext cx="563120" cy="605666"/>
                </a:xfrm>
                <a:prstGeom prst="rect">
                  <a:avLst/>
                </a:prstGeom>
              </p:spPr>
            </p:pic>
            <p:sp>
              <p:nvSpPr>
                <p:cNvPr id="34" name="四角形: 角を丸くする 33">
                  <a:extLst>
                    <a:ext uri="{FF2B5EF4-FFF2-40B4-BE49-F238E27FC236}">
                      <a16:creationId xmlns:a16="http://schemas.microsoft.com/office/drawing/2014/main" id="{2D32BFF6-5BF5-469D-8C44-5E7F71A77C44}"/>
                    </a:ext>
                  </a:extLst>
                </p:cNvPr>
                <p:cNvSpPr/>
                <p:nvPr/>
              </p:nvSpPr>
              <p:spPr>
                <a:xfrm>
                  <a:off x="-1136343" y="3523441"/>
                  <a:ext cx="159796" cy="299542"/>
                </a:xfrm>
                <a:prstGeom prst="roundRect">
                  <a:avLst>
                    <a:gd name="adj" fmla="val 50000"/>
                  </a:avLst>
                </a:prstGeom>
                <a:solidFill>
                  <a:srgbClr val="A5B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grpSp>
      </p:grpSp>
      <p:sp>
        <p:nvSpPr>
          <p:cNvPr id="35" name="円弧 34">
            <a:extLst>
              <a:ext uri="{FF2B5EF4-FFF2-40B4-BE49-F238E27FC236}">
                <a16:creationId xmlns:a16="http://schemas.microsoft.com/office/drawing/2014/main" id="{6224C2A6-9947-45F9-AD41-FD2628ABB68E}"/>
              </a:ext>
            </a:extLst>
          </p:cNvPr>
          <p:cNvSpPr/>
          <p:nvPr/>
        </p:nvSpPr>
        <p:spPr>
          <a:xfrm flipV="1">
            <a:off x="2780665" y="2910559"/>
            <a:ext cx="1439550" cy="2212966"/>
          </a:xfrm>
          <a:prstGeom prst="arc">
            <a:avLst>
              <a:gd name="adj1" fmla="val 5247327"/>
              <a:gd name="adj2" fmla="val 14045392"/>
            </a:avLst>
          </a:prstGeom>
          <a:ln w="38100">
            <a:solidFill>
              <a:srgbClr val="FF0000"/>
            </a:solidFill>
            <a:headEnd type="triangle" w="lg" len="lg"/>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38" name="テキスト ボックス 37">
            <a:extLst>
              <a:ext uri="{FF2B5EF4-FFF2-40B4-BE49-F238E27FC236}">
                <a16:creationId xmlns:a16="http://schemas.microsoft.com/office/drawing/2014/main" id="{32A58557-A6CE-4E68-A42F-904D55541755}"/>
              </a:ext>
            </a:extLst>
          </p:cNvPr>
          <p:cNvSpPr txBox="1"/>
          <p:nvPr/>
        </p:nvSpPr>
        <p:spPr>
          <a:xfrm>
            <a:off x="701459" y="1053687"/>
            <a:ext cx="8013916" cy="577081"/>
          </a:xfrm>
          <a:prstGeom prst="rect">
            <a:avLst/>
          </a:prstGeom>
          <a:noFill/>
        </p:spPr>
        <p:txBody>
          <a:bodyPr wrap="square" rtlCol="0">
            <a:spAutoFit/>
          </a:bodyPr>
          <a:lstStyle/>
          <a:p>
            <a:pPr>
              <a:lnSpc>
                <a:spcPct val="200000"/>
              </a:lnSpc>
            </a:pPr>
            <a:r>
              <a:rPr lang="ja-JP" altLang="en-US" dirty="0">
                <a:solidFill>
                  <a:srgbClr val="575E75"/>
                </a:solidFill>
                <a:latin typeface="メイリオ" panose="020B0604030504040204" pitchFamily="50" charset="-128"/>
                <a:ea typeface="メイリオ" panose="020B0604030504040204" pitchFamily="50" charset="-128"/>
              </a:rPr>
              <a:t>ドラッグアンドドロップで、ビートルートをアイテムホッパーに移動します。</a:t>
            </a:r>
            <a:endParaRPr kumimoji="1" lang="ja-JP" altLang="en-US" dirty="0">
              <a:latin typeface="メイリオ" panose="020B0604030504040204" pitchFamily="50" charset="-128"/>
              <a:ea typeface="メイリオ" panose="020B0604030504040204" pitchFamily="50" charset="-128"/>
            </a:endParaRPr>
          </a:p>
        </p:txBody>
      </p:sp>
      <p:sp>
        <p:nvSpPr>
          <p:cNvPr id="40" name="テキスト ボックス 39">
            <a:extLst>
              <a:ext uri="{FF2B5EF4-FFF2-40B4-BE49-F238E27FC236}">
                <a16:creationId xmlns:a16="http://schemas.microsoft.com/office/drawing/2014/main" id="{88B50214-8A45-403D-8AEE-68DAB1D37AF1}"/>
              </a:ext>
            </a:extLst>
          </p:cNvPr>
          <p:cNvSpPr txBox="1"/>
          <p:nvPr/>
        </p:nvSpPr>
        <p:spPr>
          <a:xfrm>
            <a:off x="7327799" y="1132968"/>
            <a:ext cx="61661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いどう</a:t>
            </a:r>
          </a:p>
        </p:txBody>
      </p:sp>
    </p:spTree>
    <p:extLst>
      <p:ext uri="{BB962C8B-B14F-4D97-AF65-F5344CB8AC3E}">
        <p14:creationId xmlns:p14="http://schemas.microsoft.com/office/powerpoint/2010/main" val="1142200251"/>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en-US" altLang="ja-JP" dirty="0"/>
              <a:t>4</a:t>
            </a:r>
            <a:r>
              <a:rPr lang="ja-JP" altLang="en-US" dirty="0"/>
              <a:t>．広いエリアに種を蒔こう</a:t>
            </a:r>
          </a:p>
        </p:txBody>
      </p:sp>
      <p:sp>
        <p:nvSpPr>
          <p:cNvPr id="17" name="テキスト ボックス 16">
            <a:extLst>
              <a:ext uri="{FF2B5EF4-FFF2-40B4-BE49-F238E27FC236}">
                <a16:creationId xmlns:a16="http://schemas.microsoft.com/office/drawing/2014/main" id="{D1C318D8-AB3F-4D90-BD61-0DF40C7ADD9E}"/>
              </a:ext>
            </a:extLst>
          </p:cNvPr>
          <p:cNvSpPr txBox="1"/>
          <p:nvPr/>
        </p:nvSpPr>
        <p:spPr>
          <a:xfrm>
            <a:off x="3212201"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ま</a:t>
            </a:r>
          </a:p>
        </p:txBody>
      </p:sp>
      <p:sp>
        <p:nvSpPr>
          <p:cNvPr id="18" name="テキスト ボックス 17">
            <a:extLst>
              <a:ext uri="{FF2B5EF4-FFF2-40B4-BE49-F238E27FC236}">
                <a16:creationId xmlns:a16="http://schemas.microsoft.com/office/drawing/2014/main" id="{0F8B81CA-5FF7-472F-A681-9FD564161CAB}"/>
              </a:ext>
            </a:extLst>
          </p:cNvPr>
          <p:cNvSpPr txBox="1"/>
          <p:nvPr/>
        </p:nvSpPr>
        <p:spPr>
          <a:xfrm>
            <a:off x="2617333"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たね</a:t>
            </a:r>
          </a:p>
        </p:txBody>
      </p:sp>
      <p:sp>
        <p:nvSpPr>
          <p:cNvPr id="19" name="テキスト ボックス 18">
            <a:extLst>
              <a:ext uri="{FF2B5EF4-FFF2-40B4-BE49-F238E27FC236}">
                <a16:creationId xmlns:a16="http://schemas.microsoft.com/office/drawing/2014/main" id="{1E8563DA-D6CE-4CFE-B3C4-93B969C1C4C0}"/>
              </a:ext>
            </a:extLst>
          </p:cNvPr>
          <p:cNvSpPr txBox="1"/>
          <p:nvPr/>
        </p:nvSpPr>
        <p:spPr>
          <a:xfrm>
            <a:off x="916886" y="399779"/>
            <a:ext cx="511829"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ひろ</a:t>
            </a:r>
          </a:p>
        </p:txBody>
      </p:sp>
      <p:sp>
        <p:nvSpPr>
          <p:cNvPr id="28" name="テキスト ボックス 27">
            <a:extLst>
              <a:ext uri="{FF2B5EF4-FFF2-40B4-BE49-F238E27FC236}">
                <a16:creationId xmlns:a16="http://schemas.microsoft.com/office/drawing/2014/main" id="{CC9B8F86-8DE9-442F-BAD9-496F74DD826A}"/>
              </a:ext>
            </a:extLst>
          </p:cNvPr>
          <p:cNvSpPr txBox="1"/>
          <p:nvPr/>
        </p:nvSpPr>
        <p:spPr>
          <a:xfrm>
            <a:off x="725197" y="1010988"/>
            <a:ext cx="7990177" cy="473206"/>
          </a:xfrm>
          <a:prstGeom prst="rect">
            <a:avLst/>
          </a:prstGeom>
          <a:noFill/>
        </p:spPr>
        <p:txBody>
          <a:bodyPr wrap="square" rtlCol="0">
            <a:spAutoFit/>
          </a:bodyPr>
          <a:lstStyle/>
          <a:p>
            <a:pPr>
              <a:lnSpc>
                <a:spcPct val="150000"/>
              </a:lnSpc>
            </a:pPr>
            <a:r>
              <a:rPr lang="ja-JP" altLang="en-US" i="0" dirty="0">
                <a:solidFill>
                  <a:srgbClr val="575E75"/>
                </a:solidFill>
                <a:effectLst/>
                <a:latin typeface="メイリオ" panose="020B0604030504040204" pitchFamily="50" charset="-128"/>
                <a:ea typeface="メイリオ" panose="020B0604030504040204" pitchFamily="50" charset="-128"/>
              </a:rPr>
              <a:t>タイムトンネルが作動しました！ミッション完了です。</a:t>
            </a:r>
            <a:endParaRPr kumimoji="1" lang="ja-JP" altLang="en-US" dirty="0">
              <a:latin typeface="メイリオ" panose="020B0604030504040204" pitchFamily="50" charset="-128"/>
              <a:ea typeface="メイリオ" panose="020B0604030504040204" pitchFamily="50" charset="-128"/>
            </a:endParaRPr>
          </a:p>
        </p:txBody>
      </p:sp>
      <p:sp>
        <p:nvSpPr>
          <p:cNvPr id="29" name="テキスト ボックス 28">
            <a:extLst>
              <a:ext uri="{FF2B5EF4-FFF2-40B4-BE49-F238E27FC236}">
                <a16:creationId xmlns:a16="http://schemas.microsoft.com/office/drawing/2014/main" id="{CED8122A-A1EB-46A3-B0EB-E08A7752315D}"/>
              </a:ext>
            </a:extLst>
          </p:cNvPr>
          <p:cNvSpPr txBox="1"/>
          <p:nvPr/>
        </p:nvSpPr>
        <p:spPr>
          <a:xfrm>
            <a:off x="5215407" y="994555"/>
            <a:ext cx="873726"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かんりょう</a:t>
            </a:r>
          </a:p>
        </p:txBody>
      </p:sp>
      <p:pic>
        <p:nvPicPr>
          <p:cNvPr id="30" name="図 29">
            <a:extLst>
              <a:ext uri="{FF2B5EF4-FFF2-40B4-BE49-F238E27FC236}">
                <a16:creationId xmlns:a16="http://schemas.microsoft.com/office/drawing/2014/main" id="{3A361DE4-5566-438D-92DD-9E4B0F3A5E5A}"/>
              </a:ext>
            </a:extLst>
          </p:cNvPr>
          <p:cNvPicPr>
            <a:picLocks noChangeAspect="1"/>
          </p:cNvPicPr>
          <p:nvPr/>
        </p:nvPicPr>
        <p:blipFill>
          <a:blip r:embed="rId2"/>
          <a:srcRect/>
          <a:stretch/>
        </p:blipFill>
        <p:spPr>
          <a:xfrm>
            <a:off x="930300" y="1483987"/>
            <a:ext cx="7189507" cy="4769477"/>
          </a:xfrm>
          <a:prstGeom prst="rect">
            <a:avLst/>
          </a:prstGeom>
        </p:spPr>
      </p:pic>
      <p:sp>
        <p:nvSpPr>
          <p:cNvPr id="31" name="テキスト ボックス 30">
            <a:extLst>
              <a:ext uri="{FF2B5EF4-FFF2-40B4-BE49-F238E27FC236}">
                <a16:creationId xmlns:a16="http://schemas.microsoft.com/office/drawing/2014/main" id="{9FFAD210-1687-4DD1-AEEB-D7532F39C10D}"/>
              </a:ext>
            </a:extLst>
          </p:cNvPr>
          <p:cNvSpPr txBox="1"/>
          <p:nvPr/>
        </p:nvSpPr>
        <p:spPr>
          <a:xfrm>
            <a:off x="2549768" y="994555"/>
            <a:ext cx="65642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さどう</a:t>
            </a:r>
          </a:p>
        </p:txBody>
      </p:sp>
    </p:spTree>
    <p:extLst>
      <p:ext uri="{BB962C8B-B14F-4D97-AF65-F5344CB8AC3E}">
        <p14:creationId xmlns:p14="http://schemas.microsoft.com/office/powerpoint/2010/main" val="1293979606"/>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31D4E439-7AFE-41C2-9561-67F5879CAB86}"/>
              </a:ext>
            </a:extLst>
          </p:cNvPr>
          <p:cNvSpPr>
            <a:spLocks noGrp="1"/>
          </p:cNvSpPr>
          <p:nvPr>
            <p:ph type="title"/>
          </p:nvPr>
        </p:nvSpPr>
        <p:spPr/>
        <p:txBody>
          <a:bodyPr rtlCol="0"/>
          <a:lstStyle/>
          <a:p>
            <a:pPr rtl="0"/>
            <a:r>
              <a:rPr lang="ja-JP" altLang="en-US" dirty="0"/>
              <a:t>課題の終了</a:t>
            </a:r>
          </a:p>
        </p:txBody>
      </p:sp>
      <p:sp>
        <p:nvSpPr>
          <p:cNvPr id="7" name="テキスト ボックス 6">
            <a:extLst>
              <a:ext uri="{FF2B5EF4-FFF2-40B4-BE49-F238E27FC236}">
                <a16:creationId xmlns:a16="http://schemas.microsoft.com/office/drawing/2014/main" id="{DE0FA59A-AB55-46F2-BA50-DF440BB2E6D0}"/>
              </a:ext>
            </a:extLst>
          </p:cNvPr>
          <p:cNvSpPr txBox="1"/>
          <p:nvPr/>
        </p:nvSpPr>
        <p:spPr>
          <a:xfrm>
            <a:off x="639192" y="1406171"/>
            <a:ext cx="843379"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かだい</a:t>
            </a:r>
          </a:p>
        </p:txBody>
      </p:sp>
      <p:pic>
        <p:nvPicPr>
          <p:cNvPr id="4" name="図 3">
            <a:extLst>
              <a:ext uri="{FF2B5EF4-FFF2-40B4-BE49-F238E27FC236}">
                <a16:creationId xmlns:a16="http://schemas.microsoft.com/office/drawing/2014/main" id="{4C602437-FB42-453D-91BE-61BC8965D1C5}"/>
              </a:ext>
            </a:extLst>
          </p:cNvPr>
          <p:cNvPicPr>
            <a:picLocks noChangeAspect="1"/>
          </p:cNvPicPr>
          <p:nvPr/>
        </p:nvPicPr>
        <p:blipFill>
          <a:blip r:embed="rId3"/>
          <a:stretch>
            <a:fillRect/>
          </a:stretch>
        </p:blipFill>
        <p:spPr>
          <a:xfrm>
            <a:off x="5885895" y="4434781"/>
            <a:ext cx="2659491" cy="2694951"/>
          </a:xfrm>
          <a:prstGeom prst="rect">
            <a:avLst/>
          </a:prstGeom>
        </p:spPr>
      </p:pic>
      <p:sp>
        <p:nvSpPr>
          <p:cNvPr id="9" name="テキスト ボックス 8">
            <a:extLst>
              <a:ext uri="{FF2B5EF4-FFF2-40B4-BE49-F238E27FC236}">
                <a16:creationId xmlns:a16="http://schemas.microsoft.com/office/drawing/2014/main" id="{163985ED-B7C1-440B-9BFA-927D0E77D886}"/>
              </a:ext>
            </a:extLst>
          </p:cNvPr>
          <p:cNvSpPr txBox="1"/>
          <p:nvPr/>
        </p:nvSpPr>
        <p:spPr>
          <a:xfrm>
            <a:off x="1830278" y="1406170"/>
            <a:ext cx="992820" cy="307777"/>
          </a:xfrm>
          <a:prstGeom prst="rect">
            <a:avLst/>
          </a:prstGeom>
          <a:noFill/>
        </p:spPr>
        <p:txBody>
          <a:bodyPr wrap="square" rtlCol="0">
            <a:spAutoFit/>
          </a:bodyPr>
          <a:lstStyle/>
          <a:p>
            <a:pPr algn="dist"/>
            <a:r>
              <a:rPr kumimoji="1" lang="ja-JP" altLang="en-US" sz="14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Tree>
    <p:extLst>
      <p:ext uri="{BB962C8B-B14F-4D97-AF65-F5344CB8AC3E}">
        <p14:creationId xmlns:p14="http://schemas.microsoft.com/office/powerpoint/2010/main" val="88532958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課題の終了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1263342" y="392129"/>
            <a:ext cx="97040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1" name="テキスト ボックス 20">
            <a:extLst>
              <a:ext uri="{FF2B5EF4-FFF2-40B4-BE49-F238E27FC236}">
                <a16:creationId xmlns:a16="http://schemas.microsoft.com/office/drawing/2014/main" id="{53513E87-365D-4BC5-BFC4-EA7432BBC1AA}"/>
              </a:ext>
            </a:extLst>
          </p:cNvPr>
          <p:cNvSpPr txBox="1"/>
          <p:nvPr/>
        </p:nvSpPr>
        <p:spPr>
          <a:xfrm>
            <a:off x="379124" y="393594"/>
            <a:ext cx="7838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かだい</a:t>
            </a:r>
          </a:p>
        </p:txBody>
      </p:sp>
      <p:pic>
        <p:nvPicPr>
          <p:cNvPr id="4" name="図 3">
            <a:extLst>
              <a:ext uri="{FF2B5EF4-FFF2-40B4-BE49-F238E27FC236}">
                <a16:creationId xmlns:a16="http://schemas.microsoft.com/office/drawing/2014/main" id="{43D6B741-EED1-46BF-A9B6-694A1ED1C971}"/>
              </a:ext>
            </a:extLst>
          </p:cNvPr>
          <p:cNvPicPr>
            <a:picLocks noChangeAspect="1"/>
          </p:cNvPicPr>
          <p:nvPr/>
        </p:nvPicPr>
        <p:blipFill>
          <a:blip r:embed="rId2"/>
          <a:srcRect/>
          <a:stretch/>
        </p:blipFill>
        <p:spPr>
          <a:xfrm>
            <a:off x="771051" y="1664024"/>
            <a:ext cx="7442430" cy="4937265"/>
          </a:xfrm>
          <a:prstGeom prst="rect">
            <a:avLst/>
          </a:prstGeom>
        </p:spPr>
      </p:pic>
      <p:sp>
        <p:nvSpPr>
          <p:cNvPr id="24" name="テキスト ボックス 23">
            <a:extLst>
              <a:ext uri="{FF2B5EF4-FFF2-40B4-BE49-F238E27FC236}">
                <a16:creationId xmlns:a16="http://schemas.microsoft.com/office/drawing/2014/main" id="{D66547B5-5BF3-41E2-80D7-9269AC973E42}"/>
              </a:ext>
            </a:extLst>
          </p:cNvPr>
          <p:cNvSpPr txBox="1"/>
          <p:nvPr/>
        </p:nvSpPr>
        <p:spPr>
          <a:xfrm>
            <a:off x="428625" y="950630"/>
            <a:ext cx="7339336" cy="577081"/>
          </a:xfrm>
          <a:prstGeom prst="rect">
            <a:avLst/>
          </a:prstGeom>
          <a:noFill/>
        </p:spPr>
        <p:txBody>
          <a:bodyPr wrap="square" rtlCol="0">
            <a:spAutoFit/>
          </a:bodyPr>
          <a:lstStyle/>
          <a:p>
            <a:pPr>
              <a:lnSpc>
                <a:spcPct val="200000"/>
              </a:lnSpc>
            </a:pPr>
            <a:r>
              <a:rPr lang="en-US" altLang="ja-JP" i="0" dirty="0">
                <a:solidFill>
                  <a:srgbClr val="575E75"/>
                </a:solidFill>
                <a:effectLst/>
                <a:latin typeface="メイリオ" panose="020B0604030504040204" pitchFamily="50" charset="-128"/>
                <a:ea typeface="メイリオ" panose="020B0604030504040204" pitchFamily="50" charset="-128"/>
              </a:rPr>
              <a:t>Esc</a:t>
            </a:r>
            <a:r>
              <a:rPr lang="ja-JP" altLang="en-US" i="0" dirty="0">
                <a:solidFill>
                  <a:srgbClr val="575E75"/>
                </a:solidFill>
                <a:effectLst/>
                <a:latin typeface="メイリオ" panose="020B0604030504040204" pitchFamily="50" charset="-128"/>
                <a:ea typeface="メイリオ" panose="020B0604030504040204" pitchFamily="50" charset="-128"/>
              </a:rPr>
              <a:t>キーを押し、「セーブして終了」ボタンを押します。</a:t>
            </a:r>
            <a:endParaRPr kumimoji="1" lang="ja-JP" altLang="en-US"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DEDD1C4C-9E62-41C2-9082-A02051553F26}"/>
              </a:ext>
            </a:extLst>
          </p:cNvPr>
          <p:cNvSpPr txBox="1"/>
          <p:nvPr/>
        </p:nvSpPr>
        <p:spPr>
          <a:xfrm>
            <a:off x="1524483" y="1011783"/>
            <a:ext cx="3949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6A0103EF-0467-4A36-87CD-1AEEA32205DF}"/>
              </a:ext>
            </a:extLst>
          </p:cNvPr>
          <p:cNvSpPr txBox="1"/>
          <p:nvPr/>
        </p:nvSpPr>
        <p:spPr>
          <a:xfrm>
            <a:off x="5159895" y="1011783"/>
            <a:ext cx="403379"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1" name="テキスト ボックス 30">
            <a:extLst>
              <a:ext uri="{FF2B5EF4-FFF2-40B4-BE49-F238E27FC236}">
                <a16:creationId xmlns:a16="http://schemas.microsoft.com/office/drawing/2014/main" id="{25B37E05-D4A0-4625-A03C-C953C69B8E7D}"/>
              </a:ext>
            </a:extLst>
          </p:cNvPr>
          <p:cNvSpPr txBox="1"/>
          <p:nvPr/>
        </p:nvSpPr>
        <p:spPr>
          <a:xfrm>
            <a:off x="3355506" y="1011783"/>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32" name="正方形/長方形 31">
            <a:extLst>
              <a:ext uri="{FF2B5EF4-FFF2-40B4-BE49-F238E27FC236}">
                <a16:creationId xmlns:a16="http://schemas.microsoft.com/office/drawing/2014/main" id="{B24861BC-0403-4ED7-8051-5A47485F8241}"/>
              </a:ext>
            </a:extLst>
          </p:cNvPr>
          <p:cNvSpPr/>
          <p:nvPr/>
        </p:nvSpPr>
        <p:spPr>
          <a:xfrm>
            <a:off x="1398429" y="3648722"/>
            <a:ext cx="2443809" cy="26751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400398158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72B120EE-5A00-4D2C-B7E6-246AC32298FA}"/>
              </a:ext>
            </a:extLst>
          </p:cNvPr>
          <p:cNvPicPr>
            <a:picLocks noChangeAspect="1"/>
          </p:cNvPicPr>
          <p:nvPr/>
        </p:nvPicPr>
        <p:blipFill>
          <a:blip r:embed="rId2"/>
          <a:stretch>
            <a:fillRect/>
          </a:stretch>
        </p:blipFill>
        <p:spPr>
          <a:xfrm>
            <a:off x="1919464" y="1871245"/>
            <a:ext cx="4656596" cy="3822471"/>
          </a:xfrm>
          <a:prstGeom prst="rect">
            <a:avLst/>
          </a:prstGeom>
        </p:spPr>
      </p:pic>
      <p:sp>
        <p:nvSpPr>
          <p:cNvPr id="5" name="タイトル 4">
            <a:extLst>
              <a:ext uri="{FF2B5EF4-FFF2-40B4-BE49-F238E27FC236}">
                <a16:creationId xmlns:a16="http://schemas.microsoft.com/office/drawing/2014/main" id="{6ADFF4CC-F8F9-4419-AD4F-6F0CCD5DDEE5}"/>
              </a:ext>
            </a:extLst>
          </p:cNvPr>
          <p:cNvSpPr>
            <a:spLocks noGrp="1"/>
          </p:cNvSpPr>
          <p:nvPr>
            <p:ph type="title"/>
          </p:nvPr>
        </p:nvSpPr>
        <p:spPr>
          <a:xfrm>
            <a:off x="334735" y="562545"/>
            <a:ext cx="8380640" cy="466281"/>
          </a:xfrm>
        </p:spPr>
        <p:txBody>
          <a:bodyPr/>
          <a:lstStyle/>
          <a:p>
            <a:r>
              <a:rPr lang="ja-JP" altLang="en-US" dirty="0"/>
              <a:t>課題の終了</a:t>
            </a:r>
          </a:p>
        </p:txBody>
      </p:sp>
      <p:sp>
        <p:nvSpPr>
          <p:cNvPr id="9" name="テキスト ボックス 8">
            <a:extLst>
              <a:ext uri="{FF2B5EF4-FFF2-40B4-BE49-F238E27FC236}">
                <a16:creationId xmlns:a16="http://schemas.microsoft.com/office/drawing/2014/main" id="{64370D4A-8469-4C8E-8FD5-C3A083A8BA30}"/>
              </a:ext>
            </a:extLst>
          </p:cNvPr>
          <p:cNvSpPr txBox="1"/>
          <p:nvPr/>
        </p:nvSpPr>
        <p:spPr>
          <a:xfrm>
            <a:off x="1263342" y="392129"/>
            <a:ext cx="970400" cy="276999"/>
          </a:xfrm>
          <a:prstGeom prst="rect">
            <a:avLst/>
          </a:prstGeom>
          <a:noFill/>
        </p:spPr>
        <p:txBody>
          <a:bodyPr wrap="square" rtlCol="0">
            <a:spAutoFit/>
          </a:bodyPr>
          <a:lstStyle/>
          <a:p>
            <a:pPr algn="ctr"/>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しゅうりょう</a:t>
            </a:r>
          </a:p>
        </p:txBody>
      </p:sp>
      <p:sp>
        <p:nvSpPr>
          <p:cNvPr id="24" name="テキスト ボックス 23">
            <a:extLst>
              <a:ext uri="{FF2B5EF4-FFF2-40B4-BE49-F238E27FC236}">
                <a16:creationId xmlns:a16="http://schemas.microsoft.com/office/drawing/2014/main" id="{D66547B5-5BF3-41E2-80D7-9269AC973E42}"/>
              </a:ext>
            </a:extLst>
          </p:cNvPr>
          <p:cNvSpPr txBox="1"/>
          <p:nvPr/>
        </p:nvSpPr>
        <p:spPr>
          <a:xfrm>
            <a:off x="428625" y="977634"/>
            <a:ext cx="7339336" cy="577081"/>
          </a:xfrm>
          <a:prstGeom prst="rect">
            <a:avLst/>
          </a:prstGeom>
          <a:noFill/>
        </p:spPr>
        <p:txBody>
          <a:bodyPr wrap="square" rtlCol="0">
            <a:spAutoFit/>
          </a:bodyPr>
          <a:lstStyle/>
          <a:p>
            <a:pPr>
              <a:lnSpc>
                <a:spcPct val="200000"/>
              </a:lnSpc>
            </a:pPr>
            <a:r>
              <a:rPr lang="ja-JP" altLang="en-US" i="0" dirty="0">
                <a:solidFill>
                  <a:srgbClr val="575E75"/>
                </a:solidFill>
                <a:effectLst/>
                <a:latin typeface="メイリオ" panose="020B0604030504040204" pitchFamily="50" charset="-128"/>
                <a:ea typeface="メイリオ" panose="020B0604030504040204" pitchFamily="50" charset="-128"/>
              </a:rPr>
              <a:t>もう一度「セーブして終了」ボタンを押すと、課題が終了します。</a:t>
            </a:r>
            <a:endParaRPr kumimoji="1" lang="ja-JP" altLang="en-US" dirty="0">
              <a:latin typeface="メイリオ" panose="020B0604030504040204" pitchFamily="50" charset="-128"/>
              <a:ea typeface="メイリオ" panose="020B0604030504040204" pitchFamily="50" charset="-128"/>
            </a:endParaRPr>
          </a:p>
        </p:txBody>
      </p:sp>
      <p:sp>
        <p:nvSpPr>
          <p:cNvPr id="28" name="テキスト ボックス 27">
            <a:extLst>
              <a:ext uri="{FF2B5EF4-FFF2-40B4-BE49-F238E27FC236}">
                <a16:creationId xmlns:a16="http://schemas.microsoft.com/office/drawing/2014/main" id="{DEDD1C4C-9E62-41C2-9082-A02051553F26}"/>
              </a:ext>
            </a:extLst>
          </p:cNvPr>
          <p:cNvSpPr txBox="1"/>
          <p:nvPr/>
        </p:nvSpPr>
        <p:spPr>
          <a:xfrm>
            <a:off x="4346198" y="1027476"/>
            <a:ext cx="394981"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お</a:t>
            </a:r>
          </a:p>
        </p:txBody>
      </p:sp>
      <p:sp>
        <p:nvSpPr>
          <p:cNvPr id="30" name="テキスト ボックス 29">
            <a:extLst>
              <a:ext uri="{FF2B5EF4-FFF2-40B4-BE49-F238E27FC236}">
                <a16:creationId xmlns:a16="http://schemas.microsoft.com/office/drawing/2014/main" id="{6A0103EF-0467-4A36-87CD-1AEEA32205DF}"/>
              </a:ext>
            </a:extLst>
          </p:cNvPr>
          <p:cNvSpPr txBox="1"/>
          <p:nvPr/>
        </p:nvSpPr>
        <p:spPr>
          <a:xfrm>
            <a:off x="906164" y="1027476"/>
            <a:ext cx="571884"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いちど</a:t>
            </a:r>
          </a:p>
        </p:txBody>
      </p:sp>
      <p:sp>
        <p:nvSpPr>
          <p:cNvPr id="31" name="テキスト ボックス 30">
            <a:extLst>
              <a:ext uri="{FF2B5EF4-FFF2-40B4-BE49-F238E27FC236}">
                <a16:creationId xmlns:a16="http://schemas.microsoft.com/office/drawing/2014/main" id="{25B37E05-D4A0-4625-A03C-C953C69B8E7D}"/>
              </a:ext>
            </a:extLst>
          </p:cNvPr>
          <p:cNvSpPr txBox="1"/>
          <p:nvPr/>
        </p:nvSpPr>
        <p:spPr>
          <a:xfrm>
            <a:off x="2509714" y="1027476"/>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32" name="正方形/長方形 31">
            <a:extLst>
              <a:ext uri="{FF2B5EF4-FFF2-40B4-BE49-F238E27FC236}">
                <a16:creationId xmlns:a16="http://schemas.microsoft.com/office/drawing/2014/main" id="{B24861BC-0403-4ED7-8051-5A47485F8241}"/>
              </a:ext>
            </a:extLst>
          </p:cNvPr>
          <p:cNvSpPr/>
          <p:nvPr/>
        </p:nvSpPr>
        <p:spPr>
          <a:xfrm>
            <a:off x="2090887" y="4145872"/>
            <a:ext cx="4336546" cy="692458"/>
          </a:xfrm>
          <a:prstGeom prst="rect">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 name="テキスト ボックス 12">
            <a:extLst>
              <a:ext uri="{FF2B5EF4-FFF2-40B4-BE49-F238E27FC236}">
                <a16:creationId xmlns:a16="http://schemas.microsoft.com/office/drawing/2014/main" id="{14F1E224-5362-4B02-81B0-CC0278D20130}"/>
              </a:ext>
            </a:extLst>
          </p:cNvPr>
          <p:cNvSpPr txBox="1"/>
          <p:nvPr/>
        </p:nvSpPr>
        <p:spPr>
          <a:xfrm>
            <a:off x="5797326" y="1027476"/>
            <a:ext cx="1046728" cy="246221"/>
          </a:xfrm>
          <a:prstGeom prst="rect">
            <a:avLst/>
          </a:prstGeom>
          <a:noFill/>
        </p:spPr>
        <p:txBody>
          <a:bodyPr wrap="square" rtlCol="0">
            <a:spAutoFit/>
          </a:bodyPr>
          <a:lstStyle/>
          <a:p>
            <a:pPr algn="ctr"/>
            <a:r>
              <a:rPr kumimoji="1" lang="ja-JP" altLang="en-US" sz="1000" dirty="0">
                <a:solidFill>
                  <a:srgbClr val="575E75"/>
                </a:solidFill>
                <a:latin typeface="メイリオ" panose="020B0604030504040204" pitchFamily="50" charset="-128"/>
                <a:ea typeface="メイリオ" panose="020B0604030504040204" pitchFamily="50" charset="-128"/>
              </a:rPr>
              <a:t>しゅうりょう</a:t>
            </a:r>
          </a:p>
        </p:txBody>
      </p:sp>
      <p:sp>
        <p:nvSpPr>
          <p:cNvPr id="14" name="テキスト ボックス 13">
            <a:extLst>
              <a:ext uri="{FF2B5EF4-FFF2-40B4-BE49-F238E27FC236}">
                <a16:creationId xmlns:a16="http://schemas.microsoft.com/office/drawing/2014/main" id="{ED99F94B-20EE-4F28-8B45-37E0C8D4F5D8}"/>
              </a:ext>
            </a:extLst>
          </p:cNvPr>
          <p:cNvSpPr txBox="1"/>
          <p:nvPr/>
        </p:nvSpPr>
        <p:spPr>
          <a:xfrm>
            <a:off x="5299969" y="1027476"/>
            <a:ext cx="594803" cy="246221"/>
          </a:xfrm>
          <a:prstGeom prst="rect">
            <a:avLst/>
          </a:prstGeom>
          <a:noFill/>
        </p:spPr>
        <p:txBody>
          <a:bodyPr wrap="square" rtlCol="0">
            <a:spAutoFit/>
          </a:bodyPr>
          <a:lstStyle/>
          <a:p>
            <a:pPr algn="dist"/>
            <a:r>
              <a:rPr kumimoji="1" lang="ja-JP" altLang="en-US" sz="1000" dirty="0">
                <a:solidFill>
                  <a:srgbClr val="575E75"/>
                </a:solidFill>
                <a:latin typeface="メイリオ" panose="020B0604030504040204" pitchFamily="50" charset="-128"/>
                <a:ea typeface="メイリオ" panose="020B0604030504040204" pitchFamily="50" charset="-128"/>
              </a:rPr>
              <a:t>かだい</a:t>
            </a:r>
          </a:p>
        </p:txBody>
      </p:sp>
      <p:sp>
        <p:nvSpPr>
          <p:cNvPr id="15" name="テキスト ボックス 14">
            <a:extLst>
              <a:ext uri="{FF2B5EF4-FFF2-40B4-BE49-F238E27FC236}">
                <a16:creationId xmlns:a16="http://schemas.microsoft.com/office/drawing/2014/main" id="{DCAF973D-125A-4C68-8595-DB96FB6FCAE7}"/>
              </a:ext>
            </a:extLst>
          </p:cNvPr>
          <p:cNvSpPr txBox="1"/>
          <p:nvPr/>
        </p:nvSpPr>
        <p:spPr>
          <a:xfrm>
            <a:off x="379124" y="393594"/>
            <a:ext cx="783852" cy="276999"/>
          </a:xfrm>
          <a:prstGeom prst="rect">
            <a:avLst/>
          </a:prstGeom>
          <a:noFill/>
        </p:spPr>
        <p:txBody>
          <a:bodyPr wrap="square" rtlCol="0">
            <a:spAutoFit/>
          </a:bodyPr>
          <a:lstStyle/>
          <a:p>
            <a:pPr algn="dist"/>
            <a:r>
              <a:rPr kumimoji="1" lang="ja-JP" altLang="en-US" sz="1200" b="1" dirty="0">
                <a:solidFill>
                  <a:schemeClr val="tx2">
                    <a:lumMod val="50000"/>
                  </a:schemeClr>
                </a:solidFill>
                <a:latin typeface="Meiryo UI" panose="020B0604030504040204" pitchFamily="50" charset="-128"/>
                <a:ea typeface="Meiryo UI" panose="020B0604030504040204" pitchFamily="50" charset="-128"/>
              </a:rPr>
              <a:t>かだい</a:t>
            </a:r>
          </a:p>
        </p:txBody>
      </p:sp>
    </p:spTree>
    <p:extLst>
      <p:ext uri="{BB962C8B-B14F-4D97-AF65-F5344CB8AC3E}">
        <p14:creationId xmlns:p14="http://schemas.microsoft.com/office/powerpoint/2010/main" val="199223410"/>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図プレースホルダー 8">
            <a:extLst>
              <a:ext uri="{FF2B5EF4-FFF2-40B4-BE49-F238E27FC236}">
                <a16:creationId xmlns:a16="http://schemas.microsoft.com/office/drawing/2014/main" id="{F6678825-25B7-4A39-8619-0B753A1099A2}"/>
              </a:ext>
            </a:extLst>
          </p:cNvPr>
          <p:cNvPicPr>
            <a:picLocks noGrp="1" noChangeAspect="1"/>
          </p:cNvPicPr>
          <p:nvPr>
            <p:ph type="pic" sz="quarter" idx="13"/>
          </p:nvPr>
        </p:nvPicPr>
        <p:blipFill rotWithShape="1">
          <a:blip r:embed="rId2" cstate="print">
            <a:extLst>
              <a:ext uri="{28A0092B-C50C-407E-A947-70E740481C1C}">
                <a14:useLocalDpi xmlns:a14="http://schemas.microsoft.com/office/drawing/2010/main"/>
              </a:ext>
            </a:extLst>
          </a:blip>
          <a:srcRect t="-47681" r="-233" b="-47681"/>
          <a:stretch/>
        </p:blipFill>
        <p:spPr>
          <a:xfrm>
            <a:off x="0" y="0"/>
            <a:ext cx="9144000" cy="6858000"/>
          </a:xfrm>
        </p:spPr>
      </p:pic>
      <p:sp>
        <p:nvSpPr>
          <p:cNvPr id="4" name="タイトル 3">
            <a:extLst>
              <a:ext uri="{FF2B5EF4-FFF2-40B4-BE49-F238E27FC236}">
                <a16:creationId xmlns:a16="http://schemas.microsoft.com/office/drawing/2014/main" id="{E3F15753-9A70-41A7-8148-3C77FC4D7C4E}"/>
              </a:ext>
            </a:extLst>
          </p:cNvPr>
          <p:cNvSpPr>
            <a:spLocks noGrp="1"/>
          </p:cNvSpPr>
          <p:nvPr>
            <p:ph type="ctrTitle"/>
          </p:nvPr>
        </p:nvSpPr>
        <p:spPr>
          <a:xfrm>
            <a:off x="2015231" y="2507643"/>
            <a:ext cx="5113538" cy="1311128"/>
          </a:xfrm>
        </p:spPr>
        <p:txBody>
          <a:bodyPr/>
          <a:lstStyle/>
          <a:p>
            <a:r>
              <a:rPr lang="ja-JP" altLang="en-US" sz="4400" dirty="0"/>
              <a:t>おつかれさまでした！</a:t>
            </a:r>
            <a:br>
              <a:rPr lang="en-US" altLang="ja-JP" sz="4400" dirty="0"/>
            </a:br>
            <a:r>
              <a:rPr lang="ja-JP" altLang="en-US" sz="4400" dirty="0"/>
              <a:t>がんばったね！</a:t>
            </a:r>
          </a:p>
        </p:txBody>
      </p:sp>
    </p:spTree>
    <p:extLst>
      <p:ext uri="{BB962C8B-B14F-4D97-AF65-F5344CB8AC3E}">
        <p14:creationId xmlns:p14="http://schemas.microsoft.com/office/powerpoint/2010/main" val="8544584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テキスト ボックス 10">
            <a:extLst>
              <a:ext uri="{FF2B5EF4-FFF2-40B4-BE49-F238E27FC236}">
                <a16:creationId xmlns:a16="http://schemas.microsoft.com/office/drawing/2014/main" id="{32EB86F2-64B6-44A7-8837-7ABBB9DA89B6}"/>
              </a:ext>
            </a:extLst>
          </p:cNvPr>
          <p:cNvSpPr txBox="1"/>
          <p:nvPr/>
        </p:nvSpPr>
        <p:spPr>
          <a:xfrm>
            <a:off x="479565" y="1123793"/>
            <a:ext cx="1997306" cy="369332"/>
          </a:xfrm>
          <a:prstGeom prst="rect">
            <a:avLst/>
          </a:prstGeom>
          <a:noFill/>
        </p:spPr>
        <p:txBody>
          <a:bodyPr wrap="square" rtlCol="0">
            <a:spAutoFit/>
          </a:bodyPr>
          <a:lstStyle/>
          <a:p>
            <a:r>
              <a:rPr lang="ja-JP" altLang="en-US" b="1" dirty="0">
                <a:solidFill>
                  <a:srgbClr val="575E75"/>
                </a:solidFill>
                <a:latin typeface="メイリオ" panose="020B0604030504040204" pitchFamily="50" charset="-128"/>
                <a:ea typeface="メイリオ" panose="020B0604030504040204" pitchFamily="50" charset="-128"/>
              </a:rPr>
              <a:t>画像引用サイト</a:t>
            </a:r>
            <a:endParaRPr lang="en-US" altLang="ja-JP" sz="1400" b="1" dirty="0">
              <a:solidFill>
                <a:srgbClr val="575E75"/>
              </a:solidFill>
              <a:latin typeface="メイリオ" panose="020B0604030504040204" pitchFamily="50" charset="-128"/>
              <a:ea typeface="メイリオ" panose="020B0604030504040204" pitchFamily="50" charset="-128"/>
            </a:endParaRPr>
          </a:p>
        </p:txBody>
      </p:sp>
      <p:sp>
        <p:nvSpPr>
          <p:cNvPr id="10" name="テキスト ボックス 9">
            <a:extLst>
              <a:ext uri="{FF2B5EF4-FFF2-40B4-BE49-F238E27FC236}">
                <a16:creationId xmlns:a16="http://schemas.microsoft.com/office/drawing/2014/main" id="{27F4920B-8A80-43B4-995A-EC5AAD6E6A69}"/>
              </a:ext>
            </a:extLst>
          </p:cNvPr>
          <p:cNvSpPr txBox="1"/>
          <p:nvPr/>
        </p:nvSpPr>
        <p:spPr>
          <a:xfrm>
            <a:off x="720741" y="2279370"/>
            <a:ext cx="4268509" cy="369332"/>
          </a:xfrm>
          <a:prstGeom prst="rect">
            <a:avLst/>
          </a:prstGeom>
          <a:noFill/>
        </p:spPr>
        <p:txBody>
          <a:bodyPr wrap="square" rtlCol="0">
            <a:spAutoFit/>
          </a:bodyPr>
          <a:lstStyle/>
          <a:p>
            <a:r>
              <a:rPr lang="ja-JP" altLang="en-US" dirty="0">
                <a:solidFill>
                  <a:srgbClr val="575E75"/>
                </a:solidFill>
                <a:latin typeface="メイリオ" panose="020B0604030504040204" pitchFamily="50" charset="-128"/>
                <a:ea typeface="メイリオ" panose="020B0604030504040204" pitchFamily="50" charset="-128"/>
              </a:rPr>
              <a:t>公式リファレンス（</a:t>
            </a:r>
            <a:r>
              <a:rPr lang="en-US" altLang="ja-JP" dirty="0">
                <a:solidFill>
                  <a:srgbClr val="575E75"/>
                </a:solidFill>
                <a:latin typeface="メイリオ" panose="020B0604030504040204" pitchFamily="50" charset="-128"/>
                <a:ea typeface="メイリオ" panose="020B0604030504040204" pitchFamily="50" charset="-128"/>
              </a:rPr>
              <a:t>P41,55</a:t>
            </a:r>
            <a:r>
              <a:rPr lang="ja-JP" altLang="en-US" dirty="0">
                <a:solidFill>
                  <a:srgbClr val="575E75"/>
                </a:solidFill>
                <a:latin typeface="メイリオ" panose="020B0604030504040204" pitchFamily="50" charset="-128"/>
                <a:ea typeface="メイリオ" panose="020B0604030504040204" pitchFamily="50" charset="-128"/>
              </a:rPr>
              <a:t>）</a:t>
            </a:r>
            <a:endParaRPr lang="en-US" altLang="ja-JP" dirty="0">
              <a:solidFill>
                <a:srgbClr val="575E75"/>
              </a:solidFill>
              <a:latin typeface="メイリオ" panose="020B0604030504040204" pitchFamily="50" charset="-128"/>
              <a:ea typeface="メイリオ" panose="020B0604030504040204" pitchFamily="50" charset="-128"/>
            </a:endParaRPr>
          </a:p>
        </p:txBody>
      </p:sp>
      <p:sp>
        <p:nvSpPr>
          <p:cNvPr id="12" name="テキスト ボックス 11">
            <a:extLst>
              <a:ext uri="{FF2B5EF4-FFF2-40B4-BE49-F238E27FC236}">
                <a16:creationId xmlns:a16="http://schemas.microsoft.com/office/drawing/2014/main" id="{E48AF3B8-7A4D-4EA2-81B5-33268F259854}"/>
              </a:ext>
            </a:extLst>
          </p:cNvPr>
          <p:cNvSpPr txBox="1"/>
          <p:nvPr/>
        </p:nvSpPr>
        <p:spPr>
          <a:xfrm>
            <a:off x="1102481" y="2745443"/>
            <a:ext cx="7544369" cy="738664"/>
          </a:xfrm>
          <a:prstGeom prst="rect">
            <a:avLst/>
          </a:prstGeom>
          <a:noFill/>
        </p:spPr>
        <p:txBody>
          <a:bodyPr wrap="square" rtlCol="0">
            <a:spAutoFit/>
          </a:bodyPr>
          <a:lstStyle/>
          <a:p>
            <a:r>
              <a:rPr lang="en-US" altLang="ja-JP" sz="1400" dirty="0">
                <a:solidFill>
                  <a:srgbClr val="575E75"/>
                </a:solidFill>
                <a:latin typeface="メイリオ" panose="020B0604030504040204" pitchFamily="50" charset="-128"/>
                <a:ea typeface="メイリオ" panose="020B0604030504040204" pitchFamily="50" charset="-128"/>
                <a:hlinkClick r:id="rId2"/>
              </a:rPr>
              <a:t>https://meedownloads.blob.core.windows.net/learning-experience/Coding_Fundamentals/Block%203/Educator%20Guide%20Block%203%20Lesson%205.pdf</a:t>
            </a:r>
            <a:endParaRPr lang="en-US" altLang="ja-JP" sz="1400" dirty="0">
              <a:solidFill>
                <a:srgbClr val="575E75"/>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470530016"/>
      </p:ext>
    </p:extLst>
  </p:cSld>
  <p:clrMapOvr>
    <a:masterClrMapping/>
  </p:clrMapOvr>
</p:sld>
</file>

<file path=ppt/theme/theme1.xml><?xml version="1.0" encoding="utf-8"?>
<a:theme xmlns:a="http://schemas.openxmlformats.org/drawingml/2006/main" name="曲線">
  <a:themeElements>
    <a:clrScheme name="マインクラフト（リンク）">
      <a:dk1>
        <a:srgbClr val="777777"/>
      </a:dk1>
      <a:lt1>
        <a:sysClr val="window" lastClr="FFFFFF"/>
      </a:lt1>
      <a:dk2>
        <a:srgbClr val="5F5F5F"/>
      </a:dk2>
      <a:lt2>
        <a:srgbClr val="EEECE1"/>
      </a:lt2>
      <a:accent1>
        <a:srgbClr val="DA6272"/>
      </a:accent1>
      <a:accent2>
        <a:srgbClr val="A4C516"/>
      </a:accent2>
      <a:accent3>
        <a:srgbClr val="9BBB59"/>
      </a:accent3>
      <a:accent4>
        <a:srgbClr val="8064A2"/>
      </a:accent4>
      <a:accent5>
        <a:srgbClr val="4BACC6"/>
      </a:accent5>
      <a:accent6>
        <a:srgbClr val="F79646"/>
      </a:accent6>
      <a:hlink>
        <a:srgbClr val="4BACC6"/>
      </a:hlink>
      <a:folHlink>
        <a:srgbClr val="7B9310"/>
      </a:folHlink>
    </a:clrScheme>
    <a:fontScheme name="MSFT_0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noFill/>
        </a:ln>
      </a:spPr>
      <a:bodyPr rtlCol="0" anchor="ctr"/>
      <a:lstStyle>
        <a:defPPr algn="ctr">
          <a:defRPr>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_30677633_TF89715846" id="{D02933C7-5B70-486F-96EA-AD9386C0B23E}" vid="{8E1BD739-95C8-4D6D-B1D5-95D4DC66B59D}"/>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DEEA25CC0A0AC24199CDC46C25B8B0BC" ma:contentTypeVersion="10" ma:contentTypeDescription="Create a new document." ma:contentTypeScope="" ma:versionID="e3b47856d4cf355c0dacb39e1084d14f">
  <xsd:schema xmlns:xsd="http://www.w3.org/2001/XMLSchema" xmlns:xs="http://www.w3.org/2001/XMLSchema" xmlns:p="http://schemas.microsoft.com/office/2006/metadata/properties" xmlns:ns1="http://schemas.microsoft.com/sharepoint/v3" xmlns:ns2="6dc4bcd6-49db-4c07-9060-8acfc67cef9f" xmlns:ns3="fb0879af-3eba-417a-a55a-ffe6dcd6ca77" targetNamespace="http://schemas.microsoft.com/office/2006/metadata/properties" ma:root="true" ma:fieldsID="a845a615265fdb1f7b12cc65ac20ecbd" ns1:_="" ns2:_="" ns3:_="">
    <xsd:import namespace="http://schemas.microsoft.com/sharepoint/v3"/>
    <xsd:import namespace="6dc4bcd6-49db-4c07-9060-8acfc67cef9f"/>
    <xsd:import namespace="fb0879af-3eba-417a-a55a-ffe6dcd6ca77"/>
    <xsd:element name="properties">
      <xsd:complexType>
        <xsd:sequence>
          <xsd:element name="documentManagement">
            <xsd:complexType>
              <xsd:all>
                <xsd:element ref="ns2:MediaServiceMetadata" minOccurs="0"/>
                <xsd:element ref="ns2:MediaServiceFastMetadata" minOccurs="0"/>
                <xsd:element ref="ns2:MediaServiceOCR" minOccurs="0"/>
                <xsd:element ref="ns3:SharedWithUsers" minOccurs="0"/>
                <xsd:element ref="ns3:SharedWithDetails" minOccurs="0"/>
                <xsd:element ref="ns3:LastSharedByUser" minOccurs="0"/>
                <xsd:element ref="ns3:LastSharedByTime" minOccurs="0"/>
                <xsd:element ref="ns1:_ip_UnifiedCompliancePolicyProperties" minOccurs="0"/>
                <xsd:element ref="ns1:_ip_UnifiedCompliancePolicyUIAction" minOccurs="0"/>
                <xsd:element ref="ns2: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5" nillable="true" ma:displayName="Unified Compliance Policy Properties" ma:hidden="true" ma:internalName="_ip_UnifiedCompliancePolicyProperties">
      <xsd:simpleType>
        <xsd:restriction base="dms:Note"/>
      </xsd:simpleType>
    </xsd:element>
    <xsd:element name="_ip_UnifiedCompliancePolicyUIAction" ma:index="16"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c4bcd6-49db-4c07-9060-8acfc67cef9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7" nillable="true" ma:displayName="MediaServiceAutoTags" ma:internalName="MediaServiceAutoTag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b0879af-3eba-417a-a55a-ffe6dcd6ca77"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LastSharedByUser" ma:index="13" nillable="true" ma:displayName="Last Shared By User" ma:hidden="true" ma:internalName="LastSharedByUser" ma:readOnly="true">
      <xsd:simpleType>
        <xsd:restriction base="dms:Note"/>
      </xsd:simpleType>
    </xsd:element>
    <xsd:element name="LastSharedByTime" ma:index="14" nillable="true" ma:displayName="Last Shared By Time" ma:hidden="true" ma:internalName="LastSharedByTime" ma:readOnly="true">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0439D9-8631-4FC1-BCE0-1BDB23425EE1}">
  <ds:schemaRefs>
    <ds:schemaRef ds:uri="http://schemas.microsoft.com/office/2006/metadata/properties"/>
    <ds:schemaRef ds:uri="http://purl.org/dc/dcmitype/"/>
    <ds:schemaRef ds:uri="http://schemas.microsoft.com/office/2006/documentManagement/types"/>
    <ds:schemaRef ds:uri="http://purl.org/dc/terms/"/>
    <ds:schemaRef ds:uri="http://schemas.openxmlformats.org/package/2006/metadata/core-properties"/>
    <ds:schemaRef ds:uri="fb0879af-3eba-417a-a55a-ffe6dcd6ca77"/>
    <ds:schemaRef ds:uri="http://schemas.microsoft.com/sharepoint/v3"/>
    <ds:schemaRef ds:uri="http://www.w3.org/XML/1998/namespace"/>
    <ds:schemaRef ds:uri="http://schemas.microsoft.com/office/infopath/2007/PartnerControls"/>
    <ds:schemaRef ds:uri="6dc4bcd6-49db-4c07-9060-8acfc67cef9f"/>
    <ds:schemaRef ds:uri="http://purl.org/dc/elements/1.1/"/>
  </ds:schemaRefs>
</ds:datastoreItem>
</file>

<file path=customXml/itemProps2.xml><?xml version="1.0" encoding="utf-8"?>
<ds:datastoreItem xmlns:ds="http://schemas.openxmlformats.org/officeDocument/2006/customXml" ds:itemID="{67D8A4B1-1036-4F2B-9C1A-A86F68D3142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6dc4bcd6-49db-4c07-9060-8acfc67cef9f"/>
    <ds:schemaRef ds:uri="fb0879af-3eba-417a-a55a-ffe6dcd6ca7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23BE856-B6C2-4675-AE16-47A27D415D4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海をモチーフにしたプレゼンテーション</Template>
  <TotalTime>0</TotalTime>
  <Words>4940</Words>
  <Application>Microsoft Office PowerPoint</Application>
  <PresentationFormat>画面に合わせる (4:3)</PresentationFormat>
  <Paragraphs>1666</Paragraphs>
  <Slides>95</Slides>
  <Notes>17</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95</vt:i4>
      </vt:variant>
    </vt:vector>
  </HeadingPairs>
  <TitlesOfParts>
    <vt:vector size="101" baseType="lpstr">
      <vt:lpstr>Meiryo UI</vt:lpstr>
      <vt:lpstr>UD デジタル 教科書体 NP-R</vt:lpstr>
      <vt:lpstr>メイリオ</vt:lpstr>
      <vt:lpstr>Arial</vt:lpstr>
      <vt:lpstr>Century Gothic</vt:lpstr>
      <vt:lpstr>曲線</vt:lpstr>
      <vt:lpstr>第17回　ビートの種を蒔こう！</vt:lpstr>
      <vt:lpstr>目次</vt:lpstr>
      <vt:lpstr>本日のミッション！</vt:lpstr>
      <vt:lpstr>ミッション：ビートの種を蒔こう</vt:lpstr>
      <vt:lpstr>プログラミングの準備</vt:lpstr>
      <vt:lpstr>Minecraft: Education Editionの起動</vt:lpstr>
      <vt:lpstr>Minecraft: Education Editionへのログイン</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主題キット　メニューの表示</vt:lpstr>
      <vt:lpstr>ミッション1：種を蒔こう</vt:lpstr>
      <vt:lpstr>世界の作成</vt:lpstr>
      <vt:lpstr>ストーリーの確認</vt:lpstr>
      <vt:lpstr>ストーリーの確認</vt:lpstr>
      <vt:lpstr>ストーリーの確認</vt:lpstr>
      <vt:lpstr>1．種を蒔こう</vt:lpstr>
      <vt:lpstr>1．種を蒔こう</vt:lpstr>
      <vt:lpstr>1．種を蒔こう</vt:lpstr>
      <vt:lpstr>1．種を蒔こう</vt:lpstr>
      <vt:lpstr>1．種を蒔こう</vt:lpstr>
      <vt:lpstr>1．種を蒔こう</vt:lpstr>
      <vt:lpstr>1．種を蒔こう</vt:lpstr>
      <vt:lpstr>1．種を蒔こう</vt:lpstr>
      <vt:lpstr>【参考】ミッションをやり直したい時は？</vt:lpstr>
      <vt:lpstr>【参考】ミッションをやり直したい時は？</vt:lpstr>
      <vt:lpstr>ミッション2：種を連続して蒔こう</vt:lpstr>
      <vt:lpstr>ストーリーの確認</vt:lpstr>
      <vt:lpstr>ストーリーの確認</vt:lpstr>
      <vt:lpstr>ストーリーの確認</vt:lpstr>
      <vt:lpstr>2．種を連続して蒔こう</vt:lpstr>
      <vt:lpstr>2．種を連続して蒔こう</vt:lpstr>
      <vt:lpstr>2．種を連続して蒔こう</vt:lpstr>
      <vt:lpstr>【関数について】</vt:lpstr>
      <vt:lpstr>【コメントについて】</vt:lpstr>
      <vt:lpstr>2．種を連続して蒔こう</vt:lpstr>
      <vt:lpstr>2．種を連続して蒔こう</vt:lpstr>
      <vt:lpstr>2．種を連続して蒔こう</vt:lpstr>
      <vt:lpstr>2．種を連続して蒔こう</vt:lpstr>
      <vt:lpstr>2．種を連続して蒔こう</vt:lpstr>
      <vt:lpstr>2．種を連続して蒔こう</vt:lpstr>
      <vt:lpstr>2．種を連続して蒔こう</vt:lpstr>
      <vt:lpstr>ミッション3：複数の列に種を蒔こう</vt:lpstr>
      <vt:lpstr>ストーリーの確認</vt:lpstr>
      <vt:lpstr>ストーリーの確認</vt:lpstr>
      <vt:lpstr>3．複数の列に種を蒔こう</vt:lpstr>
      <vt:lpstr>3．複数の列に種を蒔こう</vt:lpstr>
      <vt:lpstr>3．複数の列に種を蒔こう</vt:lpstr>
      <vt:lpstr>3．複数の列に種を蒔こう</vt:lpstr>
      <vt:lpstr>3．複数の列に種を蒔こう</vt:lpstr>
      <vt:lpstr>3．複数の列に種を蒔こう</vt:lpstr>
      <vt:lpstr>3．複数の列に種を蒔こう</vt:lpstr>
      <vt:lpstr>3．複数の列に種を蒔こう</vt:lpstr>
      <vt:lpstr>3．複数の列に種を蒔こう</vt:lpstr>
      <vt:lpstr>3．複数の列に種を蒔こう</vt:lpstr>
      <vt:lpstr>3．複数の列に種を蒔こう</vt:lpstr>
      <vt:lpstr>3．複数の列に種を蒔こう</vt:lpstr>
      <vt:lpstr>3．複数の列に種を蒔こう</vt:lpstr>
      <vt:lpstr>3．複数の列に種を蒔こう</vt:lpstr>
      <vt:lpstr>3．複数の列に種を蒔こう</vt:lpstr>
      <vt:lpstr>3．複数の列に種を蒔こう</vt:lpstr>
      <vt:lpstr>ミッション4：広いエリアに種を蒔こう</vt:lpstr>
      <vt:lpstr>ストーリーの確認</vt:lpstr>
      <vt:lpstr>ストーリーの確認</vt:lpstr>
      <vt:lpstr>ストーリーの確認</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4．広いエリアに種を蒔こう</vt:lpstr>
      <vt:lpstr>課題の終了</vt:lpstr>
      <vt:lpstr>課題の終了</vt:lpstr>
      <vt:lpstr>課題の終了</vt:lpstr>
      <vt:lpstr>おつかれさまでした！ がんばったね！</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2020-06-23T05:32:10Z</dcterms:created>
  <dcterms:modified xsi:type="dcterms:W3CDTF">2023-01-23T00:45:56Z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0x010100DEEA25CC0A0AC24199CDC46C25B8B0BC</vt:lpwstr>
  </property>
</Properties>
</file>