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86"/>
  </p:notesMasterIdLst>
  <p:handoutMasterIdLst>
    <p:handoutMasterId r:id="rId87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1413" r:id="rId22"/>
    <p:sldId id="1414" r:id="rId23"/>
    <p:sldId id="878" r:id="rId24"/>
    <p:sldId id="1415" r:id="rId25"/>
    <p:sldId id="1165" r:id="rId26"/>
    <p:sldId id="1481" r:id="rId27"/>
    <p:sldId id="1547" r:id="rId28"/>
    <p:sldId id="1360" r:id="rId29"/>
    <p:sldId id="1548" r:id="rId30"/>
    <p:sldId id="1549" r:id="rId31"/>
    <p:sldId id="1550" r:id="rId32"/>
    <p:sldId id="1551" r:id="rId33"/>
    <p:sldId id="1552" r:id="rId34"/>
    <p:sldId id="1553" r:id="rId35"/>
    <p:sldId id="1554" r:id="rId36"/>
    <p:sldId id="1555" r:id="rId37"/>
    <p:sldId id="1556" r:id="rId38"/>
    <p:sldId id="1557" r:id="rId39"/>
    <p:sldId id="1594" r:id="rId40"/>
    <p:sldId id="1011" r:id="rId41"/>
    <p:sldId id="1497" r:id="rId42"/>
    <p:sldId id="1426" r:id="rId43"/>
    <p:sldId id="1499" r:id="rId44"/>
    <p:sldId id="1498" r:id="rId45"/>
    <p:sldId id="1559" r:id="rId46"/>
    <p:sldId id="1560" r:id="rId47"/>
    <p:sldId id="1561" r:id="rId48"/>
    <p:sldId id="1558" r:id="rId49"/>
    <p:sldId id="1562" r:id="rId50"/>
    <p:sldId id="1563" r:id="rId51"/>
    <p:sldId id="1565" r:id="rId52"/>
    <p:sldId id="1593" r:id="rId53"/>
    <p:sldId id="1566" r:id="rId54"/>
    <p:sldId id="1567" r:id="rId55"/>
    <p:sldId id="1568" r:id="rId56"/>
    <p:sldId id="1477" r:id="rId57"/>
    <p:sldId id="1518" r:id="rId58"/>
    <p:sldId id="1519" r:id="rId59"/>
    <p:sldId id="1441" r:id="rId60"/>
    <p:sldId id="1569" r:id="rId61"/>
    <p:sldId id="1570" r:id="rId62"/>
    <p:sldId id="1572" r:id="rId63"/>
    <p:sldId id="1573" r:id="rId64"/>
    <p:sldId id="1574" r:id="rId65"/>
    <p:sldId id="1575" r:id="rId66"/>
    <p:sldId id="1576" r:id="rId67"/>
    <p:sldId id="1577" r:id="rId68"/>
    <p:sldId id="1578" r:id="rId69"/>
    <p:sldId id="1579" r:id="rId70"/>
    <p:sldId id="1580" r:id="rId71"/>
    <p:sldId id="1581" r:id="rId72"/>
    <p:sldId id="1582" r:id="rId73"/>
    <p:sldId id="1583" r:id="rId74"/>
    <p:sldId id="1584" r:id="rId75"/>
    <p:sldId id="1585" r:id="rId76"/>
    <p:sldId id="1586" r:id="rId77"/>
    <p:sldId id="1587" r:id="rId78"/>
    <p:sldId id="1588" r:id="rId79"/>
    <p:sldId id="1589" r:id="rId80"/>
    <p:sldId id="1590" r:id="rId81"/>
    <p:sldId id="943" r:id="rId82"/>
    <p:sldId id="931" r:id="rId83"/>
    <p:sldId id="1010" r:id="rId84"/>
    <p:sldId id="335" r:id="rId8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C55A11"/>
    <a:srgbClr val="575E75"/>
    <a:srgbClr val="A5BB4B"/>
    <a:srgbClr val="808080"/>
    <a:srgbClr val="79AE02"/>
    <a:srgbClr val="067F9C"/>
    <a:srgbClr val="03556D"/>
    <a:srgbClr val="145C72"/>
    <a:srgbClr val="0C5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66" autoAdjust="0"/>
    <p:restoredTop sz="95244" autoAdjust="0"/>
  </p:normalViewPr>
  <p:slideViewPr>
    <p:cSldViewPr snapToGrid="0">
      <p:cViewPr varScale="1">
        <p:scale>
          <a:sx n="119" d="100"/>
          <a:sy n="119" d="100"/>
        </p:scale>
        <p:origin x="300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presProps" Target="pres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viewProps" Target="viewProp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2023/1/23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2023/1/23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88096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35568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8081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618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40579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01623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81814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41004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46920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12849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15780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444744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97293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178421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357910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18869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71890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82566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54314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44219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293678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822749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27437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003702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35502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954968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70.PNG"/><Relationship Id="rId10" Type="http://schemas.openxmlformats.org/officeDocument/2006/relationships/image" Target="../media/image48.png"/><Relationship Id="rId4" Type="http://schemas.openxmlformats.org/officeDocument/2006/relationships/image" Target="../media/image69.PNG"/><Relationship Id="rId9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9.PNG"/><Relationship Id="rId7" Type="http://schemas.openxmlformats.org/officeDocument/2006/relationships/image" Target="../media/image3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70.PNG"/><Relationship Id="rId9" Type="http://schemas.openxmlformats.org/officeDocument/2006/relationships/image" Target="../media/image9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98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69.PNG"/><Relationship Id="rId7" Type="http://schemas.openxmlformats.org/officeDocument/2006/relationships/image" Target="../media/image3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96.PNG"/><Relationship Id="rId4" Type="http://schemas.openxmlformats.org/officeDocument/2006/relationships/image" Target="../media/image70.PNG"/><Relationship Id="rId9" Type="http://schemas.openxmlformats.org/officeDocument/2006/relationships/image" Target="../media/image1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image" Target="../media/image9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38.PNG"/><Relationship Id="rId4" Type="http://schemas.openxmlformats.org/officeDocument/2006/relationships/image" Target="../media/image7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4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67.PNG"/><Relationship Id="rId4" Type="http://schemas.openxmlformats.org/officeDocument/2006/relationships/image" Target="../media/image70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16</a:t>
            </a:r>
            <a:r>
              <a:rPr lang="ja-JP" altLang="en-US" dirty="0"/>
              <a:t>回　アメリカ西部の荒野で町を作ろう！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7808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7B0A38-F202-4F9F-8946-615F66D80705}"/>
              </a:ext>
            </a:extLst>
          </p:cNvPr>
          <p:cNvSpPr txBox="1"/>
          <p:nvPr/>
        </p:nvSpPr>
        <p:spPr>
          <a:xfrm>
            <a:off x="3571047" y="4864403"/>
            <a:ext cx="74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せいぶ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CF169A-E428-4A44-ACEA-0D728271C728}"/>
              </a:ext>
            </a:extLst>
          </p:cNvPr>
          <p:cNvSpPr txBox="1"/>
          <p:nvPr/>
        </p:nvSpPr>
        <p:spPr>
          <a:xfrm>
            <a:off x="6626176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E709606-7A8B-4B0B-938F-C8E5BFB7C1B9}"/>
              </a:ext>
            </a:extLst>
          </p:cNvPr>
          <p:cNvSpPr txBox="1"/>
          <p:nvPr/>
        </p:nvSpPr>
        <p:spPr>
          <a:xfrm>
            <a:off x="5890553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まち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9C5ACB9-878E-4FE3-977F-30D38D94E382}"/>
              </a:ext>
            </a:extLst>
          </p:cNvPr>
          <p:cNvSpPr txBox="1"/>
          <p:nvPr/>
        </p:nvSpPr>
        <p:spPr>
          <a:xfrm>
            <a:off x="4802170" y="4864403"/>
            <a:ext cx="740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こうや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8" y="1463040"/>
            <a:ext cx="4503591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：鉱石を集めよう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：家を建てよう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：市役所を建てよう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57530" y="5489979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1195885" y="5488664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8231BF-DBBB-429B-BE22-85CC550F61E2}"/>
              </a:ext>
            </a:extLst>
          </p:cNvPr>
          <p:cNvSpPr txBox="1"/>
          <p:nvPr/>
        </p:nvSpPr>
        <p:spPr>
          <a:xfrm>
            <a:off x="1717335" y="3123963"/>
            <a:ext cx="7502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E9D9917-7B3B-457C-9127-D50641CBB917}"/>
              </a:ext>
            </a:extLst>
          </p:cNvPr>
          <p:cNvSpPr txBox="1"/>
          <p:nvPr/>
        </p:nvSpPr>
        <p:spPr>
          <a:xfrm>
            <a:off x="1705456" y="3928047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760C0E-3ADB-41AD-918C-E43D072896E1}"/>
              </a:ext>
            </a:extLst>
          </p:cNvPr>
          <p:cNvSpPr txBox="1"/>
          <p:nvPr/>
        </p:nvSpPr>
        <p:spPr>
          <a:xfrm>
            <a:off x="2729871" y="4704949"/>
            <a:ext cx="3591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05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C3C452-EF74-45DB-8113-6EB9599CD6D8}"/>
              </a:ext>
            </a:extLst>
          </p:cNvPr>
          <p:cNvSpPr txBox="1"/>
          <p:nvPr/>
        </p:nvSpPr>
        <p:spPr>
          <a:xfrm>
            <a:off x="1811215" y="4704949"/>
            <a:ext cx="8298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778F598-DC1B-42CB-AC88-E1094B025785}"/>
              </a:ext>
            </a:extLst>
          </p:cNvPr>
          <p:cNvSpPr txBox="1"/>
          <p:nvPr/>
        </p:nvSpPr>
        <p:spPr>
          <a:xfrm>
            <a:off x="2421300" y="3123963"/>
            <a:ext cx="462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2F2BA5E-8DE3-4F3A-BEB3-BCF62F39FA4C}"/>
              </a:ext>
            </a:extLst>
          </p:cNvPr>
          <p:cNvSpPr txBox="1"/>
          <p:nvPr/>
        </p:nvSpPr>
        <p:spPr>
          <a:xfrm>
            <a:off x="2224457" y="3928047"/>
            <a:ext cx="3591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05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ミッション：アメリカ西部の荒野で町を作ろう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471665" y="1383131"/>
            <a:ext cx="86371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ストーリーに沿って、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引数の便利な使い方を学ぼう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056031"/>
            <a:ext cx="6853561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801210" y="5167526"/>
            <a:ext cx="6602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今回は「西部の荒野」のストーリーにチャレンジするよ！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5515336" y="1492171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801210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1972158" y="1474587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6730847" y="2479366"/>
            <a:ext cx="2227357" cy="204657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374511" y="5881781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3978193" y="587228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B26364-BC26-40BE-9F2E-BF1A75A2BC86}"/>
              </a:ext>
            </a:extLst>
          </p:cNvPr>
          <p:cNvSpPr txBox="1"/>
          <p:nvPr/>
        </p:nvSpPr>
        <p:spPr>
          <a:xfrm>
            <a:off x="3809089" y="1474587"/>
            <a:ext cx="591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べんり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A81D-E294-49E8-AFEF-72DB1403D402}"/>
              </a:ext>
            </a:extLst>
          </p:cNvPr>
          <p:cNvSpPr txBox="1"/>
          <p:nvPr/>
        </p:nvSpPr>
        <p:spPr>
          <a:xfrm>
            <a:off x="3241400" y="5149795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6FAAF1D-429D-4C9B-8472-C4B3315E2787}"/>
              </a:ext>
            </a:extLst>
          </p:cNvPr>
          <p:cNvSpPr txBox="1"/>
          <p:nvPr/>
        </p:nvSpPr>
        <p:spPr>
          <a:xfrm>
            <a:off x="3978193" y="403063"/>
            <a:ext cx="719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800A98B-AB6F-4692-8EA0-4D374562B0B0}"/>
              </a:ext>
            </a:extLst>
          </p:cNvPr>
          <p:cNvSpPr txBox="1"/>
          <p:nvPr/>
        </p:nvSpPr>
        <p:spPr>
          <a:xfrm>
            <a:off x="2969050" y="1485543"/>
            <a:ext cx="728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1341F8B-4DB4-46F3-84C7-8AB9C56D6E06}"/>
              </a:ext>
            </a:extLst>
          </p:cNvPr>
          <p:cNvSpPr txBox="1"/>
          <p:nvPr/>
        </p:nvSpPr>
        <p:spPr>
          <a:xfrm>
            <a:off x="5026900" y="1492171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7D675EB-7A1F-4A6A-9288-2B528AA54292}"/>
              </a:ext>
            </a:extLst>
          </p:cNvPr>
          <p:cNvSpPr txBox="1"/>
          <p:nvPr/>
        </p:nvSpPr>
        <p:spPr>
          <a:xfrm>
            <a:off x="4515185" y="1492171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586AD72-972F-4FDB-973A-BCD42246F2B8}"/>
              </a:ext>
            </a:extLst>
          </p:cNvPr>
          <p:cNvSpPr txBox="1"/>
          <p:nvPr/>
        </p:nvSpPr>
        <p:spPr>
          <a:xfrm>
            <a:off x="4922316" y="403063"/>
            <a:ext cx="449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まち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3761033-D88E-4732-B764-A5BEE79DC1E4}"/>
              </a:ext>
            </a:extLst>
          </p:cNvPr>
          <p:cNvSpPr txBox="1"/>
          <p:nvPr/>
        </p:nvSpPr>
        <p:spPr>
          <a:xfrm>
            <a:off x="2611314" y="5149795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せいぶ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969887A-CEA9-4C81-BFFD-842DDBD39235}"/>
              </a:ext>
            </a:extLst>
          </p:cNvPr>
          <p:cNvSpPr txBox="1"/>
          <p:nvPr/>
        </p:nvSpPr>
        <p:spPr>
          <a:xfrm>
            <a:off x="5517672" y="403063"/>
            <a:ext cx="449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9C32341-EB54-47A0-8BF4-8B136C38C898}"/>
              </a:ext>
            </a:extLst>
          </p:cNvPr>
          <p:cNvSpPr txBox="1"/>
          <p:nvPr/>
        </p:nvSpPr>
        <p:spPr>
          <a:xfrm>
            <a:off x="2969050" y="403063"/>
            <a:ext cx="719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せいぶ</a:t>
            </a: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1649" y="1650650"/>
            <a:ext cx="7620700" cy="4921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485" y="2290526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32153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72769" y="1657565"/>
            <a:ext cx="7398458" cy="49080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西部の荒野」をクリックします。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6334447" y="3172750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263A5D-50AD-4D15-9B84-635D57655452}"/>
              </a:ext>
            </a:extLst>
          </p:cNvPr>
          <p:cNvSpPr txBox="1"/>
          <p:nvPr/>
        </p:nvSpPr>
        <p:spPr>
          <a:xfrm>
            <a:off x="2950022" y="1071018"/>
            <a:ext cx="635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9F12B3A-4973-44B5-8DFA-EECBF8CA6D82}"/>
              </a:ext>
            </a:extLst>
          </p:cNvPr>
          <p:cNvSpPr txBox="1"/>
          <p:nvPr/>
        </p:nvSpPr>
        <p:spPr>
          <a:xfrm>
            <a:off x="2242038" y="1081805"/>
            <a:ext cx="6350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せいぶ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：鉱石を集めよう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1A9741-6539-43EB-95FC-290B1247C257}"/>
              </a:ext>
            </a:extLst>
          </p:cNvPr>
          <p:cNvSpPr txBox="1"/>
          <p:nvPr/>
        </p:nvSpPr>
        <p:spPr>
          <a:xfrm>
            <a:off x="4119165" y="1410976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FF226A8-CE73-46AC-84ED-FA75BFF894F0}"/>
              </a:ext>
            </a:extLst>
          </p:cNvPr>
          <p:cNvSpPr txBox="1"/>
          <p:nvPr/>
        </p:nvSpPr>
        <p:spPr>
          <a:xfrm>
            <a:off x="2880240" y="1410976"/>
            <a:ext cx="997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72769" y="1657650"/>
            <a:ext cx="7490892" cy="49694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9569" y="2210542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22280"/>
            <a:ext cx="7279078" cy="4828897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タイムトンネルの入口です。進んでみましょう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498686" y="1090090"/>
            <a:ext cx="72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228390" y="2625829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2DE8AA-4AA8-4931-8C29-7F7AE0E51363}"/>
              </a:ext>
            </a:extLst>
          </p:cNvPr>
          <p:cNvSpPr txBox="1"/>
          <p:nvPr/>
        </p:nvSpPr>
        <p:spPr>
          <a:xfrm>
            <a:off x="3675184" y="1090090"/>
            <a:ext cx="4923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161627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22279"/>
            <a:ext cx="7279077" cy="4828897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出口が見えてきました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。このまま進みましょう。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4139130" y="1083490"/>
            <a:ext cx="44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330061" y="2376415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BFCEAA-CAB6-4D32-8761-7A818B6761F4}"/>
              </a:ext>
            </a:extLst>
          </p:cNvPr>
          <p:cNvSpPr txBox="1"/>
          <p:nvPr/>
        </p:nvSpPr>
        <p:spPr>
          <a:xfrm>
            <a:off x="725198" y="1083490"/>
            <a:ext cx="6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でぐち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678927-B35B-451F-A30D-28F5197ED607}"/>
              </a:ext>
            </a:extLst>
          </p:cNvPr>
          <p:cNvSpPr txBox="1"/>
          <p:nvPr/>
        </p:nvSpPr>
        <p:spPr>
          <a:xfrm>
            <a:off x="1408370" y="1083490"/>
            <a:ext cx="44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700404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22280"/>
            <a:ext cx="7279078" cy="4828897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326789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1346358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940524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07615" y="3187640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28589" y="3184436"/>
            <a:ext cx="6335245" cy="31974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59" y="982171"/>
            <a:ext cx="823291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少し時代が近づいてきました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！次の時間旅行ではもとに戻れそうです。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1850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年代頃のアメリカへようこそ。ゴールドラッシュの真っ最中で、西のあちこちに小さな鉱山都市ができています。タイムトンネルを探している間、鉱夫たちの手伝いを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してください。あなたが動けない場所はエージェントにお願いしましょう。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3462567" y="2520012"/>
            <a:ext cx="526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2576346" y="2509304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12D86EF-D006-432E-8087-502C6EE8F979}"/>
              </a:ext>
            </a:extLst>
          </p:cNvPr>
          <p:cNvSpPr txBox="1"/>
          <p:nvPr/>
        </p:nvSpPr>
        <p:spPr>
          <a:xfrm>
            <a:off x="885203" y="1549130"/>
            <a:ext cx="85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ねんだいごろ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2B1FD3-8F86-4751-9044-E374F648AAE9}"/>
              </a:ext>
            </a:extLst>
          </p:cNvPr>
          <p:cNvSpPr txBox="1"/>
          <p:nvPr/>
        </p:nvSpPr>
        <p:spPr>
          <a:xfrm>
            <a:off x="5551913" y="1549130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4804F1-A934-43AB-8433-01366D37EAD2}"/>
              </a:ext>
            </a:extLst>
          </p:cNvPr>
          <p:cNvSpPr txBox="1"/>
          <p:nvPr/>
        </p:nvSpPr>
        <p:spPr>
          <a:xfrm>
            <a:off x="5000908" y="2025642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AE7B75-7D18-4AFF-8989-72828DD919D1}"/>
              </a:ext>
            </a:extLst>
          </p:cNvPr>
          <p:cNvSpPr txBox="1"/>
          <p:nvPr/>
        </p:nvSpPr>
        <p:spPr>
          <a:xfrm>
            <a:off x="6776854" y="1549130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EDB20F-4912-44FE-9C2D-BD1322EAE1E5}"/>
              </a:ext>
            </a:extLst>
          </p:cNvPr>
          <p:cNvSpPr txBox="1"/>
          <p:nvPr/>
        </p:nvSpPr>
        <p:spPr>
          <a:xfrm>
            <a:off x="6476669" y="2025642"/>
            <a:ext cx="5242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こうふ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A2695FE-9FDA-4213-9F72-0112B47E2BD2}"/>
              </a:ext>
            </a:extLst>
          </p:cNvPr>
          <p:cNvSpPr txBox="1"/>
          <p:nvPr/>
        </p:nvSpPr>
        <p:spPr>
          <a:xfrm>
            <a:off x="3171332" y="1041537"/>
            <a:ext cx="43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FFEEDD-4415-4F23-9ED8-033299F50B90}"/>
              </a:ext>
            </a:extLst>
          </p:cNvPr>
          <p:cNvSpPr txBox="1"/>
          <p:nvPr/>
        </p:nvSpPr>
        <p:spPr>
          <a:xfrm>
            <a:off x="5885161" y="1549130"/>
            <a:ext cx="7698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さいちゅう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2749CBD-1039-4494-AFAF-F824F02A1C3F}"/>
              </a:ext>
            </a:extLst>
          </p:cNvPr>
          <p:cNvSpPr txBox="1"/>
          <p:nvPr/>
        </p:nvSpPr>
        <p:spPr>
          <a:xfrm>
            <a:off x="334735" y="1041537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09C6769-49D3-4037-BB7A-005EF7D8CA3C}"/>
              </a:ext>
            </a:extLst>
          </p:cNvPr>
          <p:cNvSpPr txBox="1"/>
          <p:nvPr/>
        </p:nvSpPr>
        <p:spPr>
          <a:xfrm>
            <a:off x="742321" y="104153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じだい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37E9576-F37D-4659-A87A-3648E0B27C70}"/>
              </a:ext>
            </a:extLst>
          </p:cNvPr>
          <p:cNvSpPr txBox="1"/>
          <p:nvPr/>
        </p:nvSpPr>
        <p:spPr>
          <a:xfrm>
            <a:off x="1597447" y="6288328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965137-D1D4-4E9E-BF0F-7C33E457814C}"/>
              </a:ext>
            </a:extLst>
          </p:cNvPr>
          <p:cNvSpPr txBox="1"/>
          <p:nvPr/>
        </p:nvSpPr>
        <p:spPr>
          <a:xfrm>
            <a:off x="5181219" y="6349451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18DBD7-C0F0-4CE6-9E49-46FA8B207943}"/>
              </a:ext>
            </a:extLst>
          </p:cNvPr>
          <p:cNvSpPr txBox="1"/>
          <p:nvPr/>
        </p:nvSpPr>
        <p:spPr>
          <a:xfrm>
            <a:off x="3156087" y="63569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62E32-E4DE-4D41-9F9E-13DCC5ECDECA}"/>
              </a:ext>
            </a:extLst>
          </p:cNvPr>
          <p:cNvSpPr/>
          <p:nvPr/>
        </p:nvSpPr>
        <p:spPr>
          <a:xfrm>
            <a:off x="7274714" y="3277743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FCB0F3D-4DD5-48A7-81F6-5599455A5EF1}"/>
              </a:ext>
            </a:extLst>
          </p:cNvPr>
          <p:cNvSpPr txBox="1"/>
          <p:nvPr/>
        </p:nvSpPr>
        <p:spPr>
          <a:xfrm>
            <a:off x="1360324" y="1041537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27AE47-452B-4928-9C21-AF71477FD7C1}"/>
              </a:ext>
            </a:extLst>
          </p:cNvPr>
          <p:cNvSpPr txBox="1"/>
          <p:nvPr/>
        </p:nvSpPr>
        <p:spPr>
          <a:xfrm>
            <a:off x="5979944" y="2025642"/>
            <a:ext cx="515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C2E5005-5812-4174-988F-9F3C62423D97}"/>
              </a:ext>
            </a:extLst>
          </p:cNvPr>
          <p:cNvSpPr txBox="1"/>
          <p:nvPr/>
        </p:nvSpPr>
        <p:spPr>
          <a:xfrm>
            <a:off x="7493351" y="2025642"/>
            <a:ext cx="515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てつだ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F19C9F8-0F05-48C4-A95D-EA1C70A1BEED}"/>
              </a:ext>
            </a:extLst>
          </p:cNvPr>
          <p:cNvSpPr txBox="1"/>
          <p:nvPr/>
        </p:nvSpPr>
        <p:spPr>
          <a:xfrm>
            <a:off x="5410216" y="104153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7FC278C-50B9-4204-A6A0-EA46AF865CE7}"/>
              </a:ext>
            </a:extLst>
          </p:cNvPr>
          <p:cNvSpPr txBox="1"/>
          <p:nvPr/>
        </p:nvSpPr>
        <p:spPr>
          <a:xfrm>
            <a:off x="1003233" y="2025642"/>
            <a:ext cx="8848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こうざんとし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B756D5E-D12D-4FF9-873F-6D9C595BEFDD}"/>
              </a:ext>
            </a:extLst>
          </p:cNvPr>
          <p:cNvSpPr txBox="1"/>
          <p:nvPr/>
        </p:nvSpPr>
        <p:spPr>
          <a:xfrm>
            <a:off x="3628884" y="1041537"/>
            <a:ext cx="923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じかんりょこう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07EC560-39F6-4F33-8E55-51A6B57CEFED}"/>
              </a:ext>
            </a:extLst>
          </p:cNvPr>
          <p:cNvSpPr txBox="1"/>
          <p:nvPr/>
        </p:nvSpPr>
        <p:spPr>
          <a:xfrm>
            <a:off x="5609949" y="2514142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ねが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30F198B-9EFE-41C2-83B8-E822B2D98D8C}"/>
              </a:ext>
            </a:extLst>
          </p:cNvPr>
          <p:cNvSpPr txBox="1"/>
          <p:nvPr/>
        </p:nvSpPr>
        <p:spPr>
          <a:xfrm>
            <a:off x="352319" y="2025642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ちい</a:t>
            </a:r>
          </a:p>
        </p:txBody>
      </p:sp>
    </p:spTree>
    <p:extLst>
      <p:ext uri="{BB962C8B-B14F-4D97-AF65-F5344CB8AC3E}">
        <p14:creationId xmlns:p14="http://schemas.microsoft.com/office/powerpoint/2010/main" val="16251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6553" y="1669551"/>
            <a:ext cx="6648805" cy="44107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建築に必要な材料を集め、その数を報告しよう！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5113847" y="108031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1FC5A6-2CA2-4C91-85BE-88B47C5A687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6BA9F0-F2D1-4CC3-993A-4CDBA4B50859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160368-62BD-45A1-9839-3E0767BAFD2E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9717A5F-DBD2-4EA1-AA0B-A9B9A9A65B91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D04C92-4176-4A4C-B35B-D269F053DEDC}"/>
              </a:ext>
            </a:extLst>
          </p:cNvPr>
          <p:cNvSpPr txBox="1"/>
          <p:nvPr/>
        </p:nvSpPr>
        <p:spPr>
          <a:xfrm>
            <a:off x="3970968" y="108031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025EC3-2706-4A88-A605-0EE0C625C236}"/>
              </a:ext>
            </a:extLst>
          </p:cNvPr>
          <p:cNvSpPr txBox="1"/>
          <p:nvPr/>
        </p:nvSpPr>
        <p:spPr>
          <a:xfrm>
            <a:off x="1907730" y="108031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7291424-F646-4D8A-BB37-701BDDE59F16}"/>
              </a:ext>
            </a:extLst>
          </p:cNvPr>
          <p:cNvSpPr txBox="1"/>
          <p:nvPr/>
        </p:nvSpPr>
        <p:spPr>
          <a:xfrm>
            <a:off x="2594988" y="108031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636460-5100-442A-BA44-9C92BB87DF77}"/>
              </a:ext>
            </a:extLst>
          </p:cNvPr>
          <p:cNvSpPr txBox="1"/>
          <p:nvPr/>
        </p:nvSpPr>
        <p:spPr>
          <a:xfrm>
            <a:off x="5561694" y="108031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84B48B-4326-47E2-AA8F-4764CE3D1F15}"/>
              </a:ext>
            </a:extLst>
          </p:cNvPr>
          <p:cNvSpPr txBox="1"/>
          <p:nvPr/>
        </p:nvSpPr>
        <p:spPr>
          <a:xfrm>
            <a:off x="3267309" y="1080319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</p:spTree>
    <p:extLst>
      <p:ext uri="{BB962C8B-B14F-4D97-AF65-F5344CB8AC3E}">
        <p14:creationId xmlns:p14="http://schemas.microsoft.com/office/powerpoint/2010/main" val="1249852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67F62A7-4956-4716-9241-FDA2BDB38C5D}"/>
              </a:ext>
            </a:extLst>
          </p:cNvPr>
          <p:cNvSpPr txBox="1"/>
          <p:nvPr/>
        </p:nvSpPr>
        <p:spPr>
          <a:xfrm>
            <a:off x="881628" y="6014347"/>
            <a:ext cx="760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鉱石を採掘する際、破壊と回収のブロックを追加することを忘れないでください。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C484F1A-5994-47BA-9500-9288F8E3DCD3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730588F-325D-4946-BF56-F0C71CD3F712}"/>
              </a:ext>
            </a:extLst>
          </p:cNvPr>
          <p:cNvSpPr txBox="1"/>
          <p:nvPr/>
        </p:nvSpPr>
        <p:spPr>
          <a:xfrm>
            <a:off x="881628" y="3125224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エージェントに金鉱石と鉄鉱石のブロックを採掘させてください。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3DD91DE6-EB3C-4A3C-8D66-C6AAD9EEC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150857"/>
            <a:ext cx="563247" cy="563247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150653D-2CCC-42D5-9B4F-AB21D42F7E3A}"/>
              </a:ext>
            </a:extLst>
          </p:cNvPr>
          <p:cNvSpPr txBox="1"/>
          <p:nvPr/>
        </p:nvSpPr>
        <p:spPr>
          <a:xfrm>
            <a:off x="2298531" y="3186682"/>
            <a:ext cx="793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きんこうせき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7B8645A-89CE-4A20-8713-4B18286DA358}"/>
              </a:ext>
            </a:extLst>
          </p:cNvPr>
          <p:cNvSpPr txBox="1"/>
          <p:nvPr/>
        </p:nvSpPr>
        <p:spPr>
          <a:xfrm>
            <a:off x="4912796" y="3186682"/>
            <a:ext cx="6328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1F6FF3F-B524-41B4-815C-D154CA6EEC04}"/>
              </a:ext>
            </a:extLst>
          </p:cNvPr>
          <p:cNvSpPr txBox="1"/>
          <p:nvPr/>
        </p:nvSpPr>
        <p:spPr>
          <a:xfrm>
            <a:off x="881628" y="3799569"/>
            <a:ext cx="811109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forward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back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right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」といったいくつかのチャットコマンドを用意し、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エージェントが様々な方向に移動するプログラムを作成してください。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8C93990-D114-42A3-A915-ABF971D147B5}"/>
              </a:ext>
            </a:extLst>
          </p:cNvPr>
          <p:cNvSpPr txBox="1"/>
          <p:nvPr/>
        </p:nvSpPr>
        <p:spPr>
          <a:xfrm>
            <a:off x="881628" y="4717935"/>
            <a:ext cx="81832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入力するときはコマンドと数値を入力してください。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例えば、エージェントを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歩前進させるときは「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forward 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」と入れます。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これで、プログラムを変更せずに、エージェントが移動する歩数を即座に変更できます。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2458A03-D3B4-4C83-A3A8-749A8212A9AE}"/>
              </a:ext>
            </a:extLst>
          </p:cNvPr>
          <p:cNvSpPr txBox="1"/>
          <p:nvPr/>
        </p:nvSpPr>
        <p:spPr>
          <a:xfrm>
            <a:off x="7455592" y="3776142"/>
            <a:ext cx="540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37F5C4FE-9FAB-4226-8BDB-A05878EBEBC9}"/>
              </a:ext>
            </a:extLst>
          </p:cNvPr>
          <p:cNvSpPr txBox="1"/>
          <p:nvPr/>
        </p:nvSpPr>
        <p:spPr>
          <a:xfrm>
            <a:off x="835140" y="6002779"/>
            <a:ext cx="6422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9DA313F-6432-41C6-AF77-A1A001720594}"/>
              </a:ext>
            </a:extLst>
          </p:cNvPr>
          <p:cNvSpPr txBox="1"/>
          <p:nvPr/>
        </p:nvSpPr>
        <p:spPr>
          <a:xfrm>
            <a:off x="837139" y="5059508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たと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F6158626-52FF-4857-B338-47A7B0D05B57}"/>
              </a:ext>
            </a:extLst>
          </p:cNvPr>
          <p:cNvSpPr txBox="1"/>
          <p:nvPr/>
        </p:nvSpPr>
        <p:spPr>
          <a:xfrm>
            <a:off x="3263161" y="6002779"/>
            <a:ext cx="7358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A3DAAABD-4118-4E7F-A561-B571ACABF9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718392"/>
            <a:ext cx="563247" cy="563247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03CB137E-11D3-4FA8-A4A9-54C30783B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4611696"/>
            <a:ext cx="563247" cy="563247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85E4D923-8250-4C98-A09D-F3A179590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5939166"/>
            <a:ext cx="563247" cy="563247"/>
          </a:xfrm>
          <a:prstGeom prst="rect">
            <a:avLst/>
          </a:prstGeom>
        </p:spPr>
      </p:pic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0EE62A9F-8130-4582-BF07-713C86692B7E}"/>
              </a:ext>
            </a:extLst>
          </p:cNvPr>
          <p:cNvSpPr txBox="1"/>
          <p:nvPr/>
        </p:nvSpPr>
        <p:spPr>
          <a:xfrm>
            <a:off x="3057067" y="3186682"/>
            <a:ext cx="8906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9DA17A84-9532-4E57-BEA5-AB2B0DA67B83}"/>
              </a:ext>
            </a:extLst>
          </p:cNvPr>
          <p:cNvSpPr txBox="1"/>
          <p:nvPr/>
        </p:nvSpPr>
        <p:spPr>
          <a:xfrm>
            <a:off x="3247932" y="5084549"/>
            <a:ext cx="801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 ぜんしん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C6A9C21D-1605-41F8-BFF2-AE97D19B6D2E}"/>
              </a:ext>
            </a:extLst>
          </p:cNvPr>
          <p:cNvSpPr txBox="1"/>
          <p:nvPr/>
        </p:nvSpPr>
        <p:spPr>
          <a:xfrm>
            <a:off x="3812969" y="4700018"/>
            <a:ext cx="8105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AEC69446-C0D3-487D-98DA-36611990BFC8}"/>
              </a:ext>
            </a:extLst>
          </p:cNvPr>
          <p:cNvSpPr txBox="1"/>
          <p:nvPr/>
        </p:nvSpPr>
        <p:spPr>
          <a:xfrm>
            <a:off x="7569464" y="5436808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DB332A4F-E0BB-4030-98B1-34015C4245FD}"/>
              </a:ext>
            </a:extLst>
          </p:cNvPr>
          <p:cNvSpPr txBox="1"/>
          <p:nvPr/>
        </p:nvSpPr>
        <p:spPr>
          <a:xfrm>
            <a:off x="2260261" y="6002779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438EB38D-3EC5-4690-8E4C-7255E59C8E35}"/>
              </a:ext>
            </a:extLst>
          </p:cNvPr>
          <p:cNvSpPr txBox="1"/>
          <p:nvPr/>
        </p:nvSpPr>
        <p:spPr>
          <a:xfrm>
            <a:off x="1472410" y="6002779"/>
            <a:ext cx="6422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193945B4-11D8-4202-A41E-9A330AFD0CB6}"/>
              </a:ext>
            </a:extLst>
          </p:cNvPr>
          <p:cNvSpPr txBox="1"/>
          <p:nvPr/>
        </p:nvSpPr>
        <p:spPr>
          <a:xfrm>
            <a:off x="2707893" y="6002779"/>
            <a:ext cx="5605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2FCB385E-4351-44B9-A58C-F33DD2A915C8}"/>
              </a:ext>
            </a:extLst>
          </p:cNvPr>
          <p:cNvSpPr txBox="1"/>
          <p:nvPr/>
        </p:nvSpPr>
        <p:spPr>
          <a:xfrm>
            <a:off x="6356702" y="6002779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わす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F0CB6F79-6C5D-4E4E-A0CF-70A25FC4A3EF}"/>
              </a:ext>
            </a:extLst>
          </p:cNvPr>
          <p:cNvSpPr txBox="1"/>
          <p:nvPr/>
        </p:nvSpPr>
        <p:spPr>
          <a:xfrm>
            <a:off x="4937173" y="6002779"/>
            <a:ext cx="5605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577493B0-EB7E-4920-B61F-ACFF4B573ED6}"/>
              </a:ext>
            </a:extLst>
          </p:cNvPr>
          <p:cNvSpPr txBox="1"/>
          <p:nvPr/>
        </p:nvSpPr>
        <p:spPr>
          <a:xfrm>
            <a:off x="6651552" y="5089737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D4374B1-E155-40E2-A36D-1945213C0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14" y="1472270"/>
            <a:ext cx="9144000" cy="87846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39B2804-26B1-4FC5-8749-F72D3A2B2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492" y="2075640"/>
            <a:ext cx="6641227" cy="860770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B0C91AF-D8CA-4F2F-9FA5-A47581727F10}"/>
              </a:ext>
            </a:extLst>
          </p:cNvPr>
          <p:cNvSpPr txBox="1"/>
          <p:nvPr/>
        </p:nvSpPr>
        <p:spPr>
          <a:xfrm>
            <a:off x="2262228" y="4152491"/>
            <a:ext cx="648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3A8D472-6ED4-42CE-9EA8-D5D9C7AB548B}"/>
              </a:ext>
            </a:extLst>
          </p:cNvPr>
          <p:cNvSpPr txBox="1"/>
          <p:nvPr/>
        </p:nvSpPr>
        <p:spPr>
          <a:xfrm>
            <a:off x="2906333" y="4152491"/>
            <a:ext cx="648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3AE695F-E586-42AF-8A15-08A77F0C15D4}"/>
              </a:ext>
            </a:extLst>
          </p:cNvPr>
          <p:cNvSpPr txBox="1"/>
          <p:nvPr/>
        </p:nvSpPr>
        <p:spPr>
          <a:xfrm>
            <a:off x="3488956" y="4152491"/>
            <a:ext cx="648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52E97CD-18EA-4F35-B886-E53640DD7D9F}"/>
              </a:ext>
            </a:extLst>
          </p:cNvPr>
          <p:cNvSpPr txBox="1"/>
          <p:nvPr/>
        </p:nvSpPr>
        <p:spPr>
          <a:xfrm>
            <a:off x="5508061" y="4152491"/>
            <a:ext cx="6480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9F4C8D2-D8A5-49BE-92C2-F633B7321231}"/>
              </a:ext>
            </a:extLst>
          </p:cNvPr>
          <p:cNvSpPr txBox="1"/>
          <p:nvPr/>
        </p:nvSpPr>
        <p:spPr>
          <a:xfrm>
            <a:off x="6971875" y="5436808"/>
            <a:ext cx="540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そくざ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71B5F64-DE3B-405E-9404-337F54EE6A05}"/>
              </a:ext>
            </a:extLst>
          </p:cNvPr>
          <p:cNvSpPr txBox="1"/>
          <p:nvPr/>
        </p:nvSpPr>
        <p:spPr>
          <a:xfrm>
            <a:off x="6374286" y="5436808"/>
            <a:ext cx="540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3584552F-6AC5-4808-B7A4-82C100B0BD60}"/>
              </a:ext>
            </a:extLst>
          </p:cNvPr>
          <p:cNvSpPr txBox="1"/>
          <p:nvPr/>
        </p:nvSpPr>
        <p:spPr>
          <a:xfrm>
            <a:off x="5548292" y="5436808"/>
            <a:ext cx="540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2A1C65B-DC01-486F-8D3A-3A04DDC8CDDD}"/>
              </a:ext>
            </a:extLst>
          </p:cNvPr>
          <p:cNvSpPr txBox="1"/>
          <p:nvPr/>
        </p:nvSpPr>
        <p:spPr>
          <a:xfrm>
            <a:off x="2873307" y="5436808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188F89A-8A3D-4DDB-91EC-750B4847CADE}"/>
              </a:ext>
            </a:extLst>
          </p:cNvPr>
          <p:cNvSpPr txBox="1"/>
          <p:nvPr/>
        </p:nvSpPr>
        <p:spPr>
          <a:xfrm>
            <a:off x="3333879" y="4700018"/>
            <a:ext cx="540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9972A854-8189-40A2-B97D-9C2EA56EBA6A}"/>
              </a:ext>
            </a:extLst>
          </p:cNvPr>
          <p:cNvSpPr txBox="1"/>
          <p:nvPr/>
        </p:nvSpPr>
        <p:spPr>
          <a:xfrm>
            <a:off x="764800" y="4700018"/>
            <a:ext cx="8105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4218754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16B3772-C833-4A98-910F-7E697B878A1E}"/>
              </a:ext>
            </a:extLst>
          </p:cNvPr>
          <p:cNvSpPr txBox="1"/>
          <p:nvPr/>
        </p:nvSpPr>
        <p:spPr>
          <a:xfrm>
            <a:off x="479014" y="968973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3A54D16-7FBD-4E04-8740-DF219E9255AD}"/>
              </a:ext>
            </a:extLst>
          </p:cNvPr>
          <p:cNvSpPr txBox="1"/>
          <p:nvPr/>
        </p:nvSpPr>
        <p:spPr>
          <a:xfrm>
            <a:off x="2488223" y="103976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A82151D-6D1E-42A8-A233-BA7509FB11B2}"/>
              </a:ext>
            </a:extLst>
          </p:cNvPr>
          <p:cNvSpPr txBox="1"/>
          <p:nvPr/>
        </p:nvSpPr>
        <p:spPr>
          <a:xfrm>
            <a:off x="1838829" y="1039763"/>
            <a:ext cx="6581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56C6754-BA99-4E7A-99F4-A06CB8FDC6E5}"/>
              </a:ext>
            </a:extLst>
          </p:cNvPr>
          <p:cNvSpPr txBox="1"/>
          <p:nvPr/>
        </p:nvSpPr>
        <p:spPr>
          <a:xfrm>
            <a:off x="2882640" y="1030792"/>
            <a:ext cx="8453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C04E546-64D6-46BB-BC33-9E76D5995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21" y="1841774"/>
            <a:ext cx="3734124" cy="1181202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960F6ED-AEE7-4485-A269-6FECDE18907F}"/>
              </a:ext>
            </a:extLst>
          </p:cNvPr>
          <p:cNvSpPr txBox="1"/>
          <p:nvPr/>
        </p:nvSpPr>
        <p:spPr>
          <a:xfrm>
            <a:off x="2641471" y="1861246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3CDC925-55FE-4E1F-BDFB-7BEDAB6DF855}"/>
              </a:ext>
            </a:extLst>
          </p:cNvPr>
          <p:cNvSpPr txBox="1"/>
          <p:nvPr/>
        </p:nvSpPr>
        <p:spPr>
          <a:xfrm>
            <a:off x="3241856" y="186313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59A432C-C341-4763-A148-8B3C2BC6267D}"/>
              </a:ext>
            </a:extLst>
          </p:cNvPr>
          <p:cNvSpPr txBox="1"/>
          <p:nvPr/>
        </p:nvSpPr>
        <p:spPr>
          <a:xfrm>
            <a:off x="1838829" y="228018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A8CD616-F222-4FD2-879F-5B7288006126}"/>
              </a:ext>
            </a:extLst>
          </p:cNvPr>
          <p:cNvSpPr txBox="1"/>
          <p:nvPr/>
        </p:nvSpPr>
        <p:spPr>
          <a:xfrm>
            <a:off x="3644630" y="228036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98839C90-B245-48DA-BBBF-0F678696D3E6}"/>
              </a:ext>
            </a:extLst>
          </p:cNvPr>
          <p:cNvSpPr/>
          <p:nvPr/>
        </p:nvSpPr>
        <p:spPr>
          <a:xfrm>
            <a:off x="2567354" y="2319237"/>
            <a:ext cx="674502" cy="3536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3DB5C085-F8D9-4CC9-A0CA-C25C1F124233}"/>
              </a:ext>
            </a:extLst>
          </p:cNvPr>
          <p:cNvSpPr/>
          <p:nvPr/>
        </p:nvSpPr>
        <p:spPr>
          <a:xfrm>
            <a:off x="3536907" y="1895405"/>
            <a:ext cx="701334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E8F54EEF-70FD-4C11-8CBD-F47EA03954BE}"/>
              </a:ext>
            </a:extLst>
          </p:cNvPr>
          <p:cNvSpPr/>
          <p:nvPr/>
        </p:nvSpPr>
        <p:spPr>
          <a:xfrm>
            <a:off x="1232687" y="3429000"/>
            <a:ext cx="6299777" cy="2155796"/>
          </a:xfrm>
          <a:prstGeom prst="wedgeRoundRectCallout">
            <a:avLst>
              <a:gd name="adj1" fmla="val 53498"/>
              <a:gd name="adj2" fmla="val -85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1D8475C-C1B5-4F98-B3F0-197387B8AF70}"/>
              </a:ext>
            </a:extLst>
          </p:cNvPr>
          <p:cNvSpPr txBox="1"/>
          <p:nvPr/>
        </p:nvSpPr>
        <p:spPr>
          <a:xfrm>
            <a:off x="1261607" y="3835025"/>
            <a:ext cx="629977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これまで使っていた　　　　　　　　　　　　　　のブロックに、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初めて見る項目が追加されているね。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これはいったい何かな？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3F2862A-420C-4985-A0E6-590E88609894}"/>
              </a:ext>
            </a:extLst>
          </p:cNvPr>
          <p:cNvSpPr txBox="1"/>
          <p:nvPr/>
        </p:nvSpPr>
        <p:spPr>
          <a:xfrm>
            <a:off x="2053729" y="3890956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BB7801E-2384-4FCC-B35F-8D09E4DDFDE9}"/>
              </a:ext>
            </a:extLst>
          </p:cNvPr>
          <p:cNvSpPr txBox="1"/>
          <p:nvPr/>
        </p:nvSpPr>
        <p:spPr>
          <a:xfrm>
            <a:off x="2656449" y="487279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99D263C-5D4C-4412-B793-45B75D0AE157}"/>
              </a:ext>
            </a:extLst>
          </p:cNvPr>
          <p:cNvSpPr txBox="1"/>
          <p:nvPr/>
        </p:nvSpPr>
        <p:spPr>
          <a:xfrm>
            <a:off x="1237899" y="4403020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9D165D6-D328-4AEA-B284-39AD045B96C0}"/>
              </a:ext>
            </a:extLst>
          </p:cNvPr>
          <p:cNvSpPr txBox="1"/>
          <p:nvPr/>
        </p:nvSpPr>
        <p:spPr>
          <a:xfrm>
            <a:off x="2243765" y="4403020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こうもく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217F977-A989-473E-ABF4-049F9D846B7C}"/>
              </a:ext>
            </a:extLst>
          </p:cNvPr>
          <p:cNvSpPr txBox="1"/>
          <p:nvPr/>
        </p:nvSpPr>
        <p:spPr>
          <a:xfrm>
            <a:off x="1859883" y="4403020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3F9C0F4-C34F-4FA4-B902-6D7BA754E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354" y="4633851"/>
            <a:ext cx="1049107" cy="74016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CA8BB19-8753-4A45-B42C-3C4E9DB054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059" y="3485085"/>
            <a:ext cx="2857748" cy="1036410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BAA598F-6837-45D5-A5C8-C3E1D105EBAF}"/>
              </a:ext>
            </a:extLst>
          </p:cNvPr>
          <p:cNvSpPr txBox="1"/>
          <p:nvPr/>
        </p:nvSpPr>
        <p:spPr>
          <a:xfrm>
            <a:off x="4756665" y="3540557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3879811A-74B4-40A2-B9B9-D108E4B88FE6}"/>
              </a:ext>
            </a:extLst>
          </p:cNvPr>
          <p:cNvSpPr txBox="1"/>
          <p:nvPr/>
        </p:nvSpPr>
        <p:spPr>
          <a:xfrm>
            <a:off x="5357050" y="354244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822A3FC6-48EA-4D5E-993A-1325E932AA96}"/>
              </a:ext>
            </a:extLst>
          </p:cNvPr>
          <p:cNvSpPr txBox="1"/>
          <p:nvPr/>
        </p:nvSpPr>
        <p:spPr>
          <a:xfrm>
            <a:off x="2920502" y="4403020"/>
            <a:ext cx="54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6570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引数について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544702" y="391554"/>
            <a:ext cx="778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ひきすう</a:t>
            </a: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78569B65-EDAD-4EEC-B8F3-0F0550838E96}"/>
              </a:ext>
            </a:extLst>
          </p:cNvPr>
          <p:cNvGrpSpPr/>
          <p:nvPr/>
        </p:nvGrpSpPr>
        <p:grpSpPr>
          <a:xfrm>
            <a:off x="1052595" y="1162794"/>
            <a:ext cx="6944920" cy="630942"/>
            <a:chOff x="656949" y="1429203"/>
            <a:chExt cx="6944920" cy="630942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C7D3470-F9A1-433D-B14A-4223CA4A391E}"/>
                </a:ext>
              </a:extLst>
            </p:cNvPr>
            <p:cNvSpPr txBox="1"/>
            <p:nvPr/>
          </p:nvSpPr>
          <p:spPr>
            <a:xfrm>
              <a:off x="656949" y="1429203"/>
              <a:ext cx="6944920" cy="630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引数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とは、プログラムに渡す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「値」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のことです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747CB99-7EB5-4603-8451-FC24CAFE6B78}"/>
                </a:ext>
              </a:extLst>
            </p:cNvPr>
            <p:cNvSpPr txBox="1"/>
            <p:nvPr/>
          </p:nvSpPr>
          <p:spPr>
            <a:xfrm>
              <a:off x="1385216" y="1498020"/>
              <a:ext cx="73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0A4AA25-2381-4F1D-96F3-3E406FDB556D}"/>
                </a:ext>
              </a:extLst>
            </p:cNvPr>
            <p:cNvSpPr txBox="1"/>
            <p:nvPr/>
          </p:nvSpPr>
          <p:spPr>
            <a:xfrm>
              <a:off x="3932686" y="1533532"/>
              <a:ext cx="5065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7D3499A8-3A90-4310-B7F6-2F0C59EC0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004" y="1444728"/>
              <a:ext cx="565549" cy="605946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3834305-CCB1-4669-B33F-FCFDE8C657C1}"/>
                </a:ext>
              </a:extLst>
            </p:cNvPr>
            <p:cNvSpPr txBox="1"/>
            <p:nvPr/>
          </p:nvSpPr>
          <p:spPr>
            <a:xfrm>
              <a:off x="4636504" y="1525026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3C56569-DB9D-4C1E-A342-B436EDB83CA1}"/>
              </a:ext>
            </a:extLst>
          </p:cNvPr>
          <p:cNvSpPr txBox="1"/>
          <p:nvPr/>
        </p:nvSpPr>
        <p:spPr>
          <a:xfrm>
            <a:off x="1052075" y="2419291"/>
            <a:ext cx="457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・数字や文字を渡すことができます。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91F16D7-1591-4385-939F-F9AD5EBB1759}"/>
              </a:ext>
            </a:extLst>
          </p:cNvPr>
          <p:cNvSpPr txBox="1"/>
          <p:nvPr/>
        </p:nvSpPr>
        <p:spPr>
          <a:xfrm>
            <a:off x="1299242" y="2486154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C63ACE17-F590-4FD8-97D5-F208F396E7C9}"/>
              </a:ext>
            </a:extLst>
          </p:cNvPr>
          <p:cNvSpPr txBox="1"/>
          <p:nvPr/>
        </p:nvSpPr>
        <p:spPr>
          <a:xfrm>
            <a:off x="2008040" y="2486154"/>
            <a:ext cx="514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4E0096E-DBCE-4541-8BC0-2149298F8E71}"/>
              </a:ext>
            </a:extLst>
          </p:cNvPr>
          <p:cNvSpPr txBox="1"/>
          <p:nvPr/>
        </p:nvSpPr>
        <p:spPr>
          <a:xfrm>
            <a:off x="2629633" y="2486154"/>
            <a:ext cx="474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22D1DF4-4303-4A59-AB25-16D3B0D73C4E}"/>
              </a:ext>
            </a:extLst>
          </p:cNvPr>
          <p:cNvSpPr txBox="1"/>
          <p:nvPr/>
        </p:nvSpPr>
        <p:spPr>
          <a:xfrm>
            <a:off x="1052075" y="2909544"/>
            <a:ext cx="73973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・受取側の命令は、渡された値を使って　プログラムを実行します。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92FCD54-EEAA-4D72-A447-E620C213C7D3}"/>
              </a:ext>
            </a:extLst>
          </p:cNvPr>
          <p:cNvSpPr txBox="1"/>
          <p:nvPr/>
        </p:nvSpPr>
        <p:spPr>
          <a:xfrm>
            <a:off x="3949667" y="2984543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1D776B8-EEB9-4A18-AE8C-B67FC808A07F}"/>
              </a:ext>
            </a:extLst>
          </p:cNvPr>
          <p:cNvSpPr txBox="1"/>
          <p:nvPr/>
        </p:nvSpPr>
        <p:spPr>
          <a:xfrm>
            <a:off x="6715300" y="2984542"/>
            <a:ext cx="743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8031D34-C87B-4437-9C92-C1CD3BA52E67}"/>
              </a:ext>
            </a:extLst>
          </p:cNvPr>
          <p:cNvSpPr txBox="1"/>
          <p:nvPr/>
        </p:nvSpPr>
        <p:spPr>
          <a:xfrm>
            <a:off x="3098249" y="2984543"/>
            <a:ext cx="474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AA217C9-4AF4-40C4-83A8-C9E9BDA343C3}"/>
              </a:ext>
            </a:extLst>
          </p:cNvPr>
          <p:cNvSpPr txBox="1"/>
          <p:nvPr/>
        </p:nvSpPr>
        <p:spPr>
          <a:xfrm>
            <a:off x="1052075" y="1961467"/>
            <a:ext cx="4572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・チャットコマンドに続けて入力します。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83D4681-5DEE-4FC5-ACE7-4F6FFD6CBA8C}"/>
              </a:ext>
            </a:extLst>
          </p:cNvPr>
          <p:cNvSpPr txBox="1"/>
          <p:nvPr/>
        </p:nvSpPr>
        <p:spPr>
          <a:xfrm>
            <a:off x="3891056" y="2039571"/>
            <a:ext cx="951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6224267-173A-4834-A307-49337EABD21E}"/>
              </a:ext>
            </a:extLst>
          </p:cNvPr>
          <p:cNvSpPr txBox="1"/>
          <p:nvPr/>
        </p:nvSpPr>
        <p:spPr>
          <a:xfrm>
            <a:off x="3294421" y="2039572"/>
            <a:ext cx="4748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8DE3FC5-C393-4D74-BD1A-7DDC886D65D9}"/>
              </a:ext>
            </a:extLst>
          </p:cNvPr>
          <p:cNvSpPr txBox="1"/>
          <p:nvPr/>
        </p:nvSpPr>
        <p:spPr>
          <a:xfrm>
            <a:off x="1207079" y="2984543"/>
            <a:ext cx="1028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うけとりがわ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71517A29-DA4E-4DD1-A64C-CC57EC99115F}"/>
              </a:ext>
            </a:extLst>
          </p:cNvPr>
          <p:cNvSpPr txBox="1"/>
          <p:nvPr/>
        </p:nvSpPr>
        <p:spPr>
          <a:xfrm>
            <a:off x="4452604" y="2984543"/>
            <a:ext cx="446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9E864C1-55A7-4E3C-AE3D-6C4FC8772A6C}"/>
              </a:ext>
            </a:extLst>
          </p:cNvPr>
          <p:cNvSpPr txBox="1"/>
          <p:nvPr/>
        </p:nvSpPr>
        <p:spPr>
          <a:xfrm>
            <a:off x="1216392" y="3761762"/>
            <a:ext cx="2491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歩前に移動させたい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DA1D0014-2BB4-4B1B-ADD3-A75FA9C3E9AD}"/>
              </a:ext>
            </a:extLst>
          </p:cNvPr>
          <p:cNvSpPr txBox="1"/>
          <p:nvPr/>
        </p:nvSpPr>
        <p:spPr>
          <a:xfrm>
            <a:off x="1343657" y="3830794"/>
            <a:ext cx="631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ぽ まえ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47A3FDEF-D2B1-4D9A-976F-37FD484A00EA}"/>
              </a:ext>
            </a:extLst>
          </p:cNvPr>
          <p:cNvSpPr txBox="1"/>
          <p:nvPr/>
        </p:nvSpPr>
        <p:spPr>
          <a:xfrm>
            <a:off x="1952887" y="3820426"/>
            <a:ext cx="5820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76961E7-9FF2-4A77-B4AD-07124C16E2D0}"/>
              </a:ext>
            </a:extLst>
          </p:cNvPr>
          <p:cNvSpPr txBox="1"/>
          <p:nvPr/>
        </p:nvSpPr>
        <p:spPr>
          <a:xfrm>
            <a:off x="2137073" y="2984543"/>
            <a:ext cx="743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1FCD39B9-A412-4CA9-A9F9-3D7024B04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010" y="3721991"/>
            <a:ext cx="3734124" cy="1181202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BAFE2D3-4D1D-45EB-95C6-9050CEA23DAA}"/>
              </a:ext>
            </a:extLst>
          </p:cNvPr>
          <p:cNvSpPr txBox="1"/>
          <p:nvPr/>
        </p:nvSpPr>
        <p:spPr>
          <a:xfrm>
            <a:off x="6890360" y="3741463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1B59F88-70D3-45F1-BE9B-2078CCD6974D}"/>
              </a:ext>
            </a:extLst>
          </p:cNvPr>
          <p:cNvSpPr txBox="1"/>
          <p:nvPr/>
        </p:nvSpPr>
        <p:spPr>
          <a:xfrm>
            <a:off x="7490745" y="374335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90D90EB-33D3-4629-A2F8-76D72DAD4DBC}"/>
              </a:ext>
            </a:extLst>
          </p:cNvPr>
          <p:cNvSpPr txBox="1"/>
          <p:nvPr/>
        </p:nvSpPr>
        <p:spPr>
          <a:xfrm>
            <a:off x="6087718" y="416040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9C5C1D9-C0D9-47E0-8776-B0333DE169B5}"/>
              </a:ext>
            </a:extLst>
          </p:cNvPr>
          <p:cNvSpPr txBox="1"/>
          <p:nvPr/>
        </p:nvSpPr>
        <p:spPr>
          <a:xfrm>
            <a:off x="7893519" y="416058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4CBD4F94-349D-4150-A381-5C55C362B434}"/>
              </a:ext>
            </a:extLst>
          </p:cNvPr>
          <p:cNvSpPr/>
          <p:nvPr/>
        </p:nvSpPr>
        <p:spPr>
          <a:xfrm>
            <a:off x="6816243" y="4199454"/>
            <a:ext cx="674502" cy="3536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DB4C2E01-6F3B-441F-8A7D-B887CFA4A11E}"/>
              </a:ext>
            </a:extLst>
          </p:cNvPr>
          <p:cNvSpPr/>
          <p:nvPr/>
        </p:nvSpPr>
        <p:spPr>
          <a:xfrm>
            <a:off x="7785796" y="3775622"/>
            <a:ext cx="701334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F29AED4A-1E38-4DF3-86D1-9EA093273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996" y="3732498"/>
            <a:ext cx="752413" cy="650735"/>
          </a:xfrm>
          <a:prstGeom prst="rect">
            <a:avLst/>
          </a:prstGeom>
        </p:spPr>
      </p:pic>
      <p:sp>
        <p:nvSpPr>
          <p:cNvPr id="53" name="吹き出し: 角を丸めた四角形 52">
            <a:extLst>
              <a:ext uri="{FF2B5EF4-FFF2-40B4-BE49-F238E27FC236}">
                <a16:creationId xmlns:a16="http://schemas.microsoft.com/office/drawing/2014/main" id="{F5DBA072-7F21-43EA-A9C5-AA6BFB998096}"/>
              </a:ext>
            </a:extLst>
          </p:cNvPr>
          <p:cNvSpPr/>
          <p:nvPr/>
        </p:nvSpPr>
        <p:spPr>
          <a:xfrm>
            <a:off x="1185785" y="3771233"/>
            <a:ext cx="2521684" cy="534374"/>
          </a:xfrm>
          <a:prstGeom prst="wedgeRoundRectCallout">
            <a:avLst>
              <a:gd name="adj1" fmla="val -58371"/>
              <a:gd name="adj2" fmla="val -1287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96AF07C-B731-4602-A063-2D026606386A}"/>
              </a:ext>
            </a:extLst>
          </p:cNvPr>
          <p:cNvSpPr txBox="1"/>
          <p:nvPr/>
        </p:nvSpPr>
        <p:spPr>
          <a:xfrm>
            <a:off x="751904" y="4424714"/>
            <a:ext cx="342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入力コマンド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forward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63EA377-C6B3-4822-A334-840C5E688557}"/>
              </a:ext>
            </a:extLst>
          </p:cNvPr>
          <p:cNvSpPr txBox="1"/>
          <p:nvPr/>
        </p:nvSpPr>
        <p:spPr>
          <a:xfrm>
            <a:off x="1112901" y="4851956"/>
            <a:ext cx="5003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05A9B6A-59FA-4D23-B886-D9D2A5B7E278}"/>
              </a:ext>
            </a:extLst>
          </p:cNvPr>
          <p:cNvSpPr txBox="1"/>
          <p:nvPr/>
        </p:nvSpPr>
        <p:spPr>
          <a:xfrm>
            <a:off x="714760" y="5444345"/>
            <a:ext cx="4959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歩前に移動させたい時は、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入力コマンド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forward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とします。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64F647EA-B481-421F-B243-F27C2840689B}"/>
              </a:ext>
            </a:extLst>
          </p:cNvPr>
          <p:cNvSpPr/>
          <p:nvPr/>
        </p:nvSpPr>
        <p:spPr>
          <a:xfrm>
            <a:off x="1518030" y="4922786"/>
            <a:ext cx="1459867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254694B-2A43-47BA-BADB-5F3FAAC70C34}"/>
              </a:ext>
            </a:extLst>
          </p:cNvPr>
          <p:cNvSpPr txBox="1"/>
          <p:nvPr/>
        </p:nvSpPr>
        <p:spPr>
          <a:xfrm>
            <a:off x="837525" y="5513660"/>
            <a:ext cx="631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 まえ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D1FB965-D61B-4891-852E-E3774E0F3EB9}"/>
              </a:ext>
            </a:extLst>
          </p:cNvPr>
          <p:cNvSpPr txBox="1"/>
          <p:nvPr/>
        </p:nvSpPr>
        <p:spPr>
          <a:xfrm>
            <a:off x="1437963" y="5503292"/>
            <a:ext cx="5820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05A7771-D1D5-4238-97DF-CD8B9073ED8A}"/>
              </a:ext>
            </a:extLst>
          </p:cNvPr>
          <p:cNvSpPr txBox="1"/>
          <p:nvPr/>
        </p:nvSpPr>
        <p:spPr>
          <a:xfrm>
            <a:off x="2664103" y="5512682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9484EE5-138F-4571-8D61-D6E7B64F456C}"/>
              </a:ext>
            </a:extLst>
          </p:cNvPr>
          <p:cNvSpPr txBox="1"/>
          <p:nvPr/>
        </p:nvSpPr>
        <p:spPr>
          <a:xfrm>
            <a:off x="610161" y="4488136"/>
            <a:ext cx="82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F2AA6D4-212F-486D-91F8-608B4744DD47}"/>
              </a:ext>
            </a:extLst>
          </p:cNvPr>
          <p:cNvSpPr txBox="1"/>
          <p:nvPr/>
        </p:nvSpPr>
        <p:spPr>
          <a:xfrm>
            <a:off x="784808" y="5998446"/>
            <a:ext cx="82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669969A-909A-468F-A199-4C79C5E25D4E}"/>
              </a:ext>
            </a:extLst>
          </p:cNvPr>
          <p:cNvSpPr txBox="1"/>
          <p:nvPr/>
        </p:nvSpPr>
        <p:spPr>
          <a:xfrm>
            <a:off x="1465277" y="4929473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D7922F4-48DC-4EB0-BA04-85CC487CD103}"/>
              </a:ext>
            </a:extLst>
          </p:cNvPr>
          <p:cNvSpPr txBox="1"/>
          <p:nvPr/>
        </p:nvSpPr>
        <p:spPr>
          <a:xfrm>
            <a:off x="4592337" y="4930350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1F82FF9-8BDE-453F-97B2-18E88D9E660C}"/>
              </a:ext>
            </a:extLst>
          </p:cNvPr>
          <p:cNvSpPr txBox="1"/>
          <p:nvPr/>
        </p:nvSpPr>
        <p:spPr>
          <a:xfrm>
            <a:off x="3847240" y="4915133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3A4B4D1-29CA-4C05-872B-9B9E719A02BA}"/>
              </a:ext>
            </a:extLst>
          </p:cNvPr>
          <p:cNvSpPr txBox="1"/>
          <p:nvPr/>
        </p:nvSpPr>
        <p:spPr>
          <a:xfrm>
            <a:off x="5949554" y="5745697"/>
            <a:ext cx="2479686" cy="7117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△は半角スペースを</a:t>
            </a:r>
            <a:endParaRPr kumimoji="1" lang="en-US" altLang="ja-JP" sz="14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入力することを意味します。</a:t>
            </a:r>
            <a:endParaRPr kumimoji="1" lang="ja-JP" altLang="en-US" sz="14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1C1C195-52E4-475C-8D62-C99FA428183F}"/>
              </a:ext>
            </a:extLst>
          </p:cNvPr>
          <p:cNvSpPr txBox="1"/>
          <p:nvPr/>
        </p:nvSpPr>
        <p:spPr>
          <a:xfrm>
            <a:off x="6236311" y="5725786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D148272-D06A-4ED2-A911-C995B3AE3EBA}"/>
              </a:ext>
            </a:extLst>
          </p:cNvPr>
          <p:cNvSpPr txBox="1"/>
          <p:nvPr/>
        </p:nvSpPr>
        <p:spPr>
          <a:xfrm>
            <a:off x="5853660" y="6051264"/>
            <a:ext cx="8325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2FEE0F1-E35D-4EEB-9448-BD1584C2B1AE}"/>
              </a:ext>
            </a:extLst>
          </p:cNvPr>
          <p:cNvSpPr txBox="1"/>
          <p:nvPr/>
        </p:nvSpPr>
        <p:spPr>
          <a:xfrm>
            <a:off x="7234678" y="6051264"/>
            <a:ext cx="4274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いみ</a:t>
            </a:r>
          </a:p>
        </p:txBody>
      </p:sp>
    </p:spTree>
    <p:extLst>
      <p:ext uri="{BB962C8B-B14F-4D97-AF65-F5344CB8AC3E}">
        <p14:creationId xmlns:p14="http://schemas.microsoft.com/office/powerpoint/2010/main" val="2529170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F486B6A6-4AC8-47E4-A013-C165660A986F}"/>
              </a:ext>
            </a:extLst>
          </p:cNvPr>
          <p:cNvSpPr txBox="1"/>
          <p:nvPr/>
        </p:nvSpPr>
        <p:spPr>
          <a:xfrm>
            <a:off x="479014" y="1232742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コマンドの種類を変えて、右、左、後ろに進むプログラムと、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鉱石を採集するプロブラムを作ります。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695F40B1-1C7C-44AD-8046-E77109E0EE14}"/>
              </a:ext>
            </a:extLst>
          </p:cNvPr>
          <p:cNvSpPr txBox="1"/>
          <p:nvPr/>
        </p:nvSpPr>
        <p:spPr>
          <a:xfrm>
            <a:off x="2356340" y="1209057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517C4BFD-EC71-4B7F-A352-6BA49E0CC1A0}"/>
              </a:ext>
            </a:extLst>
          </p:cNvPr>
          <p:cNvSpPr txBox="1"/>
          <p:nvPr/>
        </p:nvSpPr>
        <p:spPr>
          <a:xfrm>
            <a:off x="1563787" y="1209057"/>
            <a:ext cx="748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DB686B7F-62EB-4A5C-9B83-8B0537C121F9}"/>
              </a:ext>
            </a:extLst>
          </p:cNvPr>
          <p:cNvSpPr txBox="1"/>
          <p:nvPr/>
        </p:nvSpPr>
        <p:spPr>
          <a:xfrm>
            <a:off x="3199159" y="1209057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96A1D49C-0216-4697-B082-C106EEF38945}"/>
              </a:ext>
            </a:extLst>
          </p:cNvPr>
          <p:cNvSpPr txBox="1"/>
          <p:nvPr/>
        </p:nvSpPr>
        <p:spPr>
          <a:xfrm>
            <a:off x="3588030" y="1209057"/>
            <a:ext cx="605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B07F7C80-E276-45AB-B7BF-8CC2DC0FBCF2}"/>
              </a:ext>
            </a:extLst>
          </p:cNvPr>
          <p:cNvSpPr txBox="1"/>
          <p:nvPr/>
        </p:nvSpPr>
        <p:spPr>
          <a:xfrm>
            <a:off x="4114804" y="1209057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3518D133-6CE0-4937-B0C2-0F132436B89B}"/>
              </a:ext>
            </a:extLst>
          </p:cNvPr>
          <p:cNvSpPr txBox="1"/>
          <p:nvPr/>
        </p:nvSpPr>
        <p:spPr>
          <a:xfrm>
            <a:off x="4799346" y="1209057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68A52928-F213-4A9E-AED6-66FFA375E3DD}"/>
              </a:ext>
            </a:extLst>
          </p:cNvPr>
          <p:cNvSpPr txBox="1"/>
          <p:nvPr/>
        </p:nvSpPr>
        <p:spPr>
          <a:xfrm>
            <a:off x="425410" y="1620548"/>
            <a:ext cx="748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38DD13EF-4872-4864-8993-D606A3A199BD}"/>
              </a:ext>
            </a:extLst>
          </p:cNvPr>
          <p:cNvSpPr txBox="1"/>
          <p:nvPr/>
        </p:nvSpPr>
        <p:spPr>
          <a:xfrm>
            <a:off x="1051024" y="1620548"/>
            <a:ext cx="865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さいしゅう</a:t>
            </a: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CA144C64-EB56-47BF-939A-88770CCCFE76}"/>
              </a:ext>
            </a:extLst>
          </p:cNvPr>
          <p:cNvSpPr txBox="1"/>
          <p:nvPr/>
        </p:nvSpPr>
        <p:spPr>
          <a:xfrm>
            <a:off x="3405771" y="1620548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graphicFrame>
        <p:nvGraphicFramePr>
          <p:cNvPr id="2" name="表 3">
            <a:extLst>
              <a:ext uri="{FF2B5EF4-FFF2-40B4-BE49-F238E27FC236}">
                <a16:creationId xmlns:a16="http://schemas.microsoft.com/office/drawing/2014/main" id="{AF576124-C5A6-4F8A-9119-54ABFD2E00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170194"/>
              </p:ext>
            </p:extLst>
          </p:nvPr>
        </p:nvGraphicFramePr>
        <p:xfrm>
          <a:off x="677419" y="2427394"/>
          <a:ext cx="7695272" cy="35117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41762">
                  <a:extLst>
                    <a:ext uri="{9D8B030D-6E8A-4147-A177-3AD203B41FA5}">
                      <a16:colId xmlns:a16="http://schemas.microsoft.com/office/drawing/2014/main" val="1860596238"/>
                    </a:ext>
                  </a:extLst>
                </a:gridCol>
                <a:gridCol w="1860450">
                  <a:extLst>
                    <a:ext uri="{9D8B030D-6E8A-4147-A177-3AD203B41FA5}">
                      <a16:colId xmlns:a16="http://schemas.microsoft.com/office/drawing/2014/main" val="3645446903"/>
                    </a:ext>
                  </a:extLst>
                </a:gridCol>
                <a:gridCol w="4293060">
                  <a:extLst>
                    <a:ext uri="{9D8B030D-6E8A-4147-A177-3AD203B41FA5}">
                      <a16:colId xmlns:a16="http://schemas.microsoft.com/office/drawing/2014/main" val="321876491"/>
                    </a:ext>
                  </a:extLst>
                </a:gridCol>
              </a:tblGrid>
              <a:tr h="702357">
                <a:tc>
                  <a:txBody>
                    <a:bodyPr/>
                    <a:lstStyle/>
                    <a:p>
                      <a:pPr lvl="0" algn="ctr"/>
                      <a:r>
                        <a:rPr kumimoji="1" lang="ja-JP" altLang="en-US" sz="1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コマンド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引数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動作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5882224"/>
                  </a:ext>
                </a:extLst>
              </a:tr>
              <a:tr h="702357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right</a:t>
                      </a:r>
                      <a:endParaRPr kumimoji="1" lang="ja-JP" altLang="en-US" sz="1800" b="1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/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あり（歩数）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に向きを変え、指定歩数</a:t>
                      </a:r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前に移動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させる。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5038543"/>
                  </a:ext>
                </a:extLst>
              </a:tr>
              <a:tr h="702357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left</a:t>
                      </a:r>
                      <a:endParaRPr kumimoji="1" lang="ja-JP" altLang="en-US" sz="1800" b="1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892" marR="0" lvl="1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あり（歩数）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に向きを変え、指定歩数</a:t>
                      </a:r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前に移動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させる。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6727775"/>
                  </a:ext>
                </a:extLst>
              </a:tr>
              <a:tr h="702357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back</a:t>
                      </a:r>
                      <a:endParaRPr kumimoji="1" lang="ja-JP" altLang="en-US" sz="1800" b="1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892" marR="0" lvl="1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あり（歩数）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後ろ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に向きを変え、指定歩数</a:t>
                      </a:r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前に移動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させる。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9602208"/>
                  </a:ext>
                </a:extLst>
              </a:tr>
              <a:tr h="702357"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collect</a:t>
                      </a:r>
                      <a:endParaRPr kumimoji="1" lang="ja-JP" altLang="en-US" sz="1800" b="1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892" marR="0" lvl="1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なし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足元を</a:t>
                      </a:r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破壊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し、全てを</a:t>
                      </a:r>
                      <a:r>
                        <a:rPr kumimoji="1" lang="ja-JP" altLang="en-US" sz="1800" b="1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拾わせる</a:t>
                      </a:r>
                      <a:r>
                        <a:rPr kumimoji="1" lang="ja-JP" altLang="en-US" sz="18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2404192"/>
                  </a:ext>
                </a:extLst>
              </a:tr>
            </a:tbl>
          </a:graphicData>
        </a:graphic>
      </p:graphicFrame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62BA3B18-5D3B-41BE-9794-888A18FCDC3F}"/>
              </a:ext>
            </a:extLst>
          </p:cNvPr>
          <p:cNvSpPr txBox="1"/>
          <p:nvPr/>
        </p:nvSpPr>
        <p:spPr>
          <a:xfrm>
            <a:off x="2762472" y="2480147"/>
            <a:ext cx="748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36902426-405C-46D6-AD23-1E7689A7323A}"/>
              </a:ext>
            </a:extLst>
          </p:cNvPr>
          <p:cNvSpPr txBox="1"/>
          <p:nvPr/>
        </p:nvSpPr>
        <p:spPr>
          <a:xfrm>
            <a:off x="5842710" y="2497731"/>
            <a:ext cx="748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どうさ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7FA8C17D-219D-41FB-ACD1-765DF6B4BA37}"/>
              </a:ext>
            </a:extLst>
          </p:cNvPr>
          <p:cNvSpPr txBox="1"/>
          <p:nvPr/>
        </p:nvSpPr>
        <p:spPr>
          <a:xfrm>
            <a:off x="3128190" y="3199602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A31CFB00-2CC3-416C-9065-0D7938F8463D}"/>
              </a:ext>
            </a:extLst>
          </p:cNvPr>
          <p:cNvSpPr txBox="1"/>
          <p:nvPr/>
        </p:nvSpPr>
        <p:spPr>
          <a:xfrm>
            <a:off x="3128190" y="3910269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FB432009-B84A-4D90-99C9-3792B4552836}"/>
              </a:ext>
            </a:extLst>
          </p:cNvPr>
          <p:cNvSpPr txBox="1"/>
          <p:nvPr/>
        </p:nvSpPr>
        <p:spPr>
          <a:xfrm>
            <a:off x="3124109" y="4597394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B5590D72-B5A9-4C9B-9F4B-D780ED03C091}"/>
              </a:ext>
            </a:extLst>
          </p:cNvPr>
          <p:cNvSpPr txBox="1"/>
          <p:nvPr/>
        </p:nvSpPr>
        <p:spPr>
          <a:xfrm>
            <a:off x="4031727" y="3199602"/>
            <a:ext cx="505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EDDAA9E6-B276-41E8-9CB4-1A4738D02B6A}"/>
              </a:ext>
            </a:extLst>
          </p:cNvPr>
          <p:cNvSpPr txBox="1"/>
          <p:nvPr/>
        </p:nvSpPr>
        <p:spPr>
          <a:xfrm>
            <a:off x="4535819" y="3199602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B3D45A1B-F98E-49D2-B681-C0FEFA770FCF}"/>
              </a:ext>
            </a:extLst>
          </p:cNvPr>
          <p:cNvSpPr txBox="1"/>
          <p:nvPr/>
        </p:nvSpPr>
        <p:spPr>
          <a:xfrm>
            <a:off x="5123346" y="3199602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3B302516-1C5F-42CF-B1EB-B6C4BCB09DA0}"/>
              </a:ext>
            </a:extLst>
          </p:cNvPr>
          <p:cNvSpPr txBox="1"/>
          <p:nvPr/>
        </p:nvSpPr>
        <p:spPr>
          <a:xfrm>
            <a:off x="5668808" y="3199602"/>
            <a:ext cx="1329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していほすう まえ</a:t>
            </a: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070BBB1A-8EA2-4420-86A4-F04243EB484F}"/>
              </a:ext>
            </a:extLst>
          </p:cNvPr>
          <p:cNvSpPr txBox="1"/>
          <p:nvPr/>
        </p:nvSpPr>
        <p:spPr>
          <a:xfrm>
            <a:off x="6947090" y="3199602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3592B472-AC7A-45B5-B411-09BA36A4D91C}"/>
              </a:ext>
            </a:extLst>
          </p:cNvPr>
          <p:cNvSpPr txBox="1"/>
          <p:nvPr/>
        </p:nvSpPr>
        <p:spPr>
          <a:xfrm>
            <a:off x="3989068" y="3910269"/>
            <a:ext cx="618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D1B33AF8-342F-49DF-805D-71F4DABECFAF}"/>
              </a:ext>
            </a:extLst>
          </p:cNvPr>
          <p:cNvSpPr txBox="1"/>
          <p:nvPr/>
        </p:nvSpPr>
        <p:spPr>
          <a:xfrm>
            <a:off x="4544611" y="3910269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4D11FBAE-7F6E-4EA3-A167-3069FBC21DD1}"/>
              </a:ext>
            </a:extLst>
          </p:cNvPr>
          <p:cNvSpPr txBox="1"/>
          <p:nvPr/>
        </p:nvSpPr>
        <p:spPr>
          <a:xfrm>
            <a:off x="5132138" y="3910269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366E4603-7D89-461B-ACF7-B5B99B406ACF}"/>
              </a:ext>
            </a:extLst>
          </p:cNvPr>
          <p:cNvSpPr txBox="1"/>
          <p:nvPr/>
        </p:nvSpPr>
        <p:spPr>
          <a:xfrm>
            <a:off x="5677600" y="3910269"/>
            <a:ext cx="1329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していほすう まえ</a:t>
            </a: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68ADD7B9-B260-49D1-9115-69683F3680B2}"/>
              </a:ext>
            </a:extLst>
          </p:cNvPr>
          <p:cNvSpPr txBox="1"/>
          <p:nvPr/>
        </p:nvSpPr>
        <p:spPr>
          <a:xfrm>
            <a:off x="6955882" y="3910269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1D405516-FE2D-4422-847B-B618E92E6343}"/>
              </a:ext>
            </a:extLst>
          </p:cNvPr>
          <p:cNvSpPr txBox="1"/>
          <p:nvPr/>
        </p:nvSpPr>
        <p:spPr>
          <a:xfrm>
            <a:off x="4040519" y="4599563"/>
            <a:ext cx="505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07A5F320-3ADA-4809-9F83-523F39059F7E}"/>
              </a:ext>
            </a:extLst>
          </p:cNvPr>
          <p:cNvSpPr txBox="1"/>
          <p:nvPr/>
        </p:nvSpPr>
        <p:spPr>
          <a:xfrm>
            <a:off x="4720456" y="4599563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3E43C070-6E84-47B3-8CC2-61E7634138D2}"/>
              </a:ext>
            </a:extLst>
          </p:cNvPr>
          <p:cNvSpPr txBox="1"/>
          <p:nvPr/>
        </p:nvSpPr>
        <p:spPr>
          <a:xfrm>
            <a:off x="5307983" y="4599563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C5C1E574-3080-4317-8FE7-FFF35B9057DD}"/>
              </a:ext>
            </a:extLst>
          </p:cNvPr>
          <p:cNvSpPr txBox="1"/>
          <p:nvPr/>
        </p:nvSpPr>
        <p:spPr>
          <a:xfrm>
            <a:off x="5853445" y="4599563"/>
            <a:ext cx="1329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していほすう まえ</a:t>
            </a: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99262C56-A029-4B49-90E2-9853C3FA05CC}"/>
              </a:ext>
            </a:extLst>
          </p:cNvPr>
          <p:cNvSpPr txBox="1"/>
          <p:nvPr/>
        </p:nvSpPr>
        <p:spPr>
          <a:xfrm>
            <a:off x="7131727" y="4599563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62A94908-4992-4ABC-9C8A-3F09EF37E772}"/>
              </a:ext>
            </a:extLst>
          </p:cNvPr>
          <p:cNvSpPr txBox="1"/>
          <p:nvPr/>
        </p:nvSpPr>
        <p:spPr>
          <a:xfrm>
            <a:off x="4035824" y="5310558"/>
            <a:ext cx="7283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3B2A51E2-DFDE-4AF4-B9B9-1E882375625D}"/>
              </a:ext>
            </a:extLst>
          </p:cNvPr>
          <p:cNvSpPr txBox="1"/>
          <p:nvPr/>
        </p:nvSpPr>
        <p:spPr>
          <a:xfrm>
            <a:off x="4724296" y="5310558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581A030D-6095-4791-B69E-275584A48F39}"/>
              </a:ext>
            </a:extLst>
          </p:cNvPr>
          <p:cNvSpPr txBox="1"/>
          <p:nvPr/>
        </p:nvSpPr>
        <p:spPr>
          <a:xfrm>
            <a:off x="5449000" y="5310558"/>
            <a:ext cx="505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FFBC14F8-F1B6-4F75-ADC2-FADD127214C0}"/>
              </a:ext>
            </a:extLst>
          </p:cNvPr>
          <p:cNvSpPr txBox="1"/>
          <p:nvPr/>
        </p:nvSpPr>
        <p:spPr>
          <a:xfrm>
            <a:off x="6013279" y="5310558"/>
            <a:ext cx="505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</p:spTree>
    <p:extLst>
      <p:ext uri="{BB962C8B-B14F-4D97-AF65-F5344CB8AC3E}">
        <p14:creationId xmlns:p14="http://schemas.microsoft.com/office/powerpoint/2010/main" val="2051287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D20A27E-C41D-4E8D-9414-2DB489AEF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00" y="2000035"/>
            <a:ext cx="3574090" cy="16003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7309445-E86D-45AF-8B20-FA4FC6177CD4}"/>
              </a:ext>
            </a:extLst>
          </p:cNvPr>
          <p:cNvSpPr txBox="1"/>
          <p:nvPr/>
        </p:nvSpPr>
        <p:spPr>
          <a:xfrm>
            <a:off x="360185" y="1040540"/>
            <a:ext cx="6137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右に向きを変え、指定歩数前に移動させるプログラム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8C47065-960B-4A10-809C-57DE955E5B61}"/>
              </a:ext>
            </a:extLst>
          </p:cNvPr>
          <p:cNvSpPr txBox="1"/>
          <p:nvPr/>
        </p:nvSpPr>
        <p:spPr>
          <a:xfrm>
            <a:off x="325017" y="1115966"/>
            <a:ext cx="505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18CFA1-711A-4A5B-8E49-A203E48F4CE8}"/>
              </a:ext>
            </a:extLst>
          </p:cNvPr>
          <p:cNvSpPr txBox="1"/>
          <p:nvPr/>
        </p:nvSpPr>
        <p:spPr>
          <a:xfrm>
            <a:off x="873069" y="1115966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753467-883F-4C4F-89F0-17546F6608F3}"/>
              </a:ext>
            </a:extLst>
          </p:cNvPr>
          <p:cNvSpPr txBox="1"/>
          <p:nvPr/>
        </p:nvSpPr>
        <p:spPr>
          <a:xfrm>
            <a:off x="1557311" y="1115966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0DA5D8-B247-48D1-A742-AE5A2031CCC2}"/>
              </a:ext>
            </a:extLst>
          </p:cNvPr>
          <p:cNvSpPr txBox="1"/>
          <p:nvPr/>
        </p:nvSpPr>
        <p:spPr>
          <a:xfrm>
            <a:off x="2234654" y="1115966"/>
            <a:ext cx="1329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していほすう 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B47A7BF-73CB-423E-A7E5-0CB6765309D3}"/>
              </a:ext>
            </a:extLst>
          </p:cNvPr>
          <p:cNvSpPr txBox="1"/>
          <p:nvPr/>
        </p:nvSpPr>
        <p:spPr>
          <a:xfrm>
            <a:off x="3565688" y="1115966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8418087-7B16-4015-B85C-945EF8A4974E}"/>
              </a:ext>
            </a:extLst>
          </p:cNvPr>
          <p:cNvSpPr txBox="1"/>
          <p:nvPr/>
        </p:nvSpPr>
        <p:spPr>
          <a:xfrm>
            <a:off x="2404081" y="2019507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DEC181A-3059-4E57-8996-4C0895ED527D}"/>
              </a:ext>
            </a:extLst>
          </p:cNvPr>
          <p:cNvSpPr txBox="1"/>
          <p:nvPr/>
        </p:nvSpPr>
        <p:spPr>
          <a:xfrm>
            <a:off x="3004466" y="202139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C60335D-9970-451A-ACD7-56A1F001B4A6}"/>
              </a:ext>
            </a:extLst>
          </p:cNvPr>
          <p:cNvSpPr txBox="1"/>
          <p:nvPr/>
        </p:nvSpPr>
        <p:spPr>
          <a:xfrm>
            <a:off x="2083433" y="243299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9C2B349-70B3-4FF6-AADB-43A9720DF9D8}"/>
              </a:ext>
            </a:extLst>
          </p:cNvPr>
          <p:cNvSpPr/>
          <p:nvPr/>
        </p:nvSpPr>
        <p:spPr>
          <a:xfrm>
            <a:off x="2490733" y="2889201"/>
            <a:ext cx="674502" cy="3536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967BD708-2073-4C53-8FB8-B2183C61FD69}"/>
              </a:ext>
            </a:extLst>
          </p:cNvPr>
          <p:cNvSpPr/>
          <p:nvPr/>
        </p:nvSpPr>
        <p:spPr>
          <a:xfrm>
            <a:off x="3941826" y="2049890"/>
            <a:ext cx="308079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CE75BD5-9461-4C7F-9EEA-9FDE35F01FBF}"/>
              </a:ext>
            </a:extLst>
          </p:cNvPr>
          <p:cNvSpPr txBox="1"/>
          <p:nvPr/>
        </p:nvSpPr>
        <p:spPr>
          <a:xfrm>
            <a:off x="1604149" y="243299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A2A2BE2-3697-49C8-8D14-8F884F948B53}"/>
              </a:ext>
            </a:extLst>
          </p:cNvPr>
          <p:cNvSpPr txBox="1"/>
          <p:nvPr/>
        </p:nvSpPr>
        <p:spPr>
          <a:xfrm>
            <a:off x="1733149" y="284367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59074CA-DA09-461E-B304-6214C9844A23}"/>
              </a:ext>
            </a:extLst>
          </p:cNvPr>
          <p:cNvSpPr txBox="1"/>
          <p:nvPr/>
        </p:nvSpPr>
        <p:spPr>
          <a:xfrm>
            <a:off x="2694510" y="2432997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E14B250-3609-49FE-B509-2DACE775E379}"/>
              </a:ext>
            </a:extLst>
          </p:cNvPr>
          <p:cNvSpPr txBox="1"/>
          <p:nvPr/>
        </p:nvSpPr>
        <p:spPr>
          <a:xfrm>
            <a:off x="3556708" y="2843679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D2E489E0-6EF5-488A-A541-FC49F01CDAD1}"/>
              </a:ext>
            </a:extLst>
          </p:cNvPr>
          <p:cNvSpPr/>
          <p:nvPr/>
        </p:nvSpPr>
        <p:spPr>
          <a:xfrm>
            <a:off x="2083780" y="2447773"/>
            <a:ext cx="584354" cy="353625"/>
          </a:xfrm>
          <a:prstGeom prst="roundRect">
            <a:avLst>
              <a:gd name="adj" fmla="val 2265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EF0112E8-2668-4DE3-8CDC-DFD6245980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496" y="1959797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EDE68513-2955-4C16-8993-FF179AF1E05E}"/>
              </a:ext>
            </a:extLst>
          </p:cNvPr>
          <p:cNvCxnSpPr>
            <a:cxnSpLocks/>
          </p:cNvCxnSpPr>
          <p:nvPr/>
        </p:nvCxnSpPr>
        <p:spPr>
          <a:xfrm>
            <a:off x="552327" y="2219562"/>
            <a:ext cx="2928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図 65">
            <a:extLst>
              <a:ext uri="{FF2B5EF4-FFF2-40B4-BE49-F238E27FC236}">
                <a16:creationId xmlns:a16="http://schemas.microsoft.com/office/drawing/2014/main" id="{5707C749-B24E-45A7-AD92-AE6F3FE5C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0" y="3130061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8A375486-6038-4CE2-A82A-058BA2A254BB}"/>
              </a:ext>
            </a:extLst>
          </p:cNvPr>
          <p:cNvCxnSpPr>
            <a:cxnSpLocks/>
          </p:cNvCxnSpPr>
          <p:nvPr/>
        </p:nvCxnSpPr>
        <p:spPr>
          <a:xfrm>
            <a:off x="552327" y="3223706"/>
            <a:ext cx="2035350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DB5DB940-0A51-488A-8300-0B4A51E99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65" y="253033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0672C8E8-FC56-4924-B5ED-433EF620B572}"/>
              </a:ext>
            </a:extLst>
          </p:cNvPr>
          <p:cNvCxnSpPr>
            <a:cxnSpLocks/>
          </p:cNvCxnSpPr>
          <p:nvPr/>
        </p:nvCxnSpPr>
        <p:spPr>
          <a:xfrm>
            <a:off x="580263" y="2633052"/>
            <a:ext cx="38689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00C4E93-87C1-42DC-A833-4F0DBCE96D33}"/>
              </a:ext>
            </a:extLst>
          </p:cNvPr>
          <p:cNvSpPr txBox="1"/>
          <p:nvPr/>
        </p:nvSpPr>
        <p:spPr>
          <a:xfrm>
            <a:off x="4118022" y="1909251"/>
            <a:ext cx="504356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選び、チャットコマンドを「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right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を押して引数を追加する。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830DDD5-8F27-4282-9B43-AEF95675AC17}"/>
              </a:ext>
            </a:extLst>
          </p:cNvPr>
          <p:cNvSpPr txBox="1"/>
          <p:nvPr/>
        </p:nvSpPr>
        <p:spPr>
          <a:xfrm>
            <a:off x="4289807" y="253915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9951934-7B7A-4A4C-8896-42342E2F5361}"/>
              </a:ext>
            </a:extLst>
          </p:cNvPr>
          <p:cNvSpPr txBox="1"/>
          <p:nvPr/>
        </p:nvSpPr>
        <p:spPr>
          <a:xfrm>
            <a:off x="8293711" y="2536966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65B2FE8-00FC-4194-A6C4-ED7846F02611}"/>
              </a:ext>
            </a:extLst>
          </p:cNvPr>
          <p:cNvGrpSpPr/>
          <p:nvPr/>
        </p:nvGrpSpPr>
        <p:grpSpPr>
          <a:xfrm>
            <a:off x="6221194" y="1711754"/>
            <a:ext cx="2515278" cy="912208"/>
            <a:chOff x="6363929" y="4619293"/>
            <a:chExt cx="2515278" cy="912208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38D710AE-8C40-476F-A9AC-FF504A562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63929" y="4619293"/>
              <a:ext cx="2515278" cy="912208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B852256-4402-485B-AB09-3D12A9D9FCB1}"/>
                </a:ext>
              </a:extLst>
            </p:cNvPr>
            <p:cNvSpPr txBox="1"/>
            <p:nvPr/>
          </p:nvSpPr>
          <p:spPr>
            <a:xfrm>
              <a:off x="7633842" y="4657182"/>
              <a:ext cx="76115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DC55D78-FAA8-48BB-B34F-FBAE9C05EE68}"/>
                </a:ext>
              </a:extLst>
            </p:cNvPr>
            <p:cNvSpPr txBox="1"/>
            <p:nvPr/>
          </p:nvSpPr>
          <p:spPr>
            <a:xfrm>
              <a:off x="8234227" y="4659070"/>
              <a:ext cx="396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</p:grp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2D6EE4-70CC-4A9E-878E-0400EE772CAF}"/>
              </a:ext>
            </a:extLst>
          </p:cNvPr>
          <p:cNvSpPr txBox="1"/>
          <p:nvPr/>
        </p:nvSpPr>
        <p:spPr>
          <a:xfrm>
            <a:off x="4966577" y="306544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0F38BA2-5E3B-4CA2-A17C-CCDD3331E9CB}"/>
              </a:ext>
            </a:extLst>
          </p:cNvPr>
          <p:cNvSpPr txBox="1"/>
          <p:nvPr/>
        </p:nvSpPr>
        <p:spPr>
          <a:xfrm>
            <a:off x="5683612" y="308456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16F03E9-33C2-4101-BA14-59DB598AD3A9}"/>
              </a:ext>
            </a:extLst>
          </p:cNvPr>
          <p:cNvSpPr txBox="1"/>
          <p:nvPr/>
        </p:nvSpPr>
        <p:spPr>
          <a:xfrm>
            <a:off x="6442015" y="308608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D950933-B4D6-40D5-BF31-556149309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4108" y="3145687"/>
            <a:ext cx="409575" cy="381000"/>
          </a:xfrm>
          <a:prstGeom prst="rect">
            <a:avLst/>
          </a:prstGeom>
        </p:spPr>
      </p:pic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A7F7072-4C42-46FE-8D1C-009119D0175D}"/>
              </a:ext>
            </a:extLst>
          </p:cNvPr>
          <p:cNvSpPr txBox="1"/>
          <p:nvPr/>
        </p:nvSpPr>
        <p:spPr>
          <a:xfrm>
            <a:off x="257146" y="4004334"/>
            <a:ext cx="84582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68654AC5-FB55-4641-A075-F75C217E033A}"/>
              </a:ext>
            </a:extLst>
          </p:cNvPr>
          <p:cNvSpPr txBox="1"/>
          <p:nvPr/>
        </p:nvSpPr>
        <p:spPr>
          <a:xfrm>
            <a:off x="5016172" y="40830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7084C754-9230-4AD3-9015-30022A6BD576}"/>
              </a:ext>
            </a:extLst>
          </p:cNvPr>
          <p:cNvSpPr txBox="1"/>
          <p:nvPr/>
        </p:nvSpPr>
        <p:spPr>
          <a:xfrm>
            <a:off x="6583043" y="40830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13F5D1C-6DF1-47D3-B7E7-E73B6472C850}"/>
              </a:ext>
            </a:extLst>
          </p:cNvPr>
          <p:cNvSpPr txBox="1"/>
          <p:nvPr/>
        </p:nvSpPr>
        <p:spPr>
          <a:xfrm>
            <a:off x="5670396" y="40830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AD6FA20-E931-44C1-BAB0-10F8CD23F257}"/>
              </a:ext>
            </a:extLst>
          </p:cNvPr>
          <p:cNvSpPr txBox="1"/>
          <p:nvPr/>
        </p:nvSpPr>
        <p:spPr>
          <a:xfrm>
            <a:off x="7278624" y="4083060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33E1791-5729-4C5F-A114-AFD7643563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8875" y="4092293"/>
            <a:ext cx="2339543" cy="548688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8DA16C1-786A-4DAC-A67E-82C016EAAAA2}"/>
              </a:ext>
            </a:extLst>
          </p:cNvPr>
          <p:cNvSpPr txBox="1"/>
          <p:nvPr/>
        </p:nvSpPr>
        <p:spPr>
          <a:xfrm>
            <a:off x="3728815" y="4122339"/>
            <a:ext cx="5408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4064A3A2-D643-46BA-B547-AEF91C933BEC}"/>
              </a:ext>
            </a:extLst>
          </p:cNvPr>
          <p:cNvSpPr txBox="1"/>
          <p:nvPr/>
        </p:nvSpPr>
        <p:spPr>
          <a:xfrm>
            <a:off x="3311078" y="412233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2ABB7B9-7E93-4630-8ABF-ADB0A187B7FC}"/>
              </a:ext>
            </a:extLst>
          </p:cNvPr>
          <p:cNvSpPr txBox="1"/>
          <p:nvPr/>
        </p:nvSpPr>
        <p:spPr>
          <a:xfrm>
            <a:off x="4383855" y="4122339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FC35CE4E-2326-4A21-AC53-753623454FDB}"/>
              </a:ext>
            </a:extLst>
          </p:cNvPr>
          <p:cNvSpPr txBox="1"/>
          <p:nvPr/>
        </p:nvSpPr>
        <p:spPr>
          <a:xfrm>
            <a:off x="263692" y="4920540"/>
            <a:ext cx="80538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を選び、歩数に指定する。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C0305D6E-4B02-42A6-AB39-27FC42DCB0F6}"/>
              </a:ext>
            </a:extLst>
          </p:cNvPr>
          <p:cNvSpPr txBox="1"/>
          <p:nvPr/>
        </p:nvSpPr>
        <p:spPr>
          <a:xfrm>
            <a:off x="5918760" y="499414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5" name="図 114">
            <a:extLst>
              <a:ext uri="{FF2B5EF4-FFF2-40B4-BE49-F238E27FC236}">
                <a16:creationId xmlns:a16="http://schemas.microsoft.com/office/drawing/2014/main" id="{B726A191-DFFE-440F-82F6-C0E8C2BF96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8134" y="4994802"/>
            <a:ext cx="3132091" cy="579170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9D722C68-12ED-499B-B679-82EA10721CF3}"/>
              </a:ext>
            </a:extLst>
          </p:cNvPr>
          <p:cNvSpPr txBox="1"/>
          <p:nvPr/>
        </p:nvSpPr>
        <p:spPr>
          <a:xfrm>
            <a:off x="2724613" y="555833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4C3A34B-8B9F-430A-B843-8BC33BE368A3}"/>
              </a:ext>
            </a:extLst>
          </p:cNvPr>
          <p:cNvSpPr txBox="1"/>
          <p:nvPr/>
        </p:nvSpPr>
        <p:spPr>
          <a:xfrm>
            <a:off x="3442741" y="5558339"/>
            <a:ext cx="649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090EF7CD-25F4-4AAC-9288-601F815C866B}"/>
              </a:ext>
            </a:extLst>
          </p:cNvPr>
          <p:cNvSpPr txBox="1"/>
          <p:nvPr/>
        </p:nvSpPr>
        <p:spPr>
          <a:xfrm>
            <a:off x="466321" y="5558339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86030DDD-28FE-4BC9-A32B-F6AA9E458231}"/>
              </a:ext>
            </a:extLst>
          </p:cNvPr>
          <p:cNvSpPr txBox="1"/>
          <p:nvPr/>
        </p:nvSpPr>
        <p:spPr>
          <a:xfrm>
            <a:off x="4983181" y="503384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B5FC91E6-4D18-4C93-A02F-31CB725E355E}"/>
              </a:ext>
            </a:extLst>
          </p:cNvPr>
          <p:cNvSpPr txBox="1"/>
          <p:nvPr/>
        </p:nvSpPr>
        <p:spPr>
          <a:xfrm>
            <a:off x="3491284" y="50386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B3205AD-771B-4F6A-8F96-10B3525DC5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4663" y="5655345"/>
            <a:ext cx="777307" cy="396274"/>
          </a:xfrm>
          <a:prstGeom prst="rect">
            <a:avLst/>
          </a:prstGeom>
        </p:spPr>
      </p:pic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76DF7BC-7835-4E64-BA9E-A6BB5EF6480D}"/>
              </a:ext>
            </a:extLst>
          </p:cNvPr>
          <p:cNvSpPr txBox="1"/>
          <p:nvPr/>
        </p:nvSpPr>
        <p:spPr>
          <a:xfrm>
            <a:off x="4142941" y="5558339"/>
            <a:ext cx="649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2828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D65E271-777D-4C02-8DC7-3DD3C102D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54" y="2000992"/>
            <a:ext cx="3566469" cy="15774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7309445-E86D-45AF-8B20-FA4FC6177CD4}"/>
              </a:ext>
            </a:extLst>
          </p:cNvPr>
          <p:cNvSpPr txBox="1"/>
          <p:nvPr/>
        </p:nvSpPr>
        <p:spPr>
          <a:xfrm>
            <a:off x="360185" y="1040540"/>
            <a:ext cx="6137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左に向きを変え、指定歩数前に移動させるプログラム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8C47065-960B-4A10-809C-57DE955E5B61}"/>
              </a:ext>
            </a:extLst>
          </p:cNvPr>
          <p:cNvSpPr txBox="1"/>
          <p:nvPr/>
        </p:nvSpPr>
        <p:spPr>
          <a:xfrm>
            <a:off x="272265" y="1115966"/>
            <a:ext cx="608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18CFA1-711A-4A5B-8E49-A203E48F4CE8}"/>
              </a:ext>
            </a:extLst>
          </p:cNvPr>
          <p:cNvSpPr txBox="1"/>
          <p:nvPr/>
        </p:nvSpPr>
        <p:spPr>
          <a:xfrm>
            <a:off x="873069" y="1115966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753467-883F-4C4F-89F0-17546F6608F3}"/>
              </a:ext>
            </a:extLst>
          </p:cNvPr>
          <p:cNvSpPr txBox="1"/>
          <p:nvPr/>
        </p:nvSpPr>
        <p:spPr>
          <a:xfrm>
            <a:off x="1557311" y="1115966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0DA5D8-B247-48D1-A742-AE5A2031CCC2}"/>
              </a:ext>
            </a:extLst>
          </p:cNvPr>
          <p:cNvSpPr txBox="1"/>
          <p:nvPr/>
        </p:nvSpPr>
        <p:spPr>
          <a:xfrm>
            <a:off x="2234654" y="1115966"/>
            <a:ext cx="1329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していほすう 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B47A7BF-73CB-423E-A7E5-0CB6765309D3}"/>
              </a:ext>
            </a:extLst>
          </p:cNvPr>
          <p:cNvSpPr txBox="1"/>
          <p:nvPr/>
        </p:nvSpPr>
        <p:spPr>
          <a:xfrm>
            <a:off x="3565688" y="1115966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8418087-7B16-4015-B85C-945EF8A4974E}"/>
              </a:ext>
            </a:extLst>
          </p:cNvPr>
          <p:cNvSpPr txBox="1"/>
          <p:nvPr/>
        </p:nvSpPr>
        <p:spPr>
          <a:xfrm>
            <a:off x="2289785" y="2019507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DEC181A-3059-4E57-8996-4C0895ED527D}"/>
              </a:ext>
            </a:extLst>
          </p:cNvPr>
          <p:cNvSpPr txBox="1"/>
          <p:nvPr/>
        </p:nvSpPr>
        <p:spPr>
          <a:xfrm>
            <a:off x="2890170" y="202139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C60335D-9970-451A-ACD7-56A1F001B4A6}"/>
              </a:ext>
            </a:extLst>
          </p:cNvPr>
          <p:cNvSpPr txBox="1"/>
          <p:nvPr/>
        </p:nvSpPr>
        <p:spPr>
          <a:xfrm>
            <a:off x="2083433" y="2432997"/>
            <a:ext cx="4591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9C2B349-70B3-4FF6-AADB-43A9720DF9D8}"/>
              </a:ext>
            </a:extLst>
          </p:cNvPr>
          <p:cNvSpPr/>
          <p:nvPr/>
        </p:nvSpPr>
        <p:spPr>
          <a:xfrm>
            <a:off x="2490733" y="2889201"/>
            <a:ext cx="674502" cy="3536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967BD708-2073-4C53-8FB8-B2183C61FD69}"/>
              </a:ext>
            </a:extLst>
          </p:cNvPr>
          <p:cNvSpPr/>
          <p:nvPr/>
        </p:nvSpPr>
        <p:spPr>
          <a:xfrm>
            <a:off x="3889074" y="2049890"/>
            <a:ext cx="308079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CE75BD5-9461-4C7F-9EEA-9FDE35F01FBF}"/>
              </a:ext>
            </a:extLst>
          </p:cNvPr>
          <p:cNvSpPr txBox="1"/>
          <p:nvPr/>
        </p:nvSpPr>
        <p:spPr>
          <a:xfrm>
            <a:off x="1604149" y="243299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A2A2BE2-3697-49C8-8D14-8F884F948B53}"/>
              </a:ext>
            </a:extLst>
          </p:cNvPr>
          <p:cNvSpPr txBox="1"/>
          <p:nvPr/>
        </p:nvSpPr>
        <p:spPr>
          <a:xfrm>
            <a:off x="1733149" y="284367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59074CA-DA09-461E-B304-6214C9844A23}"/>
              </a:ext>
            </a:extLst>
          </p:cNvPr>
          <p:cNvSpPr txBox="1"/>
          <p:nvPr/>
        </p:nvSpPr>
        <p:spPr>
          <a:xfrm>
            <a:off x="2694510" y="2432997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E14B250-3609-49FE-B509-2DACE775E379}"/>
              </a:ext>
            </a:extLst>
          </p:cNvPr>
          <p:cNvSpPr txBox="1"/>
          <p:nvPr/>
        </p:nvSpPr>
        <p:spPr>
          <a:xfrm>
            <a:off x="3556708" y="2843679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EF0112E8-2668-4DE3-8CDC-DFD6245980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496" y="1959797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EDE68513-2955-4C16-8993-FF179AF1E05E}"/>
              </a:ext>
            </a:extLst>
          </p:cNvPr>
          <p:cNvCxnSpPr>
            <a:cxnSpLocks/>
          </p:cNvCxnSpPr>
          <p:nvPr/>
        </p:nvCxnSpPr>
        <p:spPr>
          <a:xfrm>
            <a:off x="552327" y="2219562"/>
            <a:ext cx="2928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図 65">
            <a:extLst>
              <a:ext uri="{FF2B5EF4-FFF2-40B4-BE49-F238E27FC236}">
                <a16:creationId xmlns:a16="http://schemas.microsoft.com/office/drawing/2014/main" id="{5707C749-B24E-45A7-AD92-AE6F3FE5C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0" y="3130061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8A375486-6038-4CE2-A82A-058BA2A254BB}"/>
              </a:ext>
            </a:extLst>
          </p:cNvPr>
          <p:cNvCxnSpPr>
            <a:cxnSpLocks/>
          </p:cNvCxnSpPr>
          <p:nvPr/>
        </p:nvCxnSpPr>
        <p:spPr>
          <a:xfrm>
            <a:off x="552327" y="3223706"/>
            <a:ext cx="2035350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DB5DB940-0A51-488A-8300-0B4A51E99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65" y="253033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0672C8E8-FC56-4924-B5ED-433EF620B572}"/>
              </a:ext>
            </a:extLst>
          </p:cNvPr>
          <p:cNvCxnSpPr>
            <a:cxnSpLocks/>
          </p:cNvCxnSpPr>
          <p:nvPr/>
        </p:nvCxnSpPr>
        <p:spPr>
          <a:xfrm>
            <a:off x="580263" y="2633052"/>
            <a:ext cx="38689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00C4E93-87C1-42DC-A833-4F0DBCE96D33}"/>
              </a:ext>
            </a:extLst>
          </p:cNvPr>
          <p:cNvSpPr txBox="1"/>
          <p:nvPr/>
        </p:nvSpPr>
        <p:spPr>
          <a:xfrm>
            <a:off x="4118022" y="1909251"/>
            <a:ext cx="504356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選び、チャットコマンドを「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left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を押して引数を追加する。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830DDD5-8F27-4282-9B43-AEF95675AC17}"/>
              </a:ext>
            </a:extLst>
          </p:cNvPr>
          <p:cNvSpPr txBox="1"/>
          <p:nvPr/>
        </p:nvSpPr>
        <p:spPr>
          <a:xfrm>
            <a:off x="4289807" y="253915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65B2FE8-00FC-4194-A6C4-ED7846F02611}"/>
              </a:ext>
            </a:extLst>
          </p:cNvPr>
          <p:cNvGrpSpPr/>
          <p:nvPr/>
        </p:nvGrpSpPr>
        <p:grpSpPr>
          <a:xfrm>
            <a:off x="6221194" y="1711754"/>
            <a:ext cx="2515278" cy="912208"/>
            <a:chOff x="6363929" y="4619293"/>
            <a:chExt cx="2515278" cy="912208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38D710AE-8C40-476F-A9AC-FF504A562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63929" y="4619293"/>
              <a:ext cx="2515278" cy="912208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B852256-4402-485B-AB09-3D12A9D9FCB1}"/>
                </a:ext>
              </a:extLst>
            </p:cNvPr>
            <p:cNvSpPr txBox="1"/>
            <p:nvPr/>
          </p:nvSpPr>
          <p:spPr>
            <a:xfrm>
              <a:off x="7633842" y="4657182"/>
              <a:ext cx="76115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DC55D78-FAA8-48BB-B34F-FBAE9C05EE68}"/>
                </a:ext>
              </a:extLst>
            </p:cNvPr>
            <p:cNvSpPr txBox="1"/>
            <p:nvPr/>
          </p:nvSpPr>
          <p:spPr>
            <a:xfrm>
              <a:off x="8234227" y="4659070"/>
              <a:ext cx="396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</p:grp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2D6EE4-70CC-4A9E-878E-0400EE772CAF}"/>
              </a:ext>
            </a:extLst>
          </p:cNvPr>
          <p:cNvSpPr txBox="1"/>
          <p:nvPr/>
        </p:nvSpPr>
        <p:spPr>
          <a:xfrm>
            <a:off x="4966577" y="306544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0F38BA2-5E3B-4CA2-A17C-CCDD3331E9CB}"/>
              </a:ext>
            </a:extLst>
          </p:cNvPr>
          <p:cNvSpPr txBox="1"/>
          <p:nvPr/>
        </p:nvSpPr>
        <p:spPr>
          <a:xfrm>
            <a:off x="5683612" y="308456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16F03E9-33C2-4101-BA14-59DB598AD3A9}"/>
              </a:ext>
            </a:extLst>
          </p:cNvPr>
          <p:cNvSpPr txBox="1"/>
          <p:nvPr/>
        </p:nvSpPr>
        <p:spPr>
          <a:xfrm>
            <a:off x="6442015" y="308608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D950933-B4D6-40D5-BF31-556149309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4108" y="3145687"/>
            <a:ext cx="409575" cy="381000"/>
          </a:xfrm>
          <a:prstGeom prst="rect">
            <a:avLst/>
          </a:prstGeom>
        </p:spPr>
      </p:pic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A7F7072-4C42-46FE-8D1C-009119D0175D}"/>
              </a:ext>
            </a:extLst>
          </p:cNvPr>
          <p:cNvSpPr txBox="1"/>
          <p:nvPr/>
        </p:nvSpPr>
        <p:spPr>
          <a:xfrm>
            <a:off x="257146" y="4004334"/>
            <a:ext cx="84582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68654AC5-FB55-4641-A075-F75C217E033A}"/>
              </a:ext>
            </a:extLst>
          </p:cNvPr>
          <p:cNvSpPr txBox="1"/>
          <p:nvPr/>
        </p:nvSpPr>
        <p:spPr>
          <a:xfrm>
            <a:off x="5016172" y="40830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33E1791-5729-4C5F-A114-AFD7643563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8875" y="4092293"/>
            <a:ext cx="2339543" cy="548688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8DA16C1-786A-4DAC-A67E-82C016EAAAA2}"/>
              </a:ext>
            </a:extLst>
          </p:cNvPr>
          <p:cNvSpPr txBox="1"/>
          <p:nvPr/>
        </p:nvSpPr>
        <p:spPr>
          <a:xfrm>
            <a:off x="3728815" y="4122339"/>
            <a:ext cx="5408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4064A3A2-D643-46BA-B547-AEF91C933BEC}"/>
              </a:ext>
            </a:extLst>
          </p:cNvPr>
          <p:cNvSpPr txBox="1"/>
          <p:nvPr/>
        </p:nvSpPr>
        <p:spPr>
          <a:xfrm>
            <a:off x="3311078" y="412233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2ABB7B9-7E93-4630-8ABF-ADB0A187B7FC}"/>
              </a:ext>
            </a:extLst>
          </p:cNvPr>
          <p:cNvSpPr txBox="1"/>
          <p:nvPr/>
        </p:nvSpPr>
        <p:spPr>
          <a:xfrm>
            <a:off x="4383855" y="4122339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FC35CE4E-2326-4A21-AC53-753623454FDB}"/>
              </a:ext>
            </a:extLst>
          </p:cNvPr>
          <p:cNvSpPr txBox="1"/>
          <p:nvPr/>
        </p:nvSpPr>
        <p:spPr>
          <a:xfrm>
            <a:off x="263692" y="4920540"/>
            <a:ext cx="80538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を選び、歩数に指定する。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C0305D6E-4B02-42A6-AB39-27FC42DCB0F6}"/>
              </a:ext>
            </a:extLst>
          </p:cNvPr>
          <p:cNvSpPr txBox="1"/>
          <p:nvPr/>
        </p:nvSpPr>
        <p:spPr>
          <a:xfrm>
            <a:off x="5918760" y="499414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5" name="図 114">
            <a:extLst>
              <a:ext uri="{FF2B5EF4-FFF2-40B4-BE49-F238E27FC236}">
                <a16:creationId xmlns:a16="http://schemas.microsoft.com/office/drawing/2014/main" id="{B726A191-DFFE-440F-82F6-C0E8C2BF96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8134" y="4994802"/>
            <a:ext cx="3132091" cy="579170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9D722C68-12ED-499B-B679-82EA10721CF3}"/>
              </a:ext>
            </a:extLst>
          </p:cNvPr>
          <p:cNvSpPr txBox="1"/>
          <p:nvPr/>
        </p:nvSpPr>
        <p:spPr>
          <a:xfrm>
            <a:off x="2724613" y="555833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4C3A34B-8B9F-430A-B843-8BC33BE368A3}"/>
              </a:ext>
            </a:extLst>
          </p:cNvPr>
          <p:cNvSpPr txBox="1"/>
          <p:nvPr/>
        </p:nvSpPr>
        <p:spPr>
          <a:xfrm>
            <a:off x="3442741" y="5558339"/>
            <a:ext cx="649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090EF7CD-25F4-4AAC-9288-601F815C866B}"/>
              </a:ext>
            </a:extLst>
          </p:cNvPr>
          <p:cNvSpPr txBox="1"/>
          <p:nvPr/>
        </p:nvSpPr>
        <p:spPr>
          <a:xfrm>
            <a:off x="466321" y="5558339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86030DDD-28FE-4BC9-A32B-F6AA9E458231}"/>
              </a:ext>
            </a:extLst>
          </p:cNvPr>
          <p:cNvSpPr txBox="1"/>
          <p:nvPr/>
        </p:nvSpPr>
        <p:spPr>
          <a:xfrm>
            <a:off x="4983181" y="503384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B5FC91E6-4D18-4C93-A02F-31CB725E355E}"/>
              </a:ext>
            </a:extLst>
          </p:cNvPr>
          <p:cNvSpPr txBox="1"/>
          <p:nvPr/>
        </p:nvSpPr>
        <p:spPr>
          <a:xfrm>
            <a:off x="3491284" y="50386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B3205AD-771B-4F6A-8F96-10B3525DC5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4663" y="5655345"/>
            <a:ext cx="777307" cy="396274"/>
          </a:xfrm>
          <a:prstGeom prst="rect">
            <a:avLst/>
          </a:prstGeom>
        </p:spPr>
      </p:pic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76DF7BC-7835-4E64-BA9E-A6BB5EF6480D}"/>
              </a:ext>
            </a:extLst>
          </p:cNvPr>
          <p:cNvSpPr txBox="1"/>
          <p:nvPr/>
        </p:nvSpPr>
        <p:spPr>
          <a:xfrm>
            <a:off x="4142941" y="5558339"/>
            <a:ext cx="649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99F966-256E-422F-810C-3E1874F1D5E5}"/>
              </a:ext>
            </a:extLst>
          </p:cNvPr>
          <p:cNvSpPr txBox="1"/>
          <p:nvPr/>
        </p:nvSpPr>
        <p:spPr>
          <a:xfrm>
            <a:off x="8109071" y="2536966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9267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DD1556F-BA52-44D8-981C-DE92DB63A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52" y="1999986"/>
            <a:ext cx="3596952" cy="201185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7309445-E86D-45AF-8B20-FA4FC6177CD4}"/>
              </a:ext>
            </a:extLst>
          </p:cNvPr>
          <p:cNvSpPr txBox="1"/>
          <p:nvPr/>
        </p:nvSpPr>
        <p:spPr>
          <a:xfrm>
            <a:off x="360185" y="1040540"/>
            <a:ext cx="6137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後ろに向きを変え、指定歩数前に移動させるプログラム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8C47065-960B-4A10-809C-57DE955E5B61}"/>
              </a:ext>
            </a:extLst>
          </p:cNvPr>
          <p:cNvSpPr txBox="1"/>
          <p:nvPr/>
        </p:nvSpPr>
        <p:spPr>
          <a:xfrm>
            <a:off x="316225" y="1115966"/>
            <a:ext cx="505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18CFA1-711A-4A5B-8E49-A203E48F4CE8}"/>
              </a:ext>
            </a:extLst>
          </p:cNvPr>
          <p:cNvSpPr txBox="1"/>
          <p:nvPr/>
        </p:nvSpPr>
        <p:spPr>
          <a:xfrm>
            <a:off x="1101670" y="1115966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753467-883F-4C4F-89F0-17546F6608F3}"/>
              </a:ext>
            </a:extLst>
          </p:cNvPr>
          <p:cNvSpPr txBox="1"/>
          <p:nvPr/>
        </p:nvSpPr>
        <p:spPr>
          <a:xfrm>
            <a:off x="1785912" y="1115966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0DA5D8-B247-48D1-A742-AE5A2031CCC2}"/>
              </a:ext>
            </a:extLst>
          </p:cNvPr>
          <p:cNvSpPr txBox="1"/>
          <p:nvPr/>
        </p:nvSpPr>
        <p:spPr>
          <a:xfrm>
            <a:off x="2463255" y="1115966"/>
            <a:ext cx="1329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していほすう 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B47A7BF-73CB-423E-A7E5-0CB6765309D3}"/>
              </a:ext>
            </a:extLst>
          </p:cNvPr>
          <p:cNvSpPr txBox="1"/>
          <p:nvPr/>
        </p:nvSpPr>
        <p:spPr>
          <a:xfrm>
            <a:off x="3794289" y="1115966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8418087-7B16-4015-B85C-945EF8A4974E}"/>
              </a:ext>
            </a:extLst>
          </p:cNvPr>
          <p:cNvSpPr txBox="1"/>
          <p:nvPr/>
        </p:nvSpPr>
        <p:spPr>
          <a:xfrm>
            <a:off x="2289785" y="2019507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DEC181A-3059-4E57-8996-4C0895ED527D}"/>
              </a:ext>
            </a:extLst>
          </p:cNvPr>
          <p:cNvSpPr txBox="1"/>
          <p:nvPr/>
        </p:nvSpPr>
        <p:spPr>
          <a:xfrm>
            <a:off x="2890170" y="202139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C60335D-9970-451A-ACD7-56A1F001B4A6}"/>
              </a:ext>
            </a:extLst>
          </p:cNvPr>
          <p:cNvSpPr txBox="1"/>
          <p:nvPr/>
        </p:nvSpPr>
        <p:spPr>
          <a:xfrm>
            <a:off x="2057057" y="2432997"/>
            <a:ext cx="4591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9C2B349-70B3-4FF6-AADB-43A9720DF9D8}"/>
              </a:ext>
            </a:extLst>
          </p:cNvPr>
          <p:cNvSpPr/>
          <p:nvPr/>
        </p:nvSpPr>
        <p:spPr>
          <a:xfrm>
            <a:off x="2464357" y="3311230"/>
            <a:ext cx="674502" cy="3536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967BD708-2073-4C53-8FB8-B2183C61FD69}"/>
              </a:ext>
            </a:extLst>
          </p:cNvPr>
          <p:cNvSpPr/>
          <p:nvPr/>
        </p:nvSpPr>
        <p:spPr>
          <a:xfrm>
            <a:off x="3889074" y="2049890"/>
            <a:ext cx="308079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CE75BD5-9461-4C7F-9EEA-9FDE35F01FBF}"/>
              </a:ext>
            </a:extLst>
          </p:cNvPr>
          <p:cNvSpPr txBox="1"/>
          <p:nvPr/>
        </p:nvSpPr>
        <p:spPr>
          <a:xfrm>
            <a:off x="1577773" y="243299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A2A2BE2-3697-49C8-8D14-8F884F948B53}"/>
              </a:ext>
            </a:extLst>
          </p:cNvPr>
          <p:cNvSpPr txBox="1"/>
          <p:nvPr/>
        </p:nvSpPr>
        <p:spPr>
          <a:xfrm>
            <a:off x="1706773" y="326570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59074CA-DA09-461E-B304-6214C9844A23}"/>
              </a:ext>
            </a:extLst>
          </p:cNvPr>
          <p:cNvSpPr txBox="1"/>
          <p:nvPr/>
        </p:nvSpPr>
        <p:spPr>
          <a:xfrm>
            <a:off x="2668134" y="2432997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E14B250-3609-49FE-B509-2DACE775E379}"/>
              </a:ext>
            </a:extLst>
          </p:cNvPr>
          <p:cNvSpPr txBox="1"/>
          <p:nvPr/>
        </p:nvSpPr>
        <p:spPr>
          <a:xfrm>
            <a:off x="3530332" y="3265708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EF0112E8-2668-4DE3-8CDC-DFD6245980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496" y="1959797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EDE68513-2955-4C16-8993-FF179AF1E05E}"/>
              </a:ext>
            </a:extLst>
          </p:cNvPr>
          <p:cNvCxnSpPr>
            <a:cxnSpLocks/>
          </p:cNvCxnSpPr>
          <p:nvPr/>
        </p:nvCxnSpPr>
        <p:spPr>
          <a:xfrm>
            <a:off x="552327" y="2219562"/>
            <a:ext cx="2928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図 65">
            <a:extLst>
              <a:ext uri="{FF2B5EF4-FFF2-40B4-BE49-F238E27FC236}">
                <a16:creationId xmlns:a16="http://schemas.microsoft.com/office/drawing/2014/main" id="{5707C749-B24E-45A7-AD92-AE6F3FE5C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4" y="3552090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8A375486-6038-4CE2-A82A-058BA2A254BB}"/>
              </a:ext>
            </a:extLst>
          </p:cNvPr>
          <p:cNvCxnSpPr>
            <a:cxnSpLocks/>
          </p:cNvCxnSpPr>
          <p:nvPr/>
        </p:nvCxnSpPr>
        <p:spPr>
          <a:xfrm>
            <a:off x="525951" y="3645735"/>
            <a:ext cx="2035350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DB5DB940-0A51-488A-8300-0B4A51E99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65" y="253033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0672C8E8-FC56-4924-B5ED-433EF620B572}"/>
              </a:ext>
            </a:extLst>
          </p:cNvPr>
          <p:cNvCxnSpPr>
            <a:cxnSpLocks/>
          </p:cNvCxnSpPr>
          <p:nvPr/>
        </p:nvCxnSpPr>
        <p:spPr>
          <a:xfrm>
            <a:off x="580263" y="2633052"/>
            <a:ext cx="38689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00C4E93-87C1-42DC-A833-4F0DBCE96D33}"/>
              </a:ext>
            </a:extLst>
          </p:cNvPr>
          <p:cNvSpPr txBox="1"/>
          <p:nvPr/>
        </p:nvSpPr>
        <p:spPr>
          <a:xfrm>
            <a:off x="4118022" y="1909251"/>
            <a:ext cx="504356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選び、チャットコマンドを「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back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を押して引数を追加する。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830DDD5-8F27-4282-9B43-AEF95675AC17}"/>
              </a:ext>
            </a:extLst>
          </p:cNvPr>
          <p:cNvSpPr txBox="1"/>
          <p:nvPr/>
        </p:nvSpPr>
        <p:spPr>
          <a:xfrm>
            <a:off x="4289807" y="253915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65B2FE8-00FC-4194-A6C4-ED7846F02611}"/>
              </a:ext>
            </a:extLst>
          </p:cNvPr>
          <p:cNvGrpSpPr/>
          <p:nvPr/>
        </p:nvGrpSpPr>
        <p:grpSpPr>
          <a:xfrm>
            <a:off x="6221194" y="1711754"/>
            <a:ext cx="2515278" cy="912208"/>
            <a:chOff x="6363929" y="4619293"/>
            <a:chExt cx="2515278" cy="912208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38D710AE-8C40-476F-A9AC-FF504A562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63929" y="4619293"/>
              <a:ext cx="2515278" cy="912208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B852256-4402-485B-AB09-3D12A9D9FCB1}"/>
                </a:ext>
              </a:extLst>
            </p:cNvPr>
            <p:cNvSpPr txBox="1"/>
            <p:nvPr/>
          </p:nvSpPr>
          <p:spPr>
            <a:xfrm>
              <a:off x="7633842" y="4657182"/>
              <a:ext cx="76115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DC55D78-FAA8-48BB-B34F-FBAE9C05EE68}"/>
                </a:ext>
              </a:extLst>
            </p:cNvPr>
            <p:cNvSpPr txBox="1"/>
            <p:nvPr/>
          </p:nvSpPr>
          <p:spPr>
            <a:xfrm>
              <a:off x="8234227" y="4659070"/>
              <a:ext cx="396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</p:grp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2D6EE4-70CC-4A9E-878E-0400EE772CAF}"/>
              </a:ext>
            </a:extLst>
          </p:cNvPr>
          <p:cNvSpPr txBox="1"/>
          <p:nvPr/>
        </p:nvSpPr>
        <p:spPr>
          <a:xfrm>
            <a:off x="4966577" y="306544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0F38BA2-5E3B-4CA2-A17C-CCDD3331E9CB}"/>
              </a:ext>
            </a:extLst>
          </p:cNvPr>
          <p:cNvSpPr txBox="1"/>
          <p:nvPr/>
        </p:nvSpPr>
        <p:spPr>
          <a:xfrm>
            <a:off x="5683612" y="308456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16F03E9-33C2-4101-BA14-59DB598AD3A9}"/>
              </a:ext>
            </a:extLst>
          </p:cNvPr>
          <p:cNvSpPr txBox="1"/>
          <p:nvPr/>
        </p:nvSpPr>
        <p:spPr>
          <a:xfrm>
            <a:off x="6442015" y="308608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D950933-B4D6-40D5-BF31-556149309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4108" y="3145687"/>
            <a:ext cx="409575" cy="381000"/>
          </a:xfrm>
          <a:prstGeom prst="rect">
            <a:avLst/>
          </a:prstGeom>
        </p:spPr>
      </p:pic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A7F7072-4C42-46FE-8D1C-009119D0175D}"/>
              </a:ext>
            </a:extLst>
          </p:cNvPr>
          <p:cNvSpPr txBox="1"/>
          <p:nvPr/>
        </p:nvSpPr>
        <p:spPr>
          <a:xfrm>
            <a:off x="257146" y="4004334"/>
            <a:ext cx="84582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を２つ選ぶ。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68654AC5-FB55-4641-A075-F75C217E033A}"/>
              </a:ext>
            </a:extLst>
          </p:cNvPr>
          <p:cNvSpPr txBox="1"/>
          <p:nvPr/>
        </p:nvSpPr>
        <p:spPr>
          <a:xfrm>
            <a:off x="5455787" y="40830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33E1791-5729-4C5F-A114-AFD7643563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8875" y="4092293"/>
            <a:ext cx="2339543" cy="548688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8DA16C1-786A-4DAC-A67E-82C016EAAAA2}"/>
              </a:ext>
            </a:extLst>
          </p:cNvPr>
          <p:cNvSpPr txBox="1"/>
          <p:nvPr/>
        </p:nvSpPr>
        <p:spPr>
          <a:xfrm>
            <a:off x="3728815" y="4122339"/>
            <a:ext cx="5408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4064A3A2-D643-46BA-B547-AEF91C933BEC}"/>
              </a:ext>
            </a:extLst>
          </p:cNvPr>
          <p:cNvSpPr txBox="1"/>
          <p:nvPr/>
        </p:nvSpPr>
        <p:spPr>
          <a:xfrm>
            <a:off x="3311078" y="412233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2ABB7B9-7E93-4630-8ABF-ADB0A187B7FC}"/>
              </a:ext>
            </a:extLst>
          </p:cNvPr>
          <p:cNvSpPr txBox="1"/>
          <p:nvPr/>
        </p:nvSpPr>
        <p:spPr>
          <a:xfrm>
            <a:off x="4383855" y="4122339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FC35CE4E-2326-4A21-AC53-753623454FDB}"/>
              </a:ext>
            </a:extLst>
          </p:cNvPr>
          <p:cNvSpPr txBox="1"/>
          <p:nvPr/>
        </p:nvSpPr>
        <p:spPr>
          <a:xfrm>
            <a:off x="263692" y="4920540"/>
            <a:ext cx="80538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を選び、歩数に指定する。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C0305D6E-4B02-42A6-AB39-27FC42DCB0F6}"/>
              </a:ext>
            </a:extLst>
          </p:cNvPr>
          <p:cNvSpPr txBox="1"/>
          <p:nvPr/>
        </p:nvSpPr>
        <p:spPr>
          <a:xfrm>
            <a:off x="5918760" y="499414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5" name="図 114">
            <a:extLst>
              <a:ext uri="{FF2B5EF4-FFF2-40B4-BE49-F238E27FC236}">
                <a16:creationId xmlns:a16="http://schemas.microsoft.com/office/drawing/2014/main" id="{B726A191-DFFE-440F-82F6-C0E8C2BF96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8134" y="4994802"/>
            <a:ext cx="3132091" cy="579170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9D722C68-12ED-499B-B679-82EA10721CF3}"/>
              </a:ext>
            </a:extLst>
          </p:cNvPr>
          <p:cNvSpPr txBox="1"/>
          <p:nvPr/>
        </p:nvSpPr>
        <p:spPr>
          <a:xfrm>
            <a:off x="2724613" y="555833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4C3A34B-8B9F-430A-B843-8BC33BE368A3}"/>
              </a:ext>
            </a:extLst>
          </p:cNvPr>
          <p:cNvSpPr txBox="1"/>
          <p:nvPr/>
        </p:nvSpPr>
        <p:spPr>
          <a:xfrm>
            <a:off x="3442741" y="5558339"/>
            <a:ext cx="649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090EF7CD-25F4-4AAC-9288-601F815C866B}"/>
              </a:ext>
            </a:extLst>
          </p:cNvPr>
          <p:cNvSpPr txBox="1"/>
          <p:nvPr/>
        </p:nvSpPr>
        <p:spPr>
          <a:xfrm>
            <a:off x="466321" y="5558339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86030DDD-28FE-4BC9-A32B-F6AA9E458231}"/>
              </a:ext>
            </a:extLst>
          </p:cNvPr>
          <p:cNvSpPr txBox="1"/>
          <p:nvPr/>
        </p:nvSpPr>
        <p:spPr>
          <a:xfrm>
            <a:off x="4983181" y="503384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B5FC91E6-4D18-4C93-A02F-31CB725E355E}"/>
              </a:ext>
            </a:extLst>
          </p:cNvPr>
          <p:cNvSpPr txBox="1"/>
          <p:nvPr/>
        </p:nvSpPr>
        <p:spPr>
          <a:xfrm>
            <a:off x="3491284" y="50386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B3205AD-771B-4F6A-8F96-10B3525DC5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4663" y="5655345"/>
            <a:ext cx="777307" cy="396274"/>
          </a:xfrm>
          <a:prstGeom prst="rect">
            <a:avLst/>
          </a:prstGeom>
        </p:spPr>
      </p:pic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76DF7BC-7835-4E64-BA9E-A6BB5EF6480D}"/>
              </a:ext>
            </a:extLst>
          </p:cNvPr>
          <p:cNvSpPr txBox="1"/>
          <p:nvPr/>
        </p:nvSpPr>
        <p:spPr>
          <a:xfrm>
            <a:off x="4142941" y="5558339"/>
            <a:ext cx="649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99F966-256E-422F-810C-3E1874F1D5E5}"/>
              </a:ext>
            </a:extLst>
          </p:cNvPr>
          <p:cNvSpPr txBox="1"/>
          <p:nvPr/>
        </p:nvSpPr>
        <p:spPr>
          <a:xfrm>
            <a:off x="8276126" y="2536966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BAAF556-C627-4C9E-A67F-D8AC0134B963}"/>
              </a:ext>
            </a:extLst>
          </p:cNvPr>
          <p:cNvSpPr txBox="1"/>
          <p:nvPr/>
        </p:nvSpPr>
        <p:spPr>
          <a:xfrm>
            <a:off x="2051004" y="2843066"/>
            <a:ext cx="4591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A2461A4-2656-471D-84CF-D79771130776}"/>
              </a:ext>
            </a:extLst>
          </p:cNvPr>
          <p:cNvSpPr txBox="1"/>
          <p:nvPr/>
        </p:nvSpPr>
        <p:spPr>
          <a:xfrm>
            <a:off x="1571720" y="284306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C370080F-EE61-4402-9E13-4D9DBB2CB07F}"/>
              </a:ext>
            </a:extLst>
          </p:cNvPr>
          <p:cNvSpPr txBox="1"/>
          <p:nvPr/>
        </p:nvSpPr>
        <p:spPr>
          <a:xfrm>
            <a:off x="2662081" y="2843066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760019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F00171B-03FF-4595-81EE-81C48F611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87" y="2013394"/>
            <a:ext cx="3055885" cy="158509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7309445-E86D-45AF-8B20-FA4FC6177CD4}"/>
              </a:ext>
            </a:extLst>
          </p:cNvPr>
          <p:cNvSpPr txBox="1"/>
          <p:nvPr/>
        </p:nvSpPr>
        <p:spPr>
          <a:xfrm>
            <a:off x="360185" y="1040540"/>
            <a:ext cx="6137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足元を破壊し、全てを拾わせるプログラム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8C47065-960B-4A10-809C-57DE955E5B61}"/>
              </a:ext>
            </a:extLst>
          </p:cNvPr>
          <p:cNvSpPr txBox="1"/>
          <p:nvPr/>
        </p:nvSpPr>
        <p:spPr>
          <a:xfrm>
            <a:off x="316225" y="1115966"/>
            <a:ext cx="7842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18CFA1-711A-4A5B-8E49-A203E48F4CE8}"/>
              </a:ext>
            </a:extLst>
          </p:cNvPr>
          <p:cNvSpPr txBox="1"/>
          <p:nvPr/>
        </p:nvSpPr>
        <p:spPr>
          <a:xfrm>
            <a:off x="1040125" y="1115966"/>
            <a:ext cx="6180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753467-883F-4C4F-89F0-17546F6608F3}"/>
              </a:ext>
            </a:extLst>
          </p:cNvPr>
          <p:cNvSpPr txBox="1"/>
          <p:nvPr/>
        </p:nvSpPr>
        <p:spPr>
          <a:xfrm>
            <a:off x="1935381" y="1133550"/>
            <a:ext cx="438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B47A7BF-73CB-423E-A7E5-0CB6765309D3}"/>
              </a:ext>
            </a:extLst>
          </p:cNvPr>
          <p:cNvSpPr txBox="1"/>
          <p:nvPr/>
        </p:nvSpPr>
        <p:spPr>
          <a:xfrm>
            <a:off x="2624914" y="1115966"/>
            <a:ext cx="4753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8418087-7B16-4015-B85C-945EF8A4974E}"/>
              </a:ext>
            </a:extLst>
          </p:cNvPr>
          <p:cNvSpPr txBox="1"/>
          <p:nvPr/>
        </p:nvSpPr>
        <p:spPr>
          <a:xfrm>
            <a:off x="2527176" y="2019507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DEC181A-3059-4E57-8996-4C0895ED527D}"/>
              </a:ext>
            </a:extLst>
          </p:cNvPr>
          <p:cNvSpPr txBox="1"/>
          <p:nvPr/>
        </p:nvSpPr>
        <p:spPr>
          <a:xfrm>
            <a:off x="3127561" y="202139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C60335D-9970-451A-ACD7-56A1F001B4A6}"/>
              </a:ext>
            </a:extLst>
          </p:cNvPr>
          <p:cNvSpPr txBox="1"/>
          <p:nvPr/>
        </p:nvSpPr>
        <p:spPr>
          <a:xfrm>
            <a:off x="2395346" y="2432997"/>
            <a:ext cx="4591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CE75BD5-9461-4C7F-9EEA-9FDE35F01FBF}"/>
              </a:ext>
            </a:extLst>
          </p:cNvPr>
          <p:cNvSpPr txBox="1"/>
          <p:nvPr/>
        </p:nvSpPr>
        <p:spPr>
          <a:xfrm>
            <a:off x="1718448" y="243299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EF0112E8-2668-4DE3-8CDC-DFD6245980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496" y="1959797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EDE68513-2955-4C16-8993-FF179AF1E05E}"/>
              </a:ext>
            </a:extLst>
          </p:cNvPr>
          <p:cNvCxnSpPr>
            <a:cxnSpLocks/>
          </p:cNvCxnSpPr>
          <p:nvPr/>
        </p:nvCxnSpPr>
        <p:spPr>
          <a:xfrm>
            <a:off x="552327" y="2219562"/>
            <a:ext cx="2928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DB5DB940-0A51-488A-8300-0B4A51E99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65" y="253033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0672C8E8-FC56-4924-B5ED-433EF620B572}"/>
              </a:ext>
            </a:extLst>
          </p:cNvPr>
          <p:cNvCxnSpPr>
            <a:cxnSpLocks/>
          </p:cNvCxnSpPr>
          <p:nvPr/>
        </p:nvCxnSpPr>
        <p:spPr>
          <a:xfrm>
            <a:off x="580263" y="2633052"/>
            <a:ext cx="38689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00C4E93-87C1-42DC-A833-4F0DBCE96D33}"/>
              </a:ext>
            </a:extLst>
          </p:cNvPr>
          <p:cNvSpPr txBox="1"/>
          <p:nvPr/>
        </p:nvSpPr>
        <p:spPr>
          <a:xfrm>
            <a:off x="3757537" y="1909251"/>
            <a:ext cx="504356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選び、チャットコマンドを「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collect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830DDD5-8F27-4282-9B43-AEF95675AC17}"/>
              </a:ext>
            </a:extLst>
          </p:cNvPr>
          <p:cNvSpPr txBox="1"/>
          <p:nvPr/>
        </p:nvSpPr>
        <p:spPr>
          <a:xfrm>
            <a:off x="3929322" y="253915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65B2FE8-00FC-4194-A6C4-ED7846F02611}"/>
              </a:ext>
            </a:extLst>
          </p:cNvPr>
          <p:cNvGrpSpPr/>
          <p:nvPr/>
        </p:nvGrpSpPr>
        <p:grpSpPr>
          <a:xfrm>
            <a:off x="5860709" y="1711754"/>
            <a:ext cx="2515278" cy="912208"/>
            <a:chOff x="6363929" y="4619293"/>
            <a:chExt cx="2515278" cy="912208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38D710AE-8C40-476F-A9AC-FF504A562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3929" y="4619293"/>
              <a:ext cx="2515278" cy="912208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B852256-4402-485B-AB09-3D12A9D9FCB1}"/>
                </a:ext>
              </a:extLst>
            </p:cNvPr>
            <p:cNvSpPr txBox="1"/>
            <p:nvPr/>
          </p:nvSpPr>
          <p:spPr>
            <a:xfrm>
              <a:off x="7633842" y="4657182"/>
              <a:ext cx="76115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DC55D78-FAA8-48BB-B34F-FBAE9C05EE68}"/>
                </a:ext>
              </a:extLst>
            </p:cNvPr>
            <p:cNvSpPr txBox="1"/>
            <p:nvPr/>
          </p:nvSpPr>
          <p:spPr>
            <a:xfrm>
              <a:off x="8234227" y="4659070"/>
              <a:ext cx="396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</a:p>
          </p:txBody>
        </p:sp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A7F7072-4C42-46FE-8D1C-009119D0175D}"/>
              </a:ext>
            </a:extLst>
          </p:cNvPr>
          <p:cNvSpPr txBox="1"/>
          <p:nvPr/>
        </p:nvSpPr>
        <p:spPr>
          <a:xfrm>
            <a:off x="257146" y="4004334"/>
            <a:ext cx="84582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68654AC5-FB55-4641-A075-F75C217E033A}"/>
              </a:ext>
            </a:extLst>
          </p:cNvPr>
          <p:cNvSpPr txBox="1"/>
          <p:nvPr/>
        </p:nvSpPr>
        <p:spPr>
          <a:xfrm>
            <a:off x="4997005" y="40819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99F966-256E-422F-810C-3E1874F1D5E5}"/>
              </a:ext>
            </a:extLst>
          </p:cNvPr>
          <p:cNvSpPr txBox="1"/>
          <p:nvPr/>
        </p:nvSpPr>
        <p:spPr>
          <a:xfrm>
            <a:off x="3951987" y="3085106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A2461A4-2656-471D-84CF-D79771130776}"/>
              </a:ext>
            </a:extLst>
          </p:cNvPr>
          <p:cNvSpPr txBox="1"/>
          <p:nvPr/>
        </p:nvSpPr>
        <p:spPr>
          <a:xfrm>
            <a:off x="1650852" y="284306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04C38A6-ABF9-4EDE-B045-FAB0DB276D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5929" y="4130827"/>
            <a:ext cx="2324301" cy="541067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46598D1-6664-46E9-8A99-478D328044C3}"/>
              </a:ext>
            </a:extLst>
          </p:cNvPr>
          <p:cNvSpPr txBox="1"/>
          <p:nvPr/>
        </p:nvSpPr>
        <p:spPr>
          <a:xfrm>
            <a:off x="3472536" y="4149694"/>
            <a:ext cx="3811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0E1358E-6712-41C1-AE6D-4A82773979B4}"/>
              </a:ext>
            </a:extLst>
          </p:cNvPr>
          <p:cNvSpPr txBox="1"/>
          <p:nvPr/>
        </p:nvSpPr>
        <p:spPr>
          <a:xfrm>
            <a:off x="4113294" y="4158351"/>
            <a:ext cx="5408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00CA41E-7895-411D-92B0-5F186BD01210}"/>
              </a:ext>
            </a:extLst>
          </p:cNvPr>
          <p:cNvSpPr txBox="1"/>
          <p:nvPr/>
        </p:nvSpPr>
        <p:spPr>
          <a:xfrm>
            <a:off x="5735293" y="4072188"/>
            <a:ext cx="4002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B18A4BC-9EE3-4B46-9359-7A9429688C8A}"/>
              </a:ext>
            </a:extLst>
          </p:cNvPr>
          <p:cNvSpPr txBox="1"/>
          <p:nvPr/>
        </p:nvSpPr>
        <p:spPr>
          <a:xfrm>
            <a:off x="7279343" y="4092636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2927CB0-D53C-42DF-8815-30E4963F3B1F}"/>
              </a:ext>
            </a:extLst>
          </p:cNvPr>
          <p:cNvSpPr txBox="1"/>
          <p:nvPr/>
        </p:nvSpPr>
        <p:spPr>
          <a:xfrm>
            <a:off x="6589783" y="40721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7D086EB1-7642-4110-B794-00FADCE040F3}"/>
              </a:ext>
            </a:extLst>
          </p:cNvPr>
          <p:cNvSpPr txBox="1"/>
          <p:nvPr/>
        </p:nvSpPr>
        <p:spPr>
          <a:xfrm>
            <a:off x="257147" y="4719071"/>
            <a:ext cx="56952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222699B5-CF24-46CB-BA45-7065310A7CA4}"/>
              </a:ext>
            </a:extLst>
          </p:cNvPr>
          <p:cNvSpPr txBox="1"/>
          <p:nvPr/>
        </p:nvSpPr>
        <p:spPr>
          <a:xfrm>
            <a:off x="4777201" y="478785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C8860AA-793A-4852-B106-799190B4DD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7093" y="4796644"/>
            <a:ext cx="1905165" cy="579170"/>
          </a:xfrm>
          <a:prstGeom prst="rect">
            <a:avLst/>
          </a:prstGeom>
        </p:spPr>
      </p:pic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E056E439-2DD2-4A2A-B588-6C97466C7FBC}"/>
              </a:ext>
            </a:extLst>
          </p:cNvPr>
          <p:cNvSpPr txBox="1"/>
          <p:nvPr/>
        </p:nvSpPr>
        <p:spPr>
          <a:xfrm>
            <a:off x="3432883" y="48428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19E38729-2CB7-4413-B0DC-6A6E4840D593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97" name="楕円 96">
              <a:extLst>
                <a:ext uri="{FF2B5EF4-FFF2-40B4-BE49-F238E27FC236}">
                  <a16:creationId xmlns:a16="http://schemas.microsoft.com/office/drawing/2014/main" id="{97065F8A-9FA2-48BB-A559-A8F10F39FE02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9ADE4A4-8BBC-4739-9547-DA885B5E5C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F6D24FDF-A6C0-4024-81D1-3B9340ED13D2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AC4E4CF1-ADC8-42E6-9AAC-B1CCBD2AE081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19918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52C5FED8-B765-4CDC-8DCC-D49E13C0AB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4" y="1835166"/>
            <a:ext cx="6886031" cy="4568152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11D1564-57AC-413E-AD90-B173105B2596}"/>
              </a:ext>
            </a:extLst>
          </p:cNvPr>
          <p:cNvSpPr txBox="1"/>
          <p:nvPr/>
        </p:nvSpPr>
        <p:spPr>
          <a:xfrm>
            <a:off x="725198" y="1010988"/>
            <a:ext cx="799017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左側のトンネルの奥でエージェントが待っています。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近くに行って様子を観察しましょう。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EF697A0-5C33-477A-B4B7-946A526AD302}"/>
              </a:ext>
            </a:extLst>
          </p:cNvPr>
          <p:cNvSpPr txBox="1"/>
          <p:nvPr/>
        </p:nvSpPr>
        <p:spPr>
          <a:xfrm>
            <a:off x="2509002" y="988968"/>
            <a:ext cx="489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1DFE5AC-E2E2-45AB-964E-169BB69B76A1}"/>
              </a:ext>
            </a:extLst>
          </p:cNvPr>
          <p:cNvSpPr txBox="1"/>
          <p:nvPr/>
        </p:nvSpPr>
        <p:spPr>
          <a:xfrm>
            <a:off x="4658743" y="988968"/>
            <a:ext cx="323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5E0571A-268D-4E47-A90F-EA338264E3A4}"/>
              </a:ext>
            </a:extLst>
          </p:cNvPr>
          <p:cNvSpPr txBox="1"/>
          <p:nvPr/>
        </p:nvSpPr>
        <p:spPr>
          <a:xfrm>
            <a:off x="586387" y="988968"/>
            <a:ext cx="848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307FC0C3-968F-4B0A-BBB2-80A193407863}"/>
              </a:ext>
            </a:extLst>
          </p:cNvPr>
          <p:cNvSpPr/>
          <p:nvPr/>
        </p:nvSpPr>
        <p:spPr>
          <a:xfrm>
            <a:off x="3672201" y="2847513"/>
            <a:ext cx="1705708" cy="1705708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6B7A930-8FF2-45A4-B7CC-0848F00F51AB}"/>
              </a:ext>
            </a:extLst>
          </p:cNvPr>
          <p:cNvSpPr txBox="1"/>
          <p:nvPr/>
        </p:nvSpPr>
        <p:spPr>
          <a:xfrm>
            <a:off x="683101" y="1409093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05B8FEB-53CF-46A0-8938-D18D602434FD}"/>
              </a:ext>
            </a:extLst>
          </p:cNvPr>
          <p:cNvSpPr txBox="1"/>
          <p:nvPr/>
        </p:nvSpPr>
        <p:spPr>
          <a:xfrm>
            <a:off x="1454356" y="1417884"/>
            <a:ext cx="323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C1378F7-12B3-4A83-8636-F817070EFF2A}"/>
              </a:ext>
            </a:extLst>
          </p:cNvPr>
          <p:cNvSpPr txBox="1"/>
          <p:nvPr/>
        </p:nvSpPr>
        <p:spPr>
          <a:xfrm>
            <a:off x="2124689" y="140537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ようす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098A3C5-2260-4EA6-A9E8-3F1506A01589}"/>
              </a:ext>
            </a:extLst>
          </p:cNvPr>
          <p:cNvSpPr txBox="1"/>
          <p:nvPr/>
        </p:nvSpPr>
        <p:spPr>
          <a:xfrm>
            <a:off x="2746250" y="1409091"/>
            <a:ext cx="717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5137113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52C5FED8-B765-4CDC-8DCC-D49E13C0AB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4" y="1835166"/>
            <a:ext cx="6886031" cy="4568152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11D1564-57AC-413E-AD90-B173105B2596}"/>
              </a:ext>
            </a:extLst>
          </p:cNvPr>
          <p:cNvSpPr txBox="1"/>
          <p:nvPr/>
        </p:nvSpPr>
        <p:spPr>
          <a:xfrm>
            <a:off x="725198" y="1178042"/>
            <a:ext cx="79901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横の階段を登り、エージェントが作業するエリアを観察しましょう。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EF697A0-5C33-477A-B4B7-946A526AD302}"/>
              </a:ext>
            </a:extLst>
          </p:cNvPr>
          <p:cNvSpPr txBox="1"/>
          <p:nvPr/>
        </p:nvSpPr>
        <p:spPr>
          <a:xfrm>
            <a:off x="1815990" y="11603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4DBBCF6-A52F-4142-9032-D693460A6BB0}"/>
              </a:ext>
            </a:extLst>
          </p:cNvPr>
          <p:cNvSpPr txBox="1"/>
          <p:nvPr/>
        </p:nvSpPr>
        <p:spPr>
          <a:xfrm>
            <a:off x="1136726" y="1160350"/>
            <a:ext cx="709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5E0571A-268D-4E47-A90F-EA338264E3A4}"/>
              </a:ext>
            </a:extLst>
          </p:cNvPr>
          <p:cNvSpPr txBox="1"/>
          <p:nvPr/>
        </p:nvSpPr>
        <p:spPr>
          <a:xfrm>
            <a:off x="683101" y="1160350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</a:t>
            </a:r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307FC0C3-968F-4B0A-BBB2-80A193407863}"/>
              </a:ext>
            </a:extLst>
          </p:cNvPr>
          <p:cNvSpPr/>
          <p:nvPr/>
        </p:nvSpPr>
        <p:spPr>
          <a:xfrm>
            <a:off x="3851031" y="3226777"/>
            <a:ext cx="1912057" cy="1924321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6B7A930-8FF2-45A4-B7CC-0848F00F51AB}"/>
              </a:ext>
            </a:extLst>
          </p:cNvPr>
          <p:cNvSpPr txBox="1"/>
          <p:nvPr/>
        </p:nvSpPr>
        <p:spPr>
          <a:xfrm>
            <a:off x="5894098" y="1160350"/>
            <a:ext cx="785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8BD9E92-6A5F-43D5-A74A-C728DDD4FB87}"/>
              </a:ext>
            </a:extLst>
          </p:cNvPr>
          <p:cNvSpPr txBox="1"/>
          <p:nvPr/>
        </p:nvSpPr>
        <p:spPr>
          <a:xfrm>
            <a:off x="4104013" y="1160350"/>
            <a:ext cx="785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さぎょう</a:t>
            </a:r>
          </a:p>
        </p:txBody>
      </p:sp>
    </p:spTree>
    <p:extLst>
      <p:ext uri="{BB962C8B-B14F-4D97-AF65-F5344CB8AC3E}">
        <p14:creationId xmlns:p14="http://schemas.microsoft.com/office/powerpoint/2010/main" val="1927996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52C5FED8-B765-4CDC-8DCC-D49E13C0AB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4" y="1835166"/>
            <a:ext cx="6886031" cy="4568152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11D1564-57AC-413E-AD90-B173105B2596}"/>
              </a:ext>
            </a:extLst>
          </p:cNvPr>
          <p:cNvSpPr txBox="1"/>
          <p:nvPr/>
        </p:nvSpPr>
        <p:spPr>
          <a:xfrm>
            <a:off x="725198" y="1010988"/>
            <a:ext cx="799017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鉱石があちこちに散らばっています。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適切なコマンドと引数を入力し、鉱石を採掘しましょう。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1DFE5AC-E2E2-45AB-964E-169BB69B76A1}"/>
              </a:ext>
            </a:extLst>
          </p:cNvPr>
          <p:cNvSpPr txBox="1"/>
          <p:nvPr/>
        </p:nvSpPr>
        <p:spPr>
          <a:xfrm>
            <a:off x="2581967" y="993854"/>
            <a:ext cx="323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5E0571A-268D-4E47-A90F-EA338264E3A4}"/>
              </a:ext>
            </a:extLst>
          </p:cNvPr>
          <p:cNvSpPr txBox="1"/>
          <p:nvPr/>
        </p:nvSpPr>
        <p:spPr>
          <a:xfrm>
            <a:off x="683101" y="993854"/>
            <a:ext cx="7412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6B7A930-8FF2-45A4-B7CC-0848F00F51AB}"/>
              </a:ext>
            </a:extLst>
          </p:cNvPr>
          <p:cNvSpPr txBox="1"/>
          <p:nvPr/>
        </p:nvSpPr>
        <p:spPr>
          <a:xfrm>
            <a:off x="584794" y="1405792"/>
            <a:ext cx="874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てきせつ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05B8FEB-53CF-46A0-8938-D18D602434FD}"/>
              </a:ext>
            </a:extLst>
          </p:cNvPr>
          <p:cNvSpPr txBox="1"/>
          <p:nvPr/>
        </p:nvSpPr>
        <p:spPr>
          <a:xfrm>
            <a:off x="2489190" y="1405792"/>
            <a:ext cx="746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6A1B362-A4F4-46FE-B77C-6801F3A90B1E}"/>
              </a:ext>
            </a:extLst>
          </p:cNvPr>
          <p:cNvSpPr txBox="1"/>
          <p:nvPr/>
        </p:nvSpPr>
        <p:spPr>
          <a:xfrm>
            <a:off x="3038715" y="1405792"/>
            <a:ext cx="9969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F0BCB26-8596-4AA4-B475-79035BD2092D}"/>
              </a:ext>
            </a:extLst>
          </p:cNvPr>
          <p:cNvSpPr txBox="1"/>
          <p:nvPr/>
        </p:nvSpPr>
        <p:spPr>
          <a:xfrm>
            <a:off x="4084998" y="1405792"/>
            <a:ext cx="746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48698DC-BAB3-4CB0-99BE-249D7DC244BB}"/>
              </a:ext>
            </a:extLst>
          </p:cNvPr>
          <p:cNvSpPr txBox="1"/>
          <p:nvPr/>
        </p:nvSpPr>
        <p:spPr>
          <a:xfrm>
            <a:off x="4798314" y="1405792"/>
            <a:ext cx="746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</p:spTree>
    <p:extLst>
      <p:ext uri="{BB962C8B-B14F-4D97-AF65-F5344CB8AC3E}">
        <p14:creationId xmlns:p14="http://schemas.microsoft.com/office/powerpoint/2010/main" val="304374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9640A81-D2C7-4571-9586-6F0857D648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7032" y="1867151"/>
            <a:ext cx="7016650" cy="465480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7816652-9D3E-46CA-9642-6E49BD9F0936}"/>
              </a:ext>
            </a:extLst>
          </p:cNvPr>
          <p:cNvSpPr txBox="1"/>
          <p:nvPr/>
        </p:nvSpPr>
        <p:spPr>
          <a:xfrm>
            <a:off x="725198" y="1010988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エージェントを動かすコマンドを入力して、矢印ボタンを押します。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749AA92-FA2D-41A4-A8FF-EE619F634C52}"/>
              </a:ext>
            </a:extLst>
          </p:cNvPr>
          <p:cNvSpPr txBox="1"/>
          <p:nvPr/>
        </p:nvSpPr>
        <p:spPr>
          <a:xfrm>
            <a:off x="3799470" y="99143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B12024-1723-4876-B4A4-8F1DDC3E2E30}"/>
              </a:ext>
            </a:extLst>
          </p:cNvPr>
          <p:cNvSpPr txBox="1"/>
          <p:nvPr/>
        </p:nvSpPr>
        <p:spPr>
          <a:xfrm>
            <a:off x="3143313" y="991436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6242188-3CD2-4799-8939-C00103926571}"/>
              </a:ext>
            </a:extLst>
          </p:cNvPr>
          <p:cNvSpPr txBox="1"/>
          <p:nvPr/>
        </p:nvSpPr>
        <p:spPr>
          <a:xfrm>
            <a:off x="1588122" y="991436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1A8AC5E-1075-49C9-8B0D-D16CBA8D57B8}"/>
              </a:ext>
            </a:extLst>
          </p:cNvPr>
          <p:cNvSpPr/>
          <p:nvPr/>
        </p:nvSpPr>
        <p:spPr>
          <a:xfrm>
            <a:off x="2143541" y="6092555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CCBFDF-ACD2-4BAD-B70E-D39132D376AA}"/>
              </a:ext>
            </a:extLst>
          </p:cNvPr>
          <p:cNvSpPr/>
          <p:nvPr/>
        </p:nvSpPr>
        <p:spPr>
          <a:xfrm>
            <a:off x="7208668" y="6092555"/>
            <a:ext cx="805014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84675E90-867F-46B5-8E8E-65CA522119F8}"/>
              </a:ext>
            </a:extLst>
          </p:cNvPr>
          <p:cNvSpPr/>
          <p:nvPr/>
        </p:nvSpPr>
        <p:spPr>
          <a:xfrm>
            <a:off x="2102845" y="2723118"/>
            <a:ext cx="3997165" cy="2698992"/>
          </a:xfrm>
          <a:prstGeom prst="wedgeRoundRectCallout">
            <a:avLst>
              <a:gd name="adj1" fmla="val -36975"/>
              <a:gd name="adj2" fmla="val 7134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0B3CECD-7861-4CA2-BF29-BA4AD0C18705}"/>
              </a:ext>
            </a:extLst>
          </p:cNvPr>
          <p:cNvSpPr txBox="1"/>
          <p:nvPr/>
        </p:nvSpPr>
        <p:spPr>
          <a:xfrm>
            <a:off x="2253471" y="2826119"/>
            <a:ext cx="369707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前に動かす時　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forward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△歩数</a:t>
            </a:r>
            <a:endParaRPr kumimoji="1"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右に動かす時　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right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△歩数</a:t>
            </a:r>
            <a:endParaRPr kumimoji="1"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左に動かす時　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left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△歩数</a:t>
            </a:r>
            <a:endParaRPr kumimoji="1"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後ろに動かす時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back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△歩数</a:t>
            </a:r>
            <a:endParaRPr kumimoji="1" lang="en-US" altLang="ja-JP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採掘させる時　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collect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E9873A6-C0A7-4395-BB56-0632FAE2609F}"/>
              </a:ext>
            </a:extLst>
          </p:cNvPr>
          <p:cNvSpPr txBox="1"/>
          <p:nvPr/>
        </p:nvSpPr>
        <p:spPr>
          <a:xfrm>
            <a:off x="3986568" y="1398639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FB0EC39-7087-4F51-8830-2B04C8A45BE5}"/>
              </a:ext>
            </a:extLst>
          </p:cNvPr>
          <p:cNvSpPr txBox="1"/>
          <p:nvPr/>
        </p:nvSpPr>
        <p:spPr>
          <a:xfrm>
            <a:off x="5278077" y="1406428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673F3B5-9E39-4D5B-93E9-3171125CB4E4}"/>
              </a:ext>
            </a:extLst>
          </p:cNvPr>
          <p:cNvSpPr txBox="1"/>
          <p:nvPr/>
        </p:nvSpPr>
        <p:spPr>
          <a:xfrm>
            <a:off x="6726179" y="1406429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748E5AC-8146-47C0-9376-6531A2B3AA2F}"/>
              </a:ext>
            </a:extLst>
          </p:cNvPr>
          <p:cNvSpPr txBox="1"/>
          <p:nvPr/>
        </p:nvSpPr>
        <p:spPr>
          <a:xfrm>
            <a:off x="2218304" y="2905492"/>
            <a:ext cx="4642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300B988-A334-48BE-BFD8-906E79146B9F}"/>
              </a:ext>
            </a:extLst>
          </p:cNvPr>
          <p:cNvSpPr txBox="1"/>
          <p:nvPr/>
        </p:nvSpPr>
        <p:spPr>
          <a:xfrm>
            <a:off x="2289966" y="141653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F9CB181-122F-4143-AC07-034B09DBD27D}"/>
              </a:ext>
            </a:extLst>
          </p:cNvPr>
          <p:cNvSpPr txBox="1"/>
          <p:nvPr/>
        </p:nvSpPr>
        <p:spPr>
          <a:xfrm>
            <a:off x="2632563" y="2905492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426027A-008F-4E2E-82FA-46442AEB7F1A}"/>
              </a:ext>
            </a:extLst>
          </p:cNvPr>
          <p:cNvSpPr txBox="1"/>
          <p:nvPr/>
        </p:nvSpPr>
        <p:spPr>
          <a:xfrm>
            <a:off x="3236724" y="2905492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B6AFE76-0905-4CD5-B072-C3BB9BDB9DF7}"/>
              </a:ext>
            </a:extLst>
          </p:cNvPr>
          <p:cNvSpPr txBox="1"/>
          <p:nvPr/>
        </p:nvSpPr>
        <p:spPr>
          <a:xfrm>
            <a:off x="5321915" y="2905492"/>
            <a:ext cx="628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87390EA-B44D-48FD-90B1-420B4A120DAB}"/>
              </a:ext>
            </a:extLst>
          </p:cNvPr>
          <p:cNvSpPr txBox="1"/>
          <p:nvPr/>
        </p:nvSpPr>
        <p:spPr>
          <a:xfrm>
            <a:off x="2217777" y="3398218"/>
            <a:ext cx="4642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52E8EE5-385D-43C6-A7D9-FD4519FFDBAC}"/>
              </a:ext>
            </a:extLst>
          </p:cNvPr>
          <p:cNvSpPr txBox="1"/>
          <p:nvPr/>
        </p:nvSpPr>
        <p:spPr>
          <a:xfrm>
            <a:off x="2632036" y="3398218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4AA247E-3710-41C8-A776-E0C3C75DF18A}"/>
              </a:ext>
            </a:extLst>
          </p:cNvPr>
          <p:cNvSpPr txBox="1"/>
          <p:nvPr/>
        </p:nvSpPr>
        <p:spPr>
          <a:xfrm>
            <a:off x="3236197" y="3398218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0C1671D-AC65-49CE-BDF5-3DCEDC6BDE05}"/>
              </a:ext>
            </a:extLst>
          </p:cNvPr>
          <p:cNvSpPr txBox="1"/>
          <p:nvPr/>
        </p:nvSpPr>
        <p:spPr>
          <a:xfrm>
            <a:off x="4969696" y="3398218"/>
            <a:ext cx="628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1C1F460-067B-42FD-858F-2457A9D0D41F}"/>
              </a:ext>
            </a:extLst>
          </p:cNvPr>
          <p:cNvSpPr txBox="1"/>
          <p:nvPr/>
        </p:nvSpPr>
        <p:spPr>
          <a:xfrm>
            <a:off x="2165025" y="3875843"/>
            <a:ext cx="5721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9A1CF9E-903C-4DA8-AFDF-1556997EBBB9}"/>
              </a:ext>
            </a:extLst>
          </p:cNvPr>
          <p:cNvSpPr txBox="1"/>
          <p:nvPr/>
        </p:nvSpPr>
        <p:spPr>
          <a:xfrm>
            <a:off x="2632036" y="3875843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1D7F8BB-BF0C-4CC4-AD3A-8B6BC0E0B519}"/>
              </a:ext>
            </a:extLst>
          </p:cNvPr>
          <p:cNvSpPr txBox="1"/>
          <p:nvPr/>
        </p:nvSpPr>
        <p:spPr>
          <a:xfrm>
            <a:off x="3236197" y="3875843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07F864-935C-47DB-8884-4ED0C4BA3FB5}"/>
              </a:ext>
            </a:extLst>
          </p:cNvPr>
          <p:cNvSpPr txBox="1"/>
          <p:nvPr/>
        </p:nvSpPr>
        <p:spPr>
          <a:xfrm>
            <a:off x="4820230" y="3875843"/>
            <a:ext cx="628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AC754FD-8949-4BF4-9896-B99D1C3ACC41}"/>
              </a:ext>
            </a:extLst>
          </p:cNvPr>
          <p:cNvSpPr txBox="1"/>
          <p:nvPr/>
        </p:nvSpPr>
        <p:spPr>
          <a:xfrm>
            <a:off x="2217777" y="4368569"/>
            <a:ext cx="4642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A34F408-A5A4-4998-9DFC-2975E402EC46}"/>
              </a:ext>
            </a:extLst>
          </p:cNvPr>
          <p:cNvSpPr txBox="1"/>
          <p:nvPr/>
        </p:nvSpPr>
        <p:spPr>
          <a:xfrm>
            <a:off x="2843050" y="4368569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A065635-CAA4-477F-89A9-DB2BA98FA771}"/>
              </a:ext>
            </a:extLst>
          </p:cNvPr>
          <p:cNvSpPr txBox="1"/>
          <p:nvPr/>
        </p:nvSpPr>
        <p:spPr>
          <a:xfrm>
            <a:off x="3447211" y="4368569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61438A2-B8FD-42CC-A2A9-D04BD54FBDA4}"/>
              </a:ext>
            </a:extLst>
          </p:cNvPr>
          <p:cNvSpPr txBox="1"/>
          <p:nvPr/>
        </p:nvSpPr>
        <p:spPr>
          <a:xfrm>
            <a:off x="4969695" y="4368569"/>
            <a:ext cx="628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ほすう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7B2CAD0-A8C7-4446-B91F-EA1F07F912D0}"/>
              </a:ext>
            </a:extLst>
          </p:cNvPr>
          <p:cNvSpPr txBox="1"/>
          <p:nvPr/>
        </p:nvSpPr>
        <p:spPr>
          <a:xfrm>
            <a:off x="2217777" y="4850171"/>
            <a:ext cx="628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7967A00-000E-4F79-B3A6-DA606E8C242D}"/>
              </a:ext>
            </a:extLst>
          </p:cNvPr>
          <p:cNvSpPr txBox="1"/>
          <p:nvPr/>
        </p:nvSpPr>
        <p:spPr>
          <a:xfrm>
            <a:off x="3233630" y="4858963"/>
            <a:ext cx="4447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EC7DCD8-FCAF-4FBA-8817-FD38BA8C56EE}"/>
              </a:ext>
            </a:extLst>
          </p:cNvPr>
          <p:cNvSpPr txBox="1"/>
          <p:nvPr/>
        </p:nvSpPr>
        <p:spPr>
          <a:xfrm>
            <a:off x="6254880" y="6561975"/>
            <a:ext cx="1930758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△は半角スペースです。</a:t>
            </a:r>
            <a:endParaRPr kumimoji="1"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872C4C5-D36C-47C0-BF89-2C7923B9DDB7}"/>
              </a:ext>
            </a:extLst>
          </p:cNvPr>
          <p:cNvSpPr txBox="1"/>
          <p:nvPr/>
        </p:nvSpPr>
        <p:spPr>
          <a:xfrm>
            <a:off x="6606458" y="6540150"/>
            <a:ext cx="627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</p:spTree>
    <p:extLst>
      <p:ext uri="{BB962C8B-B14F-4D97-AF65-F5344CB8AC3E}">
        <p14:creationId xmlns:p14="http://schemas.microsoft.com/office/powerpoint/2010/main" val="24244911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．鉱石を集めよう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こうせき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F875059D-694E-41B9-806F-A5EDE86572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4" y="1893594"/>
            <a:ext cx="6886031" cy="4568152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1FC5F6B-EAE4-4B5B-8B92-C41D73A28515}"/>
              </a:ext>
            </a:extLst>
          </p:cNvPr>
          <p:cNvSpPr txBox="1"/>
          <p:nvPr/>
        </p:nvSpPr>
        <p:spPr>
          <a:xfrm>
            <a:off x="725197" y="1010988"/>
            <a:ext cx="5174441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鉱石を集めることができました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鉱山を出て、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FFDE7DC-7523-446B-86D4-AFBA58FDBD95}"/>
              </a:ext>
            </a:extLst>
          </p:cNvPr>
          <p:cNvSpPr txBox="1"/>
          <p:nvPr/>
        </p:nvSpPr>
        <p:spPr>
          <a:xfrm>
            <a:off x="1394554" y="976270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6B0ECC5-F1F5-4D9F-B72D-A69DB6463610}"/>
              </a:ext>
            </a:extLst>
          </p:cNvPr>
          <p:cNvSpPr txBox="1"/>
          <p:nvPr/>
        </p:nvSpPr>
        <p:spPr>
          <a:xfrm>
            <a:off x="623054" y="976270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687AE90-8D94-47EE-BA64-F3E1E2FFB266}"/>
              </a:ext>
            </a:extLst>
          </p:cNvPr>
          <p:cNvSpPr txBox="1"/>
          <p:nvPr/>
        </p:nvSpPr>
        <p:spPr>
          <a:xfrm>
            <a:off x="2047437" y="141491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ED715AD-879A-47B7-960A-CBC63267553D}"/>
              </a:ext>
            </a:extLst>
          </p:cNvPr>
          <p:cNvSpPr txBox="1"/>
          <p:nvPr/>
        </p:nvSpPr>
        <p:spPr>
          <a:xfrm>
            <a:off x="3874786" y="141491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D1674FE-FA1B-4519-A040-A020A728CFF9}"/>
              </a:ext>
            </a:extLst>
          </p:cNvPr>
          <p:cNvSpPr txBox="1"/>
          <p:nvPr/>
        </p:nvSpPr>
        <p:spPr>
          <a:xfrm>
            <a:off x="1338992" y="1402397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61D3052-07DA-41A7-A65F-582302A06339}"/>
              </a:ext>
            </a:extLst>
          </p:cNvPr>
          <p:cNvSpPr txBox="1"/>
          <p:nvPr/>
        </p:nvSpPr>
        <p:spPr>
          <a:xfrm>
            <a:off x="629036" y="1402397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こうざん</a:t>
            </a:r>
          </a:p>
        </p:txBody>
      </p:sp>
    </p:spTree>
    <p:extLst>
      <p:ext uri="{BB962C8B-B14F-4D97-AF65-F5344CB8AC3E}">
        <p14:creationId xmlns:p14="http://schemas.microsoft.com/office/powerpoint/2010/main" val="16402537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08CDD8-4C7D-4481-82F2-7BAD9C8A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7" y="1772317"/>
            <a:ext cx="4944554" cy="6847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ミッションをやり直したい時は？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5296665" y="1196314"/>
            <a:ext cx="384733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作成したプログラムでミッションを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クリアできなかった場合や、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動きがおかしくなった場合は、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5243397" y="126973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5397094" y="3212866"/>
            <a:ext cx="686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522999" y="391317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3327068" y="39131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5C5CB9-B058-4F21-AFA8-352C5F46C5AD}"/>
              </a:ext>
            </a:extLst>
          </p:cNvPr>
          <p:cNvSpPr txBox="1"/>
          <p:nvPr/>
        </p:nvSpPr>
        <p:spPr>
          <a:xfrm>
            <a:off x="4525054" y="39505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7C964A-2FC9-4924-B1DB-6EE9BF30E828}"/>
              </a:ext>
            </a:extLst>
          </p:cNvPr>
          <p:cNvSpPr txBox="1"/>
          <p:nvPr/>
        </p:nvSpPr>
        <p:spPr>
          <a:xfrm>
            <a:off x="5296665" y="3946738"/>
            <a:ext cx="37133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アクティビティーがリセットされ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再度プログラムを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作成・実行することができます。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A15FD-2776-4C64-8448-E664B15B1B93}"/>
              </a:ext>
            </a:extLst>
          </p:cNvPr>
          <p:cNvSpPr txBox="1"/>
          <p:nvPr/>
        </p:nvSpPr>
        <p:spPr>
          <a:xfrm>
            <a:off x="7082555" y="17568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4B6B7F-1925-4A86-8950-8FBEA4A99C9A}"/>
              </a:ext>
            </a:extLst>
          </p:cNvPr>
          <p:cNvSpPr txBox="1"/>
          <p:nvPr/>
        </p:nvSpPr>
        <p:spPr>
          <a:xfrm>
            <a:off x="8424230" y="2718440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B286ABE-E254-4AE8-BEA4-F210255A5F0D}"/>
              </a:ext>
            </a:extLst>
          </p:cNvPr>
          <p:cNvSpPr txBox="1"/>
          <p:nvPr/>
        </p:nvSpPr>
        <p:spPr>
          <a:xfrm>
            <a:off x="6667127" y="271844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617D50-C388-4FA9-8B2F-7193E9DC9EF1}"/>
              </a:ext>
            </a:extLst>
          </p:cNvPr>
          <p:cNvSpPr txBox="1"/>
          <p:nvPr/>
        </p:nvSpPr>
        <p:spPr>
          <a:xfrm>
            <a:off x="5234519" y="44886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6721D8-CA60-4F57-A000-854301699AE8}"/>
              </a:ext>
            </a:extLst>
          </p:cNvPr>
          <p:cNvSpPr txBox="1"/>
          <p:nvPr/>
        </p:nvSpPr>
        <p:spPr>
          <a:xfrm>
            <a:off x="5247568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B0466D-C857-4FA4-85F7-F522550F39A6}"/>
              </a:ext>
            </a:extLst>
          </p:cNvPr>
          <p:cNvSpPr txBox="1"/>
          <p:nvPr/>
        </p:nvSpPr>
        <p:spPr>
          <a:xfrm>
            <a:off x="5840544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1E0410B-8C12-495E-BE3F-2525D1E9A73F}"/>
              </a:ext>
            </a:extLst>
          </p:cNvPr>
          <p:cNvSpPr/>
          <p:nvPr/>
        </p:nvSpPr>
        <p:spPr>
          <a:xfrm rot="5400000">
            <a:off x="2401127" y="25729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5F6C89E-5780-42A9-94C3-E83E0F44E149}"/>
              </a:ext>
            </a:extLst>
          </p:cNvPr>
          <p:cNvSpPr/>
          <p:nvPr/>
        </p:nvSpPr>
        <p:spPr>
          <a:xfrm flipH="1">
            <a:off x="272580" y="1756873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9C4ABA-C098-147F-2FC2-DEDB11CD116B}"/>
              </a:ext>
            </a:extLst>
          </p:cNvPr>
          <p:cNvSpPr txBox="1"/>
          <p:nvPr/>
        </p:nvSpPr>
        <p:spPr>
          <a:xfrm>
            <a:off x="7299788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EB8D78-5808-0EBA-E3D3-65E17BA18B3A}"/>
              </a:ext>
            </a:extLst>
          </p:cNvPr>
          <p:cNvSpPr txBox="1"/>
          <p:nvPr/>
        </p:nvSpPr>
        <p:spPr>
          <a:xfrm>
            <a:off x="5118089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6390FCC-EFCA-AF36-2794-20C00BFCF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368" y="3380329"/>
            <a:ext cx="4852084" cy="321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25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：家を建てよう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3704981" y="1420298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4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BBC8BC-F953-4D49-B665-55882EF2AC51}"/>
              </a:ext>
            </a:extLst>
          </p:cNvPr>
          <p:cNvSpPr txBox="1"/>
          <p:nvPr/>
        </p:nvSpPr>
        <p:spPr>
          <a:xfrm>
            <a:off x="2892670" y="1420298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</p:spTree>
    <p:extLst>
      <p:ext uri="{BB962C8B-B14F-4D97-AF65-F5344CB8AC3E}">
        <p14:creationId xmlns:p14="http://schemas.microsoft.com/office/powerpoint/2010/main" val="3105717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22279"/>
            <a:ext cx="7279077" cy="4828897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646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5350" y="2909483"/>
            <a:ext cx="6361724" cy="318747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556519" y="1065713"/>
            <a:ext cx="81588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町の建設を手伝いましょう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軒分、新しい家を建てるエリアが表示されています。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壁を作る手伝いをお願いします。長さと幅は黄色と黒で囲まれた大きさにしてください。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左の家は高さ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ブロック、右の家は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ブロックです。壁を作れば、家は完成です。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3820376" y="112870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endParaRPr kumimoji="1" lang="ja-JP" altLang="en-US" sz="8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1401308" y="1634727"/>
            <a:ext cx="50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てつだ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5605135" y="163472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4930720" y="1128707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  <a:endParaRPr kumimoji="1" lang="ja-JP" altLang="en-US" sz="8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12D86EF-D006-432E-8087-502C6EE8F979}"/>
              </a:ext>
            </a:extLst>
          </p:cNvPr>
          <p:cNvSpPr txBox="1"/>
          <p:nvPr/>
        </p:nvSpPr>
        <p:spPr>
          <a:xfrm>
            <a:off x="479084" y="2113418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2B1FD3-8F86-4751-9044-E374F648AAE9}"/>
              </a:ext>
            </a:extLst>
          </p:cNvPr>
          <p:cNvSpPr txBox="1"/>
          <p:nvPr/>
        </p:nvSpPr>
        <p:spPr>
          <a:xfrm>
            <a:off x="6416400" y="1634727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B8109E-0C13-4052-9196-69E18921EC95}"/>
              </a:ext>
            </a:extLst>
          </p:cNvPr>
          <p:cNvSpPr txBox="1"/>
          <p:nvPr/>
        </p:nvSpPr>
        <p:spPr>
          <a:xfrm>
            <a:off x="3568856" y="1634727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4804F1-A934-43AB-8433-01366D37EAD2}"/>
              </a:ext>
            </a:extLst>
          </p:cNvPr>
          <p:cNvSpPr txBox="1"/>
          <p:nvPr/>
        </p:nvSpPr>
        <p:spPr>
          <a:xfrm>
            <a:off x="4184010" y="163472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0E7C9F-57BC-4BDE-BC4E-D1336038E6BD}"/>
              </a:ext>
            </a:extLst>
          </p:cNvPr>
          <p:cNvSpPr txBox="1"/>
          <p:nvPr/>
        </p:nvSpPr>
        <p:spPr>
          <a:xfrm>
            <a:off x="5197569" y="1634727"/>
            <a:ext cx="396000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AE7B75-7D18-4AFF-8989-72828DD919D1}"/>
              </a:ext>
            </a:extLst>
          </p:cNvPr>
          <p:cNvSpPr txBox="1"/>
          <p:nvPr/>
        </p:nvSpPr>
        <p:spPr>
          <a:xfrm>
            <a:off x="1363816" y="2113418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EDB20F-4912-44FE-9C2D-BD1322EAE1E5}"/>
              </a:ext>
            </a:extLst>
          </p:cNvPr>
          <p:cNvSpPr txBox="1"/>
          <p:nvPr/>
        </p:nvSpPr>
        <p:spPr>
          <a:xfrm>
            <a:off x="3305511" y="2113418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C63D307-0087-49C2-91D7-3FF7FB1C8898}"/>
              </a:ext>
            </a:extLst>
          </p:cNvPr>
          <p:cNvSpPr txBox="1"/>
          <p:nvPr/>
        </p:nvSpPr>
        <p:spPr>
          <a:xfrm>
            <a:off x="4635947" y="1634727"/>
            <a:ext cx="500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19DB57-8E8E-4F08-88F1-74825C935B44}"/>
              </a:ext>
            </a:extLst>
          </p:cNvPr>
          <p:cNvSpPr txBox="1"/>
          <p:nvPr/>
        </p:nvSpPr>
        <p:spPr>
          <a:xfrm>
            <a:off x="3305511" y="112870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けんぶん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37E9576-F37D-4659-A87A-3648E0B27C70}"/>
              </a:ext>
            </a:extLst>
          </p:cNvPr>
          <p:cNvSpPr txBox="1"/>
          <p:nvPr/>
        </p:nvSpPr>
        <p:spPr>
          <a:xfrm>
            <a:off x="1597447" y="6195022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965137-D1D4-4E9E-BF0F-7C33E457814C}"/>
              </a:ext>
            </a:extLst>
          </p:cNvPr>
          <p:cNvSpPr txBox="1"/>
          <p:nvPr/>
        </p:nvSpPr>
        <p:spPr>
          <a:xfrm>
            <a:off x="5181219" y="6256145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18DBD7-C0F0-4CE6-9E49-46FA8B207943}"/>
              </a:ext>
            </a:extLst>
          </p:cNvPr>
          <p:cNvSpPr txBox="1"/>
          <p:nvPr/>
        </p:nvSpPr>
        <p:spPr>
          <a:xfrm>
            <a:off x="3156087" y="62636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62E32-E4DE-4D41-9F9E-13DCC5ECDECA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CCB7B8A-9B13-4E78-B53D-FE98A05DB3FE}"/>
              </a:ext>
            </a:extLst>
          </p:cNvPr>
          <p:cNvSpPr txBox="1"/>
          <p:nvPr/>
        </p:nvSpPr>
        <p:spPr>
          <a:xfrm>
            <a:off x="4539644" y="112870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46CF81-6007-4C54-B93A-EED67C373FDB}"/>
              </a:ext>
            </a:extLst>
          </p:cNvPr>
          <p:cNvSpPr txBox="1"/>
          <p:nvPr/>
        </p:nvSpPr>
        <p:spPr>
          <a:xfrm>
            <a:off x="5274498" y="2113418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1FD2BCE-6A4F-4499-849A-F52376D055AA}"/>
              </a:ext>
            </a:extLst>
          </p:cNvPr>
          <p:cNvSpPr txBox="1"/>
          <p:nvPr/>
        </p:nvSpPr>
        <p:spPr>
          <a:xfrm>
            <a:off x="6506250" y="2113418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EB39F3B-48E2-46D0-880D-76799E4CED79}"/>
              </a:ext>
            </a:extLst>
          </p:cNvPr>
          <p:cNvSpPr txBox="1"/>
          <p:nvPr/>
        </p:nvSpPr>
        <p:spPr>
          <a:xfrm>
            <a:off x="6881541" y="2113418"/>
            <a:ext cx="638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478E975-F6D6-4084-B938-41DDA6AD2A35}"/>
              </a:ext>
            </a:extLst>
          </p:cNvPr>
          <p:cNvSpPr txBox="1"/>
          <p:nvPr/>
        </p:nvSpPr>
        <p:spPr>
          <a:xfrm>
            <a:off x="5695113" y="2113418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F4FB507-0D4F-4E47-BC38-0E06751F9954}"/>
              </a:ext>
            </a:extLst>
          </p:cNvPr>
          <p:cNvSpPr txBox="1"/>
          <p:nvPr/>
        </p:nvSpPr>
        <p:spPr>
          <a:xfrm>
            <a:off x="2944030" y="2113418"/>
            <a:ext cx="396000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A6EF951-EDC8-4050-83D6-557C9C8BDCC9}"/>
              </a:ext>
            </a:extLst>
          </p:cNvPr>
          <p:cNvSpPr txBox="1"/>
          <p:nvPr/>
        </p:nvSpPr>
        <p:spPr>
          <a:xfrm>
            <a:off x="954835" y="2113418"/>
            <a:ext cx="396000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B5C5AB3-8BA6-4367-9E72-56EBD1811575}"/>
              </a:ext>
            </a:extLst>
          </p:cNvPr>
          <p:cNvSpPr txBox="1"/>
          <p:nvPr/>
        </p:nvSpPr>
        <p:spPr>
          <a:xfrm>
            <a:off x="944390" y="112870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けんせつ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2EB31D-1537-4D96-8C62-EDEB5DE9900F}"/>
              </a:ext>
            </a:extLst>
          </p:cNvPr>
          <p:cNvSpPr txBox="1"/>
          <p:nvPr/>
        </p:nvSpPr>
        <p:spPr>
          <a:xfrm>
            <a:off x="6372111" y="112870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CD4A711-D8DA-4596-BD25-AAF10B5D86BC}"/>
              </a:ext>
            </a:extLst>
          </p:cNvPr>
          <p:cNvSpPr txBox="1"/>
          <p:nvPr/>
        </p:nvSpPr>
        <p:spPr>
          <a:xfrm>
            <a:off x="2352001" y="1634727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ねが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0A335BC-DD21-4703-968C-8C94D92664C0}"/>
              </a:ext>
            </a:extLst>
          </p:cNvPr>
          <p:cNvSpPr txBox="1"/>
          <p:nvPr/>
        </p:nvSpPr>
        <p:spPr>
          <a:xfrm>
            <a:off x="536838" y="163472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61E1AE-A3C2-4590-B7C5-202C02818910}"/>
              </a:ext>
            </a:extLst>
          </p:cNvPr>
          <p:cNvSpPr txBox="1"/>
          <p:nvPr/>
        </p:nvSpPr>
        <p:spPr>
          <a:xfrm>
            <a:off x="957453" y="1634727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6274CF0-8409-44D6-9723-7A88AFCFDBAC}"/>
              </a:ext>
            </a:extLst>
          </p:cNvPr>
          <p:cNvSpPr txBox="1"/>
          <p:nvPr/>
        </p:nvSpPr>
        <p:spPr>
          <a:xfrm>
            <a:off x="1606519" y="1128707"/>
            <a:ext cx="50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てつだ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68CCC7E-861B-420C-A124-FCDCED4B7948}"/>
              </a:ext>
            </a:extLst>
          </p:cNvPr>
          <p:cNvSpPr txBox="1"/>
          <p:nvPr/>
        </p:nvSpPr>
        <p:spPr>
          <a:xfrm>
            <a:off x="531046" y="1128707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</a:t>
            </a:r>
          </a:p>
        </p:txBody>
      </p:sp>
    </p:spTree>
    <p:extLst>
      <p:ext uri="{BB962C8B-B14F-4D97-AF65-F5344CB8AC3E}">
        <p14:creationId xmlns:p14="http://schemas.microsoft.com/office/powerpoint/2010/main" val="29333527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7549" y="1653049"/>
            <a:ext cx="6648805" cy="44107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壁を作って家を完成させよう！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1FC5A6-2CA2-4C91-85BE-88B47C5A687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6BA9F0-F2D1-4CC3-993A-4CDBA4B50859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160368-62BD-45A1-9839-3E0767BAFD2E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9717A5F-DBD2-4EA1-AA0B-A9B9A9A65B91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D04C92-4176-4A4C-B35B-D269F053DEDC}"/>
              </a:ext>
            </a:extLst>
          </p:cNvPr>
          <p:cNvSpPr txBox="1"/>
          <p:nvPr/>
        </p:nvSpPr>
        <p:spPr>
          <a:xfrm>
            <a:off x="3074751" y="1098382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025EC3-2706-4A88-A605-0EE0C625C236}"/>
              </a:ext>
            </a:extLst>
          </p:cNvPr>
          <p:cNvSpPr txBox="1"/>
          <p:nvPr/>
        </p:nvSpPr>
        <p:spPr>
          <a:xfrm>
            <a:off x="1907730" y="1098382"/>
            <a:ext cx="4574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7291424-F646-4D8A-BB37-701BDDE59F16}"/>
              </a:ext>
            </a:extLst>
          </p:cNvPr>
          <p:cNvSpPr txBox="1"/>
          <p:nvPr/>
        </p:nvSpPr>
        <p:spPr>
          <a:xfrm>
            <a:off x="3518220" y="1098382"/>
            <a:ext cx="703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84B48B-4326-47E2-AA8F-4764CE3D1F15}"/>
              </a:ext>
            </a:extLst>
          </p:cNvPr>
          <p:cNvSpPr txBox="1"/>
          <p:nvPr/>
        </p:nvSpPr>
        <p:spPr>
          <a:xfrm>
            <a:off x="2402317" y="1098382"/>
            <a:ext cx="459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1178893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C484F1A-5994-47BA-9500-9288F8E3DCD3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730588F-325D-4946-BF56-F0C71CD3F712}"/>
              </a:ext>
            </a:extLst>
          </p:cNvPr>
          <p:cNvSpPr txBox="1"/>
          <p:nvPr/>
        </p:nvSpPr>
        <p:spPr>
          <a:xfrm>
            <a:off x="920066" y="2786418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準備されているプログラムを使って、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列のブロックを配置します。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3DD91DE6-EB3C-4A3C-8D66-C6AAD9EEC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2" y="2774090"/>
            <a:ext cx="563247" cy="563247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150653D-2CCC-42D5-9B4F-AB21D42F7E3A}"/>
              </a:ext>
            </a:extLst>
          </p:cNvPr>
          <p:cNvSpPr txBox="1"/>
          <p:nvPr/>
        </p:nvSpPr>
        <p:spPr>
          <a:xfrm>
            <a:off x="4437756" y="2854583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8A1B9FB-0AD1-43FC-A6C7-8FC2EE3AF731}"/>
              </a:ext>
            </a:extLst>
          </p:cNvPr>
          <p:cNvSpPr txBox="1"/>
          <p:nvPr/>
        </p:nvSpPr>
        <p:spPr>
          <a:xfrm>
            <a:off x="865988" y="2854583"/>
            <a:ext cx="714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1F6FF3F-B524-41B4-815C-D154CA6EEC04}"/>
              </a:ext>
            </a:extLst>
          </p:cNvPr>
          <p:cNvSpPr txBox="1"/>
          <p:nvPr/>
        </p:nvSpPr>
        <p:spPr>
          <a:xfrm>
            <a:off x="928897" y="3418159"/>
            <a:ext cx="599944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エージェントは、同じ手順を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回繰り返してから上に移動し、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さらに繰り返す必要があります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CFDC9C2-FC7B-4F48-89D3-DBC6255071CD}"/>
              </a:ext>
            </a:extLst>
          </p:cNvPr>
          <p:cNvSpPr txBox="1"/>
          <p:nvPr/>
        </p:nvSpPr>
        <p:spPr>
          <a:xfrm>
            <a:off x="928897" y="4230894"/>
            <a:ext cx="7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高さの情報を取得し、繰り返しブロックに追加します。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1BA948E-9F6A-4272-A520-F8EC0B6F8F8F}"/>
              </a:ext>
            </a:extLst>
          </p:cNvPr>
          <p:cNvSpPr txBox="1"/>
          <p:nvPr/>
        </p:nvSpPr>
        <p:spPr>
          <a:xfrm>
            <a:off x="5288879" y="3402090"/>
            <a:ext cx="411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79502B3-947F-42FC-BF9F-0C1456FC88C9}"/>
              </a:ext>
            </a:extLst>
          </p:cNvPr>
          <p:cNvSpPr txBox="1"/>
          <p:nvPr/>
        </p:nvSpPr>
        <p:spPr>
          <a:xfrm>
            <a:off x="5775803" y="3402090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A9EB076-3DC3-4034-952E-A63900B1F1C2}"/>
              </a:ext>
            </a:extLst>
          </p:cNvPr>
          <p:cNvSpPr txBox="1"/>
          <p:nvPr/>
        </p:nvSpPr>
        <p:spPr>
          <a:xfrm>
            <a:off x="891573" y="4301720"/>
            <a:ext cx="452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8C93990-D114-42A3-A915-ABF971D147B5}"/>
              </a:ext>
            </a:extLst>
          </p:cNvPr>
          <p:cNvSpPr txBox="1"/>
          <p:nvPr/>
        </p:nvSpPr>
        <p:spPr>
          <a:xfrm>
            <a:off x="928897" y="4784017"/>
            <a:ext cx="5832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このプログラムで、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軒の家を建てることができます。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67F62A7-4956-4716-9241-FDA2BDB38C5D}"/>
              </a:ext>
            </a:extLst>
          </p:cNvPr>
          <p:cNvSpPr txBox="1"/>
          <p:nvPr/>
        </p:nvSpPr>
        <p:spPr>
          <a:xfrm>
            <a:off x="928898" y="5535303"/>
            <a:ext cx="52696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 2 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」のようにコマンドを入力する時は、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作る家に合わせて数値を入力してください。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A3DAAABD-4118-4E7F-A561-B571ACABF9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3354566"/>
            <a:ext cx="563247" cy="563247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F04E96D5-FF2D-402C-9A9E-5EAC9FACC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4241005"/>
            <a:ext cx="563247" cy="563247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03CB137E-11D3-4FA8-A4A9-54C30783B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4792077"/>
            <a:ext cx="563247" cy="563247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85E4D923-8250-4C98-A09D-F3A179590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5460122"/>
            <a:ext cx="563247" cy="563247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100D72D-27FC-402C-B43B-3636BEEF62F8}"/>
              </a:ext>
            </a:extLst>
          </p:cNvPr>
          <p:cNvSpPr txBox="1"/>
          <p:nvPr/>
        </p:nvSpPr>
        <p:spPr>
          <a:xfrm>
            <a:off x="1462412" y="4301720"/>
            <a:ext cx="745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じょうほう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577493B0-EB7E-4920-B61F-ACFF4B573ED6}"/>
              </a:ext>
            </a:extLst>
          </p:cNvPr>
          <p:cNvSpPr txBox="1"/>
          <p:nvPr/>
        </p:nvSpPr>
        <p:spPr>
          <a:xfrm>
            <a:off x="890916" y="5885306"/>
            <a:ext cx="446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B628D7F-4445-42E7-9D84-240B21AC68CF}"/>
              </a:ext>
            </a:extLst>
          </p:cNvPr>
          <p:cNvSpPr txBox="1"/>
          <p:nvPr/>
        </p:nvSpPr>
        <p:spPr>
          <a:xfrm>
            <a:off x="2323773" y="3779509"/>
            <a:ext cx="629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5D37CA6-CE96-42F2-9D75-04A4C65F758F}"/>
              </a:ext>
            </a:extLst>
          </p:cNvPr>
          <p:cNvSpPr txBox="1"/>
          <p:nvPr/>
        </p:nvSpPr>
        <p:spPr>
          <a:xfrm>
            <a:off x="5942972" y="2854583"/>
            <a:ext cx="522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CF1730A3-57FA-453F-BB32-1EDDD0212719}"/>
              </a:ext>
            </a:extLst>
          </p:cNvPr>
          <p:cNvSpPr txBox="1"/>
          <p:nvPr/>
        </p:nvSpPr>
        <p:spPr>
          <a:xfrm>
            <a:off x="2537862" y="3402090"/>
            <a:ext cx="3991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40A2C4E-1B37-4D23-8058-23D1A46AB18D}"/>
              </a:ext>
            </a:extLst>
          </p:cNvPr>
          <p:cNvSpPr txBox="1"/>
          <p:nvPr/>
        </p:nvSpPr>
        <p:spPr>
          <a:xfrm>
            <a:off x="2909625" y="3402090"/>
            <a:ext cx="629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AE15C5B7-26C9-4755-A667-6FAF45735D44}"/>
              </a:ext>
            </a:extLst>
          </p:cNvPr>
          <p:cNvSpPr txBox="1"/>
          <p:nvPr/>
        </p:nvSpPr>
        <p:spPr>
          <a:xfrm>
            <a:off x="2544298" y="5885306"/>
            <a:ext cx="582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A6536D3F-5419-4F11-90A7-CDD124500CCA}"/>
              </a:ext>
            </a:extLst>
          </p:cNvPr>
          <p:cNvSpPr txBox="1"/>
          <p:nvPr/>
        </p:nvSpPr>
        <p:spPr>
          <a:xfrm>
            <a:off x="1315901" y="5885306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6A9F91E0-41F9-4052-AD8F-97A6E540B42E}"/>
              </a:ext>
            </a:extLst>
          </p:cNvPr>
          <p:cNvSpPr txBox="1"/>
          <p:nvPr/>
        </p:nvSpPr>
        <p:spPr>
          <a:xfrm>
            <a:off x="4296070" y="3402090"/>
            <a:ext cx="411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0D4E7CE6-1BE0-42F6-98DB-AA167EE27DBC}"/>
              </a:ext>
            </a:extLst>
          </p:cNvPr>
          <p:cNvSpPr txBox="1"/>
          <p:nvPr/>
        </p:nvSpPr>
        <p:spPr>
          <a:xfrm>
            <a:off x="3661793" y="3402090"/>
            <a:ext cx="573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734B352B-6088-490B-AED2-825D72B60B99}"/>
              </a:ext>
            </a:extLst>
          </p:cNvPr>
          <p:cNvSpPr txBox="1"/>
          <p:nvPr/>
        </p:nvSpPr>
        <p:spPr>
          <a:xfrm>
            <a:off x="4937496" y="5535828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49D5B1-B820-4343-A049-61E14E158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46567"/>
            <a:ext cx="9144000" cy="7272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0766D5B-6B6F-4C85-AAE4-887F69AA8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8235" y="1978728"/>
            <a:ext cx="6557140" cy="663780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E6C181-498D-42D4-812A-CB895B14DD8D}"/>
              </a:ext>
            </a:extLst>
          </p:cNvPr>
          <p:cNvSpPr txBox="1"/>
          <p:nvPr/>
        </p:nvSpPr>
        <p:spPr>
          <a:xfrm>
            <a:off x="3524609" y="2854583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49E71CF-545B-49D7-A4BC-161A2061ED4D}"/>
              </a:ext>
            </a:extLst>
          </p:cNvPr>
          <p:cNvSpPr txBox="1"/>
          <p:nvPr/>
        </p:nvSpPr>
        <p:spPr>
          <a:xfrm>
            <a:off x="1922153" y="3779509"/>
            <a:ext cx="411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E55DF56-87A4-4F70-8EA3-779345FB7779}"/>
              </a:ext>
            </a:extLst>
          </p:cNvPr>
          <p:cNvSpPr txBox="1"/>
          <p:nvPr/>
        </p:nvSpPr>
        <p:spPr>
          <a:xfrm>
            <a:off x="1545649" y="3779509"/>
            <a:ext cx="333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1CFE759-A365-4A99-85CB-CADF36C6A3D2}"/>
              </a:ext>
            </a:extLst>
          </p:cNvPr>
          <p:cNvSpPr txBox="1"/>
          <p:nvPr/>
        </p:nvSpPr>
        <p:spPr>
          <a:xfrm>
            <a:off x="2123489" y="4301720"/>
            <a:ext cx="6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しゅとく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F72745C-E4FE-40F8-8758-E06C1672CECE}"/>
              </a:ext>
            </a:extLst>
          </p:cNvPr>
          <p:cNvSpPr txBox="1"/>
          <p:nvPr/>
        </p:nvSpPr>
        <p:spPr>
          <a:xfrm>
            <a:off x="3354636" y="4301720"/>
            <a:ext cx="411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37DCD91-2D70-4E11-9B24-90150F9E7877}"/>
              </a:ext>
            </a:extLst>
          </p:cNvPr>
          <p:cNvSpPr txBox="1"/>
          <p:nvPr/>
        </p:nvSpPr>
        <p:spPr>
          <a:xfrm>
            <a:off x="2978132" y="4301720"/>
            <a:ext cx="333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6CDCAF5-3B93-43B4-A578-5A66EB37D52A}"/>
              </a:ext>
            </a:extLst>
          </p:cNvPr>
          <p:cNvSpPr txBox="1"/>
          <p:nvPr/>
        </p:nvSpPr>
        <p:spPr>
          <a:xfrm>
            <a:off x="4807828" y="4301720"/>
            <a:ext cx="522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5E50DCB-BA6D-473B-B56A-64A081E3AC77}"/>
              </a:ext>
            </a:extLst>
          </p:cNvPr>
          <p:cNvSpPr txBox="1"/>
          <p:nvPr/>
        </p:nvSpPr>
        <p:spPr>
          <a:xfrm>
            <a:off x="2867034" y="4843336"/>
            <a:ext cx="411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1C86C02-7180-4C7F-850E-FD18DF2F77C0}"/>
              </a:ext>
            </a:extLst>
          </p:cNvPr>
          <p:cNvSpPr txBox="1"/>
          <p:nvPr/>
        </p:nvSpPr>
        <p:spPr>
          <a:xfrm>
            <a:off x="3280745" y="4852128"/>
            <a:ext cx="411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0E370B1-EB6C-4424-8F40-B72ABD2E76EB}"/>
              </a:ext>
            </a:extLst>
          </p:cNvPr>
          <p:cNvSpPr txBox="1"/>
          <p:nvPr/>
        </p:nvSpPr>
        <p:spPr>
          <a:xfrm>
            <a:off x="3719321" y="4851317"/>
            <a:ext cx="3330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0B7719BB-D4E4-4A34-8FC9-9F1C70A61B6F}"/>
              </a:ext>
            </a:extLst>
          </p:cNvPr>
          <p:cNvSpPr txBox="1"/>
          <p:nvPr/>
        </p:nvSpPr>
        <p:spPr>
          <a:xfrm>
            <a:off x="4025357" y="5526301"/>
            <a:ext cx="81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14CCC08B-A765-4C09-82F6-C81CA5AF4874}"/>
              </a:ext>
            </a:extLst>
          </p:cNvPr>
          <p:cNvSpPr txBox="1"/>
          <p:nvPr/>
        </p:nvSpPr>
        <p:spPr>
          <a:xfrm>
            <a:off x="1733932" y="5885306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DD6A3E06-FFEB-4E89-9163-B6BF2F8E6FEB}"/>
              </a:ext>
            </a:extLst>
          </p:cNvPr>
          <p:cNvSpPr txBox="1"/>
          <p:nvPr/>
        </p:nvSpPr>
        <p:spPr>
          <a:xfrm>
            <a:off x="3072870" y="5885306"/>
            <a:ext cx="812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</p:spTree>
    <p:extLst>
      <p:ext uri="{BB962C8B-B14F-4D97-AF65-F5344CB8AC3E}">
        <p14:creationId xmlns:p14="http://schemas.microsoft.com/office/powerpoint/2010/main" val="1760201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7F3451-5BD8-4F53-BF6F-EBB665D0D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30" y="1763885"/>
            <a:ext cx="5105842" cy="33302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F501B54-5BEA-459B-BD7E-D101A165E80D}"/>
              </a:ext>
            </a:extLst>
          </p:cNvPr>
          <p:cNvSpPr txBox="1"/>
          <p:nvPr/>
        </p:nvSpPr>
        <p:spPr>
          <a:xfrm>
            <a:off x="479014" y="968973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66DAC15-16A6-470E-87E8-4C79DE8E8AE0}"/>
              </a:ext>
            </a:extLst>
          </p:cNvPr>
          <p:cNvSpPr txBox="1"/>
          <p:nvPr/>
        </p:nvSpPr>
        <p:spPr>
          <a:xfrm>
            <a:off x="2488223" y="103976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EE93529-46FF-41DA-A3CD-895AF2C6CF0B}"/>
              </a:ext>
            </a:extLst>
          </p:cNvPr>
          <p:cNvSpPr txBox="1"/>
          <p:nvPr/>
        </p:nvSpPr>
        <p:spPr>
          <a:xfrm>
            <a:off x="1838829" y="1039763"/>
            <a:ext cx="6581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824DB32-9C83-4E38-B415-91CCC7B61971}"/>
              </a:ext>
            </a:extLst>
          </p:cNvPr>
          <p:cNvSpPr txBox="1"/>
          <p:nvPr/>
        </p:nvSpPr>
        <p:spPr>
          <a:xfrm>
            <a:off x="2882640" y="1030792"/>
            <a:ext cx="8453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2E6F20A-E828-430A-9C50-693B535CE9B7}"/>
              </a:ext>
            </a:extLst>
          </p:cNvPr>
          <p:cNvSpPr txBox="1"/>
          <p:nvPr/>
        </p:nvSpPr>
        <p:spPr>
          <a:xfrm>
            <a:off x="2357611" y="1801179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1ACE2C3-D599-417E-964F-194D0E3183F4}"/>
              </a:ext>
            </a:extLst>
          </p:cNvPr>
          <p:cNvSpPr txBox="1"/>
          <p:nvPr/>
        </p:nvSpPr>
        <p:spPr>
          <a:xfrm>
            <a:off x="2957996" y="180306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489D12F-672D-473F-B1FC-C926CC94FF73}"/>
              </a:ext>
            </a:extLst>
          </p:cNvPr>
          <p:cNvSpPr txBox="1"/>
          <p:nvPr/>
        </p:nvSpPr>
        <p:spPr>
          <a:xfrm>
            <a:off x="2177195" y="220476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9320DD1-4B60-470F-9784-F038B9B5AF7E}"/>
              </a:ext>
            </a:extLst>
          </p:cNvPr>
          <p:cNvSpPr txBox="1"/>
          <p:nvPr/>
        </p:nvSpPr>
        <p:spPr>
          <a:xfrm>
            <a:off x="3521539" y="220160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40140F85-52A5-44E1-AC8C-931BEA52402A}"/>
              </a:ext>
            </a:extLst>
          </p:cNvPr>
          <p:cNvSpPr/>
          <p:nvPr/>
        </p:nvSpPr>
        <p:spPr>
          <a:xfrm>
            <a:off x="1557411" y="2260094"/>
            <a:ext cx="674502" cy="3536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65879EA7-9993-41C8-903D-B598F27DAFDB}"/>
              </a:ext>
            </a:extLst>
          </p:cNvPr>
          <p:cNvSpPr/>
          <p:nvPr/>
        </p:nvSpPr>
        <p:spPr>
          <a:xfrm>
            <a:off x="4112375" y="1857866"/>
            <a:ext cx="615971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1E97270-F658-4C64-A942-7A7977A3141F}"/>
              </a:ext>
            </a:extLst>
          </p:cNvPr>
          <p:cNvSpPr txBox="1"/>
          <p:nvPr/>
        </p:nvSpPr>
        <p:spPr>
          <a:xfrm>
            <a:off x="3173289" y="2712700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EEA6E3C-B8C3-4B0E-AB9B-8C6913AA376B}"/>
              </a:ext>
            </a:extLst>
          </p:cNvPr>
          <p:cNvSpPr txBox="1"/>
          <p:nvPr/>
        </p:nvSpPr>
        <p:spPr>
          <a:xfrm>
            <a:off x="3497157" y="2712700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9748BB1-A320-4BA8-9A6B-A9C09C8CE0F1}"/>
              </a:ext>
            </a:extLst>
          </p:cNvPr>
          <p:cNvSpPr txBox="1"/>
          <p:nvPr/>
        </p:nvSpPr>
        <p:spPr>
          <a:xfrm>
            <a:off x="4737890" y="271270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CB02966-585D-4A2A-BDD0-A32F4A3C880A}"/>
              </a:ext>
            </a:extLst>
          </p:cNvPr>
          <p:cNvSpPr txBox="1"/>
          <p:nvPr/>
        </p:nvSpPr>
        <p:spPr>
          <a:xfrm>
            <a:off x="4957205" y="2712700"/>
            <a:ext cx="5731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26AA5A1-5615-459B-92A1-FD669C99E416}"/>
              </a:ext>
            </a:extLst>
          </p:cNvPr>
          <p:cNvSpPr txBox="1"/>
          <p:nvPr/>
        </p:nvSpPr>
        <p:spPr>
          <a:xfrm>
            <a:off x="2533849" y="3227387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E978D6D-E16D-4996-8789-450B2AD8C792}"/>
              </a:ext>
            </a:extLst>
          </p:cNvPr>
          <p:cNvSpPr txBox="1"/>
          <p:nvPr/>
        </p:nvSpPr>
        <p:spPr>
          <a:xfrm>
            <a:off x="1844705" y="322738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2223539-DDF2-4C4A-805F-AD1C33E52234}"/>
              </a:ext>
            </a:extLst>
          </p:cNvPr>
          <p:cNvSpPr txBox="1"/>
          <p:nvPr/>
        </p:nvSpPr>
        <p:spPr>
          <a:xfrm>
            <a:off x="1844705" y="364159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7FE45C8-10D6-4974-8C88-574EFA9DDDEE}"/>
              </a:ext>
            </a:extLst>
          </p:cNvPr>
          <p:cNvSpPr txBox="1"/>
          <p:nvPr/>
        </p:nvSpPr>
        <p:spPr>
          <a:xfrm>
            <a:off x="3325905" y="3641594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F8F3781-4CE9-46DB-8048-252802ACA4AB}"/>
              </a:ext>
            </a:extLst>
          </p:cNvPr>
          <p:cNvSpPr txBox="1"/>
          <p:nvPr/>
        </p:nvSpPr>
        <p:spPr>
          <a:xfrm>
            <a:off x="1632583" y="432389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2E2F55F-34F8-47A7-8D18-01CFEC09FBDC}"/>
              </a:ext>
            </a:extLst>
          </p:cNvPr>
          <p:cNvSpPr txBox="1"/>
          <p:nvPr/>
        </p:nvSpPr>
        <p:spPr>
          <a:xfrm>
            <a:off x="2060289" y="432389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98F61E0-CBAB-4480-B520-B3F1E5F17915}"/>
              </a:ext>
            </a:extLst>
          </p:cNvPr>
          <p:cNvSpPr txBox="1"/>
          <p:nvPr/>
        </p:nvSpPr>
        <p:spPr>
          <a:xfrm>
            <a:off x="2642740" y="4323893"/>
            <a:ext cx="3152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A711A68F-EEE7-4E25-8E7A-E69695ABA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3968" y="4992988"/>
            <a:ext cx="959940" cy="1529767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5BE7FCB-1188-4671-A3A9-4AF6E8B03FFB}"/>
              </a:ext>
            </a:extLst>
          </p:cNvPr>
          <p:cNvSpPr txBox="1"/>
          <p:nvPr/>
        </p:nvSpPr>
        <p:spPr>
          <a:xfrm>
            <a:off x="2231913" y="5369428"/>
            <a:ext cx="4339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このプログラムを実行するとどうなるかな？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650C113-208E-4F36-BE2E-2BE2665DE23A}"/>
              </a:ext>
            </a:extLst>
          </p:cNvPr>
          <p:cNvSpPr txBox="1"/>
          <p:nvPr/>
        </p:nvSpPr>
        <p:spPr>
          <a:xfrm>
            <a:off x="3772619" y="5447982"/>
            <a:ext cx="6595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吹き出し: 角を丸めた四角形 52">
            <a:extLst>
              <a:ext uri="{FF2B5EF4-FFF2-40B4-BE49-F238E27FC236}">
                <a16:creationId xmlns:a16="http://schemas.microsoft.com/office/drawing/2014/main" id="{DED3389A-FCCC-484B-B843-248B049A8993}"/>
              </a:ext>
            </a:extLst>
          </p:cNvPr>
          <p:cNvSpPr/>
          <p:nvPr/>
        </p:nvSpPr>
        <p:spPr>
          <a:xfrm>
            <a:off x="2231913" y="5276351"/>
            <a:ext cx="4221289" cy="683157"/>
          </a:xfrm>
          <a:prstGeom prst="wedgeRoundRectCallout">
            <a:avLst>
              <a:gd name="adj1" fmla="val 54566"/>
              <a:gd name="adj2" fmla="val -1154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8168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F32BF2A-C367-47B8-A439-8BE1A81CD913}"/>
              </a:ext>
            </a:extLst>
          </p:cNvPr>
          <p:cNvSpPr txBox="1"/>
          <p:nvPr/>
        </p:nvSpPr>
        <p:spPr>
          <a:xfrm>
            <a:off x="593314" y="1307778"/>
            <a:ext cx="48755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1-1.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石のブロックを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つ準備し、足元に置く。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9D9158C4-39EA-498B-8FA3-0B441FABA9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860" y="1714721"/>
            <a:ext cx="546922" cy="630328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F2E45DF8-E730-45BD-BEAC-E02CDB42B3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1336" y="1307778"/>
            <a:ext cx="371475" cy="663083"/>
          </a:xfrm>
          <a:prstGeom prst="rect">
            <a:avLst/>
          </a:prstGeom>
        </p:spPr>
      </p:pic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B0EA469-1209-4AE3-8E6A-23F9B48B6DFD}"/>
              </a:ext>
            </a:extLst>
          </p:cNvPr>
          <p:cNvSpPr txBox="1"/>
          <p:nvPr/>
        </p:nvSpPr>
        <p:spPr>
          <a:xfrm>
            <a:off x="593314" y="2474038"/>
            <a:ext cx="46820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1-2.1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ブロック前に移動する。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2" name="図 91">
            <a:extLst>
              <a:ext uri="{FF2B5EF4-FFF2-40B4-BE49-F238E27FC236}">
                <a16:creationId xmlns:a16="http://schemas.microsoft.com/office/drawing/2014/main" id="{319EDB1D-AACA-4C63-A35B-A89094AF3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149" y="2826307"/>
            <a:ext cx="546922" cy="630328"/>
          </a:xfrm>
          <a:prstGeom prst="rect">
            <a:avLst/>
          </a:prstGeom>
        </p:spPr>
      </p:pic>
      <p:pic>
        <p:nvPicPr>
          <p:cNvPr id="94" name="図 93">
            <a:extLst>
              <a:ext uri="{FF2B5EF4-FFF2-40B4-BE49-F238E27FC236}">
                <a16:creationId xmlns:a16="http://schemas.microsoft.com/office/drawing/2014/main" id="{34A76C49-AF64-43EA-A459-12E7FCC4BF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100" y="2291294"/>
            <a:ext cx="371475" cy="663083"/>
          </a:xfrm>
          <a:prstGeom prst="rect">
            <a:avLst/>
          </a:prstGeom>
        </p:spPr>
      </p:pic>
      <p:sp>
        <p:nvSpPr>
          <p:cNvPr id="95" name="矢印: 右 94">
            <a:extLst>
              <a:ext uri="{FF2B5EF4-FFF2-40B4-BE49-F238E27FC236}">
                <a16:creationId xmlns:a16="http://schemas.microsoft.com/office/drawing/2014/main" id="{198BADB0-A447-4041-AD20-E166E9FB4FF2}"/>
              </a:ext>
            </a:extLst>
          </p:cNvPr>
          <p:cNvSpPr/>
          <p:nvPr/>
        </p:nvSpPr>
        <p:spPr>
          <a:xfrm rot="19521872">
            <a:off x="6196771" y="2790524"/>
            <a:ext cx="258341" cy="262661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A81194D9-4AF0-45D3-9F28-7E4A0A03EDE5}"/>
              </a:ext>
            </a:extLst>
          </p:cNvPr>
          <p:cNvSpPr txBox="1"/>
          <p:nvPr/>
        </p:nvSpPr>
        <p:spPr>
          <a:xfrm>
            <a:off x="3029965" y="1375514"/>
            <a:ext cx="724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924F7C52-2679-4BE9-9F02-9D0279A137D6}"/>
              </a:ext>
            </a:extLst>
          </p:cNvPr>
          <p:cNvSpPr txBox="1"/>
          <p:nvPr/>
        </p:nvSpPr>
        <p:spPr>
          <a:xfrm>
            <a:off x="3967413" y="1375514"/>
            <a:ext cx="724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42FAC2DF-F930-4B7C-AEE9-040E520D260A}"/>
              </a:ext>
            </a:extLst>
          </p:cNvPr>
          <p:cNvSpPr txBox="1"/>
          <p:nvPr/>
        </p:nvSpPr>
        <p:spPr>
          <a:xfrm>
            <a:off x="1082533" y="1375514"/>
            <a:ext cx="4538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060432BC-29D7-4FF9-BACB-FE6B42A10C9F}"/>
              </a:ext>
            </a:extLst>
          </p:cNvPr>
          <p:cNvSpPr txBox="1"/>
          <p:nvPr/>
        </p:nvSpPr>
        <p:spPr>
          <a:xfrm>
            <a:off x="4670427" y="1375514"/>
            <a:ext cx="4115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02C5A5C-DB9B-4F17-9E5D-ED6EE412CA38}"/>
              </a:ext>
            </a:extLst>
          </p:cNvPr>
          <p:cNvSpPr txBox="1"/>
          <p:nvPr/>
        </p:nvSpPr>
        <p:spPr>
          <a:xfrm>
            <a:off x="2140541" y="2553115"/>
            <a:ext cx="4538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27D82CAA-EB27-40AD-AE43-8E89D76B593E}"/>
              </a:ext>
            </a:extLst>
          </p:cNvPr>
          <p:cNvSpPr txBox="1"/>
          <p:nvPr/>
        </p:nvSpPr>
        <p:spPr>
          <a:xfrm>
            <a:off x="2572174" y="2551747"/>
            <a:ext cx="724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1840FC4A-4085-442C-AF70-5872650BBCB0}"/>
              </a:ext>
            </a:extLst>
          </p:cNvPr>
          <p:cNvSpPr/>
          <p:nvPr/>
        </p:nvSpPr>
        <p:spPr>
          <a:xfrm>
            <a:off x="593313" y="1195118"/>
            <a:ext cx="7724209" cy="235212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6F232486-EBD1-4B3B-AD85-FD7BE11DD197}"/>
              </a:ext>
            </a:extLst>
          </p:cNvPr>
          <p:cNvSpPr txBox="1"/>
          <p:nvPr/>
        </p:nvSpPr>
        <p:spPr>
          <a:xfrm>
            <a:off x="593312" y="3605348"/>
            <a:ext cx="65284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の部分を引数　　　　で指定された回数繰り返す。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A4623141-86DE-4BDD-8715-963BCE8F0BFD}"/>
              </a:ext>
            </a:extLst>
          </p:cNvPr>
          <p:cNvSpPr txBox="1"/>
          <p:nvPr/>
        </p:nvSpPr>
        <p:spPr>
          <a:xfrm>
            <a:off x="593312" y="5233629"/>
            <a:ext cx="61732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向きを右に変える。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CF484129-28A9-442E-807B-9DBE219A708B}"/>
              </a:ext>
            </a:extLst>
          </p:cNvPr>
          <p:cNvSpPr/>
          <p:nvPr/>
        </p:nvSpPr>
        <p:spPr>
          <a:xfrm>
            <a:off x="991166" y="3771907"/>
            <a:ext cx="644203" cy="3401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EB2ADE3-272C-4950-AE1E-684BBE886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715" y="3755672"/>
            <a:ext cx="746825" cy="426757"/>
          </a:xfrm>
          <a:prstGeom prst="rect">
            <a:avLst/>
          </a:prstGeom>
        </p:spPr>
      </p:pic>
      <p:pic>
        <p:nvPicPr>
          <p:cNvPr id="108" name="図 107">
            <a:extLst>
              <a:ext uri="{FF2B5EF4-FFF2-40B4-BE49-F238E27FC236}">
                <a16:creationId xmlns:a16="http://schemas.microsoft.com/office/drawing/2014/main" id="{CE2DCF80-B87F-44DB-ACBF-C0143BD43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8308" y="4232219"/>
            <a:ext cx="546922" cy="630328"/>
          </a:xfrm>
          <a:prstGeom prst="rect">
            <a:avLst/>
          </a:prstGeom>
        </p:spPr>
      </p:pic>
      <p:pic>
        <p:nvPicPr>
          <p:cNvPr id="109" name="図 108">
            <a:extLst>
              <a:ext uri="{FF2B5EF4-FFF2-40B4-BE49-F238E27FC236}">
                <a16:creationId xmlns:a16="http://schemas.microsoft.com/office/drawing/2014/main" id="{D8830980-C694-4148-B2F0-229B72E9E6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3502" y="3726214"/>
            <a:ext cx="371475" cy="663083"/>
          </a:xfrm>
          <a:prstGeom prst="rect">
            <a:avLst/>
          </a:prstGeom>
        </p:spPr>
      </p:pic>
      <p:pic>
        <p:nvPicPr>
          <p:cNvPr id="110" name="図 109">
            <a:extLst>
              <a:ext uri="{FF2B5EF4-FFF2-40B4-BE49-F238E27FC236}">
                <a16:creationId xmlns:a16="http://schemas.microsoft.com/office/drawing/2014/main" id="{296F88BA-33C5-4D89-9F33-5AAE30013C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4847" y="4389297"/>
            <a:ext cx="546922" cy="630328"/>
          </a:xfrm>
          <a:prstGeom prst="rect">
            <a:avLst/>
          </a:prstGeom>
        </p:spPr>
      </p:pic>
      <p:pic>
        <p:nvPicPr>
          <p:cNvPr id="111" name="図 110">
            <a:extLst>
              <a:ext uri="{FF2B5EF4-FFF2-40B4-BE49-F238E27FC236}">
                <a16:creationId xmlns:a16="http://schemas.microsoft.com/office/drawing/2014/main" id="{11619B10-6986-4F0C-A999-457988F05C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386" y="4547383"/>
            <a:ext cx="546922" cy="630328"/>
          </a:xfrm>
          <a:prstGeom prst="rect">
            <a:avLst/>
          </a:prstGeom>
        </p:spPr>
      </p:pic>
      <p:pic>
        <p:nvPicPr>
          <p:cNvPr id="112" name="図 111">
            <a:extLst>
              <a:ext uri="{FF2B5EF4-FFF2-40B4-BE49-F238E27FC236}">
                <a16:creationId xmlns:a16="http://schemas.microsoft.com/office/drawing/2014/main" id="{7956FEE2-DB75-4720-BC5B-8A59E89DE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7925" y="4703239"/>
            <a:ext cx="546922" cy="630328"/>
          </a:xfrm>
          <a:prstGeom prst="rect">
            <a:avLst/>
          </a:prstGeom>
        </p:spPr>
      </p:pic>
      <p:pic>
        <p:nvPicPr>
          <p:cNvPr id="113" name="図 112">
            <a:extLst>
              <a:ext uri="{FF2B5EF4-FFF2-40B4-BE49-F238E27FC236}">
                <a16:creationId xmlns:a16="http://schemas.microsoft.com/office/drawing/2014/main" id="{AB3E5502-2D2B-4E91-B7B3-D00BB15745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8055" y="5707321"/>
            <a:ext cx="546922" cy="630328"/>
          </a:xfrm>
          <a:prstGeom prst="rect">
            <a:avLst/>
          </a:prstGeom>
        </p:spPr>
      </p:pic>
      <p:pic>
        <p:nvPicPr>
          <p:cNvPr id="115" name="図 114">
            <a:extLst>
              <a:ext uri="{FF2B5EF4-FFF2-40B4-BE49-F238E27FC236}">
                <a16:creationId xmlns:a16="http://schemas.microsoft.com/office/drawing/2014/main" id="{32C4D2DD-AA5F-4B4F-9D84-72181B8E40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4594" y="5864399"/>
            <a:ext cx="546922" cy="630328"/>
          </a:xfrm>
          <a:prstGeom prst="rect">
            <a:avLst/>
          </a:prstGeom>
        </p:spPr>
      </p:pic>
      <p:pic>
        <p:nvPicPr>
          <p:cNvPr id="116" name="図 115">
            <a:extLst>
              <a:ext uri="{FF2B5EF4-FFF2-40B4-BE49-F238E27FC236}">
                <a16:creationId xmlns:a16="http://schemas.microsoft.com/office/drawing/2014/main" id="{C4CB5D09-1D4A-4E00-9887-E32C3A7352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1133" y="6022485"/>
            <a:ext cx="546922" cy="630328"/>
          </a:xfrm>
          <a:prstGeom prst="rect">
            <a:avLst/>
          </a:prstGeom>
        </p:spPr>
      </p:pic>
      <p:pic>
        <p:nvPicPr>
          <p:cNvPr id="117" name="図 116">
            <a:extLst>
              <a:ext uri="{FF2B5EF4-FFF2-40B4-BE49-F238E27FC236}">
                <a16:creationId xmlns:a16="http://schemas.microsoft.com/office/drawing/2014/main" id="{063B8543-0AE1-419B-A887-3D632A64FA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672" y="6178341"/>
            <a:ext cx="546922" cy="63032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45BA723-6A2C-4C24-8A70-1CF50C7C3F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5592" y="5175795"/>
            <a:ext cx="442846" cy="630328"/>
          </a:xfrm>
          <a:prstGeom prst="rect">
            <a:avLst/>
          </a:prstGeom>
        </p:spPr>
      </p:pic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B5BC698C-8446-4D93-A9CA-023871B2EC65}"/>
              </a:ext>
            </a:extLst>
          </p:cNvPr>
          <p:cNvSpPr txBox="1"/>
          <p:nvPr/>
        </p:nvSpPr>
        <p:spPr>
          <a:xfrm>
            <a:off x="1815529" y="3674043"/>
            <a:ext cx="644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2A8469C7-42E7-47BE-B5F6-27EF564868DB}"/>
              </a:ext>
            </a:extLst>
          </p:cNvPr>
          <p:cNvSpPr txBox="1"/>
          <p:nvPr/>
        </p:nvSpPr>
        <p:spPr>
          <a:xfrm>
            <a:off x="2459733" y="3674043"/>
            <a:ext cx="7199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8E60C282-BAD4-4927-A2DF-8FC2BC06F1DB}"/>
              </a:ext>
            </a:extLst>
          </p:cNvPr>
          <p:cNvSpPr txBox="1"/>
          <p:nvPr/>
        </p:nvSpPr>
        <p:spPr>
          <a:xfrm>
            <a:off x="4089114" y="3674043"/>
            <a:ext cx="644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CD866417-90FE-449F-98A8-7DAF6CB95FBE}"/>
              </a:ext>
            </a:extLst>
          </p:cNvPr>
          <p:cNvSpPr txBox="1"/>
          <p:nvPr/>
        </p:nvSpPr>
        <p:spPr>
          <a:xfrm>
            <a:off x="5164904" y="3674043"/>
            <a:ext cx="902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 く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55BFB2C9-81D0-4F2A-86C7-DF9706249E09}"/>
              </a:ext>
            </a:extLst>
          </p:cNvPr>
          <p:cNvSpPr txBox="1"/>
          <p:nvPr/>
        </p:nvSpPr>
        <p:spPr>
          <a:xfrm>
            <a:off x="6160121" y="3674043"/>
            <a:ext cx="4538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78085DC4-8B8A-4BAC-89A2-B219E3CA536B}"/>
              </a:ext>
            </a:extLst>
          </p:cNvPr>
          <p:cNvSpPr txBox="1"/>
          <p:nvPr/>
        </p:nvSpPr>
        <p:spPr>
          <a:xfrm>
            <a:off x="1579826" y="5295765"/>
            <a:ext cx="4538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D0FD9709-2AAC-460D-B058-FB7B219F11EF}"/>
              </a:ext>
            </a:extLst>
          </p:cNvPr>
          <p:cNvSpPr txBox="1"/>
          <p:nvPr/>
        </p:nvSpPr>
        <p:spPr>
          <a:xfrm>
            <a:off x="942597" y="5295765"/>
            <a:ext cx="306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4F39091E-5AF1-4676-A4D1-AC9DEC0FC2A6}"/>
              </a:ext>
            </a:extLst>
          </p:cNvPr>
          <p:cNvSpPr txBox="1"/>
          <p:nvPr/>
        </p:nvSpPr>
        <p:spPr>
          <a:xfrm>
            <a:off x="2091398" y="5295765"/>
            <a:ext cx="306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2107210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C36A406-40A1-4F97-8DA2-A2F933D3CB8C}"/>
              </a:ext>
            </a:extLst>
          </p:cNvPr>
          <p:cNvSpPr txBox="1"/>
          <p:nvPr/>
        </p:nvSpPr>
        <p:spPr>
          <a:xfrm>
            <a:off x="733517" y="3172710"/>
            <a:ext cx="4887584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．スロットに石のブロックを準備する。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．下に材料を置く。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ブロック分前に移動する。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CB8E847-56A1-4869-9C5D-6A5AB5371F2C}"/>
              </a:ext>
            </a:extLst>
          </p:cNvPr>
          <p:cNvSpPr txBox="1"/>
          <p:nvPr/>
        </p:nvSpPr>
        <p:spPr>
          <a:xfrm>
            <a:off x="440370" y="1601013"/>
            <a:ext cx="628800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b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壁の高さと、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列分のブロックの数を引数で指定する。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2182F03-2CD4-4F12-8A8A-A59E28440E23}"/>
              </a:ext>
            </a:extLst>
          </p:cNvPr>
          <p:cNvSpPr txBox="1"/>
          <p:nvPr/>
        </p:nvSpPr>
        <p:spPr>
          <a:xfrm>
            <a:off x="443154" y="2599328"/>
            <a:ext cx="2186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壁を作る。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E17AB38-1213-4232-94B4-CD7580A19F15}"/>
              </a:ext>
            </a:extLst>
          </p:cNvPr>
          <p:cNvSpPr txBox="1"/>
          <p:nvPr/>
        </p:nvSpPr>
        <p:spPr>
          <a:xfrm>
            <a:off x="5118263" y="1590523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2ABED6C-4F21-4D87-AF3C-85ACB0F2FF88}"/>
              </a:ext>
            </a:extLst>
          </p:cNvPr>
          <p:cNvSpPr txBox="1"/>
          <p:nvPr/>
        </p:nvSpPr>
        <p:spPr>
          <a:xfrm>
            <a:off x="3692430" y="158104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422BEDB-A502-4CEB-A077-BE548B68CC43}"/>
              </a:ext>
            </a:extLst>
          </p:cNvPr>
          <p:cNvSpPr txBox="1"/>
          <p:nvPr/>
        </p:nvSpPr>
        <p:spPr>
          <a:xfrm>
            <a:off x="5748019" y="158941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FD366B0-B3EE-4B9E-8C31-A937F78AF3DE}"/>
              </a:ext>
            </a:extLst>
          </p:cNvPr>
          <p:cNvSpPr txBox="1"/>
          <p:nvPr/>
        </p:nvSpPr>
        <p:spPr>
          <a:xfrm>
            <a:off x="738865" y="267471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B90B136-42A2-4A23-976F-AACBFDE9FCDF}"/>
              </a:ext>
            </a:extLst>
          </p:cNvPr>
          <p:cNvSpPr txBox="1"/>
          <p:nvPr/>
        </p:nvSpPr>
        <p:spPr>
          <a:xfrm>
            <a:off x="1175536" y="267471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11B6FBCC-E5CE-49D2-990B-81CF57636090}"/>
              </a:ext>
            </a:extLst>
          </p:cNvPr>
          <p:cNvSpPr txBox="1"/>
          <p:nvPr/>
        </p:nvSpPr>
        <p:spPr>
          <a:xfrm>
            <a:off x="1330067" y="3577001"/>
            <a:ext cx="469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BCA5012-70A0-49D0-BB68-822FB7AA7F70}"/>
              </a:ext>
            </a:extLst>
          </p:cNvPr>
          <p:cNvSpPr txBox="1"/>
          <p:nvPr/>
        </p:nvSpPr>
        <p:spPr>
          <a:xfrm>
            <a:off x="6119766" y="5114800"/>
            <a:ext cx="302423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　　　　で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指定された回数繰り返す。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B807ADEE-DC5C-44F1-9966-ADCCF15EA005}"/>
              </a:ext>
            </a:extLst>
          </p:cNvPr>
          <p:cNvSpPr/>
          <p:nvPr/>
        </p:nvSpPr>
        <p:spPr>
          <a:xfrm>
            <a:off x="761314" y="3118061"/>
            <a:ext cx="4780112" cy="14158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B4D81C5-F12D-458C-8069-BAFCD994F988}"/>
              </a:ext>
            </a:extLst>
          </p:cNvPr>
          <p:cNvSpPr txBox="1"/>
          <p:nvPr/>
        </p:nvSpPr>
        <p:spPr>
          <a:xfrm>
            <a:off x="3097602" y="3962573"/>
            <a:ext cx="618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2347F2E-89CF-4892-B03E-3ACA1538C3CA}"/>
              </a:ext>
            </a:extLst>
          </p:cNvPr>
          <p:cNvSpPr txBox="1"/>
          <p:nvPr/>
        </p:nvSpPr>
        <p:spPr>
          <a:xfrm>
            <a:off x="2330647" y="3966917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まえ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A0C9913-9AF3-41B8-B042-C8DBA4B65B47}"/>
              </a:ext>
            </a:extLst>
          </p:cNvPr>
          <p:cNvSpPr txBox="1"/>
          <p:nvPr/>
        </p:nvSpPr>
        <p:spPr>
          <a:xfrm>
            <a:off x="6817072" y="5184542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89778983-2079-4849-9E34-5B10965D0421}"/>
              </a:ext>
            </a:extLst>
          </p:cNvPr>
          <p:cNvSpPr/>
          <p:nvPr/>
        </p:nvSpPr>
        <p:spPr>
          <a:xfrm>
            <a:off x="6190894" y="5251899"/>
            <a:ext cx="465975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4820B9CD-E42B-4AB7-B6CB-6ED0383B91AD}"/>
              </a:ext>
            </a:extLst>
          </p:cNvPr>
          <p:cNvSpPr txBox="1"/>
          <p:nvPr/>
        </p:nvSpPr>
        <p:spPr>
          <a:xfrm>
            <a:off x="1746532" y="3577001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42087088-E95B-4AE0-B38F-104E1F5323FD}"/>
              </a:ext>
            </a:extLst>
          </p:cNvPr>
          <p:cNvSpPr txBox="1"/>
          <p:nvPr/>
        </p:nvSpPr>
        <p:spPr>
          <a:xfrm>
            <a:off x="7184509" y="5733845"/>
            <a:ext cx="937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 く 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A41CE566-30D9-42E6-B686-CDC517C12B7E}"/>
              </a:ext>
            </a:extLst>
          </p:cNvPr>
          <p:cNvSpPr txBox="1"/>
          <p:nvPr/>
        </p:nvSpPr>
        <p:spPr>
          <a:xfrm>
            <a:off x="8154417" y="573384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2286FB8-C4D5-4C41-8C39-B1DA96340C3F}"/>
              </a:ext>
            </a:extLst>
          </p:cNvPr>
          <p:cNvSpPr txBox="1"/>
          <p:nvPr/>
        </p:nvSpPr>
        <p:spPr>
          <a:xfrm>
            <a:off x="2473245" y="357700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A2FEDCE8-AD5B-4A66-86A3-F4372CF3AB9B}"/>
              </a:ext>
            </a:extLst>
          </p:cNvPr>
          <p:cNvSpPr/>
          <p:nvPr/>
        </p:nvSpPr>
        <p:spPr>
          <a:xfrm>
            <a:off x="448800" y="2679248"/>
            <a:ext cx="5150869" cy="2619518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002C2B8B-9788-4B8A-87B2-6BBCC8935E22}"/>
              </a:ext>
            </a:extLst>
          </p:cNvPr>
          <p:cNvSpPr txBox="1"/>
          <p:nvPr/>
        </p:nvSpPr>
        <p:spPr>
          <a:xfrm>
            <a:off x="6116635" y="4126885"/>
            <a:ext cx="29446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EB27ACDB-6D3D-4993-A59F-DDE5B993BA08}"/>
              </a:ext>
            </a:extLst>
          </p:cNvPr>
          <p:cNvSpPr txBox="1"/>
          <p:nvPr/>
        </p:nvSpPr>
        <p:spPr>
          <a:xfrm>
            <a:off x="6813941" y="4196627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A31F3E77-BB2B-4A23-B3BB-843FCC9ABC82}"/>
              </a:ext>
            </a:extLst>
          </p:cNvPr>
          <p:cNvSpPr/>
          <p:nvPr/>
        </p:nvSpPr>
        <p:spPr>
          <a:xfrm>
            <a:off x="6179559" y="4263984"/>
            <a:ext cx="474180" cy="39867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A070BBBF-E912-4AE8-B44D-2B502B0649EE}"/>
              </a:ext>
            </a:extLst>
          </p:cNvPr>
          <p:cNvSpPr txBox="1"/>
          <p:nvPr/>
        </p:nvSpPr>
        <p:spPr>
          <a:xfrm>
            <a:off x="7541978" y="4186971"/>
            <a:ext cx="729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82A98AB0-A8A9-498E-B95A-ABEACC9297C9}"/>
              </a:ext>
            </a:extLst>
          </p:cNvPr>
          <p:cNvSpPr txBox="1"/>
          <p:nvPr/>
        </p:nvSpPr>
        <p:spPr>
          <a:xfrm>
            <a:off x="8312607" y="418315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DB975542-C186-461E-8963-6FDAEEE3ADCE}"/>
              </a:ext>
            </a:extLst>
          </p:cNvPr>
          <p:cNvSpPr/>
          <p:nvPr/>
        </p:nvSpPr>
        <p:spPr>
          <a:xfrm>
            <a:off x="344879" y="2543020"/>
            <a:ext cx="5378558" cy="3690725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19BA60A3-0867-4581-949F-D3F9FA49377D}"/>
              </a:ext>
            </a:extLst>
          </p:cNvPr>
          <p:cNvSpPr/>
          <p:nvPr/>
        </p:nvSpPr>
        <p:spPr>
          <a:xfrm>
            <a:off x="6154898" y="2717583"/>
            <a:ext cx="474180" cy="398674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E183780F-A561-423C-B55B-9D5D30D40788}"/>
              </a:ext>
            </a:extLst>
          </p:cNvPr>
          <p:cNvSpPr txBox="1"/>
          <p:nvPr/>
        </p:nvSpPr>
        <p:spPr>
          <a:xfrm>
            <a:off x="420314" y="5503442"/>
            <a:ext cx="50587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 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ブロック分上に移動する。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0CE1D220-6FBD-4F1E-AC10-481197AE6BE6}"/>
              </a:ext>
            </a:extLst>
          </p:cNvPr>
          <p:cNvSpPr txBox="1"/>
          <p:nvPr/>
        </p:nvSpPr>
        <p:spPr>
          <a:xfrm>
            <a:off x="2471721" y="5562190"/>
            <a:ext cx="618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AD25166D-E764-4A06-A392-36F7073DC32C}"/>
              </a:ext>
            </a:extLst>
          </p:cNvPr>
          <p:cNvSpPr txBox="1"/>
          <p:nvPr/>
        </p:nvSpPr>
        <p:spPr>
          <a:xfrm>
            <a:off x="1731142" y="5566534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うえ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542CE25D-70D2-4849-A6DC-ABD7E4300675}"/>
              </a:ext>
            </a:extLst>
          </p:cNvPr>
          <p:cNvSpPr txBox="1"/>
          <p:nvPr/>
        </p:nvSpPr>
        <p:spPr>
          <a:xfrm>
            <a:off x="2458294" y="3156960"/>
            <a:ext cx="469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2A671B1A-8D29-4A10-888B-7E536D47B941}"/>
              </a:ext>
            </a:extLst>
          </p:cNvPr>
          <p:cNvSpPr txBox="1"/>
          <p:nvPr/>
        </p:nvSpPr>
        <p:spPr>
          <a:xfrm>
            <a:off x="3953684" y="3156960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88D0F0A0-28C8-4623-86D2-64DB709203C8}"/>
              </a:ext>
            </a:extLst>
          </p:cNvPr>
          <p:cNvSpPr txBox="1"/>
          <p:nvPr/>
        </p:nvSpPr>
        <p:spPr>
          <a:xfrm>
            <a:off x="6159240" y="5733845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62F32B-4F33-4CBD-815C-974EEC726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523" y="5246353"/>
            <a:ext cx="746825" cy="426757"/>
          </a:xfrm>
          <a:prstGeom prst="rect">
            <a:avLst/>
          </a:prstGeom>
        </p:spPr>
      </p:pic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3455D8E8-9825-4DC2-9942-D73F13511459}"/>
              </a:ext>
            </a:extLst>
          </p:cNvPr>
          <p:cNvSpPr txBox="1"/>
          <p:nvPr/>
        </p:nvSpPr>
        <p:spPr>
          <a:xfrm>
            <a:off x="427969" y="4703966"/>
            <a:ext cx="260634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．右に向きを変える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53320349-2284-4886-9D63-441987AEB6CC}"/>
              </a:ext>
            </a:extLst>
          </p:cNvPr>
          <p:cNvSpPr txBox="1"/>
          <p:nvPr/>
        </p:nvSpPr>
        <p:spPr>
          <a:xfrm>
            <a:off x="785695" y="4682749"/>
            <a:ext cx="469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8095C75C-D038-4BD0-BF3E-9E89077B71E3}"/>
              </a:ext>
            </a:extLst>
          </p:cNvPr>
          <p:cNvSpPr txBox="1"/>
          <p:nvPr/>
        </p:nvSpPr>
        <p:spPr>
          <a:xfrm>
            <a:off x="1326047" y="4674036"/>
            <a:ext cx="265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50FC9196-FB4C-4F2C-8F6D-3E5165E213CE}"/>
              </a:ext>
            </a:extLst>
          </p:cNvPr>
          <p:cNvSpPr txBox="1"/>
          <p:nvPr/>
        </p:nvSpPr>
        <p:spPr>
          <a:xfrm>
            <a:off x="2010507" y="4674036"/>
            <a:ext cx="265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2C29E5E6-2AEC-4A82-B163-EE664492163F}"/>
              </a:ext>
            </a:extLst>
          </p:cNvPr>
          <p:cNvSpPr txBox="1"/>
          <p:nvPr/>
        </p:nvSpPr>
        <p:spPr>
          <a:xfrm>
            <a:off x="653222" y="198642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2EF80DBB-CF68-4283-9AC0-22841FB7CECD}"/>
              </a:ext>
            </a:extLst>
          </p:cNvPr>
          <p:cNvSpPr txBox="1"/>
          <p:nvPr/>
        </p:nvSpPr>
        <p:spPr>
          <a:xfrm>
            <a:off x="1104384" y="198642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18319BE4-850E-41FE-9253-3E866BC2B4C4}"/>
              </a:ext>
            </a:extLst>
          </p:cNvPr>
          <p:cNvSpPr txBox="1"/>
          <p:nvPr/>
        </p:nvSpPr>
        <p:spPr>
          <a:xfrm>
            <a:off x="2251427" y="1986426"/>
            <a:ext cx="700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れつぶん</a:t>
            </a: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AB92F96C-5478-469E-AFF4-BC20B97EB434}"/>
              </a:ext>
            </a:extLst>
          </p:cNvPr>
          <p:cNvSpPr txBox="1"/>
          <p:nvPr/>
        </p:nvSpPr>
        <p:spPr>
          <a:xfrm>
            <a:off x="4053505" y="198642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EB4782AB-6107-480A-9F47-B813037912C4}"/>
              </a:ext>
            </a:extLst>
          </p:cNvPr>
          <p:cNvSpPr txBox="1"/>
          <p:nvPr/>
        </p:nvSpPr>
        <p:spPr>
          <a:xfrm>
            <a:off x="4513852" y="1986426"/>
            <a:ext cx="700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FD5A7660-9194-4622-A612-0ECC033B57C8}"/>
              </a:ext>
            </a:extLst>
          </p:cNvPr>
          <p:cNvSpPr txBox="1"/>
          <p:nvPr/>
        </p:nvSpPr>
        <p:spPr>
          <a:xfrm>
            <a:off x="5264746" y="1986426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5ABEADF0-1FF9-4CDA-AEE9-4406C0B17FCD}"/>
              </a:ext>
            </a:extLst>
          </p:cNvPr>
          <p:cNvSpPr txBox="1"/>
          <p:nvPr/>
        </p:nvSpPr>
        <p:spPr>
          <a:xfrm>
            <a:off x="6116635" y="2584137"/>
            <a:ext cx="302423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　　　　で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指定された回数繰り返す。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03D7255F-9DB8-42FF-BAB4-BFC73CAABD77}"/>
              </a:ext>
            </a:extLst>
          </p:cNvPr>
          <p:cNvSpPr txBox="1"/>
          <p:nvPr/>
        </p:nvSpPr>
        <p:spPr>
          <a:xfrm>
            <a:off x="6813941" y="2653879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6E2B2613-C56F-4E24-8B56-86DEC6FF48FF}"/>
              </a:ext>
            </a:extLst>
          </p:cNvPr>
          <p:cNvSpPr txBox="1"/>
          <p:nvPr/>
        </p:nvSpPr>
        <p:spPr>
          <a:xfrm>
            <a:off x="7181378" y="3203182"/>
            <a:ext cx="937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 く </a:t>
            </a: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BAC10C1D-835B-4769-93E0-1BE23C18C534}"/>
              </a:ext>
            </a:extLst>
          </p:cNvPr>
          <p:cNvSpPr txBox="1"/>
          <p:nvPr/>
        </p:nvSpPr>
        <p:spPr>
          <a:xfrm>
            <a:off x="8151286" y="3203182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7690D0D2-2970-4141-87F8-A9A181DA122C}"/>
              </a:ext>
            </a:extLst>
          </p:cNvPr>
          <p:cNvSpPr txBox="1"/>
          <p:nvPr/>
        </p:nvSpPr>
        <p:spPr>
          <a:xfrm>
            <a:off x="6156109" y="3203182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45D785B-B1DB-47B2-8D62-E61C5AA39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4876" y="2734915"/>
            <a:ext cx="883997" cy="403895"/>
          </a:xfrm>
          <a:prstGeom prst="rect">
            <a:avLst/>
          </a:prstGeom>
        </p:spPr>
      </p:pic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E4B462E6-AE19-4086-A750-0C93698D7D28}"/>
              </a:ext>
            </a:extLst>
          </p:cNvPr>
          <p:cNvSpPr txBox="1"/>
          <p:nvPr/>
        </p:nvSpPr>
        <p:spPr>
          <a:xfrm>
            <a:off x="259976" y="937400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A5F70760-83B0-45C4-AD57-FBD0055CBAC1}"/>
              </a:ext>
            </a:extLst>
          </p:cNvPr>
          <p:cNvSpPr txBox="1"/>
          <p:nvPr/>
        </p:nvSpPr>
        <p:spPr>
          <a:xfrm>
            <a:off x="852731" y="1008076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50CDB1EA-25EB-4F10-A6C8-0DE796CFE362}"/>
              </a:ext>
            </a:extLst>
          </p:cNvPr>
          <p:cNvSpPr txBox="1"/>
          <p:nvPr/>
        </p:nvSpPr>
        <p:spPr>
          <a:xfrm>
            <a:off x="3193506" y="100807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185834C7-C016-4FD2-B9C2-B7C8EA37D029}"/>
              </a:ext>
            </a:extLst>
          </p:cNvPr>
          <p:cNvSpPr txBox="1"/>
          <p:nvPr/>
        </p:nvSpPr>
        <p:spPr>
          <a:xfrm>
            <a:off x="4957990" y="1008076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1290251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9383683-6D4C-4AF3-B2E1-D2AB83BC2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16" y="1466334"/>
            <a:ext cx="5395428" cy="5121084"/>
          </a:xfrm>
          <a:prstGeom prst="rect">
            <a:avLst/>
          </a:prstGeom>
        </p:spPr>
      </p:pic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2A700167-A46A-4BCF-9078-08F8B779B630}"/>
              </a:ext>
            </a:extLst>
          </p:cNvPr>
          <p:cNvSpPr/>
          <p:nvPr/>
        </p:nvSpPr>
        <p:spPr>
          <a:xfrm>
            <a:off x="862725" y="1918705"/>
            <a:ext cx="1889267" cy="81570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E1540AEA-7398-4D72-B0D2-A7F8AF21B01E}"/>
              </a:ext>
            </a:extLst>
          </p:cNvPr>
          <p:cNvSpPr/>
          <p:nvPr/>
        </p:nvSpPr>
        <p:spPr>
          <a:xfrm>
            <a:off x="862726" y="2734408"/>
            <a:ext cx="306652" cy="2533452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ECA9BE2F-3837-4AD1-8265-4DA2769B37F4}"/>
              </a:ext>
            </a:extLst>
          </p:cNvPr>
          <p:cNvSpPr/>
          <p:nvPr/>
        </p:nvSpPr>
        <p:spPr>
          <a:xfrm>
            <a:off x="862726" y="5267860"/>
            <a:ext cx="3199320" cy="96588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5AF43317-A2ED-4887-8A7D-92653BF0C3BE}"/>
              </a:ext>
            </a:extLst>
          </p:cNvPr>
          <p:cNvSpPr txBox="1"/>
          <p:nvPr/>
        </p:nvSpPr>
        <p:spPr>
          <a:xfrm>
            <a:off x="459845" y="961248"/>
            <a:ext cx="67842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の部分（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列ブロックを配置する）のプログラム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1B3A1803-E83B-4E98-B0B8-B1991D6B3D60}"/>
              </a:ext>
            </a:extLst>
          </p:cNvPr>
          <p:cNvSpPr txBox="1"/>
          <p:nvPr/>
        </p:nvSpPr>
        <p:spPr>
          <a:xfrm>
            <a:off x="1336428" y="1027806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556A52C4-F89D-48DE-B337-9A3FC0B4F852}"/>
              </a:ext>
            </a:extLst>
          </p:cNvPr>
          <p:cNvSpPr/>
          <p:nvPr/>
        </p:nvSpPr>
        <p:spPr>
          <a:xfrm>
            <a:off x="703403" y="1058007"/>
            <a:ext cx="465975" cy="35557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F09496A9-9BE8-412F-84B8-EE67514F35B4}"/>
              </a:ext>
            </a:extLst>
          </p:cNvPr>
          <p:cNvSpPr txBox="1"/>
          <p:nvPr/>
        </p:nvSpPr>
        <p:spPr>
          <a:xfrm>
            <a:off x="2331234" y="1510853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99272A8C-4F4D-4215-A073-7B3A1F730CDE}"/>
              </a:ext>
            </a:extLst>
          </p:cNvPr>
          <p:cNvSpPr txBox="1"/>
          <p:nvPr/>
        </p:nvSpPr>
        <p:spPr>
          <a:xfrm>
            <a:off x="2931619" y="151274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3976377C-0E51-4789-8E01-6F86E799C3DD}"/>
              </a:ext>
            </a:extLst>
          </p:cNvPr>
          <p:cNvSpPr txBox="1"/>
          <p:nvPr/>
        </p:nvSpPr>
        <p:spPr>
          <a:xfrm>
            <a:off x="2402021" y="270618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97CFFC3-3DDB-4545-83E8-4E62F6AEBD9A}"/>
              </a:ext>
            </a:extLst>
          </p:cNvPr>
          <p:cNvSpPr txBox="1"/>
          <p:nvPr/>
        </p:nvSpPr>
        <p:spPr>
          <a:xfrm>
            <a:off x="3746365" y="270302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E352502-0FD4-46DE-BC7F-64C20A2218AA}"/>
              </a:ext>
            </a:extLst>
          </p:cNvPr>
          <p:cNvSpPr txBox="1"/>
          <p:nvPr/>
        </p:nvSpPr>
        <p:spPr>
          <a:xfrm>
            <a:off x="3398115" y="3214126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7846E69D-0508-4552-A77A-530C54263830}"/>
              </a:ext>
            </a:extLst>
          </p:cNvPr>
          <p:cNvSpPr txBox="1"/>
          <p:nvPr/>
        </p:nvSpPr>
        <p:spPr>
          <a:xfrm>
            <a:off x="3721983" y="3214126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3EB536DB-50AE-4631-A413-535C2B68A78F}"/>
              </a:ext>
            </a:extLst>
          </p:cNvPr>
          <p:cNvSpPr txBox="1"/>
          <p:nvPr/>
        </p:nvSpPr>
        <p:spPr>
          <a:xfrm>
            <a:off x="4962716" y="321412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7B6B49F9-0381-442C-867C-77BC5FAFA134}"/>
              </a:ext>
            </a:extLst>
          </p:cNvPr>
          <p:cNvSpPr txBox="1"/>
          <p:nvPr/>
        </p:nvSpPr>
        <p:spPr>
          <a:xfrm>
            <a:off x="5182031" y="3214126"/>
            <a:ext cx="5731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798F1D3D-53CE-4502-8AE2-3B1180C5F6FC}"/>
              </a:ext>
            </a:extLst>
          </p:cNvPr>
          <p:cNvSpPr txBox="1"/>
          <p:nvPr/>
        </p:nvSpPr>
        <p:spPr>
          <a:xfrm>
            <a:off x="2758675" y="372881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583F394C-123F-4BCC-9A86-2E0AD589A7BE}"/>
              </a:ext>
            </a:extLst>
          </p:cNvPr>
          <p:cNvSpPr txBox="1"/>
          <p:nvPr/>
        </p:nvSpPr>
        <p:spPr>
          <a:xfrm>
            <a:off x="2069531" y="372881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BA4ED2A5-7CF4-41B1-BA38-AC5F0521AD78}"/>
              </a:ext>
            </a:extLst>
          </p:cNvPr>
          <p:cNvSpPr txBox="1"/>
          <p:nvPr/>
        </p:nvSpPr>
        <p:spPr>
          <a:xfrm>
            <a:off x="2069531" y="414302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038DD3C9-021C-4AAE-A4DE-489F19EEE198}"/>
              </a:ext>
            </a:extLst>
          </p:cNvPr>
          <p:cNvSpPr txBox="1"/>
          <p:nvPr/>
        </p:nvSpPr>
        <p:spPr>
          <a:xfrm>
            <a:off x="3550731" y="4143020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9663648-F898-4077-AEC2-1230D46C47E8}"/>
              </a:ext>
            </a:extLst>
          </p:cNvPr>
          <p:cNvSpPr txBox="1"/>
          <p:nvPr/>
        </p:nvSpPr>
        <p:spPr>
          <a:xfrm>
            <a:off x="1857409" y="4825319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A075B415-0A5B-42C0-A539-982707885494}"/>
              </a:ext>
            </a:extLst>
          </p:cNvPr>
          <p:cNvSpPr txBox="1"/>
          <p:nvPr/>
        </p:nvSpPr>
        <p:spPr>
          <a:xfrm>
            <a:off x="2285115" y="482531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53E49FE-8F42-4735-B08F-44CB35AD3C12}"/>
              </a:ext>
            </a:extLst>
          </p:cNvPr>
          <p:cNvSpPr txBox="1"/>
          <p:nvPr/>
        </p:nvSpPr>
        <p:spPr>
          <a:xfrm>
            <a:off x="2867566" y="4825319"/>
            <a:ext cx="3152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3CB35966-93B0-48A1-8985-38BFD3D1616F}"/>
              </a:ext>
            </a:extLst>
          </p:cNvPr>
          <p:cNvSpPr txBox="1"/>
          <p:nvPr/>
        </p:nvSpPr>
        <p:spPr>
          <a:xfrm>
            <a:off x="5218303" y="4136781"/>
            <a:ext cx="33710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準備されているプログラムで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実行可能です。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313D6F24-7E63-4DD9-A800-1D83B16F8980}"/>
              </a:ext>
            </a:extLst>
          </p:cNvPr>
          <p:cNvSpPr txBox="1"/>
          <p:nvPr/>
        </p:nvSpPr>
        <p:spPr>
          <a:xfrm>
            <a:off x="3557008" y="1027806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AF92BF94-6523-4808-B85A-3093041EF00C}"/>
              </a:ext>
            </a:extLst>
          </p:cNvPr>
          <p:cNvSpPr txBox="1"/>
          <p:nvPr/>
        </p:nvSpPr>
        <p:spPr>
          <a:xfrm>
            <a:off x="2139867" y="1027806"/>
            <a:ext cx="5066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F5150FD8-FEDC-4145-99E1-DF1109CB1132}"/>
              </a:ext>
            </a:extLst>
          </p:cNvPr>
          <p:cNvSpPr txBox="1"/>
          <p:nvPr/>
        </p:nvSpPr>
        <p:spPr>
          <a:xfrm>
            <a:off x="5165786" y="4219964"/>
            <a:ext cx="742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265B4EED-3B23-4908-9A44-B21851AD2484}"/>
              </a:ext>
            </a:extLst>
          </p:cNvPr>
          <p:cNvSpPr txBox="1"/>
          <p:nvPr/>
        </p:nvSpPr>
        <p:spPr>
          <a:xfrm>
            <a:off x="5218303" y="4764155"/>
            <a:ext cx="11095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じっこうかのう</a:t>
            </a:r>
          </a:p>
        </p:txBody>
      </p:sp>
    </p:spTree>
    <p:extLst>
      <p:ext uri="{BB962C8B-B14F-4D97-AF65-F5344CB8AC3E}">
        <p14:creationId xmlns:p14="http://schemas.microsoft.com/office/powerpoint/2010/main" val="4172384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9383683-6D4C-4AF3-B2E1-D2AB83BC2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16" y="1466334"/>
            <a:ext cx="5395428" cy="5121084"/>
          </a:xfrm>
          <a:prstGeom prst="rect">
            <a:avLst/>
          </a:prstGeom>
        </p:spPr>
      </p:pic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2A700167-A46A-4BCF-9078-08F8B779B630}"/>
              </a:ext>
            </a:extLst>
          </p:cNvPr>
          <p:cNvSpPr/>
          <p:nvPr/>
        </p:nvSpPr>
        <p:spPr>
          <a:xfrm>
            <a:off x="862725" y="1918705"/>
            <a:ext cx="1889267" cy="43381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E1540AEA-7398-4D72-B0D2-A7F8AF21B01E}"/>
              </a:ext>
            </a:extLst>
          </p:cNvPr>
          <p:cNvSpPr/>
          <p:nvPr/>
        </p:nvSpPr>
        <p:spPr>
          <a:xfrm>
            <a:off x="862725" y="2352516"/>
            <a:ext cx="144000" cy="31866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ECA9BE2F-3837-4AD1-8265-4DA2769B37F4}"/>
              </a:ext>
            </a:extLst>
          </p:cNvPr>
          <p:cNvSpPr/>
          <p:nvPr/>
        </p:nvSpPr>
        <p:spPr>
          <a:xfrm>
            <a:off x="862726" y="5539154"/>
            <a:ext cx="3199320" cy="694592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5AF43317-A2ED-4887-8A7D-92653BF0C3BE}"/>
              </a:ext>
            </a:extLst>
          </p:cNvPr>
          <p:cNvSpPr txBox="1"/>
          <p:nvPr/>
        </p:nvSpPr>
        <p:spPr>
          <a:xfrm>
            <a:off x="459844" y="961248"/>
            <a:ext cx="77170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の部分（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段目の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辺にブロックを配置する）のプログラム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1B3A1803-E83B-4E98-B0B8-B1991D6B3D60}"/>
              </a:ext>
            </a:extLst>
          </p:cNvPr>
          <p:cNvSpPr txBox="1"/>
          <p:nvPr/>
        </p:nvSpPr>
        <p:spPr>
          <a:xfrm>
            <a:off x="1336428" y="1030714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556A52C4-F89D-48DE-B337-9A3FC0B4F852}"/>
              </a:ext>
            </a:extLst>
          </p:cNvPr>
          <p:cNvSpPr/>
          <p:nvPr/>
        </p:nvSpPr>
        <p:spPr>
          <a:xfrm>
            <a:off x="703403" y="1058007"/>
            <a:ext cx="465975" cy="355573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F09496A9-9BE8-412F-84B8-EE67514F35B4}"/>
              </a:ext>
            </a:extLst>
          </p:cNvPr>
          <p:cNvSpPr txBox="1"/>
          <p:nvPr/>
        </p:nvSpPr>
        <p:spPr>
          <a:xfrm>
            <a:off x="2331234" y="1510853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99272A8C-4F4D-4215-A073-7B3A1F730CDE}"/>
              </a:ext>
            </a:extLst>
          </p:cNvPr>
          <p:cNvSpPr txBox="1"/>
          <p:nvPr/>
        </p:nvSpPr>
        <p:spPr>
          <a:xfrm>
            <a:off x="2931619" y="151274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3976377C-0E51-4789-8E01-6F86E799C3DD}"/>
              </a:ext>
            </a:extLst>
          </p:cNvPr>
          <p:cNvSpPr txBox="1"/>
          <p:nvPr/>
        </p:nvSpPr>
        <p:spPr>
          <a:xfrm>
            <a:off x="2402021" y="270618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97CFFC3-3DDB-4545-83E8-4E62F6AEBD9A}"/>
              </a:ext>
            </a:extLst>
          </p:cNvPr>
          <p:cNvSpPr txBox="1"/>
          <p:nvPr/>
        </p:nvSpPr>
        <p:spPr>
          <a:xfrm>
            <a:off x="3746365" y="270302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E352502-0FD4-46DE-BC7F-64C20A2218AA}"/>
              </a:ext>
            </a:extLst>
          </p:cNvPr>
          <p:cNvSpPr txBox="1"/>
          <p:nvPr/>
        </p:nvSpPr>
        <p:spPr>
          <a:xfrm>
            <a:off x="3398115" y="3214126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7846E69D-0508-4552-A77A-530C54263830}"/>
              </a:ext>
            </a:extLst>
          </p:cNvPr>
          <p:cNvSpPr txBox="1"/>
          <p:nvPr/>
        </p:nvSpPr>
        <p:spPr>
          <a:xfrm>
            <a:off x="3721983" y="3214126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3EB536DB-50AE-4631-A413-535C2B68A78F}"/>
              </a:ext>
            </a:extLst>
          </p:cNvPr>
          <p:cNvSpPr txBox="1"/>
          <p:nvPr/>
        </p:nvSpPr>
        <p:spPr>
          <a:xfrm>
            <a:off x="4962716" y="321412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7B6B49F9-0381-442C-867C-77BC5FAFA134}"/>
              </a:ext>
            </a:extLst>
          </p:cNvPr>
          <p:cNvSpPr txBox="1"/>
          <p:nvPr/>
        </p:nvSpPr>
        <p:spPr>
          <a:xfrm>
            <a:off x="5182031" y="3214126"/>
            <a:ext cx="5731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798F1D3D-53CE-4502-8AE2-3B1180C5F6FC}"/>
              </a:ext>
            </a:extLst>
          </p:cNvPr>
          <p:cNvSpPr txBox="1"/>
          <p:nvPr/>
        </p:nvSpPr>
        <p:spPr>
          <a:xfrm>
            <a:off x="2758675" y="372881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583F394C-123F-4BCC-9A86-2E0AD589A7BE}"/>
              </a:ext>
            </a:extLst>
          </p:cNvPr>
          <p:cNvSpPr txBox="1"/>
          <p:nvPr/>
        </p:nvSpPr>
        <p:spPr>
          <a:xfrm>
            <a:off x="2069531" y="372881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BA4ED2A5-7CF4-41B1-BA38-AC5F0521AD78}"/>
              </a:ext>
            </a:extLst>
          </p:cNvPr>
          <p:cNvSpPr txBox="1"/>
          <p:nvPr/>
        </p:nvSpPr>
        <p:spPr>
          <a:xfrm>
            <a:off x="2069531" y="414302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038DD3C9-021C-4AAE-A4DE-489F19EEE198}"/>
              </a:ext>
            </a:extLst>
          </p:cNvPr>
          <p:cNvSpPr txBox="1"/>
          <p:nvPr/>
        </p:nvSpPr>
        <p:spPr>
          <a:xfrm>
            <a:off x="3550731" y="4143020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9663648-F898-4077-AEC2-1230D46C47E8}"/>
              </a:ext>
            </a:extLst>
          </p:cNvPr>
          <p:cNvSpPr txBox="1"/>
          <p:nvPr/>
        </p:nvSpPr>
        <p:spPr>
          <a:xfrm>
            <a:off x="1857409" y="4825319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A075B415-0A5B-42C0-A539-982707885494}"/>
              </a:ext>
            </a:extLst>
          </p:cNvPr>
          <p:cNvSpPr txBox="1"/>
          <p:nvPr/>
        </p:nvSpPr>
        <p:spPr>
          <a:xfrm>
            <a:off x="2285115" y="482531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53E49FE-8F42-4735-B08F-44CB35AD3C12}"/>
              </a:ext>
            </a:extLst>
          </p:cNvPr>
          <p:cNvSpPr txBox="1"/>
          <p:nvPr/>
        </p:nvSpPr>
        <p:spPr>
          <a:xfrm>
            <a:off x="2867566" y="4825319"/>
            <a:ext cx="3152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313D6F24-7E63-4DD9-A800-1D83B16F8980}"/>
              </a:ext>
            </a:extLst>
          </p:cNvPr>
          <p:cNvSpPr txBox="1"/>
          <p:nvPr/>
        </p:nvSpPr>
        <p:spPr>
          <a:xfrm>
            <a:off x="4634037" y="1030714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AF92BF94-6523-4808-B85A-3093041EF00C}"/>
              </a:ext>
            </a:extLst>
          </p:cNvPr>
          <p:cNvSpPr txBox="1"/>
          <p:nvPr/>
        </p:nvSpPr>
        <p:spPr>
          <a:xfrm>
            <a:off x="2183828" y="1030714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だんめ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28DDA46-1350-47AA-96BA-A7AE2B16AD59}"/>
              </a:ext>
            </a:extLst>
          </p:cNvPr>
          <p:cNvSpPr txBox="1"/>
          <p:nvPr/>
        </p:nvSpPr>
        <p:spPr>
          <a:xfrm>
            <a:off x="3017433" y="1030714"/>
            <a:ext cx="4861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DCD4916-2993-4D06-8876-C4A77F26D773}"/>
              </a:ext>
            </a:extLst>
          </p:cNvPr>
          <p:cNvSpPr txBox="1"/>
          <p:nvPr/>
        </p:nvSpPr>
        <p:spPr>
          <a:xfrm>
            <a:off x="1935234" y="232206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1D282CEB-374A-4A8A-A558-914A3B534E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637" y="2268090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7D293D4E-0120-4703-AAD9-1EF15D027027}"/>
              </a:ext>
            </a:extLst>
          </p:cNvPr>
          <p:cNvCxnSpPr>
            <a:cxnSpLocks/>
          </p:cNvCxnSpPr>
          <p:nvPr/>
        </p:nvCxnSpPr>
        <p:spPr>
          <a:xfrm>
            <a:off x="597883" y="2510438"/>
            <a:ext cx="4088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5E11C5C-16FE-40A5-A293-649CDB274420}"/>
              </a:ext>
            </a:extLst>
          </p:cNvPr>
          <p:cNvSpPr txBox="1"/>
          <p:nvPr/>
        </p:nvSpPr>
        <p:spPr>
          <a:xfrm>
            <a:off x="4962716" y="5339604"/>
            <a:ext cx="39263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の部分を入れ子にする。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C42A1F8-9339-49C0-8E0A-04AE57D97E5F}"/>
              </a:ext>
            </a:extLst>
          </p:cNvPr>
          <p:cNvSpPr txBox="1"/>
          <p:nvPr/>
        </p:nvSpPr>
        <p:spPr>
          <a:xfrm>
            <a:off x="8109712" y="540884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47FB903B-B6A4-42A9-9336-84B19CCCF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302" y="5023434"/>
            <a:ext cx="1501270" cy="1104996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CD61231-7BAB-49AD-B703-0D1AFDC1CADE}"/>
              </a:ext>
            </a:extLst>
          </p:cNvPr>
          <p:cNvSpPr txBox="1"/>
          <p:nvPr/>
        </p:nvSpPr>
        <p:spPr>
          <a:xfrm>
            <a:off x="5884960" y="5965593"/>
            <a:ext cx="61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0AA88E2-E83C-4B2B-9268-2807449326D0}"/>
              </a:ext>
            </a:extLst>
          </p:cNvPr>
          <p:cNvSpPr txBox="1"/>
          <p:nvPr/>
        </p:nvSpPr>
        <p:spPr>
          <a:xfrm>
            <a:off x="6576699" y="5977677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C27303-C93E-418C-B843-782834E8B04D}"/>
              </a:ext>
            </a:extLst>
          </p:cNvPr>
          <p:cNvSpPr txBox="1"/>
          <p:nvPr/>
        </p:nvSpPr>
        <p:spPr>
          <a:xfrm>
            <a:off x="7587476" y="506927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13B1013-830E-4CC7-985D-8F5262F97719}"/>
              </a:ext>
            </a:extLst>
          </p:cNvPr>
          <p:cNvSpPr/>
          <p:nvPr/>
        </p:nvSpPr>
        <p:spPr>
          <a:xfrm>
            <a:off x="5214032" y="6046111"/>
            <a:ext cx="465975" cy="35557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86180DD-6016-42ED-9E08-5B8D9544ED56}"/>
              </a:ext>
            </a:extLst>
          </p:cNvPr>
          <p:cNvSpPr/>
          <p:nvPr/>
        </p:nvSpPr>
        <p:spPr>
          <a:xfrm>
            <a:off x="1174946" y="2738592"/>
            <a:ext cx="4916598" cy="258157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7016510-B496-4FEE-9CB3-A26C8461214D}"/>
              </a:ext>
            </a:extLst>
          </p:cNvPr>
          <p:cNvSpPr txBox="1"/>
          <p:nvPr/>
        </p:nvSpPr>
        <p:spPr>
          <a:xfrm>
            <a:off x="7029939" y="5974577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4139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9383683-6D4C-4AF3-B2E1-D2AB83BC2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16" y="1466334"/>
            <a:ext cx="5395428" cy="5121084"/>
          </a:xfrm>
          <a:prstGeom prst="rect">
            <a:avLst/>
          </a:prstGeom>
        </p:spPr>
      </p:pic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5AF43317-A2ED-4887-8A7D-92653BF0C3BE}"/>
              </a:ext>
            </a:extLst>
          </p:cNvPr>
          <p:cNvSpPr txBox="1"/>
          <p:nvPr/>
        </p:nvSpPr>
        <p:spPr>
          <a:xfrm>
            <a:off x="459844" y="961248"/>
            <a:ext cx="77170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の部分（指定の段だけブロックを配置する）のプログラム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1B3A1803-E83B-4E98-B0B8-B1991D6B3D60}"/>
              </a:ext>
            </a:extLst>
          </p:cNvPr>
          <p:cNvSpPr txBox="1"/>
          <p:nvPr/>
        </p:nvSpPr>
        <p:spPr>
          <a:xfrm>
            <a:off x="1336428" y="1030714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556A52C4-F89D-48DE-B337-9A3FC0B4F852}"/>
              </a:ext>
            </a:extLst>
          </p:cNvPr>
          <p:cNvSpPr/>
          <p:nvPr/>
        </p:nvSpPr>
        <p:spPr>
          <a:xfrm>
            <a:off x="703403" y="1058007"/>
            <a:ext cx="465975" cy="355573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F09496A9-9BE8-412F-84B8-EE67514F35B4}"/>
              </a:ext>
            </a:extLst>
          </p:cNvPr>
          <p:cNvSpPr txBox="1"/>
          <p:nvPr/>
        </p:nvSpPr>
        <p:spPr>
          <a:xfrm>
            <a:off x="2331234" y="1510853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99272A8C-4F4D-4215-A073-7B3A1F730CDE}"/>
              </a:ext>
            </a:extLst>
          </p:cNvPr>
          <p:cNvSpPr txBox="1"/>
          <p:nvPr/>
        </p:nvSpPr>
        <p:spPr>
          <a:xfrm>
            <a:off x="2931619" y="151274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3976377C-0E51-4789-8E01-6F86E799C3DD}"/>
              </a:ext>
            </a:extLst>
          </p:cNvPr>
          <p:cNvSpPr txBox="1"/>
          <p:nvPr/>
        </p:nvSpPr>
        <p:spPr>
          <a:xfrm>
            <a:off x="2402021" y="270618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97CFFC3-3DDB-4545-83E8-4E62F6AEBD9A}"/>
              </a:ext>
            </a:extLst>
          </p:cNvPr>
          <p:cNvSpPr txBox="1"/>
          <p:nvPr/>
        </p:nvSpPr>
        <p:spPr>
          <a:xfrm>
            <a:off x="3746365" y="270302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E352502-0FD4-46DE-BC7F-64C20A2218AA}"/>
              </a:ext>
            </a:extLst>
          </p:cNvPr>
          <p:cNvSpPr txBox="1"/>
          <p:nvPr/>
        </p:nvSpPr>
        <p:spPr>
          <a:xfrm>
            <a:off x="3398115" y="3214126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7846E69D-0508-4552-A77A-530C54263830}"/>
              </a:ext>
            </a:extLst>
          </p:cNvPr>
          <p:cNvSpPr txBox="1"/>
          <p:nvPr/>
        </p:nvSpPr>
        <p:spPr>
          <a:xfrm>
            <a:off x="3721983" y="3214126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3EB536DB-50AE-4631-A413-535C2B68A78F}"/>
              </a:ext>
            </a:extLst>
          </p:cNvPr>
          <p:cNvSpPr txBox="1"/>
          <p:nvPr/>
        </p:nvSpPr>
        <p:spPr>
          <a:xfrm>
            <a:off x="4962716" y="321412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7B6B49F9-0381-442C-867C-77BC5FAFA134}"/>
              </a:ext>
            </a:extLst>
          </p:cNvPr>
          <p:cNvSpPr txBox="1"/>
          <p:nvPr/>
        </p:nvSpPr>
        <p:spPr>
          <a:xfrm>
            <a:off x="5182031" y="3214126"/>
            <a:ext cx="5731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798F1D3D-53CE-4502-8AE2-3B1180C5F6FC}"/>
              </a:ext>
            </a:extLst>
          </p:cNvPr>
          <p:cNvSpPr txBox="1"/>
          <p:nvPr/>
        </p:nvSpPr>
        <p:spPr>
          <a:xfrm>
            <a:off x="2758675" y="372881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583F394C-123F-4BCC-9A86-2E0AD589A7BE}"/>
              </a:ext>
            </a:extLst>
          </p:cNvPr>
          <p:cNvSpPr txBox="1"/>
          <p:nvPr/>
        </p:nvSpPr>
        <p:spPr>
          <a:xfrm>
            <a:off x="2069531" y="372881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BA4ED2A5-7CF4-41B1-BA38-AC5F0521AD78}"/>
              </a:ext>
            </a:extLst>
          </p:cNvPr>
          <p:cNvSpPr txBox="1"/>
          <p:nvPr/>
        </p:nvSpPr>
        <p:spPr>
          <a:xfrm>
            <a:off x="2069531" y="414302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038DD3C9-021C-4AAE-A4DE-489F19EEE198}"/>
              </a:ext>
            </a:extLst>
          </p:cNvPr>
          <p:cNvSpPr txBox="1"/>
          <p:nvPr/>
        </p:nvSpPr>
        <p:spPr>
          <a:xfrm>
            <a:off x="3550731" y="4143020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9663648-F898-4077-AEC2-1230D46C47E8}"/>
              </a:ext>
            </a:extLst>
          </p:cNvPr>
          <p:cNvSpPr txBox="1"/>
          <p:nvPr/>
        </p:nvSpPr>
        <p:spPr>
          <a:xfrm>
            <a:off x="1857409" y="4825319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A075B415-0A5B-42C0-A539-982707885494}"/>
              </a:ext>
            </a:extLst>
          </p:cNvPr>
          <p:cNvSpPr txBox="1"/>
          <p:nvPr/>
        </p:nvSpPr>
        <p:spPr>
          <a:xfrm>
            <a:off x="2285115" y="482531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53E49FE-8F42-4735-B08F-44CB35AD3C12}"/>
              </a:ext>
            </a:extLst>
          </p:cNvPr>
          <p:cNvSpPr txBox="1"/>
          <p:nvPr/>
        </p:nvSpPr>
        <p:spPr>
          <a:xfrm>
            <a:off x="2867566" y="4825319"/>
            <a:ext cx="3152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313D6F24-7E63-4DD9-A800-1D83B16F8980}"/>
              </a:ext>
            </a:extLst>
          </p:cNvPr>
          <p:cNvSpPr txBox="1"/>
          <p:nvPr/>
        </p:nvSpPr>
        <p:spPr>
          <a:xfrm>
            <a:off x="4554904" y="1030714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AF92BF94-6523-4808-B85A-3093041EF00C}"/>
              </a:ext>
            </a:extLst>
          </p:cNvPr>
          <p:cNvSpPr txBox="1"/>
          <p:nvPr/>
        </p:nvSpPr>
        <p:spPr>
          <a:xfrm>
            <a:off x="2043151" y="1030714"/>
            <a:ext cx="657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28DDA46-1350-47AA-96BA-A7AE2B16AD59}"/>
              </a:ext>
            </a:extLst>
          </p:cNvPr>
          <p:cNvSpPr txBox="1"/>
          <p:nvPr/>
        </p:nvSpPr>
        <p:spPr>
          <a:xfrm>
            <a:off x="2709704" y="1030714"/>
            <a:ext cx="4861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DCD4916-2993-4D06-8876-C4A77F26D773}"/>
              </a:ext>
            </a:extLst>
          </p:cNvPr>
          <p:cNvSpPr txBox="1"/>
          <p:nvPr/>
        </p:nvSpPr>
        <p:spPr>
          <a:xfrm>
            <a:off x="1935234" y="232206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1D282CEB-374A-4A8A-A558-914A3B534E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637" y="1626252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7D293D4E-0120-4703-AAD9-1EF15D027027}"/>
              </a:ext>
            </a:extLst>
          </p:cNvPr>
          <p:cNvCxnSpPr>
            <a:cxnSpLocks/>
          </p:cNvCxnSpPr>
          <p:nvPr/>
        </p:nvCxnSpPr>
        <p:spPr>
          <a:xfrm>
            <a:off x="597883" y="2018069"/>
            <a:ext cx="2648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5E11C5C-16FE-40A5-A293-649CDB274420}"/>
              </a:ext>
            </a:extLst>
          </p:cNvPr>
          <p:cNvSpPr txBox="1"/>
          <p:nvPr/>
        </p:nvSpPr>
        <p:spPr>
          <a:xfrm>
            <a:off x="5826963" y="1637122"/>
            <a:ext cx="3422547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の部分を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入れ子にする。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回数は「変数」から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を選んで入れる。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C42A1F8-9339-49C0-8E0A-04AE57D97E5F}"/>
              </a:ext>
            </a:extLst>
          </p:cNvPr>
          <p:cNvSpPr txBox="1"/>
          <p:nvPr/>
        </p:nvSpPr>
        <p:spPr>
          <a:xfrm>
            <a:off x="6012416" y="22598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47FB903B-B6A4-42A9-9336-84B19CCCF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549" y="1320952"/>
            <a:ext cx="1501270" cy="1104996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CD61231-7BAB-49AD-B703-0D1AFDC1CADE}"/>
              </a:ext>
            </a:extLst>
          </p:cNvPr>
          <p:cNvSpPr txBox="1"/>
          <p:nvPr/>
        </p:nvSpPr>
        <p:spPr>
          <a:xfrm>
            <a:off x="7648363" y="2284879"/>
            <a:ext cx="61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0AA88E2-E83C-4B2B-9268-2807449326D0}"/>
              </a:ext>
            </a:extLst>
          </p:cNvPr>
          <p:cNvSpPr txBox="1"/>
          <p:nvPr/>
        </p:nvSpPr>
        <p:spPr>
          <a:xfrm>
            <a:off x="6073718" y="2798697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C27303-C93E-418C-B843-782834E8B04D}"/>
              </a:ext>
            </a:extLst>
          </p:cNvPr>
          <p:cNvSpPr txBox="1"/>
          <p:nvPr/>
        </p:nvSpPr>
        <p:spPr>
          <a:xfrm>
            <a:off x="8451723" y="136679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13B1013-830E-4CC7-985D-8F5262F97719}"/>
              </a:ext>
            </a:extLst>
          </p:cNvPr>
          <p:cNvSpPr/>
          <p:nvPr/>
        </p:nvSpPr>
        <p:spPr>
          <a:xfrm>
            <a:off x="6861098" y="2373541"/>
            <a:ext cx="465975" cy="355573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86180DD-6016-42ED-9E08-5B8D9544ED56}"/>
              </a:ext>
            </a:extLst>
          </p:cNvPr>
          <p:cNvSpPr/>
          <p:nvPr/>
        </p:nvSpPr>
        <p:spPr>
          <a:xfrm>
            <a:off x="1026428" y="2352516"/>
            <a:ext cx="5065116" cy="3180268"/>
          </a:xfrm>
          <a:prstGeom prst="rect">
            <a:avLst/>
          </a:prstGeom>
          <a:noFill/>
          <a:ln w="190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7E43F83-02DA-4C0C-9F85-AB5511E75C10}"/>
              </a:ext>
            </a:extLst>
          </p:cNvPr>
          <p:cNvSpPr txBox="1"/>
          <p:nvPr/>
        </p:nvSpPr>
        <p:spPr>
          <a:xfrm>
            <a:off x="2304421" y="189226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69AC77D-F735-44F3-8F18-BA092C5CD1F7}"/>
              </a:ext>
            </a:extLst>
          </p:cNvPr>
          <p:cNvSpPr txBox="1"/>
          <p:nvPr/>
        </p:nvSpPr>
        <p:spPr>
          <a:xfrm>
            <a:off x="6526958" y="2786613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1BD7FE9-4FA9-4E3E-8C35-82A32555C6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48" y="3979188"/>
            <a:ext cx="883997" cy="403895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5BCDFF6-658D-455F-B56E-37A3F8917288}"/>
              </a:ext>
            </a:extLst>
          </p:cNvPr>
          <p:cNvSpPr txBox="1"/>
          <p:nvPr/>
        </p:nvSpPr>
        <p:spPr>
          <a:xfrm>
            <a:off x="6013023" y="3377942"/>
            <a:ext cx="739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07D360E-C408-4C48-94E1-CE622FB6D735}"/>
              </a:ext>
            </a:extLst>
          </p:cNvPr>
          <p:cNvSpPr txBox="1"/>
          <p:nvPr/>
        </p:nvSpPr>
        <p:spPr>
          <a:xfrm>
            <a:off x="6906419" y="3372302"/>
            <a:ext cx="739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1E41F0D-9772-4ED3-9D12-C5B1A06C5DD3}"/>
              </a:ext>
            </a:extLst>
          </p:cNvPr>
          <p:cNvSpPr txBox="1"/>
          <p:nvPr/>
        </p:nvSpPr>
        <p:spPr>
          <a:xfrm>
            <a:off x="7129687" y="39012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9F727D0-6060-4336-99B5-106118535FF6}"/>
              </a:ext>
            </a:extLst>
          </p:cNvPr>
          <p:cNvSpPr txBox="1"/>
          <p:nvPr/>
        </p:nvSpPr>
        <p:spPr>
          <a:xfrm>
            <a:off x="7796168" y="390124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EBEC7540-B9B8-4404-8F20-989AAD94F1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286" y="2162901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027E6027-0E93-4034-9C18-4223020B195C}"/>
              </a:ext>
            </a:extLst>
          </p:cNvPr>
          <p:cNvCxnSpPr>
            <a:cxnSpLocks/>
          </p:cNvCxnSpPr>
          <p:nvPr/>
        </p:nvCxnSpPr>
        <p:spPr>
          <a:xfrm>
            <a:off x="622097" y="2226825"/>
            <a:ext cx="9242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023E85E7-A574-4B44-A20A-89FC11E8EAED}"/>
              </a:ext>
            </a:extLst>
          </p:cNvPr>
          <p:cNvSpPr/>
          <p:nvPr/>
        </p:nvSpPr>
        <p:spPr>
          <a:xfrm>
            <a:off x="1518306" y="1955329"/>
            <a:ext cx="812928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94EC2E7-E83C-47BA-A1DF-8A94FFD1C76C}"/>
              </a:ext>
            </a:extLst>
          </p:cNvPr>
          <p:cNvSpPr txBox="1"/>
          <p:nvPr/>
        </p:nvSpPr>
        <p:spPr>
          <a:xfrm>
            <a:off x="1797120" y="5559954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B8582CC-1787-4932-9EE6-940C4D9685C7}"/>
              </a:ext>
            </a:extLst>
          </p:cNvPr>
          <p:cNvSpPr txBox="1"/>
          <p:nvPr/>
        </p:nvSpPr>
        <p:spPr>
          <a:xfrm>
            <a:off x="3268223" y="55346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8793575-F259-4B7E-8D5A-F98DB3D4F5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250" y="5534672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F45677A4-8020-42B7-9ECF-9DCB90CE2116}"/>
              </a:ext>
            </a:extLst>
          </p:cNvPr>
          <p:cNvCxnSpPr>
            <a:cxnSpLocks/>
          </p:cNvCxnSpPr>
          <p:nvPr/>
        </p:nvCxnSpPr>
        <p:spPr>
          <a:xfrm>
            <a:off x="662847" y="5784416"/>
            <a:ext cx="3635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33A78D97-14C4-42A6-B81C-74511522B9B2}"/>
              </a:ext>
            </a:extLst>
          </p:cNvPr>
          <p:cNvSpPr/>
          <p:nvPr/>
        </p:nvSpPr>
        <p:spPr>
          <a:xfrm>
            <a:off x="1835687" y="5559954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A5978B9-5383-4DB1-B78B-9A4956BC61CB}"/>
              </a:ext>
            </a:extLst>
          </p:cNvPr>
          <p:cNvSpPr txBox="1"/>
          <p:nvPr/>
        </p:nvSpPr>
        <p:spPr>
          <a:xfrm>
            <a:off x="4510455" y="4427518"/>
            <a:ext cx="4280777" cy="16850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81D6144-803E-440F-9E2D-C66ABBBBF0AC}"/>
              </a:ext>
            </a:extLst>
          </p:cNvPr>
          <p:cNvSpPr txBox="1"/>
          <p:nvPr/>
        </p:nvSpPr>
        <p:spPr>
          <a:xfrm>
            <a:off x="7884995" y="50592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B194270B-5B58-453F-B36E-348B0BB71D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2305" y="5082860"/>
            <a:ext cx="3132091" cy="579170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ADB51AA-E9A9-4F76-B99B-F7EDB5C396DA}"/>
              </a:ext>
            </a:extLst>
          </p:cNvPr>
          <p:cNvSpPr txBox="1"/>
          <p:nvPr/>
        </p:nvSpPr>
        <p:spPr>
          <a:xfrm>
            <a:off x="5354965" y="558822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8E328CF-1436-4DD4-A05F-612FC40DB582}"/>
              </a:ext>
            </a:extLst>
          </p:cNvPr>
          <p:cNvSpPr txBox="1"/>
          <p:nvPr/>
        </p:nvSpPr>
        <p:spPr>
          <a:xfrm>
            <a:off x="4442318" y="558822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F4C5687-996C-4179-A41F-8EB65A59803D}"/>
              </a:ext>
            </a:extLst>
          </p:cNvPr>
          <p:cNvSpPr txBox="1"/>
          <p:nvPr/>
        </p:nvSpPr>
        <p:spPr>
          <a:xfrm>
            <a:off x="6050546" y="5588221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FA1EDA6-BA46-4327-B908-7BC6A10D5838}"/>
              </a:ext>
            </a:extLst>
          </p:cNvPr>
          <p:cNvSpPr txBox="1"/>
          <p:nvPr/>
        </p:nvSpPr>
        <p:spPr>
          <a:xfrm>
            <a:off x="6907352" y="512190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B34AEC4-7211-4152-A5C4-927718A7E009}"/>
              </a:ext>
            </a:extLst>
          </p:cNvPr>
          <p:cNvSpPr txBox="1"/>
          <p:nvPr/>
        </p:nvSpPr>
        <p:spPr>
          <a:xfrm>
            <a:off x="5415455" y="512669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F4E86BAF-3954-4E29-A38E-66F366B0659D}"/>
              </a:ext>
            </a:extLst>
          </p:cNvPr>
          <p:cNvGrpSpPr/>
          <p:nvPr/>
        </p:nvGrpSpPr>
        <p:grpSpPr>
          <a:xfrm>
            <a:off x="7324193" y="5588221"/>
            <a:ext cx="1215452" cy="1215452"/>
            <a:chOff x="5638108" y="5543188"/>
            <a:chExt cx="1215452" cy="1215452"/>
          </a:xfrm>
        </p:grpSpPr>
        <p:sp>
          <p:nvSpPr>
            <p:cNvPr id="73" name="楕円 72">
              <a:extLst>
                <a:ext uri="{FF2B5EF4-FFF2-40B4-BE49-F238E27FC236}">
                  <a16:creationId xmlns:a16="http://schemas.microsoft.com/office/drawing/2014/main" id="{08E42C04-062B-4813-AEFF-200C5B6F30F8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B759D78B-2D1C-4765-8EB9-962AF35C1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E5BC949-BC6A-4844-AFD9-65D86D6BE9D1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8C1D53E1-81BD-4003-9960-7E6D9FBA9771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7137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ACB3FA0B-FDA5-44F3-A113-F928D75A63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7032" y="1875945"/>
            <a:ext cx="7016650" cy="4654804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4E4AA0A-A21E-4CB5-945C-8519B82AC713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キーを押してチャット画面を開きます。高さが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ブロックの家を作ります。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116762C-227A-43E6-8AFA-952E5B0F54B4}"/>
              </a:ext>
            </a:extLst>
          </p:cNvPr>
          <p:cNvSpPr txBox="1"/>
          <p:nvPr/>
        </p:nvSpPr>
        <p:spPr>
          <a:xfrm>
            <a:off x="3799470" y="99143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220496B-9C6A-4103-9820-7F80454AE2F1}"/>
              </a:ext>
            </a:extLst>
          </p:cNvPr>
          <p:cNvSpPr txBox="1"/>
          <p:nvPr/>
        </p:nvSpPr>
        <p:spPr>
          <a:xfrm>
            <a:off x="3143313" y="991436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F2031CC-5C99-4CF6-808F-34DC83827678}"/>
              </a:ext>
            </a:extLst>
          </p:cNvPr>
          <p:cNvSpPr txBox="1"/>
          <p:nvPr/>
        </p:nvSpPr>
        <p:spPr>
          <a:xfrm>
            <a:off x="1588122" y="991436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53F7BB4F-3944-435B-B157-7127FB3385EA}"/>
              </a:ext>
            </a:extLst>
          </p:cNvPr>
          <p:cNvSpPr/>
          <p:nvPr/>
        </p:nvSpPr>
        <p:spPr>
          <a:xfrm>
            <a:off x="2143541" y="6101349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91F6FCE7-70C3-4411-ADE7-1FB7C1D41CE2}"/>
              </a:ext>
            </a:extLst>
          </p:cNvPr>
          <p:cNvSpPr/>
          <p:nvPr/>
        </p:nvSpPr>
        <p:spPr>
          <a:xfrm>
            <a:off x="7208668" y="6101349"/>
            <a:ext cx="805014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4" name="吹き出し: 角を丸めた四角形 83">
            <a:extLst>
              <a:ext uri="{FF2B5EF4-FFF2-40B4-BE49-F238E27FC236}">
                <a16:creationId xmlns:a16="http://schemas.microsoft.com/office/drawing/2014/main" id="{B2896540-E5BC-431B-9EAC-8AD86CB1D878}"/>
              </a:ext>
            </a:extLst>
          </p:cNvPr>
          <p:cNvSpPr/>
          <p:nvPr/>
        </p:nvSpPr>
        <p:spPr>
          <a:xfrm>
            <a:off x="2266606" y="5436460"/>
            <a:ext cx="2195892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468FA55-E81D-4832-A08E-6E6B57C2C3E3}"/>
              </a:ext>
            </a:extLst>
          </p:cNvPr>
          <p:cNvSpPr txBox="1"/>
          <p:nvPr/>
        </p:nvSpPr>
        <p:spPr>
          <a:xfrm>
            <a:off x="2289966" y="5429986"/>
            <a:ext cx="2195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D3A482C-E9E1-48AF-BA26-2CEDF9F28586}"/>
              </a:ext>
            </a:extLst>
          </p:cNvPr>
          <p:cNvSpPr txBox="1"/>
          <p:nvPr/>
        </p:nvSpPr>
        <p:spPr>
          <a:xfrm>
            <a:off x="3801926" y="13986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A83DC5A-4F5E-47B8-8814-B438EA64B1A4}"/>
              </a:ext>
            </a:extLst>
          </p:cNvPr>
          <p:cNvSpPr txBox="1"/>
          <p:nvPr/>
        </p:nvSpPr>
        <p:spPr>
          <a:xfrm>
            <a:off x="5093435" y="14064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1064F51-3C5C-4F00-A21C-D185B9104064}"/>
              </a:ext>
            </a:extLst>
          </p:cNvPr>
          <p:cNvSpPr txBox="1"/>
          <p:nvPr/>
        </p:nvSpPr>
        <p:spPr>
          <a:xfrm>
            <a:off x="6541537" y="14064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D5B74D66-9225-4703-8C8F-5F15678F2197}"/>
              </a:ext>
            </a:extLst>
          </p:cNvPr>
          <p:cNvSpPr txBox="1"/>
          <p:nvPr/>
        </p:nvSpPr>
        <p:spPr>
          <a:xfrm>
            <a:off x="3659146" y="5511609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730AC767-B1F3-4FBA-AF7E-E07544400CE8}"/>
              </a:ext>
            </a:extLst>
          </p:cNvPr>
          <p:cNvSpPr txBox="1"/>
          <p:nvPr/>
        </p:nvSpPr>
        <p:spPr>
          <a:xfrm>
            <a:off x="4943032" y="98632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4B34B40-3369-424D-9DB0-F45EB0690EFC}"/>
              </a:ext>
            </a:extLst>
          </p:cNvPr>
          <p:cNvSpPr txBox="1"/>
          <p:nvPr/>
        </p:nvSpPr>
        <p:spPr>
          <a:xfrm>
            <a:off x="6896564" y="98632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3EEF3662-8922-4BE5-9BAC-36610D0C563B}"/>
              </a:ext>
            </a:extLst>
          </p:cNvPr>
          <p:cNvSpPr txBox="1"/>
          <p:nvPr/>
        </p:nvSpPr>
        <p:spPr>
          <a:xfrm>
            <a:off x="7369578" y="97974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ED1EB94-00CC-4E45-B7E3-C00A88A9D774}"/>
              </a:ext>
            </a:extLst>
          </p:cNvPr>
          <p:cNvSpPr txBox="1"/>
          <p:nvPr/>
        </p:nvSpPr>
        <p:spPr>
          <a:xfrm>
            <a:off x="6254880" y="6561975"/>
            <a:ext cx="1930758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△は半角スペースです。</a:t>
            </a:r>
            <a:endParaRPr kumimoji="1"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CDB4914-9BF6-4FB6-9570-B9C47879E675}"/>
              </a:ext>
            </a:extLst>
          </p:cNvPr>
          <p:cNvSpPr txBox="1"/>
          <p:nvPr/>
        </p:nvSpPr>
        <p:spPr>
          <a:xfrm>
            <a:off x="6606458" y="6540150"/>
            <a:ext cx="627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</p:spTree>
    <p:extLst>
      <p:ext uri="{BB962C8B-B14F-4D97-AF65-F5344CB8AC3E}">
        <p14:creationId xmlns:p14="http://schemas.microsoft.com/office/powerpoint/2010/main" val="19966277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61" name="図 60">
            <a:extLst>
              <a:ext uri="{FF2B5EF4-FFF2-40B4-BE49-F238E27FC236}">
                <a16:creationId xmlns:a16="http://schemas.microsoft.com/office/drawing/2014/main" id="{5D9E9274-3DD9-1BF3-E3E9-73DF0DA36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088" y="1174371"/>
            <a:ext cx="5395428" cy="5121084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C7BD441-A6BD-7D0B-09AC-9B930233441C}"/>
              </a:ext>
            </a:extLst>
          </p:cNvPr>
          <p:cNvSpPr txBox="1"/>
          <p:nvPr/>
        </p:nvSpPr>
        <p:spPr>
          <a:xfrm>
            <a:off x="5338206" y="1218890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114A594-A63F-DDC4-07AC-FE741F8709CD}"/>
              </a:ext>
            </a:extLst>
          </p:cNvPr>
          <p:cNvSpPr txBox="1"/>
          <p:nvPr/>
        </p:nvSpPr>
        <p:spPr>
          <a:xfrm>
            <a:off x="5938591" y="122077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D7C6D34-E87B-AC74-9BD7-994268DF048E}"/>
              </a:ext>
            </a:extLst>
          </p:cNvPr>
          <p:cNvSpPr txBox="1"/>
          <p:nvPr/>
        </p:nvSpPr>
        <p:spPr>
          <a:xfrm>
            <a:off x="5408993" y="241422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C0BCF05-EAB8-383C-0778-3B6B2CCDE12A}"/>
              </a:ext>
            </a:extLst>
          </p:cNvPr>
          <p:cNvSpPr txBox="1"/>
          <p:nvPr/>
        </p:nvSpPr>
        <p:spPr>
          <a:xfrm>
            <a:off x="6405087" y="292216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87AE504-903D-525A-6555-3102B7AC6AB8}"/>
              </a:ext>
            </a:extLst>
          </p:cNvPr>
          <p:cNvSpPr txBox="1"/>
          <p:nvPr/>
        </p:nvSpPr>
        <p:spPr>
          <a:xfrm>
            <a:off x="6728955" y="2922163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B3F158A-385E-E830-1FE6-2E33E8328C94}"/>
              </a:ext>
            </a:extLst>
          </p:cNvPr>
          <p:cNvSpPr txBox="1"/>
          <p:nvPr/>
        </p:nvSpPr>
        <p:spPr>
          <a:xfrm>
            <a:off x="7969688" y="292216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01C399C-56D0-C218-3FFC-992AB0E0AC1C}"/>
              </a:ext>
            </a:extLst>
          </p:cNvPr>
          <p:cNvSpPr txBox="1"/>
          <p:nvPr/>
        </p:nvSpPr>
        <p:spPr>
          <a:xfrm>
            <a:off x="8189003" y="2922163"/>
            <a:ext cx="5731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F67097C-DF92-E606-65FA-4314251EA091}"/>
              </a:ext>
            </a:extLst>
          </p:cNvPr>
          <p:cNvSpPr txBox="1"/>
          <p:nvPr/>
        </p:nvSpPr>
        <p:spPr>
          <a:xfrm>
            <a:off x="5765647" y="3436850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A9E2537-8F95-3E45-EDBE-CE02DD03A1DE}"/>
              </a:ext>
            </a:extLst>
          </p:cNvPr>
          <p:cNvSpPr txBox="1"/>
          <p:nvPr/>
        </p:nvSpPr>
        <p:spPr>
          <a:xfrm>
            <a:off x="5076503" y="343684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8F60FB2-04C9-FC73-B5A0-AF6AF0BD4513}"/>
              </a:ext>
            </a:extLst>
          </p:cNvPr>
          <p:cNvSpPr txBox="1"/>
          <p:nvPr/>
        </p:nvSpPr>
        <p:spPr>
          <a:xfrm>
            <a:off x="5076503" y="385105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6E4E56BD-5DF4-6067-40D1-B2F10D38691E}"/>
              </a:ext>
            </a:extLst>
          </p:cNvPr>
          <p:cNvSpPr txBox="1"/>
          <p:nvPr/>
        </p:nvSpPr>
        <p:spPr>
          <a:xfrm>
            <a:off x="6557703" y="3851057"/>
            <a:ext cx="4679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8DDD9CF-ACF8-11B5-6059-98F19EF058D9}"/>
              </a:ext>
            </a:extLst>
          </p:cNvPr>
          <p:cNvSpPr txBox="1"/>
          <p:nvPr/>
        </p:nvSpPr>
        <p:spPr>
          <a:xfrm>
            <a:off x="4864381" y="4533356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0A2041F-5536-C8B6-EC83-18CF8489E619}"/>
              </a:ext>
            </a:extLst>
          </p:cNvPr>
          <p:cNvSpPr txBox="1"/>
          <p:nvPr/>
        </p:nvSpPr>
        <p:spPr>
          <a:xfrm>
            <a:off x="5292087" y="453335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927E4A98-3A9B-475E-DC47-3FD3B4E21506}"/>
              </a:ext>
            </a:extLst>
          </p:cNvPr>
          <p:cNvSpPr txBox="1"/>
          <p:nvPr/>
        </p:nvSpPr>
        <p:spPr>
          <a:xfrm>
            <a:off x="5874538" y="4533356"/>
            <a:ext cx="3152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60107A7-A804-1DB3-51C4-CB8533A7C52B}"/>
              </a:ext>
            </a:extLst>
          </p:cNvPr>
          <p:cNvSpPr txBox="1"/>
          <p:nvPr/>
        </p:nvSpPr>
        <p:spPr>
          <a:xfrm>
            <a:off x="4942206" y="203009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32C20AFB-9EDE-52B8-8EA2-B6908BA3C181}"/>
              </a:ext>
            </a:extLst>
          </p:cNvPr>
          <p:cNvSpPr txBox="1"/>
          <p:nvPr/>
        </p:nvSpPr>
        <p:spPr>
          <a:xfrm>
            <a:off x="5311393" y="160030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32153DE2-8D97-9F67-5C5F-0B93CBFEE641}"/>
              </a:ext>
            </a:extLst>
          </p:cNvPr>
          <p:cNvSpPr/>
          <p:nvPr/>
        </p:nvSpPr>
        <p:spPr>
          <a:xfrm>
            <a:off x="4525278" y="1663366"/>
            <a:ext cx="812928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59B483BE-86C9-0441-44E0-40CD2FDA28FE}"/>
              </a:ext>
            </a:extLst>
          </p:cNvPr>
          <p:cNvSpPr txBox="1"/>
          <p:nvPr/>
        </p:nvSpPr>
        <p:spPr>
          <a:xfrm>
            <a:off x="4804092" y="526799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1091E24A-34B1-093B-8777-8C9BBBC117B3}"/>
              </a:ext>
            </a:extLst>
          </p:cNvPr>
          <p:cNvSpPr txBox="1"/>
          <p:nvPr/>
        </p:nvSpPr>
        <p:spPr>
          <a:xfrm>
            <a:off x="6275195" y="5242709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93" name="四角形: 角を丸くする 92">
            <a:extLst>
              <a:ext uri="{FF2B5EF4-FFF2-40B4-BE49-F238E27FC236}">
                <a16:creationId xmlns:a16="http://schemas.microsoft.com/office/drawing/2014/main" id="{D05DE3B9-22E3-8F77-D45F-AEA417591ED8}"/>
              </a:ext>
            </a:extLst>
          </p:cNvPr>
          <p:cNvSpPr/>
          <p:nvPr/>
        </p:nvSpPr>
        <p:spPr>
          <a:xfrm>
            <a:off x="6229812" y="1281367"/>
            <a:ext cx="795889" cy="285012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BB3404BA-EB5A-F004-18F9-C677F27FF191}"/>
              </a:ext>
            </a:extLst>
          </p:cNvPr>
          <p:cNvSpPr/>
          <p:nvPr/>
        </p:nvSpPr>
        <p:spPr>
          <a:xfrm>
            <a:off x="7083379" y="1281367"/>
            <a:ext cx="651100" cy="285012"/>
          </a:xfrm>
          <a:prstGeom prst="roundRect">
            <a:avLst>
              <a:gd name="adj" fmla="val 24127"/>
            </a:avLst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四角形: 角を丸くする 94">
            <a:extLst>
              <a:ext uri="{FF2B5EF4-FFF2-40B4-BE49-F238E27FC236}">
                <a16:creationId xmlns:a16="http://schemas.microsoft.com/office/drawing/2014/main" id="{8B49E58D-AEF5-C0F0-4F08-AE3D917C0C99}"/>
              </a:ext>
            </a:extLst>
          </p:cNvPr>
          <p:cNvSpPr/>
          <p:nvPr/>
        </p:nvSpPr>
        <p:spPr>
          <a:xfrm>
            <a:off x="4804091" y="2488729"/>
            <a:ext cx="668411" cy="339704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1042ED20-458B-FD4F-41C9-614766A67CB3}"/>
              </a:ext>
            </a:extLst>
          </p:cNvPr>
          <p:cNvCxnSpPr>
            <a:cxnSpLocks/>
          </p:cNvCxnSpPr>
          <p:nvPr/>
        </p:nvCxnSpPr>
        <p:spPr>
          <a:xfrm flipH="1">
            <a:off x="5222815" y="1505205"/>
            <a:ext cx="993355" cy="140907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03B3606E-61C9-E40E-A328-5604AB40CE3D}"/>
              </a:ext>
            </a:extLst>
          </p:cNvPr>
          <p:cNvCxnSpPr>
            <a:cxnSpLocks/>
          </p:cNvCxnSpPr>
          <p:nvPr/>
        </p:nvCxnSpPr>
        <p:spPr>
          <a:xfrm flipH="1">
            <a:off x="5407447" y="1584286"/>
            <a:ext cx="1675932" cy="8911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91923FC7-C370-ED5B-150C-A7BB4B7D630F}"/>
              </a:ext>
            </a:extLst>
          </p:cNvPr>
          <p:cNvSpPr txBox="1"/>
          <p:nvPr/>
        </p:nvSpPr>
        <p:spPr>
          <a:xfrm>
            <a:off x="295305" y="1844507"/>
            <a:ext cx="342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入力コマンド　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186271DC-322F-7FCA-3DDD-859205018D53}"/>
              </a:ext>
            </a:extLst>
          </p:cNvPr>
          <p:cNvSpPr txBox="1"/>
          <p:nvPr/>
        </p:nvSpPr>
        <p:spPr>
          <a:xfrm>
            <a:off x="153562" y="1907929"/>
            <a:ext cx="82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8609A701-DFDD-65C4-4F58-AE38F3AB59A2}"/>
              </a:ext>
            </a:extLst>
          </p:cNvPr>
          <p:cNvSpPr txBox="1"/>
          <p:nvPr/>
        </p:nvSpPr>
        <p:spPr>
          <a:xfrm>
            <a:off x="295305" y="2470687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height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四角形: 角を丸くする 111">
            <a:extLst>
              <a:ext uri="{FF2B5EF4-FFF2-40B4-BE49-F238E27FC236}">
                <a16:creationId xmlns:a16="http://schemas.microsoft.com/office/drawing/2014/main" id="{3C9C00D0-F0D9-282B-892A-4F8DAE26F8C0}"/>
              </a:ext>
            </a:extLst>
          </p:cNvPr>
          <p:cNvSpPr/>
          <p:nvPr/>
        </p:nvSpPr>
        <p:spPr>
          <a:xfrm>
            <a:off x="700433" y="2541517"/>
            <a:ext cx="1504816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86EE1A2-F5C7-2691-B912-E3A2A331CAC6}"/>
              </a:ext>
            </a:extLst>
          </p:cNvPr>
          <p:cNvSpPr txBox="1"/>
          <p:nvPr/>
        </p:nvSpPr>
        <p:spPr>
          <a:xfrm>
            <a:off x="647680" y="2548204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0EEC78A4-6EE4-32AD-E4F1-4AB1DE7D10A9}"/>
              </a:ext>
            </a:extLst>
          </p:cNvPr>
          <p:cNvSpPr txBox="1"/>
          <p:nvPr/>
        </p:nvSpPr>
        <p:spPr>
          <a:xfrm>
            <a:off x="2007341" y="3034616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7CEBDB46-50E3-B03F-0B4D-BC0FA4F27A36}"/>
              </a:ext>
            </a:extLst>
          </p:cNvPr>
          <p:cNvSpPr txBox="1"/>
          <p:nvPr/>
        </p:nvSpPr>
        <p:spPr>
          <a:xfrm>
            <a:off x="1244660" y="3019399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733CC4C8-1033-921E-C473-E5F2F3B7A191}"/>
              </a:ext>
            </a:extLst>
          </p:cNvPr>
          <p:cNvSpPr txBox="1"/>
          <p:nvPr/>
        </p:nvSpPr>
        <p:spPr>
          <a:xfrm>
            <a:off x="295305" y="3673947"/>
            <a:ext cx="3360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　変数「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size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」が渡されて実行されます。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四角形: 角を丸くする 116">
            <a:extLst>
              <a:ext uri="{FF2B5EF4-FFF2-40B4-BE49-F238E27FC236}">
                <a16:creationId xmlns:a16="http://schemas.microsoft.com/office/drawing/2014/main" id="{DEB2E6E6-4E04-1E63-F5C0-EC3EA59055A0}"/>
              </a:ext>
            </a:extLst>
          </p:cNvPr>
          <p:cNvSpPr/>
          <p:nvPr/>
        </p:nvSpPr>
        <p:spPr>
          <a:xfrm>
            <a:off x="700433" y="3744777"/>
            <a:ext cx="1306908" cy="415582"/>
          </a:xfrm>
          <a:prstGeom prst="roundRect">
            <a:avLst>
              <a:gd name="adj" fmla="val 30110"/>
            </a:avLst>
          </a:prstGeom>
          <a:noFill/>
          <a:ln w="28575">
            <a:solidFill>
              <a:srgbClr val="85D4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FF7842C3-A411-BAB4-3DB4-C7AB42547591}"/>
              </a:ext>
            </a:extLst>
          </p:cNvPr>
          <p:cNvSpPr txBox="1"/>
          <p:nvPr/>
        </p:nvSpPr>
        <p:spPr>
          <a:xfrm>
            <a:off x="647680" y="3751464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BBCF1609-66F2-0A35-E733-FB1EACA1EB12}"/>
              </a:ext>
            </a:extLst>
          </p:cNvPr>
          <p:cNvSpPr txBox="1"/>
          <p:nvPr/>
        </p:nvSpPr>
        <p:spPr>
          <a:xfrm>
            <a:off x="2007341" y="4237876"/>
            <a:ext cx="685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3D09E18C-F665-E852-391A-07C0581801E2}"/>
              </a:ext>
            </a:extLst>
          </p:cNvPr>
          <p:cNvSpPr txBox="1"/>
          <p:nvPr/>
        </p:nvSpPr>
        <p:spPr>
          <a:xfrm>
            <a:off x="1244660" y="4222659"/>
            <a:ext cx="3893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C27E4CF4-9F95-C30C-AA8B-31F0EB489851}"/>
              </a:ext>
            </a:extLst>
          </p:cNvPr>
          <p:cNvSpPr txBox="1"/>
          <p:nvPr/>
        </p:nvSpPr>
        <p:spPr>
          <a:xfrm>
            <a:off x="198861" y="1077081"/>
            <a:ext cx="342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引数は次のように渡されます。</a:t>
            </a:r>
            <a:endParaRPr kumimoji="1" lang="ja-JP" altLang="en-US" sz="1600" b="1" u="sng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5DFEB266-F8EA-C329-14C6-9AF3A6D61499}"/>
              </a:ext>
            </a:extLst>
          </p:cNvPr>
          <p:cNvSpPr txBox="1"/>
          <p:nvPr/>
        </p:nvSpPr>
        <p:spPr>
          <a:xfrm>
            <a:off x="153834" y="1143725"/>
            <a:ext cx="646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E7782A73-0726-DF62-1968-C7AD79960128}"/>
              </a:ext>
            </a:extLst>
          </p:cNvPr>
          <p:cNvSpPr txBox="1"/>
          <p:nvPr/>
        </p:nvSpPr>
        <p:spPr>
          <a:xfrm>
            <a:off x="784953" y="1143725"/>
            <a:ext cx="412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002F9D90-21CE-E435-295F-76E9169CEAFA}"/>
              </a:ext>
            </a:extLst>
          </p:cNvPr>
          <p:cNvSpPr txBox="1"/>
          <p:nvPr/>
        </p:nvSpPr>
        <p:spPr>
          <a:xfrm>
            <a:off x="1806552" y="1143725"/>
            <a:ext cx="412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2C57F6-EBDC-1641-4D7A-4BC80A48B869}"/>
              </a:ext>
            </a:extLst>
          </p:cNvPr>
          <p:cNvSpPr txBox="1"/>
          <p:nvPr/>
        </p:nvSpPr>
        <p:spPr>
          <a:xfrm>
            <a:off x="1207964" y="5553525"/>
            <a:ext cx="2411493" cy="103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引数の数が増えても、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呼び出し元で指定した値が、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順に渡されるよ！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AD0BE06-EF05-CE1F-DA69-EBDF29D90E30}"/>
              </a:ext>
            </a:extLst>
          </p:cNvPr>
          <p:cNvSpPr txBox="1"/>
          <p:nvPr/>
        </p:nvSpPr>
        <p:spPr>
          <a:xfrm>
            <a:off x="1156371" y="5525275"/>
            <a:ext cx="650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B169431-E4DA-BE1F-4F23-7ADA4B6853D3}"/>
              </a:ext>
            </a:extLst>
          </p:cNvPr>
          <p:cNvSpPr txBox="1"/>
          <p:nvPr/>
        </p:nvSpPr>
        <p:spPr>
          <a:xfrm>
            <a:off x="1727329" y="5525275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吹き出し: 角を丸めた四角形 48">
            <a:extLst>
              <a:ext uri="{FF2B5EF4-FFF2-40B4-BE49-F238E27FC236}">
                <a16:creationId xmlns:a16="http://schemas.microsoft.com/office/drawing/2014/main" id="{3D682C38-45D3-3267-3FE8-E52D16C45CA3}"/>
              </a:ext>
            </a:extLst>
          </p:cNvPr>
          <p:cNvSpPr/>
          <p:nvPr/>
        </p:nvSpPr>
        <p:spPr>
          <a:xfrm>
            <a:off x="1093732" y="5438498"/>
            <a:ext cx="2525725" cy="1164416"/>
          </a:xfrm>
          <a:prstGeom prst="wedgeRoundRectCallout">
            <a:avLst>
              <a:gd name="adj1" fmla="val -55932"/>
              <a:gd name="adj2" fmla="val -141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0A374CCD-E4EE-C582-3C5D-B2F8C31CAA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63" y="5438498"/>
            <a:ext cx="687305" cy="1164416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09731FE-58A5-AC5D-D882-9D0FAD9E4067}"/>
              </a:ext>
            </a:extLst>
          </p:cNvPr>
          <p:cNvSpPr txBox="1"/>
          <p:nvPr/>
        </p:nvSpPr>
        <p:spPr>
          <a:xfrm>
            <a:off x="2912388" y="5853324"/>
            <a:ext cx="5111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7C51AC6-A255-FBC2-C9F1-C63E222CD556}"/>
              </a:ext>
            </a:extLst>
          </p:cNvPr>
          <p:cNvSpPr txBox="1"/>
          <p:nvPr/>
        </p:nvSpPr>
        <p:spPr>
          <a:xfrm>
            <a:off x="2282299" y="5853324"/>
            <a:ext cx="5111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7CF62AA-9139-F95F-4080-E6A2A17823AE}"/>
              </a:ext>
            </a:extLst>
          </p:cNvPr>
          <p:cNvSpPr txBox="1"/>
          <p:nvPr/>
        </p:nvSpPr>
        <p:spPr>
          <a:xfrm>
            <a:off x="2185137" y="5516483"/>
            <a:ext cx="206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D255FAE-4AB8-5A89-DCBF-1173B11F5454}"/>
              </a:ext>
            </a:extLst>
          </p:cNvPr>
          <p:cNvSpPr txBox="1"/>
          <p:nvPr/>
        </p:nvSpPr>
        <p:spPr>
          <a:xfrm>
            <a:off x="1266754" y="5853324"/>
            <a:ext cx="206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0415B51-6C79-D841-C1AB-301E9B282303}"/>
              </a:ext>
            </a:extLst>
          </p:cNvPr>
          <p:cNvSpPr txBox="1"/>
          <p:nvPr/>
        </p:nvSpPr>
        <p:spPr>
          <a:xfrm>
            <a:off x="1629295" y="5853324"/>
            <a:ext cx="206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3F4E6BA-FEF3-8B8F-1691-760AB71E533A}"/>
              </a:ext>
            </a:extLst>
          </p:cNvPr>
          <p:cNvSpPr txBox="1"/>
          <p:nvPr/>
        </p:nvSpPr>
        <p:spPr>
          <a:xfrm>
            <a:off x="1888267" y="5853324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263BFBD-A58A-CEA6-68C7-2B37ECED4C29}"/>
              </a:ext>
            </a:extLst>
          </p:cNvPr>
          <p:cNvSpPr txBox="1"/>
          <p:nvPr/>
        </p:nvSpPr>
        <p:spPr>
          <a:xfrm>
            <a:off x="1142315" y="6162249"/>
            <a:ext cx="5111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F873F72-662C-A5DD-C053-896179853394}"/>
              </a:ext>
            </a:extLst>
          </p:cNvPr>
          <p:cNvSpPr txBox="1"/>
          <p:nvPr/>
        </p:nvSpPr>
        <p:spPr>
          <a:xfrm>
            <a:off x="1543058" y="6162249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85443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95866643-D714-43C4-BE5D-202064150A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30059" y="1719085"/>
            <a:ext cx="6883878" cy="456672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38C1D65-111C-47A7-B4A8-472D849CDB1F}"/>
              </a:ext>
            </a:extLst>
          </p:cNvPr>
          <p:cNvSpPr txBox="1"/>
          <p:nvPr/>
        </p:nvSpPr>
        <p:spPr>
          <a:xfrm>
            <a:off x="725197" y="1010988"/>
            <a:ext cx="66251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一軒目の家が完成しました。隣にもう一軒建てましょう。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9FFA207-A58E-460F-8BE3-F302B8414244}"/>
              </a:ext>
            </a:extLst>
          </p:cNvPr>
          <p:cNvSpPr txBox="1"/>
          <p:nvPr/>
        </p:nvSpPr>
        <p:spPr>
          <a:xfrm>
            <a:off x="728552" y="1088687"/>
            <a:ext cx="852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いっけんめ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BED551A-58E5-4A55-8C18-132C1D4F44A8}"/>
              </a:ext>
            </a:extLst>
          </p:cNvPr>
          <p:cNvSpPr txBox="1"/>
          <p:nvPr/>
        </p:nvSpPr>
        <p:spPr>
          <a:xfrm>
            <a:off x="2058940" y="1088687"/>
            <a:ext cx="716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32C4CAF-DC52-4049-B628-3789FE096246}"/>
              </a:ext>
            </a:extLst>
          </p:cNvPr>
          <p:cNvSpPr txBox="1"/>
          <p:nvPr/>
        </p:nvSpPr>
        <p:spPr>
          <a:xfrm>
            <a:off x="1617017" y="1092286"/>
            <a:ext cx="478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67F7911-E4C2-411E-9D5C-DD28C74AD04E}"/>
              </a:ext>
            </a:extLst>
          </p:cNvPr>
          <p:cNvSpPr txBox="1"/>
          <p:nvPr/>
        </p:nvSpPr>
        <p:spPr>
          <a:xfrm>
            <a:off x="3606220" y="1075862"/>
            <a:ext cx="5965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FDF1EC1-E213-476F-AD6F-404144FAD1D0}"/>
              </a:ext>
            </a:extLst>
          </p:cNvPr>
          <p:cNvSpPr txBox="1"/>
          <p:nvPr/>
        </p:nvSpPr>
        <p:spPr>
          <a:xfrm>
            <a:off x="4496198" y="1075862"/>
            <a:ext cx="1012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いっけん た</a:t>
            </a:r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08413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ACB3FA0B-FDA5-44F3-A113-F928D75A63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7032" y="1875945"/>
            <a:ext cx="7016649" cy="4654804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4E4AA0A-A21E-4CB5-945C-8519B82AC713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キーを押してチャット画面を開きます。高さが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ブロックの家を作ります。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116762C-227A-43E6-8AFA-952E5B0F54B4}"/>
              </a:ext>
            </a:extLst>
          </p:cNvPr>
          <p:cNvSpPr txBox="1"/>
          <p:nvPr/>
        </p:nvSpPr>
        <p:spPr>
          <a:xfrm>
            <a:off x="3799470" y="99143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220496B-9C6A-4103-9820-7F80454AE2F1}"/>
              </a:ext>
            </a:extLst>
          </p:cNvPr>
          <p:cNvSpPr txBox="1"/>
          <p:nvPr/>
        </p:nvSpPr>
        <p:spPr>
          <a:xfrm>
            <a:off x="3143313" y="991436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F2031CC-5C99-4CF6-808F-34DC83827678}"/>
              </a:ext>
            </a:extLst>
          </p:cNvPr>
          <p:cNvSpPr txBox="1"/>
          <p:nvPr/>
        </p:nvSpPr>
        <p:spPr>
          <a:xfrm>
            <a:off x="1588122" y="991436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53F7BB4F-3944-435B-B157-7127FB3385EA}"/>
              </a:ext>
            </a:extLst>
          </p:cNvPr>
          <p:cNvSpPr/>
          <p:nvPr/>
        </p:nvSpPr>
        <p:spPr>
          <a:xfrm>
            <a:off x="2143541" y="6101349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91F6FCE7-70C3-4411-ADE7-1FB7C1D41CE2}"/>
              </a:ext>
            </a:extLst>
          </p:cNvPr>
          <p:cNvSpPr/>
          <p:nvPr/>
        </p:nvSpPr>
        <p:spPr>
          <a:xfrm>
            <a:off x="7208668" y="6101349"/>
            <a:ext cx="805014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4" name="吹き出し: 角を丸めた四角形 83">
            <a:extLst>
              <a:ext uri="{FF2B5EF4-FFF2-40B4-BE49-F238E27FC236}">
                <a16:creationId xmlns:a16="http://schemas.microsoft.com/office/drawing/2014/main" id="{B2896540-E5BC-431B-9EAC-8AD86CB1D878}"/>
              </a:ext>
            </a:extLst>
          </p:cNvPr>
          <p:cNvSpPr/>
          <p:nvPr/>
        </p:nvSpPr>
        <p:spPr>
          <a:xfrm>
            <a:off x="2266606" y="5436460"/>
            <a:ext cx="2195892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468FA55-E81D-4832-A08E-6E6B57C2C3E3}"/>
              </a:ext>
            </a:extLst>
          </p:cNvPr>
          <p:cNvSpPr txBox="1"/>
          <p:nvPr/>
        </p:nvSpPr>
        <p:spPr>
          <a:xfrm>
            <a:off x="2289966" y="5429986"/>
            <a:ext cx="2195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D3A482C-E9E1-48AF-BA26-2CEDF9F28586}"/>
              </a:ext>
            </a:extLst>
          </p:cNvPr>
          <p:cNvSpPr txBox="1"/>
          <p:nvPr/>
        </p:nvSpPr>
        <p:spPr>
          <a:xfrm>
            <a:off x="3801926" y="13986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A83DC5A-4F5E-47B8-8814-B438EA64B1A4}"/>
              </a:ext>
            </a:extLst>
          </p:cNvPr>
          <p:cNvSpPr txBox="1"/>
          <p:nvPr/>
        </p:nvSpPr>
        <p:spPr>
          <a:xfrm>
            <a:off x="5093435" y="14064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1064F51-3C5C-4F00-A21C-D185B9104064}"/>
              </a:ext>
            </a:extLst>
          </p:cNvPr>
          <p:cNvSpPr txBox="1"/>
          <p:nvPr/>
        </p:nvSpPr>
        <p:spPr>
          <a:xfrm>
            <a:off x="6541537" y="14064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D5B74D66-9225-4703-8C8F-5F15678F2197}"/>
              </a:ext>
            </a:extLst>
          </p:cNvPr>
          <p:cNvSpPr txBox="1"/>
          <p:nvPr/>
        </p:nvSpPr>
        <p:spPr>
          <a:xfrm>
            <a:off x="3659146" y="5511609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730AC767-B1F3-4FBA-AF7E-E07544400CE8}"/>
              </a:ext>
            </a:extLst>
          </p:cNvPr>
          <p:cNvSpPr txBox="1"/>
          <p:nvPr/>
        </p:nvSpPr>
        <p:spPr>
          <a:xfrm>
            <a:off x="4943032" y="98632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4B34B40-3369-424D-9DB0-F45EB0690EFC}"/>
              </a:ext>
            </a:extLst>
          </p:cNvPr>
          <p:cNvSpPr txBox="1"/>
          <p:nvPr/>
        </p:nvSpPr>
        <p:spPr>
          <a:xfrm>
            <a:off x="6896564" y="98632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3EEF3662-8922-4BE5-9BAC-36610D0C563B}"/>
              </a:ext>
            </a:extLst>
          </p:cNvPr>
          <p:cNvSpPr txBox="1"/>
          <p:nvPr/>
        </p:nvSpPr>
        <p:spPr>
          <a:xfrm>
            <a:off x="7369578" y="97974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ED1EB94-00CC-4E45-B7E3-C00A88A9D774}"/>
              </a:ext>
            </a:extLst>
          </p:cNvPr>
          <p:cNvSpPr txBox="1"/>
          <p:nvPr/>
        </p:nvSpPr>
        <p:spPr>
          <a:xfrm>
            <a:off x="6254880" y="6561975"/>
            <a:ext cx="1930758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△は半角スペースです。</a:t>
            </a:r>
            <a:endParaRPr kumimoji="1"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CDB4914-9BF6-4FB6-9570-B9C47879E675}"/>
              </a:ext>
            </a:extLst>
          </p:cNvPr>
          <p:cNvSpPr txBox="1"/>
          <p:nvPr/>
        </p:nvSpPr>
        <p:spPr>
          <a:xfrm>
            <a:off x="6606458" y="6540150"/>
            <a:ext cx="627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</p:spTree>
    <p:extLst>
      <p:ext uri="{BB962C8B-B14F-4D97-AF65-F5344CB8AC3E}">
        <p14:creationId xmlns:p14="http://schemas.microsoft.com/office/powerpoint/2010/main" val="35013138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．家を建てよう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5F7902D-9357-46CC-B72B-5D6AE5123F19}"/>
              </a:ext>
            </a:extLst>
          </p:cNvPr>
          <p:cNvSpPr txBox="1"/>
          <p:nvPr/>
        </p:nvSpPr>
        <p:spPr>
          <a:xfrm>
            <a:off x="1546348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B118113-77D3-45AA-A9F0-F5DAAC353518}"/>
              </a:ext>
            </a:extLst>
          </p:cNvPr>
          <p:cNvSpPr txBox="1"/>
          <p:nvPr/>
        </p:nvSpPr>
        <p:spPr>
          <a:xfrm>
            <a:off x="933062" y="396254"/>
            <a:ext cx="45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いえ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95866643-D714-43C4-BE5D-202064150A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30059" y="1719085"/>
            <a:ext cx="6883877" cy="456672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38C1D65-111C-47A7-B4A8-472D849CDB1F}"/>
              </a:ext>
            </a:extLst>
          </p:cNvPr>
          <p:cNvSpPr txBox="1"/>
          <p:nvPr/>
        </p:nvSpPr>
        <p:spPr>
          <a:xfrm>
            <a:off x="725197" y="1010988"/>
            <a:ext cx="66251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家が完成しました。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BED551A-58E5-4A55-8C18-132C1D4F44A8}"/>
              </a:ext>
            </a:extLst>
          </p:cNvPr>
          <p:cNvSpPr txBox="1"/>
          <p:nvPr/>
        </p:nvSpPr>
        <p:spPr>
          <a:xfrm>
            <a:off x="1126956" y="1088687"/>
            <a:ext cx="716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32C4CAF-DC52-4049-B628-3789FE096246}"/>
              </a:ext>
            </a:extLst>
          </p:cNvPr>
          <p:cNvSpPr txBox="1"/>
          <p:nvPr/>
        </p:nvSpPr>
        <p:spPr>
          <a:xfrm>
            <a:off x="685033" y="1092286"/>
            <a:ext cx="478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696801-B217-49A2-AD63-37CA91B4C6F4}"/>
              </a:ext>
            </a:extLst>
          </p:cNvPr>
          <p:cNvSpPr txBox="1"/>
          <p:nvPr/>
        </p:nvSpPr>
        <p:spPr>
          <a:xfrm>
            <a:off x="2752716" y="108868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5BB2C4-EAA7-4C5B-83D8-09701D0D0CFE}"/>
              </a:ext>
            </a:extLst>
          </p:cNvPr>
          <p:cNvSpPr txBox="1"/>
          <p:nvPr/>
        </p:nvSpPr>
        <p:spPr>
          <a:xfrm>
            <a:off x="4580065" y="108868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4041818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：市役所を建てよう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4572000" y="1417569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3A277DE-3C3B-4EDA-8EB3-4A74A984958F}"/>
              </a:ext>
            </a:extLst>
          </p:cNvPr>
          <p:cNvSpPr txBox="1"/>
          <p:nvPr/>
        </p:nvSpPr>
        <p:spPr>
          <a:xfrm>
            <a:off x="2916603" y="1417570"/>
            <a:ext cx="1347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</p:spTree>
    <p:extLst>
      <p:ext uri="{BB962C8B-B14F-4D97-AF65-F5344CB8AC3E}">
        <p14:creationId xmlns:p14="http://schemas.microsoft.com/office/powerpoint/2010/main" val="14207819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97EE32E-BF2C-4BAC-9975-912F0DFD28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22279"/>
            <a:ext cx="7279077" cy="482889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C2EF49C-3785-4D3C-A183-5EFFBE377366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7DF7C73-7F1A-4D8B-B568-CBA613A045FA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205674C-9DDF-4B2B-8825-086D7564B474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8D91E1-81FE-4A60-9909-59382787D9F0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EF60C904-4236-4863-A4D0-4F1D0187F523}"/>
              </a:ext>
            </a:extLst>
          </p:cNvPr>
          <p:cNvSpPr/>
          <p:nvPr/>
        </p:nvSpPr>
        <p:spPr>
          <a:xfrm>
            <a:off x="3322120" y="3009461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1255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3267899-0800-4369-A826-313D45696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28560" y="2909495"/>
            <a:ext cx="6335304" cy="318745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14803E-D6CF-48FF-8AA5-2EF6A7A57B0A}"/>
              </a:ext>
            </a:extLst>
          </p:cNvPr>
          <p:cNvSpPr txBox="1"/>
          <p:nvPr/>
        </p:nvSpPr>
        <p:spPr>
          <a:xfrm>
            <a:off x="615462" y="1065713"/>
            <a:ext cx="770206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市役所の工事が始まるので手伝いをお願いします。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建築する土地は正方形ではないので、長さと幅の両方を指定する必要があります。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壁の高さは</a:t>
            </a:r>
            <a:r>
              <a:rPr lang="en-US" altLang="ja-JP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ブロックにしてください。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工事をしている間に、タイムトンネルの位置を確認しておきます。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163891C-7F47-456F-A753-B603E53E4E56}"/>
              </a:ext>
            </a:extLst>
          </p:cNvPr>
          <p:cNvSpPr txBox="1"/>
          <p:nvPr/>
        </p:nvSpPr>
        <p:spPr>
          <a:xfrm>
            <a:off x="593549" y="1426613"/>
            <a:ext cx="6325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3F9227-C916-418A-9A6D-49CADA2DCCC1}"/>
              </a:ext>
            </a:extLst>
          </p:cNvPr>
          <p:cNvSpPr txBox="1"/>
          <p:nvPr/>
        </p:nvSpPr>
        <p:spPr>
          <a:xfrm>
            <a:off x="615462" y="2152804"/>
            <a:ext cx="588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C85AFF9-5C96-4EF4-B02A-6CE0361613F1}"/>
              </a:ext>
            </a:extLst>
          </p:cNvPr>
          <p:cNvSpPr txBox="1"/>
          <p:nvPr/>
        </p:nvSpPr>
        <p:spPr>
          <a:xfrm>
            <a:off x="4845714" y="2152804"/>
            <a:ext cx="643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A7A755D-5C2C-4A0A-8DFA-CB0C80E7CEA1}"/>
              </a:ext>
            </a:extLst>
          </p:cNvPr>
          <p:cNvSpPr txBox="1"/>
          <p:nvPr/>
        </p:nvSpPr>
        <p:spPr>
          <a:xfrm>
            <a:off x="1460853" y="1040252"/>
            <a:ext cx="5280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こうじ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D18ADC9-C725-4954-B3E8-927085835FD6}"/>
              </a:ext>
            </a:extLst>
          </p:cNvPr>
          <p:cNvSpPr txBox="1"/>
          <p:nvPr/>
        </p:nvSpPr>
        <p:spPr>
          <a:xfrm>
            <a:off x="2015310" y="1040252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6D8A4A1-C6EF-4DAD-8BB7-1BE8F593FA1C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5047FC1-5A17-4CE8-9CF5-442639EDA99B}"/>
              </a:ext>
            </a:extLst>
          </p:cNvPr>
          <p:cNvSpPr txBox="1"/>
          <p:nvPr/>
        </p:nvSpPr>
        <p:spPr>
          <a:xfrm>
            <a:off x="6511140" y="1426613"/>
            <a:ext cx="609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3C66C25-7DDC-47CB-931C-A19EA69D705B}"/>
              </a:ext>
            </a:extLst>
          </p:cNvPr>
          <p:cNvSpPr txBox="1"/>
          <p:nvPr/>
        </p:nvSpPr>
        <p:spPr>
          <a:xfrm>
            <a:off x="3093736" y="1040252"/>
            <a:ext cx="528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てつだ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5326478-7DFC-4A3C-A6A4-6526FCF612B7}"/>
              </a:ext>
            </a:extLst>
          </p:cNvPr>
          <p:cNvSpPr txBox="1"/>
          <p:nvPr/>
        </p:nvSpPr>
        <p:spPr>
          <a:xfrm>
            <a:off x="1988934" y="1426613"/>
            <a:ext cx="8898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1819864-7920-40F3-9B27-43384E905DB8}"/>
              </a:ext>
            </a:extLst>
          </p:cNvPr>
          <p:cNvSpPr txBox="1"/>
          <p:nvPr/>
        </p:nvSpPr>
        <p:spPr>
          <a:xfrm>
            <a:off x="1597447" y="6195022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BED9D5-0F55-4853-A148-238E73FC9130}"/>
              </a:ext>
            </a:extLst>
          </p:cNvPr>
          <p:cNvSpPr txBox="1"/>
          <p:nvPr/>
        </p:nvSpPr>
        <p:spPr>
          <a:xfrm>
            <a:off x="5181219" y="6256145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BA0071A-3777-490B-8E90-EB1867F247CD}"/>
              </a:ext>
            </a:extLst>
          </p:cNvPr>
          <p:cNvSpPr txBox="1"/>
          <p:nvPr/>
        </p:nvSpPr>
        <p:spPr>
          <a:xfrm>
            <a:off x="3156087" y="62636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247127E-A7D0-471C-BA8D-26CD7436A36B}"/>
              </a:ext>
            </a:extLst>
          </p:cNvPr>
          <p:cNvSpPr txBox="1"/>
          <p:nvPr/>
        </p:nvSpPr>
        <p:spPr>
          <a:xfrm>
            <a:off x="5725663" y="1426613"/>
            <a:ext cx="5331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8BBAFE1-B14E-4F35-9EEE-A1D35546F6BE}"/>
              </a:ext>
            </a:extLst>
          </p:cNvPr>
          <p:cNvSpPr txBox="1"/>
          <p:nvPr/>
        </p:nvSpPr>
        <p:spPr>
          <a:xfrm>
            <a:off x="581717" y="1794203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1929FA1-BE39-4819-8591-C625F3BF110B}"/>
              </a:ext>
            </a:extLst>
          </p:cNvPr>
          <p:cNvSpPr txBox="1"/>
          <p:nvPr/>
        </p:nvSpPr>
        <p:spPr>
          <a:xfrm>
            <a:off x="4660438" y="1426613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3CC422B-7877-4EB3-B448-621A0C612DFF}"/>
              </a:ext>
            </a:extLst>
          </p:cNvPr>
          <p:cNvSpPr txBox="1"/>
          <p:nvPr/>
        </p:nvSpPr>
        <p:spPr>
          <a:xfrm>
            <a:off x="986520" y="1786742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9664EE2-B21E-4DD6-94FB-4D8C2E2FAA08}"/>
              </a:ext>
            </a:extLst>
          </p:cNvPr>
          <p:cNvSpPr txBox="1"/>
          <p:nvPr/>
        </p:nvSpPr>
        <p:spPr>
          <a:xfrm>
            <a:off x="4031070" y="1426613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27BA90E-12D7-4B31-92FA-52A7A5995818}"/>
              </a:ext>
            </a:extLst>
          </p:cNvPr>
          <p:cNvSpPr txBox="1"/>
          <p:nvPr/>
        </p:nvSpPr>
        <p:spPr>
          <a:xfrm>
            <a:off x="598523" y="1040252"/>
            <a:ext cx="78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しやくしょ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8F2A4CC-ED9F-44DC-95B3-99FBB8B269D9}"/>
              </a:ext>
            </a:extLst>
          </p:cNvPr>
          <p:cNvSpPr txBox="1"/>
          <p:nvPr/>
        </p:nvSpPr>
        <p:spPr>
          <a:xfrm>
            <a:off x="4972719" y="1426613"/>
            <a:ext cx="72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りょうほう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66BA65-0580-4174-9DD6-FE4210DDE2AB}"/>
              </a:ext>
            </a:extLst>
          </p:cNvPr>
          <p:cNvSpPr txBox="1"/>
          <p:nvPr/>
        </p:nvSpPr>
        <p:spPr>
          <a:xfrm>
            <a:off x="1922000" y="2152804"/>
            <a:ext cx="588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CDD8EE6-369C-46A0-900C-923E4381FE4B}"/>
              </a:ext>
            </a:extLst>
          </p:cNvPr>
          <p:cNvSpPr txBox="1"/>
          <p:nvPr/>
        </p:nvSpPr>
        <p:spPr>
          <a:xfrm>
            <a:off x="4343775" y="2152804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2A8A8AC-1152-42BD-87A8-A152AE83CA9E}"/>
              </a:ext>
            </a:extLst>
          </p:cNvPr>
          <p:cNvSpPr txBox="1"/>
          <p:nvPr/>
        </p:nvSpPr>
        <p:spPr>
          <a:xfrm>
            <a:off x="1497075" y="1426613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3402727-DC32-4D62-A9C6-A148AD15A08D}"/>
              </a:ext>
            </a:extLst>
          </p:cNvPr>
          <p:cNvSpPr txBox="1"/>
          <p:nvPr/>
        </p:nvSpPr>
        <p:spPr>
          <a:xfrm>
            <a:off x="4031070" y="1040252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ねが</a:t>
            </a:r>
          </a:p>
        </p:txBody>
      </p:sp>
    </p:spTree>
    <p:extLst>
      <p:ext uri="{BB962C8B-B14F-4D97-AF65-F5344CB8AC3E}">
        <p14:creationId xmlns:p14="http://schemas.microsoft.com/office/powerpoint/2010/main" val="24091195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C717060-D5C7-41E0-85A7-901376DC7D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7550" y="1653049"/>
            <a:ext cx="6648803" cy="4410776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DD92714-B49D-4EB0-B92E-3ADC925B53B4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長方形の土地に市役所を建設しよう！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4570869-5A17-44EA-B3F2-D47C9E4D918B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EA55331-ABA7-470D-BB45-A0B895CAAC8C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C129738-8A3D-4DEA-8FBC-391D179A94B0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8D1D31F-F312-4070-A7F5-9376C26FF09B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8EC450B-FB14-4214-A696-5CA04A49C73C}"/>
              </a:ext>
            </a:extLst>
          </p:cNvPr>
          <p:cNvSpPr txBox="1"/>
          <p:nvPr/>
        </p:nvSpPr>
        <p:spPr>
          <a:xfrm>
            <a:off x="2901836" y="1077273"/>
            <a:ext cx="5271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EB8C2B-D44C-4AD6-B3FC-D8443A823E96}"/>
              </a:ext>
            </a:extLst>
          </p:cNvPr>
          <p:cNvSpPr txBox="1"/>
          <p:nvPr/>
        </p:nvSpPr>
        <p:spPr>
          <a:xfrm>
            <a:off x="1839370" y="1077273"/>
            <a:ext cx="114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ちょうほうけい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3B5589-0532-410D-ADD7-EE58130A25FB}"/>
              </a:ext>
            </a:extLst>
          </p:cNvPr>
          <p:cNvSpPr txBox="1"/>
          <p:nvPr/>
        </p:nvSpPr>
        <p:spPr>
          <a:xfrm>
            <a:off x="3580245" y="1077273"/>
            <a:ext cx="8510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しやくしょ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A640823-6E12-4E97-8E60-1497E3D05C80}"/>
              </a:ext>
            </a:extLst>
          </p:cNvPr>
          <p:cNvSpPr txBox="1"/>
          <p:nvPr/>
        </p:nvSpPr>
        <p:spPr>
          <a:xfrm>
            <a:off x="4409024" y="1077273"/>
            <a:ext cx="734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けんせつ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1C318D8-AB3F-4D90-BD61-0DF40C7ADD9E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25567807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A418D5-40DF-4AB2-8A50-3B3470716B72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B84E106-EEE1-408D-ACAA-B7C34550852B}"/>
              </a:ext>
            </a:extLst>
          </p:cNvPr>
          <p:cNvSpPr txBox="1"/>
          <p:nvPr/>
        </p:nvSpPr>
        <p:spPr>
          <a:xfrm>
            <a:off x="881627" y="2887829"/>
            <a:ext cx="7606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建築材料として石のブロックを準備してください。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E500DA64-2A0E-4233-A462-E9C91CE69B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2913462"/>
            <a:ext cx="563247" cy="563247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213C198-BFE4-40B7-B8A5-6D43B44837B0}"/>
              </a:ext>
            </a:extLst>
          </p:cNvPr>
          <p:cNvSpPr txBox="1"/>
          <p:nvPr/>
        </p:nvSpPr>
        <p:spPr>
          <a:xfrm>
            <a:off x="2289744" y="2958079"/>
            <a:ext cx="4031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B9978E8-D916-4226-A4E5-A051838C0492}"/>
              </a:ext>
            </a:extLst>
          </p:cNvPr>
          <p:cNvSpPr txBox="1"/>
          <p:nvPr/>
        </p:nvSpPr>
        <p:spPr>
          <a:xfrm>
            <a:off x="3114288" y="4516683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2645022-A5A6-4114-BE43-BA5BC4F39D92}"/>
              </a:ext>
            </a:extLst>
          </p:cNvPr>
          <p:cNvSpPr txBox="1"/>
          <p:nvPr/>
        </p:nvSpPr>
        <p:spPr>
          <a:xfrm>
            <a:off x="3641232" y="2958079"/>
            <a:ext cx="72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B39FB9B-704B-411F-A8A3-8D74C3043660}"/>
              </a:ext>
            </a:extLst>
          </p:cNvPr>
          <p:cNvSpPr txBox="1"/>
          <p:nvPr/>
        </p:nvSpPr>
        <p:spPr>
          <a:xfrm>
            <a:off x="881628" y="3702857"/>
            <a:ext cx="539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幅、長さ、高さの引数を用意します。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8203DC5-4744-48B5-82E3-77CAEE077BAF}"/>
              </a:ext>
            </a:extLst>
          </p:cNvPr>
          <p:cNvSpPr txBox="1"/>
          <p:nvPr/>
        </p:nvSpPr>
        <p:spPr>
          <a:xfrm>
            <a:off x="2454322" y="3771839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6E12815-E07F-4E28-9507-3D1E8614EF7D}"/>
              </a:ext>
            </a:extLst>
          </p:cNvPr>
          <p:cNvSpPr txBox="1"/>
          <p:nvPr/>
        </p:nvSpPr>
        <p:spPr>
          <a:xfrm>
            <a:off x="881628" y="4534094"/>
            <a:ext cx="6732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実行するときは、正しい数をチャットコマンドに指定してください。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E14453E-ADBA-4545-8BE3-DEF650FE8F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709600"/>
            <a:ext cx="563247" cy="563247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87CA10A4-463E-4167-9B3B-A5B5256665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4447492"/>
            <a:ext cx="563247" cy="563247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9648CB9-454C-4872-9050-EA61CAF14BFC}"/>
              </a:ext>
            </a:extLst>
          </p:cNvPr>
          <p:cNvSpPr txBox="1"/>
          <p:nvPr/>
        </p:nvSpPr>
        <p:spPr>
          <a:xfrm>
            <a:off x="5359805" y="4516683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1C8B466-73EF-4BD7-A5E3-44FDDB0FE004}"/>
              </a:ext>
            </a:extLst>
          </p:cNvPr>
          <p:cNvSpPr txBox="1"/>
          <p:nvPr/>
        </p:nvSpPr>
        <p:spPr>
          <a:xfrm>
            <a:off x="837141" y="4516683"/>
            <a:ext cx="704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74B0DA2-6794-42D0-A17E-F74DBE1D1988}"/>
              </a:ext>
            </a:extLst>
          </p:cNvPr>
          <p:cNvSpPr txBox="1"/>
          <p:nvPr/>
        </p:nvSpPr>
        <p:spPr>
          <a:xfrm>
            <a:off x="3106372" y="3771839"/>
            <a:ext cx="5625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1AF5999-5412-4D8C-8C5F-45795CFB701E}"/>
              </a:ext>
            </a:extLst>
          </p:cNvPr>
          <p:cNvSpPr txBox="1"/>
          <p:nvPr/>
        </p:nvSpPr>
        <p:spPr>
          <a:xfrm>
            <a:off x="816919" y="2958079"/>
            <a:ext cx="1170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けんちくざいりょう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6050B1-8450-48D6-9D41-11FB66DFD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43" y="1580134"/>
            <a:ext cx="9144000" cy="746317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672792D-9A42-4D54-864B-EA873B92EB7C}"/>
              </a:ext>
            </a:extLst>
          </p:cNvPr>
          <p:cNvSpPr txBox="1"/>
          <p:nvPr/>
        </p:nvSpPr>
        <p:spPr>
          <a:xfrm>
            <a:off x="2496859" y="4516683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DF05A0F-E6A9-4676-A68A-5B26687018E4}"/>
              </a:ext>
            </a:extLst>
          </p:cNvPr>
          <p:cNvSpPr txBox="1"/>
          <p:nvPr/>
        </p:nvSpPr>
        <p:spPr>
          <a:xfrm>
            <a:off x="863517" y="3771839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DD9C4EC-188D-44F1-B875-751B97759F4A}"/>
              </a:ext>
            </a:extLst>
          </p:cNvPr>
          <p:cNvSpPr txBox="1"/>
          <p:nvPr/>
        </p:nvSpPr>
        <p:spPr>
          <a:xfrm>
            <a:off x="1286723" y="3771839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7D62913-DF83-4603-B141-626E4AC8D921}"/>
              </a:ext>
            </a:extLst>
          </p:cNvPr>
          <p:cNvSpPr txBox="1"/>
          <p:nvPr/>
        </p:nvSpPr>
        <p:spPr>
          <a:xfrm>
            <a:off x="1898521" y="3771839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D08FB09-7072-4D5E-AF89-0655F81D7E5A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35789499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A96CC62-423A-47C7-849F-9135CB871CCD}"/>
              </a:ext>
            </a:extLst>
          </p:cNvPr>
          <p:cNvSpPr/>
          <p:nvPr/>
        </p:nvSpPr>
        <p:spPr>
          <a:xfrm>
            <a:off x="1767255" y="1680273"/>
            <a:ext cx="5161084" cy="15640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0BC648C-6E6C-43CD-A0B8-C268FE396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27" y="1380519"/>
            <a:ext cx="397854" cy="59950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5622215-BF87-4854-B52D-F700E22454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792" y="2938029"/>
            <a:ext cx="332925" cy="473871"/>
          </a:xfrm>
          <a:prstGeom prst="rect">
            <a:avLst/>
          </a:prstGeom>
        </p:spPr>
      </p:pic>
      <p:sp>
        <p:nvSpPr>
          <p:cNvPr id="35" name="矢印: 右 34">
            <a:extLst>
              <a:ext uri="{FF2B5EF4-FFF2-40B4-BE49-F238E27FC236}">
                <a16:creationId xmlns:a16="http://schemas.microsoft.com/office/drawing/2014/main" id="{2678DB4D-1A3B-4DDC-8607-4AE11B0B8061}"/>
              </a:ext>
            </a:extLst>
          </p:cNvPr>
          <p:cNvSpPr/>
          <p:nvPr/>
        </p:nvSpPr>
        <p:spPr>
          <a:xfrm rot="16200000">
            <a:off x="1646913" y="2440593"/>
            <a:ext cx="258341" cy="262661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CA7AF7E4-871C-4960-BEBE-BF82A6F8206B}"/>
              </a:ext>
            </a:extLst>
          </p:cNvPr>
          <p:cNvSpPr/>
          <p:nvPr/>
        </p:nvSpPr>
        <p:spPr>
          <a:xfrm>
            <a:off x="2668529" y="1548941"/>
            <a:ext cx="258341" cy="262661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C1282C9-D7F6-4780-A41D-FD1D5CF705FB}"/>
              </a:ext>
            </a:extLst>
          </p:cNvPr>
          <p:cNvSpPr txBox="1"/>
          <p:nvPr/>
        </p:nvSpPr>
        <p:spPr>
          <a:xfrm>
            <a:off x="1139029" y="2434623"/>
            <a:ext cx="50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4A7F11E-D75D-481D-8A37-28169BC277AC}"/>
              </a:ext>
            </a:extLst>
          </p:cNvPr>
          <p:cNvSpPr txBox="1"/>
          <p:nvPr/>
        </p:nvSpPr>
        <p:spPr>
          <a:xfrm>
            <a:off x="1126194" y="1470627"/>
            <a:ext cx="50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319761B-43B9-418B-A818-C004D15BF08A}"/>
              </a:ext>
            </a:extLst>
          </p:cNvPr>
          <p:cNvSpPr txBox="1"/>
          <p:nvPr/>
        </p:nvSpPr>
        <p:spPr>
          <a:xfrm>
            <a:off x="2544837" y="1758267"/>
            <a:ext cx="50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34C9F4D-BED4-4F15-913B-E0D9FCE0EFE0}"/>
              </a:ext>
            </a:extLst>
          </p:cNvPr>
          <p:cNvSpPr txBox="1"/>
          <p:nvPr/>
        </p:nvSpPr>
        <p:spPr>
          <a:xfrm>
            <a:off x="1600792" y="3427864"/>
            <a:ext cx="55458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①「長さ」で指定された回数ブロックを配置する。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F42AD7D-4152-42DA-9B7B-6C4C33AB20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665" y="1432584"/>
            <a:ext cx="361137" cy="514027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A7599A0-6A0C-48DE-8EE7-3815EA7A8824}"/>
              </a:ext>
            </a:extLst>
          </p:cNvPr>
          <p:cNvSpPr txBox="1"/>
          <p:nvPr/>
        </p:nvSpPr>
        <p:spPr>
          <a:xfrm>
            <a:off x="7010655" y="1497235"/>
            <a:ext cx="50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40EACCF-203E-4050-9297-D42581272303}"/>
              </a:ext>
            </a:extLst>
          </p:cNvPr>
          <p:cNvSpPr txBox="1"/>
          <p:nvPr/>
        </p:nvSpPr>
        <p:spPr>
          <a:xfrm>
            <a:off x="1600792" y="3813601"/>
            <a:ext cx="55458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　向きを右に変える。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5B759CA-E490-4CF4-9816-581A43DB7996}"/>
              </a:ext>
            </a:extLst>
          </p:cNvPr>
          <p:cNvSpPr txBox="1"/>
          <p:nvPr/>
        </p:nvSpPr>
        <p:spPr>
          <a:xfrm>
            <a:off x="2048396" y="3527336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B162F6B-B2F1-40E3-8DA5-957746A5D0AE}"/>
              </a:ext>
            </a:extLst>
          </p:cNvPr>
          <p:cNvSpPr txBox="1"/>
          <p:nvPr/>
        </p:nvSpPr>
        <p:spPr>
          <a:xfrm>
            <a:off x="2988426" y="3527336"/>
            <a:ext cx="535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3B714B9-6279-4161-AEB9-770C020F47FB}"/>
              </a:ext>
            </a:extLst>
          </p:cNvPr>
          <p:cNvSpPr txBox="1"/>
          <p:nvPr/>
        </p:nvSpPr>
        <p:spPr>
          <a:xfrm>
            <a:off x="259976" y="937400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1AEBD96-75B8-4C4B-89A2-D27E1D28FDDB}"/>
              </a:ext>
            </a:extLst>
          </p:cNvPr>
          <p:cNvSpPr txBox="1"/>
          <p:nvPr/>
        </p:nvSpPr>
        <p:spPr>
          <a:xfrm>
            <a:off x="852731" y="1008076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1630DA1-F98A-4F7D-B356-978CB9626E82}"/>
              </a:ext>
            </a:extLst>
          </p:cNvPr>
          <p:cNvSpPr txBox="1"/>
          <p:nvPr/>
        </p:nvSpPr>
        <p:spPr>
          <a:xfrm>
            <a:off x="3193506" y="100807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3784AA3-C444-42EB-9C49-9DEA743C722D}"/>
              </a:ext>
            </a:extLst>
          </p:cNvPr>
          <p:cNvSpPr txBox="1"/>
          <p:nvPr/>
        </p:nvSpPr>
        <p:spPr>
          <a:xfrm>
            <a:off x="4957990" y="1008076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3BFAE2-3C5F-47D0-B15E-8261E327C0BD}"/>
              </a:ext>
            </a:extLst>
          </p:cNvPr>
          <p:cNvSpPr txBox="1"/>
          <p:nvPr/>
        </p:nvSpPr>
        <p:spPr>
          <a:xfrm>
            <a:off x="4100368" y="3527336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2CA9C88-0E2E-4471-8570-CE0C33B49E8F}"/>
              </a:ext>
            </a:extLst>
          </p:cNvPr>
          <p:cNvSpPr txBox="1"/>
          <p:nvPr/>
        </p:nvSpPr>
        <p:spPr>
          <a:xfrm>
            <a:off x="5705244" y="3527336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977602F-A077-432F-AAF6-BDD57995072D}"/>
              </a:ext>
            </a:extLst>
          </p:cNvPr>
          <p:cNvSpPr txBox="1"/>
          <p:nvPr/>
        </p:nvSpPr>
        <p:spPr>
          <a:xfrm>
            <a:off x="2062684" y="3919521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300CD23-9323-4F1C-882A-AEDCE903AFFD}"/>
              </a:ext>
            </a:extLst>
          </p:cNvPr>
          <p:cNvSpPr txBox="1"/>
          <p:nvPr/>
        </p:nvSpPr>
        <p:spPr>
          <a:xfrm>
            <a:off x="2746277" y="3919521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E16DAF7-B6EC-468B-9C3F-CB1E3B8164A4}"/>
              </a:ext>
            </a:extLst>
          </p:cNvPr>
          <p:cNvSpPr txBox="1"/>
          <p:nvPr/>
        </p:nvSpPr>
        <p:spPr>
          <a:xfrm>
            <a:off x="3203760" y="3919521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31CD20E-6F49-4259-859C-B8722BEDB95D}"/>
              </a:ext>
            </a:extLst>
          </p:cNvPr>
          <p:cNvSpPr txBox="1"/>
          <p:nvPr/>
        </p:nvSpPr>
        <p:spPr>
          <a:xfrm>
            <a:off x="1600792" y="4251356"/>
            <a:ext cx="55458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③「幅」で指定された回数ブロックを配置する。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84BED55-6ECB-4CEF-A0C3-47CFFE173BCE}"/>
              </a:ext>
            </a:extLst>
          </p:cNvPr>
          <p:cNvSpPr txBox="1"/>
          <p:nvPr/>
        </p:nvSpPr>
        <p:spPr>
          <a:xfrm>
            <a:off x="1600792" y="4637092"/>
            <a:ext cx="55458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　向きを右に変える。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CDE6229-2E37-4C7B-8E70-1E7972FABE06}"/>
              </a:ext>
            </a:extLst>
          </p:cNvPr>
          <p:cNvSpPr txBox="1"/>
          <p:nvPr/>
        </p:nvSpPr>
        <p:spPr>
          <a:xfrm>
            <a:off x="2048396" y="4350828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612D81C-B2D9-4FEE-B919-5687FD5C693C}"/>
              </a:ext>
            </a:extLst>
          </p:cNvPr>
          <p:cNvSpPr txBox="1"/>
          <p:nvPr/>
        </p:nvSpPr>
        <p:spPr>
          <a:xfrm>
            <a:off x="2724658" y="4350828"/>
            <a:ext cx="535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164C440-7430-4BA1-8100-C6094DE886AF}"/>
              </a:ext>
            </a:extLst>
          </p:cNvPr>
          <p:cNvSpPr txBox="1"/>
          <p:nvPr/>
        </p:nvSpPr>
        <p:spPr>
          <a:xfrm>
            <a:off x="3836600" y="4350828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EAC2D0A-ADD3-4D8E-BDBB-5E8ABD534DB2}"/>
              </a:ext>
            </a:extLst>
          </p:cNvPr>
          <p:cNvSpPr txBox="1"/>
          <p:nvPr/>
        </p:nvSpPr>
        <p:spPr>
          <a:xfrm>
            <a:off x="5441476" y="4350828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B3EFDCD-4343-4D0A-830C-64C79C994173}"/>
              </a:ext>
            </a:extLst>
          </p:cNvPr>
          <p:cNvSpPr txBox="1"/>
          <p:nvPr/>
        </p:nvSpPr>
        <p:spPr>
          <a:xfrm>
            <a:off x="2062684" y="4725428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2A1A2AD-77B9-429D-A6D9-C0AA53B03284}"/>
              </a:ext>
            </a:extLst>
          </p:cNvPr>
          <p:cNvSpPr txBox="1"/>
          <p:nvPr/>
        </p:nvSpPr>
        <p:spPr>
          <a:xfrm>
            <a:off x="2746277" y="4725428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E1A2F19-5402-4170-9894-2354F2F4DB01}"/>
              </a:ext>
            </a:extLst>
          </p:cNvPr>
          <p:cNvSpPr txBox="1"/>
          <p:nvPr/>
        </p:nvSpPr>
        <p:spPr>
          <a:xfrm>
            <a:off x="3203760" y="4725428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2E34AF0-D79E-4161-B63D-66C46D590313}"/>
              </a:ext>
            </a:extLst>
          </p:cNvPr>
          <p:cNvSpPr txBox="1"/>
          <p:nvPr/>
        </p:nvSpPr>
        <p:spPr>
          <a:xfrm>
            <a:off x="1600792" y="5172300"/>
            <a:ext cx="60485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　　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段目が完成する）。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10A74810-65F6-4C8E-9853-C7C24EDB0511}"/>
              </a:ext>
            </a:extLst>
          </p:cNvPr>
          <p:cNvSpPr/>
          <p:nvPr/>
        </p:nvSpPr>
        <p:spPr>
          <a:xfrm>
            <a:off x="2062684" y="5370469"/>
            <a:ext cx="683593" cy="340186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FFDECD6-3769-42E1-B7A9-BA4DEFE6426B}"/>
              </a:ext>
            </a:extLst>
          </p:cNvPr>
          <p:cNvSpPr txBox="1"/>
          <p:nvPr/>
        </p:nvSpPr>
        <p:spPr>
          <a:xfrm>
            <a:off x="2988426" y="5268762"/>
            <a:ext cx="535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9F07E97-4DE7-4912-8573-7FDC002DD13F}"/>
              </a:ext>
            </a:extLst>
          </p:cNvPr>
          <p:cNvSpPr txBox="1"/>
          <p:nvPr/>
        </p:nvSpPr>
        <p:spPr>
          <a:xfrm>
            <a:off x="3765972" y="5262747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21B4DD4-1E06-40E2-AAFA-3F13140A67AB}"/>
              </a:ext>
            </a:extLst>
          </p:cNvPr>
          <p:cNvSpPr txBox="1"/>
          <p:nvPr/>
        </p:nvSpPr>
        <p:spPr>
          <a:xfrm>
            <a:off x="4508321" y="5255899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E40B1706-F545-4DD3-972A-E0ACB6550418}"/>
              </a:ext>
            </a:extLst>
          </p:cNvPr>
          <p:cNvSpPr txBox="1"/>
          <p:nvPr/>
        </p:nvSpPr>
        <p:spPr>
          <a:xfrm>
            <a:off x="5286900" y="5253955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だんめ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1828E0F-EF4A-4DB9-828B-E712AF8253C6}"/>
              </a:ext>
            </a:extLst>
          </p:cNvPr>
          <p:cNvSpPr txBox="1"/>
          <p:nvPr/>
        </p:nvSpPr>
        <p:spPr>
          <a:xfrm>
            <a:off x="6015267" y="5253955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61DC71DF-9B9B-4D88-A819-978B59621972}"/>
              </a:ext>
            </a:extLst>
          </p:cNvPr>
          <p:cNvSpPr/>
          <p:nvPr/>
        </p:nvSpPr>
        <p:spPr>
          <a:xfrm>
            <a:off x="1600792" y="3552231"/>
            <a:ext cx="5409863" cy="75814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09CF99F8-C632-4E55-9517-9433ECB66F4C}"/>
              </a:ext>
            </a:extLst>
          </p:cNvPr>
          <p:cNvSpPr txBox="1"/>
          <p:nvPr/>
        </p:nvSpPr>
        <p:spPr>
          <a:xfrm>
            <a:off x="1600792" y="5645706"/>
            <a:ext cx="27250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　一段上に移動する。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B34776E0-0BA8-478D-819B-8CB957AE8D32}"/>
              </a:ext>
            </a:extLst>
          </p:cNvPr>
          <p:cNvSpPr txBox="1"/>
          <p:nvPr/>
        </p:nvSpPr>
        <p:spPr>
          <a:xfrm>
            <a:off x="3023594" y="5742168"/>
            <a:ext cx="535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3760A11-AC7C-437E-85F4-E0585D38595E}"/>
              </a:ext>
            </a:extLst>
          </p:cNvPr>
          <p:cNvSpPr txBox="1"/>
          <p:nvPr/>
        </p:nvSpPr>
        <p:spPr>
          <a:xfrm>
            <a:off x="2048396" y="5727361"/>
            <a:ext cx="839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いちだんうえ</a:t>
            </a: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0E268A8D-208E-441F-8969-847775B927BD}"/>
              </a:ext>
            </a:extLst>
          </p:cNvPr>
          <p:cNvSpPr/>
          <p:nvPr/>
        </p:nvSpPr>
        <p:spPr>
          <a:xfrm>
            <a:off x="1600792" y="4381376"/>
            <a:ext cx="5409863" cy="79092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2CC6AB9-16F7-4AFB-8B6C-B78A5D6B82CE}"/>
              </a:ext>
            </a:extLst>
          </p:cNvPr>
          <p:cNvSpPr txBox="1"/>
          <p:nvPr/>
        </p:nvSpPr>
        <p:spPr>
          <a:xfrm>
            <a:off x="1600792" y="6178472"/>
            <a:ext cx="60485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　　　　の部分を「高さ」で指定された回数繰り返す。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F7D90137-7250-4090-A1FA-C412C4E17D65}"/>
              </a:ext>
            </a:extLst>
          </p:cNvPr>
          <p:cNvSpPr/>
          <p:nvPr/>
        </p:nvSpPr>
        <p:spPr>
          <a:xfrm>
            <a:off x="2062684" y="6376641"/>
            <a:ext cx="683593" cy="340186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0918F06-1B80-42B2-BCCD-24FBE27EA616}"/>
              </a:ext>
            </a:extLst>
          </p:cNvPr>
          <p:cNvSpPr txBox="1"/>
          <p:nvPr/>
        </p:nvSpPr>
        <p:spPr>
          <a:xfrm>
            <a:off x="3023594" y="6274934"/>
            <a:ext cx="535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854E17A-6118-47BB-A150-45BF31A3D547}"/>
              </a:ext>
            </a:extLst>
          </p:cNvPr>
          <p:cNvSpPr txBox="1"/>
          <p:nvPr/>
        </p:nvSpPr>
        <p:spPr>
          <a:xfrm>
            <a:off x="3853894" y="6268919"/>
            <a:ext cx="463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5E62A745-8A31-4A7B-A97E-EC6CD7C3CE17}"/>
              </a:ext>
            </a:extLst>
          </p:cNvPr>
          <p:cNvSpPr txBox="1"/>
          <p:nvPr/>
        </p:nvSpPr>
        <p:spPr>
          <a:xfrm>
            <a:off x="4813105" y="6278739"/>
            <a:ext cx="6283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54E1BB33-8B7F-4599-8533-36EB002977AF}"/>
              </a:ext>
            </a:extLst>
          </p:cNvPr>
          <p:cNvSpPr txBox="1"/>
          <p:nvPr/>
        </p:nvSpPr>
        <p:spPr>
          <a:xfrm>
            <a:off x="5960561" y="6268919"/>
            <a:ext cx="7829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 く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299686A-208F-40CB-BA09-BE3CD982DCD2}"/>
              </a:ext>
            </a:extLst>
          </p:cNvPr>
          <p:cNvSpPr txBox="1"/>
          <p:nvPr/>
        </p:nvSpPr>
        <p:spPr>
          <a:xfrm>
            <a:off x="6836502" y="6260127"/>
            <a:ext cx="4626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BDBC2B7F-C28E-4E17-B377-1B6319D628A4}"/>
              </a:ext>
            </a:extLst>
          </p:cNvPr>
          <p:cNvSpPr/>
          <p:nvPr/>
        </p:nvSpPr>
        <p:spPr>
          <a:xfrm>
            <a:off x="1525486" y="3447401"/>
            <a:ext cx="5545832" cy="1815346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A353EA54-6466-4F93-8AA4-4D4B293CC5FD}"/>
              </a:ext>
            </a:extLst>
          </p:cNvPr>
          <p:cNvSpPr/>
          <p:nvPr/>
        </p:nvSpPr>
        <p:spPr>
          <a:xfrm>
            <a:off x="1464822" y="3383191"/>
            <a:ext cx="6078385" cy="2853017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84029E5-4B0D-4A0A-A5CE-EC072DC4C916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7477632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C99DF553-76C8-40E4-8E82-6FDD9038B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9" y="2291077"/>
            <a:ext cx="8578482" cy="3831533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DBA91F3-5C0D-4147-ACC6-A5D0EFA3316D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7FDFD9D-2F30-46E1-BA20-9DC2FCD1BE23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6B9E6B7-1C09-4430-88CE-2C5AF06BEA08}"/>
              </a:ext>
            </a:extLst>
          </p:cNvPr>
          <p:cNvSpPr txBox="1"/>
          <p:nvPr/>
        </p:nvSpPr>
        <p:spPr>
          <a:xfrm>
            <a:off x="2879991" y="110368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4C2A471-AECC-42F1-92C9-9733336DB600}"/>
              </a:ext>
            </a:extLst>
          </p:cNvPr>
          <p:cNvSpPr txBox="1"/>
          <p:nvPr/>
        </p:nvSpPr>
        <p:spPr>
          <a:xfrm>
            <a:off x="1527704" y="1653450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738F04C-1EC6-4600-8378-63B430A14E7E}"/>
              </a:ext>
            </a:extLst>
          </p:cNvPr>
          <p:cNvSpPr txBox="1"/>
          <p:nvPr/>
        </p:nvSpPr>
        <p:spPr>
          <a:xfrm>
            <a:off x="4747538" y="110368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FCD3D13-FF9A-4FA5-B5C8-DEEDFA65E176}"/>
              </a:ext>
            </a:extLst>
          </p:cNvPr>
          <p:cNvSpPr txBox="1"/>
          <p:nvPr/>
        </p:nvSpPr>
        <p:spPr>
          <a:xfrm>
            <a:off x="5878195" y="165345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F19CCEEF-A163-498F-B907-6CAD1D7BA522}"/>
              </a:ext>
            </a:extLst>
          </p:cNvPr>
          <p:cNvGrpSpPr/>
          <p:nvPr/>
        </p:nvGrpSpPr>
        <p:grpSpPr>
          <a:xfrm>
            <a:off x="2648189" y="4188631"/>
            <a:ext cx="1010358" cy="1010358"/>
            <a:chOff x="1252039" y="3292623"/>
            <a:chExt cx="1604985" cy="1604985"/>
          </a:xfrm>
        </p:grpSpPr>
        <p:sp>
          <p:nvSpPr>
            <p:cNvPr id="88" name="楕円 87">
              <a:extLst>
                <a:ext uri="{FF2B5EF4-FFF2-40B4-BE49-F238E27FC236}">
                  <a16:creationId xmlns:a16="http://schemas.microsoft.com/office/drawing/2014/main" id="{D6319A46-26E4-4F98-AC92-893604D5014B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86D34F9B-3553-4F0E-9EF8-67E4FAFB865F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91" name="図 90">
                <a:extLst>
                  <a:ext uri="{FF2B5EF4-FFF2-40B4-BE49-F238E27FC236}">
                    <a16:creationId xmlns:a16="http://schemas.microsoft.com/office/drawing/2014/main" id="{24DCEF6A-572E-4D02-9C4A-A24B1A8FBF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92" name="グループ化 91">
                <a:extLst>
                  <a:ext uri="{FF2B5EF4-FFF2-40B4-BE49-F238E27FC236}">
                    <a16:creationId xmlns:a16="http://schemas.microsoft.com/office/drawing/2014/main" id="{311E0AB8-551F-41F7-BB99-E8F4FDC33B54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100" name="図 99">
                  <a:extLst>
                    <a:ext uri="{FF2B5EF4-FFF2-40B4-BE49-F238E27FC236}">
                      <a16:creationId xmlns:a16="http://schemas.microsoft.com/office/drawing/2014/main" id="{E7470A92-B7BA-4FAD-AFB5-4AF5F07F79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2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101" name="四角形: 角を丸くする 100">
                  <a:extLst>
                    <a:ext uri="{FF2B5EF4-FFF2-40B4-BE49-F238E27FC236}">
                      <a16:creationId xmlns:a16="http://schemas.microsoft.com/office/drawing/2014/main" id="{B528FADD-D9BE-4628-89A9-3F5FD917387D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02" name="円弧 101">
            <a:extLst>
              <a:ext uri="{FF2B5EF4-FFF2-40B4-BE49-F238E27FC236}">
                <a16:creationId xmlns:a16="http://schemas.microsoft.com/office/drawing/2014/main" id="{CB679D50-D168-4086-AE16-52DBB38BCD2F}"/>
              </a:ext>
            </a:extLst>
          </p:cNvPr>
          <p:cNvSpPr/>
          <p:nvPr/>
        </p:nvSpPr>
        <p:spPr>
          <a:xfrm>
            <a:off x="2298224" y="3849859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1C19BA92-4305-40A9-AE9C-962D4D6F8E4B}"/>
              </a:ext>
            </a:extLst>
          </p:cNvPr>
          <p:cNvSpPr/>
          <p:nvPr/>
        </p:nvSpPr>
        <p:spPr>
          <a:xfrm>
            <a:off x="4008512" y="4715225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A8DC984-A18D-45AD-BFEF-291A6FA43C95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34113721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C5C6A74-E92C-44EB-B8DB-090EBBB07DAF}"/>
              </a:ext>
            </a:extLst>
          </p:cNvPr>
          <p:cNvSpPr txBox="1"/>
          <p:nvPr/>
        </p:nvSpPr>
        <p:spPr>
          <a:xfrm>
            <a:off x="563651" y="1149500"/>
            <a:ext cx="784699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最初に、チャットコマンドのブロックに引数を準備します。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を押すと、引数が追加されます。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つの引数が必要なので、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回押してください。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0C28993-E793-4665-8DBE-40A146494838}"/>
              </a:ext>
            </a:extLst>
          </p:cNvPr>
          <p:cNvSpPr txBox="1"/>
          <p:nvPr/>
        </p:nvSpPr>
        <p:spPr>
          <a:xfrm>
            <a:off x="512372" y="122639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4F58B63-E925-48B2-9738-1B870352D70A}"/>
              </a:ext>
            </a:extLst>
          </p:cNvPr>
          <p:cNvSpPr txBox="1"/>
          <p:nvPr/>
        </p:nvSpPr>
        <p:spPr>
          <a:xfrm>
            <a:off x="4615368" y="1230667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5AC200A-62D1-467F-95FF-661F4A43BC5C}"/>
              </a:ext>
            </a:extLst>
          </p:cNvPr>
          <p:cNvSpPr txBox="1"/>
          <p:nvPr/>
        </p:nvSpPr>
        <p:spPr>
          <a:xfrm>
            <a:off x="5324565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F88EC79D-C47D-43D9-AC15-3FBB3DD12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51" y="1887871"/>
            <a:ext cx="409575" cy="381000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CAA4B6A-9D63-4722-B2E4-0B37BB338259}"/>
              </a:ext>
            </a:extLst>
          </p:cNvPr>
          <p:cNvSpPr txBox="1"/>
          <p:nvPr/>
        </p:nvSpPr>
        <p:spPr>
          <a:xfrm>
            <a:off x="2118382" y="1792475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5A7306-F78C-4758-B011-584F28EACAE4}"/>
              </a:ext>
            </a:extLst>
          </p:cNvPr>
          <p:cNvSpPr txBox="1"/>
          <p:nvPr/>
        </p:nvSpPr>
        <p:spPr>
          <a:xfrm>
            <a:off x="2801203" y="179247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F7B29ED-D2EA-478E-BD1E-EC14A6A26357}"/>
              </a:ext>
            </a:extLst>
          </p:cNvPr>
          <p:cNvSpPr txBox="1"/>
          <p:nvPr/>
        </p:nvSpPr>
        <p:spPr>
          <a:xfrm>
            <a:off x="1811317" y="232117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C61356D-6DFC-43FC-9F13-580469297574}"/>
              </a:ext>
            </a:extLst>
          </p:cNvPr>
          <p:cNvSpPr txBox="1"/>
          <p:nvPr/>
        </p:nvSpPr>
        <p:spPr>
          <a:xfrm>
            <a:off x="2494138" y="232117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528C3D5-1A6A-406E-BE48-553964C4CDC1}"/>
              </a:ext>
            </a:extLst>
          </p:cNvPr>
          <p:cNvSpPr txBox="1"/>
          <p:nvPr/>
        </p:nvSpPr>
        <p:spPr>
          <a:xfrm>
            <a:off x="525354" y="232117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DE3DA7E-A983-4013-8EA1-8B8F788D34D5}"/>
              </a:ext>
            </a:extLst>
          </p:cNvPr>
          <p:cNvSpPr txBox="1"/>
          <p:nvPr/>
        </p:nvSpPr>
        <p:spPr>
          <a:xfrm>
            <a:off x="3963659" y="232117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452F75F-A2A4-47A4-BAC5-229465348D6A}"/>
              </a:ext>
            </a:extLst>
          </p:cNvPr>
          <p:cNvSpPr txBox="1"/>
          <p:nvPr/>
        </p:nvSpPr>
        <p:spPr>
          <a:xfrm>
            <a:off x="1291564" y="1773789"/>
            <a:ext cx="311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9C5746C-3AD9-43C8-83C3-1EA1E126C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570" y="3175904"/>
            <a:ext cx="2720576" cy="100592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BDE6D69-F3A3-4F88-9EFB-753182296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570" y="4931789"/>
            <a:ext cx="4511431" cy="983065"/>
          </a:xfrm>
          <a:prstGeom prst="rect">
            <a:avLst/>
          </a:prstGeom>
        </p:spPr>
      </p:pic>
      <p:sp>
        <p:nvSpPr>
          <p:cNvPr id="41" name="矢印: 右 40">
            <a:extLst>
              <a:ext uri="{FF2B5EF4-FFF2-40B4-BE49-F238E27FC236}">
                <a16:creationId xmlns:a16="http://schemas.microsoft.com/office/drawing/2014/main" id="{4A379AD8-7411-4F97-896F-69ECD6FCF96D}"/>
              </a:ext>
            </a:extLst>
          </p:cNvPr>
          <p:cNvSpPr/>
          <p:nvPr/>
        </p:nvSpPr>
        <p:spPr>
          <a:xfrm rot="5400000">
            <a:off x="2908217" y="4238881"/>
            <a:ext cx="625402" cy="635859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0F3DCBB2-2E56-44F6-AAE8-88F11DD7A2AA}"/>
              </a:ext>
            </a:extLst>
          </p:cNvPr>
          <p:cNvSpPr/>
          <p:nvPr/>
        </p:nvSpPr>
        <p:spPr>
          <a:xfrm>
            <a:off x="4121024" y="3290982"/>
            <a:ext cx="284761" cy="284761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A573601-F5FC-4A90-9344-71BC79F0E7D7}"/>
              </a:ext>
            </a:extLst>
          </p:cNvPr>
          <p:cNvSpPr txBox="1"/>
          <p:nvPr/>
        </p:nvSpPr>
        <p:spPr>
          <a:xfrm>
            <a:off x="3206269" y="3215442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633B67A-F3B2-4E50-BC06-6B35C478A545}"/>
              </a:ext>
            </a:extLst>
          </p:cNvPr>
          <p:cNvSpPr txBox="1"/>
          <p:nvPr/>
        </p:nvSpPr>
        <p:spPr>
          <a:xfrm>
            <a:off x="3806654" y="321733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591F39-D182-43DA-819B-96398E406243}"/>
              </a:ext>
            </a:extLst>
          </p:cNvPr>
          <p:cNvSpPr txBox="1"/>
          <p:nvPr/>
        </p:nvSpPr>
        <p:spPr>
          <a:xfrm>
            <a:off x="3229711" y="4949373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F3F2205-0564-45A9-9F88-049DE3C36E26}"/>
              </a:ext>
            </a:extLst>
          </p:cNvPr>
          <p:cNvSpPr txBox="1"/>
          <p:nvPr/>
        </p:nvSpPr>
        <p:spPr>
          <a:xfrm>
            <a:off x="3830096" y="495126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19CF44B-F75E-4137-AD72-41FE946A1F0B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27489949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C5C6A74-E92C-44EB-B8DB-090EBBB07DAF}"/>
              </a:ext>
            </a:extLst>
          </p:cNvPr>
          <p:cNvSpPr txBox="1"/>
          <p:nvPr/>
        </p:nvSpPr>
        <p:spPr>
          <a:xfrm>
            <a:off x="563651" y="1149500"/>
            <a:ext cx="78469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どんな値を渡すかわかりやすくするために、引数の名前を変更します。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▼を押して、「変数の名前を変更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. 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」を選びます。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0C28993-E793-4665-8DBE-40A146494838}"/>
              </a:ext>
            </a:extLst>
          </p:cNvPr>
          <p:cNvSpPr txBox="1"/>
          <p:nvPr/>
        </p:nvSpPr>
        <p:spPr>
          <a:xfrm>
            <a:off x="1159090" y="1217968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4F58B63-E925-48B2-9738-1B870352D70A}"/>
              </a:ext>
            </a:extLst>
          </p:cNvPr>
          <p:cNvSpPr txBox="1"/>
          <p:nvPr/>
        </p:nvSpPr>
        <p:spPr>
          <a:xfrm>
            <a:off x="5098945" y="1217968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5AC200A-62D1-467F-95FF-661F4A43BC5C}"/>
              </a:ext>
            </a:extLst>
          </p:cNvPr>
          <p:cNvSpPr txBox="1"/>
          <p:nvPr/>
        </p:nvSpPr>
        <p:spPr>
          <a:xfrm>
            <a:off x="6458773" y="1217968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CAA4B6A-9D63-4722-B2E4-0B37BB338259}"/>
              </a:ext>
            </a:extLst>
          </p:cNvPr>
          <p:cNvSpPr txBox="1"/>
          <p:nvPr/>
        </p:nvSpPr>
        <p:spPr>
          <a:xfrm>
            <a:off x="2118382" y="177378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5A7306-F78C-4758-B011-584F28EACAE4}"/>
              </a:ext>
            </a:extLst>
          </p:cNvPr>
          <p:cNvSpPr txBox="1"/>
          <p:nvPr/>
        </p:nvSpPr>
        <p:spPr>
          <a:xfrm>
            <a:off x="2801203" y="177378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452F75F-A2A4-47A4-BAC5-229465348D6A}"/>
              </a:ext>
            </a:extLst>
          </p:cNvPr>
          <p:cNvSpPr txBox="1"/>
          <p:nvPr/>
        </p:nvSpPr>
        <p:spPr>
          <a:xfrm>
            <a:off x="1080552" y="1773789"/>
            <a:ext cx="311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6C6517C-185C-4536-9B7B-36C647E53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581" y="2590179"/>
            <a:ext cx="4503810" cy="2156647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A758F84-A495-4E20-A29A-8E63B04E25D5}"/>
              </a:ext>
            </a:extLst>
          </p:cNvPr>
          <p:cNvSpPr txBox="1"/>
          <p:nvPr/>
        </p:nvSpPr>
        <p:spPr>
          <a:xfrm>
            <a:off x="5825726" y="1217968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7210D0B-A48C-4396-AAE6-C0E7ACD772BF}"/>
              </a:ext>
            </a:extLst>
          </p:cNvPr>
          <p:cNvSpPr txBox="1"/>
          <p:nvPr/>
        </p:nvSpPr>
        <p:spPr>
          <a:xfrm>
            <a:off x="1669312" y="1217968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8F0307B-E865-4D70-9EEB-849854831268}"/>
              </a:ext>
            </a:extLst>
          </p:cNvPr>
          <p:cNvSpPr txBox="1"/>
          <p:nvPr/>
        </p:nvSpPr>
        <p:spPr>
          <a:xfrm>
            <a:off x="3469542" y="177378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D5C053D-328B-4E6C-AFE9-F1EF598AA839}"/>
              </a:ext>
            </a:extLst>
          </p:cNvPr>
          <p:cNvSpPr txBox="1"/>
          <p:nvPr/>
        </p:nvSpPr>
        <p:spPr>
          <a:xfrm>
            <a:off x="4830276" y="1773789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81B689C-8042-4E5C-A4BD-95164A8AF6B0}"/>
              </a:ext>
            </a:extLst>
          </p:cNvPr>
          <p:cNvSpPr txBox="1"/>
          <p:nvPr/>
        </p:nvSpPr>
        <p:spPr>
          <a:xfrm>
            <a:off x="3264952" y="2617923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29EC6C1-1AED-4461-B1C5-C8A1BA620861}"/>
              </a:ext>
            </a:extLst>
          </p:cNvPr>
          <p:cNvSpPr txBox="1"/>
          <p:nvPr/>
        </p:nvSpPr>
        <p:spPr>
          <a:xfrm>
            <a:off x="3865337" y="261981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F7B7155-A1E6-4CC8-8F4B-4EA0657CB72A}"/>
              </a:ext>
            </a:extLst>
          </p:cNvPr>
          <p:cNvSpPr txBox="1"/>
          <p:nvPr/>
        </p:nvSpPr>
        <p:spPr>
          <a:xfrm>
            <a:off x="3882655" y="4317768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0873C74-B565-423A-B0DF-5F3C93801616}"/>
              </a:ext>
            </a:extLst>
          </p:cNvPr>
          <p:cNvSpPr txBox="1"/>
          <p:nvPr/>
        </p:nvSpPr>
        <p:spPr>
          <a:xfrm>
            <a:off x="4570848" y="4317768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33AA07C-B40F-4DA6-97ED-058A456139D5}"/>
              </a:ext>
            </a:extLst>
          </p:cNvPr>
          <p:cNvSpPr txBox="1"/>
          <p:nvPr/>
        </p:nvSpPr>
        <p:spPr>
          <a:xfrm>
            <a:off x="4270713" y="431776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5A35BC-8399-447D-A46E-D8746D565102}"/>
              </a:ext>
            </a:extLst>
          </p:cNvPr>
          <p:cNvSpPr txBox="1"/>
          <p:nvPr/>
        </p:nvSpPr>
        <p:spPr>
          <a:xfrm>
            <a:off x="3882655" y="395163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1D7BE74-A294-4335-848E-7B964AD1EB8C}"/>
              </a:ext>
            </a:extLst>
          </p:cNvPr>
          <p:cNvSpPr txBox="1"/>
          <p:nvPr/>
        </p:nvSpPr>
        <p:spPr>
          <a:xfrm>
            <a:off x="4254325" y="395163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9E268B6D-6F52-4883-B639-92C4FB4F4488}"/>
              </a:ext>
            </a:extLst>
          </p:cNvPr>
          <p:cNvSpPr/>
          <p:nvPr/>
        </p:nvSpPr>
        <p:spPr>
          <a:xfrm>
            <a:off x="3796219" y="4317767"/>
            <a:ext cx="1426411" cy="308562"/>
          </a:xfrm>
          <a:prstGeom prst="roundRect">
            <a:avLst>
              <a:gd name="adj" fmla="val 2198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843D3ED-5045-4CB6-83AB-B7FCD5DE192B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8348643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C5C6A74-E92C-44EB-B8DB-090EBBB07DAF}"/>
              </a:ext>
            </a:extLst>
          </p:cNvPr>
          <p:cNvSpPr txBox="1"/>
          <p:nvPr/>
        </p:nvSpPr>
        <p:spPr>
          <a:xfrm>
            <a:off x="563651" y="1149500"/>
            <a:ext cx="78469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変更後の名前を入力し、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num1 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 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 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0C28993-E793-4665-8DBE-40A146494838}"/>
              </a:ext>
            </a:extLst>
          </p:cNvPr>
          <p:cNvSpPr txBox="1"/>
          <p:nvPr/>
        </p:nvSpPr>
        <p:spPr>
          <a:xfrm>
            <a:off x="486560" y="1221602"/>
            <a:ext cx="10017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へんこうご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CAA4B6A-9D63-4722-B2E4-0B37BB338259}"/>
              </a:ext>
            </a:extLst>
          </p:cNvPr>
          <p:cNvSpPr txBox="1"/>
          <p:nvPr/>
        </p:nvSpPr>
        <p:spPr>
          <a:xfrm>
            <a:off x="1969166" y="1221602"/>
            <a:ext cx="10339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7210D0B-A48C-4396-AAE6-C0E7ACD772BF}"/>
              </a:ext>
            </a:extLst>
          </p:cNvPr>
          <p:cNvSpPr txBox="1"/>
          <p:nvPr/>
        </p:nvSpPr>
        <p:spPr>
          <a:xfrm>
            <a:off x="1493467" y="1221602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8F0307B-E865-4D70-9EEB-849854831268}"/>
              </a:ext>
            </a:extLst>
          </p:cNvPr>
          <p:cNvSpPr txBox="1"/>
          <p:nvPr/>
        </p:nvSpPr>
        <p:spPr>
          <a:xfrm>
            <a:off x="2555142" y="177378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D5C053D-328B-4E6C-AFE9-F1EF598AA839}"/>
              </a:ext>
            </a:extLst>
          </p:cNvPr>
          <p:cNvSpPr txBox="1"/>
          <p:nvPr/>
        </p:nvSpPr>
        <p:spPr>
          <a:xfrm>
            <a:off x="4291055" y="122160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3E7084A-5E59-4C4F-BAC3-522156DEB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88" y="2401253"/>
            <a:ext cx="3736103" cy="17400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906B14C-84B7-4906-AB11-A9D001C66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88" y="4351182"/>
            <a:ext cx="3736103" cy="1749307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BDA7094-9A78-47DB-9E2E-3B538C2D1E39}"/>
              </a:ext>
            </a:extLst>
          </p:cNvPr>
          <p:cNvSpPr txBox="1"/>
          <p:nvPr/>
        </p:nvSpPr>
        <p:spPr>
          <a:xfrm>
            <a:off x="2145318" y="23947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A349D91-9139-4E0B-B752-53C7ED527A1B}"/>
              </a:ext>
            </a:extLst>
          </p:cNvPr>
          <p:cNvSpPr txBox="1"/>
          <p:nvPr/>
        </p:nvSpPr>
        <p:spPr>
          <a:xfrm>
            <a:off x="1423195" y="23947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778261E-A453-43A7-BFB9-BD8836F16368}"/>
              </a:ext>
            </a:extLst>
          </p:cNvPr>
          <p:cNvSpPr txBox="1"/>
          <p:nvPr/>
        </p:nvSpPr>
        <p:spPr>
          <a:xfrm>
            <a:off x="1790079" y="23947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E3539E0-FA9E-45DC-9101-1C4C0782D1F4}"/>
              </a:ext>
            </a:extLst>
          </p:cNvPr>
          <p:cNvSpPr txBox="1"/>
          <p:nvPr/>
        </p:nvSpPr>
        <p:spPr>
          <a:xfrm>
            <a:off x="651575" y="239470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ABC4B73-2158-4594-9170-3A388DCE92D9}"/>
              </a:ext>
            </a:extLst>
          </p:cNvPr>
          <p:cNvSpPr txBox="1"/>
          <p:nvPr/>
        </p:nvSpPr>
        <p:spPr>
          <a:xfrm>
            <a:off x="2157124" y="434239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D532983-05DD-4A2F-A01D-2B65C74AE41F}"/>
              </a:ext>
            </a:extLst>
          </p:cNvPr>
          <p:cNvSpPr txBox="1"/>
          <p:nvPr/>
        </p:nvSpPr>
        <p:spPr>
          <a:xfrm>
            <a:off x="1435001" y="434239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947C261-D1F0-44A6-9174-EF2E56BCE5D1}"/>
              </a:ext>
            </a:extLst>
          </p:cNvPr>
          <p:cNvSpPr txBox="1"/>
          <p:nvPr/>
        </p:nvSpPr>
        <p:spPr>
          <a:xfrm>
            <a:off x="1801885" y="434239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E28A2EF-5FE1-4800-86F0-631428D6135D}"/>
              </a:ext>
            </a:extLst>
          </p:cNvPr>
          <p:cNvSpPr txBox="1"/>
          <p:nvPr/>
        </p:nvSpPr>
        <p:spPr>
          <a:xfrm>
            <a:off x="663381" y="434239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1D7A3699-8A0A-4EE4-A485-8471A0DD5089}"/>
              </a:ext>
            </a:extLst>
          </p:cNvPr>
          <p:cNvSpPr/>
          <p:nvPr/>
        </p:nvSpPr>
        <p:spPr>
          <a:xfrm>
            <a:off x="914495" y="2904868"/>
            <a:ext cx="318272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453E68EC-69D5-41C7-B9C9-689254A806E6}"/>
              </a:ext>
            </a:extLst>
          </p:cNvPr>
          <p:cNvSpPr/>
          <p:nvPr/>
        </p:nvSpPr>
        <p:spPr>
          <a:xfrm rot="5400000">
            <a:off x="2074695" y="3623697"/>
            <a:ext cx="625402" cy="635859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D8D00283-AA30-49F6-84A9-463A490A881D}"/>
              </a:ext>
            </a:extLst>
          </p:cNvPr>
          <p:cNvSpPr/>
          <p:nvPr/>
        </p:nvSpPr>
        <p:spPr>
          <a:xfrm>
            <a:off x="927975" y="4840931"/>
            <a:ext cx="3182720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103D7700-424F-4C23-9373-E520CCD0F106}"/>
              </a:ext>
            </a:extLst>
          </p:cNvPr>
          <p:cNvSpPr/>
          <p:nvPr/>
        </p:nvSpPr>
        <p:spPr>
          <a:xfrm>
            <a:off x="3102606" y="5443946"/>
            <a:ext cx="1008089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F237400-EA78-422A-8A4D-FB35B551D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654" y="4966422"/>
            <a:ext cx="4026877" cy="862428"/>
          </a:xfrm>
          <a:prstGeom prst="rect">
            <a:avLst/>
          </a:prstGeom>
        </p:spPr>
      </p:pic>
      <p:sp>
        <p:nvSpPr>
          <p:cNvPr id="54" name="矢印: 右 53">
            <a:extLst>
              <a:ext uri="{FF2B5EF4-FFF2-40B4-BE49-F238E27FC236}">
                <a16:creationId xmlns:a16="http://schemas.microsoft.com/office/drawing/2014/main" id="{F87C24EC-B562-4359-B69E-585EBC35D682}"/>
              </a:ext>
            </a:extLst>
          </p:cNvPr>
          <p:cNvSpPr/>
          <p:nvPr/>
        </p:nvSpPr>
        <p:spPr>
          <a:xfrm>
            <a:off x="4411457" y="5069860"/>
            <a:ext cx="625402" cy="635859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3631EB3-E54C-4DF6-ACC1-704F408BA4FC}"/>
              </a:ext>
            </a:extLst>
          </p:cNvPr>
          <p:cNvSpPr txBox="1"/>
          <p:nvPr/>
        </p:nvSpPr>
        <p:spPr>
          <a:xfrm>
            <a:off x="6175205" y="4972163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4B9AA5C-B6DD-4797-8AF1-FDFFA12C46F1}"/>
              </a:ext>
            </a:extLst>
          </p:cNvPr>
          <p:cNvSpPr txBox="1"/>
          <p:nvPr/>
        </p:nvSpPr>
        <p:spPr>
          <a:xfrm>
            <a:off x="6731630" y="497405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6D24E92F-00E9-4BEC-A799-0AEC317CBA40}"/>
              </a:ext>
            </a:extLst>
          </p:cNvPr>
          <p:cNvSpPr/>
          <p:nvPr/>
        </p:nvSpPr>
        <p:spPr>
          <a:xfrm>
            <a:off x="7001630" y="5016277"/>
            <a:ext cx="761154" cy="308562"/>
          </a:xfrm>
          <a:prstGeom prst="roundRect">
            <a:avLst>
              <a:gd name="adj" fmla="val 2198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09FF190-8D4B-43E9-A570-5D09EDE31C7E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38324276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C5C6A74-E92C-44EB-B8DB-090EBBB07DAF}"/>
              </a:ext>
            </a:extLst>
          </p:cNvPr>
          <p:cNvSpPr txBox="1"/>
          <p:nvPr/>
        </p:nvSpPr>
        <p:spPr>
          <a:xfrm>
            <a:off x="563651" y="1149500"/>
            <a:ext cx="7846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同じように他の引数の名前も変更します。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0C28993-E793-4665-8DBE-40A146494838}"/>
              </a:ext>
            </a:extLst>
          </p:cNvPr>
          <p:cNvSpPr txBox="1"/>
          <p:nvPr/>
        </p:nvSpPr>
        <p:spPr>
          <a:xfrm>
            <a:off x="534561" y="1221785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7210D0B-A48C-4396-AAE6-C0E7ACD772BF}"/>
              </a:ext>
            </a:extLst>
          </p:cNvPr>
          <p:cNvSpPr txBox="1"/>
          <p:nvPr/>
        </p:nvSpPr>
        <p:spPr>
          <a:xfrm>
            <a:off x="2887011" y="1221785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8F0307B-E865-4D70-9EEB-849854831268}"/>
              </a:ext>
            </a:extLst>
          </p:cNvPr>
          <p:cNvSpPr txBox="1"/>
          <p:nvPr/>
        </p:nvSpPr>
        <p:spPr>
          <a:xfrm>
            <a:off x="3471803" y="1221785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CCEDA8B-4F98-4BBC-964F-A10279809402}"/>
              </a:ext>
            </a:extLst>
          </p:cNvPr>
          <p:cNvSpPr txBox="1"/>
          <p:nvPr/>
        </p:nvSpPr>
        <p:spPr>
          <a:xfrm>
            <a:off x="2126690" y="122178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ひきすう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322877F-C82F-4071-A89E-C7AD67671271}"/>
              </a:ext>
            </a:extLst>
          </p:cNvPr>
          <p:cNvSpPr txBox="1"/>
          <p:nvPr/>
        </p:nvSpPr>
        <p:spPr>
          <a:xfrm>
            <a:off x="1695177" y="1221785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2850A21-CB6E-4951-97CC-8B262F6585F2}"/>
              </a:ext>
            </a:extLst>
          </p:cNvPr>
          <p:cNvSpPr txBox="1"/>
          <p:nvPr/>
        </p:nvSpPr>
        <p:spPr>
          <a:xfrm>
            <a:off x="414370" y="2083499"/>
            <a:ext cx="370361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　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（長さ）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　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width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（幅）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num3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　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height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（高さ）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BD60B36-BDEF-4448-BD69-A2BB88D4B555}"/>
              </a:ext>
            </a:extLst>
          </p:cNvPr>
          <p:cNvSpPr txBox="1"/>
          <p:nvPr/>
        </p:nvSpPr>
        <p:spPr>
          <a:xfrm>
            <a:off x="2895594" y="2169368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01FD7D9-8192-4886-BFC3-473D3708BF6E}"/>
              </a:ext>
            </a:extLst>
          </p:cNvPr>
          <p:cNvSpPr txBox="1"/>
          <p:nvPr/>
        </p:nvSpPr>
        <p:spPr>
          <a:xfrm>
            <a:off x="2869218" y="2706192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A85B695-CC18-4112-9B7C-4A1187A9C1A1}"/>
              </a:ext>
            </a:extLst>
          </p:cNvPr>
          <p:cNvSpPr txBox="1"/>
          <p:nvPr/>
        </p:nvSpPr>
        <p:spPr>
          <a:xfrm>
            <a:off x="2870965" y="3237384"/>
            <a:ext cx="46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EDB81ED-A37C-4F12-A50D-4BDE24880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416" y="2423073"/>
            <a:ext cx="4884843" cy="1005927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A58C85E-BE91-4807-A1A1-554AA718572B}"/>
              </a:ext>
            </a:extLst>
          </p:cNvPr>
          <p:cNvSpPr txBox="1"/>
          <p:nvPr/>
        </p:nvSpPr>
        <p:spPr>
          <a:xfrm>
            <a:off x="5487484" y="2464332"/>
            <a:ext cx="7611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E847F71-5A65-42B2-8CCC-DFCC35A68488}"/>
              </a:ext>
            </a:extLst>
          </p:cNvPr>
          <p:cNvSpPr txBox="1"/>
          <p:nvPr/>
        </p:nvSpPr>
        <p:spPr>
          <a:xfrm>
            <a:off x="6079077" y="244863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C70E8FB-ED91-4049-A7A8-1CB2A490CDE0}"/>
              </a:ext>
            </a:extLst>
          </p:cNvPr>
          <p:cNvSpPr txBox="1"/>
          <p:nvPr/>
        </p:nvSpPr>
        <p:spPr>
          <a:xfrm>
            <a:off x="2761123" y="4384069"/>
            <a:ext cx="51312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num1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のままでもプログラムを作ることができるけど、値の内容がわかるような名前にすると、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プログラムがわかりやすくなるよ！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44B64A3-7BBE-45B6-97DD-BEEFBA1EB3E4}"/>
              </a:ext>
            </a:extLst>
          </p:cNvPr>
          <p:cNvSpPr txBox="1"/>
          <p:nvPr/>
        </p:nvSpPr>
        <p:spPr>
          <a:xfrm>
            <a:off x="3142310" y="4951432"/>
            <a:ext cx="6424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1B6EF29-E548-455F-BFA2-7CF6DD260093}"/>
              </a:ext>
            </a:extLst>
          </p:cNvPr>
          <p:cNvSpPr txBox="1"/>
          <p:nvPr/>
        </p:nvSpPr>
        <p:spPr>
          <a:xfrm>
            <a:off x="5560008" y="4469137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吹き出し: 角を丸めた四角形 57">
            <a:extLst>
              <a:ext uri="{FF2B5EF4-FFF2-40B4-BE49-F238E27FC236}">
                <a16:creationId xmlns:a16="http://schemas.microsoft.com/office/drawing/2014/main" id="{0C3638BE-3347-4117-A5E3-9837580EDCA2}"/>
              </a:ext>
            </a:extLst>
          </p:cNvPr>
          <p:cNvSpPr/>
          <p:nvPr/>
        </p:nvSpPr>
        <p:spPr>
          <a:xfrm>
            <a:off x="2608941" y="4447975"/>
            <a:ext cx="5435596" cy="1508105"/>
          </a:xfrm>
          <a:prstGeom prst="wedgeRoundRectCallout">
            <a:avLst>
              <a:gd name="adj1" fmla="val -55932"/>
              <a:gd name="adj2" fmla="val -141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21621BCF-A579-4D43-9961-4C12840ED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61" y="4389402"/>
            <a:ext cx="978775" cy="1658217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635E1E4-E163-4993-B4D6-47879EBC6F8C}"/>
              </a:ext>
            </a:extLst>
          </p:cNvPr>
          <p:cNvSpPr txBox="1"/>
          <p:nvPr/>
        </p:nvSpPr>
        <p:spPr>
          <a:xfrm>
            <a:off x="2701537" y="4951432"/>
            <a:ext cx="5111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2238A65-31CB-4E9A-80D4-6233B17A7CCA}"/>
              </a:ext>
            </a:extLst>
          </p:cNvPr>
          <p:cNvSpPr txBox="1"/>
          <p:nvPr/>
        </p:nvSpPr>
        <p:spPr>
          <a:xfrm>
            <a:off x="5041391" y="4951432"/>
            <a:ext cx="5111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5265ADC-0A2D-4BCC-A09D-6D58E5F008E6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17216680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7206AFC-BD9F-43BD-8FF4-1EFF852C2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65" y="1028826"/>
            <a:ext cx="3962743" cy="5509737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C0881940-3CB8-4D75-9D63-B2BB4F7A636B}"/>
              </a:ext>
            </a:extLst>
          </p:cNvPr>
          <p:cNvSpPr/>
          <p:nvPr/>
        </p:nvSpPr>
        <p:spPr>
          <a:xfrm>
            <a:off x="1024584" y="1974595"/>
            <a:ext cx="3643324" cy="180909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E4BA06E-B588-4BC0-BDA9-AFABBCA203D3}"/>
              </a:ext>
            </a:extLst>
          </p:cNvPr>
          <p:cNvSpPr/>
          <p:nvPr/>
        </p:nvSpPr>
        <p:spPr>
          <a:xfrm>
            <a:off x="1024585" y="3804241"/>
            <a:ext cx="3643324" cy="1884382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5A545B1F-8ED1-4677-B731-255EE118CAA2}"/>
              </a:ext>
            </a:extLst>
          </p:cNvPr>
          <p:cNvSpPr/>
          <p:nvPr/>
        </p:nvSpPr>
        <p:spPr>
          <a:xfrm>
            <a:off x="927974" y="1664662"/>
            <a:ext cx="4320473" cy="4507537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4F2AC6F-68FC-4DF1-B6F4-9A51AB6CE352}"/>
              </a:ext>
            </a:extLst>
          </p:cNvPr>
          <p:cNvSpPr/>
          <p:nvPr/>
        </p:nvSpPr>
        <p:spPr>
          <a:xfrm>
            <a:off x="822985" y="1376207"/>
            <a:ext cx="5078778" cy="4919248"/>
          </a:xfrm>
          <a:prstGeom prst="rect">
            <a:avLst/>
          </a:prstGeom>
          <a:noFill/>
          <a:ln w="38100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C475679-7AB6-4A10-BCD0-F9F020E28BD7}"/>
              </a:ext>
            </a:extLst>
          </p:cNvPr>
          <p:cNvSpPr txBox="1"/>
          <p:nvPr/>
        </p:nvSpPr>
        <p:spPr>
          <a:xfrm>
            <a:off x="6260371" y="2278917"/>
            <a:ext cx="232258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プログラムが長いので、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点線部分ごとに分けて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詳しくみていこう！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2C43D57-18E1-495F-AB47-2D9849185E9B}"/>
              </a:ext>
            </a:extLst>
          </p:cNvPr>
          <p:cNvSpPr txBox="1"/>
          <p:nvPr/>
        </p:nvSpPr>
        <p:spPr>
          <a:xfrm>
            <a:off x="6251579" y="2837488"/>
            <a:ext cx="9532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てんせんぶぶん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84C677D-D727-4C24-B475-31F803F7C7E3}"/>
              </a:ext>
            </a:extLst>
          </p:cNvPr>
          <p:cNvSpPr txBox="1"/>
          <p:nvPr/>
        </p:nvSpPr>
        <p:spPr>
          <a:xfrm>
            <a:off x="7494226" y="2351582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9EF3127-ACBC-4794-B575-E08625494CB4}"/>
              </a:ext>
            </a:extLst>
          </p:cNvPr>
          <p:cNvSpPr txBox="1"/>
          <p:nvPr/>
        </p:nvSpPr>
        <p:spPr>
          <a:xfrm>
            <a:off x="7688042" y="2837488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E2E44DB-D20D-4B7F-B6C2-2673A986F7E7}"/>
              </a:ext>
            </a:extLst>
          </p:cNvPr>
          <p:cNvSpPr txBox="1"/>
          <p:nvPr/>
        </p:nvSpPr>
        <p:spPr>
          <a:xfrm>
            <a:off x="6257089" y="3326716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吹き出し: 角を丸めた四角形 46">
            <a:extLst>
              <a:ext uri="{FF2B5EF4-FFF2-40B4-BE49-F238E27FC236}">
                <a16:creationId xmlns:a16="http://schemas.microsoft.com/office/drawing/2014/main" id="{FEC62812-909D-44DF-849E-705D8A4D20EE}"/>
              </a:ext>
            </a:extLst>
          </p:cNvPr>
          <p:cNvSpPr/>
          <p:nvPr/>
        </p:nvSpPr>
        <p:spPr>
          <a:xfrm>
            <a:off x="6203115" y="2334047"/>
            <a:ext cx="2406217" cy="1508105"/>
          </a:xfrm>
          <a:prstGeom prst="wedgeRoundRectCallout">
            <a:avLst>
              <a:gd name="adj1" fmla="val 25351"/>
              <a:gd name="adj2" fmla="val 6862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FCF868E9-8E7E-407D-937E-C5E496BEB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392" y="4112614"/>
            <a:ext cx="959940" cy="1529767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383D7AB3-508C-4F15-B76F-1E33AE607E38}"/>
              </a:ext>
            </a:extLst>
          </p:cNvPr>
          <p:cNvGrpSpPr/>
          <p:nvPr/>
        </p:nvGrpSpPr>
        <p:grpSpPr>
          <a:xfrm>
            <a:off x="4027498" y="2955881"/>
            <a:ext cx="435475" cy="425047"/>
            <a:chOff x="6792476" y="886355"/>
            <a:chExt cx="435475" cy="425047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B85F1230-5743-4E97-AC8E-366E8482638E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BAC1CC1-6393-45D8-9061-8D2767F71E74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D486F6F3-1772-48DF-81A6-89273812F553}"/>
              </a:ext>
            </a:extLst>
          </p:cNvPr>
          <p:cNvGrpSpPr/>
          <p:nvPr/>
        </p:nvGrpSpPr>
        <p:grpSpPr>
          <a:xfrm>
            <a:off x="4017887" y="4877497"/>
            <a:ext cx="435475" cy="425047"/>
            <a:chOff x="6792476" y="886355"/>
            <a:chExt cx="435475" cy="425047"/>
          </a:xfrm>
        </p:grpSpPr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C36101BC-5AE5-44EF-89BC-26107FBCAEB3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F307E7F-249E-488B-B676-BBE838111B52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0E440172-BF80-43B8-A7E7-72BC66249C28}"/>
              </a:ext>
            </a:extLst>
          </p:cNvPr>
          <p:cNvGrpSpPr/>
          <p:nvPr/>
        </p:nvGrpSpPr>
        <p:grpSpPr>
          <a:xfrm>
            <a:off x="4735493" y="1762071"/>
            <a:ext cx="435475" cy="425047"/>
            <a:chOff x="6792476" y="886355"/>
            <a:chExt cx="435475" cy="425047"/>
          </a:xfrm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241009BC-03BE-45CA-8D6E-47D26995DBFA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38F7432E-684D-4CE8-AAD9-814470CEE7E6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9666A3E5-64A1-4354-82F9-5DBFA0BD4059}"/>
              </a:ext>
            </a:extLst>
          </p:cNvPr>
          <p:cNvGrpSpPr/>
          <p:nvPr/>
        </p:nvGrpSpPr>
        <p:grpSpPr>
          <a:xfrm>
            <a:off x="5390683" y="1468913"/>
            <a:ext cx="435475" cy="425047"/>
            <a:chOff x="6792476" y="886355"/>
            <a:chExt cx="435475" cy="425047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AD1C63CC-1BD5-4CE7-8499-3D0204A74F3B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chemeClr val="accent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50905FDE-C05E-4089-92AE-4D4FF491020B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6DE9837-E6B6-4ED4-AEA1-0323F00D23AF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28151542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75C5BBD-534B-4DBB-95EF-8CA561A0256C}"/>
              </a:ext>
            </a:extLst>
          </p:cNvPr>
          <p:cNvSpPr txBox="1"/>
          <p:nvPr/>
        </p:nvSpPr>
        <p:spPr>
          <a:xfrm>
            <a:off x="961147" y="882403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「長さ」で指定されたブロックを置くプログラム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16FA96-D6F7-4E5F-A191-4F15065CF6D3}"/>
              </a:ext>
            </a:extLst>
          </p:cNvPr>
          <p:cNvSpPr txBox="1"/>
          <p:nvPr/>
        </p:nvSpPr>
        <p:spPr>
          <a:xfrm>
            <a:off x="2136677" y="951263"/>
            <a:ext cx="581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CE2F89B-195B-47BA-A788-CB7FE324C5D2}"/>
              </a:ext>
            </a:extLst>
          </p:cNvPr>
          <p:cNvSpPr txBox="1"/>
          <p:nvPr/>
        </p:nvSpPr>
        <p:spPr>
          <a:xfrm>
            <a:off x="4411838" y="951263"/>
            <a:ext cx="362381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E7EF932-AA2C-483F-9847-7BFD951C4128}"/>
              </a:ext>
            </a:extLst>
          </p:cNvPr>
          <p:cNvGrpSpPr/>
          <p:nvPr/>
        </p:nvGrpSpPr>
        <p:grpSpPr>
          <a:xfrm>
            <a:off x="525672" y="1034437"/>
            <a:ext cx="435475" cy="425047"/>
            <a:chOff x="6792476" y="886355"/>
            <a:chExt cx="435475" cy="425047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714B357-74EB-4462-9F58-3FB489211CEA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2422646-0C69-483F-9A96-45B60488760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D488B28-0DB7-4CF8-A299-D74612249560}"/>
              </a:ext>
            </a:extLst>
          </p:cNvPr>
          <p:cNvSpPr txBox="1"/>
          <p:nvPr/>
        </p:nvSpPr>
        <p:spPr>
          <a:xfrm>
            <a:off x="1185616" y="960054"/>
            <a:ext cx="454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D531BFB-43E0-4B7C-B7A1-18D8C08E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46" y="1978731"/>
            <a:ext cx="4249291" cy="227900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FFA1CB49-A57B-4762-A9B1-0EEBE90349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467" y="1690510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0F12384-FD5F-434F-A481-50774CCEA694}"/>
              </a:ext>
            </a:extLst>
          </p:cNvPr>
          <p:cNvCxnSpPr>
            <a:cxnSpLocks/>
          </p:cNvCxnSpPr>
          <p:nvPr/>
        </p:nvCxnSpPr>
        <p:spPr>
          <a:xfrm>
            <a:off x="562713" y="2073535"/>
            <a:ext cx="2989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319CF69-415E-4272-8CD5-83E9131BDB32}"/>
              </a:ext>
            </a:extLst>
          </p:cNvPr>
          <p:cNvSpPr txBox="1"/>
          <p:nvPr/>
        </p:nvSpPr>
        <p:spPr>
          <a:xfrm>
            <a:off x="4942019" y="2494481"/>
            <a:ext cx="39263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1278F71-22B3-4148-897B-FEB3C43E3042}"/>
              </a:ext>
            </a:extLst>
          </p:cNvPr>
          <p:cNvSpPr txBox="1"/>
          <p:nvPr/>
        </p:nvSpPr>
        <p:spPr>
          <a:xfrm>
            <a:off x="8089015" y="25637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05E081D6-8BD7-418B-B0A8-6EE1F70F5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605" y="2178311"/>
            <a:ext cx="1501270" cy="1104996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F94516-48D2-47C0-A976-5ABC8A81549D}"/>
              </a:ext>
            </a:extLst>
          </p:cNvPr>
          <p:cNvSpPr txBox="1"/>
          <p:nvPr/>
        </p:nvSpPr>
        <p:spPr>
          <a:xfrm>
            <a:off x="5150158" y="3127783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5AE80E8-9359-47B7-82FB-ADF03DFE303E}"/>
              </a:ext>
            </a:extLst>
          </p:cNvPr>
          <p:cNvSpPr txBox="1"/>
          <p:nvPr/>
        </p:nvSpPr>
        <p:spPr>
          <a:xfrm>
            <a:off x="7462482" y="3141524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47253CC-24EE-4B45-9761-0D8AD20B257D}"/>
              </a:ext>
            </a:extLst>
          </p:cNvPr>
          <p:cNvSpPr txBox="1"/>
          <p:nvPr/>
        </p:nvSpPr>
        <p:spPr>
          <a:xfrm>
            <a:off x="7566779" y="222415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B74A689-1B05-483D-8BDB-D50E0F8C8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998" y="3206424"/>
            <a:ext cx="906859" cy="419136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0B9BACD-445E-4CEB-AC60-1AD9E1421EED}"/>
              </a:ext>
            </a:extLst>
          </p:cNvPr>
          <p:cNvSpPr txBox="1"/>
          <p:nvPr/>
        </p:nvSpPr>
        <p:spPr>
          <a:xfrm>
            <a:off x="2078692" y="1967344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3BDEC1E-C18E-45B3-AF5D-19105B26EF11}"/>
              </a:ext>
            </a:extLst>
          </p:cNvPr>
          <p:cNvSpPr txBox="1"/>
          <p:nvPr/>
        </p:nvSpPr>
        <p:spPr>
          <a:xfrm>
            <a:off x="2759779" y="2421022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8393AA2-C936-4782-AC3F-59819B8426CB}"/>
              </a:ext>
            </a:extLst>
          </p:cNvPr>
          <p:cNvSpPr txBox="1"/>
          <p:nvPr/>
        </p:nvSpPr>
        <p:spPr>
          <a:xfrm>
            <a:off x="3071747" y="2424315"/>
            <a:ext cx="4948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2FE1589-1CC7-4C04-91C7-554DEFCBB2B7}"/>
              </a:ext>
            </a:extLst>
          </p:cNvPr>
          <p:cNvSpPr txBox="1"/>
          <p:nvPr/>
        </p:nvSpPr>
        <p:spPr>
          <a:xfrm>
            <a:off x="4149914" y="2433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1DBAD55-69C1-4AED-886F-46CACFE045B8}"/>
              </a:ext>
            </a:extLst>
          </p:cNvPr>
          <p:cNvSpPr txBox="1"/>
          <p:nvPr/>
        </p:nvSpPr>
        <p:spPr>
          <a:xfrm>
            <a:off x="4340546" y="2433109"/>
            <a:ext cx="5957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973C70AA-65FD-44A6-97D5-A81E4452BD59}"/>
              </a:ext>
            </a:extLst>
          </p:cNvPr>
          <p:cNvSpPr txBox="1"/>
          <p:nvPr/>
        </p:nvSpPr>
        <p:spPr>
          <a:xfrm>
            <a:off x="813642" y="4840346"/>
            <a:ext cx="82453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928E29F-1D1D-4D3C-BAF6-D042EAEA70A9}"/>
              </a:ext>
            </a:extLst>
          </p:cNvPr>
          <p:cNvSpPr txBox="1"/>
          <p:nvPr/>
        </p:nvSpPr>
        <p:spPr>
          <a:xfrm>
            <a:off x="4875230" y="547130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946B08A4-B0B0-4934-8BD0-025A2A0913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774" y="5440374"/>
            <a:ext cx="3833949" cy="637978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EA40BE9-CD25-40F1-AD35-2AE245B3C7C6}"/>
              </a:ext>
            </a:extLst>
          </p:cNvPr>
          <p:cNvSpPr txBox="1"/>
          <p:nvPr/>
        </p:nvSpPr>
        <p:spPr>
          <a:xfrm>
            <a:off x="2646480" y="551875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1A753FF-1AF6-443F-B594-60856CEBBE29}"/>
              </a:ext>
            </a:extLst>
          </p:cNvPr>
          <p:cNvSpPr txBox="1"/>
          <p:nvPr/>
        </p:nvSpPr>
        <p:spPr>
          <a:xfrm>
            <a:off x="2868778" y="551875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6202C63-63E0-4EAC-914C-8DC7E44B6E88}"/>
              </a:ext>
            </a:extLst>
          </p:cNvPr>
          <p:cNvSpPr txBox="1"/>
          <p:nvPr/>
        </p:nvSpPr>
        <p:spPr>
          <a:xfrm>
            <a:off x="3854418" y="551875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1408D911-8C47-4A12-A46A-D487BFEEF229}"/>
              </a:ext>
            </a:extLst>
          </p:cNvPr>
          <p:cNvSpPr txBox="1"/>
          <p:nvPr/>
        </p:nvSpPr>
        <p:spPr>
          <a:xfrm>
            <a:off x="4070872" y="551875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39ED52A-3AA5-4C9F-8E32-6EC4FA04DD17}"/>
              </a:ext>
            </a:extLst>
          </p:cNvPr>
          <p:cNvSpPr txBox="1"/>
          <p:nvPr/>
        </p:nvSpPr>
        <p:spPr>
          <a:xfrm>
            <a:off x="5579335" y="5471304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0175924-9C2B-4CCC-B554-D2DE205A8E25}"/>
              </a:ext>
            </a:extLst>
          </p:cNvPr>
          <p:cNvSpPr txBox="1"/>
          <p:nvPr/>
        </p:nvSpPr>
        <p:spPr>
          <a:xfrm>
            <a:off x="7182363" y="5471304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C5218B5-48CB-49A9-BB96-8DE7EE6A3953}"/>
              </a:ext>
            </a:extLst>
          </p:cNvPr>
          <p:cNvSpPr txBox="1"/>
          <p:nvPr/>
        </p:nvSpPr>
        <p:spPr>
          <a:xfrm>
            <a:off x="6467285" y="547130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0FDE3C3A-CC56-44A6-9255-7C3075FB84E4}"/>
              </a:ext>
            </a:extLst>
          </p:cNvPr>
          <p:cNvSpPr/>
          <p:nvPr/>
        </p:nvSpPr>
        <p:spPr>
          <a:xfrm>
            <a:off x="1424727" y="2037227"/>
            <a:ext cx="716403" cy="2831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id="{27C7A98C-83A0-4F18-B5B9-BE58F154F779}"/>
              </a:ext>
            </a:extLst>
          </p:cNvPr>
          <p:cNvSpPr/>
          <p:nvPr/>
        </p:nvSpPr>
        <p:spPr>
          <a:xfrm>
            <a:off x="1739687" y="2431099"/>
            <a:ext cx="576692" cy="4020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3E23B5AD-8AC2-4BCA-B259-DCB5938F38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01" y="223096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B179DC53-7ADD-4AF5-BACC-444456AAFEDE}"/>
              </a:ext>
            </a:extLst>
          </p:cNvPr>
          <p:cNvCxnSpPr>
            <a:cxnSpLocks/>
          </p:cNvCxnSpPr>
          <p:nvPr/>
        </p:nvCxnSpPr>
        <p:spPr>
          <a:xfrm>
            <a:off x="544326" y="2316906"/>
            <a:ext cx="943965" cy="34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図 94">
            <a:extLst>
              <a:ext uri="{FF2B5EF4-FFF2-40B4-BE49-F238E27FC236}">
                <a16:creationId xmlns:a16="http://schemas.microsoft.com/office/drawing/2014/main" id="{D3F3CD56-73F6-4CCD-AE0B-494A5E5117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35" y="2790171"/>
            <a:ext cx="478466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ACB3BFC9-418B-4883-B005-447E730F2770}"/>
              </a:ext>
            </a:extLst>
          </p:cNvPr>
          <p:cNvCxnSpPr>
            <a:cxnSpLocks/>
          </p:cNvCxnSpPr>
          <p:nvPr/>
        </p:nvCxnSpPr>
        <p:spPr>
          <a:xfrm>
            <a:off x="562713" y="2823125"/>
            <a:ext cx="4423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1EF8C517-051F-47DE-B46A-9D4E2F490B38}"/>
              </a:ext>
            </a:extLst>
          </p:cNvPr>
          <p:cNvSpPr/>
          <p:nvPr/>
        </p:nvSpPr>
        <p:spPr>
          <a:xfrm>
            <a:off x="1005027" y="2888392"/>
            <a:ext cx="2709766" cy="71615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E16B8160-5146-4B65-B209-82174976E85F}"/>
              </a:ext>
            </a:extLst>
          </p:cNvPr>
          <p:cNvSpPr/>
          <p:nvPr/>
        </p:nvSpPr>
        <p:spPr>
          <a:xfrm>
            <a:off x="861646" y="3820819"/>
            <a:ext cx="2000834" cy="4483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55ED693-1E1E-4297-89C0-EDD9844752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74835" y="4160042"/>
            <a:ext cx="2591938" cy="1204335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2AD3851-2C73-42B4-B5B4-823B3F827712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24186398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D531BFB-43E0-4B7C-B7A1-18D8C08E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46" y="1978731"/>
            <a:ext cx="4249291" cy="2279000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0B9BACD-445E-4CEB-AC60-1AD9E1421EED}"/>
              </a:ext>
            </a:extLst>
          </p:cNvPr>
          <p:cNvSpPr txBox="1"/>
          <p:nvPr/>
        </p:nvSpPr>
        <p:spPr>
          <a:xfrm>
            <a:off x="2078692" y="1967344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3BDEC1E-C18E-45B3-AF5D-19105B26EF11}"/>
              </a:ext>
            </a:extLst>
          </p:cNvPr>
          <p:cNvSpPr txBox="1"/>
          <p:nvPr/>
        </p:nvSpPr>
        <p:spPr>
          <a:xfrm>
            <a:off x="2759779" y="2421022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8393AA2-C936-4782-AC3F-59819B8426CB}"/>
              </a:ext>
            </a:extLst>
          </p:cNvPr>
          <p:cNvSpPr txBox="1"/>
          <p:nvPr/>
        </p:nvSpPr>
        <p:spPr>
          <a:xfrm>
            <a:off x="3071747" y="2424315"/>
            <a:ext cx="4948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2FE1589-1CC7-4C04-91C7-554DEFCBB2B7}"/>
              </a:ext>
            </a:extLst>
          </p:cNvPr>
          <p:cNvSpPr txBox="1"/>
          <p:nvPr/>
        </p:nvSpPr>
        <p:spPr>
          <a:xfrm>
            <a:off x="4149914" y="2433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1DBAD55-69C1-4AED-886F-46CACFE045B8}"/>
              </a:ext>
            </a:extLst>
          </p:cNvPr>
          <p:cNvSpPr txBox="1"/>
          <p:nvPr/>
        </p:nvSpPr>
        <p:spPr>
          <a:xfrm>
            <a:off x="4340546" y="2433109"/>
            <a:ext cx="5957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747C258-BC88-48E1-BD3A-9161624ADEE4}"/>
              </a:ext>
            </a:extLst>
          </p:cNvPr>
          <p:cNvSpPr txBox="1"/>
          <p:nvPr/>
        </p:nvSpPr>
        <p:spPr>
          <a:xfrm>
            <a:off x="1664818" y="286146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0FB4D19-66EE-4CA7-8F52-ED7DACCBDB24}"/>
              </a:ext>
            </a:extLst>
          </p:cNvPr>
          <p:cNvSpPr txBox="1"/>
          <p:nvPr/>
        </p:nvSpPr>
        <p:spPr>
          <a:xfrm>
            <a:off x="2209235" y="286146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AC82F1C-2C4E-4B48-BB20-717A4E84F7F4}"/>
              </a:ext>
            </a:extLst>
          </p:cNvPr>
          <p:cNvSpPr txBox="1"/>
          <p:nvPr/>
        </p:nvSpPr>
        <p:spPr>
          <a:xfrm>
            <a:off x="1664818" y="322910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B89C6E2-1041-4F6C-B05A-31F00F145285}"/>
              </a:ext>
            </a:extLst>
          </p:cNvPr>
          <p:cNvSpPr txBox="1"/>
          <p:nvPr/>
        </p:nvSpPr>
        <p:spPr>
          <a:xfrm>
            <a:off x="2927695" y="3229103"/>
            <a:ext cx="4948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D5F0216-2896-4154-AD1E-37E420EB0700}"/>
              </a:ext>
            </a:extLst>
          </p:cNvPr>
          <p:cNvSpPr txBox="1"/>
          <p:nvPr/>
        </p:nvSpPr>
        <p:spPr>
          <a:xfrm>
            <a:off x="1424727" y="3825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7C16399-57BB-4952-98DE-A39E466C3DB4}"/>
              </a:ext>
            </a:extLst>
          </p:cNvPr>
          <p:cNvSpPr txBox="1"/>
          <p:nvPr/>
        </p:nvSpPr>
        <p:spPr>
          <a:xfrm>
            <a:off x="1850608" y="3825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1407474-4D13-4524-8B4C-7E47E2CB4339}"/>
              </a:ext>
            </a:extLst>
          </p:cNvPr>
          <p:cNvSpPr txBox="1"/>
          <p:nvPr/>
        </p:nvSpPr>
        <p:spPr>
          <a:xfrm>
            <a:off x="2316378" y="3825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D3F3CD56-73F6-4CCD-AE0B-494A5E511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5" y="2790171"/>
            <a:ext cx="478466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ACB3BFC9-418B-4883-B005-447E730F2770}"/>
              </a:ext>
            </a:extLst>
          </p:cNvPr>
          <p:cNvCxnSpPr>
            <a:cxnSpLocks/>
          </p:cNvCxnSpPr>
          <p:nvPr/>
        </p:nvCxnSpPr>
        <p:spPr>
          <a:xfrm>
            <a:off x="555201" y="3035941"/>
            <a:ext cx="4423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AE533BF-A0B8-4D1B-9345-478A56EBA6B0}"/>
              </a:ext>
            </a:extLst>
          </p:cNvPr>
          <p:cNvSpPr txBox="1"/>
          <p:nvPr/>
        </p:nvSpPr>
        <p:spPr>
          <a:xfrm>
            <a:off x="5145241" y="2082098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14325DE6-36B9-4924-B00A-D0FC60A5A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579" y="2683442"/>
            <a:ext cx="2194750" cy="563929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741349EE-E22A-45E6-8B06-25DFE6B965EC}"/>
              </a:ext>
            </a:extLst>
          </p:cNvPr>
          <p:cNvSpPr txBox="1"/>
          <p:nvPr/>
        </p:nvSpPr>
        <p:spPr>
          <a:xfrm>
            <a:off x="7831951" y="27219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A45BBB0-FF10-4EBB-8BEE-0E3E66BA9D87}"/>
              </a:ext>
            </a:extLst>
          </p:cNvPr>
          <p:cNvSpPr txBox="1"/>
          <p:nvPr/>
        </p:nvSpPr>
        <p:spPr>
          <a:xfrm>
            <a:off x="6923457" y="2713169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C4A4D78-955E-4AA1-8633-3D77DB3321B1}"/>
              </a:ext>
            </a:extLst>
          </p:cNvPr>
          <p:cNvSpPr txBox="1"/>
          <p:nvPr/>
        </p:nvSpPr>
        <p:spPr>
          <a:xfrm>
            <a:off x="6226441" y="271127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1164F54-40AC-4AFE-8CAC-E7B181D0EF6F}"/>
              </a:ext>
            </a:extLst>
          </p:cNvPr>
          <p:cNvSpPr txBox="1"/>
          <p:nvPr/>
        </p:nvSpPr>
        <p:spPr>
          <a:xfrm>
            <a:off x="5981148" y="32477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96CCFA6-A82B-47E0-84AC-DBEEB034800B}"/>
              </a:ext>
            </a:extLst>
          </p:cNvPr>
          <p:cNvSpPr txBox="1"/>
          <p:nvPr/>
        </p:nvSpPr>
        <p:spPr>
          <a:xfrm>
            <a:off x="6703763" y="3247743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2D459B4-B663-408B-906A-4280F9FE36D5}"/>
              </a:ext>
            </a:extLst>
          </p:cNvPr>
          <p:cNvSpPr txBox="1"/>
          <p:nvPr/>
        </p:nvSpPr>
        <p:spPr>
          <a:xfrm>
            <a:off x="5201791" y="3247371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2DB8C174-3CC4-4CB5-9B5A-A38C967C7DF1}"/>
              </a:ext>
            </a:extLst>
          </p:cNvPr>
          <p:cNvSpPr/>
          <p:nvPr/>
        </p:nvSpPr>
        <p:spPr>
          <a:xfrm>
            <a:off x="1689757" y="2868835"/>
            <a:ext cx="465751" cy="343642"/>
          </a:xfrm>
          <a:prstGeom prst="roundRect">
            <a:avLst>
              <a:gd name="adj" fmla="val 2518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F09F68B-9F79-4C7D-9F71-AD176C3254E2}"/>
              </a:ext>
            </a:extLst>
          </p:cNvPr>
          <p:cNvSpPr txBox="1"/>
          <p:nvPr/>
        </p:nvSpPr>
        <p:spPr>
          <a:xfrm>
            <a:off x="409665" y="4670338"/>
            <a:ext cx="66283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000C9AF0-7495-4516-AE82-D16031B30C36}"/>
              </a:ext>
            </a:extLst>
          </p:cNvPr>
          <p:cNvSpPr txBox="1"/>
          <p:nvPr/>
        </p:nvSpPr>
        <p:spPr>
          <a:xfrm>
            <a:off x="6066884" y="473083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1" name="図 100">
            <a:extLst>
              <a:ext uri="{FF2B5EF4-FFF2-40B4-BE49-F238E27FC236}">
                <a16:creationId xmlns:a16="http://schemas.microsoft.com/office/drawing/2014/main" id="{472FCD59-ADD2-4A6A-A08E-0FD68B3C2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258" y="4731496"/>
            <a:ext cx="3132091" cy="579170"/>
          </a:xfrm>
          <a:prstGeom prst="rect">
            <a:avLst/>
          </a:prstGeom>
        </p:spPr>
      </p:pic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33448B35-7393-40D4-B5B9-871272E1D76A}"/>
              </a:ext>
            </a:extLst>
          </p:cNvPr>
          <p:cNvSpPr txBox="1"/>
          <p:nvPr/>
        </p:nvSpPr>
        <p:spPr>
          <a:xfrm>
            <a:off x="5131305" y="4770541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06ACAE7E-E2F1-40B9-A58F-E67001522B64}"/>
              </a:ext>
            </a:extLst>
          </p:cNvPr>
          <p:cNvSpPr txBox="1"/>
          <p:nvPr/>
        </p:nvSpPr>
        <p:spPr>
          <a:xfrm>
            <a:off x="3639408" y="477532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72903768-B24C-4070-A6CB-DCBB67104D25}"/>
              </a:ext>
            </a:extLst>
          </p:cNvPr>
          <p:cNvSpPr/>
          <p:nvPr/>
        </p:nvSpPr>
        <p:spPr>
          <a:xfrm>
            <a:off x="1882184" y="3822982"/>
            <a:ext cx="465751" cy="343642"/>
          </a:xfrm>
          <a:prstGeom prst="roundRect">
            <a:avLst>
              <a:gd name="adj" fmla="val 2518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6CB77BEB-2402-4022-9A03-83681FEBB10C}"/>
              </a:ext>
            </a:extLst>
          </p:cNvPr>
          <p:cNvSpPr txBox="1"/>
          <p:nvPr/>
        </p:nvSpPr>
        <p:spPr>
          <a:xfrm>
            <a:off x="409665" y="5629828"/>
            <a:ext cx="84582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C32153F6-9114-463F-8C13-65B0D06C0BC3}"/>
              </a:ext>
            </a:extLst>
          </p:cNvPr>
          <p:cNvSpPr txBox="1"/>
          <p:nvPr/>
        </p:nvSpPr>
        <p:spPr>
          <a:xfrm>
            <a:off x="5168691" y="57085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A7A91EAC-EFAA-47B4-A694-7C067DE913FF}"/>
              </a:ext>
            </a:extLst>
          </p:cNvPr>
          <p:cNvSpPr txBox="1"/>
          <p:nvPr/>
        </p:nvSpPr>
        <p:spPr>
          <a:xfrm>
            <a:off x="6735562" y="57085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5DD91899-5BEB-44F0-A2CF-7BF4755A99D8}"/>
              </a:ext>
            </a:extLst>
          </p:cNvPr>
          <p:cNvSpPr txBox="1"/>
          <p:nvPr/>
        </p:nvSpPr>
        <p:spPr>
          <a:xfrm>
            <a:off x="5822915" y="57085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21E3A2B7-3DA4-4596-B854-1D71E85EA012}"/>
              </a:ext>
            </a:extLst>
          </p:cNvPr>
          <p:cNvSpPr txBox="1"/>
          <p:nvPr/>
        </p:nvSpPr>
        <p:spPr>
          <a:xfrm>
            <a:off x="7431143" y="570855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5" name="図 114">
            <a:extLst>
              <a:ext uri="{FF2B5EF4-FFF2-40B4-BE49-F238E27FC236}">
                <a16:creationId xmlns:a16="http://schemas.microsoft.com/office/drawing/2014/main" id="{406FB78C-CDCA-4620-90B5-51BADEE4D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394" y="5717787"/>
            <a:ext cx="2339543" cy="548688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3282874B-3588-49D8-8FC9-F8EDC51B406E}"/>
              </a:ext>
            </a:extLst>
          </p:cNvPr>
          <p:cNvSpPr txBox="1"/>
          <p:nvPr/>
        </p:nvSpPr>
        <p:spPr>
          <a:xfrm>
            <a:off x="3881334" y="5747833"/>
            <a:ext cx="5408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1BBE4524-315A-44C8-ACBA-2EBC037FBD11}"/>
              </a:ext>
            </a:extLst>
          </p:cNvPr>
          <p:cNvSpPr txBox="1"/>
          <p:nvPr/>
        </p:nvSpPr>
        <p:spPr>
          <a:xfrm>
            <a:off x="3463597" y="574783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0CD22583-DF1C-4D24-B742-AA21BF838087}"/>
              </a:ext>
            </a:extLst>
          </p:cNvPr>
          <p:cNvSpPr txBox="1"/>
          <p:nvPr/>
        </p:nvSpPr>
        <p:spPr>
          <a:xfrm>
            <a:off x="4536374" y="5747833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DA32A37-CCD5-442A-9BCA-AC71FA864F77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11340063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960EA27-B35C-4E05-8C74-4FDA63D4C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10" y="1991197"/>
            <a:ext cx="4385639" cy="228456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75C5BBD-534B-4DBB-95EF-8CA561A0256C}"/>
              </a:ext>
            </a:extLst>
          </p:cNvPr>
          <p:cNvSpPr txBox="1"/>
          <p:nvPr/>
        </p:nvSpPr>
        <p:spPr>
          <a:xfrm>
            <a:off x="961147" y="882403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「幅」で指定されたブロックを置くプログラム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16FA96-D6F7-4E5F-A191-4F15065CF6D3}"/>
              </a:ext>
            </a:extLst>
          </p:cNvPr>
          <p:cNvSpPr txBox="1"/>
          <p:nvPr/>
        </p:nvSpPr>
        <p:spPr>
          <a:xfrm>
            <a:off x="1903921" y="951263"/>
            <a:ext cx="581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CE2F89B-195B-47BA-A788-CB7FE324C5D2}"/>
              </a:ext>
            </a:extLst>
          </p:cNvPr>
          <p:cNvSpPr txBox="1"/>
          <p:nvPr/>
        </p:nvSpPr>
        <p:spPr>
          <a:xfrm>
            <a:off x="4179082" y="951263"/>
            <a:ext cx="362381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E7EF932-AA2C-483F-9847-7BFD951C4128}"/>
              </a:ext>
            </a:extLst>
          </p:cNvPr>
          <p:cNvGrpSpPr/>
          <p:nvPr/>
        </p:nvGrpSpPr>
        <p:grpSpPr>
          <a:xfrm>
            <a:off x="525672" y="1034437"/>
            <a:ext cx="435475" cy="425047"/>
            <a:chOff x="6792476" y="886355"/>
            <a:chExt cx="435475" cy="425047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714B357-74EB-4462-9F58-3FB489211CEA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2422646-0C69-483F-9A96-45B60488760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D488B28-0DB7-4CF8-A299-D74612249560}"/>
              </a:ext>
            </a:extLst>
          </p:cNvPr>
          <p:cNvSpPr txBox="1"/>
          <p:nvPr/>
        </p:nvSpPr>
        <p:spPr>
          <a:xfrm>
            <a:off x="1168990" y="960054"/>
            <a:ext cx="454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FFA1CB49-A57B-4762-A9B1-0EEBE90349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467" y="1690510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0F12384-FD5F-434F-A481-50774CCEA694}"/>
              </a:ext>
            </a:extLst>
          </p:cNvPr>
          <p:cNvCxnSpPr>
            <a:cxnSpLocks/>
          </p:cNvCxnSpPr>
          <p:nvPr/>
        </p:nvCxnSpPr>
        <p:spPr>
          <a:xfrm>
            <a:off x="562713" y="2073535"/>
            <a:ext cx="2989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319CF69-415E-4272-8CD5-83E9131BDB32}"/>
              </a:ext>
            </a:extLst>
          </p:cNvPr>
          <p:cNvSpPr txBox="1"/>
          <p:nvPr/>
        </p:nvSpPr>
        <p:spPr>
          <a:xfrm>
            <a:off x="4942019" y="2494481"/>
            <a:ext cx="39263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1278F71-22B3-4148-897B-FEB3C43E3042}"/>
              </a:ext>
            </a:extLst>
          </p:cNvPr>
          <p:cNvSpPr txBox="1"/>
          <p:nvPr/>
        </p:nvSpPr>
        <p:spPr>
          <a:xfrm>
            <a:off x="8089015" y="25637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05E081D6-8BD7-418B-B0A8-6EE1F70F5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605" y="2178311"/>
            <a:ext cx="1501270" cy="1104996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F94516-48D2-47C0-A976-5ABC8A81549D}"/>
              </a:ext>
            </a:extLst>
          </p:cNvPr>
          <p:cNvSpPr txBox="1"/>
          <p:nvPr/>
        </p:nvSpPr>
        <p:spPr>
          <a:xfrm>
            <a:off x="5150158" y="3127783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5AE80E8-9359-47B7-82FB-ADF03DFE303E}"/>
              </a:ext>
            </a:extLst>
          </p:cNvPr>
          <p:cNvSpPr txBox="1"/>
          <p:nvPr/>
        </p:nvSpPr>
        <p:spPr>
          <a:xfrm>
            <a:off x="7462482" y="3141524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47253CC-24EE-4B45-9761-0D8AD20B257D}"/>
              </a:ext>
            </a:extLst>
          </p:cNvPr>
          <p:cNvSpPr txBox="1"/>
          <p:nvPr/>
        </p:nvSpPr>
        <p:spPr>
          <a:xfrm>
            <a:off x="7566779" y="222415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0B9BACD-445E-4CEB-AC60-1AD9E1421EED}"/>
              </a:ext>
            </a:extLst>
          </p:cNvPr>
          <p:cNvSpPr txBox="1"/>
          <p:nvPr/>
        </p:nvSpPr>
        <p:spPr>
          <a:xfrm>
            <a:off x="2012190" y="1967344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3BDEC1E-C18E-45B3-AF5D-19105B26EF11}"/>
              </a:ext>
            </a:extLst>
          </p:cNvPr>
          <p:cNvSpPr txBox="1"/>
          <p:nvPr/>
        </p:nvSpPr>
        <p:spPr>
          <a:xfrm>
            <a:off x="2759779" y="2421022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8393AA2-C936-4782-AC3F-59819B8426CB}"/>
              </a:ext>
            </a:extLst>
          </p:cNvPr>
          <p:cNvSpPr txBox="1"/>
          <p:nvPr/>
        </p:nvSpPr>
        <p:spPr>
          <a:xfrm>
            <a:off x="3071747" y="2424315"/>
            <a:ext cx="4948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2FE1589-1CC7-4C04-91C7-554DEFCBB2B7}"/>
              </a:ext>
            </a:extLst>
          </p:cNvPr>
          <p:cNvSpPr txBox="1"/>
          <p:nvPr/>
        </p:nvSpPr>
        <p:spPr>
          <a:xfrm>
            <a:off x="4149914" y="2433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1DBAD55-69C1-4AED-886F-46CACFE045B8}"/>
              </a:ext>
            </a:extLst>
          </p:cNvPr>
          <p:cNvSpPr txBox="1"/>
          <p:nvPr/>
        </p:nvSpPr>
        <p:spPr>
          <a:xfrm>
            <a:off x="4340546" y="2433109"/>
            <a:ext cx="5957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973C70AA-65FD-44A6-97D5-A81E4452BD59}"/>
              </a:ext>
            </a:extLst>
          </p:cNvPr>
          <p:cNvSpPr txBox="1"/>
          <p:nvPr/>
        </p:nvSpPr>
        <p:spPr>
          <a:xfrm>
            <a:off x="813642" y="4840346"/>
            <a:ext cx="82453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928E29F-1D1D-4D3C-BAF6-D042EAEA70A9}"/>
              </a:ext>
            </a:extLst>
          </p:cNvPr>
          <p:cNvSpPr txBox="1"/>
          <p:nvPr/>
        </p:nvSpPr>
        <p:spPr>
          <a:xfrm>
            <a:off x="4875230" y="547130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946B08A4-B0B0-4934-8BD0-025A2A091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774" y="5440374"/>
            <a:ext cx="3833949" cy="637978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EA40BE9-CD25-40F1-AD35-2AE245B3C7C6}"/>
              </a:ext>
            </a:extLst>
          </p:cNvPr>
          <p:cNvSpPr txBox="1"/>
          <p:nvPr/>
        </p:nvSpPr>
        <p:spPr>
          <a:xfrm>
            <a:off x="2646480" y="551875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1A753FF-1AF6-443F-B594-60856CEBBE29}"/>
              </a:ext>
            </a:extLst>
          </p:cNvPr>
          <p:cNvSpPr txBox="1"/>
          <p:nvPr/>
        </p:nvSpPr>
        <p:spPr>
          <a:xfrm>
            <a:off x="2868778" y="551875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6202C63-63E0-4EAC-914C-8DC7E44B6E88}"/>
              </a:ext>
            </a:extLst>
          </p:cNvPr>
          <p:cNvSpPr txBox="1"/>
          <p:nvPr/>
        </p:nvSpPr>
        <p:spPr>
          <a:xfrm>
            <a:off x="3854418" y="551875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1408D911-8C47-4A12-A46A-D487BFEEF229}"/>
              </a:ext>
            </a:extLst>
          </p:cNvPr>
          <p:cNvSpPr txBox="1"/>
          <p:nvPr/>
        </p:nvSpPr>
        <p:spPr>
          <a:xfrm>
            <a:off x="4070872" y="551875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39ED52A-3AA5-4C9F-8E32-6EC4FA04DD17}"/>
              </a:ext>
            </a:extLst>
          </p:cNvPr>
          <p:cNvSpPr txBox="1"/>
          <p:nvPr/>
        </p:nvSpPr>
        <p:spPr>
          <a:xfrm>
            <a:off x="5579335" y="5471304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0175924-9C2B-4CCC-B554-D2DE205A8E25}"/>
              </a:ext>
            </a:extLst>
          </p:cNvPr>
          <p:cNvSpPr txBox="1"/>
          <p:nvPr/>
        </p:nvSpPr>
        <p:spPr>
          <a:xfrm>
            <a:off x="7182363" y="5471304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C5218B5-48CB-49A9-BB96-8DE7EE6A3953}"/>
              </a:ext>
            </a:extLst>
          </p:cNvPr>
          <p:cNvSpPr txBox="1"/>
          <p:nvPr/>
        </p:nvSpPr>
        <p:spPr>
          <a:xfrm>
            <a:off x="6467285" y="547130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0FDE3C3A-CC56-44A6-9255-7C3075FB84E4}"/>
              </a:ext>
            </a:extLst>
          </p:cNvPr>
          <p:cNvSpPr/>
          <p:nvPr/>
        </p:nvSpPr>
        <p:spPr>
          <a:xfrm>
            <a:off x="1424727" y="2037227"/>
            <a:ext cx="653965" cy="2831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id="{27C7A98C-83A0-4F18-B5B9-BE58F154F779}"/>
              </a:ext>
            </a:extLst>
          </p:cNvPr>
          <p:cNvSpPr/>
          <p:nvPr/>
        </p:nvSpPr>
        <p:spPr>
          <a:xfrm>
            <a:off x="1739687" y="2431099"/>
            <a:ext cx="576692" cy="4020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3E23B5AD-8AC2-4BCA-B259-DCB5938F38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1" y="223096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B179DC53-7ADD-4AF5-BACC-444456AAFEDE}"/>
              </a:ext>
            </a:extLst>
          </p:cNvPr>
          <p:cNvCxnSpPr>
            <a:cxnSpLocks/>
          </p:cNvCxnSpPr>
          <p:nvPr/>
        </p:nvCxnSpPr>
        <p:spPr>
          <a:xfrm>
            <a:off x="544326" y="2316906"/>
            <a:ext cx="943965" cy="34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図 94">
            <a:extLst>
              <a:ext uri="{FF2B5EF4-FFF2-40B4-BE49-F238E27FC236}">
                <a16:creationId xmlns:a16="http://schemas.microsoft.com/office/drawing/2014/main" id="{D3F3CD56-73F6-4CCD-AE0B-494A5E5117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35" y="2790171"/>
            <a:ext cx="478466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ACB3BFC9-418B-4883-B005-447E730F2770}"/>
              </a:ext>
            </a:extLst>
          </p:cNvPr>
          <p:cNvCxnSpPr>
            <a:cxnSpLocks/>
          </p:cNvCxnSpPr>
          <p:nvPr/>
        </p:nvCxnSpPr>
        <p:spPr>
          <a:xfrm>
            <a:off x="562713" y="2823125"/>
            <a:ext cx="4423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1EF8C517-051F-47DE-B46A-9D4E2F490B38}"/>
              </a:ext>
            </a:extLst>
          </p:cNvPr>
          <p:cNvSpPr/>
          <p:nvPr/>
        </p:nvSpPr>
        <p:spPr>
          <a:xfrm>
            <a:off x="996235" y="2888392"/>
            <a:ext cx="2709766" cy="71615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E16B8160-5146-4B65-B209-82174976E85F}"/>
              </a:ext>
            </a:extLst>
          </p:cNvPr>
          <p:cNvSpPr/>
          <p:nvPr/>
        </p:nvSpPr>
        <p:spPr>
          <a:xfrm>
            <a:off x="861646" y="3820819"/>
            <a:ext cx="2000834" cy="44830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55ED693-1E1E-4297-89C0-EDD9844752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4835" y="4160042"/>
            <a:ext cx="2591938" cy="1204335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7605CF4-8F20-41C9-882B-8893B4BAF6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5769" y="3219432"/>
            <a:ext cx="823031" cy="419136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4B8760E-92B5-4846-A2D9-4CDFDEF78453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31365536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>
            <a:extLst>
              <a:ext uri="{FF2B5EF4-FFF2-40B4-BE49-F238E27FC236}">
                <a16:creationId xmlns:a16="http://schemas.microsoft.com/office/drawing/2014/main" id="{40929E40-86B0-4B58-9918-F6C4CA170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10" y="1991197"/>
            <a:ext cx="4385639" cy="228456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0B9BACD-445E-4CEB-AC60-1AD9E1421EED}"/>
              </a:ext>
            </a:extLst>
          </p:cNvPr>
          <p:cNvSpPr txBox="1"/>
          <p:nvPr/>
        </p:nvSpPr>
        <p:spPr>
          <a:xfrm>
            <a:off x="2020501" y="1967344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3BDEC1E-C18E-45B3-AF5D-19105B26EF11}"/>
              </a:ext>
            </a:extLst>
          </p:cNvPr>
          <p:cNvSpPr txBox="1"/>
          <p:nvPr/>
        </p:nvSpPr>
        <p:spPr>
          <a:xfrm>
            <a:off x="2759779" y="2421022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8393AA2-C936-4782-AC3F-59819B8426CB}"/>
              </a:ext>
            </a:extLst>
          </p:cNvPr>
          <p:cNvSpPr txBox="1"/>
          <p:nvPr/>
        </p:nvSpPr>
        <p:spPr>
          <a:xfrm>
            <a:off x="3071747" y="2424315"/>
            <a:ext cx="4948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2FE1589-1CC7-4C04-91C7-554DEFCBB2B7}"/>
              </a:ext>
            </a:extLst>
          </p:cNvPr>
          <p:cNvSpPr txBox="1"/>
          <p:nvPr/>
        </p:nvSpPr>
        <p:spPr>
          <a:xfrm>
            <a:off x="4149914" y="2433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1DBAD55-69C1-4AED-886F-46CACFE045B8}"/>
              </a:ext>
            </a:extLst>
          </p:cNvPr>
          <p:cNvSpPr txBox="1"/>
          <p:nvPr/>
        </p:nvSpPr>
        <p:spPr>
          <a:xfrm>
            <a:off x="4340546" y="2433109"/>
            <a:ext cx="5957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747C258-BC88-48E1-BD3A-9161624ADEE4}"/>
              </a:ext>
            </a:extLst>
          </p:cNvPr>
          <p:cNvSpPr txBox="1"/>
          <p:nvPr/>
        </p:nvSpPr>
        <p:spPr>
          <a:xfrm>
            <a:off x="1664818" y="286146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0FB4D19-66EE-4CA7-8F52-ED7DACCBDB24}"/>
              </a:ext>
            </a:extLst>
          </p:cNvPr>
          <p:cNvSpPr txBox="1"/>
          <p:nvPr/>
        </p:nvSpPr>
        <p:spPr>
          <a:xfrm>
            <a:off x="2209235" y="286146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AC82F1C-2C4E-4B48-BB20-717A4E84F7F4}"/>
              </a:ext>
            </a:extLst>
          </p:cNvPr>
          <p:cNvSpPr txBox="1"/>
          <p:nvPr/>
        </p:nvSpPr>
        <p:spPr>
          <a:xfrm>
            <a:off x="1664818" y="322910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B89C6E2-1041-4F6C-B05A-31F00F145285}"/>
              </a:ext>
            </a:extLst>
          </p:cNvPr>
          <p:cNvSpPr txBox="1"/>
          <p:nvPr/>
        </p:nvSpPr>
        <p:spPr>
          <a:xfrm>
            <a:off x="2927695" y="3229103"/>
            <a:ext cx="4948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D5F0216-2896-4154-AD1E-37E420EB0700}"/>
              </a:ext>
            </a:extLst>
          </p:cNvPr>
          <p:cNvSpPr txBox="1"/>
          <p:nvPr/>
        </p:nvSpPr>
        <p:spPr>
          <a:xfrm>
            <a:off x="1424727" y="3825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7C16399-57BB-4952-98DE-A39E466C3DB4}"/>
              </a:ext>
            </a:extLst>
          </p:cNvPr>
          <p:cNvSpPr txBox="1"/>
          <p:nvPr/>
        </p:nvSpPr>
        <p:spPr>
          <a:xfrm>
            <a:off x="1850608" y="3825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1407474-4D13-4524-8B4C-7E47E2CB4339}"/>
              </a:ext>
            </a:extLst>
          </p:cNvPr>
          <p:cNvSpPr txBox="1"/>
          <p:nvPr/>
        </p:nvSpPr>
        <p:spPr>
          <a:xfrm>
            <a:off x="2316378" y="3825110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D3F3CD56-73F6-4CCD-AE0B-494A5E511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5" y="2790171"/>
            <a:ext cx="478466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ACB3BFC9-418B-4883-B005-447E730F2770}"/>
              </a:ext>
            </a:extLst>
          </p:cNvPr>
          <p:cNvCxnSpPr>
            <a:cxnSpLocks/>
          </p:cNvCxnSpPr>
          <p:nvPr/>
        </p:nvCxnSpPr>
        <p:spPr>
          <a:xfrm>
            <a:off x="555201" y="3035941"/>
            <a:ext cx="4423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AE533BF-A0B8-4D1B-9345-478A56EBA6B0}"/>
              </a:ext>
            </a:extLst>
          </p:cNvPr>
          <p:cNvSpPr txBox="1"/>
          <p:nvPr/>
        </p:nvSpPr>
        <p:spPr>
          <a:xfrm>
            <a:off x="5145241" y="2082098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14325DE6-36B9-4924-B00A-D0FC60A5A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579" y="2683442"/>
            <a:ext cx="2194750" cy="563929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741349EE-E22A-45E6-8B06-25DFE6B965EC}"/>
              </a:ext>
            </a:extLst>
          </p:cNvPr>
          <p:cNvSpPr txBox="1"/>
          <p:nvPr/>
        </p:nvSpPr>
        <p:spPr>
          <a:xfrm>
            <a:off x="7831951" y="27219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A45BBB0-FF10-4EBB-8BEE-0E3E66BA9D87}"/>
              </a:ext>
            </a:extLst>
          </p:cNvPr>
          <p:cNvSpPr txBox="1"/>
          <p:nvPr/>
        </p:nvSpPr>
        <p:spPr>
          <a:xfrm>
            <a:off x="6923457" y="2713169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C4A4D78-955E-4AA1-8633-3D77DB3321B1}"/>
              </a:ext>
            </a:extLst>
          </p:cNvPr>
          <p:cNvSpPr txBox="1"/>
          <p:nvPr/>
        </p:nvSpPr>
        <p:spPr>
          <a:xfrm>
            <a:off x="6226441" y="271127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1164F54-40AC-4AFE-8CAC-E7B181D0EF6F}"/>
              </a:ext>
            </a:extLst>
          </p:cNvPr>
          <p:cNvSpPr txBox="1"/>
          <p:nvPr/>
        </p:nvSpPr>
        <p:spPr>
          <a:xfrm>
            <a:off x="5981148" y="32477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96CCFA6-A82B-47E0-84AC-DBEEB034800B}"/>
              </a:ext>
            </a:extLst>
          </p:cNvPr>
          <p:cNvSpPr txBox="1"/>
          <p:nvPr/>
        </p:nvSpPr>
        <p:spPr>
          <a:xfrm>
            <a:off x="6703763" y="3247743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2D459B4-B663-408B-906A-4280F9FE36D5}"/>
              </a:ext>
            </a:extLst>
          </p:cNvPr>
          <p:cNvSpPr txBox="1"/>
          <p:nvPr/>
        </p:nvSpPr>
        <p:spPr>
          <a:xfrm>
            <a:off x="5201791" y="3247371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2DB8C174-3CC4-4CB5-9B5A-A38C967C7DF1}"/>
              </a:ext>
            </a:extLst>
          </p:cNvPr>
          <p:cNvSpPr/>
          <p:nvPr/>
        </p:nvSpPr>
        <p:spPr>
          <a:xfrm>
            <a:off x="1689757" y="2868835"/>
            <a:ext cx="465751" cy="343642"/>
          </a:xfrm>
          <a:prstGeom prst="roundRect">
            <a:avLst>
              <a:gd name="adj" fmla="val 2518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F09F68B-9F79-4C7D-9F71-AD176C3254E2}"/>
              </a:ext>
            </a:extLst>
          </p:cNvPr>
          <p:cNvSpPr txBox="1"/>
          <p:nvPr/>
        </p:nvSpPr>
        <p:spPr>
          <a:xfrm>
            <a:off x="409665" y="4670338"/>
            <a:ext cx="66283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000C9AF0-7495-4516-AE82-D16031B30C36}"/>
              </a:ext>
            </a:extLst>
          </p:cNvPr>
          <p:cNvSpPr txBox="1"/>
          <p:nvPr/>
        </p:nvSpPr>
        <p:spPr>
          <a:xfrm>
            <a:off x="6066884" y="473083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1" name="図 100">
            <a:extLst>
              <a:ext uri="{FF2B5EF4-FFF2-40B4-BE49-F238E27FC236}">
                <a16:creationId xmlns:a16="http://schemas.microsoft.com/office/drawing/2014/main" id="{472FCD59-ADD2-4A6A-A08E-0FD68B3C2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258" y="4731496"/>
            <a:ext cx="3132091" cy="579170"/>
          </a:xfrm>
          <a:prstGeom prst="rect">
            <a:avLst/>
          </a:prstGeom>
        </p:spPr>
      </p:pic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33448B35-7393-40D4-B5B9-871272E1D76A}"/>
              </a:ext>
            </a:extLst>
          </p:cNvPr>
          <p:cNvSpPr txBox="1"/>
          <p:nvPr/>
        </p:nvSpPr>
        <p:spPr>
          <a:xfrm>
            <a:off x="5131305" y="4770541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06ACAE7E-E2F1-40B9-A58F-E67001522B64}"/>
              </a:ext>
            </a:extLst>
          </p:cNvPr>
          <p:cNvSpPr txBox="1"/>
          <p:nvPr/>
        </p:nvSpPr>
        <p:spPr>
          <a:xfrm>
            <a:off x="3639408" y="477532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72903768-B24C-4070-A6CB-DCBB67104D25}"/>
              </a:ext>
            </a:extLst>
          </p:cNvPr>
          <p:cNvSpPr/>
          <p:nvPr/>
        </p:nvSpPr>
        <p:spPr>
          <a:xfrm>
            <a:off x="1882184" y="3822982"/>
            <a:ext cx="465751" cy="343642"/>
          </a:xfrm>
          <a:prstGeom prst="roundRect">
            <a:avLst>
              <a:gd name="adj" fmla="val 25189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6CB77BEB-2402-4022-9A03-83681FEBB10C}"/>
              </a:ext>
            </a:extLst>
          </p:cNvPr>
          <p:cNvSpPr txBox="1"/>
          <p:nvPr/>
        </p:nvSpPr>
        <p:spPr>
          <a:xfrm>
            <a:off x="409665" y="5629828"/>
            <a:ext cx="84582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C32153F6-9114-463F-8C13-65B0D06C0BC3}"/>
              </a:ext>
            </a:extLst>
          </p:cNvPr>
          <p:cNvSpPr txBox="1"/>
          <p:nvPr/>
        </p:nvSpPr>
        <p:spPr>
          <a:xfrm>
            <a:off x="5168691" y="57085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A7A91EAC-EFAA-47B4-A694-7C067DE913FF}"/>
              </a:ext>
            </a:extLst>
          </p:cNvPr>
          <p:cNvSpPr txBox="1"/>
          <p:nvPr/>
        </p:nvSpPr>
        <p:spPr>
          <a:xfrm>
            <a:off x="6735562" y="57085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5DD91899-5BEB-44F0-A2CF-7BF4755A99D8}"/>
              </a:ext>
            </a:extLst>
          </p:cNvPr>
          <p:cNvSpPr txBox="1"/>
          <p:nvPr/>
        </p:nvSpPr>
        <p:spPr>
          <a:xfrm>
            <a:off x="5822915" y="570855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21E3A2B7-3DA4-4596-B854-1D71E85EA012}"/>
              </a:ext>
            </a:extLst>
          </p:cNvPr>
          <p:cNvSpPr txBox="1"/>
          <p:nvPr/>
        </p:nvSpPr>
        <p:spPr>
          <a:xfrm>
            <a:off x="7431143" y="570855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5" name="図 114">
            <a:extLst>
              <a:ext uri="{FF2B5EF4-FFF2-40B4-BE49-F238E27FC236}">
                <a16:creationId xmlns:a16="http://schemas.microsoft.com/office/drawing/2014/main" id="{406FB78C-CDCA-4620-90B5-51BADEE4DA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1394" y="5717787"/>
            <a:ext cx="2339543" cy="548688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3282874B-3588-49D8-8FC9-F8EDC51B406E}"/>
              </a:ext>
            </a:extLst>
          </p:cNvPr>
          <p:cNvSpPr txBox="1"/>
          <p:nvPr/>
        </p:nvSpPr>
        <p:spPr>
          <a:xfrm>
            <a:off x="3881334" y="5747833"/>
            <a:ext cx="54083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1BBE4524-315A-44C8-ACBA-2EBC037FBD11}"/>
              </a:ext>
            </a:extLst>
          </p:cNvPr>
          <p:cNvSpPr txBox="1"/>
          <p:nvPr/>
        </p:nvSpPr>
        <p:spPr>
          <a:xfrm>
            <a:off x="3463597" y="5747833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0CD22583-DF1C-4D24-B742-AA21BF838087}"/>
              </a:ext>
            </a:extLst>
          </p:cNvPr>
          <p:cNvSpPr txBox="1"/>
          <p:nvPr/>
        </p:nvSpPr>
        <p:spPr>
          <a:xfrm>
            <a:off x="4536374" y="5747833"/>
            <a:ext cx="32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8D28141-FAD1-459D-89A3-930D8008AED8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5415033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75C5BBD-534B-4DBB-95EF-8CA561A0256C}"/>
              </a:ext>
            </a:extLst>
          </p:cNvPr>
          <p:cNvSpPr txBox="1"/>
          <p:nvPr/>
        </p:nvSpPr>
        <p:spPr>
          <a:xfrm>
            <a:off x="961147" y="882403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段分のブロックを置くプログラム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CE2F89B-195B-47BA-A788-CB7FE324C5D2}"/>
              </a:ext>
            </a:extLst>
          </p:cNvPr>
          <p:cNvSpPr txBox="1"/>
          <p:nvPr/>
        </p:nvSpPr>
        <p:spPr>
          <a:xfrm>
            <a:off x="2973735" y="951263"/>
            <a:ext cx="362381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E7EF932-AA2C-483F-9847-7BFD951C4128}"/>
              </a:ext>
            </a:extLst>
          </p:cNvPr>
          <p:cNvGrpSpPr/>
          <p:nvPr/>
        </p:nvGrpSpPr>
        <p:grpSpPr>
          <a:xfrm>
            <a:off x="525672" y="1034437"/>
            <a:ext cx="435475" cy="425047"/>
            <a:chOff x="6792476" y="886355"/>
            <a:chExt cx="435475" cy="425047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714B357-74EB-4462-9F58-3FB489211CEA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2422646-0C69-483F-9A96-45B60488760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D488B28-0DB7-4CF8-A299-D74612249560}"/>
              </a:ext>
            </a:extLst>
          </p:cNvPr>
          <p:cNvSpPr txBox="1"/>
          <p:nvPr/>
        </p:nvSpPr>
        <p:spPr>
          <a:xfrm>
            <a:off x="1069236" y="960054"/>
            <a:ext cx="7157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だんぶん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5773437-9BF6-41F9-9B46-FB1A7CAA7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99" y="1537135"/>
            <a:ext cx="3757542" cy="5224428"/>
          </a:xfrm>
          <a:prstGeom prst="rect">
            <a:avLst/>
          </a:prstGeom>
        </p:spPr>
      </p:pic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D6F20FEF-C7F0-4DB3-8048-61574DA5A5FA}"/>
              </a:ext>
            </a:extLst>
          </p:cNvPr>
          <p:cNvSpPr/>
          <p:nvPr/>
        </p:nvSpPr>
        <p:spPr>
          <a:xfrm>
            <a:off x="864524" y="1862052"/>
            <a:ext cx="1310183" cy="27432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051D12C-EE27-4B57-BD4E-B04F3DF3A5AC}"/>
              </a:ext>
            </a:extLst>
          </p:cNvPr>
          <p:cNvSpPr/>
          <p:nvPr/>
        </p:nvSpPr>
        <p:spPr>
          <a:xfrm>
            <a:off x="864524" y="2136372"/>
            <a:ext cx="96623" cy="440574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9D0783AB-DBD2-4877-AF16-8B5AD1EC0959}"/>
              </a:ext>
            </a:extLst>
          </p:cNvPr>
          <p:cNvSpPr/>
          <p:nvPr/>
        </p:nvSpPr>
        <p:spPr>
          <a:xfrm>
            <a:off x="961147" y="6348219"/>
            <a:ext cx="1310183" cy="19389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C3B0B038-6F2E-4E40-8F7A-DFF3B097922B}"/>
              </a:ext>
            </a:extLst>
          </p:cNvPr>
          <p:cNvSpPr/>
          <p:nvPr/>
        </p:nvSpPr>
        <p:spPr>
          <a:xfrm>
            <a:off x="1044297" y="4156364"/>
            <a:ext cx="3422105" cy="1758686"/>
          </a:xfrm>
          <a:prstGeom prst="rect">
            <a:avLst/>
          </a:prstGeom>
          <a:noFill/>
          <a:ln w="190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49C41137-8687-4E06-8A33-04C1B0798969}"/>
              </a:ext>
            </a:extLst>
          </p:cNvPr>
          <p:cNvSpPr/>
          <p:nvPr/>
        </p:nvSpPr>
        <p:spPr>
          <a:xfrm>
            <a:off x="1044297" y="2411594"/>
            <a:ext cx="3422105" cy="1733748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E8DD61D8-834D-478A-A231-6823D4C172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1447" y="2071043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B01F20F0-08C0-4EF7-A011-3252E45AC32B}"/>
              </a:ext>
            </a:extLst>
          </p:cNvPr>
          <p:cNvCxnSpPr>
            <a:cxnSpLocks/>
          </p:cNvCxnSpPr>
          <p:nvPr/>
        </p:nvCxnSpPr>
        <p:spPr>
          <a:xfrm>
            <a:off x="662214" y="2287763"/>
            <a:ext cx="2989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98A3BF2-5FE7-40F1-A87B-73B37FC48E0B}"/>
              </a:ext>
            </a:extLst>
          </p:cNvPr>
          <p:cNvSpPr txBox="1"/>
          <p:nvPr/>
        </p:nvSpPr>
        <p:spPr>
          <a:xfrm>
            <a:off x="4737118" y="1831361"/>
            <a:ext cx="392630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回数を「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を入れ子にする。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80A469F-1000-4FD2-B16A-B5015D6C53C7}"/>
              </a:ext>
            </a:extLst>
          </p:cNvPr>
          <p:cNvSpPr txBox="1"/>
          <p:nvPr/>
        </p:nvSpPr>
        <p:spPr>
          <a:xfrm>
            <a:off x="7884114" y="190059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17BBE63F-6274-4F52-89E0-768E4707A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704" y="1515191"/>
            <a:ext cx="1501270" cy="1104996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35AD850-3547-4A18-9233-9B27A08807C0}"/>
              </a:ext>
            </a:extLst>
          </p:cNvPr>
          <p:cNvSpPr txBox="1"/>
          <p:nvPr/>
        </p:nvSpPr>
        <p:spPr>
          <a:xfrm>
            <a:off x="4945257" y="2464663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D211198-E7F2-4F7E-9017-5B0C65665041}"/>
              </a:ext>
            </a:extLst>
          </p:cNvPr>
          <p:cNvSpPr txBox="1"/>
          <p:nvPr/>
        </p:nvSpPr>
        <p:spPr>
          <a:xfrm>
            <a:off x="5990072" y="2469450"/>
            <a:ext cx="5002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99CC05F-ADBA-4A86-A8B3-D31F0C02CCD6}"/>
              </a:ext>
            </a:extLst>
          </p:cNvPr>
          <p:cNvSpPr txBox="1"/>
          <p:nvPr/>
        </p:nvSpPr>
        <p:spPr>
          <a:xfrm>
            <a:off x="7361878" y="15610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D2F1A19A-AD59-4C9E-B819-AABC2D15B57C}"/>
              </a:ext>
            </a:extLst>
          </p:cNvPr>
          <p:cNvSpPr/>
          <p:nvPr/>
        </p:nvSpPr>
        <p:spPr>
          <a:xfrm>
            <a:off x="1366675" y="2164979"/>
            <a:ext cx="298933" cy="22109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93A597B-2722-4D71-B52B-2C1A528B4440}"/>
              </a:ext>
            </a:extLst>
          </p:cNvPr>
          <p:cNvSpPr txBox="1"/>
          <p:nvPr/>
        </p:nvSpPr>
        <p:spPr>
          <a:xfrm>
            <a:off x="6674092" y="2465676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C9EDB0A-D898-4E82-BF3A-7A30A674CD03}"/>
              </a:ext>
            </a:extLst>
          </p:cNvPr>
          <p:cNvSpPr txBox="1"/>
          <p:nvPr/>
        </p:nvSpPr>
        <p:spPr>
          <a:xfrm>
            <a:off x="1644664" y="1545927"/>
            <a:ext cx="6940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4D18C3-57B5-42BB-83E3-8E01F00E9194}"/>
              </a:ext>
            </a:extLst>
          </p:cNvPr>
          <p:cNvSpPr txBox="1"/>
          <p:nvPr/>
        </p:nvSpPr>
        <p:spPr>
          <a:xfrm>
            <a:off x="2108903" y="1537135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21359E0-E1C6-4223-A921-12C858F7953A}"/>
              </a:ext>
            </a:extLst>
          </p:cNvPr>
          <p:cNvSpPr txBox="1"/>
          <p:nvPr/>
        </p:nvSpPr>
        <p:spPr>
          <a:xfrm>
            <a:off x="1543674" y="210215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FC556CE-B921-4970-968C-30EC33437F83}"/>
              </a:ext>
            </a:extLst>
          </p:cNvPr>
          <p:cNvSpPr txBox="1"/>
          <p:nvPr/>
        </p:nvSpPr>
        <p:spPr>
          <a:xfrm>
            <a:off x="1978755" y="238606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BB47B7D-F559-4278-A03F-ECBFCC7F306B}"/>
              </a:ext>
            </a:extLst>
          </p:cNvPr>
          <p:cNvSpPr txBox="1"/>
          <p:nvPr/>
        </p:nvSpPr>
        <p:spPr>
          <a:xfrm>
            <a:off x="2519867" y="273876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94E54D0-A596-4AC8-8CCA-C0C1BF2A8BD8}"/>
              </a:ext>
            </a:extLst>
          </p:cNvPr>
          <p:cNvSpPr txBox="1"/>
          <p:nvPr/>
        </p:nvSpPr>
        <p:spPr>
          <a:xfrm>
            <a:off x="2777341" y="2738761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E66FC0-8651-43ED-BA1A-93C6B5FC893D}"/>
              </a:ext>
            </a:extLst>
          </p:cNvPr>
          <p:cNvSpPr txBox="1"/>
          <p:nvPr/>
        </p:nvSpPr>
        <p:spPr>
          <a:xfrm>
            <a:off x="3633453" y="273876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3C74ABA-2102-4543-9E38-20AA1182D71A}"/>
              </a:ext>
            </a:extLst>
          </p:cNvPr>
          <p:cNvSpPr txBox="1"/>
          <p:nvPr/>
        </p:nvSpPr>
        <p:spPr>
          <a:xfrm>
            <a:off x="3789809" y="2738761"/>
            <a:ext cx="521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702076D-8D87-41A3-9DEF-184F7A09D03F}"/>
              </a:ext>
            </a:extLst>
          </p:cNvPr>
          <p:cNvSpPr txBox="1"/>
          <p:nvPr/>
        </p:nvSpPr>
        <p:spPr>
          <a:xfrm>
            <a:off x="1644664" y="3093802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3215C24-1659-478F-ACCA-39430CEF90A9}"/>
              </a:ext>
            </a:extLst>
          </p:cNvPr>
          <p:cNvSpPr txBox="1"/>
          <p:nvPr/>
        </p:nvSpPr>
        <p:spPr>
          <a:xfrm>
            <a:off x="2079630" y="3094446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C7E2800-6658-4DCE-9898-45F2E9FE16C0}"/>
              </a:ext>
            </a:extLst>
          </p:cNvPr>
          <p:cNvSpPr txBox="1"/>
          <p:nvPr/>
        </p:nvSpPr>
        <p:spPr>
          <a:xfrm>
            <a:off x="1631709" y="3376532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A0D0B33-EA2D-4186-A583-7456A264FEBC}"/>
              </a:ext>
            </a:extLst>
          </p:cNvPr>
          <p:cNvSpPr txBox="1"/>
          <p:nvPr/>
        </p:nvSpPr>
        <p:spPr>
          <a:xfrm>
            <a:off x="2636301" y="3376532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7F8F899-5D7C-49C4-89A9-1553C67E4AFC}"/>
              </a:ext>
            </a:extLst>
          </p:cNvPr>
          <p:cNvSpPr txBox="1"/>
          <p:nvPr/>
        </p:nvSpPr>
        <p:spPr>
          <a:xfrm>
            <a:off x="1531990" y="3836420"/>
            <a:ext cx="2039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23DA78B-8D11-470D-916D-D1122D1395AC}"/>
              </a:ext>
            </a:extLst>
          </p:cNvPr>
          <p:cNvSpPr txBox="1"/>
          <p:nvPr/>
        </p:nvSpPr>
        <p:spPr>
          <a:xfrm>
            <a:off x="1783713" y="3838655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B47E67F-F06F-4FEE-A13F-3BD2C37AEAC3}"/>
              </a:ext>
            </a:extLst>
          </p:cNvPr>
          <p:cNvSpPr txBox="1"/>
          <p:nvPr/>
        </p:nvSpPr>
        <p:spPr>
          <a:xfrm>
            <a:off x="2188159" y="3832345"/>
            <a:ext cx="32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4B4382-5409-4AF6-AADC-0DD3C48EF6C3}"/>
              </a:ext>
            </a:extLst>
          </p:cNvPr>
          <p:cNvSpPr txBox="1"/>
          <p:nvPr/>
        </p:nvSpPr>
        <p:spPr>
          <a:xfrm>
            <a:off x="1917211" y="4119717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6C40E05-7C4E-440D-A2AF-B891B32A797D}"/>
              </a:ext>
            </a:extLst>
          </p:cNvPr>
          <p:cNvSpPr txBox="1"/>
          <p:nvPr/>
        </p:nvSpPr>
        <p:spPr>
          <a:xfrm>
            <a:off x="2519867" y="447240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3A5FE63-7AAC-4B0A-9E91-CBE4E29B1249}"/>
              </a:ext>
            </a:extLst>
          </p:cNvPr>
          <p:cNvSpPr txBox="1"/>
          <p:nvPr/>
        </p:nvSpPr>
        <p:spPr>
          <a:xfrm>
            <a:off x="2777341" y="4472409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2BA08E-7DEA-43F6-8D3B-70822CFD0F3D}"/>
              </a:ext>
            </a:extLst>
          </p:cNvPr>
          <p:cNvSpPr txBox="1"/>
          <p:nvPr/>
        </p:nvSpPr>
        <p:spPr>
          <a:xfrm>
            <a:off x="3633453" y="447240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FBCF4E2-8612-4CE4-937C-637D320D9C97}"/>
              </a:ext>
            </a:extLst>
          </p:cNvPr>
          <p:cNvSpPr txBox="1"/>
          <p:nvPr/>
        </p:nvSpPr>
        <p:spPr>
          <a:xfrm>
            <a:off x="3789809" y="4472409"/>
            <a:ext cx="521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54BA67E-AF94-4A25-A231-F12DAC6F28AA}"/>
              </a:ext>
            </a:extLst>
          </p:cNvPr>
          <p:cNvSpPr txBox="1"/>
          <p:nvPr/>
        </p:nvSpPr>
        <p:spPr>
          <a:xfrm>
            <a:off x="1644664" y="4827450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EDE52C5-42F1-4EC1-8CC0-866AC4EF9724}"/>
              </a:ext>
            </a:extLst>
          </p:cNvPr>
          <p:cNvSpPr txBox="1"/>
          <p:nvPr/>
        </p:nvSpPr>
        <p:spPr>
          <a:xfrm>
            <a:off x="2079630" y="4828094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C3C4406-F2FC-4189-ADE7-5D5326F84C2C}"/>
              </a:ext>
            </a:extLst>
          </p:cNvPr>
          <p:cNvSpPr txBox="1"/>
          <p:nvPr/>
        </p:nvSpPr>
        <p:spPr>
          <a:xfrm>
            <a:off x="1631709" y="5110180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A2B97B6-C45B-4E4B-8795-71F80C888C21}"/>
              </a:ext>
            </a:extLst>
          </p:cNvPr>
          <p:cNvSpPr txBox="1"/>
          <p:nvPr/>
        </p:nvSpPr>
        <p:spPr>
          <a:xfrm>
            <a:off x="2636301" y="5110180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918EA30-78F5-48F3-B6AC-85E0000F2F66}"/>
              </a:ext>
            </a:extLst>
          </p:cNvPr>
          <p:cNvSpPr txBox="1"/>
          <p:nvPr/>
        </p:nvSpPr>
        <p:spPr>
          <a:xfrm>
            <a:off x="1531990" y="5570068"/>
            <a:ext cx="2039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2AE75E8-7342-4238-9559-223F0D58E90D}"/>
              </a:ext>
            </a:extLst>
          </p:cNvPr>
          <p:cNvSpPr txBox="1"/>
          <p:nvPr/>
        </p:nvSpPr>
        <p:spPr>
          <a:xfrm>
            <a:off x="1783713" y="5572303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D53AD3B-D3F1-47D8-BF2B-294A43640D0D}"/>
              </a:ext>
            </a:extLst>
          </p:cNvPr>
          <p:cNvSpPr txBox="1"/>
          <p:nvPr/>
        </p:nvSpPr>
        <p:spPr>
          <a:xfrm>
            <a:off x="2188159" y="5565993"/>
            <a:ext cx="32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863CBFD2-438C-4CEA-BACC-FD21DCAE3F98}"/>
              </a:ext>
            </a:extLst>
          </p:cNvPr>
          <p:cNvGrpSpPr/>
          <p:nvPr/>
        </p:nvGrpSpPr>
        <p:grpSpPr>
          <a:xfrm>
            <a:off x="5020623" y="3011026"/>
            <a:ext cx="435475" cy="425047"/>
            <a:chOff x="6792476" y="886355"/>
            <a:chExt cx="435475" cy="425047"/>
          </a:xfrm>
        </p:grpSpPr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92E953A7-CA47-434A-BC12-F150E9765421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7502376-96E4-4AFD-A7E1-A6771DA99A96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</a:p>
          </p:txBody>
        </p:sp>
      </p:grp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0A49FBA5-5601-4744-857E-7322891B3A34}"/>
              </a:ext>
            </a:extLst>
          </p:cNvPr>
          <p:cNvGrpSpPr/>
          <p:nvPr/>
        </p:nvGrpSpPr>
        <p:grpSpPr>
          <a:xfrm>
            <a:off x="5501845" y="3011026"/>
            <a:ext cx="435475" cy="425047"/>
            <a:chOff x="6792476" y="886355"/>
            <a:chExt cx="435475" cy="425047"/>
          </a:xfrm>
        </p:grpSpPr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F4172998-7008-4EC6-A8FC-67DA89E4A5EC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BE45927B-CC9C-4193-BA57-448D9B4CB61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</a:p>
          </p:txBody>
        </p:sp>
      </p:grp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22E8436-5547-4A6B-87D5-7C86EFCE5C1E}"/>
              </a:ext>
            </a:extLst>
          </p:cNvPr>
          <p:cNvSpPr txBox="1"/>
          <p:nvPr/>
        </p:nvSpPr>
        <p:spPr>
          <a:xfrm>
            <a:off x="6130998" y="3008432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023D3443-A45D-4198-BF9E-213579782579}"/>
              </a:ext>
            </a:extLst>
          </p:cNvPr>
          <p:cNvSpPr txBox="1"/>
          <p:nvPr/>
        </p:nvSpPr>
        <p:spPr>
          <a:xfrm>
            <a:off x="6594510" y="2995246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5C3E33D8-3D45-42EC-A759-7828BB5D9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11" y="591505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1601BC80-3E3F-42C3-A0B5-C1B505FE67D6}"/>
              </a:ext>
            </a:extLst>
          </p:cNvPr>
          <p:cNvCxnSpPr>
            <a:cxnSpLocks/>
          </p:cNvCxnSpPr>
          <p:nvPr/>
        </p:nvCxnSpPr>
        <p:spPr>
          <a:xfrm>
            <a:off x="711508" y="6164794"/>
            <a:ext cx="2496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131F11AC-9D39-466E-8F6F-C122152D8F70}"/>
              </a:ext>
            </a:extLst>
          </p:cNvPr>
          <p:cNvSpPr/>
          <p:nvPr/>
        </p:nvSpPr>
        <p:spPr>
          <a:xfrm>
            <a:off x="1476778" y="6062385"/>
            <a:ext cx="398082" cy="241862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F1CCEEB4-9564-4F0D-848B-B810D225E206}"/>
              </a:ext>
            </a:extLst>
          </p:cNvPr>
          <p:cNvSpPr txBox="1"/>
          <p:nvPr/>
        </p:nvSpPr>
        <p:spPr>
          <a:xfrm>
            <a:off x="4838687" y="4267641"/>
            <a:ext cx="428077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EF076D78-8238-4310-831C-F53E90CADE18}"/>
              </a:ext>
            </a:extLst>
          </p:cNvPr>
          <p:cNvSpPr txBox="1"/>
          <p:nvPr/>
        </p:nvSpPr>
        <p:spPr>
          <a:xfrm>
            <a:off x="8213227" y="489932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F2E65B4F-D045-4CE5-9BE9-856A1DEBEB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537" y="4922983"/>
            <a:ext cx="3132091" cy="579170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399E19A-A2D7-44C0-AC23-2DA0E8C694A7}"/>
              </a:ext>
            </a:extLst>
          </p:cNvPr>
          <p:cNvSpPr txBox="1"/>
          <p:nvPr/>
        </p:nvSpPr>
        <p:spPr>
          <a:xfrm>
            <a:off x="5683197" y="542834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983AC632-3581-4731-89D4-9A7C205B2938}"/>
              </a:ext>
            </a:extLst>
          </p:cNvPr>
          <p:cNvSpPr txBox="1"/>
          <p:nvPr/>
        </p:nvSpPr>
        <p:spPr>
          <a:xfrm>
            <a:off x="4770550" y="542834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3025A882-E50B-4888-8733-A7C5411231BC}"/>
              </a:ext>
            </a:extLst>
          </p:cNvPr>
          <p:cNvSpPr txBox="1"/>
          <p:nvPr/>
        </p:nvSpPr>
        <p:spPr>
          <a:xfrm>
            <a:off x="6378778" y="542834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7C81770F-BA22-4C16-B0C4-5887DA2AE084}"/>
              </a:ext>
            </a:extLst>
          </p:cNvPr>
          <p:cNvSpPr txBox="1"/>
          <p:nvPr/>
        </p:nvSpPr>
        <p:spPr>
          <a:xfrm>
            <a:off x="7235584" y="496202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B7DB3F96-71D1-4004-BFF2-ABC327E90225}"/>
              </a:ext>
            </a:extLst>
          </p:cNvPr>
          <p:cNvSpPr txBox="1"/>
          <p:nvPr/>
        </p:nvSpPr>
        <p:spPr>
          <a:xfrm>
            <a:off x="5743687" y="496681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AE4EC3D5-FB6D-423B-AA38-B5E5066EEE9D}"/>
              </a:ext>
            </a:extLst>
          </p:cNvPr>
          <p:cNvSpPr txBox="1"/>
          <p:nvPr/>
        </p:nvSpPr>
        <p:spPr>
          <a:xfrm>
            <a:off x="1443275" y="6037846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161B71D5-BDD4-4FC6-99AB-3A0565567C9C}"/>
              </a:ext>
            </a:extLst>
          </p:cNvPr>
          <p:cNvSpPr txBox="1"/>
          <p:nvPr/>
        </p:nvSpPr>
        <p:spPr>
          <a:xfrm>
            <a:off x="2447867" y="6037846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079EE13-A700-4B48-9B33-F39B01869EE3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7071159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75C5BBD-534B-4DBB-95EF-8CA561A0256C}"/>
              </a:ext>
            </a:extLst>
          </p:cNvPr>
          <p:cNvSpPr txBox="1"/>
          <p:nvPr/>
        </p:nvSpPr>
        <p:spPr>
          <a:xfrm>
            <a:off x="961147" y="882403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「高さ」で指定された回数積み上げるプログラム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CE2F89B-195B-47BA-A788-CB7FE324C5D2}"/>
              </a:ext>
            </a:extLst>
          </p:cNvPr>
          <p:cNvSpPr txBox="1"/>
          <p:nvPr/>
        </p:nvSpPr>
        <p:spPr>
          <a:xfrm>
            <a:off x="4183391" y="954078"/>
            <a:ext cx="362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E7EF932-AA2C-483F-9847-7BFD951C4128}"/>
              </a:ext>
            </a:extLst>
          </p:cNvPr>
          <p:cNvGrpSpPr/>
          <p:nvPr/>
        </p:nvGrpSpPr>
        <p:grpSpPr>
          <a:xfrm>
            <a:off x="525672" y="1034437"/>
            <a:ext cx="435475" cy="425047"/>
            <a:chOff x="6792476" y="886355"/>
            <a:chExt cx="435475" cy="425047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714B357-74EB-4462-9F58-3FB489211CEA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chemeClr val="accent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2422646-0C69-483F-9A96-45B60488760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</a:t>
              </a: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D488B28-0DB7-4CF8-A299-D74612249560}"/>
              </a:ext>
            </a:extLst>
          </p:cNvPr>
          <p:cNvSpPr txBox="1"/>
          <p:nvPr/>
        </p:nvSpPr>
        <p:spPr>
          <a:xfrm>
            <a:off x="3179305" y="954078"/>
            <a:ext cx="909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 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5773437-9BF6-41F9-9B46-FB1A7CAA7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99" y="1537135"/>
            <a:ext cx="3757542" cy="5224428"/>
          </a:xfrm>
          <a:prstGeom prst="rect">
            <a:avLst/>
          </a:prstGeom>
        </p:spPr>
      </p:pic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49C41137-8687-4E06-8A33-04C1B0798969}"/>
              </a:ext>
            </a:extLst>
          </p:cNvPr>
          <p:cNvSpPr/>
          <p:nvPr/>
        </p:nvSpPr>
        <p:spPr>
          <a:xfrm>
            <a:off x="961147" y="2148057"/>
            <a:ext cx="3524583" cy="4235157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E8DD61D8-834D-478A-A231-6823D4C172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0143" y="1506407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B01F20F0-08C0-4EF7-A011-3252E45AC32B}"/>
              </a:ext>
            </a:extLst>
          </p:cNvPr>
          <p:cNvCxnSpPr>
            <a:cxnSpLocks/>
          </p:cNvCxnSpPr>
          <p:nvPr/>
        </p:nvCxnSpPr>
        <p:spPr>
          <a:xfrm>
            <a:off x="662214" y="1918486"/>
            <a:ext cx="2989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98A3BF2-5FE7-40F1-A87B-73B37FC48E0B}"/>
              </a:ext>
            </a:extLst>
          </p:cNvPr>
          <p:cNvSpPr txBox="1"/>
          <p:nvPr/>
        </p:nvSpPr>
        <p:spPr>
          <a:xfrm>
            <a:off x="4748815" y="2848333"/>
            <a:ext cx="392630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を入れる。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を入れ子にする。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80A469F-1000-4FD2-B16A-B5015D6C53C7}"/>
              </a:ext>
            </a:extLst>
          </p:cNvPr>
          <p:cNvSpPr txBox="1"/>
          <p:nvPr/>
        </p:nvSpPr>
        <p:spPr>
          <a:xfrm>
            <a:off x="7895811" y="291756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17BBE63F-6274-4F52-89E0-768E4707A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2401" y="2532163"/>
            <a:ext cx="1501270" cy="1104996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35AD850-3547-4A18-9233-9B27A08807C0}"/>
              </a:ext>
            </a:extLst>
          </p:cNvPr>
          <p:cNvSpPr txBox="1"/>
          <p:nvPr/>
        </p:nvSpPr>
        <p:spPr>
          <a:xfrm>
            <a:off x="4956954" y="3481635"/>
            <a:ext cx="6917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99CC05F-ADBA-4A86-A8B3-D31F0C02CCD6}"/>
              </a:ext>
            </a:extLst>
          </p:cNvPr>
          <p:cNvSpPr txBox="1"/>
          <p:nvPr/>
        </p:nvSpPr>
        <p:spPr>
          <a:xfrm>
            <a:off x="7373575" y="257800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D2F1A19A-AD59-4C9E-B819-AABC2D15B57C}"/>
              </a:ext>
            </a:extLst>
          </p:cNvPr>
          <p:cNvSpPr/>
          <p:nvPr/>
        </p:nvSpPr>
        <p:spPr>
          <a:xfrm>
            <a:off x="1293808" y="1874579"/>
            <a:ext cx="581052" cy="22109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C9EDB0A-D898-4E82-BF3A-7A30A674CD03}"/>
              </a:ext>
            </a:extLst>
          </p:cNvPr>
          <p:cNvSpPr txBox="1"/>
          <p:nvPr/>
        </p:nvSpPr>
        <p:spPr>
          <a:xfrm>
            <a:off x="1644664" y="1545927"/>
            <a:ext cx="6940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4D18C3-57B5-42BB-83E3-8E01F00E9194}"/>
              </a:ext>
            </a:extLst>
          </p:cNvPr>
          <p:cNvSpPr txBox="1"/>
          <p:nvPr/>
        </p:nvSpPr>
        <p:spPr>
          <a:xfrm>
            <a:off x="2108903" y="1537135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21359E0-E1C6-4223-A921-12C858F7953A}"/>
              </a:ext>
            </a:extLst>
          </p:cNvPr>
          <p:cNvSpPr txBox="1"/>
          <p:nvPr/>
        </p:nvSpPr>
        <p:spPr>
          <a:xfrm>
            <a:off x="1543674" y="210215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FC556CE-B921-4970-968C-30EC33437F83}"/>
              </a:ext>
            </a:extLst>
          </p:cNvPr>
          <p:cNvSpPr txBox="1"/>
          <p:nvPr/>
        </p:nvSpPr>
        <p:spPr>
          <a:xfrm>
            <a:off x="1978755" y="238606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BB47B7D-F559-4278-A03F-ECBFCC7F306B}"/>
              </a:ext>
            </a:extLst>
          </p:cNvPr>
          <p:cNvSpPr txBox="1"/>
          <p:nvPr/>
        </p:nvSpPr>
        <p:spPr>
          <a:xfrm>
            <a:off x="2519867" y="273876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94E54D0-A596-4AC8-8CCA-C0C1BF2A8BD8}"/>
              </a:ext>
            </a:extLst>
          </p:cNvPr>
          <p:cNvSpPr txBox="1"/>
          <p:nvPr/>
        </p:nvSpPr>
        <p:spPr>
          <a:xfrm>
            <a:off x="2777341" y="2738761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E66FC0-8651-43ED-BA1A-93C6B5FC893D}"/>
              </a:ext>
            </a:extLst>
          </p:cNvPr>
          <p:cNvSpPr txBox="1"/>
          <p:nvPr/>
        </p:nvSpPr>
        <p:spPr>
          <a:xfrm>
            <a:off x="3633453" y="2738761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3C74ABA-2102-4543-9E38-20AA1182D71A}"/>
              </a:ext>
            </a:extLst>
          </p:cNvPr>
          <p:cNvSpPr txBox="1"/>
          <p:nvPr/>
        </p:nvSpPr>
        <p:spPr>
          <a:xfrm>
            <a:off x="3789809" y="2738761"/>
            <a:ext cx="521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702076D-8D87-41A3-9DEF-184F7A09D03F}"/>
              </a:ext>
            </a:extLst>
          </p:cNvPr>
          <p:cNvSpPr txBox="1"/>
          <p:nvPr/>
        </p:nvSpPr>
        <p:spPr>
          <a:xfrm>
            <a:off x="1644664" y="3093802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3215C24-1659-478F-ACCA-39430CEF90A9}"/>
              </a:ext>
            </a:extLst>
          </p:cNvPr>
          <p:cNvSpPr txBox="1"/>
          <p:nvPr/>
        </p:nvSpPr>
        <p:spPr>
          <a:xfrm>
            <a:off x="2079630" y="3094446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C7E2800-6658-4DCE-9898-45F2E9FE16C0}"/>
              </a:ext>
            </a:extLst>
          </p:cNvPr>
          <p:cNvSpPr txBox="1"/>
          <p:nvPr/>
        </p:nvSpPr>
        <p:spPr>
          <a:xfrm>
            <a:off x="1631709" y="3376532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A0D0B33-EA2D-4186-A583-7456A264FEBC}"/>
              </a:ext>
            </a:extLst>
          </p:cNvPr>
          <p:cNvSpPr txBox="1"/>
          <p:nvPr/>
        </p:nvSpPr>
        <p:spPr>
          <a:xfrm>
            <a:off x="2636301" y="3376532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7F8F899-5D7C-49C4-89A9-1553C67E4AFC}"/>
              </a:ext>
            </a:extLst>
          </p:cNvPr>
          <p:cNvSpPr txBox="1"/>
          <p:nvPr/>
        </p:nvSpPr>
        <p:spPr>
          <a:xfrm>
            <a:off x="1531990" y="3836420"/>
            <a:ext cx="2039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23DA78B-8D11-470D-916D-D1122D1395AC}"/>
              </a:ext>
            </a:extLst>
          </p:cNvPr>
          <p:cNvSpPr txBox="1"/>
          <p:nvPr/>
        </p:nvSpPr>
        <p:spPr>
          <a:xfrm>
            <a:off x="1783713" y="3838655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B47E67F-F06F-4FEE-A13F-3BD2C37AEAC3}"/>
              </a:ext>
            </a:extLst>
          </p:cNvPr>
          <p:cNvSpPr txBox="1"/>
          <p:nvPr/>
        </p:nvSpPr>
        <p:spPr>
          <a:xfrm>
            <a:off x="2188159" y="3832345"/>
            <a:ext cx="32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4B4382-5409-4AF6-AADC-0DD3C48EF6C3}"/>
              </a:ext>
            </a:extLst>
          </p:cNvPr>
          <p:cNvSpPr txBox="1"/>
          <p:nvPr/>
        </p:nvSpPr>
        <p:spPr>
          <a:xfrm>
            <a:off x="1917211" y="4119717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6C40E05-7C4E-440D-A2AF-B891B32A797D}"/>
              </a:ext>
            </a:extLst>
          </p:cNvPr>
          <p:cNvSpPr txBox="1"/>
          <p:nvPr/>
        </p:nvSpPr>
        <p:spPr>
          <a:xfrm>
            <a:off x="2519867" y="447240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3A5FE63-7AAC-4B0A-9E91-CBE4E29B1249}"/>
              </a:ext>
            </a:extLst>
          </p:cNvPr>
          <p:cNvSpPr txBox="1"/>
          <p:nvPr/>
        </p:nvSpPr>
        <p:spPr>
          <a:xfrm>
            <a:off x="2777341" y="4472409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2BA08E-7DEA-43F6-8D3B-70822CFD0F3D}"/>
              </a:ext>
            </a:extLst>
          </p:cNvPr>
          <p:cNvSpPr txBox="1"/>
          <p:nvPr/>
        </p:nvSpPr>
        <p:spPr>
          <a:xfrm>
            <a:off x="3633453" y="447240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FBCF4E2-8612-4CE4-937C-637D320D9C97}"/>
              </a:ext>
            </a:extLst>
          </p:cNvPr>
          <p:cNvSpPr txBox="1"/>
          <p:nvPr/>
        </p:nvSpPr>
        <p:spPr>
          <a:xfrm>
            <a:off x="3789809" y="4472409"/>
            <a:ext cx="5216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54BA67E-AF94-4A25-A231-F12DAC6F28AA}"/>
              </a:ext>
            </a:extLst>
          </p:cNvPr>
          <p:cNvSpPr txBox="1"/>
          <p:nvPr/>
        </p:nvSpPr>
        <p:spPr>
          <a:xfrm>
            <a:off x="1644664" y="4827450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EDE52C5-42F1-4EC1-8CC0-866AC4EF9724}"/>
              </a:ext>
            </a:extLst>
          </p:cNvPr>
          <p:cNvSpPr txBox="1"/>
          <p:nvPr/>
        </p:nvSpPr>
        <p:spPr>
          <a:xfrm>
            <a:off x="2079630" y="4828094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C3C4406-F2FC-4189-ADE7-5D5326F84C2C}"/>
              </a:ext>
            </a:extLst>
          </p:cNvPr>
          <p:cNvSpPr txBox="1"/>
          <p:nvPr/>
        </p:nvSpPr>
        <p:spPr>
          <a:xfrm>
            <a:off x="1631709" y="5110180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A2B97B6-C45B-4E4B-8795-71F80C888C21}"/>
              </a:ext>
            </a:extLst>
          </p:cNvPr>
          <p:cNvSpPr txBox="1"/>
          <p:nvPr/>
        </p:nvSpPr>
        <p:spPr>
          <a:xfrm>
            <a:off x="2636301" y="5110180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918EA30-78F5-48F3-B6AC-85E0000F2F66}"/>
              </a:ext>
            </a:extLst>
          </p:cNvPr>
          <p:cNvSpPr txBox="1"/>
          <p:nvPr/>
        </p:nvSpPr>
        <p:spPr>
          <a:xfrm>
            <a:off x="1531990" y="5570068"/>
            <a:ext cx="2039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2AE75E8-7342-4238-9559-223F0D58E90D}"/>
              </a:ext>
            </a:extLst>
          </p:cNvPr>
          <p:cNvSpPr txBox="1"/>
          <p:nvPr/>
        </p:nvSpPr>
        <p:spPr>
          <a:xfrm>
            <a:off x="1783713" y="5572303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D53AD3B-D3F1-47D8-BF2B-294A43640D0D}"/>
              </a:ext>
            </a:extLst>
          </p:cNvPr>
          <p:cNvSpPr txBox="1"/>
          <p:nvPr/>
        </p:nvSpPr>
        <p:spPr>
          <a:xfrm>
            <a:off x="2188159" y="5565993"/>
            <a:ext cx="32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863CBFD2-438C-4CEA-BACC-FD21DCAE3F98}"/>
              </a:ext>
            </a:extLst>
          </p:cNvPr>
          <p:cNvGrpSpPr/>
          <p:nvPr/>
        </p:nvGrpSpPr>
        <p:grpSpPr>
          <a:xfrm>
            <a:off x="5032320" y="4027998"/>
            <a:ext cx="435475" cy="425047"/>
            <a:chOff x="6792476" y="886355"/>
            <a:chExt cx="435475" cy="425047"/>
          </a:xfrm>
        </p:grpSpPr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92E953A7-CA47-434A-BC12-F150E9765421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7502376-96E4-4AFD-A7E1-A6771DA99A96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</a:p>
          </p:txBody>
        </p:sp>
      </p:grp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22E8436-5547-4A6B-87D5-7C86EFCE5C1E}"/>
              </a:ext>
            </a:extLst>
          </p:cNvPr>
          <p:cNvSpPr txBox="1"/>
          <p:nvPr/>
        </p:nvSpPr>
        <p:spPr>
          <a:xfrm>
            <a:off x="5685494" y="4025404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023D3443-A45D-4198-BF9E-213579782579}"/>
              </a:ext>
            </a:extLst>
          </p:cNvPr>
          <p:cNvSpPr txBox="1"/>
          <p:nvPr/>
        </p:nvSpPr>
        <p:spPr>
          <a:xfrm>
            <a:off x="6149006" y="4012218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AE4EC3D5-FB6D-423B-AA38-B5E5066EEE9D}"/>
              </a:ext>
            </a:extLst>
          </p:cNvPr>
          <p:cNvSpPr txBox="1"/>
          <p:nvPr/>
        </p:nvSpPr>
        <p:spPr>
          <a:xfrm>
            <a:off x="1443275" y="6037846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161B71D5-BDD4-4FC6-99AB-3A0565567C9C}"/>
              </a:ext>
            </a:extLst>
          </p:cNvPr>
          <p:cNvSpPr txBox="1"/>
          <p:nvPr/>
        </p:nvSpPr>
        <p:spPr>
          <a:xfrm>
            <a:off x="2447867" y="6037846"/>
            <a:ext cx="432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19E1030E-523A-4022-ACB2-BCEE58B414E4}"/>
              </a:ext>
            </a:extLst>
          </p:cNvPr>
          <p:cNvSpPr txBox="1"/>
          <p:nvPr/>
        </p:nvSpPr>
        <p:spPr>
          <a:xfrm>
            <a:off x="1161842" y="954078"/>
            <a:ext cx="4598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0DA683E-CD7A-418F-9DEC-5D5329A66298}"/>
              </a:ext>
            </a:extLst>
          </p:cNvPr>
          <p:cNvSpPr txBox="1"/>
          <p:nvPr/>
        </p:nvSpPr>
        <p:spPr>
          <a:xfrm>
            <a:off x="2125016" y="962870"/>
            <a:ext cx="581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1BD11F2-BEE9-4233-A1C2-52E44DB1A191}"/>
              </a:ext>
            </a:extLst>
          </p:cNvPr>
          <p:cNvSpPr txBox="1"/>
          <p:nvPr/>
        </p:nvSpPr>
        <p:spPr>
          <a:xfrm>
            <a:off x="7316586" y="3484616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D967F90-2AAB-49C5-B75C-F98831FBE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086" y="3587707"/>
            <a:ext cx="883997" cy="403895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7FE540D8-1AF6-43D9-97D6-C3A719504A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384" y="2024744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AEC77BE0-5AAA-49FA-8D62-69E332BD110A}"/>
              </a:ext>
            </a:extLst>
          </p:cNvPr>
          <p:cNvCxnSpPr>
            <a:cxnSpLocks/>
          </p:cNvCxnSpPr>
          <p:nvPr/>
        </p:nvCxnSpPr>
        <p:spPr>
          <a:xfrm>
            <a:off x="654572" y="2080758"/>
            <a:ext cx="63923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688F7D9F-C781-4F96-B32C-E75533E1AD9A}"/>
              </a:ext>
            </a:extLst>
          </p:cNvPr>
          <p:cNvSpPr txBox="1"/>
          <p:nvPr/>
        </p:nvSpPr>
        <p:spPr>
          <a:xfrm>
            <a:off x="1795745" y="1824039"/>
            <a:ext cx="360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7DC7A9A4-0A81-4424-9DE6-F237EBE766A8}"/>
              </a:ext>
            </a:extLst>
          </p:cNvPr>
          <p:cNvGrpSpPr/>
          <p:nvPr/>
        </p:nvGrpSpPr>
        <p:grpSpPr>
          <a:xfrm>
            <a:off x="7247069" y="5329165"/>
            <a:ext cx="1215452" cy="1215452"/>
            <a:chOff x="5638108" y="5543188"/>
            <a:chExt cx="1215452" cy="1215452"/>
          </a:xfrm>
        </p:grpSpPr>
        <p:sp>
          <p:nvSpPr>
            <p:cNvPr id="87" name="楕円 86">
              <a:extLst>
                <a:ext uri="{FF2B5EF4-FFF2-40B4-BE49-F238E27FC236}">
                  <a16:creationId xmlns:a16="http://schemas.microsoft.com/office/drawing/2014/main" id="{DFD51630-5700-43C0-9015-5675AAD9A57D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54BF71AC-D595-4334-9665-BE9F887F31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063E3AE6-15D3-4376-B1B0-3EB927D85587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E9E9A691-76DD-48DE-816F-36985F376EDB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06344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A803A02-8429-4CD7-8BDA-B66F675AADD6}"/>
              </a:ext>
            </a:extLst>
          </p:cNvPr>
          <p:cNvSpPr txBox="1"/>
          <p:nvPr/>
        </p:nvSpPr>
        <p:spPr>
          <a:xfrm>
            <a:off x="725198" y="984611"/>
            <a:ext cx="51304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建築するエリアは以下のようになっています。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696E6BB6-9FD2-43BC-B943-2F55AC634995}"/>
              </a:ext>
            </a:extLst>
          </p:cNvPr>
          <p:cNvSpPr txBox="1"/>
          <p:nvPr/>
        </p:nvSpPr>
        <p:spPr>
          <a:xfrm>
            <a:off x="2623442" y="105298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5139AB9-A931-4C58-9495-F5CE23DE5BAF}"/>
              </a:ext>
            </a:extLst>
          </p:cNvPr>
          <p:cNvSpPr txBox="1"/>
          <p:nvPr/>
        </p:nvSpPr>
        <p:spPr>
          <a:xfrm>
            <a:off x="653073" y="1065562"/>
            <a:ext cx="8352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65656D6D-9518-4131-AC43-7DD38062E61F}"/>
              </a:ext>
            </a:extLst>
          </p:cNvPr>
          <p:cNvSpPr/>
          <p:nvPr/>
        </p:nvSpPr>
        <p:spPr>
          <a:xfrm>
            <a:off x="2669620" y="2217521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1D8250A6-9EEA-4540-B0D6-FD29714651A5}"/>
              </a:ext>
            </a:extLst>
          </p:cNvPr>
          <p:cNvSpPr/>
          <p:nvPr/>
        </p:nvSpPr>
        <p:spPr>
          <a:xfrm>
            <a:off x="3061068" y="2217521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0C5F1584-640B-433A-995B-11DE51ABE2B0}"/>
              </a:ext>
            </a:extLst>
          </p:cNvPr>
          <p:cNvSpPr/>
          <p:nvPr/>
        </p:nvSpPr>
        <p:spPr>
          <a:xfrm>
            <a:off x="3452516" y="2217521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8D760AD3-EEC9-47FD-AF58-E7F53B0BB29E}"/>
              </a:ext>
            </a:extLst>
          </p:cNvPr>
          <p:cNvSpPr/>
          <p:nvPr/>
        </p:nvSpPr>
        <p:spPr>
          <a:xfrm>
            <a:off x="3843964" y="2217521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2BFF0C0A-6873-4B33-9E37-E4AD01779767}"/>
              </a:ext>
            </a:extLst>
          </p:cNvPr>
          <p:cNvSpPr/>
          <p:nvPr/>
        </p:nvSpPr>
        <p:spPr>
          <a:xfrm>
            <a:off x="4235412" y="2217521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ACA6719F-ED6F-4AF7-8054-2D841C529F07}"/>
              </a:ext>
            </a:extLst>
          </p:cNvPr>
          <p:cNvSpPr/>
          <p:nvPr/>
        </p:nvSpPr>
        <p:spPr>
          <a:xfrm>
            <a:off x="4626860" y="2217521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87EEC3D6-FD56-4DEA-AC87-D971C5C9C6E6}"/>
              </a:ext>
            </a:extLst>
          </p:cNvPr>
          <p:cNvSpPr/>
          <p:nvPr/>
        </p:nvSpPr>
        <p:spPr>
          <a:xfrm>
            <a:off x="5018308" y="2216849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E936B651-2ACE-448C-85DE-6EDD4C6789D1}"/>
              </a:ext>
            </a:extLst>
          </p:cNvPr>
          <p:cNvSpPr/>
          <p:nvPr/>
        </p:nvSpPr>
        <p:spPr>
          <a:xfrm>
            <a:off x="5409758" y="2216849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18A2CC00-E804-4CF6-84D7-26CC4414C182}"/>
              </a:ext>
            </a:extLst>
          </p:cNvPr>
          <p:cNvSpPr/>
          <p:nvPr/>
        </p:nvSpPr>
        <p:spPr>
          <a:xfrm>
            <a:off x="5799526" y="2215505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DB0019D3-A31E-4670-B72C-86383F86DD8C}"/>
              </a:ext>
            </a:extLst>
          </p:cNvPr>
          <p:cNvSpPr/>
          <p:nvPr/>
        </p:nvSpPr>
        <p:spPr>
          <a:xfrm>
            <a:off x="6190976" y="2215505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42EFC693-BC02-4D16-ABF4-170048A1BD3C}"/>
              </a:ext>
            </a:extLst>
          </p:cNvPr>
          <p:cNvSpPr/>
          <p:nvPr/>
        </p:nvSpPr>
        <p:spPr>
          <a:xfrm>
            <a:off x="6580750" y="2215505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A4F09F55-51EB-4857-8048-3365FF9530B3}"/>
              </a:ext>
            </a:extLst>
          </p:cNvPr>
          <p:cNvSpPr/>
          <p:nvPr/>
        </p:nvSpPr>
        <p:spPr>
          <a:xfrm>
            <a:off x="6580750" y="2608629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FA810300-E345-4949-A59D-33CDC40270BC}"/>
              </a:ext>
            </a:extLst>
          </p:cNvPr>
          <p:cNvSpPr/>
          <p:nvPr/>
        </p:nvSpPr>
        <p:spPr>
          <a:xfrm>
            <a:off x="6580748" y="3001753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AFB2DDA0-FA62-40CF-8D0A-130042F2D707}"/>
              </a:ext>
            </a:extLst>
          </p:cNvPr>
          <p:cNvSpPr/>
          <p:nvPr/>
        </p:nvSpPr>
        <p:spPr>
          <a:xfrm>
            <a:off x="6580748" y="3394877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93F20358-D1D0-4F23-B406-0FA91612DAE2}"/>
              </a:ext>
            </a:extLst>
          </p:cNvPr>
          <p:cNvSpPr/>
          <p:nvPr/>
        </p:nvSpPr>
        <p:spPr>
          <a:xfrm>
            <a:off x="6580746" y="3788001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16BD0038-25AF-4AA6-9493-06F2C2E57038}"/>
              </a:ext>
            </a:extLst>
          </p:cNvPr>
          <p:cNvSpPr/>
          <p:nvPr/>
        </p:nvSpPr>
        <p:spPr>
          <a:xfrm>
            <a:off x="6580746" y="4187230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2" name="正方形/長方形 121">
            <a:extLst>
              <a:ext uri="{FF2B5EF4-FFF2-40B4-BE49-F238E27FC236}">
                <a16:creationId xmlns:a16="http://schemas.microsoft.com/office/drawing/2014/main" id="{1AF1769B-B851-4CA0-9CC1-5A5521E5F4DD}"/>
              </a:ext>
            </a:extLst>
          </p:cNvPr>
          <p:cNvSpPr/>
          <p:nvPr/>
        </p:nvSpPr>
        <p:spPr>
          <a:xfrm>
            <a:off x="6580744" y="4580354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3" name="正方形/長方形 122">
            <a:extLst>
              <a:ext uri="{FF2B5EF4-FFF2-40B4-BE49-F238E27FC236}">
                <a16:creationId xmlns:a16="http://schemas.microsoft.com/office/drawing/2014/main" id="{AAE7EC7A-5698-47C0-8378-41DF0A4B1BD8}"/>
              </a:ext>
            </a:extLst>
          </p:cNvPr>
          <p:cNvSpPr/>
          <p:nvPr/>
        </p:nvSpPr>
        <p:spPr>
          <a:xfrm>
            <a:off x="6580744" y="4976457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4" name="正方形/長方形 123">
            <a:extLst>
              <a:ext uri="{FF2B5EF4-FFF2-40B4-BE49-F238E27FC236}">
                <a16:creationId xmlns:a16="http://schemas.microsoft.com/office/drawing/2014/main" id="{0412AE91-3531-4E4F-BC09-4EE4D84B90BB}"/>
              </a:ext>
            </a:extLst>
          </p:cNvPr>
          <p:cNvSpPr/>
          <p:nvPr/>
        </p:nvSpPr>
        <p:spPr>
          <a:xfrm>
            <a:off x="6580742" y="5369581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6C62AE8B-CE47-4C40-8F15-8D8B3870A8E8}"/>
              </a:ext>
            </a:extLst>
          </p:cNvPr>
          <p:cNvSpPr/>
          <p:nvPr/>
        </p:nvSpPr>
        <p:spPr>
          <a:xfrm>
            <a:off x="6580744" y="5765684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6" name="正方形/長方形 125">
            <a:extLst>
              <a:ext uri="{FF2B5EF4-FFF2-40B4-BE49-F238E27FC236}">
                <a16:creationId xmlns:a16="http://schemas.microsoft.com/office/drawing/2014/main" id="{2A127CFC-F687-4DC6-B72A-677D1AD1FB3F}"/>
              </a:ext>
            </a:extLst>
          </p:cNvPr>
          <p:cNvSpPr/>
          <p:nvPr/>
        </p:nvSpPr>
        <p:spPr>
          <a:xfrm>
            <a:off x="6580742" y="6158808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3E118265-5CD4-48F4-BEE4-DDC4D194CEAA}"/>
              </a:ext>
            </a:extLst>
          </p:cNvPr>
          <p:cNvSpPr/>
          <p:nvPr/>
        </p:nvSpPr>
        <p:spPr>
          <a:xfrm>
            <a:off x="1880139" y="221727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98D6C06E-6F7E-49E3-AE5D-D794A97745BF}"/>
              </a:ext>
            </a:extLst>
          </p:cNvPr>
          <p:cNvSpPr/>
          <p:nvPr/>
        </p:nvSpPr>
        <p:spPr>
          <a:xfrm>
            <a:off x="2280379" y="2217276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D6BE5207-23C6-49FF-9AC6-2C7A7AEC1B39}"/>
              </a:ext>
            </a:extLst>
          </p:cNvPr>
          <p:cNvSpPr/>
          <p:nvPr/>
        </p:nvSpPr>
        <p:spPr>
          <a:xfrm>
            <a:off x="1880139" y="2612203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F41E30B6-007E-416C-8C3A-C7BC18001468}"/>
              </a:ext>
            </a:extLst>
          </p:cNvPr>
          <p:cNvSpPr/>
          <p:nvPr/>
        </p:nvSpPr>
        <p:spPr>
          <a:xfrm>
            <a:off x="1880137" y="3005327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4A73688C-CD3D-4236-8D28-312AE59FB309}"/>
              </a:ext>
            </a:extLst>
          </p:cNvPr>
          <p:cNvSpPr/>
          <p:nvPr/>
        </p:nvSpPr>
        <p:spPr>
          <a:xfrm>
            <a:off x="1880137" y="3398451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51CA598A-0015-47C5-BABC-EC103093DF19}"/>
              </a:ext>
            </a:extLst>
          </p:cNvPr>
          <p:cNvSpPr/>
          <p:nvPr/>
        </p:nvSpPr>
        <p:spPr>
          <a:xfrm>
            <a:off x="1880135" y="3791575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C561EFF4-C593-4C8C-9827-1EDDE43F61A9}"/>
              </a:ext>
            </a:extLst>
          </p:cNvPr>
          <p:cNvSpPr/>
          <p:nvPr/>
        </p:nvSpPr>
        <p:spPr>
          <a:xfrm>
            <a:off x="1880135" y="4190804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6" name="正方形/長方形 135">
            <a:extLst>
              <a:ext uri="{FF2B5EF4-FFF2-40B4-BE49-F238E27FC236}">
                <a16:creationId xmlns:a16="http://schemas.microsoft.com/office/drawing/2014/main" id="{34CCBA02-64AB-46E8-B886-E28245F7C29A}"/>
              </a:ext>
            </a:extLst>
          </p:cNvPr>
          <p:cNvSpPr/>
          <p:nvPr/>
        </p:nvSpPr>
        <p:spPr>
          <a:xfrm>
            <a:off x="1880133" y="4583928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7" name="正方形/長方形 136">
            <a:extLst>
              <a:ext uri="{FF2B5EF4-FFF2-40B4-BE49-F238E27FC236}">
                <a16:creationId xmlns:a16="http://schemas.microsoft.com/office/drawing/2014/main" id="{497B1CFB-6F74-4230-BB34-59372E11BCAC}"/>
              </a:ext>
            </a:extLst>
          </p:cNvPr>
          <p:cNvSpPr/>
          <p:nvPr/>
        </p:nvSpPr>
        <p:spPr>
          <a:xfrm>
            <a:off x="1880133" y="4980031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8" name="正方形/長方形 137">
            <a:extLst>
              <a:ext uri="{FF2B5EF4-FFF2-40B4-BE49-F238E27FC236}">
                <a16:creationId xmlns:a16="http://schemas.microsoft.com/office/drawing/2014/main" id="{2F0F99B6-1003-4A50-B70A-D5CC898AD87E}"/>
              </a:ext>
            </a:extLst>
          </p:cNvPr>
          <p:cNvSpPr/>
          <p:nvPr/>
        </p:nvSpPr>
        <p:spPr>
          <a:xfrm>
            <a:off x="1880131" y="5373155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9" name="正方形/長方形 138">
            <a:extLst>
              <a:ext uri="{FF2B5EF4-FFF2-40B4-BE49-F238E27FC236}">
                <a16:creationId xmlns:a16="http://schemas.microsoft.com/office/drawing/2014/main" id="{943FA46D-BCA8-44C1-9586-E63FF2067EBD}"/>
              </a:ext>
            </a:extLst>
          </p:cNvPr>
          <p:cNvSpPr/>
          <p:nvPr/>
        </p:nvSpPr>
        <p:spPr>
          <a:xfrm>
            <a:off x="1880133" y="5769258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0" name="正方形/長方形 139">
            <a:extLst>
              <a:ext uri="{FF2B5EF4-FFF2-40B4-BE49-F238E27FC236}">
                <a16:creationId xmlns:a16="http://schemas.microsoft.com/office/drawing/2014/main" id="{C0C76579-F79E-4D66-893F-6992703A5B3B}"/>
              </a:ext>
            </a:extLst>
          </p:cNvPr>
          <p:cNvSpPr/>
          <p:nvPr/>
        </p:nvSpPr>
        <p:spPr>
          <a:xfrm>
            <a:off x="1880131" y="6162382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62F10E44-794F-4558-BBD5-2471DF3DCFFD}"/>
              </a:ext>
            </a:extLst>
          </p:cNvPr>
          <p:cNvSpPr/>
          <p:nvPr/>
        </p:nvSpPr>
        <p:spPr>
          <a:xfrm>
            <a:off x="2669620" y="6155010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2" name="正方形/長方形 141">
            <a:extLst>
              <a:ext uri="{FF2B5EF4-FFF2-40B4-BE49-F238E27FC236}">
                <a16:creationId xmlns:a16="http://schemas.microsoft.com/office/drawing/2014/main" id="{4B34BFEF-7025-46CB-A915-606827896BA7}"/>
              </a:ext>
            </a:extLst>
          </p:cNvPr>
          <p:cNvSpPr/>
          <p:nvPr/>
        </p:nvSpPr>
        <p:spPr>
          <a:xfrm>
            <a:off x="3061068" y="6155010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92F24B4E-B569-447E-9431-20C3EBC257B6}"/>
              </a:ext>
            </a:extLst>
          </p:cNvPr>
          <p:cNvSpPr/>
          <p:nvPr/>
        </p:nvSpPr>
        <p:spPr>
          <a:xfrm>
            <a:off x="3452516" y="6155010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4" name="正方形/長方形 143">
            <a:extLst>
              <a:ext uri="{FF2B5EF4-FFF2-40B4-BE49-F238E27FC236}">
                <a16:creationId xmlns:a16="http://schemas.microsoft.com/office/drawing/2014/main" id="{0AB14745-1D09-4FD1-9139-29473209FDD6}"/>
              </a:ext>
            </a:extLst>
          </p:cNvPr>
          <p:cNvSpPr/>
          <p:nvPr/>
        </p:nvSpPr>
        <p:spPr>
          <a:xfrm>
            <a:off x="3843964" y="6155010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FC0CB4C6-B724-439F-B91F-C13EDE3CEFE6}"/>
              </a:ext>
            </a:extLst>
          </p:cNvPr>
          <p:cNvSpPr/>
          <p:nvPr/>
        </p:nvSpPr>
        <p:spPr>
          <a:xfrm>
            <a:off x="4235412" y="6155010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6" name="正方形/長方形 145">
            <a:extLst>
              <a:ext uri="{FF2B5EF4-FFF2-40B4-BE49-F238E27FC236}">
                <a16:creationId xmlns:a16="http://schemas.microsoft.com/office/drawing/2014/main" id="{5A6ACEF3-92C9-4A98-9B3E-67615427D517}"/>
              </a:ext>
            </a:extLst>
          </p:cNvPr>
          <p:cNvSpPr/>
          <p:nvPr/>
        </p:nvSpPr>
        <p:spPr>
          <a:xfrm>
            <a:off x="4626860" y="6155010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F8C0D374-EE9A-4708-A863-300A6C59916A}"/>
              </a:ext>
            </a:extLst>
          </p:cNvPr>
          <p:cNvSpPr/>
          <p:nvPr/>
        </p:nvSpPr>
        <p:spPr>
          <a:xfrm>
            <a:off x="5018308" y="6154338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8" name="正方形/長方形 147">
            <a:extLst>
              <a:ext uri="{FF2B5EF4-FFF2-40B4-BE49-F238E27FC236}">
                <a16:creationId xmlns:a16="http://schemas.microsoft.com/office/drawing/2014/main" id="{C0D6AA31-897E-47DF-BD9A-A5CA45831A63}"/>
              </a:ext>
            </a:extLst>
          </p:cNvPr>
          <p:cNvSpPr/>
          <p:nvPr/>
        </p:nvSpPr>
        <p:spPr>
          <a:xfrm>
            <a:off x="5409758" y="6154338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9" name="正方形/長方形 148">
            <a:extLst>
              <a:ext uri="{FF2B5EF4-FFF2-40B4-BE49-F238E27FC236}">
                <a16:creationId xmlns:a16="http://schemas.microsoft.com/office/drawing/2014/main" id="{1BED1D8F-6E9E-4834-BCD1-C9A25A59981D}"/>
              </a:ext>
            </a:extLst>
          </p:cNvPr>
          <p:cNvSpPr/>
          <p:nvPr/>
        </p:nvSpPr>
        <p:spPr>
          <a:xfrm>
            <a:off x="5799526" y="6152994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0" name="正方形/長方形 149">
            <a:extLst>
              <a:ext uri="{FF2B5EF4-FFF2-40B4-BE49-F238E27FC236}">
                <a16:creationId xmlns:a16="http://schemas.microsoft.com/office/drawing/2014/main" id="{BD153C14-6151-44FC-872F-4E8B59B6B533}"/>
              </a:ext>
            </a:extLst>
          </p:cNvPr>
          <p:cNvSpPr/>
          <p:nvPr/>
        </p:nvSpPr>
        <p:spPr>
          <a:xfrm>
            <a:off x="6190976" y="6152994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C4F6B5D1-44E0-4E0C-82B1-9CF6CC375DBD}"/>
              </a:ext>
            </a:extLst>
          </p:cNvPr>
          <p:cNvSpPr/>
          <p:nvPr/>
        </p:nvSpPr>
        <p:spPr>
          <a:xfrm>
            <a:off x="2280379" y="6154765"/>
            <a:ext cx="393124" cy="3931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FFEF0E62-5B29-43E4-9131-52E0FD8776BD}"/>
              </a:ext>
            </a:extLst>
          </p:cNvPr>
          <p:cNvSpPr txBox="1"/>
          <p:nvPr/>
        </p:nvSpPr>
        <p:spPr>
          <a:xfrm>
            <a:off x="878291" y="4302530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F0E3FF07-B189-4EC5-A981-E217E2790809}"/>
              </a:ext>
            </a:extLst>
          </p:cNvPr>
          <p:cNvSpPr txBox="1"/>
          <p:nvPr/>
        </p:nvSpPr>
        <p:spPr>
          <a:xfrm>
            <a:off x="4100614" y="1596755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4" name="左中かっこ 153">
            <a:extLst>
              <a:ext uri="{FF2B5EF4-FFF2-40B4-BE49-F238E27FC236}">
                <a16:creationId xmlns:a16="http://schemas.microsoft.com/office/drawing/2014/main" id="{4BA87E74-86DB-48EB-9BCE-7CCB611E6132}"/>
              </a:ext>
            </a:extLst>
          </p:cNvPr>
          <p:cNvSpPr/>
          <p:nvPr/>
        </p:nvSpPr>
        <p:spPr>
          <a:xfrm>
            <a:off x="1509777" y="2215504"/>
            <a:ext cx="292006" cy="4330613"/>
          </a:xfrm>
          <a:prstGeom prst="leftBrace">
            <a:avLst>
              <a:gd name="adj1" fmla="val 74141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左中かっこ 154">
            <a:extLst>
              <a:ext uri="{FF2B5EF4-FFF2-40B4-BE49-F238E27FC236}">
                <a16:creationId xmlns:a16="http://schemas.microsoft.com/office/drawing/2014/main" id="{5615881D-11BC-4147-A323-ADEE50C47DC6}"/>
              </a:ext>
            </a:extLst>
          </p:cNvPr>
          <p:cNvSpPr/>
          <p:nvPr/>
        </p:nvSpPr>
        <p:spPr>
          <a:xfrm rot="5400000" flipV="1">
            <a:off x="4295519" y="-531101"/>
            <a:ext cx="292006" cy="5064693"/>
          </a:xfrm>
          <a:prstGeom prst="leftBrace">
            <a:avLst>
              <a:gd name="adj1" fmla="val 74141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2FC9C88-2EA2-4821-B113-E7CCA0A1E9BE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11814258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3DD4ADF-C465-4D55-9CAB-222AC4F21C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97032" y="1875945"/>
            <a:ext cx="7016649" cy="4654803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ABC4D56-8603-4A7F-A068-0373CC18B7A8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 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22A3CAF-2A85-4EF3-8B01-581CDC2737B8}"/>
              </a:ext>
            </a:extLst>
          </p:cNvPr>
          <p:cNvSpPr txBox="1"/>
          <p:nvPr/>
        </p:nvSpPr>
        <p:spPr>
          <a:xfrm>
            <a:off x="3799470" y="99143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276CA31-8BE2-4138-ADF9-2C4BF8145C41}"/>
              </a:ext>
            </a:extLst>
          </p:cNvPr>
          <p:cNvSpPr txBox="1"/>
          <p:nvPr/>
        </p:nvSpPr>
        <p:spPr>
          <a:xfrm>
            <a:off x="3143313" y="991436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5E50ADF-4BEC-428D-A2CB-47B653CE2FC0}"/>
              </a:ext>
            </a:extLst>
          </p:cNvPr>
          <p:cNvSpPr txBox="1"/>
          <p:nvPr/>
        </p:nvSpPr>
        <p:spPr>
          <a:xfrm>
            <a:off x="1588122" y="991436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4AE71069-9E3A-4F07-B120-D7001F6BFA6C}"/>
              </a:ext>
            </a:extLst>
          </p:cNvPr>
          <p:cNvSpPr/>
          <p:nvPr/>
        </p:nvSpPr>
        <p:spPr>
          <a:xfrm>
            <a:off x="2143541" y="6101349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32D401E-3B51-4CAA-8DD4-6CE2C271D723}"/>
              </a:ext>
            </a:extLst>
          </p:cNvPr>
          <p:cNvSpPr/>
          <p:nvPr/>
        </p:nvSpPr>
        <p:spPr>
          <a:xfrm>
            <a:off x="7208668" y="6101349"/>
            <a:ext cx="805014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吹き出し: 角を丸めた四角形 27">
            <a:extLst>
              <a:ext uri="{FF2B5EF4-FFF2-40B4-BE49-F238E27FC236}">
                <a16:creationId xmlns:a16="http://schemas.microsoft.com/office/drawing/2014/main" id="{71D1CC16-0DBF-4900-A7DE-542E75952620}"/>
              </a:ext>
            </a:extLst>
          </p:cNvPr>
          <p:cNvSpPr/>
          <p:nvPr/>
        </p:nvSpPr>
        <p:spPr>
          <a:xfrm>
            <a:off x="2266606" y="5436460"/>
            <a:ext cx="2639502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F67CDBD-8F2B-4B8B-A132-C6EE0B622F7B}"/>
              </a:ext>
            </a:extLst>
          </p:cNvPr>
          <p:cNvSpPr txBox="1"/>
          <p:nvPr/>
        </p:nvSpPr>
        <p:spPr>
          <a:xfrm>
            <a:off x="2289965" y="5429986"/>
            <a:ext cx="2985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9BF354E-224F-4C31-BDAA-94D0CAD56BFB}"/>
              </a:ext>
            </a:extLst>
          </p:cNvPr>
          <p:cNvSpPr txBox="1"/>
          <p:nvPr/>
        </p:nvSpPr>
        <p:spPr>
          <a:xfrm>
            <a:off x="4223957" y="13986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5845F08-1590-4837-9C25-A17D7EBB45A6}"/>
              </a:ext>
            </a:extLst>
          </p:cNvPr>
          <p:cNvSpPr txBox="1"/>
          <p:nvPr/>
        </p:nvSpPr>
        <p:spPr>
          <a:xfrm>
            <a:off x="5515466" y="14064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4FE12C8-2F72-4EFA-8ED0-31A49FA1BCC3}"/>
              </a:ext>
            </a:extLst>
          </p:cNvPr>
          <p:cNvSpPr txBox="1"/>
          <p:nvPr/>
        </p:nvSpPr>
        <p:spPr>
          <a:xfrm>
            <a:off x="6963568" y="14064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9DD2149-32B2-46ED-89EB-23B31BB10FFB}"/>
              </a:ext>
            </a:extLst>
          </p:cNvPr>
          <p:cNvSpPr txBox="1"/>
          <p:nvPr/>
        </p:nvSpPr>
        <p:spPr>
          <a:xfrm>
            <a:off x="4040903" y="5511609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7C9AC39-BF46-4089-A669-D33701186C74}"/>
              </a:ext>
            </a:extLst>
          </p:cNvPr>
          <p:cNvSpPr txBox="1"/>
          <p:nvPr/>
        </p:nvSpPr>
        <p:spPr>
          <a:xfrm>
            <a:off x="6254880" y="6561975"/>
            <a:ext cx="1930758" cy="32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△は半角スペースです。</a:t>
            </a:r>
            <a:endParaRPr kumimoji="1" lang="ja-JP" altLang="en-US" sz="11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83A794B-A0FB-40A9-ACCA-3D6F22BB5793}"/>
              </a:ext>
            </a:extLst>
          </p:cNvPr>
          <p:cNvSpPr txBox="1"/>
          <p:nvPr/>
        </p:nvSpPr>
        <p:spPr>
          <a:xfrm>
            <a:off x="6606458" y="6540150"/>
            <a:ext cx="6275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はんかく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63A9824-C645-470D-B151-3CCC62038F5D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20937356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1EB2F3B-4E6D-4189-A3CE-B2345E72DB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0059" y="1719085"/>
            <a:ext cx="6883877" cy="456672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2CB689D-18BE-4A1B-A0DD-5CF7761DC947}"/>
              </a:ext>
            </a:extLst>
          </p:cNvPr>
          <p:cNvSpPr txBox="1"/>
          <p:nvPr/>
        </p:nvSpPr>
        <p:spPr>
          <a:xfrm>
            <a:off x="725197" y="1010988"/>
            <a:ext cx="71087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市役所が完成しました。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D420C71-37E0-4B45-8F31-4942D3D44A77}"/>
              </a:ext>
            </a:extLst>
          </p:cNvPr>
          <p:cNvSpPr txBox="1"/>
          <p:nvPr/>
        </p:nvSpPr>
        <p:spPr>
          <a:xfrm>
            <a:off x="1600624" y="1088687"/>
            <a:ext cx="716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F6DAD24-3B62-403C-9205-9A19883A4AD4}"/>
              </a:ext>
            </a:extLst>
          </p:cNvPr>
          <p:cNvSpPr txBox="1"/>
          <p:nvPr/>
        </p:nvSpPr>
        <p:spPr>
          <a:xfrm>
            <a:off x="685033" y="1092286"/>
            <a:ext cx="915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しやくしょ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17A512-F4A8-4170-9E12-7395463A9816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1693336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CB5F938-47DD-4A4D-97F9-2BE47A400B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22279"/>
            <a:ext cx="7279077" cy="4828897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AA7D2A6-B800-4C3A-A4F9-8E04AC6EF90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90AB4BB-B266-43D8-A577-998E4F9A16DD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FD3BA2-BB8A-4CE6-836C-18E0C2883F3B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8E07F1D-F43E-428E-9204-E7F254747767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8F2C63BF-91A6-4741-865C-E2E0052E8EC8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F85825-8A70-4E95-8E51-8F91D1DAD32A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17542878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281BCFCA-005D-4E27-918C-3A777005F0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5159" y="2399540"/>
            <a:ext cx="6322105" cy="318745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78BC1C0-B53C-4A10-99CF-ADFB55EF5490}"/>
              </a:ext>
            </a:extLst>
          </p:cNvPr>
          <p:cNvSpPr txBox="1"/>
          <p:nvPr/>
        </p:nvSpPr>
        <p:spPr>
          <a:xfrm>
            <a:off x="615462" y="1065713"/>
            <a:ext cx="7807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今、連絡がありました。タイムトンネルの入口は庁舎の中にあるようです。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つるはしを使い、急いで壁を突き破ってください。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606F7328-3697-413A-958F-4EE84197410F}"/>
              </a:ext>
            </a:extLst>
          </p:cNvPr>
          <p:cNvSpPr/>
          <p:nvPr/>
        </p:nvSpPr>
        <p:spPr>
          <a:xfrm>
            <a:off x="7301090" y="2489751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8CB14B7-8008-46A7-BDBF-385BB689ED19}"/>
              </a:ext>
            </a:extLst>
          </p:cNvPr>
          <p:cNvSpPr txBox="1"/>
          <p:nvPr/>
        </p:nvSpPr>
        <p:spPr>
          <a:xfrm>
            <a:off x="481174" y="1130566"/>
            <a:ext cx="609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5AFD896-98FD-431E-9FB6-0775B95280C9}"/>
              </a:ext>
            </a:extLst>
          </p:cNvPr>
          <p:cNvSpPr txBox="1"/>
          <p:nvPr/>
        </p:nvSpPr>
        <p:spPr>
          <a:xfrm>
            <a:off x="1020433" y="1130566"/>
            <a:ext cx="594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れんらく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7AF4D8C-BD02-459F-A405-744324E572B2}"/>
              </a:ext>
            </a:extLst>
          </p:cNvPr>
          <p:cNvSpPr txBox="1"/>
          <p:nvPr/>
        </p:nvSpPr>
        <p:spPr>
          <a:xfrm>
            <a:off x="2803865" y="5634126"/>
            <a:ext cx="32836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8AA7B02-FD23-49AF-AE00-8D3FF7D9728D}"/>
              </a:ext>
            </a:extLst>
          </p:cNvPr>
          <p:cNvSpPr txBox="1"/>
          <p:nvPr/>
        </p:nvSpPr>
        <p:spPr>
          <a:xfrm>
            <a:off x="4362504" y="5702716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265A74D-7863-4E14-8A90-FFE8E17F8013}"/>
              </a:ext>
            </a:extLst>
          </p:cNvPr>
          <p:cNvSpPr txBox="1"/>
          <p:nvPr/>
        </p:nvSpPr>
        <p:spPr>
          <a:xfrm>
            <a:off x="5672258" y="1130566"/>
            <a:ext cx="415287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16E5AED-5ACC-4E1C-9C9B-58AC0F7A3670}"/>
              </a:ext>
            </a:extLst>
          </p:cNvPr>
          <p:cNvSpPr txBox="1"/>
          <p:nvPr/>
        </p:nvSpPr>
        <p:spPr>
          <a:xfrm>
            <a:off x="2812711" y="1629824"/>
            <a:ext cx="4140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A79CF7C-634A-424D-97CD-BDA4064D9B95}"/>
              </a:ext>
            </a:extLst>
          </p:cNvPr>
          <p:cNvSpPr txBox="1"/>
          <p:nvPr/>
        </p:nvSpPr>
        <p:spPr>
          <a:xfrm>
            <a:off x="1554432" y="1629824"/>
            <a:ext cx="520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9ED2471-9BBD-460C-B8E1-21A856D32723}"/>
              </a:ext>
            </a:extLst>
          </p:cNvPr>
          <p:cNvSpPr txBox="1"/>
          <p:nvPr/>
        </p:nvSpPr>
        <p:spPr>
          <a:xfrm>
            <a:off x="4987009" y="1130566"/>
            <a:ext cx="7016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ちょうしゃ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747D165-57D6-4C43-A0E2-D9CC6F8ABB0F}"/>
              </a:ext>
            </a:extLst>
          </p:cNvPr>
          <p:cNvSpPr txBox="1"/>
          <p:nvPr/>
        </p:nvSpPr>
        <p:spPr>
          <a:xfrm>
            <a:off x="4433134" y="1130566"/>
            <a:ext cx="7016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48A41D1-E01C-4CDA-9E79-565FA0079526}"/>
              </a:ext>
            </a:extLst>
          </p:cNvPr>
          <p:cNvSpPr txBox="1"/>
          <p:nvPr/>
        </p:nvSpPr>
        <p:spPr>
          <a:xfrm>
            <a:off x="2165985" y="1629824"/>
            <a:ext cx="520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いそ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227DAB9-01E3-4AC6-A25F-2E557295B02C}"/>
              </a:ext>
            </a:extLst>
          </p:cNvPr>
          <p:cNvSpPr txBox="1"/>
          <p:nvPr/>
        </p:nvSpPr>
        <p:spPr>
          <a:xfrm>
            <a:off x="3226780" y="1629824"/>
            <a:ext cx="4140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81B5AE2-3B6B-4B1C-B1CD-913638889057}"/>
              </a:ext>
            </a:extLst>
          </p:cNvPr>
          <p:cNvSpPr txBox="1"/>
          <p:nvPr/>
        </p:nvSpPr>
        <p:spPr>
          <a:xfrm>
            <a:off x="3640849" y="1629824"/>
            <a:ext cx="4140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やぶ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6298845-D757-4005-9F26-8280661A51CC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39570615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23DE2F5-7140-41AE-8B4B-F5BC16CC9D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903632"/>
            <a:ext cx="7279076" cy="482889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7B7FCC-920A-4C84-B4DE-38B0735BA915}"/>
              </a:ext>
            </a:extLst>
          </p:cNvPr>
          <p:cNvSpPr txBox="1"/>
          <p:nvPr/>
        </p:nvSpPr>
        <p:spPr>
          <a:xfrm>
            <a:off x="725197" y="1062073"/>
            <a:ext cx="783287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つるはしを選び、クリック（長押し）で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プレイヤーが通れる大きさになるまで壁を壊します。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7F4C1A4-3DE1-45F3-8FF3-724AEB8A4C7E}"/>
              </a:ext>
            </a:extLst>
          </p:cNvPr>
          <p:cNvSpPr txBox="1"/>
          <p:nvPr/>
        </p:nvSpPr>
        <p:spPr>
          <a:xfrm>
            <a:off x="4564384" y="1449950"/>
            <a:ext cx="49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65B591E-0AEA-41E6-B2BE-90509CBD3504}"/>
              </a:ext>
            </a:extLst>
          </p:cNvPr>
          <p:cNvSpPr txBox="1"/>
          <p:nvPr/>
        </p:nvSpPr>
        <p:spPr>
          <a:xfrm>
            <a:off x="3726883" y="1042692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ながお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E8501C43-D05E-460F-A1A7-9B6BCDEF224F}"/>
              </a:ext>
            </a:extLst>
          </p:cNvPr>
          <p:cNvSpPr/>
          <p:nvPr/>
        </p:nvSpPr>
        <p:spPr>
          <a:xfrm>
            <a:off x="3592388" y="2537730"/>
            <a:ext cx="2866235" cy="286623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464307F-B403-43D2-A4BE-4E19615A20C5}"/>
              </a:ext>
            </a:extLst>
          </p:cNvPr>
          <p:cNvSpPr txBox="1"/>
          <p:nvPr/>
        </p:nvSpPr>
        <p:spPr>
          <a:xfrm>
            <a:off x="5025506" y="1449950"/>
            <a:ext cx="49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250EB73-C24C-4355-80AE-39D5B9CB0628}"/>
              </a:ext>
            </a:extLst>
          </p:cNvPr>
          <p:cNvSpPr txBox="1"/>
          <p:nvPr/>
        </p:nvSpPr>
        <p:spPr>
          <a:xfrm>
            <a:off x="2739289" y="1449950"/>
            <a:ext cx="49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974A904-7256-4424-B3E6-9C1267697B78}"/>
              </a:ext>
            </a:extLst>
          </p:cNvPr>
          <p:cNvSpPr txBox="1"/>
          <p:nvPr/>
        </p:nvSpPr>
        <p:spPr>
          <a:xfrm>
            <a:off x="2057400" y="1449950"/>
            <a:ext cx="49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B18062-9F42-4599-842D-330FE06798D1}"/>
              </a:ext>
            </a:extLst>
          </p:cNvPr>
          <p:cNvSpPr txBox="1"/>
          <p:nvPr/>
        </p:nvSpPr>
        <p:spPr>
          <a:xfrm>
            <a:off x="1845697" y="1042692"/>
            <a:ext cx="4937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5D9F32F-63E6-4CE7-BB4A-071C4640C2E5}"/>
              </a:ext>
            </a:extLst>
          </p:cNvPr>
          <p:cNvSpPr/>
          <p:nvPr/>
        </p:nvSpPr>
        <p:spPr>
          <a:xfrm flipH="1">
            <a:off x="3454320" y="6321832"/>
            <a:ext cx="426404" cy="4370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707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．市役所を建てよう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1120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しやくしょ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16C0B22-BD51-453E-A492-6284D6C02875}"/>
              </a:ext>
            </a:extLst>
          </p:cNvPr>
          <p:cNvSpPr txBox="1"/>
          <p:nvPr/>
        </p:nvSpPr>
        <p:spPr>
          <a:xfrm>
            <a:off x="725197" y="1010988"/>
            <a:ext cx="799017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タイムトンネルが作動しました！ミッション完了です。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BBDC041-327E-4A7C-B219-EE7B2B32E0FE}"/>
              </a:ext>
            </a:extLst>
          </p:cNvPr>
          <p:cNvSpPr txBox="1"/>
          <p:nvPr/>
        </p:nvSpPr>
        <p:spPr>
          <a:xfrm>
            <a:off x="5215407" y="994555"/>
            <a:ext cx="8737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DD46CAA3-A567-410D-AE1D-DFC8F850FB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300" y="1483987"/>
            <a:ext cx="7189508" cy="476947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74287A2-DDE4-411F-8B7E-FA519570434B}"/>
              </a:ext>
            </a:extLst>
          </p:cNvPr>
          <p:cNvSpPr txBox="1"/>
          <p:nvPr/>
        </p:nvSpPr>
        <p:spPr>
          <a:xfrm>
            <a:off x="2549768" y="994555"/>
            <a:ext cx="656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さどう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7C11CC-BABF-41B7-8FF8-37FAC352F86B}"/>
              </a:ext>
            </a:extLst>
          </p:cNvPr>
          <p:cNvSpPr txBox="1"/>
          <p:nvPr/>
        </p:nvSpPr>
        <p:spPr>
          <a:xfrm>
            <a:off x="2174708" y="390987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41033268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1050" y="1664024"/>
            <a:ext cx="7442432" cy="4937265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43809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4608</Words>
  <Application>Microsoft Office PowerPoint</Application>
  <PresentationFormat>画面に合わせる (4:3)</PresentationFormat>
  <Paragraphs>1584</Paragraphs>
  <Slides>81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81</vt:i4>
      </vt:variant>
    </vt:vector>
  </HeadingPairs>
  <TitlesOfParts>
    <vt:vector size="87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第16回　アメリカ西部の荒野で町を作ろう！</vt:lpstr>
      <vt:lpstr>目次</vt:lpstr>
      <vt:lpstr>本日のミッション！</vt:lpstr>
      <vt:lpstr>ミッション：アメリカ西部の荒野で町を作ろう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ミッション1：鉱石を集めよう</vt:lpstr>
      <vt:lpstr>世界の作成</vt:lpstr>
      <vt:lpstr>ストーリーの確認</vt:lpstr>
      <vt:lpstr>ストーリーの確認</vt:lpstr>
      <vt:lpstr>ストーリーの確認</vt:lpstr>
      <vt:lpstr>ストーリーの確認</vt:lpstr>
      <vt:lpstr>1．鉱石を集めよう</vt:lpstr>
      <vt:lpstr>1．鉱石を集めよう</vt:lpstr>
      <vt:lpstr>1．鉱石を集めよう</vt:lpstr>
      <vt:lpstr>【引数について】</vt:lpstr>
      <vt:lpstr>1．鉱石を集めよう</vt:lpstr>
      <vt:lpstr>1．鉱石を集めよう</vt:lpstr>
      <vt:lpstr>1．鉱石を集めよう</vt:lpstr>
      <vt:lpstr>1．鉱石を集めよう</vt:lpstr>
      <vt:lpstr>1．鉱石を集めよう</vt:lpstr>
      <vt:lpstr>1．鉱石を集めよう</vt:lpstr>
      <vt:lpstr>1．鉱石を集めよう</vt:lpstr>
      <vt:lpstr>1．鉱石を集めよう</vt:lpstr>
      <vt:lpstr>1．鉱石を集めよう</vt:lpstr>
      <vt:lpstr>1．鉱石を集めよう</vt:lpstr>
      <vt:lpstr>【参考】ミッションをやり直したい時は？</vt:lpstr>
      <vt:lpstr>ミッション2：家を建てよう</vt:lpstr>
      <vt:lpstr>ストーリーの確認</vt:lpstr>
      <vt:lpstr>ストーリーの確認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2．家を建てよう</vt:lpstr>
      <vt:lpstr>ミッション3：市役所を建てよう</vt:lpstr>
      <vt:lpstr>ストーリーの確認</vt:lpstr>
      <vt:lpstr>ストーリーの確認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3．市役所を建てよう</vt:lpstr>
      <vt:lpstr>課題の終了</vt:lpstr>
      <vt:lpstr>課題の終了</vt:lpstr>
      <vt:lpstr>課題の終了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2023-01-23T00:45:13Z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