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98"/>
  </p:notesMasterIdLst>
  <p:handoutMasterIdLst>
    <p:handoutMasterId r:id="rId99"/>
  </p:handoutMasterIdLst>
  <p:sldIdLst>
    <p:sldId id="256" r:id="rId5"/>
    <p:sldId id="310" r:id="rId6"/>
    <p:sldId id="663" r:id="rId7"/>
    <p:sldId id="724" r:id="rId8"/>
    <p:sldId id="836" r:id="rId9"/>
    <p:sldId id="834" r:id="rId10"/>
    <p:sldId id="725" r:id="rId11"/>
    <p:sldId id="670" r:id="rId12"/>
    <p:sldId id="727" r:id="rId13"/>
    <p:sldId id="728" r:id="rId14"/>
    <p:sldId id="729" r:id="rId15"/>
    <p:sldId id="835" r:id="rId16"/>
    <p:sldId id="946" r:id="rId17"/>
    <p:sldId id="947" r:id="rId18"/>
    <p:sldId id="948" r:id="rId19"/>
    <p:sldId id="940" r:id="rId20"/>
    <p:sldId id="740" r:id="rId21"/>
    <p:sldId id="1413" r:id="rId22"/>
    <p:sldId id="1414" r:id="rId23"/>
    <p:sldId id="878" r:id="rId24"/>
    <p:sldId id="1415" r:id="rId25"/>
    <p:sldId id="1165" r:id="rId26"/>
    <p:sldId id="1481" r:id="rId27"/>
    <p:sldId id="1482" r:id="rId28"/>
    <p:sldId id="1502" r:id="rId29"/>
    <p:sldId id="1483" r:id="rId30"/>
    <p:sldId id="1484" r:id="rId31"/>
    <p:sldId id="1485" r:id="rId32"/>
    <p:sldId id="1486" r:id="rId33"/>
    <p:sldId id="1487" r:id="rId34"/>
    <p:sldId id="1488" r:id="rId35"/>
    <p:sldId id="1489" r:id="rId36"/>
    <p:sldId id="1490" r:id="rId37"/>
    <p:sldId id="1491" r:id="rId38"/>
    <p:sldId id="1492" r:id="rId39"/>
    <p:sldId id="1493" r:id="rId40"/>
    <p:sldId id="1494" r:id="rId41"/>
    <p:sldId id="1495" r:id="rId42"/>
    <p:sldId id="1496" r:id="rId43"/>
    <p:sldId id="1547" r:id="rId44"/>
    <p:sldId id="1011" r:id="rId45"/>
    <p:sldId id="1425" r:id="rId46"/>
    <p:sldId id="1497" r:id="rId47"/>
    <p:sldId id="1426" r:id="rId48"/>
    <p:sldId id="1499" r:id="rId49"/>
    <p:sldId id="1500" r:id="rId50"/>
    <p:sldId id="1498" r:id="rId51"/>
    <p:sldId id="1545" r:id="rId52"/>
    <p:sldId id="1501" r:id="rId53"/>
    <p:sldId id="1503" r:id="rId54"/>
    <p:sldId id="1504" r:id="rId55"/>
    <p:sldId id="1505" r:id="rId56"/>
    <p:sldId id="1506" r:id="rId57"/>
    <p:sldId id="1507" r:id="rId58"/>
    <p:sldId id="1508" r:id="rId59"/>
    <p:sldId id="1509" r:id="rId60"/>
    <p:sldId id="1510" r:id="rId61"/>
    <p:sldId id="1511" r:id="rId62"/>
    <p:sldId id="1512" r:id="rId63"/>
    <p:sldId id="1513" r:id="rId64"/>
    <p:sldId id="1515" r:id="rId65"/>
    <p:sldId id="1477" r:id="rId66"/>
    <p:sldId id="1514" r:id="rId67"/>
    <p:sldId id="1518" r:id="rId68"/>
    <p:sldId id="1519" r:id="rId69"/>
    <p:sldId id="1441" r:id="rId70"/>
    <p:sldId id="1521" r:id="rId71"/>
    <p:sldId id="1520" r:id="rId72"/>
    <p:sldId id="1546" r:id="rId73"/>
    <p:sldId id="1522" r:id="rId74"/>
    <p:sldId id="1525" r:id="rId75"/>
    <p:sldId id="1526" r:id="rId76"/>
    <p:sldId id="1528" r:id="rId77"/>
    <p:sldId id="1527" r:id="rId78"/>
    <p:sldId id="1529" r:id="rId79"/>
    <p:sldId id="1530" r:id="rId80"/>
    <p:sldId id="1531" r:id="rId81"/>
    <p:sldId id="1532" r:id="rId82"/>
    <p:sldId id="1534" r:id="rId83"/>
    <p:sldId id="1533" r:id="rId84"/>
    <p:sldId id="1535" r:id="rId85"/>
    <p:sldId id="1536" r:id="rId86"/>
    <p:sldId id="1537" r:id="rId87"/>
    <p:sldId id="1538" r:id="rId88"/>
    <p:sldId id="1539" r:id="rId89"/>
    <p:sldId id="1542" r:id="rId90"/>
    <p:sldId id="1544" r:id="rId91"/>
    <p:sldId id="1411" r:id="rId92"/>
    <p:sldId id="943" r:id="rId93"/>
    <p:sldId id="931" r:id="rId94"/>
    <p:sldId id="1010" r:id="rId95"/>
    <p:sldId id="335" r:id="rId96"/>
    <p:sldId id="833" r:id="rId97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D4E7"/>
    <a:srgbClr val="A5BB4B"/>
    <a:srgbClr val="808080"/>
    <a:srgbClr val="575E75"/>
    <a:srgbClr val="C55A11"/>
    <a:srgbClr val="79AE02"/>
    <a:srgbClr val="067F9C"/>
    <a:srgbClr val="03556D"/>
    <a:srgbClr val="145C72"/>
    <a:srgbClr val="0C59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66" autoAdjust="0"/>
    <p:restoredTop sz="95244" autoAdjust="0"/>
  </p:normalViewPr>
  <p:slideViewPr>
    <p:cSldViewPr snapToGrid="0">
      <p:cViewPr varScale="1">
        <p:scale>
          <a:sx n="119" d="100"/>
          <a:sy n="119" d="100"/>
        </p:scale>
        <p:origin x="300" y="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viewProps" Target="viewProps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103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handoutMaster" Target="handoutMasters/handoutMaster1.xml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tableStyles" Target="tableStyle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commentAuthors" Target="comment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notesMaster" Target="notesMasters/notesMaster1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2023/1/23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2023/1/23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41731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56180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23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880969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24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08092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25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276102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26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102120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27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48215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28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164057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29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374951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868289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725268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911683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338762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163272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706271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836257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955083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18100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39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304591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51972933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46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501375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47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178421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48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7892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49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14409759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50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91448013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51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406185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52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180797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53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280066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54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0963565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55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4999619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56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681815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57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91623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58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365220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59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16062137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60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041770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61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7445425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954968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DE8F2A-B3D4-43F2-B39B-CD77F64A1950}" type="slidenum">
              <a:rPr lang="en-US" altLang="ja-JP" smtClean="0"/>
              <a:pPr/>
              <a:t>69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498195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89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5580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0" y="0"/>
            <a:ext cx="9144000" cy="457994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7" name="図プレースホルダー 35">
            <a:extLst>
              <a:ext uri="{FF2B5EF4-FFF2-40B4-BE49-F238E27FC236}">
                <a16:creationId xmlns:a16="http://schemas.microsoft.com/office/drawing/2014/main" id="{2A1F2CFF-DA05-44CC-B35C-1D0569511D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70D56F-2942-4262-83B9-D75064C13906}"/>
              </a:ext>
            </a:extLst>
          </p:cNvPr>
          <p:cNvSpPr/>
          <p:nvPr userDrawn="1"/>
        </p:nvSpPr>
        <p:spPr>
          <a:xfrm>
            <a:off x="0" y="0"/>
            <a:ext cx="9144000" cy="38246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図プレースホルダー 8">
            <a:extLst>
              <a:ext uri="{FF2B5EF4-FFF2-40B4-BE49-F238E27FC236}">
                <a16:creationId xmlns:a16="http://schemas.microsoft.com/office/drawing/2014/main" id="{96E12B47-CA75-4767-8A85-60DF199E9E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491"/>
            <a:ext cx="9144000" cy="2778858"/>
          </a:xfrm>
        </p:spPr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9206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tx2">
                    <a:lumMod val="75000"/>
                  </a:schemeClr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-2" y="4499771"/>
            <a:ext cx="9152877" cy="236701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13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55"/>
              <a:gd name="connsiteY0" fmla="*/ 0 h 42123"/>
              <a:gd name="connsiteX1" fmla="*/ 21655 w 21655"/>
              <a:gd name="connsiteY1" fmla="*/ 0 h 42123"/>
              <a:gd name="connsiteX2" fmla="*/ 21655 w 21655"/>
              <a:gd name="connsiteY2" fmla="*/ 17322 h 42123"/>
              <a:gd name="connsiteX3" fmla="*/ 0 w 21655"/>
              <a:gd name="connsiteY3" fmla="*/ 35787 h 42123"/>
              <a:gd name="connsiteX4" fmla="*/ 13 w 21655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5" h="42123">
                <a:moveTo>
                  <a:pt x="13" y="0"/>
                </a:moveTo>
                <a:lnTo>
                  <a:pt x="21655" y="0"/>
                </a:lnTo>
                <a:lnTo>
                  <a:pt x="21655" y="17322"/>
                </a:lnTo>
                <a:cubicBezTo>
                  <a:pt x="10991" y="21444"/>
                  <a:pt x="9198" y="56098"/>
                  <a:pt x="0" y="35787"/>
                </a:cubicBezTo>
                <a:cubicBezTo>
                  <a:pt x="6" y="28162"/>
                  <a:pt x="7" y="7625"/>
                  <a:pt x="13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7" r:id="rId14"/>
    <p:sldLayoutId id="2147483672" r:id="rId15"/>
    <p:sldLayoutId id="2147483673" r:id="rId16"/>
    <p:sldLayoutId id="2147483675" r:id="rId17"/>
    <p:sldLayoutId id="2147483676" r:id="rId18"/>
    <p:sldLayoutId id="2147483665" r:id="rId19"/>
    <p:sldLayoutId id="2147483669" r:id="rId20"/>
    <p:sldLayoutId id="2147483670" r:id="rId21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5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45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42.png"/><Relationship Id="rId5" Type="http://schemas.openxmlformats.org/officeDocument/2006/relationships/image" Target="../media/image56.PNG"/><Relationship Id="rId10" Type="http://schemas.openxmlformats.org/officeDocument/2006/relationships/image" Target="../media/image53.PNG"/><Relationship Id="rId4" Type="http://schemas.openxmlformats.org/officeDocument/2006/relationships/image" Target="../media/image55.png"/><Relationship Id="rId9" Type="http://schemas.openxmlformats.org/officeDocument/2006/relationships/image" Target="../media/image5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8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5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10" Type="http://schemas.openxmlformats.org/officeDocument/2006/relationships/image" Target="../media/image92.png"/><Relationship Id="rId4" Type="http://schemas.openxmlformats.org/officeDocument/2006/relationships/image" Target="../media/image88.PNG"/><Relationship Id="rId9" Type="http://schemas.openxmlformats.org/officeDocument/2006/relationships/image" Target="../media/image91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93.PNG"/><Relationship Id="rId4" Type="http://schemas.openxmlformats.org/officeDocument/2006/relationships/image" Target="../media/image86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88.PNG"/><Relationship Id="rId10" Type="http://schemas.openxmlformats.org/officeDocument/2006/relationships/image" Target="../media/image60.png"/><Relationship Id="rId4" Type="http://schemas.openxmlformats.org/officeDocument/2006/relationships/image" Target="../media/image86.PNG"/><Relationship Id="rId9" Type="http://schemas.openxmlformats.org/officeDocument/2006/relationships/image" Target="../media/image8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5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11.PNG"/><Relationship Id="rId7" Type="http://schemas.openxmlformats.org/officeDocument/2006/relationships/image" Target="../media/image4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8.PNG"/><Relationship Id="rId5" Type="http://schemas.openxmlformats.org/officeDocument/2006/relationships/image" Target="../media/image42.png"/><Relationship Id="rId10" Type="http://schemas.openxmlformats.org/officeDocument/2006/relationships/image" Target="../media/image114.png"/><Relationship Id="rId4" Type="http://schemas.openxmlformats.org/officeDocument/2006/relationships/image" Target="../media/image41.PNG"/><Relationship Id="rId9" Type="http://schemas.openxmlformats.org/officeDocument/2006/relationships/image" Target="../media/image11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88.PNG"/><Relationship Id="rId7" Type="http://schemas.openxmlformats.org/officeDocument/2006/relationships/image" Target="../media/image86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54.PNG"/><Relationship Id="rId4" Type="http://schemas.openxmlformats.org/officeDocument/2006/relationships/image" Target="../media/image118.PNG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4.PNG"/><Relationship Id="rId7" Type="http://schemas.openxmlformats.org/officeDocument/2006/relationships/image" Target="../media/image123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2.PNG"/><Relationship Id="rId5" Type="http://schemas.openxmlformats.org/officeDocument/2006/relationships/image" Target="../media/image53.PNG"/><Relationship Id="rId4" Type="http://schemas.openxmlformats.org/officeDocument/2006/relationships/image" Target="../media/image121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42.png"/><Relationship Id="rId4" Type="http://schemas.openxmlformats.org/officeDocument/2006/relationships/image" Target="../media/image12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7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42.png"/><Relationship Id="rId4" Type="http://schemas.openxmlformats.org/officeDocument/2006/relationships/image" Target="../media/image117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7.PNG"/><Relationship Id="rId5" Type="http://schemas.openxmlformats.org/officeDocument/2006/relationships/image" Target="../media/image91.PNG"/><Relationship Id="rId4" Type="http://schemas.openxmlformats.org/officeDocument/2006/relationships/image" Target="../media/image8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6.PNG"/><Relationship Id="rId4" Type="http://schemas.openxmlformats.org/officeDocument/2006/relationships/image" Target="../media/image8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7" Type="http://schemas.openxmlformats.org/officeDocument/2006/relationships/image" Target="../media/image12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42.png"/><Relationship Id="rId4" Type="http://schemas.openxmlformats.org/officeDocument/2006/relationships/image" Target="../media/image125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6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6.PNG"/><Relationship Id="rId5" Type="http://schemas.openxmlformats.org/officeDocument/2006/relationships/image" Target="../media/image88.PNG"/><Relationship Id="rId4" Type="http://schemas.openxmlformats.org/officeDocument/2006/relationships/image" Target="../media/image116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5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21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hyperlink" Target="https://meedownloads.blob.core.windows.net/learning-experience/Coding_Fundamentals/Block%203/Educator%20Guide%20Block%203%20Lesson%203_V1.1.pdf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480804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15</a:t>
            </a:r>
            <a:r>
              <a:rPr lang="ja-JP" altLang="en-US" dirty="0"/>
              <a:t>回　古代ローマで建築をしよう！</a:t>
            </a:r>
          </a:p>
        </p:txBody>
      </p:sp>
      <p:pic>
        <p:nvPicPr>
          <p:cNvPr id="59" name="図プレースホルダー 58">
            <a:extLst>
              <a:ext uri="{FF2B5EF4-FFF2-40B4-BE49-F238E27FC236}">
                <a16:creationId xmlns:a16="http://schemas.microsoft.com/office/drawing/2014/main" id="{1D6505A7-4275-4DBD-AB5A-70AD6D4D4D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17808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C2EB736-3A4F-4093-B044-29E633839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13" y="3203474"/>
            <a:ext cx="7393365" cy="6712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034" y="2810894"/>
            <a:ext cx="1805925" cy="408346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C7B0A38-F202-4F9F-8946-615F66D80705}"/>
              </a:ext>
            </a:extLst>
          </p:cNvPr>
          <p:cNvSpPr txBox="1"/>
          <p:nvPr/>
        </p:nvSpPr>
        <p:spPr>
          <a:xfrm>
            <a:off x="2251492" y="4866651"/>
            <a:ext cx="8873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BCF169A-E428-4A44-ACEA-0D728271C728}"/>
              </a:ext>
            </a:extLst>
          </p:cNvPr>
          <p:cNvSpPr txBox="1"/>
          <p:nvPr/>
        </p:nvSpPr>
        <p:spPr>
          <a:xfrm>
            <a:off x="4478887" y="4866651"/>
            <a:ext cx="822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けんちく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8" y="1463040"/>
            <a:ext cx="4503591" cy="477009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：材料を集めよう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：水道を作ろう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：床を飾ろう</a:t>
            </a:r>
            <a:endParaRPr lang="en-US" altLang="ja-JP" dirty="0"/>
          </a:p>
          <a:p>
            <a:r>
              <a:rPr lang="ja-JP" altLang="en-US" dirty="0"/>
              <a:t>課題の終了</a:t>
            </a: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01991" y="37923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490858" y="1557661"/>
            <a:ext cx="6543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ED86E4-9FBD-487C-85E4-E9AADBE00602}"/>
              </a:ext>
            </a:extLst>
          </p:cNvPr>
          <p:cNvSpPr txBox="1"/>
          <p:nvPr/>
        </p:nvSpPr>
        <p:spPr>
          <a:xfrm>
            <a:off x="2042974" y="2319845"/>
            <a:ext cx="5981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12017A0-A4DE-463C-BB04-1867A38855DE}"/>
              </a:ext>
            </a:extLst>
          </p:cNvPr>
          <p:cNvSpPr txBox="1"/>
          <p:nvPr/>
        </p:nvSpPr>
        <p:spPr>
          <a:xfrm>
            <a:off x="557530" y="5489979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95D6CEA-55E6-4DBA-87E9-9D26C629638A}"/>
              </a:ext>
            </a:extLst>
          </p:cNvPr>
          <p:cNvSpPr txBox="1"/>
          <p:nvPr/>
        </p:nvSpPr>
        <p:spPr>
          <a:xfrm>
            <a:off x="1195885" y="5488664"/>
            <a:ext cx="7206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28231BF-DBBB-429B-BE22-85CC550F61E2}"/>
              </a:ext>
            </a:extLst>
          </p:cNvPr>
          <p:cNvSpPr txBox="1"/>
          <p:nvPr/>
        </p:nvSpPr>
        <p:spPr>
          <a:xfrm>
            <a:off x="1717335" y="3123963"/>
            <a:ext cx="75021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E9D9917-7B3B-457C-9127-D50641CBB917}"/>
              </a:ext>
            </a:extLst>
          </p:cNvPr>
          <p:cNvSpPr txBox="1"/>
          <p:nvPr/>
        </p:nvSpPr>
        <p:spPr>
          <a:xfrm>
            <a:off x="1793377" y="3928047"/>
            <a:ext cx="5981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3760C0E-3ADB-41AD-918C-E43D072896E1}"/>
              </a:ext>
            </a:extLst>
          </p:cNvPr>
          <p:cNvSpPr txBox="1"/>
          <p:nvPr/>
        </p:nvSpPr>
        <p:spPr>
          <a:xfrm>
            <a:off x="2155285" y="4704949"/>
            <a:ext cx="4941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4C3C452-EF74-45DB-8113-6EB9599CD6D8}"/>
              </a:ext>
            </a:extLst>
          </p:cNvPr>
          <p:cNvSpPr txBox="1"/>
          <p:nvPr/>
        </p:nvSpPr>
        <p:spPr>
          <a:xfrm>
            <a:off x="1762209" y="4704949"/>
            <a:ext cx="41948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778F598-DC1B-42CB-AC88-E1094B025785}"/>
              </a:ext>
            </a:extLst>
          </p:cNvPr>
          <p:cNvSpPr txBox="1"/>
          <p:nvPr/>
        </p:nvSpPr>
        <p:spPr>
          <a:xfrm>
            <a:off x="2421300" y="3123963"/>
            <a:ext cx="46258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2F2BA5E-8DE3-4F3A-BEB3-BCF62F39FA4C}"/>
              </a:ext>
            </a:extLst>
          </p:cNvPr>
          <p:cNvSpPr txBox="1"/>
          <p:nvPr/>
        </p:nvSpPr>
        <p:spPr>
          <a:xfrm>
            <a:off x="2461848" y="3928047"/>
            <a:ext cx="3591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23A11DF2-5220-44B4-90D9-A35497B1C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551ACD-D7BF-4CB8-B800-30606CF7A9AE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B75B377-362F-4A51-98DA-4AEDFCC6D3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143" y="2479366"/>
            <a:ext cx="9019713" cy="204657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ミッション：古代ローマで建築をしよう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E7A5F0A-C947-47DE-8E9E-639ADEC80537}"/>
              </a:ext>
            </a:extLst>
          </p:cNvPr>
          <p:cNvSpPr txBox="1"/>
          <p:nvPr/>
        </p:nvSpPr>
        <p:spPr>
          <a:xfrm>
            <a:off x="471665" y="1383131"/>
            <a:ext cx="8637166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ストーリーに沿って、</a:t>
            </a:r>
            <a:r>
              <a:rPr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変数の便利な使い方を学ぼう</a:t>
            </a: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吹き出し: 角を丸めた四角形 35">
            <a:extLst>
              <a:ext uri="{FF2B5EF4-FFF2-40B4-BE49-F238E27FC236}">
                <a16:creationId xmlns:a16="http://schemas.microsoft.com/office/drawing/2014/main" id="{C6FE328B-4543-4657-81C6-4549EEC469B0}"/>
              </a:ext>
            </a:extLst>
          </p:cNvPr>
          <p:cNvSpPr/>
          <p:nvPr/>
        </p:nvSpPr>
        <p:spPr>
          <a:xfrm>
            <a:off x="1549656" y="5056031"/>
            <a:ext cx="6853561" cy="1384278"/>
          </a:xfrm>
          <a:prstGeom prst="wedgeRoundRectCallout">
            <a:avLst>
              <a:gd name="adj1" fmla="val -54893"/>
              <a:gd name="adj2" fmla="val -2469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D13269A-5ED4-4A02-B346-AD75835912CC}"/>
              </a:ext>
            </a:extLst>
          </p:cNvPr>
          <p:cNvSpPr txBox="1"/>
          <p:nvPr/>
        </p:nvSpPr>
        <p:spPr>
          <a:xfrm>
            <a:off x="1801210" y="5167526"/>
            <a:ext cx="66020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今回は「ローマ、我が古郷」のストーリーにチャレンジするよ！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さまざまなミッションをクリアしながら、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プログラミングの仕方を学ぼう！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AA7A5C5-33A5-4838-8B73-8FAA06256100}"/>
              </a:ext>
            </a:extLst>
          </p:cNvPr>
          <p:cNvSpPr txBox="1"/>
          <p:nvPr/>
        </p:nvSpPr>
        <p:spPr>
          <a:xfrm>
            <a:off x="5515336" y="1492171"/>
            <a:ext cx="46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DA70FE0-C50A-462B-AF20-882F40B75B93}"/>
              </a:ext>
            </a:extLst>
          </p:cNvPr>
          <p:cNvSpPr txBox="1"/>
          <p:nvPr/>
        </p:nvSpPr>
        <p:spPr>
          <a:xfrm>
            <a:off x="1801210" y="5149795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2CBC1B7-4974-4387-9E9C-F00D6DD989F0}"/>
              </a:ext>
            </a:extLst>
          </p:cNvPr>
          <p:cNvSpPr txBox="1"/>
          <p:nvPr/>
        </p:nvSpPr>
        <p:spPr>
          <a:xfrm>
            <a:off x="1972158" y="1474587"/>
            <a:ext cx="4697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E51E19C3-3DB5-4596-A955-B435766B6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73" y="4844731"/>
            <a:ext cx="1066524" cy="1806877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7618236-CADF-4091-9160-2AB23A820828}"/>
              </a:ext>
            </a:extLst>
          </p:cNvPr>
          <p:cNvSpPr/>
          <p:nvPr/>
        </p:nvSpPr>
        <p:spPr>
          <a:xfrm>
            <a:off x="4506393" y="2493362"/>
            <a:ext cx="2227357" cy="204657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8101C72-A665-471B-A72F-E44B51173CB4}"/>
              </a:ext>
            </a:extLst>
          </p:cNvPr>
          <p:cNvSpPr txBox="1"/>
          <p:nvPr/>
        </p:nvSpPr>
        <p:spPr>
          <a:xfrm>
            <a:off x="3374511" y="5881781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しかた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68145A-4FC7-42F2-88D0-38A6AB85D6F1}"/>
              </a:ext>
            </a:extLst>
          </p:cNvPr>
          <p:cNvSpPr txBox="1"/>
          <p:nvPr/>
        </p:nvSpPr>
        <p:spPr>
          <a:xfrm>
            <a:off x="3978193" y="5872287"/>
            <a:ext cx="508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8B26364-BC26-40BE-9F2E-BF1A75A2BC86}"/>
              </a:ext>
            </a:extLst>
          </p:cNvPr>
          <p:cNvSpPr txBox="1"/>
          <p:nvPr/>
        </p:nvSpPr>
        <p:spPr>
          <a:xfrm>
            <a:off x="3809089" y="1474587"/>
            <a:ext cx="5918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べんり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D121A81D-E294-49E8-AFEF-72DB1403D402}"/>
              </a:ext>
            </a:extLst>
          </p:cNvPr>
          <p:cNvSpPr txBox="1"/>
          <p:nvPr/>
        </p:nvSpPr>
        <p:spPr>
          <a:xfrm>
            <a:off x="3768938" y="5149795"/>
            <a:ext cx="6721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こきょう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6FAAF1D-429D-4C9B-8472-C4B3315E2787}"/>
              </a:ext>
            </a:extLst>
          </p:cNvPr>
          <p:cNvSpPr txBox="1"/>
          <p:nvPr/>
        </p:nvSpPr>
        <p:spPr>
          <a:xfrm>
            <a:off x="1938873" y="406685"/>
            <a:ext cx="7190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こだい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800A98B-AB6F-4692-8EA0-4D374562B0B0}"/>
              </a:ext>
            </a:extLst>
          </p:cNvPr>
          <p:cNvSpPr txBox="1"/>
          <p:nvPr/>
        </p:nvSpPr>
        <p:spPr>
          <a:xfrm>
            <a:off x="2969050" y="1485543"/>
            <a:ext cx="728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1341F8B-4DB4-46F3-84C7-8AB9C56D6E06}"/>
              </a:ext>
            </a:extLst>
          </p:cNvPr>
          <p:cNvSpPr txBox="1"/>
          <p:nvPr/>
        </p:nvSpPr>
        <p:spPr>
          <a:xfrm>
            <a:off x="5026900" y="1492171"/>
            <a:ext cx="469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かた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7D675EB-7A1F-4A6A-9288-2B528AA54292}"/>
              </a:ext>
            </a:extLst>
          </p:cNvPr>
          <p:cNvSpPr txBox="1"/>
          <p:nvPr/>
        </p:nvSpPr>
        <p:spPr>
          <a:xfrm>
            <a:off x="4515185" y="1492171"/>
            <a:ext cx="4697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586AD72-972F-4FDB-973A-BCD42246F2B8}"/>
              </a:ext>
            </a:extLst>
          </p:cNvPr>
          <p:cNvSpPr txBox="1"/>
          <p:nvPr/>
        </p:nvSpPr>
        <p:spPr>
          <a:xfrm>
            <a:off x="3756202" y="406685"/>
            <a:ext cx="7190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けんちく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3761033-D88E-4732-B764-A5BEE79DC1E4}"/>
              </a:ext>
            </a:extLst>
          </p:cNvPr>
          <p:cNvSpPr txBox="1"/>
          <p:nvPr/>
        </p:nvSpPr>
        <p:spPr>
          <a:xfrm>
            <a:off x="3475542" y="5149795"/>
            <a:ext cx="288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055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7831373" cy="746846"/>
          </a:xfrm>
        </p:spPr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5CD2A90-0529-4E5C-B118-7B42FC1018E2}"/>
              </a:ext>
            </a:extLst>
          </p:cNvPr>
          <p:cNvSpPr txBox="1"/>
          <p:nvPr/>
        </p:nvSpPr>
        <p:spPr>
          <a:xfrm>
            <a:off x="3432061" y="1380583"/>
            <a:ext cx="1006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386848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の起動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50BBCC34-8E96-4C5D-BDA4-F19BBC6085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1799" y="1465544"/>
            <a:ext cx="1067806" cy="1082044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5D161C45-832B-4152-8595-CC341547B9E5}"/>
              </a:ext>
            </a:extLst>
          </p:cNvPr>
          <p:cNvGrpSpPr/>
          <p:nvPr/>
        </p:nvGrpSpPr>
        <p:grpSpPr>
          <a:xfrm>
            <a:off x="852770" y="2237518"/>
            <a:ext cx="292314" cy="292314"/>
            <a:chOff x="1084324" y="3782536"/>
            <a:chExt cx="363984" cy="363984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44D8B194-9ABE-453B-88EA-D7B9FC2FC862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A019E21A-1E21-41EF-932E-FD3E1A694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17D37F2-ACF3-4889-A50D-8275F5DF2560}"/>
              </a:ext>
            </a:extLst>
          </p:cNvPr>
          <p:cNvSpPr txBox="1"/>
          <p:nvPr/>
        </p:nvSpPr>
        <p:spPr>
          <a:xfrm>
            <a:off x="841799" y="2563413"/>
            <a:ext cx="1180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EE99478-D0F6-46CD-A977-0E9E5E8B307F}"/>
              </a:ext>
            </a:extLst>
          </p:cNvPr>
          <p:cNvSpPr txBox="1"/>
          <p:nvPr/>
        </p:nvSpPr>
        <p:spPr>
          <a:xfrm>
            <a:off x="2428905" y="1465544"/>
            <a:ext cx="432700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パソコンのデスクトップにある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アイコンをダブルクリックしよう！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20FF5BB-1E7F-4DC3-911F-593C1490312C}"/>
              </a:ext>
            </a:extLst>
          </p:cNvPr>
          <p:cNvSpPr txBox="1"/>
          <p:nvPr/>
        </p:nvSpPr>
        <p:spPr>
          <a:xfrm>
            <a:off x="2734322" y="2106149"/>
            <a:ext cx="1136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マインクラフト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5699464" y="386021"/>
            <a:ext cx="612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4109D52-8D47-4613-807D-1D0293664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053" y="3402366"/>
            <a:ext cx="4435021" cy="3352122"/>
          </a:xfrm>
          <a:prstGeom prst="rect">
            <a:avLst/>
          </a:prstGeom>
        </p:spPr>
      </p:pic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C437433-B109-4B34-A479-C5E9AA1CDE36}"/>
              </a:ext>
            </a:extLst>
          </p:cNvPr>
          <p:cNvSpPr txBox="1"/>
          <p:nvPr/>
        </p:nvSpPr>
        <p:spPr>
          <a:xfrm>
            <a:off x="3956883" y="2106148"/>
            <a:ext cx="1215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エデュケーション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77CC249-DCB2-45BA-8178-48B5730D41EE}"/>
              </a:ext>
            </a:extLst>
          </p:cNvPr>
          <p:cNvSpPr txBox="1"/>
          <p:nvPr/>
        </p:nvSpPr>
        <p:spPr>
          <a:xfrm>
            <a:off x="5172240" y="2106147"/>
            <a:ext cx="947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エディション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F118C178-7445-48A7-9EA1-05657053352D}"/>
              </a:ext>
            </a:extLst>
          </p:cNvPr>
          <p:cNvSpPr/>
          <p:nvPr/>
        </p:nvSpPr>
        <p:spPr>
          <a:xfrm>
            <a:off x="4056583" y="6023081"/>
            <a:ext cx="4119239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958653" y="4369183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C8C040B-E2D8-4B92-B6C4-29E4BDE52137}"/>
              </a:ext>
            </a:extLst>
          </p:cNvPr>
          <p:cNvSpPr txBox="1"/>
          <p:nvPr/>
        </p:nvSpPr>
        <p:spPr>
          <a:xfrm>
            <a:off x="1580294" y="4119668"/>
            <a:ext cx="21672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サインイン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クリックします！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1928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へのログイン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C7C8CA8-74AE-4EBC-898F-4BC68C391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05" y="1400660"/>
            <a:ext cx="3987738" cy="924693"/>
          </a:xfrm>
          <a:prstGeom prst="rect">
            <a:avLst/>
          </a:prstGeom>
        </p:spPr>
      </p:pic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864C761-945E-4340-8CCD-B782C6F682CF}"/>
              </a:ext>
            </a:extLst>
          </p:cNvPr>
          <p:cNvSpPr txBox="1"/>
          <p:nvPr/>
        </p:nvSpPr>
        <p:spPr>
          <a:xfrm>
            <a:off x="4663335" y="1518159"/>
            <a:ext cx="41692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アカウントとパスワードを入力します。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748D3E1-95E2-4245-B8E3-9A2D59DBB1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209" y="2398007"/>
            <a:ext cx="3921513" cy="37161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58BBC2E-6D89-4AB1-8E22-179938F98A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5839" y="2398007"/>
            <a:ext cx="3921513" cy="3716172"/>
          </a:xfrm>
          <a:prstGeom prst="rect">
            <a:avLst/>
          </a:prstGeom>
        </p:spPr>
      </p:pic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4438631" y="414478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2EECCC-F541-4FF0-A5C9-C30F6DBFB71D}"/>
              </a:ext>
            </a:extLst>
          </p:cNvPr>
          <p:cNvSpPr txBox="1"/>
          <p:nvPr/>
        </p:nvSpPr>
        <p:spPr>
          <a:xfrm>
            <a:off x="7235298" y="1590151"/>
            <a:ext cx="10031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7A5E821-3467-435A-A222-3C5C11F3AF4D}"/>
              </a:ext>
            </a:extLst>
          </p:cNvPr>
          <p:cNvSpPr/>
          <p:nvPr/>
        </p:nvSpPr>
        <p:spPr>
          <a:xfrm>
            <a:off x="1393282" y="4013892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CE8E344-BC9C-465F-A70D-F0D4C556F5B6}"/>
              </a:ext>
            </a:extLst>
          </p:cNvPr>
          <p:cNvSpPr/>
          <p:nvPr/>
        </p:nvSpPr>
        <p:spPr>
          <a:xfrm>
            <a:off x="5481119" y="4371398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85C3384-20FE-44B2-B67D-02E19D85C171}"/>
              </a:ext>
            </a:extLst>
          </p:cNvPr>
          <p:cNvSpPr/>
          <p:nvPr/>
        </p:nvSpPr>
        <p:spPr>
          <a:xfrm>
            <a:off x="2951723" y="4810437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4F5B1C8-0904-431B-84B0-5D0007FAA2CB}"/>
              </a:ext>
            </a:extLst>
          </p:cNvPr>
          <p:cNvSpPr/>
          <p:nvPr/>
        </p:nvSpPr>
        <p:spPr>
          <a:xfrm>
            <a:off x="7025010" y="4962588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7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22" y="1704513"/>
            <a:ext cx="7858156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メニュー画面の「遊ぶ」をクリックします。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346883" y="3636100"/>
            <a:ext cx="2396969" cy="46538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1668999" y="1083454"/>
            <a:ext cx="603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79837C4-6000-4C7B-9792-503F4C34DB10}"/>
              </a:ext>
            </a:extLst>
          </p:cNvPr>
          <p:cNvSpPr txBox="1"/>
          <p:nvPr/>
        </p:nvSpPr>
        <p:spPr>
          <a:xfrm>
            <a:off x="2512489" y="1074576"/>
            <a:ext cx="526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あそ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BCD346-F39D-40E9-AC56-E667EA7C6B7C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423634B-575F-4294-9CD7-2005627AF378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77837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「ライブラリを表示」をクリックします。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4572000" y="2393226"/>
            <a:ext cx="3666476" cy="2658167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2251317" y="1079546"/>
            <a:ext cx="750997" cy="254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A5D6155-1572-4519-98F7-49D7E1B8EDB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C7ECD71-BA7F-4C95-9724-CDFA9DF736B7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157702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「主題キット」をクリックします。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311340" y="2396971"/>
            <a:ext cx="3189640" cy="1799252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901909" y="1083454"/>
            <a:ext cx="7404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96E0BCC-4B8B-449E-99DE-71B97CFB0C5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EA3B247-34E7-4AA6-B46C-324FB252B11E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611271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471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「コンピューター科学」をクリックします。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5570064" y="2290441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2580889" y="1071063"/>
            <a:ext cx="565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かがく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B3B2DA-C4EE-4E08-885A-32DF5E527BA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4E3C69-27CB-4BCE-881A-6B0B5973BECA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2224632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62171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「ブロックベースのコーディング」をクリックします。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521878" y="2290440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188988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7" y="1621428"/>
            <a:ext cx="7637285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キーボード」をクリックします。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435626" y="2272685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49909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2837773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61649" y="1650650"/>
            <a:ext cx="7620700" cy="492192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5570485" y="2290526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32153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1727696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72769" y="1650651"/>
            <a:ext cx="7398458" cy="492192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レッスン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ローマ、我が古郷」をクリックします。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4505647" y="3190334"/>
            <a:ext cx="1866867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6263A5D-50AD-4D15-9B84-635D57655452}"/>
              </a:ext>
            </a:extLst>
          </p:cNvPr>
          <p:cNvSpPr txBox="1"/>
          <p:nvPr/>
        </p:nvSpPr>
        <p:spPr>
          <a:xfrm>
            <a:off x="3603650" y="1081805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こきょう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9F12B3A-4973-44B5-8DFA-EECBF8CA6D82}"/>
              </a:ext>
            </a:extLst>
          </p:cNvPr>
          <p:cNvSpPr txBox="1"/>
          <p:nvPr/>
        </p:nvSpPr>
        <p:spPr>
          <a:xfrm>
            <a:off x="3221297" y="1081805"/>
            <a:ext cx="32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</a:t>
            </a:r>
          </a:p>
        </p:txBody>
      </p:sp>
    </p:spTree>
    <p:extLst>
      <p:ext uri="{BB962C8B-B14F-4D97-AF65-F5344CB8AC3E}">
        <p14:creationId xmlns:p14="http://schemas.microsoft.com/office/powerpoint/2010/main" val="4073564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：材料を集めよう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A41A9741-6539-43EB-95FC-290B1247C257}"/>
              </a:ext>
            </a:extLst>
          </p:cNvPr>
          <p:cNvSpPr txBox="1"/>
          <p:nvPr/>
        </p:nvSpPr>
        <p:spPr>
          <a:xfrm>
            <a:off x="4119165" y="1410976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FF226A8-CE73-46AC-84ED-FA75BFF894F0}"/>
              </a:ext>
            </a:extLst>
          </p:cNvPr>
          <p:cNvSpPr txBox="1"/>
          <p:nvPr/>
        </p:nvSpPr>
        <p:spPr>
          <a:xfrm>
            <a:off x="2880240" y="1410976"/>
            <a:ext cx="9971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</p:spTree>
    <p:extLst>
      <p:ext uri="{BB962C8B-B14F-4D97-AF65-F5344CB8AC3E}">
        <p14:creationId xmlns:p14="http://schemas.microsoft.com/office/powerpoint/2010/main" val="3482562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世界の作成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47355" y="1009851"/>
            <a:ext cx="79680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「世界を作成」ボタンを押します。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378932" y="39520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24E1176-9A5C-4518-A06B-957E8A80DCBB}"/>
              </a:ext>
            </a:extLst>
          </p:cNvPr>
          <p:cNvSpPr txBox="1"/>
          <p:nvPr/>
        </p:nvSpPr>
        <p:spPr>
          <a:xfrm>
            <a:off x="1010552" y="1084999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3B73A63-A782-4A8E-8261-358E5B58CD67}"/>
              </a:ext>
            </a:extLst>
          </p:cNvPr>
          <p:cNvSpPr txBox="1"/>
          <p:nvPr/>
        </p:nvSpPr>
        <p:spPr>
          <a:xfrm>
            <a:off x="1612348" y="1073827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792650D-D21A-41EB-9D59-FA1C61416412}"/>
              </a:ext>
            </a:extLst>
          </p:cNvPr>
          <p:cNvSpPr txBox="1"/>
          <p:nvPr/>
        </p:nvSpPr>
        <p:spPr>
          <a:xfrm>
            <a:off x="1359761" y="39957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さくせい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ADF7D43-FEFB-463A-9EA1-0B6AE4043254}"/>
              </a:ext>
            </a:extLst>
          </p:cNvPr>
          <p:cNvSpPr txBox="1"/>
          <p:nvPr/>
        </p:nvSpPr>
        <p:spPr>
          <a:xfrm>
            <a:off x="3313519" y="1059808"/>
            <a:ext cx="299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3D3819-9C69-4273-A36C-D8AD133C2F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72769" y="1650649"/>
            <a:ext cx="7490892" cy="4983415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3C150DB3-87EC-40CA-83BD-6092B704274D}"/>
              </a:ext>
            </a:extLst>
          </p:cNvPr>
          <p:cNvSpPr/>
          <p:nvPr/>
        </p:nvSpPr>
        <p:spPr>
          <a:xfrm>
            <a:off x="6229569" y="2210542"/>
            <a:ext cx="2106564" cy="372860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56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460" y="1615477"/>
            <a:ext cx="7279078" cy="4842503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タイムトンネルの入口です。進んでみましょう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2498686" y="1090090"/>
            <a:ext cx="729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いりぐち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46642" y="2441191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2DE8AA-4AA8-4931-8C29-7F7AE0E51363}"/>
              </a:ext>
            </a:extLst>
          </p:cNvPr>
          <p:cNvSpPr txBox="1"/>
          <p:nvPr/>
        </p:nvSpPr>
        <p:spPr>
          <a:xfrm>
            <a:off x="3675184" y="1090090"/>
            <a:ext cx="4923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21616273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460" y="1615477"/>
            <a:ext cx="7279077" cy="4842502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出口が見えてきました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。このまま進みましょう。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4139130" y="1083490"/>
            <a:ext cx="442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9BFCEAA-CAB6-4D32-8761-7A818B6761F4}"/>
              </a:ext>
            </a:extLst>
          </p:cNvPr>
          <p:cNvSpPr txBox="1"/>
          <p:nvPr/>
        </p:nvSpPr>
        <p:spPr>
          <a:xfrm>
            <a:off x="725198" y="1083490"/>
            <a:ext cx="6215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でぐち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7678927-B35B-451F-A30D-28F5197ED607}"/>
              </a:ext>
            </a:extLst>
          </p:cNvPr>
          <p:cNvSpPr txBox="1"/>
          <p:nvPr/>
        </p:nvSpPr>
        <p:spPr>
          <a:xfrm>
            <a:off x="1408370" y="1083490"/>
            <a:ext cx="442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</p:spTree>
    <p:extLst>
      <p:ext uri="{BB962C8B-B14F-4D97-AF65-F5344CB8AC3E}">
        <p14:creationId xmlns:p14="http://schemas.microsoft.com/office/powerpoint/2010/main" val="7004044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460" y="1615477"/>
            <a:ext cx="7279078" cy="4842503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画面中央にいる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Rubin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博士のホログラムに話を聞いてみましょう。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CB55B84-FF6C-4A88-86BC-BDB5D8812D61}"/>
              </a:ext>
            </a:extLst>
          </p:cNvPr>
          <p:cNvSpPr txBox="1"/>
          <p:nvPr/>
        </p:nvSpPr>
        <p:spPr>
          <a:xfrm>
            <a:off x="689687" y="1078194"/>
            <a:ext cx="12215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がめんちゅうおう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4926989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2946558" y="1072506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はかせ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FC70A5-ED16-4DA3-BB08-2B4C54AEA011}"/>
              </a:ext>
            </a:extLst>
          </p:cNvPr>
          <p:cNvSpPr txBox="1"/>
          <p:nvPr/>
        </p:nvSpPr>
        <p:spPr>
          <a:xfrm>
            <a:off x="5540724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07615" y="3187640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4285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52D972-A832-4702-9846-C2AF1B16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22018" y="3184436"/>
            <a:ext cx="6348388" cy="319741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27BCE1D-921D-499A-A5BC-3E43C3051798}"/>
              </a:ext>
            </a:extLst>
          </p:cNvPr>
          <p:cNvSpPr txBox="1"/>
          <p:nvPr/>
        </p:nvSpPr>
        <p:spPr>
          <a:xfrm>
            <a:off x="365960" y="982171"/>
            <a:ext cx="815289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タイムトンネルで移動しましたが、西暦</a:t>
            </a:r>
            <a:r>
              <a:rPr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70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年ごろのローマ時代に来てしまいました</a:t>
            </a: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！ローマ人は今からコロシアムを作るようです。タイムゲートの位置を確認している間、手を貸してくれませんか？使用した木材の採掘は手作業だったので、もっと効率的に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できるか見てみましょう。必要なブロック数を計算し、そのブロック数を採掘した時に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通知するアプリを作成します。柱は黄色と黒でマークされた場所に作ってください。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土の道に沿って左側に進み、材料を集めましょう！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88FAF6F-BFBF-4BBF-AECB-F23C0E6AEC55}"/>
              </a:ext>
            </a:extLst>
          </p:cNvPr>
          <p:cNvSpPr txBox="1"/>
          <p:nvPr/>
        </p:nvSpPr>
        <p:spPr>
          <a:xfrm>
            <a:off x="7045713" y="2073147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さいくつ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E249BA1-D7BB-462D-ADE9-1643D168BC17}"/>
              </a:ext>
            </a:extLst>
          </p:cNvPr>
          <p:cNvSpPr txBox="1"/>
          <p:nvPr/>
        </p:nvSpPr>
        <p:spPr>
          <a:xfrm>
            <a:off x="5886601" y="2429874"/>
            <a:ext cx="5264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1F1A00F-D3EF-44CA-8228-BF7F2FE55950}"/>
              </a:ext>
            </a:extLst>
          </p:cNvPr>
          <p:cNvSpPr txBox="1"/>
          <p:nvPr/>
        </p:nvSpPr>
        <p:spPr>
          <a:xfrm>
            <a:off x="3598506" y="2805062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147435F-2FD7-4F04-99E7-74333E3DC851}"/>
              </a:ext>
            </a:extLst>
          </p:cNvPr>
          <p:cNvSpPr txBox="1"/>
          <p:nvPr/>
        </p:nvSpPr>
        <p:spPr>
          <a:xfrm>
            <a:off x="3184257" y="1333531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12D86EF-D006-432E-8087-502C6EE8F979}"/>
              </a:ext>
            </a:extLst>
          </p:cNvPr>
          <p:cNvSpPr txBox="1"/>
          <p:nvPr/>
        </p:nvSpPr>
        <p:spPr>
          <a:xfrm>
            <a:off x="1685132" y="2807151"/>
            <a:ext cx="761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ひだりがわ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4D82E99-BEF8-4D47-883F-EBA6765CA048}"/>
              </a:ext>
            </a:extLst>
          </p:cNvPr>
          <p:cNvSpPr txBox="1"/>
          <p:nvPr/>
        </p:nvSpPr>
        <p:spPr>
          <a:xfrm>
            <a:off x="6115214" y="1336761"/>
            <a:ext cx="4633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52B1FD3-8F86-4751-9044-E374F648AAE9}"/>
              </a:ext>
            </a:extLst>
          </p:cNvPr>
          <p:cNvSpPr txBox="1"/>
          <p:nvPr/>
        </p:nvSpPr>
        <p:spPr>
          <a:xfrm>
            <a:off x="1141280" y="2803921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354909A-8AEA-4E02-A1B4-AD80910FB1AD}"/>
              </a:ext>
            </a:extLst>
          </p:cNvPr>
          <p:cNvSpPr txBox="1"/>
          <p:nvPr/>
        </p:nvSpPr>
        <p:spPr>
          <a:xfrm>
            <a:off x="7233886" y="1698391"/>
            <a:ext cx="828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こうりつてき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5B8109E-0C13-4052-9196-69E18921EC95}"/>
              </a:ext>
            </a:extLst>
          </p:cNvPr>
          <p:cNvSpPr txBox="1"/>
          <p:nvPr/>
        </p:nvSpPr>
        <p:spPr>
          <a:xfrm>
            <a:off x="4601024" y="2073147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04804F1-A934-43AB-8433-01366D37EAD2}"/>
              </a:ext>
            </a:extLst>
          </p:cNvPr>
          <p:cNvSpPr txBox="1"/>
          <p:nvPr/>
        </p:nvSpPr>
        <p:spPr>
          <a:xfrm>
            <a:off x="6628953" y="2073147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A0E7C9F-57BC-4BDE-BC4E-D1336038E6BD}"/>
              </a:ext>
            </a:extLst>
          </p:cNvPr>
          <p:cNvSpPr txBox="1"/>
          <p:nvPr/>
        </p:nvSpPr>
        <p:spPr>
          <a:xfrm>
            <a:off x="1204377" y="2073147"/>
            <a:ext cx="324000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AAE7B75-7D18-4AFF-8989-72828DD919D1}"/>
              </a:ext>
            </a:extLst>
          </p:cNvPr>
          <p:cNvSpPr txBox="1"/>
          <p:nvPr/>
        </p:nvSpPr>
        <p:spPr>
          <a:xfrm>
            <a:off x="7865263" y="2073147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B177EC7-AB56-47C4-A9BB-718EDC8BF52E}"/>
              </a:ext>
            </a:extLst>
          </p:cNvPr>
          <p:cNvSpPr txBox="1"/>
          <p:nvPr/>
        </p:nvSpPr>
        <p:spPr>
          <a:xfrm>
            <a:off x="6638856" y="1336761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A258F02-44E7-4FF5-A712-EC4AC6E4F8E4}"/>
              </a:ext>
            </a:extLst>
          </p:cNvPr>
          <p:cNvSpPr txBox="1"/>
          <p:nvPr/>
        </p:nvSpPr>
        <p:spPr>
          <a:xfrm>
            <a:off x="452061" y="1698391"/>
            <a:ext cx="1973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A79F634-A870-4CC4-8DA9-6CDB75A3CB9A}"/>
              </a:ext>
            </a:extLst>
          </p:cNvPr>
          <p:cNvSpPr txBox="1"/>
          <p:nvPr/>
        </p:nvSpPr>
        <p:spPr>
          <a:xfrm>
            <a:off x="1960571" y="2429874"/>
            <a:ext cx="648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8EDB20F-4912-44FE-9C2D-BD1322EAE1E5}"/>
              </a:ext>
            </a:extLst>
          </p:cNvPr>
          <p:cNvSpPr txBox="1"/>
          <p:nvPr/>
        </p:nvSpPr>
        <p:spPr>
          <a:xfrm>
            <a:off x="7790148" y="1336761"/>
            <a:ext cx="5242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C63D307-0087-49C2-91D7-3FF7FB1C8898}"/>
              </a:ext>
            </a:extLst>
          </p:cNvPr>
          <p:cNvSpPr txBox="1"/>
          <p:nvPr/>
        </p:nvSpPr>
        <p:spPr>
          <a:xfrm>
            <a:off x="2831070" y="1698391"/>
            <a:ext cx="5262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A2695FE-9FDA-4213-9F72-0112B47E2BD2}"/>
              </a:ext>
            </a:extLst>
          </p:cNvPr>
          <p:cNvSpPr txBox="1"/>
          <p:nvPr/>
        </p:nvSpPr>
        <p:spPr>
          <a:xfrm>
            <a:off x="1381400" y="1336761"/>
            <a:ext cx="43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いま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10BC94D-4E42-41F3-BAD3-317EB65236A6}"/>
              </a:ext>
            </a:extLst>
          </p:cNvPr>
          <p:cNvSpPr txBox="1"/>
          <p:nvPr/>
        </p:nvSpPr>
        <p:spPr>
          <a:xfrm>
            <a:off x="3551495" y="966102"/>
            <a:ext cx="7053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せいれき</a:t>
            </a:r>
            <a:endParaRPr kumimoji="1" lang="ja-JP" altLang="en-US" sz="8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319DB57-8E8E-4F08-88F1-74825C935B44}"/>
              </a:ext>
            </a:extLst>
          </p:cNvPr>
          <p:cNvSpPr txBox="1"/>
          <p:nvPr/>
        </p:nvSpPr>
        <p:spPr>
          <a:xfrm>
            <a:off x="3627554" y="2429874"/>
            <a:ext cx="515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きいろ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9FFEEDD-4415-4F23-9ED8-033299F50B90}"/>
              </a:ext>
            </a:extLst>
          </p:cNvPr>
          <p:cNvSpPr txBox="1"/>
          <p:nvPr/>
        </p:nvSpPr>
        <p:spPr>
          <a:xfrm>
            <a:off x="2899608" y="2807151"/>
            <a:ext cx="7698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8BF4725-50B0-4A79-AA12-9AD8946268DF}"/>
              </a:ext>
            </a:extLst>
          </p:cNvPr>
          <p:cNvSpPr txBox="1"/>
          <p:nvPr/>
        </p:nvSpPr>
        <p:spPr>
          <a:xfrm>
            <a:off x="6392121" y="966102"/>
            <a:ext cx="25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2749CBD-1039-4494-AFAF-F824F02A1C3F}"/>
              </a:ext>
            </a:extLst>
          </p:cNvPr>
          <p:cNvSpPr txBox="1"/>
          <p:nvPr/>
        </p:nvSpPr>
        <p:spPr>
          <a:xfrm>
            <a:off x="4283048" y="966102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09C6769-49D3-4037-BB7A-005EF7D8CA3C}"/>
              </a:ext>
            </a:extLst>
          </p:cNvPr>
          <p:cNvSpPr txBox="1"/>
          <p:nvPr/>
        </p:nvSpPr>
        <p:spPr>
          <a:xfrm>
            <a:off x="5685154" y="966102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じだい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37E9576-F37D-4659-A87A-3648E0B27C70}"/>
              </a:ext>
            </a:extLst>
          </p:cNvPr>
          <p:cNvSpPr txBox="1"/>
          <p:nvPr/>
        </p:nvSpPr>
        <p:spPr>
          <a:xfrm>
            <a:off x="1597447" y="6288328"/>
            <a:ext cx="57036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」ボタンを押してミッションを始めましょう！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6965137-D1D4-4E9E-BF0F-7C33E457814C}"/>
              </a:ext>
            </a:extLst>
          </p:cNvPr>
          <p:cNvSpPr txBox="1"/>
          <p:nvPr/>
        </p:nvSpPr>
        <p:spPr>
          <a:xfrm>
            <a:off x="5181219" y="6349451"/>
            <a:ext cx="454165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818DBD7-C0F0-4CE6-9E49-46FA8B207943}"/>
              </a:ext>
            </a:extLst>
          </p:cNvPr>
          <p:cNvSpPr txBox="1"/>
          <p:nvPr/>
        </p:nvSpPr>
        <p:spPr>
          <a:xfrm>
            <a:off x="3156087" y="6356918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41C62E32-E4DE-4D41-9F9E-13DCC5ECDECA}"/>
              </a:ext>
            </a:extLst>
          </p:cNvPr>
          <p:cNvSpPr/>
          <p:nvPr/>
        </p:nvSpPr>
        <p:spPr>
          <a:xfrm>
            <a:off x="7301090" y="3232973"/>
            <a:ext cx="303362" cy="3205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FCB0F3D-4DD5-48A7-81F6-5599455A5EF1}"/>
              </a:ext>
            </a:extLst>
          </p:cNvPr>
          <p:cNvSpPr txBox="1"/>
          <p:nvPr/>
        </p:nvSpPr>
        <p:spPr>
          <a:xfrm>
            <a:off x="742945" y="2807151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みち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6895C09-5AE9-4F21-B919-C8B6459660E5}"/>
              </a:ext>
            </a:extLst>
          </p:cNvPr>
          <p:cNvSpPr txBox="1"/>
          <p:nvPr/>
        </p:nvSpPr>
        <p:spPr>
          <a:xfrm>
            <a:off x="334735" y="2807151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つち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03C42121-514C-4AA9-8D8C-B9643C3081E4}"/>
              </a:ext>
            </a:extLst>
          </p:cNvPr>
          <p:cNvSpPr txBox="1"/>
          <p:nvPr/>
        </p:nvSpPr>
        <p:spPr>
          <a:xfrm>
            <a:off x="4185025" y="2429874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くろ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D27AE47-452B-4928-9C21-AF71477FD7C1}"/>
              </a:ext>
            </a:extLst>
          </p:cNvPr>
          <p:cNvSpPr txBox="1"/>
          <p:nvPr/>
        </p:nvSpPr>
        <p:spPr>
          <a:xfrm>
            <a:off x="3173409" y="2429874"/>
            <a:ext cx="515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はしら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C2E5005-5812-4174-988F-9F3C62423D97}"/>
              </a:ext>
            </a:extLst>
          </p:cNvPr>
          <p:cNvSpPr txBox="1"/>
          <p:nvPr/>
        </p:nvSpPr>
        <p:spPr>
          <a:xfrm>
            <a:off x="385042" y="2429874"/>
            <a:ext cx="5152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つうち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F19C9F8-0F05-48C4-A95D-EA1C70A1BEED}"/>
              </a:ext>
            </a:extLst>
          </p:cNvPr>
          <p:cNvSpPr txBox="1"/>
          <p:nvPr/>
        </p:nvSpPr>
        <p:spPr>
          <a:xfrm>
            <a:off x="4188599" y="2073147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4C11C663-BF90-424F-AC93-DA4D07FC5FCB}"/>
              </a:ext>
            </a:extLst>
          </p:cNvPr>
          <p:cNvSpPr txBox="1"/>
          <p:nvPr/>
        </p:nvSpPr>
        <p:spPr>
          <a:xfrm>
            <a:off x="2747319" y="2073147"/>
            <a:ext cx="6467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27FC278C-50B9-4204-A6A0-EA46AF865CE7}"/>
              </a:ext>
            </a:extLst>
          </p:cNvPr>
          <p:cNvSpPr txBox="1"/>
          <p:nvPr/>
        </p:nvSpPr>
        <p:spPr>
          <a:xfrm>
            <a:off x="4829517" y="1698391"/>
            <a:ext cx="75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てさぎょう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7B756D5E-D12D-4FF9-873F-6D9C595BEFDD}"/>
              </a:ext>
            </a:extLst>
          </p:cNvPr>
          <p:cNvSpPr txBox="1"/>
          <p:nvPr/>
        </p:nvSpPr>
        <p:spPr>
          <a:xfrm>
            <a:off x="4209541" y="1698391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さいくつ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4C5A1F5-5320-466C-A13D-223C53798EC2}"/>
              </a:ext>
            </a:extLst>
          </p:cNvPr>
          <p:cNvSpPr txBox="1"/>
          <p:nvPr/>
        </p:nvSpPr>
        <p:spPr>
          <a:xfrm>
            <a:off x="3627554" y="1698391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もくざい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E17C9FF9-ECD1-4162-A957-71C76F13CCD5}"/>
              </a:ext>
            </a:extLst>
          </p:cNvPr>
          <p:cNvSpPr txBox="1"/>
          <p:nvPr/>
        </p:nvSpPr>
        <p:spPr>
          <a:xfrm>
            <a:off x="864194" y="1698391"/>
            <a:ext cx="1973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776B1ED-38D3-44EA-A4C9-D8492BE6AD49}"/>
              </a:ext>
            </a:extLst>
          </p:cNvPr>
          <p:cNvSpPr txBox="1"/>
          <p:nvPr/>
        </p:nvSpPr>
        <p:spPr>
          <a:xfrm>
            <a:off x="956109" y="1336761"/>
            <a:ext cx="43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B99D315-9768-4A34-A519-A55168F3D058}"/>
              </a:ext>
            </a:extLst>
          </p:cNvPr>
          <p:cNvSpPr txBox="1"/>
          <p:nvPr/>
        </p:nvSpPr>
        <p:spPr>
          <a:xfrm>
            <a:off x="1994868" y="966102"/>
            <a:ext cx="54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07EC560-39F6-4F33-8E55-51A6B57CEFED}"/>
              </a:ext>
            </a:extLst>
          </p:cNvPr>
          <p:cNvSpPr txBox="1"/>
          <p:nvPr/>
        </p:nvSpPr>
        <p:spPr>
          <a:xfrm>
            <a:off x="6427636" y="2435014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30F198B-9EFE-41C2-83B8-E822B2D98D8C}"/>
              </a:ext>
            </a:extLst>
          </p:cNvPr>
          <p:cNvSpPr txBox="1"/>
          <p:nvPr/>
        </p:nvSpPr>
        <p:spPr>
          <a:xfrm>
            <a:off x="2368579" y="2805062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162512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07549" y="1646836"/>
            <a:ext cx="6648805" cy="442320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建築に必要な材料を集め、その数を報告しよう！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3A1253E-8318-49A8-9200-4D50C131875E}"/>
              </a:ext>
            </a:extLst>
          </p:cNvPr>
          <p:cNvSpPr txBox="1"/>
          <p:nvPr/>
        </p:nvSpPr>
        <p:spPr>
          <a:xfrm>
            <a:off x="5113847" y="1080319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C1FC5A6-2CA2-4C91-85BE-88B47C5A6879}"/>
              </a:ext>
            </a:extLst>
          </p:cNvPr>
          <p:cNvSpPr txBox="1"/>
          <p:nvPr/>
        </p:nvSpPr>
        <p:spPr>
          <a:xfrm>
            <a:off x="1590308" y="6162949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86BA9F0-F2D1-4CC3-993A-4CDBA4B50859}"/>
              </a:ext>
            </a:extLst>
          </p:cNvPr>
          <p:cNvSpPr txBox="1"/>
          <p:nvPr/>
        </p:nvSpPr>
        <p:spPr>
          <a:xfrm>
            <a:off x="4962595" y="6233880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F160368-62BD-45A1-9839-3E0767BAFD2E}"/>
              </a:ext>
            </a:extLst>
          </p:cNvPr>
          <p:cNvSpPr txBox="1"/>
          <p:nvPr/>
        </p:nvSpPr>
        <p:spPr>
          <a:xfrm>
            <a:off x="5591639" y="623164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9717A5F-DBD2-4EA1-AA0B-A9B9A9A65B91}"/>
              </a:ext>
            </a:extLst>
          </p:cNvPr>
          <p:cNvSpPr txBox="1"/>
          <p:nvPr/>
        </p:nvSpPr>
        <p:spPr>
          <a:xfrm>
            <a:off x="2430623" y="6219501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BD04C92-4176-4A4C-B35B-D269F053DEDC}"/>
              </a:ext>
            </a:extLst>
          </p:cNvPr>
          <p:cNvSpPr txBox="1"/>
          <p:nvPr/>
        </p:nvSpPr>
        <p:spPr>
          <a:xfrm>
            <a:off x="3970968" y="1080319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A025EC3-2706-4A88-A605-0EE0C625C236}"/>
              </a:ext>
            </a:extLst>
          </p:cNvPr>
          <p:cNvSpPr txBox="1"/>
          <p:nvPr/>
        </p:nvSpPr>
        <p:spPr>
          <a:xfrm>
            <a:off x="1907730" y="1080319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けんちく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B76EAE8-4CC2-4367-A2C5-6C7AC6B85FDA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C570204-383D-496E-B3CB-ABA4EC47F0FD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7291424-F646-4D8A-BB37-701BDDE59F16}"/>
              </a:ext>
            </a:extLst>
          </p:cNvPr>
          <p:cNvSpPr txBox="1"/>
          <p:nvPr/>
        </p:nvSpPr>
        <p:spPr>
          <a:xfrm>
            <a:off x="2594988" y="1080319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0636460-5100-442A-BA44-9C92BB87DF77}"/>
              </a:ext>
            </a:extLst>
          </p:cNvPr>
          <p:cNvSpPr txBox="1"/>
          <p:nvPr/>
        </p:nvSpPr>
        <p:spPr>
          <a:xfrm>
            <a:off x="5561694" y="1080319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ほうこく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584B48B-4326-47E2-AA8F-4764CE3D1F15}"/>
              </a:ext>
            </a:extLst>
          </p:cNvPr>
          <p:cNvSpPr txBox="1"/>
          <p:nvPr/>
        </p:nvSpPr>
        <p:spPr>
          <a:xfrm>
            <a:off x="3267309" y="1080319"/>
            <a:ext cx="82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</p:spTree>
    <p:extLst>
      <p:ext uri="{BB962C8B-B14F-4D97-AF65-F5344CB8AC3E}">
        <p14:creationId xmlns:p14="http://schemas.microsoft.com/office/powerpoint/2010/main" val="12498524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C484F1A-5994-47BA-9500-9288F8E3DCD3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6D8FF48-B163-4CD6-BF90-1568804FC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51936"/>
            <a:ext cx="9144000" cy="66001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55CEE8F-BEE2-4F09-87CE-70257686A5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221285"/>
            <a:ext cx="9144000" cy="327091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1148B84-E844-47D7-9D6B-C043ECCBDC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557707"/>
            <a:ext cx="9144000" cy="681669"/>
          </a:xfrm>
          <a:prstGeom prst="rect">
            <a:avLst/>
          </a:prstGeom>
        </p:spPr>
      </p:pic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730588F-325D-4946-BF56-F0C71CD3F712}"/>
              </a:ext>
            </a:extLst>
          </p:cNvPr>
          <p:cNvSpPr txBox="1"/>
          <p:nvPr/>
        </p:nvSpPr>
        <p:spPr>
          <a:xfrm>
            <a:off x="881628" y="3204352"/>
            <a:ext cx="7157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必要なブロック数を計算するプログラムを作ってください。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3DD91DE6-EB3C-4A3C-8D66-C6AAD9EEC3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3229985"/>
            <a:ext cx="563247" cy="563247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F150653D-2CCC-42D5-9B4F-AB21D42F7E3A}"/>
              </a:ext>
            </a:extLst>
          </p:cNvPr>
          <p:cNvSpPr txBox="1"/>
          <p:nvPr/>
        </p:nvSpPr>
        <p:spPr>
          <a:xfrm>
            <a:off x="2263363" y="3265810"/>
            <a:ext cx="474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7B8645A-89CE-4A20-8713-4B18286DA358}"/>
              </a:ext>
            </a:extLst>
          </p:cNvPr>
          <p:cNvSpPr txBox="1"/>
          <p:nvPr/>
        </p:nvSpPr>
        <p:spPr>
          <a:xfrm>
            <a:off x="4719366" y="3265810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8A1B9FB-0AD1-43FC-A6C7-8FC2EE3AF731}"/>
              </a:ext>
            </a:extLst>
          </p:cNvPr>
          <p:cNvSpPr txBox="1"/>
          <p:nvPr/>
        </p:nvSpPr>
        <p:spPr>
          <a:xfrm>
            <a:off x="807785" y="3265810"/>
            <a:ext cx="758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1F6FF3F-B524-41B4-815C-D154CA6EEC04}"/>
              </a:ext>
            </a:extLst>
          </p:cNvPr>
          <p:cNvSpPr txBox="1"/>
          <p:nvPr/>
        </p:nvSpPr>
        <p:spPr>
          <a:xfrm>
            <a:off x="881628" y="3711649"/>
            <a:ext cx="5958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列分の柱を建築してください。各列の高さは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ブロックです。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E20D9E4-D1D9-4A00-8652-4F4941DAE25D}"/>
              </a:ext>
            </a:extLst>
          </p:cNvPr>
          <p:cNvSpPr txBox="1"/>
          <p:nvPr/>
        </p:nvSpPr>
        <p:spPr>
          <a:xfrm>
            <a:off x="3803663" y="3784440"/>
            <a:ext cx="660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かくれつ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D77D2F96-CC06-4B0E-AFE0-4C891616180C}"/>
              </a:ext>
            </a:extLst>
          </p:cNvPr>
          <p:cNvSpPr txBox="1"/>
          <p:nvPr/>
        </p:nvSpPr>
        <p:spPr>
          <a:xfrm>
            <a:off x="4417764" y="3784440"/>
            <a:ext cx="474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CFDC9C2-FC7B-4F48-89D3-DBC6255071CD}"/>
              </a:ext>
            </a:extLst>
          </p:cNvPr>
          <p:cNvSpPr txBox="1"/>
          <p:nvPr/>
        </p:nvSpPr>
        <p:spPr>
          <a:xfrm>
            <a:off x="881628" y="4217573"/>
            <a:ext cx="7786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高さと数量の変数を作成し、プログラム開始時に数を設定します。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A1BA948E-9F6A-4272-A520-F8EC0B6F8F8F}"/>
              </a:ext>
            </a:extLst>
          </p:cNvPr>
          <p:cNvSpPr txBox="1"/>
          <p:nvPr/>
        </p:nvSpPr>
        <p:spPr>
          <a:xfrm>
            <a:off x="5324635" y="4288628"/>
            <a:ext cx="4400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E79502B3-947F-42FC-BF9F-0C1456FC88C9}"/>
              </a:ext>
            </a:extLst>
          </p:cNvPr>
          <p:cNvSpPr txBox="1"/>
          <p:nvPr/>
        </p:nvSpPr>
        <p:spPr>
          <a:xfrm>
            <a:off x="5672106" y="4288628"/>
            <a:ext cx="7047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13E4620B-527C-4DEC-AFEA-27911F0E975C}"/>
              </a:ext>
            </a:extLst>
          </p:cNvPr>
          <p:cNvSpPr txBox="1"/>
          <p:nvPr/>
        </p:nvSpPr>
        <p:spPr>
          <a:xfrm>
            <a:off x="1445405" y="4288628"/>
            <a:ext cx="7290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すうりょう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18C93990-D114-42A3-A915-ABF971D147B5}"/>
              </a:ext>
            </a:extLst>
          </p:cNvPr>
          <p:cNvSpPr txBox="1"/>
          <p:nvPr/>
        </p:nvSpPr>
        <p:spPr>
          <a:xfrm>
            <a:off x="881628" y="4744319"/>
            <a:ext cx="7157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集めたクォーツブロックの合計数を入れる変数も用意します。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64F73826-AA71-4ECB-BEA8-55470F94D8C8}"/>
              </a:ext>
            </a:extLst>
          </p:cNvPr>
          <p:cNvSpPr txBox="1"/>
          <p:nvPr/>
        </p:nvSpPr>
        <p:spPr>
          <a:xfrm>
            <a:off x="4136983" y="4819506"/>
            <a:ext cx="350833" cy="21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42458A03-D3B4-4C83-A3A8-749A8212A9AE}"/>
              </a:ext>
            </a:extLst>
          </p:cNvPr>
          <p:cNvSpPr txBox="1"/>
          <p:nvPr/>
        </p:nvSpPr>
        <p:spPr>
          <a:xfrm>
            <a:off x="5352218" y="4819506"/>
            <a:ext cx="5401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ようい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37F5C4FE-9FAB-4226-8BDB-A05878EBEBC9}"/>
              </a:ext>
            </a:extLst>
          </p:cNvPr>
          <p:cNvSpPr txBox="1"/>
          <p:nvPr/>
        </p:nvSpPr>
        <p:spPr>
          <a:xfrm>
            <a:off x="837140" y="4819506"/>
            <a:ext cx="474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67F62A7-4956-4716-9241-FDA2BDB38C5D}"/>
              </a:ext>
            </a:extLst>
          </p:cNvPr>
          <p:cNvSpPr txBox="1"/>
          <p:nvPr/>
        </p:nvSpPr>
        <p:spPr>
          <a:xfrm>
            <a:off x="881628" y="5961595"/>
            <a:ext cx="760688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合計＝高さ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数量　となる条件ブロックを作り、条件を満たしたときに「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Collected enough blocks!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」（十分な数のブロックを集めたよ！）と言います。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3736500F-8B2E-468F-86B9-283C93C94884}"/>
              </a:ext>
            </a:extLst>
          </p:cNvPr>
          <p:cNvSpPr txBox="1"/>
          <p:nvPr/>
        </p:nvSpPr>
        <p:spPr>
          <a:xfrm>
            <a:off x="5927241" y="5950027"/>
            <a:ext cx="3508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5E9235CD-8635-4D0E-8651-9D5296F174D3}"/>
              </a:ext>
            </a:extLst>
          </p:cNvPr>
          <p:cNvSpPr txBox="1"/>
          <p:nvPr/>
        </p:nvSpPr>
        <p:spPr>
          <a:xfrm>
            <a:off x="4523576" y="6311598"/>
            <a:ext cx="474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E9DA313F-6432-41C6-AF77-A1A001720594}"/>
              </a:ext>
            </a:extLst>
          </p:cNvPr>
          <p:cNvSpPr txBox="1"/>
          <p:nvPr/>
        </p:nvSpPr>
        <p:spPr>
          <a:xfrm>
            <a:off x="5950068" y="6311598"/>
            <a:ext cx="474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F6158626-52FF-4857-B338-47A7B0D05B57}"/>
              </a:ext>
            </a:extLst>
          </p:cNvPr>
          <p:cNvSpPr txBox="1"/>
          <p:nvPr/>
        </p:nvSpPr>
        <p:spPr>
          <a:xfrm>
            <a:off x="3870563" y="6311598"/>
            <a:ext cx="73580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じゅうぶん</a:t>
            </a:r>
          </a:p>
        </p:txBody>
      </p:sp>
      <p:pic>
        <p:nvPicPr>
          <p:cNvPr id="88" name="図 87">
            <a:extLst>
              <a:ext uri="{FF2B5EF4-FFF2-40B4-BE49-F238E27FC236}">
                <a16:creationId xmlns:a16="http://schemas.microsoft.com/office/drawing/2014/main" id="{A3DAAABD-4118-4E7F-A561-B571ACABF9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3718392"/>
            <a:ext cx="563247" cy="563247"/>
          </a:xfrm>
          <a:prstGeom prst="rect">
            <a:avLst/>
          </a:prstGeom>
        </p:spPr>
      </p:pic>
      <p:pic>
        <p:nvPicPr>
          <p:cNvPr id="89" name="図 88">
            <a:extLst>
              <a:ext uri="{FF2B5EF4-FFF2-40B4-BE49-F238E27FC236}">
                <a16:creationId xmlns:a16="http://schemas.microsoft.com/office/drawing/2014/main" id="{F04E96D5-FF2D-402C-9A9E-5EAC9FACC91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4227684"/>
            <a:ext cx="563247" cy="563247"/>
          </a:xfrm>
          <a:prstGeom prst="rect">
            <a:avLst/>
          </a:prstGeom>
        </p:spPr>
      </p:pic>
      <p:pic>
        <p:nvPicPr>
          <p:cNvPr id="91" name="図 90">
            <a:extLst>
              <a:ext uri="{FF2B5EF4-FFF2-40B4-BE49-F238E27FC236}">
                <a16:creationId xmlns:a16="http://schemas.microsoft.com/office/drawing/2014/main" id="{03CB137E-11D3-4FA8-A4A9-54C30783BB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4752379"/>
            <a:ext cx="563247" cy="563247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22A16201-064C-41DA-82AD-47E8C1AF8B78}"/>
              </a:ext>
            </a:extLst>
          </p:cNvPr>
          <p:cNvSpPr txBox="1"/>
          <p:nvPr/>
        </p:nvSpPr>
        <p:spPr>
          <a:xfrm>
            <a:off x="864261" y="5296114"/>
            <a:ext cx="7157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クォーツブロックを採集した時に、合計数を計算して報告します。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F897EB38-1AF3-4594-9C39-BDC51ECD2B29}"/>
              </a:ext>
            </a:extLst>
          </p:cNvPr>
          <p:cNvSpPr txBox="1"/>
          <p:nvPr/>
        </p:nvSpPr>
        <p:spPr>
          <a:xfrm>
            <a:off x="4876947" y="5372195"/>
            <a:ext cx="6511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1028194C-9307-4731-90A8-D4C63D77AB11}"/>
              </a:ext>
            </a:extLst>
          </p:cNvPr>
          <p:cNvSpPr txBox="1"/>
          <p:nvPr/>
        </p:nvSpPr>
        <p:spPr>
          <a:xfrm>
            <a:off x="3453826" y="5372195"/>
            <a:ext cx="474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C36F87D-B1AD-4F50-8074-853B60AF5F85}"/>
              </a:ext>
            </a:extLst>
          </p:cNvPr>
          <p:cNvSpPr txBox="1"/>
          <p:nvPr/>
        </p:nvSpPr>
        <p:spPr>
          <a:xfrm>
            <a:off x="2649659" y="5372195"/>
            <a:ext cx="72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さいしゅう</a:t>
            </a:r>
          </a:p>
        </p:txBody>
      </p:sp>
      <p:pic>
        <p:nvPicPr>
          <p:cNvPr id="98" name="図 97">
            <a:extLst>
              <a:ext uri="{FF2B5EF4-FFF2-40B4-BE49-F238E27FC236}">
                <a16:creationId xmlns:a16="http://schemas.microsoft.com/office/drawing/2014/main" id="{F6BFA4DC-B0EE-45E9-92C3-2E0A934BE87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5310953"/>
            <a:ext cx="563247" cy="563247"/>
          </a:xfrm>
          <a:prstGeom prst="rect">
            <a:avLst/>
          </a:prstGeom>
        </p:spPr>
      </p:pic>
      <p:pic>
        <p:nvPicPr>
          <p:cNvPr id="99" name="図 98">
            <a:extLst>
              <a:ext uri="{FF2B5EF4-FFF2-40B4-BE49-F238E27FC236}">
                <a16:creationId xmlns:a16="http://schemas.microsoft.com/office/drawing/2014/main" id="{85E4D923-8250-4C98-A09D-F3A1795909A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5886414"/>
            <a:ext cx="563247" cy="563247"/>
          </a:xfrm>
          <a:prstGeom prst="rect">
            <a:avLst/>
          </a:prstGeom>
        </p:spPr>
      </p:pic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0EE62A9F-8130-4582-BF07-713C86692B7E}"/>
              </a:ext>
            </a:extLst>
          </p:cNvPr>
          <p:cNvSpPr txBox="1"/>
          <p:nvPr/>
        </p:nvSpPr>
        <p:spPr>
          <a:xfrm>
            <a:off x="2617450" y="3265810"/>
            <a:ext cx="758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95D91DA2-8DDF-474C-89D8-5FFC5687F0E9}"/>
              </a:ext>
            </a:extLst>
          </p:cNvPr>
          <p:cNvSpPr txBox="1"/>
          <p:nvPr/>
        </p:nvSpPr>
        <p:spPr>
          <a:xfrm>
            <a:off x="837141" y="4288628"/>
            <a:ext cx="474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B570F2F9-E68A-4140-8626-9C762DFC959F}"/>
              </a:ext>
            </a:extLst>
          </p:cNvPr>
          <p:cNvSpPr txBox="1"/>
          <p:nvPr/>
        </p:nvSpPr>
        <p:spPr>
          <a:xfrm>
            <a:off x="2075094" y="4288628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B100D72D-27FC-402C-B43B-3636BEEF62F8}"/>
              </a:ext>
            </a:extLst>
          </p:cNvPr>
          <p:cNvSpPr txBox="1"/>
          <p:nvPr/>
        </p:nvSpPr>
        <p:spPr>
          <a:xfrm>
            <a:off x="2701530" y="4288628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189E6B3F-E308-4138-991A-F010D26468E2}"/>
              </a:ext>
            </a:extLst>
          </p:cNvPr>
          <p:cNvSpPr txBox="1"/>
          <p:nvPr/>
        </p:nvSpPr>
        <p:spPr>
          <a:xfrm>
            <a:off x="4585631" y="4288628"/>
            <a:ext cx="6632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かいしじ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9DA17A84-9532-4E57-BEA5-AB2B0DA67B83}"/>
              </a:ext>
            </a:extLst>
          </p:cNvPr>
          <p:cNvSpPr txBox="1"/>
          <p:nvPr/>
        </p:nvSpPr>
        <p:spPr>
          <a:xfrm>
            <a:off x="3291096" y="4819506"/>
            <a:ext cx="8014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ごうけいすう</a:t>
            </a: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C6A9C21D-1605-41F8-BFF2-AE97D19B6D2E}"/>
              </a:ext>
            </a:extLst>
          </p:cNvPr>
          <p:cNvSpPr txBox="1"/>
          <p:nvPr/>
        </p:nvSpPr>
        <p:spPr>
          <a:xfrm>
            <a:off x="4697531" y="4819506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28BFB264-2F39-4333-A16B-0A4E8FDC36E1}"/>
              </a:ext>
            </a:extLst>
          </p:cNvPr>
          <p:cNvSpPr txBox="1"/>
          <p:nvPr/>
        </p:nvSpPr>
        <p:spPr>
          <a:xfrm>
            <a:off x="4099472" y="5372195"/>
            <a:ext cx="8014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ごうけいすう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CE7C83FB-27D1-4A98-9C6A-CB6BBF969A91}"/>
              </a:ext>
            </a:extLst>
          </p:cNvPr>
          <p:cNvSpPr txBox="1"/>
          <p:nvPr/>
        </p:nvSpPr>
        <p:spPr>
          <a:xfrm>
            <a:off x="5731924" y="5372195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ほうこく</a:t>
            </a: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AEC69446-C0D3-487D-98DA-36611990BFC8}"/>
              </a:ext>
            </a:extLst>
          </p:cNvPr>
          <p:cNvSpPr txBox="1"/>
          <p:nvPr/>
        </p:nvSpPr>
        <p:spPr>
          <a:xfrm>
            <a:off x="844304" y="5950027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ごうけい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DB332A4F-E0BB-4030-98B1-34015C4245FD}"/>
              </a:ext>
            </a:extLst>
          </p:cNvPr>
          <p:cNvSpPr txBox="1"/>
          <p:nvPr/>
        </p:nvSpPr>
        <p:spPr>
          <a:xfrm>
            <a:off x="1445405" y="5950027"/>
            <a:ext cx="474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438EB38D-3EC5-4690-8E4C-7255E59C8E35}"/>
              </a:ext>
            </a:extLst>
          </p:cNvPr>
          <p:cNvSpPr txBox="1"/>
          <p:nvPr/>
        </p:nvSpPr>
        <p:spPr>
          <a:xfrm>
            <a:off x="2008744" y="5950027"/>
            <a:ext cx="7290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すうりょう</a:t>
            </a: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193945B4-11D8-4202-A41E-9A330AFD0CB6}"/>
              </a:ext>
            </a:extLst>
          </p:cNvPr>
          <p:cNvSpPr txBox="1"/>
          <p:nvPr/>
        </p:nvSpPr>
        <p:spPr>
          <a:xfrm>
            <a:off x="3156299" y="5950027"/>
            <a:ext cx="7290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2FCB385E-4351-44B9-A58C-F33DD2A915C8}"/>
              </a:ext>
            </a:extLst>
          </p:cNvPr>
          <p:cNvSpPr txBox="1"/>
          <p:nvPr/>
        </p:nvSpPr>
        <p:spPr>
          <a:xfrm>
            <a:off x="4685068" y="5950027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F0CB6F79-6C5D-4E4E-A0CF-70A25FC4A3EF}"/>
              </a:ext>
            </a:extLst>
          </p:cNvPr>
          <p:cNvSpPr txBox="1"/>
          <p:nvPr/>
        </p:nvSpPr>
        <p:spPr>
          <a:xfrm>
            <a:off x="5220990" y="5950027"/>
            <a:ext cx="7290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577493B0-EB7E-4920-B61F-ACFF4B573ED6}"/>
              </a:ext>
            </a:extLst>
          </p:cNvPr>
          <p:cNvSpPr txBox="1"/>
          <p:nvPr/>
        </p:nvSpPr>
        <p:spPr>
          <a:xfrm>
            <a:off x="7429216" y="6311598"/>
            <a:ext cx="3508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38529F7-37EA-437C-B58F-2F36FA4AC47E}"/>
              </a:ext>
            </a:extLst>
          </p:cNvPr>
          <p:cNvSpPr txBox="1"/>
          <p:nvPr/>
        </p:nvSpPr>
        <p:spPr>
          <a:xfrm>
            <a:off x="951443" y="3784440"/>
            <a:ext cx="660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れつぶん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B628D7F-4445-42E7-9D84-240B21AC68CF}"/>
              </a:ext>
            </a:extLst>
          </p:cNvPr>
          <p:cNvSpPr txBox="1"/>
          <p:nvPr/>
        </p:nvSpPr>
        <p:spPr>
          <a:xfrm>
            <a:off x="1566527" y="3784440"/>
            <a:ext cx="4935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はしら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5201448-7075-49B6-AF8A-08C731365147}"/>
              </a:ext>
            </a:extLst>
          </p:cNvPr>
          <p:cNvSpPr txBox="1"/>
          <p:nvPr/>
        </p:nvSpPr>
        <p:spPr>
          <a:xfrm>
            <a:off x="1975972" y="3784440"/>
            <a:ext cx="660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けんちく</a:t>
            </a:r>
          </a:p>
        </p:txBody>
      </p:sp>
    </p:spTree>
    <p:extLst>
      <p:ext uri="{BB962C8B-B14F-4D97-AF65-F5344CB8AC3E}">
        <p14:creationId xmlns:p14="http://schemas.microsoft.com/office/powerpoint/2010/main" val="4218754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吹き出し: 角を丸めた四角形 37">
            <a:extLst>
              <a:ext uri="{FF2B5EF4-FFF2-40B4-BE49-F238E27FC236}">
                <a16:creationId xmlns:a16="http://schemas.microsoft.com/office/drawing/2014/main" id="{F81CAFA6-D8C7-470D-B576-73C2625D4955}"/>
              </a:ext>
            </a:extLst>
          </p:cNvPr>
          <p:cNvSpPr/>
          <p:nvPr/>
        </p:nvSpPr>
        <p:spPr>
          <a:xfrm>
            <a:off x="1494288" y="3795000"/>
            <a:ext cx="5772904" cy="1508105"/>
          </a:xfrm>
          <a:prstGeom prst="wedgeRoundRectCallout">
            <a:avLst>
              <a:gd name="adj1" fmla="val -54993"/>
              <a:gd name="adj2" fmla="val -2462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E539859-E8F6-4ABF-B7CD-0270A6CD5FEC}"/>
              </a:ext>
            </a:extLst>
          </p:cNvPr>
          <p:cNvSpPr txBox="1"/>
          <p:nvPr/>
        </p:nvSpPr>
        <p:spPr>
          <a:xfrm>
            <a:off x="1565145" y="3751567"/>
            <a:ext cx="57020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その通り！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他の建築現場でも、建築する列の数と各列の高さを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最初に設定すれば、このプログラムを使うことができるね！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44F8E1C-C40D-4C1D-9449-1BA4FB97C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084" y="2586365"/>
            <a:ext cx="664291" cy="711741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43CCE46F-00A4-4802-A3D2-F6EB02C55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35" y="1482179"/>
            <a:ext cx="752413" cy="650735"/>
          </a:xfrm>
          <a:prstGeom prst="rect">
            <a:avLst/>
          </a:prstGeom>
        </p:spPr>
      </p:pic>
      <p:sp>
        <p:nvSpPr>
          <p:cNvPr id="19" name="吹き出し: 角を丸めた四角形 18">
            <a:extLst>
              <a:ext uri="{FF2B5EF4-FFF2-40B4-BE49-F238E27FC236}">
                <a16:creationId xmlns:a16="http://schemas.microsoft.com/office/drawing/2014/main" id="{21AB37A1-CDDE-4976-9154-32801AFB1724}"/>
              </a:ext>
            </a:extLst>
          </p:cNvPr>
          <p:cNvSpPr/>
          <p:nvPr/>
        </p:nvSpPr>
        <p:spPr>
          <a:xfrm>
            <a:off x="1368264" y="1356702"/>
            <a:ext cx="5772904" cy="988029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1E24FF2-1932-47DD-99DD-D701527B59B0}"/>
              </a:ext>
            </a:extLst>
          </p:cNvPr>
          <p:cNvSpPr txBox="1"/>
          <p:nvPr/>
        </p:nvSpPr>
        <p:spPr>
          <a:xfrm>
            <a:off x="1439121" y="1313269"/>
            <a:ext cx="5702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必要な材料の数は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6×6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個だとわかっているのに、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どうして変数を使って計算するんだと思う？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7FA2FB5-8860-48C8-97E7-D73D2C76D0D7}"/>
              </a:ext>
            </a:extLst>
          </p:cNvPr>
          <p:cNvSpPr txBox="1"/>
          <p:nvPr/>
        </p:nvSpPr>
        <p:spPr>
          <a:xfrm>
            <a:off x="1415413" y="1386443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FC2F183-D9C7-4D32-9588-69D1A69F8B4A}"/>
              </a:ext>
            </a:extLst>
          </p:cNvPr>
          <p:cNvSpPr txBox="1"/>
          <p:nvPr/>
        </p:nvSpPr>
        <p:spPr>
          <a:xfrm>
            <a:off x="2636701" y="1386443"/>
            <a:ext cx="4344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7A86ED6-227E-42A7-ABC2-3F2C0E543945}"/>
              </a:ext>
            </a:extLst>
          </p:cNvPr>
          <p:cNvSpPr txBox="1"/>
          <p:nvPr/>
        </p:nvSpPr>
        <p:spPr>
          <a:xfrm>
            <a:off x="3439985" y="1875251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E269A96-D71F-467E-9972-5D7225AB5BBD}"/>
              </a:ext>
            </a:extLst>
          </p:cNvPr>
          <p:cNvSpPr txBox="1"/>
          <p:nvPr/>
        </p:nvSpPr>
        <p:spPr>
          <a:xfrm>
            <a:off x="4862812" y="18795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おも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9F3ED9F-B19E-40C1-BED5-3FA379E39676}"/>
              </a:ext>
            </a:extLst>
          </p:cNvPr>
          <p:cNvSpPr txBox="1"/>
          <p:nvPr/>
        </p:nvSpPr>
        <p:spPr>
          <a:xfrm>
            <a:off x="2841271" y="18710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732922F-8BA6-4016-A7B5-1BDD59D2C497}"/>
              </a:ext>
            </a:extLst>
          </p:cNvPr>
          <p:cNvSpPr txBox="1"/>
          <p:nvPr/>
        </p:nvSpPr>
        <p:spPr>
          <a:xfrm>
            <a:off x="2171700" y="2551823"/>
            <a:ext cx="55503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そうだなぁ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。今回の建築現場では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36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個で完成するけど、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他の建築現場では違うかもしれないよね。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1A81A3C-417D-4285-86A2-684E04D2B8C6}"/>
              </a:ext>
            </a:extLst>
          </p:cNvPr>
          <p:cNvSpPr txBox="1"/>
          <p:nvPr/>
        </p:nvSpPr>
        <p:spPr>
          <a:xfrm>
            <a:off x="2504818" y="3114085"/>
            <a:ext cx="10912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けんちくげんば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75931B7-0B0E-431C-AB4C-9BB22BD556D2}"/>
              </a:ext>
            </a:extLst>
          </p:cNvPr>
          <p:cNvSpPr txBox="1"/>
          <p:nvPr/>
        </p:nvSpPr>
        <p:spPr>
          <a:xfrm>
            <a:off x="5576430" y="4315688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吹き出し: 角を丸めた四角形 30">
            <a:extLst>
              <a:ext uri="{FF2B5EF4-FFF2-40B4-BE49-F238E27FC236}">
                <a16:creationId xmlns:a16="http://schemas.microsoft.com/office/drawing/2014/main" id="{140BE5DB-F560-4E36-B320-30B8C76634F3}"/>
              </a:ext>
            </a:extLst>
          </p:cNvPr>
          <p:cNvSpPr/>
          <p:nvPr/>
        </p:nvSpPr>
        <p:spPr>
          <a:xfrm>
            <a:off x="2032396" y="2586627"/>
            <a:ext cx="5835644" cy="988028"/>
          </a:xfrm>
          <a:prstGeom prst="wedgeRoundRectCallout">
            <a:avLst>
              <a:gd name="adj1" fmla="val 52966"/>
              <a:gd name="adj2" fmla="val -1181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E700CC5-38B7-406B-97EC-7E493D9EB32A}"/>
              </a:ext>
            </a:extLst>
          </p:cNvPr>
          <p:cNvSpPr txBox="1"/>
          <p:nvPr/>
        </p:nvSpPr>
        <p:spPr>
          <a:xfrm>
            <a:off x="4981436" y="4797362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9232E21-E9BF-41FF-BD14-E5E812B60DA7}"/>
              </a:ext>
            </a:extLst>
          </p:cNvPr>
          <p:cNvSpPr txBox="1"/>
          <p:nvPr/>
        </p:nvSpPr>
        <p:spPr>
          <a:xfrm>
            <a:off x="3765700" y="3103437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ちが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B94E01BC-7776-451C-B7A3-9B42253B82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59" y="3920477"/>
            <a:ext cx="752413" cy="650735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0B99CD6-3DDE-4045-8D8B-96A6E7F5C486}"/>
              </a:ext>
            </a:extLst>
          </p:cNvPr>
          <p:cNvSpPr txBox="1"/>
          <p:nvPr/>
        </p:nvSpPr>
        <p:spPr>
          <a:xfrm>
            <a:off x="3578192" y="2617579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77497DB-A7D4-40BA-A9AC-823C99884C5D}"/>
              </a:ext>
            </a:extLst>
          </p:cNvPr>
          <p:cNvSpPr txBox="1"/>
          <p:nvPr/>
        </p:nvSpPr>
        <p:spPr>
          <a:xfrm>
            <a:off x="1952832" y="3821729"/>
            <a:ext cx="4344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EEE6A1E-7DC3-479C-BD5E-1BE139D00849}"/>
              </a:ext>
            </a:extLst>
          </p:cNvPr>
          <p:cNvSpPr txBox="1"/>
          <p:nvPr/>
        </p:nvSpPr>
        <p:spPr>
          <a:xfrm>
            <a:off x="3370860" y="4318220"/>
            <a:ext cx="6710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0430FD61-7FBF-41D5-922F-460AC04862B0}"/>
              </a:ext>
            </a:extLst>
          </p:cNvPr>
          <p:cNvSpPr txBox="1"/>
          <p:nvPr/>
        </p:nvSpPr>
        <p:spPr>
          <a:xfrm>
            <a:off x="4580969" y="4315688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AA38D47-9FE4-4621-9CE0-705668653477}"/>
              </a:ext>
            </a:extLst>
          </p:cNvPr>
          <p:cNvSpPr txBox="1"/>
          <p:nvPr/>
        </p:nvSpPr>
        <p:spPr>
          <a:xfrm>
            <a:off x="1539559" y="4307649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283CBE4-812D-43E0-B753-0A899CFAB747}"/>
              </a:ext>
            </a:extLst>
          </p:cNvPr>
          <p:cNvSpPr txBox="1"/>
          <p:nvPr/>
        </p:nvSpPr>
        <p:spPr>
          <a:xfrm>
            <a:off x="2170079" y="3111365"/>
            <a:ext cx="4344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774CDF33-3518-444F-981E-AD2CF210F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084" y="5521154"/>
            <a:ext cx="664291" cy="711741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4F6FB56A-D543-4499-A1B4-B17CB95CAE3D}"/>
              </a:ext>
            </a:extLst>
          </p:cNvPr>
          <p:cNvSpPr txBox="1"/>
          <p:nvPr/>
        </p:nvSpPr>
        <p:spPr>
          <a:xfrm>
            <a:off x="2171700" y="5486612"/>
            <a:ext cx="55503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変数を使うと便利なんだね！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9879C5A-0437-46F2-8551-8979DD10074B}"/>
              </a:ext>
            </a:extLst>
          </p:cNvPr>
          <p:cNvSpPr txBox="1"/>
          <p:nvPr/>
        </p:nvSpPr>
        <p:spPr>
          <a:xfrm>
            <a:off x="6051946" y="2617579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A475C038-A7BA-4AE3-84A6-56BC14EB80A3}"/>
              </a:ext>
            </a:extLst>
          </p:cNvPr>
          <p:cNvSpPr txBox="1"/>
          <p:nvPr/>
        </p:nvSpPr>
        <p:spPr>
          <a:xfrm>
            <a:off x="2760300" y="5544176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吹き出し: 角を丸めた四角形 53">
            <a:extLst>
              <a:ext uri="{FF2B5EF4-FFF2-40B4-BE49-F238E27FC236}">
                <a16:creationId xmlns:a16="http://schemas.microsoft.com/office/drawing/2014/main" id="{882323A8-E226-42F8-BAF4-B70146813768}"/>
              </a:ext>
            </a:extLst>
          </p:cNvPr>
          <p:cNvSpPr/>
          <p:nvPr/>
        </p:nvSpPr>
        <p:spPr>
          <a:xfrm>
            <a:off x="2032396" y="5521416"/>
            <a:ext cx="5835644" cy="523220"/>
          </a:xfrm>
          <a:prstGeom prst="wedgeRoundRectCallout">
            <a:avLst>
              <a:gd name="adj1" fmla="val 52966"/>
              <a:gd name="adj2" fmla="val -1181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884C9A3C-8EB1-4A7B-91BA-59C6C7ACC236}"/>
              </a:ext>
            </a:extLst>
          </p:cNvPr>
          <p:cNvSpPr txBox="1"/>
          <p:nvPr/>
        </p:nvSpPr>
        <p:spPr>
          <a:xfrm>
            <a:off x="4196520" y="430867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60F0C4E-AE5C-4095-93AA-0B168F144755}"/>
              </a:ext>
            </a:extLst>
          </p:cNvPr>
          <p:cNvSpPr txBox="1"/>
          <p:nvPr/>
        </p:nvSpPr>
        <p:spPr>
          <a:xfrm>
            <a:off x="3386676" y="5544176"/>
            <a:ext cx="584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べんり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6E02782-A4FA-4B53-AE39-523A47866279}"/>
              </a:ext>
            </a:extLst>
          </p:cNvPr>
          <p:cNvSpPr txBox="1"/>
          <p:nvPr/>
        </p:nvSpPr>
        <p:spPr>
          <a:xfrm>
            <a:off x="2219055" y="1875251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9554E1E-D29D-42CD-B4CF-72ED3178CBF1}"/>
              </a:ext>
            </a:extLst>
          </p:cNvPr>
          <p:cNvSpPr txBox="1"/>
          <p:nvPr/>
        </p:nvSpPr>
        <p:spPr>
          <a:xfrm>
            <a:off x="1869952" y="1386443"/>
            <a:ext cx="8311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DDD39FA5-7B23-4A68-86E4-87BCFAF98C8F}"/>
              </a:ext>
            </a:extLst>
          </p:cNvPr>
          <p:cNvSpPr txBox="1"/>
          <p:nvPr/>
        </p:nvSpPr>
        <p:spPr>
          <a:xfrm>
            <a:off x="3908664" y="1386443"/>
            <a:ext cx="4344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D9A070C-8203-4B2E-AA89-843CCDDFD27D}"/>
              </a:ext>
            </a:extLst>
          </p:cNvPr>
          <p:cNvSpPr txBox="1"/>
          <p:nvPr/>
        </p:nvSpPr>
        <p:spPr>
          <a:xfrm>
            <a:off x="5661372" y="2617579"/>
            <a:ext cx="4344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9879728-6BD2-45DC-B65E-A98A0A01E193}"/>
              </a:ext>
            </a:extLst>
          </p:cNvPr>
          <p:cNvSpPr txBox="1"/>
          <p:nvPr/>
        </p:nvSpPr>
        <p:spPr>
          <a:xfrm>
            <a:off x="4130426" y="2617579"/>
            <a:ext cx="10912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けんちくげんば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D166765-FB58-4977-8F3B-E3AE7DE5A9AE}"/>
              </a:ext>
            </a:extLst>
          </p:cNvPr>
          <p:cNvSpPr txBox="1"/>
          <p:nvPr/>
        </p:nvSpPr>
        <p:spPr>
          <a:xfrm>
            <a:off x="1891592" y="4303860"/>
            <a:ext cx="10912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けんちくげんば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D4B63C40-50B4-4C0E-8B6E-2ABFC01A4CCA}"/>
              </a:ext>
            </a:extLst>
          </p:cNvPr>
          <p:cNvSpPr txBox="1"/>
          <p:nvPr/>
        </p:nvSpPr>
        <p:spPr>
          <a:xfrm>
            <a:off x="4987546" y="4310683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かくれつ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C5E07411-BF73-47C5-94ED-4E7E85E3EF1B}"/>
              </a:ext>
            </a:extLst>
          </p:cNvPr>
          <p:cNvSpPr txBox="1"/>
          <p:nvPr/>
        </p:nvSpPr>
        <p:spPr>
          <a:xfrm>
            <a:off x="1553096" y="4797362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7D20AFC4-51BF-4F59-8E35-4780E1D864E4}"/>
              </a:ext>
            </a:extLst>
          </p:cNvPr>
          <p:cNvSpPr txBox="1"/>
          <p:nvPr/>
        </p:nvSpPr>
        <p:spPr>
          <a:xfrm>
            <a:off x="2152495" y="4797362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7404FC77-D3EF-427A-833D-E186164BF9B3}"/>
              </a:ext>
            </a:extLst>
          </p:cNvPr>
          <p:cNvSpPr txBox="1"/>
          <p:nvPr/>
        </p:nvSpPr>
        <p:spPr>
          <a:xfrm>
            <a:off x="2139825" y="5544176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7510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AB8E8136-1128-4667-B7A6-1DFB33DB7842}"/>
              </a:ext>
            </a:extLst>
          </p:cNvPr>
          <p:cNvSpPr txBox="1"/>
          <p:nvPr/>
        </p:nvSpPr>
        <p:spPr>
          <a:xfrm>
            <a:off x="142591" y="1624325"/>
            <a:ext cx="85727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ツールボックスに今回のミッションに必要な分類が追加されています。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28D9397F-CD2F-433C-93AF-53401FB4F832}"/>
              </a:ext>
            </a:extLst>
          </p:cNvPr>
          <p:cNvSpPr txBox="1"/>
          <p:nvPr/>
        </p:nvSpPr>
        <p:spPr>
          <a:xfrm>
            <a:off x="1957422" y="168852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8D6451FB-E30E-4A06-A8A9-2C354C51A492}"/>
              </a:ext>
            </a:extLst>
          </p:cNvPr>
          <p:cNvSpPr txBox="1"/>
          <p:nvPr/>
        </p:nvSpPr>
        <p:spPr>
          <a:xfrm>
            <a:off x="5414512" y="1688529"/>
            <a:ext cx="615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B8AAC02B-1C22-40E7-B0FB-A04CCFB785AA}"/>
              </a:ext>
            </a:extLst>
          </p:cNvPr>
          <p:cNvSpPr txBox="1"/>
          <p:nvPr/>
        </p:nvSpPr>
        <p:spPr>
          <a:xfrm>
            <a:off x="4701706" y="168852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ぶんるい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F6D76F4E-B2F9-4A12-BE4F-FFBC0845D685}"/>
              </a:ext>
            </a:extLst>
          </p:cNvPr>
          <p:cNvSpPr txBox="1"/>
          <p:nvPr/>
        </p:nvSpPr>
        <p:spPr>
          <a:xfrm>
            <a:off x="4015534" y="168852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C9465786-4D06-4432-AC5E-BC422DEF4D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73207" y="2547393"/>
            <a:ext cx="1671296" cy="486480"/>
          </a:xfrm>
          <a:prstGeom prst="rect">
            <a:avLst/>
          </a:prstGeom>
        </p:spPr>
      </p:pic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3775A87B-1667-4CFB-918A-96E5C3AA6E0F}"/>
              </a:ext>
            </a:extLst>
          </p:cNvPr>
          <p:cNvSpPr txBox="1"/>
          <p:nvPr/>
        </p:nvSpPr>
        <p:spPr>
          <a:xfrm>
            <a:off x="3263161" y="2509071"/>
            <a:ext cx="518582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たし算、ひき算、かけ算、わり算をする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ブロックがあります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A2018A7E-4E48-406B-B374-68A8FC72F2E6}"/>
              </a:ext>
            </a:extLst>
          </p:cNvPr>
          <p:cNvSpPr txBox="1"/>
          <p:nvPr/>
        </p:nvSpPr>
        <p:spPr>
          <a:xfrm>
            <a:off x="6433505" y="2584725"/>
            <a:ext cx="443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ざん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C0179B37-7BC6-41EF-B39B-EDB6CF6F49CA}"/>
              </a:ext>
            </a:extLst>
          </p:cNvPr>
          <p:cNvSpPr txBox="1"/>
          <p:nvPr/>
        </p:nvSpPr>
        <p:spPr>
          <a:xfrm>
            <a:off x="1073020" y="2566063"/>
            <a:ext cx="629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</a:t>
            </a: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2D4D573A-5F8C-42A0-ADC3-39F748CEFC9D}"/>
              </a:ext>
            </a:extLst>
          </p:cNvPr>
          <p:cNvSpPr txBox="1"/>
          <p:nvPr/>
        </p:nvSpPr>
        <p:spPr>
          <a:xfrm>
            <a:off x="5540329" y="2584725"/>
            <a:ext cx="443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ざん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912C8AA6-B470-49F0-AB33-BAB7FADF30B5}"/>
              </a:ext>
            </a:extLst>
          </p:cNvPr>
          <p:cNvSpPr txBox="1"/>
          <p:nvPr/>
        </p:nvSpPr>
        <p:spPr>
          <a:xfrm>
            <a:off x="4619392" y="2584725"/>
            <a:ext cx="443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ざん</a:t>
            </a: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2B7E6968-52FC-4875-9534-2F0EA88B8D24}"/>
              </a:ext>
            </a:extLst>
          </p:cNvPr>
          <p:cNvSpPr txBox="1"/>
          <p:nvPr/>
        </p:nvSpPr>
        <p:spPr>
          <a:xfrm>
            <a:off x="3694568" y="2584725"/>
            <a:ext cx="4431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ざん</a:t>
            </a:r>
          </a:p>
        </p:txBody>
      </p:sp>
    </p:spTree>
    <p:extLst>
      <p:ext uri="{BB962C8B-B14F-4D97-AF65-F5344CB8AC3E}">
        <p14:creationId xmlns:p14="http://schemas.microsoft.com/office/powerpoint/2010/main" val="28477898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D9DB1BC-C4E7-429C-B276-4835C3ACB0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86909" y="2685835"/>
            <a:ext cx="8578482" cy="3745401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1464200-06F6-4C95-8459-FE035E76E3AF}"/>
              </a:ext>
            </a:extLst>
          </p:cNvPr>
          <p:cNvSpPr txBox="1"/>
          <p:nvPr/>
        </p:nvSpPr>
        <p:spPr>
          <a:xfrm>
            <a:off x="428624" y="1028826"/>
            <a:ext cx="8715375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今回のミッションでは、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準備されている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「チャットコマンド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を入力した時」の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ブロックは使わないので、プログラミングエリアから削除します。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D39AF23-4E9E-4090-9A9A-A77C97DD306E}"/>
              </a:ext>
            </a:extLst>
          </p:cNvPr>
          <p:cNvSpPr txBox="1"/>
          <p:nvPr/>
        </p:nvSpPr>
        <p:spPr>
          <a:xfrm>
            <a:off x="386909" y="108215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D023F0F-3835-4C2C-8809-A16972DEAB8D}"/>
              </a:ext>
            </a:extLst>
          </p:cNvPr>
          <p:cNvSpPr txBox="1"/>
          <p:nvPr/>
        </p:nvSpPr>
        <p:spPr>
          <a:xfrm>
            <a:off x="386909" y="165494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E4BC90F-C847-4A81-9FB9-FDB8D571AA47}"/>
              </a:ext>
            </a:extLst>
          </p:cNvPr>
          <p:cNvSpPr txBox="1"/>
          <p:nvPr/>
        </p:nvSpPr>
        <p:spPr>
          <a:xfrm>
            <a:off x="1527704" y="2189783"/>
            <a:ext cx="4790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64310E4-F368-41EF-B0B2-AD0D236AF575}"/>
              </a:ext>
            </a:extLst>
          </p:cNvPr>
          <p:cNvSpPr txBox="1"/>
          <p:nvPr/>
        </p:nvSpPr>
        <p:spPr>
          <a:xfrm>
            <a:off x="5878195" y="2189783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さくじょ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2EEE0878-39ED-4795-B6D7-0505E2D21440}"/>
              </a:ext>
            </a:extLst>
          </p:cNvPr>
          <p:cNvGrpSpPr/>
          <p:nvPr/>
        </p:nvGrpSpPr>
        <p:grpSpPr>
          <a:xfrm>
            <a:off x="4797417" y="4109980"/>
            <a:ext cx="1010358" cy="1010358"/>
            <a:chOff x="1252039" y="3292623"/>
            <a:chExt cx="1604985" cy="1604985"/>
          </a:xfrm>
        </p:grpSpPr>
        <p:sp>
          <p:nvSpPr>
            <p:cNvPr id="24" name="楕円 23">
              <a:extLst>
                <a:ext uri="{FF2B5EF4-FFF2-40B4-BE49-F238E27FC236}">
                  <a16:creationId xmlns:a16="http://schemas.microsoft.com/office/drawing/2014/main" id="{9F7E39C7-521C-42B2-A5CA-9D00476EE0CD}"/>
                </a:ext>
              </a:extLst>
            </p:cNvPr>
            <p:cNvSpPr/>
            <p:nvPr/>
          </p:nvSpPr>
          <p:spPr>
            <a:xfrm>
              <a:off x="1252039" y="3292623"/>
              <a:ext cx="1604985" cy="16049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402BD7BD-0C57-4997-98AD-D3508DE8BD48}"/>
                </a:ext>
              </a:extLst>
            </p:cNvPr>
            <p:cNvGrpSpPr/>
            <p:nvPr/>
          </p:nvGrpSpPr>
          <p:grpSpPr>
            <a:xfrm>
              <a:off x="1484038" y="3524622"/>
              <a:ext cx="1140985" cy="1140985"/>
              <a:chOff x="1464149" y="3562244"/>
              <a:chExt cx="1140985" cy="1140985"/>
            </a:xfrm>
          </p:grpSpPr>
          <p:pic>
            <p:nvPicPr>
              <p:cNvPr id="26" name="図 25">
                <a:extLst>
                  <a:ext uri="{FF2B5EF4-FFF2-40B4-BE49-F238E27FC236}">
                    <a16:creationId xmlns:a16="http://schemas.microsoft.com/office/drawing/2014/main" id="{6CEDBCAD-D7CB-47D0-81E0-03F8762413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464149" y="3562244"/>
                <a:ext cx="1140985" cy="1140985"/>
              </a:xfrm>
              <a:prstGeom prst="rect">
                <a:avLst/>
              </a:prstGeom>
            </p:spPr>
          </p:pic>
          <p:grpSp>
            <p:nvGrpSpPr>
              <p:cNvPr id="27" name="グループ化 26">
                <a:extLst>
                  <a:ext uri="{FF2B5EF4-FFF2-40B4-BE49-F238E27FC236}">
                    <a16:creationId xmlns:a16="http://schemas.microsoft.com/office/drawing/2014/main" id="{45708FA9-682A-4ACF-980F-D81833DA0A41}"/>
                  </a:ext>
                </a:extLst>
              </p:cNvPr>
              <p:cNvGrpSpPr/>
              <p:nvPr/>
            </p:nvGrpSpPr>
            <p:grpSpPr>
              <a:xfrm>
                <a:off x="1464149" y="3562244"/>
                <a:ext cx="651892" cy="605666"/>
                <a:chOff x="-1628439" y="3256120"/>
                <a:chExt cx="651892" cy="605666"/>
              </a:xfrm>
            </p:grpSpPr>
            <p:pic>
              <p:nvPicPr>
                <p:cNvPr id="28" name="図 27">
                  <a:extLst>
                    <a:ext uri="{FF2B5EF4-FFF2-40B4-BE49-F238E27FC236}">
                      <a16:creationId xmlns:a16="http://schemas.microsoft.com/office/drawing/2014/main" id="{93D2723B-B687-471B-8763-04CFD35EB7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 cstate="print">
                  <a:duotone>
                    <a:schemeClr val="accent1">
                      <a:shade val="45000"/>
                      <a:satMod val="135000"/>
                    </a:schemeClr>
                    <a:prstClr val="white"/>
                  </a:duoton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t="-2"/>
                <a:stretch/>
              </p:blipFill>
              <p:spPr>
                <a:xfrm>
                  <a:off x="-1628439" y="3256120"/>
                  <a:ext cx="563120" cy="605666"/>
                </a:xfrm>
                <a:prstGeom prst="rect">
                  <a:avLst/>
                </a:prstGeom>
              </p:spPr>
            </p:pic>
            <p:sp>
              <p:nvSpPr>
                <p:cNvPr id="29" name="四角形: 角を丸くする 28">
                  <a:extLst>
                    <a:ext uri="{FF2B5EF4-FFF2-40B4-BE49-F238E27FC236}">
                      <a16:creationId xmlns:a16="http://schemas.microsoft.com/office/drawing/2014/main" id="{4C1E5756-789D-4B08-A931-7777C8521DDA}"/>
                    </a:ext>
                  </a:extLst>
                </p:cNvPr>
                <p:cNvSpPr/>
                <p:nvPr/>
              </p:nvSpPr>
              <p:spPr>
                <a:xfrm>
                  <a:off x="-1136343" y="3523441"/>
                  <a:ext cx="159796" cy="29954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A5BB4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</p:grpSp>
      <p:sp>
        <p:nvSpPr>
          <p:cNvPr id="30" name="円弧 29">
            <a:extLst>
              <a:ext uri="{FF2B5EF4-FFF2-40B4-BE49-F238E27FC236}">
                <a16:creationId xmlns:a16="http://schemas.microsoft.com/office/drawing/2014/main" id="{DFB0282A-13C8-4674-B9A6-D002C9806FC8}"/>
              </a:ext>
            </a:extLst>
          </p:cNvPr>
          <p:cNvSpPr/>
          <p:nvPr/>
        </p:nvSpPr>
        <p:spPr>
          <a:xfrm>
            <a:off x="2053773" y="4012373"/>
            <a:ext cx="6476888" cy="1685077"/>
          </a:xfrm>
          <a:prstGeom prst="arc">
            <a:avLst>
              <a:gd name="adj1" fmla="val 10811264"/>
              <a:gd name="adj2" fmla="val 15903057"/>
            </a:avLst>
          </a:prstGeom>
          <a:ln w="38100">
            <a:solidFill>
              <a:srgbClr val="FF0000"/>
            </a:solidFill>
            <a:headEnd type="triangle" w="lg" len="lg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64A04EEF-9E3C-409E-AFFB-1CF201CE5470}"/>
              </a:ext>
            </a:extLst>
          </p:cNvPr>
          <p:cNvSpPr/>
          <p:nvPr/>
        </p:nvSpPr>
        <p:spPr>
          <a:xfrm>
            <a:off x="6997896" y="4951481"/>
            <a:ext cx="1532765" cy="33771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BFBA720-4F71-4638-8B28-7A5E7A8DB957}"/>
              </a:ext>
            </a:extLst>
          </p:cNvPr>
          <p:cNvSpPr txBox="1"/>
          <p:nvPr/>
        </p:nvSpPr>
        <p:spPr>
          <a:xfrm>
            <a:off x="4519245" y="1654949"/>
            <a:ext cx="9907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52EA38A7-6066-41A2-A2E5-78F96D785990}"/>
              </a:ext>
            </a:extLst>
          </p:cNvPr>
          <p:cNvSpPr txBox="1"/>
          <p:nvPr/>
        </p:nvSpPr>
        <p:spPr>
          <a:xfrm>
            <a:off x="5575237" y="1654949"/>
            <a:ext cx="4650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</p:spTree>
    <p:extLst>
      <p:ext uri="{BB962C8B-B14F-4D97-AF65-F5344CB8AC3E}">
        <p14:creationId xmlns:p14="http://schemas.microsoft.com/office/powerpoint/2010/main" val="41190526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3E62DB1-5963-4735-B3C5-A3B41D796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80" y="2478152"/>
            <a:ext cx="4657725" cy="372427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BB45629-D8AA-4A0D-8437-9318E76D8649}"/>
              </a:ext>
            </a:extLst>
          </p:cNvPr>
          <p:cNvSpPr txBox="1"/>
          <p:nvPr/>
        </p:nvSpPr>
        <p:spPr>
          <a:xfrm>
            <a:off x="563651" y="1149500"/>
            <a:ext cx="669713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最初に、高さ、数量、合計数を入れる変数を準備します。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「変数」の「変数を追加する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B26BFA4-4467-40F2-85A6-8ABF4E8EBEEF}"/>
              </a:ext>
            </a:extLst>
          </p:cNvPr>
          <p:cNvSpPr txBox="1"/>
          <p:nvPr/>
        </p:nvSpPr>
        <p:spPr>
          <a:xfrm>
            <a:off x="512372" y="1226399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E8E5A17-E57B-4502-9C72-205E30852129}"/>
              </a:ext>
            </a:extLst>
          </p:cNvPr>
          <p:cNvSpPr txBox="1"/>
          <p:nvPr/>
        </p:nvSpPr>
        <p:spPr>
          <a:xfrm>
            <a:off x="2769676" y="1226399"/>
            <a:ext cx="9812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ごうけいすう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1516BE1-0E21-449E-90FC-90DA60F39AFC}"/>
              </a:ext>
            </a:extLst>
          </p:cNvPr>
          <p:cNvSpPr txBox="1"/>
          <p:nvPr/>
        </p:nvSpPr>
        <p:spPr>
          <a:xfrm>
            <a:off x="1463088" y="1226399"/>
            <a:ext cx="459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6DF4DF7-6F03-46A9-8908-9199E06EF5EA}"/>
              </a:ext>
            </a:extLst>
          </p:cNvPr>
          <p:cNvSpPr txBox="1"/>
          <p:nvPr/>
        </p:nvSpPr>
        <p:spPr>
          <a:xfrm>
            <a:off x="3730211" y="1226399"/>
            <a:ext cx="459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CDA6320C-F09F-4FE5-81FB-2C7096C11567}"/>
              </a:ext>
            </a:extLst>
          </p:cNvPr>
          <p:cNvSpPr txBox="1"/>
          <p:nvPr/>
        </p:nvSpPr>
        <p:spPr>
          <a:xfrm>
            <a:off x="4376971" y="122639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89A1117-266D-44F2-80DC-70D397810C3A}"/>
              </a:ext>
            </a:extLst>
          </p:cNvPr>
          <p:cNvSpPr txBox="1"/>
          <p:nvPr/>
        </p:nvSpPr>
        <p:spPr>
          <a:xfrm>
            <a:off x="5091979" y="122639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69E57A5-2D8E-42AA-9379-5E7687FD10EC}"/>
              </a:ext>
            </a:extLst>
          </p:cNvPr>
          <p:cNvSpPr txBox="1"/>
          <p:nvPr/>
        </p:nvSpPr>
        <p:spPr>
          <a:xfrm>
            <a:off x="733359" y="1793776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B8E2020-9A64-4968-A006-F6B8843BCFA5}"/>
              </a:ext>
            </a:extLst>
          </p:cNvPr>
          <p:cNvSpPr txBox="1"/>
          <p:nvPr/>
        </p:nvSpPr>
        <p:spPr>
          <a:xfrm>
            <a:off x="1883213" y="178498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6A04B7D-CEEA-4FF9-B14F-FF716589E821}"/>
              </a:ext>
            </a:extLst>
          </p:cNvPr>
          <p:cNvSpPr txBox="1"/>
          <p:nvPr/>
        </p:nvSpPr>
        <p:spPr>
          <a:xfrm>
            <a:off x="2584631" y="178879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CC9AD6-B942-4E89-BAA4-4859AD9DCBA6}"/>
              </a:ext>
            </a:extLst>
          </p:cNvPr>
          <p:cNvSpPr txBox="1"/>
          <p:nvPr/>
        </p:nvSpPr>
        <p:spPr>
          <a:xfrm>
            <a:off x="1298330" y="495675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3771437-C0AA-4597-8ED3-9F1854521C72}"/>
              </a:ext>
            </a:extLst>
          </p:cNvPr>
          <p:cNvSpPr txBox="1"/>
          <p:nvPr/>
        </p:nvSpPr>
        <p:spPr>
          <a:xfrm>
            <a:off x="3381142" y="2478152"/>
            <a:ext cx="643641" cy="20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AB1CF13-22B7-4A83-9452-DC1D0F73FEC9}"/>
              </a:ext>
            </a:extLst>
          </p:cNvPr>
          <p:cNvSpPr txBox="1"/>
          <p:nvPr/>
        </p:nvSpPr>
        <p:spPr>
          <a:xfrm>
            <a:off x="3410287" y="321033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E88EE23-4817-423E-AEFE-893D7016AD62}"/>
              </a:ext>
            </a:extLst>
          </p:cNvPr>
          <p:cNvSpPr txBox="1"/>
          <p:nvPr/>
        </p:nvSpPr>
        <p:spPr>
          <a:xfrm>
            <a:off x="3902232" y="3201539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87EAB2C2-884C-4706-AF73-6085BBBAE297}"/>
              </a:ext>
            </a:extLst>
          </p:cNvPr>
          <p:cNvSpPr/>
          <p:nvPr/>
        </p:nvSpPr>
        <p:spPr>
          <a:xfrm>
            <a:off x="733359" y="4790113"/>
            <a:ext cx="2216959" cy="77413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D7C23688-7A71-4C80-8508-1DCF615DA4DE}"/>
              </a:ext>
            </a:extLst>
          </p:cNvPr>
          <p:cNvSpPr/>
          <p:nvPr/>
        </p:nvSpPr>
        <p:spPr>
          <a:xfrm>
            <a:off x="3015822" y="3123277"/>
            <a:ext cx="2290834" cy="635109"/>
          </a:xfrm>
          <a:prstGeom prst="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5CF7684-D056-4707-A4FD-491C63040BBC}"/>
              </a:ext>
            </a:extLst>
          </p:cNvPr>
          <p:cNvSpPr txBox="1"/>
          <p:nvPr/>
        </p:nvSpPr>
        <p:spPr>
          <a:xfrm>
            <a:off x="2024642" y="1226399"/>
            <a:ext cx="82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すうりょう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725FE7F-4F48-4484-9A6A-71B9AD68EB41}"/>
              </a:ext>
            </a:extLst>
          </p:cNvPr>
          <p:cNvSpPr txBox="1"/>
          <p:nvPr/>
        </p:nvSpPr>
        <p:spPr>
          <a:xfrm>
            <a:off x="5701121" y="2685880"/>
            <a:ext cx="3014254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変数名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高さ　：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height</a:t>
            </a: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数量　：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quantity</a:t>
            </a: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合計数：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total blocks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4AAF6A7F-C207-4B13-9992-5A9C6300D160}"/>
              </a:ext>
            </a:extLst>
          </p:cNvPr>
          <p:cNvSpPr txBox="1"/>
          <p:nvPr/>
        </p:nvSpPr>
        <p:spPr>
          <a:xfrm>
            <a:off x="5854317" y="2750399"/>
            <a:ext cx="9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へんすうめい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145B2341-3F10-473F-8BBC-586850BF4546}"/>
              </a:ext>
            </a:extLst>
          </p:cNvPr>
          <p:cNvSpPr txBox="1"/>
          <p:nvPr/>
        </p:nvSpPr>
        <p:spPr>
          <a:xfrm>
            <a:off x="5854317" y="4397717"/>
            <a:ext cx="9812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ごうけいすう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E31E263-D084-4CF9-A6DD-E60193F66EBC}"/>
              </a:ext>
            </a:extLst>
          </p:cNvPr>
          <p:cNvSpPr txBox="1"/>
          <p:nvPr/>
        </p:nvSpPr>
        <p:spPr>
          <a:xfrm>
            <a:off x="5904339" y="3296558"/>
            <a:ext cx="459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B2E9245-9058-4AE7-9817-06DA47A7EA6A}"/>
              </a:ext>
            </a:extLst>
          </p:cNvPr>
          <p:cNvSpPr txBox="1"/>
          <p:nvPr/>
        </p:nvSpPr>
        <p:spPr>
          <a:xfrm>
            <a:off x="5854317" y="3849858"/>
            <a:ext cx="82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すうりょう</a:t>
            </a:r>
          </a:p>
        </p:txBody>
      </p:sp>
    </p:spTree>
    <p:extLst>
      <p:ext uri="{BB962C8B-B14F-4D97-AF65-F5344CB8AC3E}">
        <p14:creationId xmlns:p14="http://schemas.microsoft.com/office/powerpoint/2010/main" val="18579039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EA1199D-CA96-4BBB-A61D-775B24D3A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7558" y="2150901"/>
            <a:ext cx="3551643" cy="407468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68EBA5F7-D0E9-414D-AAC7-2F61583D8C9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75268" y="1941055"/>
            <a:ext cx="4158134" cy="192709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968ACE6-2964-4949-A408-F5FF1595B8D4}"/>
              </a:ext>
            </a:extLst>
          </p:cNvPr>
          <p:cNvSpPr txBox="1"/>
          <p:nvPr/>
        </p:nvSpPr>
        <p:spPr>
          <a:xfrm>
            <a:off x="213575" y="1371463"/>
            <a:ext cx="71644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まず、高さの変数「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height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」を入力して、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7272382-5388-4EDD-9385-37C06D6E86FD}"/>
              </a:ext>
            </a:extLst>
          </p:cNvPr>
          <p:cNvSpPr txBox="1"/>
          <p:nvPr/>
        </p:nvSpPr>
        <p:spPr>
          <a:xfrm>
            <a:off x="1515230" y="1452743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BB4AA0D-8B92-41FE-AC60-E602CCB151CD}"/>
              </a:ext>
            </a:extLst>
          </p:cNvPr>
          <p:cNvSpPr txBox="1"/>
          <p:nvPr/>
        </p:nvSpPr>
        <p:spPr>
          <a:xfrm>
            <a:off x="3197362" y="1442493"/>
            <a:ext cx="1035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C73F42A-B475-4D71-874D-91ACE990B903}"/>
              </a:ext>
            </a:extLst>
          </p:cNvPr>
          <p:cNvSpPr txBox="1"/>
          <p:nvPr/>
        </p:nvSpPr>
        <p:spPr>
          <a:xfrm>
            <a:off x="5885867" y="1442493"/>
            <a:ext cx="271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6319339E-5A8F-4BE4-9408-31F61A363197}"/>
              </a:ext>
            </a:extLst>
          </p:cNvPr>
          <p:cNvSpPr/>
          <p:nvPr/>
        </p:nvSpPr>
        <p:spPr>
          <a:xfrm>
            <a:off x="1190381" y="2514842"/>
            <a:ext cx="3544084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矢印: 右 29">
            <a:extLst>
              <a:ext uri="{FF2B5EF4-FFF2-40B4-BE49-F238E27FC236}">
                <a16:creationId xmlns:a16="http://schemas.microsoft.com/office/drawing/2014/main" id="{9A8DD7DB-035E-4470-BB89-78C7BBAC046E}"/>
              </a:ext>
            </a:extLst>
          </p:cNvPr>
          <p:cNvSpPr/>
          <p:nvPr/>
        </p:nvSpPr>
        <p:spPr>
          <a:xfrm>
            <a:off x="4594739" y="4929591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3E0E50F-40D6-4853-B5E7-7DEDBDBED01A}"/>
              </a:ext>
            </a:extLst>
          </p:cNvPr>
          <p:cNvSpPr txBox="1"/>
          <p:nvPr/>
        </p:nvSpPr>
        <p:spPr>
          <a:xfrm>
            <a:off x="969770" y="196266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E4C34B08-E83E-43DF-ADEF-96AD7047B8E8}"/>
              </a:ext>
            </a:extLst>
          </p:cNvPr>
          <p:cNvSpPr txBox="1"/>
          <p:nvPr/>
        </p:nvSpPr>
        <p:spPr>
          <a:xfrm>
            <a:off x="1450357" y="196324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93616C1-199D-435D-A383-FBC270CC973F}"/>
              </a:ext>
            </a:extLst>
          </p:cNvPr>
          <p:cNvSpPr txBox="1"/>
          <p:nvPr/>
        </p:nvSpPr>
        <p:spPr>
          <a:xfrm>
            <a:off x="1868206" y="1970165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1CAC5E0-77DD-446C-B424-D9BFBB899F4D}"/>
              </a:ext>
            </a:extLst>
          </p:cNvPr>
          <p:cNvSpPr txBox="1"/>
          <p:nvPr/>
        </p:nvSpPr>
        <p:spPr>
          <a:xfrm>
            <a:off x="5846783" y="280859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F789534-DFC7-46AB-9099-CEDA5F3F2ADB}"/>
              </a:ext>
            </a:extLst>
          </p:cNvPr>
          <p:cNvSpPr txBox="1"/>
          <p:nvPr/>
        </p:nvSpPr>
        <p:spPr>
          <a:xfrm>
            <a:off x="6273683" y="280815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FB7BD4E3-552F-4486-B87C-12C108562AFF}"/>
              </a:ext>
            </a:extLst>
          </p:cNvPr>
          <p:cNvSpPr txBox="1"/>
          <p:nvPr/>
        </p:nvSpPr>
        <p:spPr>
          <a:xfrm>
            <a:off x="5846783" y="215090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D0AA2A5E-F01E-41C0-9844-7A265CB9A040}"/>
              </a:ext>
            </a:extLst>
          </p:cNvPr>
          <p:cNvSpPr txBox="1"/>
          <p:nvPr/>
        </p:nvSpPr>
        <p:spPr>
          <a:xfrm>
            <a:off x="5541019" y="4967557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1D5F79D-AF80-4FEF-99E2-364C543B7BFD}"/>
              </a:ext>
            </a:extLst>
          </p:cNvPr>
          <p:cNvSpPr txBox="1"/>
          <p:nvPr/>
        </p:nvSpPr>
        <p:spPr>
          <a:xfrm>
            <a:off x="5539870" y="5580236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0F61C23-F4CF-43F9-8523-D01A0795BE27}"/>
              </a:ext>
            </a:extLst>
          </p:cNvPr>
          <p:cNvSpPr txBox="1"/>
          <p:nvPr/>
        </p:nvSpPr>
        <p:spPr>
          <a:xfrm>
            <a:off x="7672105" y="5133442"/>
            <a:ext cx="29280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6A289FA-FF0D-43EA-B7AA-36BF3A172566}"/>
              </a:ext>
            </a:extLst>
          </p:cNvPr>
          <p:cNvSpPr txBox="1"/>
          <p:nvPr/>
        </p:nvSpPr>
        <p:spPr>
          <a:xfrm>
            <a:off x="277451" y="4195524"/>
            <a:ext cx="520010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同じ手順で「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quantity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total blocks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名前の変数も作ります。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3B3220E1-3C9D-40D2-9B5C-27B7715F3FB4}"/>
              </a:ext>
            </a:extLst>
          </p:cNvPr>
          <p:cNvSpPr txBox="1"/>
          <p:nvPr/>
        </p:nvSpPr>
        <p:spPr>
          <a:xfrm>
            <a:off x="911175" y="4806481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049B499-1325-4C29-81B6-247E69F24264}"/>
              </a:ext>
            </a:extLst>
          </p:cNvPr>
          <p:cNvSpPr txBox="1"/>
          <p:nvPr/>
        </p:nvSpPr>
        <p:spPr>
          <a:xfrm>
            <a:off x="671637" y="4269759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てじゅん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16FC2D7-3D79-42D7-9EAC-B98CDFE3A0A9}"/>
              </a:ext>
            </a:extLst>
          </p:cNvPr>
          <p:cNvSpPr txBox="1"/>
          <p:nvPr/>
        </p:nvSpPr>
        <p:spPr>
          <a:xfrm>
            <a:off x="265462" y="4269759"/>
            <a:ext cx="4550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9BAB89FE-45CB-496D-B9F2-828C7E642F6E}"/>
              </a:ext>
            </a:extLst>
          </p:cNvPr>
          <p:cNvSpPr txBox="1"/>
          <p:nvPr/>
        </p:nvSpPr>
        <p:spPr>
          <a:xfrm>
            <a:off x="1618425" y="4806481"/>
            <a:ext cx="4550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900B064-AC8D-4E49-8966-B56779FF42CA}"/>
              </a:ext>
            </a:extLst>
          </p:cNvPr>
          <p:cNvSpPr txBox="1"/>
          <p:nvPr/>
        </p:nvSpPr>
        <p:spPr>
          <a:xfrm>
            <a:off x="231597" y="4806481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F5A1C733-E936-418A-8A8B-76572D7A779A}"/>
              </a:ext>
            </a:extLst>
          </p:cNvPr>
          <p:cNvSpPr txBox="1"/>
          <p:nvPr/>
        </p:nvSpPr>
        <p:spPr>
          <a:xfrm>
            <a:off x="881312" y="1442562"/>
            <a:ext cx="4550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F2777E2-7D16-4ECB-811B-DA5B097E8569}"/>
              </a:ext>
            </a:extLst>
          </p:cNvPr>
          <p:cNvSpPr txBox="1"/>
          <p:nvPr/>
        </p:nvSpPr>
        <p:spPr>
          <a:xfrm>
            <a:off x="8319898" y="5556074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</p:spTree>
    <p:extLst>
      <p:ext uri="{BB962C8B-B14F-4D97-AF65-F5344CB8AC3E}">
        <p14:creationId xmlns:p14="http://schemas.microsoft.com/office/powerpoint/2010/main" val="15775358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34C3D87-4A97-4C74-BED0-036EE4635741}"/>
              </a:ext>
            </a:extLst>
          </p:cNvPr>
          <p:cNvSpPr txBox="1"/>
          <p:nvPr/>
        </p:nvSpPr>
        <p:spPr>
          <a:xfrm>
            <a:off x="360186" y="1040540"/>
            <a:ext cx="371729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高さと数量を設定するプログラム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609A764-24EE-4776-86C5-C5A46E52AAAD}"/>
              </a:ext>
            </a:extLst>
          </p:cNvPr>
          <p:cNvSpPr txBox="1"/>
          <p:nvPr/>
        </p:nvSpPr>
        <p:spPr>
          <a:xfrm>
            <a:off x="341524" y="1113033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DFFC22D-ABCC-4AAC-AC16-6206F20D030C}"/>
              </a:ext>
            </a:extLst>
          </p:cNvPr>
          <p:cNvSpPr txBox="1"/>
          <p:nvPr/>
        </p:nvSpPr>
        <p:spPr>
          <a:xfrm>
            <a:off x="884677" y="1113033"/>
            <a:ext cx="9197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すうりょう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2668D13-1D5E-46E3-BC0A-355BEC8AA295}"/>
              </a:ext>
            </a:extLst>
          </p:cNvPr>
          <p:cNvSpPr txBox="1"/>
          <p:nvPr/>
        </p:nvSpPr>
        <p:spPr>
          <a:xfrm>
            <a:off x="1680538" y="1113033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5D64B157-9B5D-4C1F-A1D8-C96CEBB3A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6083" y="1607604"/>
            <a:ext cx="2613887" cy="1607959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1F5CB3F-DD3E-44AD-A268-D635815E0AA4}"/>
              </a:ext>
            </a:extLst>
          </p:cNvPr>
          <p:cNvSpPr txBox="1"/>
          <p:nvPr/>
        </p:nvSpPr>
        <p:spPr>
          <a:xfrm>
            <a:off x="1353810" y="3180957"/>
            <a:ext cx="611086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　　を二つ選ぶ。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▼を押してそれぞれ「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height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quantity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」に変更し、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のブロックに入れる。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5C3968C-4117-44D7-88B6-0A7BFAAE8003}"/>
              </a:ext>
            </a:extLst>
          </p:cNvPr>
          <p:cNvSpPr txBox="1"/>
          <p:nvPr/>
        </p:nvSpPr>
        <p:spPr>
          <a:xfrm>
            <a:off x="6100328" y="326021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D337FB9-F2C4-47FC-B716-1D6208083D1F}"/>
              </a:ext>
            </a:extLst>
          </p:cNvPr>
          <p:cNvSpPr txBox="1"/>
          <p:nvPr/>
        </p:nvSpPr>
        <p:spPr>
          <a:xfrm>
            <a:off x="6124661" y="3806746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D385702-FACD-4698-99B7-E3895C7B8E38}"/>
              </a:ext>
            </a:extLst>
          </p:cNvPr>
          <p:cNvSpPr txBox="1"/>
          <p:nvPr/>
        </p:nvSpPr>
        <p:spPr>
          <a:xfrm>
            <a:off x="1787573" y="3813498"/>
            <a:ext cx="434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7B5D5350-E891-48BA-A8C4-B9A7678ABC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5028" y="4276916"/>
            <a:ext cx="1501270" cy="1005927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8C7222A-2EED-4295-9695-C4C836F9A007}"/>
              </a:ext>
            </a:extLst>
          </p:cNvPr>
          <p:cNvSpPr txBox="1"/>
          <p:nvPr/>
        </p:nvSpPr>
        <p:spPr>
          <a:xfrm>
            <a:off x="1487444" y="4294500"/>
            <a:ext cx="5922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6C15016-DCAF-4F70-AA82-36F668846A5C}"/>
              </a:ext>
            </a:extLst>
          </p:cNvPr>
          <p:cNvSpPr txBox="1"/>
          <p:nvPr/>
        </p:nvSpPr>
        <p:spPr>
          <a:xfrm>
            <a:off x="4540760" y="4371444"/>
            <a:ext cx="434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54138AF5-B32C-4013-8ACC-E970292A1B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354" y="2107954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D0CEBCD5-49DC-49B7-9397-B108033ADA2B}"/>
              </a:ext>
            </a:extLst>
          </p:cNvPr>
          <p:cNvCxnSpPr>
            <a:cxnSpLocks/>
          </p:cNvCxnSpPr>
          <p:nvPr/>
        </p:nvCxnSpPr>
        <p:spPr>
          <a:xfrm>
            <a:off x="1508455" y="2233424"/>
            <a:ext cx="48125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1C99A86-CFF5-4F01-AF09-E81DC1D78468}"/>
              </a:ext>
            </a:extLst>
          </p:cNvPr>
          <p:cNvSpPr txBox="1"/>
          <p:nvPr/>
        </p:nvSpPr>
        <p:spPr>
          <a:xfrm>
            <a:off x="1917627" y="2075728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0A21777-60BE-4F17-BC92-DDF3D831B351}"/>
              </a:ext>
            </a:extLst>
          </p:cNvPr>
          <p:cNvSpPr txBox="1"/>
          <p:nvPr/>
        </p:nvSpPr>
        <p:spPr>
          <a:xfrm>
            <a:off x="1859250" y="1650997"/>
            <a:ext cx="5922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30D8D4B-FF41-47F2-87DF-8E5521597651}"/>
              </a:ext>
            </a:extLst>
          </p:cNvPr>
          <p:cNvSpPr txBox="1"/>
          <p:nvPr/>
        </p:nvSpPr>
        <p:spPr>
          <a:xfrm>
            <a:off x="1941972" y="2474633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24E2421-33F4-469D-A333-6AA588C27E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3538" y="3297920"/>
            <a:ext cx="2751058" cy="533446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107FE5A-AC67-440E-B387-75A03F203573}"/>
              </a:ext>
            </a:extLst>
          </p:cNvPr>
          <p:cNvSpPr txBox="1"/>
          <p:nvPr/>
        </p:nvSpPr>
        <p:spPr>
          <a:xfrm>
            <a:off x="2736628" y="3335161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DF29C16-C8B6-4DA0-BC68-003AF2B2C28B}"/>
              </a:ext>
            </a:extLst>
          </p:cNvPr>
          <p:cNvSpPr txBox="1"/>
          <p:nvPr/>
        </p:nvSpPr>
        <p:spPr>
          <a:xfrm>
            <a:off x="5627347" y="326021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吹き出し: 角を丸めた四角形 40">
            <a:extLst>
              <a:ext uri="{FF2B5EF4-FFF2-40B4-BE49-F238E27FC236}">
                <a16:creationId xmlns:a16="http://schemas.microsoft.com/office/drawing/2014/main" id="{1DB5BC81-1F6A-45E7-8592-CE7581014250}"/>
              </a:ext>
            </a:extLst>
          </p:cNvPr>
          <p:cNvSpPr/>
          <p:nvPr/>
        </p:nvSpPr>
        <p:spPr>
          <a:xfrm>
            <a:off x="2013774" y="5247548"/>
            <a:ext cx="6158203" cy="1508104"/>
          </a:xfrm>
          <a:prstGeom prst="wedgeRoundRectCallout">
            <a:avLst>
              <a:gd name="adj1" fmla="val -54575"/>
              <a:gd name="adj2" fmla="val -887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CC747E2-80D4-42E3-9976-6B4C59CF2F5F}"/>
              </a:ext>
            </a:extLst>
          </p:cNvPr>
          <p:cNvSpPr txBox="1"/>
          <p:nvPr/>
        </p:nvSpPr>
        <p:spPr>
          <a:xfrm>
            <a:off x="2172394" y="5247547"/>
            <a:ext cx="599958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最初に建築に必要なブロックの数を設定するよ！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高さ（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height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）と１列を構成する数量（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quantity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）がわかれば、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全体の数が計算できるね！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A3E7826-0968-4CF9-99E9-057AA708740C}"/>
              </a:ext>
            </a:extLst>
          </p:cNvPr>
          <p:cNvSpPr txBox="1"/>
          <p:nvPr/>
        </p:nvSpPr>
        <p:spPr>
          <a:xfrm>
            <a:off x="5147317" y="5821187"/>
            <a:ext cx="7467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すうりょう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992398C-9D16-4704-8E44-FFF88480AE54}"/>
              </a:ext>
            </a:extLst>
          </p:cNvPr>
          <p:cNvSpPr txBox="1"/>
          <p:nvPr/>
        </p:nvSpPr>
        <p:spPr>
          <a:xfrm>
            <a:off x="2155388" y="5339080"/>
            <a:ext cx="6294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EC2B0001-875D-42D7-8FE2-659ECC571F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7290" y="5232328"/>
            <a:ext cx="970283" cy="1643830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E659D16-A5C9-4F4F-8BBB-B8A75E37AD6B}"/>
              </a:ext>
            </a:extLst>
          </p:cNvPr>
          <p:cNvSpPr txBox="1"/>
          <p:nvPr/>
        </p:nvSpPr>
        <p:spPr>
          <a:xfrm>
            <a:off x="4389935" y="5821187"/>
            <a:ext cx="632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こうせい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A41E8F3-D8A4-4B8B-8293-7B0A68575525}"/>
              </a:ext>
            </a:extLst>
          </p:cNvPr>
          <p:cNvSpPr txBox="1"/>
          <p:nvPr/>
        </p:nvSpPr>
        <p:spPr>
          <a:xfrm>
            <a:off x="5415239" y="5339080"/>
            <a:ext cx="5913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39413114-9043-402E-80B5-87FBE4C971AB}"/>
              </a:ext>
            </a:extLst>
          </p:cNvPr>
          <p:cNvSpPr txBox="1"/>
          <p:nvPr/>
        </p:nvSpPr>
        <p:spPr>
          <a:xfrm>
            <a:off x="2784004" y="6306003"/>
            <a:ext cx="4012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A906448-C6B2-4963-A602-7AF999840DCE}"/>
              </a:ext>
            </a:extLst>
          </p:cNvPr>
          <p:cNvSpPr txBox="1"/>
          <p:nvPr/>
        </p:nvSpPr>
        <p:spPr>
          <a:xfrm>
            <a:off x="3151241" y="6306003"/>
            <a:ext cx="6595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E51F4C76-CFE2-4CF3-BC38-C55C8E132527}"/>
              </a:ext>
            </a:extLst>
          </p:cNvPr>
          <p:cNvSpPr txBox="1"/>
          <p:nvPr/>
        </p:nvSpPr>
        <p:spPr>
          <a:xfrm>
            <a:off x="2130593" y="6306003"/>
            <a:ext cx="6595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ぜんたい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10272C4F-BCA4-4CAF-BF34-404FC5C45B8A}"/>
              </a:ext>
            </a:extLst>
          </p:cNvPr>
          <p:cNvSpPr txBox="1"/>
          <p:nvPr/>
        </p:nvSpPr>
        <p:spPr>
          <a:xfrm>
            <a:off x="1529960" y="3265952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10C0B91B-D1CD-4501-A80F-6FE07A3952A5}"/>
              </a:ext>
            </a:extLst>
          </p:cNvPr>
          <p:cNvSpPr txBox="1"/>
          <p:nvPr/>
        </p:nvSpPr>
        <p:spPr>
          <a:xfrm>
            <a:off x="3998442" y="5821187"/>
            <a:ext cx="4012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06F888B-40B2-43EA-A9E8-53D575CD6908}"/>
              </a:ext>
            </a:extLst>
          </p:cNvPr>
          <p:cNvSpPr txBox="1"/>
          <p:nvPr/>
        </p:nvSpPr>
        <p:spPr>
          <a:xfrm>
            <a:off x="2160409" y="5821187"/>
            <a:ext cx="4012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B9C459EF-319F-4131-BD14-D7C6C6B94BBD}"/>
              </a:ext>
            </a:extLst>
          </p:cNvPr>
          <p:cNvSpPr txBox="1"/>
          <p:nvPr/>
        </p:nvSpPr>
        <p:spPr>
          <a:xfrm>
            <a:off x="5021944" y="5339080"/>
            <a:ext cx="4012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11D370E-08FD-4BCE-96A7-737EE36B3119}"/>
              </a:ext>
            </a:extLst>
          </p:cNvPr>
          <p:cNvSpPr txBox="1"/>
          <p:nvPr/>
        </p:nvSpPr>
        <p:spPr>
          <a:xfrm>
            <a:off x="3397234" y="5339080"/>
            <a:ext cx="5913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9237C8D-5DED-4628-AF0B-800BB5ECCE4B}"/>
              </a:ext>
            </a:extLst>
          </p:cNvPr>
          <p:cNvSpPr txBox="1"/>
          <p:nvPr/>
        </p:nvSpPr>
        <p:spPr>
          <a:xfrm>
            <a:off x="2762256" y="5339080"/>
            <a:ext cx="5913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69506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F359C6F-25B6-4CC6-A47B-9E84D609AB6A}"/>
              </a:ext>
            </a:extLst>
          </p:cNvPr>
          <p:cNvSpPr txBox="1"/>
          <p:nvPr/>
        </p:nvSpPr>
        <p:spPr>
          <a:xfrm>
            <a:off x="1786228" y="5148086"/>
            <a:ext cx="555407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種類を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柱状のクォーツのブロック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5939771-D434-4B7F-9A49-BA79872CC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778" y="4864847"/>
            <a:ext cx="1618443" cy="102391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34C3D87-4A97-4C74-BED0-036EE4635741}"/>
              </a:ext>
            </a:extLst>
          </p:cNvPr>
          <p:cNvSpPr txBox="1"/>
          <p:nvPr/>
        </p:nvSpPr>
        <p:spPr>
          <a:xfrm>
            <a:off x="360186" y="1040540"/>
            <a:ext cx="371729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集めた材料を計算するプログラム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609A764-24EE-4776-86C5-C5A46E52AAAD}"/>
              </a:ext>
            </a:extLst>
          </p:cNvPr>
          <p:cNvSpPr txBox="1"/>
          <p:nvPr/>
        </p:nvSpPr>
        <p:spPr>
          <a:xfrm>
            <a:off x="341524" y="1113033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DFFC22D-ABCC-4AAC-AC16-6206F20D030C}"/>
              </a:ext>
            </a:extLst>
          </p:cNvPr>
          <p:cNvSpPr txBox="1"/>
          <p:nvPr/>
        </p:nvSpPr>
        <p:spPr>
          <a:xfrm>
            <a:off x="884677" y="1113033"/>
            <a:ext cx="9197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2668D13-1D5E-46E3-BC0A-355BEC8AA295}"/>
              </a:ext>
            </a:extLst>
          </p:cNvPr>
          <p:cNvSpPr txBox="1"/>
          <p:nvPr/>
        </p:nvSpPr>
        <p:spPr>
          <a:xfrm>
            <a:off x="1680538" y="1113033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17457EB-4479-4500-BFD5-2E9F0E72D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677" y="1690114"/>
            <a:ext cx="5715495" cy="3025402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E3614DCB-49B7-4E0D-8EA0-3BECFE1FFB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984" y="1766808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170AD3D2-4BA0-4312-9CFF-0E2AF058529B}"/>
              </a:ext>
            </a:extLst>
          </p:cNvPr>
          <p:cNvCxnSpPr>
            <a:cxnSpLocks/>
          </p:cNvCxnSpPr>
          <p:nvPr/>
        </p:nvCxnSpPr>
        <p:spPr>
          <a:xfrm>
            <a:off x="563709" y="2027760"/>
            <a:ext cx="3950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D414DB9F-2453-4978-9336-6134D2CBD0EE}"/>
              </a:ext>
            </a:extLst>
          </p:cNvPr>
          <p:cNvSpPr/>
          <p:nvPr/>
        </p:nvSpPr>
        <p:spPr>
          <a:xfrm>
            <a:off x="985130" y="1789632"/>
            <a:ext cx="709533" cy="47625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E8C85BB3-AD98-405B-8D29-0F26D39A1D1B}"/>
              </a:ext>
            </a:extLst>
          </p:cNvPr>
          <p:cNvCxnSpPr>
            <a:cxnSpLocks/>
            <a:stCxn id="63" idx="1"/>
          </p:cNvCxnSpPr>
          <p:nvPr/>
        </p:nvCxnSpPr>
        <p:spPr>
          <a:xfrm flipH="1" flipV="1">
            <a:off x="1629633" y="2158844"/>
            <a:ext cx="2955277" cy="213151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8B98C67-EDC9-4252-BEE5-2EA778477E54}"/>
              </a:ext>
            </a:extLst>
          </p:cNvPr>
          <p:cNvSpPr txBox="1"/>
          <p:nvPr/>
        </p:nvSpPr>
        <p:spPr>
          <a:xfrm>
            <a:off x="5392213" y="522139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C3A531C-3AB1-4F95-A126-FFC6176F4C0F}"/>
              </a:ext>
            </a:extLst>
          </p:cNvPr>
          <p:cNvSpPr txBox="1"/>
          <p:nvPr/>
        </p:nvSpPr>
        <p:spPr>
          <a:xfrm>
            <a:off x="5849148" y="5777046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0D80BC50-6AAC-443B-88CD-0178E1F2B552}"/>
              </a:ext>
            </a:extLst>
          </p:cNvPr>
          <p:cNvSpPr txBox="1"/>
          <p:nvPr/>
        </p:nvSpPr>
        <p:spPr>
          <a:xfrm>
            <a:off x="1722013" y="5776936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85642C1-5F47-44AE-B6F8-C5308DE4490A}"/>
              </a:ext>
            </a:extLst>
          </p:cNvPr>
          <p:cNvSpPr txBox="1"/>
          <p:nvPr/>
        </p:nvSpPr>
        <p:spPr>
          <a:xfrm>
            <a:off x="4460305" y="4936810"/>
            <a:ext cx="54284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4D9A7F2C-9361-404A-98A1-93283FD7B56A}"/>
              </a:ext>
            </a:extLst>
          </p:cNvPr>
          <p:cNvSpPr txBox="1"/>
          <p:nvPr/>
        </p:nvSpPr>
        <p:spPr>
          <a:xfrm>
            <a:off x="4987531" y="4949504"/>
            <a:ext cx="38775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F9107541-E49F-45C1-BA34-58FB2E3FD6E2}"/>
              </a:ext>
            </a:extLst>
          </p:cNvPr>
          <p:cNvSpPr txBox="1"/>
          <p:nvPr/>
        </p:nvSpPr>
        <p:spPr>
          <a:xfrm>
            <a:off x="1765974" y="1820487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80F2AA9F-1813-4329-93AE-395DE12953FA}"/>
              </a:ext>
            </a:extLst>
          </p:cNvPr>
          <p:cNvSpPr txBox="1"/>
          <p:nvPr/>
        </p:nvSpPr>
        <p:spPr>
          <a:xfrm>
            <a:off x="2322869" y="181699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E54B4461-EEAF-4354-A958-85FE7D48A9B2}"/>
              </a:ext>
            </a:extLst>
          </p:cNvPr>
          <p:cNvSpPr/>
          <p:nvPr/>
        </p:nvSpPr>
        <p:spPr>
          <a:xfrm>
            <a:off x="1037882" y="2328628"/>
            <a:ext cx="5515159" cy="216329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1745AE2B-E9A2-4BB6-97C9-D6C965EA359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584910" y="1715826"/>
            <a:ext cx="2879049" cy="1312337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3EE434D5-1016-4182-AD90-62E2208956EB}"/>
              </a:ext>
            </a:extLst>
          </p:cNvPr>
          <p:cNvSpPr txBox="1"/>
          <p:nvPr/>
        </p:nvSpPr>
        <p:spPr>
          <a:xfrm>
            <a:off x="2501479" y="5776936"/>
            <a:ext cx="10216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はしらじょう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B960419B-3300-40B0-BC9B-736C808B1BFE}"/>
              </a:ext>
            </a:extLst>
          </p:cNvPr>
          <p:cNvSpPr txBox="1"/>
          <p:nvPr/>
        </p:nvSpPr>
        <p:spPr>
          <a:xfrm>
            <a:off x="5550381" y="2047207"/>
            <a:ext cx="5760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はしらじょう</a:t>
            </a:r>
          </a:p>
        </p:txBody>
      </p:sp>
    </p:spTree>
    <p:extLst>
      <p:ext uri="{BB962C8B-B14F-4D97-AF65-F5344CB8AC3E}">
        <p14:creationId xmlns:p14="http://schemas.microsoft.com/office/powerpoint/2010/main" val="41902035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17457EB-4479-4500-BFD5-2E9F0E72D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677" y="1690114"/>
            <a:ext cx="5715495" cy="3025402"/>
          </a:xfrm>
          <a:prstGeom prst="rect">
            <a:avLst/>
          </a:prstGeom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F9107541-E49F-45C1-BA34-58FB2E3FD6E2}"/>
              </a:ext>
            </a:extLst>
          </p:cNvPr>
          <p:cNvSpPr txBox="1"/>
          <p:nvPr/>
        </p:nvSpPr>
        <p:spPr>
          <a:xfrm>
            <a:off x="1765974" y="1820487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80F2AA9F-1813-4329-93AE-395DE12953FA}"/>
              </a:ext>
            </a:extLst>
          </p:cNvPr>
          <p:cNvSpPr txBox="1"/>
          <p:nvPr/>
        </p:nvSpPr>
        <p:spPr>
          <a:xfrm>
            <a:off x="2322869" y="181699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E54B4461-EEAF-4354-A958-85FE7D48A9B2}"/>
              </a:ext>
            </a:extLst>
          </p:cNvPr>
          <p:cNvSpPr/>
          <p:nvPr/>
        </p:nvSpPr>
        <p:spPr>
          <a:xfrm>
            <a:off x="1037882" y="3156438"/>
            <a:ext cx="5515159" cy="1317895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223F2B23-5D9F-4725-92C4-23DAEE994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948" y="2325551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E9194017-5C4A-4839-8FD9-C6D5C736E9FE}"/>
              </a:ext>
            </a:extLst>
          </p:cNvPr>
          <p:cNvCxnSpPr>
            <a:cxnSpLocks/>
          </p:cNvCxnSpPr>
          <p:nvPr/>
        </p:nvCxnSpPr>
        <p:spPr>
          <a:xfrm>
            <a:off x="703385" y="2520585"/>
            <a:ext cx="37234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図 28">
            <a:extLst>
              <a:ext uri="{FF2B5EF4-FFF2-40B4-BE49-F238E27FC236}">
                <a16:creationId xmlns:a16="http://schemas.microsoft.com/office/drawing/2014/main" id="{43189E3A-E5EA-41D0-B046-013C89B44DE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07948" y="2850588"/>
            <a:ext cx="473200" cy="473200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BFA4C65D-C9EB-431D-8EC9-AA73FF8167A7}"/>
              </a:ext>
            </a:extLst>
          </p:cNvPr>
          <p:cNvCxnSpPr>
            <a:cxnSpLocks/>
          </p:cNvCxnSpPr>
          <p:nvPr/>
        </p:nvCxnSpPr>
        <p:spPr>
          <a:xfrm>
            <a:off x="703385" y="2982863"/>
            <a:ext cx="37234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79EED53-01E8-403A-B9B8-CD31801DD517}"/>
              </a:ext>
            </a:extLst>
          </p:cNvPr>
          <p:cNvSpPr txBox="1"/>
          <p:nvPr/>
        </p:nvSpPr>
        <p:spPr>
          <a:xfrm>
            <a:off x="942101" y="2354097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9B231B8-ADC3-4910-87EB-32F9F9AE253C}"/>
              </a:ext>
            </a:extLst>
          </p:cNvPr>
          <p:cNvSpPr txBox="1"/>
          <p:nvPr/>
        </p:nvSpPr>
        <p:spPr>
          <a:xfrm>
            <a:off x="3498782" y="2354096"/>
            <a:ext cx="2878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9639550-E068-44A7-A9D6-2429DD989B39}"/>
              </a:ext>
            </a:extLst>
          </p:cNvPr>
          <p:cNvSpPr txBox="1"/>
          <p:nvPr/>
        </p:nvSpPr>
        <p:spPr>
          <a:xfrm>
            <a:off x="3070407" y="2750560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124724C-5ACC-432B-B5A9-CEABFF5CD4EA}"/>
              </a:ext>
            </a:extLst>
          </p:cNvPr>
          <p:cNvSpPr txBox="1"/>
          <p:nvPr/>
        </p:nvSpPr>
        <p:spPr>
          <a:xfrm>
            <a:off x="265987" y="4819576"/>
            <a:ext cx="79460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　　　　を選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A5F0BD9-43D1-4027-8661-47DF2737C6C3}"/>
              </a:ext>
            </a:extLst>
          </p:cNvPr>
          <p:cNvSpPr txBox="1"/>
          <p:nvPr/>
        </p:nvSpPr>
        <p:spPr>
          <a:xfrm>
            <a:off x="5007480" y="489039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DFF7A3D-6A56-43FC-B140-8DFD2BBA6B33}"/>
              </a:ext>
            </a:extLst>
          </p:cNvPr>
          <p:cNvSpPr txBox="1"/>
          <p:nvPr/>
        </p:nvSpPr>
        <p:spPr>
          <a:xfrm>
            <a:off x="445323" y="4903703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D09EACB-A595-48F5-85AA-009C19366DAE}"/>
              </a:ext>
            </a:extLst>
          </p:cNvPr>
          <p:cNvSpPr txBox="1"/>
          <p:nvPr/>
        </p:nvSpPr>
        <p:spPr>
          <a:xfrm>
            <a:off x="285714" y="5547567"/>
            <a:ext cx="86560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「プレイヤー」から　　　　　　　　　を選び、「変数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を入れる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DF880E3C-8D2C-4F9A-986F-E7F70D15AB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9742" y="5623478"/>
            <a:ext cx="2019475" cy="563929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6E798FDA-467C-4096-823E-D82903CB83D0}"/>
              </a:ext>
            </a:extLst>
          </p:cNvPr>
          <p:cNvSpPr txBox="1"/>
          <p:nvPr/>
        </p:nvSpPr>
        <p:spPr>
          <a:xfrm>
            <a:off x="3684537" y="5645115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BAFF850-D39B-4D31-8D8A-11E13552A3FB}"/>
              </a:ext>
            </a:extLst>
          </p:cNvPr>
          <p:cNvSpPr txBox="1"/>
          <p:nvPr/>
        </p:nvSpPr>
        <p:spPr>
          <a:xfrm>
            <a:off x="4577881" y="562149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D35B0B44-9E93-445E-850E-C50A636423A5}"/>
              </a:ext>
            </a:extLst>
          </p:cNvPr>
          <p:cNvSpPr txBox="1"/>
          <p:nvPr/>
        </p:nvSpPr>
        <p:spPr>
          <a:xfrm>
            <a:off x="5462538" y="5621499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82303E8F-6DE5-4BE9-9227-B030A8DBC2C3}"/>
              </a:ext>
            </a:extLst>
          </p:cNvPr>
          <p:cNvSpPr txBox="1"/>
          <p:nvPr/>
        </p:nvSpPr>
        <p:spPr>
          <a:xfrm>
            <a:off x="8028335" y="5621499"/>
            <a:ext cx="437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6CAAB7E6-597E-49B4-A7E1-C682593EB94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84795" y="4911925"/>
            <a:ext cx="3063505" cy="502964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E89167F-A418-48C1-8962-94D2D789265E}"/>
              </a:ext>
            </a:extLst>
          </p:cNvPr>
          <p:cNvSpPr txBox="1"/>
          <p:nvPr/>
        </p:nvSpPr>
        <p:spPr>
          <a:xfrm>
            <a:off x="1694121" y="4960703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19737FF-D1D3-4541-9930-F453E00B7DAB}"/>
              </a:ext>
            </a:extLst>
          </p:cNvPr>
          <p:cNvSpPr txBox="1"/>
          <p:nvPr/>
        </p:nvSpPr>
        <p:spPr>
          <a:xfrm>
            <a:off x="4261660" y="4938966"/>
            <a:ext cx="2878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CEBC78E4-1B9E-427E-BBE4-C985D95D0D2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0941" y="5731063"/>
            <a:ext cx="1156064" cy="348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242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17457EB-4479-4500-BFD5-2E9F0E72D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677" y="1690114"/>
            <a:ext cx="5715495" cy="3025402"/>
          </a:xfrm>
          <a:prstGeom prst="rect">
            <a:avLst/>
          </a:prstGeom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F9107541-E49F-45C1-BA34-58FB2E3FD6E2}"/>
              </a:ext>
            </a:extLst>
          </p:cNvPr>
          <p:cNvSpPr txBox="1"/>
          <p:nvPr/>
        </p:nvSpPr>
        <p:spPr>
          <a:xfrm>
            <a:off x="1765974" y="1820487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80F2AA9F-1813-4329-93AE-395DE12953FA}"/>
              </a:ext>
            </a:extLst>
          </p:cNvPr>
          <p:cNvSpPr txBox="1"/>
          <p:nvPr/>
        </p:nvSpPr>
        <p:spPr>
          <a:xfrm>
            <a:off x="2322869" y="181699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E54B4461-EEAF-4354-A958-85FE7D48A9B2}"/>
              </a:ext>
            </a:extLst>
          </p:cNvPr>
          <p:cNvSpPr/>
          <p:nvPr/>
        </p:nvSpPr>
        <p:spPr>
          <a:xfrm>
            <a:off x="1186739" y="3675185"/>
            <a:ext cx="3661562" cy="50995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79EED53-01E8-403A-B9B8-CD31801DD517}"/>
              </a:ext>
            </a:extLst>
          </p:cNvPr>
          <p:cNvSpPr txBox="1"/>
          <p:nvPr/>
        </p:nvSpPr>
        <p:spPr>
          <a:xfrm>
            <a:off x="942101" y="2354097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9B231B8-ADC3-4910-87EB-32F9F9AE253C}"/>
              </a:ext>
            </a:extLst>
          </p:cNvPr>
          <p:cNvSpPr txBox="1"/>
          <p:nvPr/>
        </p:nvSpPr>
        <p:spPr>
          <a:xfrm>
            <a:off x="3498782" y="2354096"/>
            <a:ext cx="2878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9639550-E068-44A7-A9D6-2429DD989B39}"/>
              </a:ext>
            </a:extLst>
          </p:cNvPr>
          <p:cNvSpPr txBox="1"/>
          <p:nvPr/>
        </p:nvSpPr>
        <p:spPr>
          <a:xfrm>
            <a:off x="3070407" y="2750560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1DC6A2F4-7437-477E-9358-4F6AB0536AAD}"/>
              </a:ext>
            </a:extLst>
          </p:cNvPr>
          <p:cNvSpPr/>
          <p:nvPr/>
        </p:nvSpPr>
        <p:spPr>
          <a:xfrm>
            <a:off x="1693659" y="3263293"/>
            <a:ext cx="1295726" cy="348610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四角形: 角を丸くする 34">
            <a:extLst>
              <a:ext uri="{FF2B5EF4-FFF2-40B4-BE49-F238E27FC236}">
                <a16:creationId xmlns:a16="http://schemas.microsoft.com/office/drawing/2014/main" id="{7F9C43AF-BA17-46BC-BFE7-D97D4281813A}"/>
              </a:ext>
            </a:extLst>
          </p:cNvPr>
          <p:cNvSpPr/>
          <p:nvPr/>
        </p:nvSpPr>
        <p:spPr>
          <a:xfrm>
            <a:off x="3498781" y="3241814"/>
            <a:ext cx="2471195" cy="396465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1BAEEE9-4D2E-4E28-8DAA-2680C269609B}"/>
              </a:ext>
            </a:extLst>
          </p:cNvPr>
          <p:cNvSpPr txBox="1"/>
          <p:nvPr/>
        </p:nvSpPr>
        <p:spPr>
          <a:xfrm>
            <a:off x="1391538" y="4922917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FD1702A-7356-4383-A2D2-EA4068FA7630}"/>
              </a:ext>
            </a:extLst>
          </p:cNvPr>
          <p:cNvSpPr txBox="1"/>
          <p:nvPr/>
        </p:nvSpPr>
        <p:spPr>
          <a:xfrm>
            <a:off x="4544214" y="497853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9A4F7AB-C843-466F-BAAC-4FE999B787CB}"/>
              </a:ext>
            </a:extLst>
          </p:cNvPr>
          <p:cNvSpPr txBox="1"/>
          <p:nvPr/>
        </p:nvSpPr>
        <p:spPr>
          <a:xfrm>
            <a:off x="1620905" y="4978538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95C42F21-FBAB-433E-92DC-473663BF5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1565" y="4768165"/>
            <a:ext cx="1508891" cy="1044030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92D855D-671A-4439-9D4A-F865019FE1C1}"/>
              </a:ext>
            </a:extLst>
          </p:cNvPr>
          <p:cNvSpPr txBox="1"/>
          <p:nvPr/>
        </p:nvSpPr>
        <p:spPr>
          <a:xfrm>
            <a:off x="3331191" y="4794039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0A888CB5-5203-4857-91C8-A9FDEDF9B4E4}"/>
              </a:ext>
            </a:extLst>
          </p:cNvPr>
          <p:cNvSpPr txBox="1"/>
          <p:nvPr/>
        </p:nvSpPr>
        <p:spPr>
          <a:xfrm>
            <a:off x="1391538" y="5852644"/>
            <a:ext cx="685988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を選び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に入れる。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E215BD5-2EE3-4088-A38F-2C8950695467}"/>
              </a:ext>
            </a:extLst>
          </p:cNvPr>
          <p:cNvSpPr txBox="1"/>
          <p:nvPr/>
        </p:nvSpPr>
        <p:spPr>
          <a:xfrm>
            <a:off x="1603000" y="5921597"/>
            <a:ext cx="669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9607703-D651-4B29-96A9-EA575AD950B3}"/>
              </a:ext>
            </a:extLst>
          </p:cNvPr>
          <p:cNvSpPr txBox="1"/>
          <p:nvPr/>
        </p:nvSpPr>
        <p:spPr>
          <a:xfrm>
            <a:off x="4534171" y="592508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3CC0003-AF63-43DC-8374-ADB2F0CD24FC}"/>
              </a:ext>
            </a:extLst>
          </p:cNvPr>
          <p:cNvSpPr txBox="1"/>
          <p:nvPr/>
        </p:nvSpPr>
        <p:spPr>
          <a:xfrm>
            <a:off x="7034338" y="593237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040FFED7-3C5B-4404-A1FF-BDCCCBC1C0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0228" y="5645803"/>
            <a:ext cx="1508891" cy="1044030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AB6975AE-0936-4219-A2FA-B393249856C7}"/>
              </a:ext>
            </a:extLst>
          </p:cNvPr>
          <p:cNvSpPr txBox="1"/>
          <p:nvPr/>
        </p:nvSpPr>
        <p:spPr>
          <a:xfrm>
            <a:off x="5792484" y="5667576"/>
            <a:ext cx="3703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pic>
        <p:nvPicPr>
          <p:cNvPr id="61" name="図 60">
            <a:extLst>
              <a:ext uri="{FF2B5EF4-FFF2-40B4-BE49-F238E27FC236}">
                <a16:creationId xmlns:a16="http://schemas.microsoft.com/office/drawing/2014/main" id="{2FB7D299-AAD0-46CB-B064-D1FE97CBA0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193" y="6017030"/>
            <a:ext cx="1585097" cy="396274"/>
          </a:xfrm>
          <a:prstGeom prst="rect">
            <a:avLst/>
          </a:prstGeom>
        </p:spPr>
      </p:pic>
      <p:pic>
        <p:nvPicPr>
          <p:cNvPr id="62" name="図 61">
            <a:extLst>
              <a:ext uri="{FF2B5EF4-FFF2-40B4-BE49-F238E27FC236}">
                <a16:creationId xmlns:a16="http://schemas.microsoft.com/office/drawing/2014/main" id="{FC210C87-2077-4CB5-AA1C-9F13F55A64D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94436" y="3263293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D50CE72C-D17C-4984-8D0C-4994DDC7228A}"/>
              </a:ext>
            </a:extLst>
          </p:cNvPr>
          <p:cNvCxnSpPr>
            <a:cxnSpLocks/>
          </p:cNvCxnSpPr>
          <p:nvPr/>
        </p:nvCxnSpPr>
        <p:spPr>
          <a:xfrm>
            <a:off x="679401" y="3452283"/>
            <a:ext cx="384468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30087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17457EB-4479-4500-BFD5-2E9F0E72D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609" y="1690114"/>
            <a:ext cx="5715495" cy="3025402"/>
          </a:xfrm>
          <a:prstGeom prst="rect">
            <a:avLst/>
          </a:prstGeom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F9107541-E49F-45C1-BA34-58FB2E3FD6E2}"/>
              </a:ext>
            </a:extLst>
          </p:cNvPr>
          <p:cNvSpPr txBox="1"/>
          <p:nvPr/>
        </p:nvSpPr>
        <p:spPr>
          <a:xfrm>
            <a:off x="1765974" y="1820487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80F2AA9F-1813-4329-93AE-395DE12953FA}"/>
              </a:ext>
            </a:extLst>
          </p:cNvPr>
          <p:cNvSpPr txBox="1"/>
          <p:nvPr/>
        </p:nvSpPr>
        <p:spPr>
          <a:xfrm>
            <a:off x="2322869" y="181699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76" name="正方形/長方形 75">
            <a:extLst>
              <a:ext uri="{FF2B5EF4-FFF2-40B4-BE49-F238E27FC236}">
                <a16:creationId xmlns:a16="http://schemas.microsoft.com/office/drawing/2014/main" id="{E54B4461-EEAF-4354-A958-85FE7D48A9B2}"/>
              </a:ext>
            </a:extLst>
          </p:cNvPr>
          <p:cNvSpPr/>
          <p:nvPr/>
        </p:nvSpPr>
        <p:spPr>
          <a:xfrm>
            <a:off x="1186739" y="3675185"/>
            <a:ext cx="3661562" cy="50995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79EED53-01E8-403A-B9B8-CD31801DD517}"/>
              </a:ext>
            </a:extLst>
          </p:cNvPr>
          <p:cNvSpPr txBox="1"/>
          <p:nvPr/>
        </p:nvSpPr>
        <p:spPr>
          <a:xfrm>
            <a:off x="942101" y="2354097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9B231B8-ADC3-4910-87EB-32F9F9AE253C}"/>
              </a:ext>
            </a:extLst>
          </p:cNvPr>
          <p:cNvSpPr txBox="1"/>
          <p:nvPr/>
        </p:nvSpPr>
        <p:spPr>
          <a:xfrm>
            <a:off x="3498782" y="2354096"/>
            <a:ext cx="2878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9639550-E068-44A7-A9D6-2429DD989B39}"/>
              </a:ext>
            </a:extLst>
          </p:cNvPr>
          <p:cNvSpPr txBox="1"/>
          <p:nvPr/>
        </p:nvSpPr>
        <p:spPr>
          <a:xfrm>
            <a:off x="3070407" y="2750560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D093D1B-78F9-4792-9856-2106C2497D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1940" y="2427693"/>
            <a:ext cx="419100" cy="400050"/>
          </a:xfrm>
          <a:prstGeom prst="rect">
            <a:avLst/>
          </a:prstGeom>
          <a:ln w="28575">
            <a:solidFill>
              <a:schemeClr val="accent4">
                <a:lumMod val="60000"/>
                <a:lumOff val="40000"/>
              </a:schemeClr>
            </a:solidFill>
          </a:ln>
        </p:spPr>
      </p:pic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9D30CD20-E302-4071-8394-8A4EA9A8C9E4}"/>
              </a:ext>
            </a:extLst>
          </p:cNvPr>
          <p:cNvCxnSpPr>
            <a:cxnSpLocks/>
          </p:cNvCxnSpPr>
          <p:nvPr/>
        </p:nvCxnSpPr>
        <p:spPr>
          <a:xfrm>
            <a:off x="4467493" y="2845424"/>
            <a:ext cx="0" cy="3573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E877DA7-D339-4098-BF96-8BB1D4DD2F4C}"/>
              </a:ext>
            </a:extLst>
          </p:cNvPr>
          <p:cNvSpPr txBox="1"/>
          <p:nvPr/>
        </p:nvSpPr>
        <p:spPr>
          <a:xfrm>
            <a:off x="4703897" y="1300405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計算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7439A0E-DC94-40D4-AF32-6AB26F3A90D5}"/>
              </a:ext>
            </a:extLst>
          </p:cNvPr>
          <p:cNvSpPr txBox="1"/>
          <p:nvPr/>
        </p:nvSpPr>
        <p:spPr>
          <a:xfrm>
            <a:off x="7609089" y="136481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BC7EF85-A90B-480B-934F-FD9C935A5316}"/>
              </a:ext>
            </a:extLst>
          </p:cNvPr>
          <p:cNvSpPr txBox="1"/>
          <p:nvPr/>
        </p:nvSpPr>
        <p:spPr>
          <a:xfrm>
            <a:off x="4862512" y="1364818"/>
            <a:ext cx="7326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けいさん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F58BD92E-ACF4-4778-9E03-A9C5856E7E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833" y="1473293"/>
            <a:ext cx="1356478" cy="381033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ECDE33D-B18E-4B7C-B283-F906B1EBA5F6}"/>
              </a:ext>
            </a:extLst>
          </p:cNvPr>
          <p:cNvSpPr txBox="1"/>
          <p:nvPr/>
        </p:nvSpPr>
        <p:spPr>
          <a:xfrm>
            <a:off x="4703897" y="1811699"/>
            <a:ext cx="438035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と　　　　　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選んで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D057D5AF-9896-4770-90F9-5C34C5F5DC91}"/>
              </a:ext>
            </a:extLst>
          </p:cNvPr>
          <p:cNvSpPr txBox="1"/>
          <p:nvPr/>
        </p:nvSpPr>
        <p:spPr>
          <a:xfrm>
            <a:off x="4883484" y="1897327"/>
            <a:ext cx="7326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DE2F616-1EFE-42CA-B000-1204F05689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8895" y="1954402"/>
            <a:ext cx="929721" cy="434378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BB1B7260-EA90-4E60-8896-F3BFBABCC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5953" y="1969346"/>
            <a:ext cx="1044030" cy="39627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B1576EA3-BBA0-4173-8932-43C8F0AF8A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71511" y="2489655"/>
            <a:ext cx="2469094" cy="457240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6788059-503C-4CCA-B107-A9E2C0821CF0}"/>
              </a:ext>
            </a:extLst>
          </p:cNvPr>
          <p:cNvSpPr txBox="1"/>
          <p:nvPr/>
        </p:nvSpPr>
        <p:spPr>
          <a:xfrm>
            <a:off x="4883484" y="243308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EC59B55-375A-480E-B555-B2F2DD988414}"/>
              </a:ext>
            </a:extLst>
          </p:cNvPr>
          <p:cNvSpPr txBox="1"/>
          <p:nvPr/>
        </p:nvSpPr>
        <p:spPr>
          <a:xfrm>
            <a:off x="662499" y="4824055"/>
            <a:ext cx="822652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　　　　　　と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先ほど作った　　　　　　　　　　　のブロックを</a:t>
            </a:r>
            <a:endParaRPr kumimoji="1"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に入れて条件式を完成させる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D7EB5F85-EF68-4117-9203-CE6D25B7589B}"/>
              </a:ext>
            </a:extLst>
          </p:cNvPr>
          <p:cNvSpPr txBox="1"/>
          <p:nvPr/>
        </p:nvSpPr>
        <p:spPr>
          <a:xfrm>
            <a:off x="3101886" y="490818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F287D39-905F-46DD-8A97-A854C618CF1B}"/>
              </a:ext>
            </a:extLst>
          </p:cNvPr>
          <p:cNvSpPr txBox="1"/>
          <p:nvPr/>
        </p:nvSpPr>
        <p:spPr>
          <a:xfrm>
            <a:off x="841836" y="4908182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CD9874BC-0734-428F-8036-8474517991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9619" y="4989218"/>
            <a:ext cx="1364098" cy="411516"/>
          </a:xfrm>
          <a:prstGeom prst="rect">
            <a:avLst/>
          </a:prstGeom>
        </p:spPr>
      </p:pic>
      <p:pic>
        <p:nvPicPr>
          <p:cNvPr id="66" name="図 65">
            <a:extLst>
              <a:ext uri="{FF2B5EF4-FFF2-40B4-BE49-F238E27FC236}">
                <a16:creationId xmlns:a16="http://schemas.microsoft.com/office/drawing/2014/main" id="{14EDF8E9-6CEC-4108-8B9C-51AE532ABA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82025" y="4949028"/>
            <a:ext cx="2469094" cy="457240"/>
          </a:xfrm>
          <a:prstGeom prst="rect">
            <a:avLst/>
          </a:prstGeom>
        </p:spPr>
      </p:pic>
      <p:pic>
        <p:nvPicPr>
          <p:cNvPr id="67" name="図 66">
            <a:extLst>
              <a:ext uri="{FF2B5EF4-FFF2-40B4-BE49-F238E27FC236}">
                <a16:creationId xmlns:a16="http://schemas.microsoft.com/office/drawing/2014/main" id="{B5F98DE5-93E6-45F9-834E-20FDF24180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0702" y="5558276"/>
            <a:ext cx="1585097" cy="396274"/>
          </a:xfrm>
          <a:prstGeom prst="rect">
            <a:avLst/>
          </a:prstGeom>
        </p:spPr>
      </p:pic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0E3B3987-1220-438C-8E26-0690DB531268}"/>
              </a:ext>
            </a:extLst>
          </p:cNvPr>
          <p:cNvSpPr txBox="1"/>
          <p:nvPr/>
        </p:nvSpPr>
        <p:spPr>
          <a:xfrm>
            <a:off x="3791622" y="490818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F70A62B1-2E82-49F1-A556-4392C043326F}"/>
              </a:ext>
            </a:extLst>
          </p:cNvPr>
          <p:cNvSpPr txBox="1"/>
          <p:nvPr/>
        </p:nvSpPr>
        <p:spPr>
          <a:xfrm>
            <a:off x="2977570" y="5455003"/>
            <a:ext cx="11954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じょうけんしき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3A902E54-1BF1-48F9-8A46-68FA8423059F}"/>
              </a:ext>
            </a:extLst>
          </p:cNvPr>
          <p:cNvSpPr txBox="1"/>
          <p:nvPr/>
        </p:nvSpPr>
        <p:spPr>
          <a:xfrm>
            <a:off x="4062041" y="5455003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012561FE-C3FF-4D00-8E60-B37773CFA0CD}"/>
              </a:ext>
            </a:extLst>
          </p:cNvPr>
          <p:cNvSpPr txBox="1"/>
          <p:nvPr/>
        </p:nvSpPr>
        <p:spPr>
          <a:xfrm>
            <a:off x="2522509" y="5455003"/>
            <a:ext cx="3106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23153E91-4D35-4EBC-A535-37F4A2896DB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272" y="3164051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FE450FC1-4600-4082-9958-97D3153E7832}"/>
              </a:ext>
            </a:extLst>
          </p:cNvPr>
          <p:cNvCxnSpPr>
            <a:cxnSpLocks/>
          </p:cNvCxnSpPr>
          <p:nvPr/>
        </p:nvCxnSpPr>
        <p:spPr>
          <a:xfrm>
            <a:off x="891084" y="3331105"/>
            <a:ext cx="84851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383954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917457EB-4479-4500-BFD5-2E9F0E72D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609" y="1690114"/>
            <a:ext cx="5715495" cy="3025402"/>
          </a:xfrm>
          <a:prstGeom prst="rect">
            <a:avLst/>
          </a:prstGeom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F9107541-E49F-45C1-BA34-58FB2E3FD6E2}"/>
              </a:ext>
            </a:extLst>
          </p:cNvPr>
          <p:cNvSpPr txBox="1"/>
          <p:nvPr/>
        </p:nvSpPr>
        <p:spPr>
          <a:xfrm>
            <a:off x="1765974" y="1820487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80F2AA9F-1813-4329-93AE-395DE12953FA}"/>
              </a:ext>
            </a:extLst>
          </p:cNvPr>
          <p:cNvSpPr txBox="1"/>
          <p:nvPr/>
        </p:nvSpPr>
        <p:spPr>
          <a:xfrm>
            <a:off x="2322869" y="181699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79EED53-01E8-403A-B9B8-CD31801DD517}"/>
              </a:ext>
            </a:extLst>
          </p:cNvPr>
          <p:cNvSpPr txBox="1"/>
          <p:nvPr/>
        </p:nvSpPr>
        <p:spPr>
          <a:xfrm>
            <a:off x="942101" y="2354097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9B231B8-ADC3-4910-87EB-32F9F9AE253C}"/>
              </a:ext>
            </a:extLst>
          </p:cNvPr>
          <p:cNvSpPr txBox="1"/>
          <p:nvPr/>
        </p:nvSpPr>
        <p:spPr>
          <a:xfrm>
            <a:off x="3498782" y="2354096"/>
            <a:ext cx="28788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9639550-E068-44A7-A9D6-2429DD989B39}"/>
              </a:ext>
            </a:extLst>
          </p:cNvPr>
          <p:cNvSpPr txBox="1"/>
          <p:nvPr/>
        </p:nvSpPr>
        <p:spPr>
          <a:xfrm>
            <a:off x="3070407" y="2750560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0348AF7D-01B6-48F8-B128-5255E01B5D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16740" y="3721026"/>
            <a:ext cx="473200" cy="473200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89097D24-5037-4EBE-88B5-4D92A8585F21}"/>
              </a:ext>
            </a:extLst>
          </p:cNvPr>
          <p:cNvCxnSpPr>
            <a:cxnSpLocks/>
          </p:cNvCxnSpPr>
          <p:nvPr/>
        </p:nvCxnSpPr>
        <p:spPr>
          <a:xfrm>
            <a:off x="689940" y="3950016"/>
            <a:ext cx="56736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7FFEF4C-82B2-430D-BDF2-B7E06296DE7C}"/>
              </a:ext>
            </a:extLst>
          </p:cNvPr>
          <p:cNvSpPr txBox="1"/>
          <p:nvPr/>
        </p:nvSpPr>
        <p:spPr>
          <a:xfrm>
            <a:off x="1954072" y="4842393"/>
            <a:ext cx="523585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「プレイヤー」から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collected enough blocks!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」と入力する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2281E6DA-1183-462E-80C6-0E024F7D78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8100" y="4918304"/>
            <a:ext cx="2019475" cy="563929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5EBC51A-143C-425D-9132-C18FC9DA7543}"/>
              </a:ext>
            </a:extLst>
          </p:cNvPr>
          <p:cNvSpPr txBox="1"/>
          <p:nvPr/>
        </p:nvSpPr>
        <p:spPr>
          <a:xfrm>
            <a:off x="5352895" y="4939941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94ECB32-B429-47F8-8081-C641F8DB47EE}"/>
              </a:ext>
            </a:extLst>
          </p:cNvPr>
          <p:cNvSpPr txBox="1"/>
          <p:nvPr/>
        </p:nvSpPr>
        <p:spPr>
          <a:xfrm>
            <a:off x="6246239" y="491632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20A7832-D230-4795-82EB-500CB73FEF8E}"/>
              </a:ext>
            </a:extLst>
          </p:cNvPr>
          <p:cNvSpPr txBox="1"/>
          <p:nvPr/>
        </p:nvSpPr>
        <p:spPr>
          <a:xfrm>
            <a:off x="5495645" y="5456905"/>
            <a:ext cx="999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2C0E7D4-F650-43BC-9957-8B699A2FCB4E}"/>
              </a:ext>
            </a:extLst>
          </p:cNvPr>
          <p:cNvSpPr txBox="1"/>
          <p:nvPr/>
        </p:nvSpPr>
        <p:spPr>
          <a:xfrm>
            <a:off x="4055387" y="3709065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E2FD51E1-736D-4D86-8F65-C63F3D5CD3C6}"/>
              </a:ext>
            </a:extLst>
          </p:cNvPr>
          <p:cNvGrpSpPr/>
          <p:nvPr/>
        </p:nvGrpSpPr>
        <p:grpSpPr>
          <a:xfrm>
            <a:off x="7302274" y="5269394"/>
            <a:ext cx="1215452" cy="1215452"/>
            <a:chOff x="5638108" y="5543188"/>
            <a:chExt cx="1215452" cy="1215452"/>
          </a:xfrm>
        </p:grpSpPr>
        <p:sp>
          <p:nvSpPr>
            <p:cNvPr id="48" name="楕円 47">
              <a:extLst>
                <a:ext uri="{FF2B5EF4-FFF2-40B4-BE49-F238E27FC236}">
                  <a16:creationId xmlns:a16="http://schemas.microsoft.com/office/drawing/2014/main" id="{665158F7-FD98-473B-8DD6-724415773F74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8FC749F9-A9B8-449F-BCD0-6DA2569F2D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62BF147E-2C8C-433E-AE7E-8450FBC06056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28687FE7-5761-40CF-BCAA-AFAAC5847F7B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72456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E49201DC-3D19-4B11-A12D-1C418D9F1F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28984" y="1828731"/>
            <a:ext cx="6886031" cy="4581023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185D7E8-B7AA-4BEC-91CF-068AF0EE7BA2}"/>
              </a:ext>
            </a:extLst>
          </p:cNvPr>
          <p:cNvSpPr txBox="1"/>
          <p:nvPr/>
        </p:nvSpPr>
        <p:spPr>
          <a:xfrm>
            <a:off x="725198" y="1010988"/>
            <a:ext cx="7990178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近くに材料がある場所を見つけました。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つるはしを持ち、クリックをしてブロックを壊してみましょう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06F742E-22DC-44F6-A34E-3AC0A4A3E7E9}"/>
              </a:ext>
            </a:extLst>
          </p:cNvPr>
          <p:cNvSpPr txBox="1"/>
          <p:nvPr/>
        </p:nvSpPr>
        <p:spPr>
          <a:xfrm>
            <a:off x="2588130" y="984082"/>
            <a:ext cx="6178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71AAEBA-B366-4769-A978-6D63F86BEEAE}"/>
              </a:ext>
            </a:extLst>
          </p:cNvPr>
          <p:cNvSpPr txBox="1"/>
          <p:nvPr/>
        </p:nvSpPr>
        <p:spPr>
          <a:xfrm>
            <a:off x="1277400" y="993854"/>
            <a:ext cx="9243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01EAD4A-4841-4674-82A0-E51F18EB1165}"/>
              </a:ext>
            </a:extLst>
          </p:cNvPr>
          <p:cNvSpPr txBox="1"/>
          <p:nvPr/>
        </p:nvSpPr>
        <p:spPr>
          <a:xfrm>
            <a:off x="3285352" y="993854"/>
            <a:ext cx="323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1430BD5-0729-4C70-A160-CEED5AD5040A}"/>
              </a:ext>
            </a:extLst>
          </p:cNvPr>
          <p:cNvSpPr txBox="1"/>
          <p:nvPr/>
        </p:nvSpPr>
        <p:spPr>
          <a:xfrm>
            <a:off x="683101" y="993854"/>
            <a:ext cx="499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ちか</a:t>
            </a:r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CEB57A12-675F-4F20-AFB7-983A7706A36B}"/>
              </a:ext>
            </a:extLst>
          </p:cNvPr>
          <p:cNvSpPr/>
          <p:nvPr/>
        </p:nvSpPr>
        <p:spPr>
          <a:xfrm>
            <a:off x="3248169" y="2376536"/>
            <a:ext cx="2669054" cy="2669054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E753152-7F9B-45C8-81F9-DAEFF406C052}"/>
              </a:ext>
            </a:extLst>
          </p:cNvPr>
          <p:cNvSpPr txBox="1"/>
          <p:nvPr/>
        </p:nvSpPr>
        <p:spPr>
          <a:xfrm>
            <a:off x="5263170" y="1397165"/>
            <a:ext cx="499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91EF3405-0261-4F55-B6FC-C914E1A32F25}"/>
              </a:ext>
            </a:extLst>
          </p:cNvPr>
          <p:cNvSpPr txBox="1"/>
          <p:nvPr/>
        </p:nvSpPr>
        <p:spPr>
          <a:xfrm>
            <a:off x="1917691" y="1415041"/>
            <a:ext cx="3231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</a:t>
            </a:r>
          </a:p>
        </p:txBody>
      </p:sp>
    </p:spTree>
    <p:extLst>
      <p:ext uri="{BB962C8B-B14F-4D97-AF65-F5344CB8AC3E}">
        <p14:creationId xmlns:p14="http://schemas.microsoft.com/office/powerpoint/2010/main" val="27652563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012E0BCC-BFD6-4997-BCDC-BBDA09C3DAF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198" y="1641021"/>
            <a:ext cx="5879605" cy="391148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4185D7E8-B7AA-4BEC-91CF-068AF0EE7BA2}"/>
              </a:ext>
            </a:extLst>
          </p:cNvPr>
          <p:cNvSpPr txBox="1"/>
          <p:nvPr/>
        </p:nvSpPr>
        <p:spPr>
          <a:xfrm>
            <a:off x="725198" y="1010988"/>
            <a:ext cx="79901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壊すたびに、獲得したブロックの数が表示されます。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06F742E-22DC-44F6-A34E-3AC0A4A3E7E9}"/>
              </a:ext>
            </a:extLst>
          </p:cNvPr>
          <p:cNvSpPr txBox="1"/>
          <p:nvPr/>
        </p:nvSpPr>
        <p:spPr>
          <a:xfrm>
            <a:off x="4571999" y="1081778"/>
            <a:ext cx="7071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71AAEBA-B366-4769-A978-6D63F86BEEAE}"/>
              </a:ext>
            </a:extLst>
          </p:cNvPr>
          <p:cNvSpPr txBox="1"/>
          <p:nvPr/>
        </p:nvSpPr>
        <p:spPr>
          <a:xfrm>
            <a:off x="2037014" y="1081778"/>
            <a:ext cx="7071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かくとく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01EAD4A-4841-4674-82A0-E51F18EB1165}"/>
              </a:ext>
            </a:extLst>
          </p:cNvPr>
          <p:cNvSpPr txBox="1"/>
          <p:nvPr/>
        </p:nvSpPr>
        <p:spPr>
          <a:xfrm>
            <a:off x="4109225" y="1085495"/>
            <a:ext cx="4999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1430BD5-0729-4C70-A160-CEED5AD5040A}"/>
              </a:ext>
            </a:extLst>
          </p:cNvPr>
          <p:cNvSpPr txBox="1"/>
          <p:nvPr/>
        </p:nvSpPr>
        <p:spPr>
          <a:xfrm>
            <a:off x="683101" y="1081778"/>
            <a:ext cx="499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</a:p>
        </p:txBody>
      </p:sp>
      <p:sp>
        <p:nvSpPr>
          <p:cNvPr id="38" name="楕円 37">
            <a:extLst>
              <a:ext uri="{FF2B5EF4-FFF2-40B4-BE49-F238E27FC236}">
                <a16:creationId xmlns:a16="http://schemas.microsoft.com/office/drawing/2014/main" id="{CEB57A12-675F-4F20-AFB7-983A7706A36B}"/>
              </a:ext>
            </a:extLst>
          </p:cNvPr>
          <p:cNvSpPr/>
          <p:nvPr/>
        </p:nvSpPr>
        <p:spPr>
          <a:xfrm>
            <a:off x="3248169" y="2262236"/>
            <a:ext cx="2669054" cy="2669054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7DB57128-3809-4BA4-9293-0A2E8D57601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21319" y="2187025"/>
            <a:ext cx="6175648" cy="410843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FB39C40F-2629-48B1-BB9D-73301881CAD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9768" y="2721567"/>
            <a:ext cx="5839034" cy="3884495"/>
          </a:xfrm>
          <a:prstGeom prst="rect">
            <a:avLst/>
          </a:prstGeom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0E2DC0B5-05C8-4808-9090-5969AD72D5DB}"/>
              </a:ext>
            </a:extLst>
          </p:cNvPr>
          <p:cNvSpPr/>
          <p:nvPr/>
        </p:nvSpPr>
        <p:spPr>
          <a:xfrm flipH="1">
            <a:off x="1318845" y="1912130"/>
            <a:ext cx="202471" cy="24622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BF66413B-131B-4EEC-BE49-6719909E6881}"/>
              </a:ext>
            </a:extLst>
          </p:cNvPr>
          <p:cNvSpPr/>
          <p:nvPr/>
        </p:nvSpPr>
        <p:spPr>
          <a:xfrm flipH="1">
            <a:off x="2121302" y="2464891"/>
            <a:ext cx="202471" cy="24622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1AC74F2A-8F85-4AEA-AA15-5AFC4BCA5B8B}"/>
              </a:ext>
            </a:extLst>
          </p:cNvPr>
          <p:cNvSpPr/>
          <p:nvPr/>
        </p:nvSpPr>
        <p:spPr>
          <a:xfrm flipH="1">
            <a:off x="3173309" y="2942607"/>
            <a:ext cx="202471" cy="24622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12526CBF-58B7-4D43-84BA-56017BBF8DAF}"/>
              </a:ext>
            </a:extLst>
          </p:cNvPr>
          <p:cNvSpPr/>
          <p:nvPr/>
        </p:nvSpPr>
        <p:spPr>
          <a:xfrm flipH="1">
            <a:off x="3185032" y="3235684"/>
            <a:ext cx="202471" cy="24622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05046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7A0439AE-2A14-4DED-8660-0CDA0E5DCF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28984" y="1714431"/>
            <a:ext cx="6886031" cy="4581023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E65A6F9-007E-48FC-8403-57AD29C7DBF7}"/>
              </a:ext>
            </a:extLst>
          </p:cNvPr>
          <p:cNvSpPr txBox="1"/>
          <p:nvPr/>
        </p:nvSpPr>
        <p:spPr>
          <a:xfrm>
            <a:off x="725197" y="1010988"/>
            <a:ext cx="517444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材料を目的の数だけ集めることができました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F8CF86B-7AD6-423A-8FE4-CF5CF909577C}"/>
              </a:ext>
            </a:extLst>
          </p:cNvPr>
          <p:cNvSpPr txBox="1"/>
          <p:nvPr/>
        </p:nvSpPr>
        <p:spPr>
          <a:xfrm>
            <a:off x="2739775" y="1081778"/>
            <a:ext cx="508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687D335-5CCF-4024-A7F6-066FFBFACC3D}"/>
              </a:ext>
            </a:extLst>
          </p:cNvPr>
          <p:cNvSpPr txBox="1"/>
          <p:nvPr/>
        </p:nvSpPr>
        <p:spPr>
          <a:xfrm>
            <a:off x="1324633" y="1081778"/>
            <a:ext cx="7327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もくてき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6A8667E-ECF3-45D2-B958-8B29C8A122A8}"/>
              </a:ext>
            </a:extLst>
          </p:cNvPr>
          <p:cNvSpPr txBox="1"/>
          <p:nvPr/>
        </p:nvSpPr>
        <p:spPr>
          <a:xfrm>
            <a:off x="623054" y="1081778"/>
            <a:ext cx="82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6701A37-1F24-4650-A363-99810E54E617}"/>
              </a:ext>
            </a:extLst>
          </p:cNvPr>
          <p:cNvSpPr txBox="1"/>
          <p:nvPr/>
        </p:nvSpPr>
        <p:spPr>
          <a:xfrm>
            <a:off x="2031026" y="1076241"/>
            <a:ext cx="508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4A1B01C7-377C-4D90-B30D-AD850EFA2AEC}"/>
              </a:ext>
            </a:extLst>
          </p:cNvPr>
          <p:cNvSpPr/>
          <p:nvPr/>
        </p:nvSpPr>
        <p:spPr>
          <a:xfrm flipH="1">
            <a:off x="1537126" y="2368176"/>
            <a:ext cx="1202648" cy="22555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3691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7A0439AE-2A14-4DED-8660-0CDA0E5DCF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82039" y="1925618"/>
            <a:ext cx="6886031" cy="4581022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E65A6F9-007E-48FC-8403-57AD29C7DBF7}"/>
              </a:ext>
            </a:extLst>
          </p:cNvPr>
          <p:cNvSpPr txBox="1"/>
          <p:nvPr/>
        </p:nvSpPr>
        <p:spPr>
          <a:xfrm>
            <a:off x="725197" y="1010988"/>
            <a:ext cx="8418803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黄色と黒のエリアに材料を並べましょう。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クォーツを選択して、右クリックで重ねます。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1B96BB3-5C3D-4E23-A464-978DB5A91264}"/>
              </a:ext>
            </a:extLst>
          </p:cNvPr>
          <p:cNvSpPr txBox="1"/>
          <p:nvPr/>
        </p:nvSpPr>
        <p:spPr>
          <a:xfrm>
            <a:off x="1857048" y="1399113"/>
            <a:ext cx="7337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F8CF86B-7AD6-423A-8FE4-CF5CF909577C}"/>
              </a:ext>
            </a:extLst>
          </p:cNvPr>
          <p:cNvSpPr txBox="1"/>
          <p:nvPr/>
        </p:nvSpPr>
        <p:spPr>
          <a:xfrm>
            <a:off x="3403783" y="1002297"/>
            <a:ext cx="5083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F771BE5-BC2E-4954-81E5-A3C455BC7C0F}"/>
              </a:ext>
            </a:extLst>
          </p:cNvPr>
          <p:cNvSpPr txBox="1"/>
          <p:nvPr/>
        </p:nvSpPr>
        <p:spPr>
          <a:xfrm>
            <a:off x="2950830" y="14228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687D335-5CCF-4024-A7F6-066FFBFACC3D}"/>
              </a:ext>
            </a:extLst>
          </p:cNvPr>
          <p:cNvSpPr txBox="1"/>
          <p:nvPr/>
        </p:nvSpPr>
        <p:spPr>
          <a:xfrm>
            <a:off x="1351010" y="985063"/>
            <a:ext cx="5060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6A8667E-ECF3-45D2-B958-8B29C8A122A8}"/>
              </a:ext>
            </a:extLst>
          </p:cNvPr>
          <p:cNvSpPr txBox="1"/>
          <p:nvPr/>
        </p:nvSpPr>
        <p:spPr>
          <a:xfrm>
            <a:off x="672691" y="983106"/>
            <a:ext cx="7015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きいろ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66701A37-1F24-4650-A363-99810E54E617}"/>
              </a:ext>
            </a:extLst>
          </p:cNvPr>
          <p:cNvSpPr txBox="1"/>
          <p:nvPr/>
        </p:nvSpPr>
        <p:spPr>
          <a:xfrm>
            <a:off x="2655213" y="983106"/>
            <a:ext cx="8899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FBFFDCD-B938-45FE-A86B-86431516ACC5}"/>
              </a:ext>
            </a:extLst>
          </p:cNvPr>
          <p:cNvSpPr txBox="1"/>
          <p:nvPr/>
        </p:nvSpPr>
        <p:spPr>
          <a:xfrm>
            <a:off x="4322040" y="139911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かさ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FD94BAA8-CA9A-4229-8900-204EA6418AF9}"/>
              </a:ext>
            </a:extLst>
          </p:cNvPr>
          <p:cNvSpPr/>
          <p:nvPr/>
        </p:nvSpPr>
        <p:spPr>
          <a:xfrm flipH="1">
            <a:off x="3780691" y="6145823"/>
            <a:ext cx="369278" cy="360816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CD634142-C19B-493B-900B-96EDBE783F97}"/>
              </a:ext>
            </a:extLst>
          </p:cNvPr>
          <p:cNvSpPr/>
          <p:nvPr/>
        </p:nvSpPr>
        <p:spPr>
          <a:xfrm>
            <a:off x="3403783" y="2954864"/>
            <a:ext cx="2161713" cy="2161713"/>
          </a:xfrm>
          <a:prstGeom prst="ellipse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1161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．材料を集めよう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7142E4DD-16F3-48E6-8F0A-B51E8619D6BD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0B618DA6-5F64-4535-B0C7-1B580FD25702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ざいりょう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7A0439AE-2A14-4DED-8660-0CDA0E5DCF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28985" y="1714431"/>
            <a:ext cx="6886029" cy="4581022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E65A6F9-007E-48FC-8403-57AD29C7DBF7}"/>
              </a:ext>
            </a:extLst>
          </p:cNvPr>
          <p:cNvSpPr txBox="1"/>
          <p:nvPr/>
        </p:nvSpPr>
        <p:spPr>
          <a:xfrm>
            <a:off x="725197" y="1010988"/>
            <a:ext cx="84188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柱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が完成しました！次のミッションに進みましょう！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1B96BB3-5C3D-4E23-A464-978DB5A91264}"/>
              </a:ext>
            </a:extLst>
          </p:cNvPr>
          <p:cNvSpPr txBox="1"/>
          <p:nvPr/>
        </p:nvSpPr>
        <p:spPr>
          <a:xfrm>
            <a:off x="2746794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F771BE5-BC2E-4954-81E5-A3C455BC7C0F}"/>
              </a:ext>
            </a:extLst>
          </p:cNvPr>
          <p:cNvSpPr txBox="1"/>
          <p:nvPr/>
        </p:nvSpPr>
        <p:spPr>
          <a:xfrm>
            <a:off x="4574143" y="10817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687D335-5CCF-4024-A7F6-066FFBFACC3D}"/>
              </a:ext>
            </a:extLst>
          </p:cNvPr>
          <p:cNvSpPr txBox="1"/>
          <p:nvPr/>
        </p:nvSpPr>
        <p:spPr>
          <a:xfrm>
            <a:off x="1131204" y="1081778"/>
            <a:ext cx="73276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6A8667E-ECF3-45D2-B958-8B29C8A122A8}"/>
              </a:ext>
            </a:extLst>
          </p:cNvPr>
          <p:cNvSpPr txBox="1"/>
          <p:nvPr/>
        </p:nvSpPr>
        <p:spPr>
          <a:xfrm>
            <a:off x="640640" y="1081778"/>
            <a:ext cx="590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はしら</a:t>
            </a:r>
          </a:p>
        </p:txBody>
      </p:sp>
    </p:spTree>
    <p:extLst>
      <p:ext uri="{BB962C8B-B14F-4D97-AF65-F5344CB8AC3E}">
        <p14:creationId xmlns:p14="http://schemas.microsoft.com/office/powerpoint/2010/main" val="20106123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608CDD8-4C7D-4481-82F2-7BAD9C8A0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497" y="1772317"/>
            <a:ext cx="4944554" cy="68476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  <a:r>
              <a:rPr lang="ja-JP" altLang="en-US" dirty="0"/>
              <a:t>ミッションをやり直したい時は？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4A1C047-F355-4735-982E-527AA6730DFC}"/>
              </a:ext>
            </a:extLst>
          </p:cNvPr>
          <p:cNvSpPr txBox="1"/>
          <p:nvPr/>
        </p:nvSpPr>
        <p:spPr>
          <a:xfrm>
            <a:off x="5296665" y="1196314"/>
            <a:ext cx="384733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作成したプログラムでミッションを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クリアできなかった場合や、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動きがおかしくなった場合は、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ホットバーの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番目（リモコン）を選択、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回右クリックします。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136C766-AC5D-4298-A1CD-22011E3695F3}"/>
              </a:ext>
            </a:extLst>
          </p:cNvPr>
          <p:cNvSpPr txBox="1"/>
          <p:nvPr/>
        </p:nvSpPr>
        <p:spPr>
          <a:xfrm>
            <a:off x="5243397" y="1269739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3F6B759-268F-4DFB-9041-DF0FC763D574}"/>
              </a:ext>
            </a:extLst>
          </p:cNvPr>
          <p:cNvSpPr txBox="1"/>
          <p:nvPr/>
        </p:nvSpPr>
        <p:spPr>
          <a:xfrm>
            <a:off x="5397094" y="3212866"/>
            <a:ext cx="6868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みぎ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72A8419-0074-419D-9EBE-6B43A3B4CF8B}"/>
              </a:ext>
            </a:extLst>
          </p:cNvPr>
          <p:cNvSpPr txBox="1"/>
          <p:nvPr/>
        </p:nvSpPr>
        <p:spPr>
          <a:xfrm>
            <a:off x="522999" y="391317"/>
            <a:ext cx="7538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さんこう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0499C01-49C3-4EC4-9604-5F1C84B37DA9}"/>
              </a:ext>
            </a:extLst>
          </p:cNvPr>
          <p:cNvSpPr txBox="1"/>
          <p:nvPr/>
        </p:nvSpPr>
        <p:spPr>
          <a:xfrm>
            <a:off x="3327068" y="391317"/>
            <a:ext cx="499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なお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85C5CB9-B058-4F21-AFA8-352C5F46C5AD}"/>
              </a:ext>
            </a:extLst>
          </p:cNvPr>
          <p:cNvSpPr txBox="1"/>
          <p:nvPr/>
        </p:nvSpPr>
        <p:spPr>
          <a:xfrm>
            <a:off x="4525054" y="395057"/>
            <a:ext cx="499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  <a:endParaRPr kumimoji="1" lang="ja-JP" altLang="en-US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FD7C964A-2FC9-4924-B1DB-6EE9BF30E828}"/>
              </a:ext>
            </a:extLst>
          </p:cNvPr>
          <p:cNvSpPr txBox="1"/>
          <p:nvPr/>
        </p:nvSpPr>
        <p:spPr>
          <a:xfrm>
            <a:off x="5296665" y="3946738"/>
            <a:ext cx="371339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アクティビティーがリセットされ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再度プログラムを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作成・実行することができます。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C3A15FD-2776-4C64-8448-E664B15B1B93}"/>
              </a:ext>
            </a:extLst>
          </p:cNvPr>
          <p:cNvSpPr txBox="1"/>
          <p:nvPr/>
        </p:nvSpPr>
        <p:spPr>
          <a:xfrm>
            <a:off x="7082555" y="1756874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74B6B7F-1925-4A86-8950-8FBEA4A99C9A}"/>
              </a:ext>
            </a:extLst>
          </p:cNvPr>
          <p:cNvSpPr txBox="1"/>
          <p:nvPr/>
        </p:nvSpPr>
        <p:spPr>
          <a:xfrm>
            <a:off x="8424230" y="2718440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B286ABE-E254-4AE8-BEA4-F210255A5F0D}"/>
              </a:ext>
            </a:extLst>
          </p:cNvPr>
          <p:cNvSpPr txBox="1"/>
          <p:nvPr/>
        </p:nvSpPr>
        <p:spPr>
          <a:xfrm>
            <a:off x="6667127" y="2718440"/>
            <a:ext cx="5327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ばんめ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4617D50-C388-4FA9-8B2F-7193E9DC9EF1}"/>
              </a:ext>
            </a:extLst>
          </p:cNvPr>
          <p:cNvSpPr txBox="1"/>
          <p:nvPr/>
        </p:nvSpPr>
        <p:spPr>
          <a:xfrm>
            <a:off x="5234519" y="4488674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さいど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E6721D8-CA60-4F57-A000-854301699AE8}"/>
              </a:ext>
            </a:extLst>
          </p:cNvPr>
          <p:cNvSpPr txBox="1"/>
          <p:nvPr/>
        </p:nvSpPr>
        <p:spPr>
          <a:xfrm>
            <a:off x="5247568" y="498975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DB0466D-C857-4FA4-85F7-F522550F39A6}"/>
              </a:ext>
            </a:extLst>
          </p:cNvPr>
          <p:cNvSpPr txBox="1"/>
          <p:nvPr/>
        </p:nvSpPr>
        <p:spPr>
          <a:xfrm>
            <a:off x="5840544" y="498975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</a:p>
        </p:txBody>
      </p:sp>
      <p:sp>
        <p:nvSpPr>
          <p:cNvPr id="28" name="矢印: 右 27">
            <a:extLst>
              <a:ext uri="{FF2B5EF4-FFF2-40B4-BE49-F238E27FC236}">
                <a16:creationId xmlns:a16="http://schemas.microsoft.com/office/drawing/2014/main" id="{31E0410B-8C12-495E-BE3F-2525D1E9A73F}"/>
              </a:ext>
            </a:extLst>
          </p:cNvPr>
          <p:cNvSpPr/>
          <p:nvPr/>
        </p:nvSpPr>
        <p:spPr>
          <a:xfrm rot="5400000">
            <a:off x="2401127" y="2572982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05F6C89E-5780-42A9-94C3-E83E0F44E149}"/>
              </a:ext>
            </a:extLst>
          </p:cNvPr>
          <p:cNvSpPr/>
          <p:nvPr/>
        </p:nvSpPr>
        <p:spPr>
          <a:xfrm flipH="1">
            <a:off x="272580" y="1756873"/>
            <a:ext cx="721717" cy="70021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F9C4ABA-C098-147F-2FC2-DEDB11CD116B}"/>
              </a:ext>
            </a:extLst>
          </p:cNvPr>
          <p:cNvSpPr txBox="1"/>
          <p:nvPr/>
        </p:nvSpPr>
        <p:spPr>
          <a:xfrm>
            <a:off x="7299788" y="2211977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5EB8D78-5808-0EBA-E3D3-65E17BA18B3A}"/>
              </a:ext>
            </a:extLst>
          </p:cNvPr>
          <p:cNvSpPr txBox="1"/>
          <p:nvPr/>
        </p:nvSpPr>
        <p:spPr>
          <a:xfrm>
            <a:off x="5118089" y="2211977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B78CAC6-9F8B-297C-E655-0F3AC7BDFC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9368" y="3375795"/>
            <a:ext cx="4852084" cy="3227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3315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142092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：水道を作ろう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3CC1CB-7BC1-4375-A550-AC8C5FCA4B4A}"/>
              </a:ext>
            </a:extLst>
          </p:cNvPr>
          <p:cNvSpPr txBox="1"/>
          <p:nvPr/>
        </p:nvSpPr>
        <p:spPr>
          <a:xfrm>
            <a:off x="4118220" y="1431118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8BBC8BC-F953-4D49-B665-55882EF2AC51}"/>
              </a:ext>
            </a:extLst>
          </p:cNvPr>
          <p:cNvSpPr txBox="1"/>
          <p:nvPr/>
        </p:nvSpPr>
        <p:spPr>
          <a:xfrm>
            <a:off x="2919047" y="1431118"/>
            <a:ext cx="888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</p:spTree>
    <p:extLst>
      <p:ext uri="{BB962C8B-B14F-4D97-AF65-F5344CB8AC3E}">
        <p14:creationId xmlns:p14="http://schemas.microsoft.com/office/powerpoint/2010/main" val="31057179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460" y="1615477"/>
            <a:ext cx="7279077" cy="4842502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門が開きました。進みましょう！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2546628" y="1090090"/>
            <a:ext cx="451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706489" y="1090090"/>
            <a:ext cx="451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46642" y="2367623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E64A211-3AF6-4067-8350-EE6AC65E8BED}"/>
              </a:ext>
            </a:extLst>
          </p:cNvPr>
          <p:cNvSpPr txBox="1"/>
          <p:nvPr/>
        </p:nvSpPr>
        <p:spPr>
          <a:xfrm>
            <a:off x="1157402" y="1090090"/>
            <a:ext cx="451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425111335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460" y="1615477"/>
            <a:ext cx="7279077" cy="4842501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Rubin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博士のホログラムに話を聞いてみましょう。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3322120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1341689" y="1072506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はかせ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FC70A5-ED16-4DA3-BB08-2B4C54AEA011}"/>
              </a:ext>
            </a:extLst>
          </p:cNvPr>
          <p:cNvSpPr txBox="1"/>
          <p:nvPr/>
        </p:nvSpPr>
        <p:spPr>
          <a:xfrm>
            <a:off x="3935855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64665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52D972-A832-4702-9846-C2AF1B16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15350" y="2906135"/>
            <a:ext cx="6361724" cy="319417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27BCE1D-921D-499A-A5BC-3E43C3051798}"/>
              </a:ext>
            </a:extLst>
          </p:cNvPr>
          <p:cNvSpPr txBox="1"/>
          <p:nvPr/>
        </p:nvSpPr>
        <p:spPr>
          <a:xfrm>
            <a:off x="556519" y="1065713"/>
            <a:ext cx="8158856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タイムゲートからかすかな信号を検出しています。位置を確認するためには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信号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lang="en-US" altLang="ja-JP" sz="16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増幅が必要です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私はあなたを元の時代に引き戻すことはできませんが、こちらからエージェントを派遣することはできます。タイムトンネルを探している間にエージェントを使って水道管を作ってください。終わったらレバーを下げて水を流してください。</a:t>
            </a:r>
            <a:endParaRPr lang="en-US" altLang="ja-JP" sz="16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ゲートから貯水池に水が流れたら、水道管の支柱を作るための資源を送ります。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88FAF6F-BFBF-4BBF-AECB-F23C0E6AEC55}"/>
              </a:ext>
            </a:extLst>
          </p:cNvPr>
          <p:cNvSpPr txBox="1"/>
          <p:nvPr/>
        </p:nvSpPr>
        <p:spPr>
          <a:xfrm>
            <a:off x="3768170" y="1410888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じだい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E249BA1-D7BB-462D-ADE9-1643D168BC17}"/>
              </a:ext>
            </a:extLst>
          </p:cNvPr>
          <p:cNvSpPr txBox="1"/>
          <p:nvPr/>
        </p:nvSpPr>
        <p:spPr>
          <a:xfrm>
            <a:off x="2008750" y="1773034"/>
            <a:ext cx="5099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はけん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31F1A00F-D3EF-44CA-8228-BF7F2FE55950}"/>
              </a:ext>
            </a:extLst>
          </p:cNvPr>
          <p:cNvSpPr txBox="1"/>
          <p:nvPr/>
        </p:nvSpPr>
        <p:spPr>
          <a:xfrm>
            <a:off x="6018374" y="1773034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さが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147435F-2FD7-4F04-99E7-74333E3DC851}"/>
              </a:ext>
            </a:extLst>
          </p:cNvPr>
          <p:cNvSpPr txBox="1"/>
          <p:nvPr/>
        </p:nvSpPr>
        <p:spPr>
          <a:xfrm>
            <a:off x="4375888" y="1410888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12D86EF-D006-432E-8087-502C6EE8F979}"/>
              </a:ext>
            </a:extLst>
          </p:cNvPr>
          <p:cNvSpPr txBox="1"/>
          <p:nvPr/>
        </p:nvSpPr>
        <p:spPr>
          <a:xfrm>
            <a:off x="6274730" y="2508495"/>
            <a:ext cx="50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52B1FD3-8F86-4751-9044-E374F648AAE9}"/>
              </a:ext>
            </a:extLst>
          </p:cNvPr>
          <p:cNvSpPr txBox="1"/>
          <p:nvPr/>
        </p:nvSpPr>
        <p:spPr>
          <a:xfrm>
            <a:off x="3360423" y="1410888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もと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A5B8109E-0C13-4052-9196-69E18921EC95}"/>
              </a:ext>
            </a:extLst>
          </p:cNvPr>
          <p:cNvSpPr txBox="1"/>
          <p:nvPr/>
        </p:nvSpPr>
        <p:spPr>
          <a:xfrm>
            <a:off x="5290412" y="1043530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04804F1-A934-43AB-8433-01366D37EAD2}"/>
              </a:ext>
            </a:extLst>
          </p:cNvPr>
          <p:cNvSpPr txBox="1"/>
          <p:nvPr/>
        </p:nvSpPr>
        <p:spPr>
          <a:xfrm>
            <a:off x="2371512" y="2508495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A0E7C9F-57BC-4BDE-BC4E-D1336038E6BD}"/>
              </a:ext>
            </a:extLst>
          </p:cNvPr>
          <p:cNvSpPr txBox="1"/>
          <p:nvPr/>
        </p:nvSpPr>
        <p:spPr>
          <a:xfrm>
            <a:off x="2799558" y="2508495"/>
            <a:ext cx="396000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AAE7B75-7D18-4AFF-8989-72828DD919D1}"/>
              </a:ext>
            </a:extLst>
          </p:cNvPr>
          <p:cNvSpPr txBox="1"/>
          <p:nvPr/>
        </p:nvSpPr>
        <p:spPr>
          <a:xfrm>
            <a:off x="5226640" y="2508495"/>
            <a:ext cx="396000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5B177EC7-AB56-47C4-A9BB-718EDC8BF52E}"/>
              </a:ext>
            </a:extLst>
          </p:cNvPr>
          <p:cNvSpPr txBox="1"/>
          <p:nvPr/>
        </p:nvSpPr>
        <p:spPr>
          <a:xfrm>
            <a:off x="1155453" y="1410888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ひつよう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A79F634-A870-4CC4-8DA9-6CDB75A3CB9A}"/>
              </a:ext>
            </a:extLst>
          </p:cNvPr>
          <p:cNvSpPr txBox="1"/>
          <p:nvPr/>
        </p:nvSpPr>
        <p:spPr>
          <a:xfrm>
            <a:off x="4621095" y="2508495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しちゅう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78EDB20F-4912-44FE-9C2D-BD1322EAE1E5}"/>
              </a:ext>
            </a:extLst>
          </p:cNvPr>
          <p:cNvSpPr txBox="1"/>
          <p:nvPr/>
        </p:nvSpPr>
        <p:spPr>
          <a:xfrm>
            <a:off x="3995293" y="2146776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C63D307-0087-49C2-91D7-3FF7FB1C8898}"/>
              </a:ext>
            </a:extLst>
          </p:cNvPr>
          <p:cNvSpPr txBox="1"/>
          <p:nvPr/>
        </p:nvSpPr>
        <p:spPr>
          <a:xfrm>
            <a:off x="6992503" y="1773034"/>
            <a:ext cx="5007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あいだ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A2695FE-9FDA-4213-9F72-0112B47E2BD2}"/>
              </a:ext>
            </a:extLst>
          </p:cNvPr>
          <p:cNvSpPr txBox="1"/>
          <p:nvPr/>
        </p:nvSpPr>
        <p:spPr>
          <a:xfrm>
            <a:off x="2049820" y="1410888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わたし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319DB57-8E8E-4F08-88F1-74825C935B44}"/>
              </a:ext>
            </a:extLst>
          </p:cNvPr>
          <p:cNvSpPr txBox="1"/>
          <p:nvPr/>
        </p:nvSpPr>
        <p:spPr>
          <a:xfrm>
            <a:off x="3578134" y="1043530"/>
            <a:ext cx="7213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けんしゅつ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9FFEEDD-4415-4F23-9ED8-033299F50B90}"/>
              </a:ext>
            </a:extLst>
          </p:cNvPr>
          <p:cNvSpPr txBox="1"/>
          <p:nvPr/>
        </p:nvSpPr>
        <p:spPr>
          <a:xfrm>
            <a:off x="3805020" y="2508495"/>
            <a:ext cx="803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すいどうかん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37E9576-F37D-4659-A87A-3648E0B27C70}"/>
              </a:ext>
            </a:extLst>
          </p:cNvPr>
          <p:cNvSpPr txBox="1"/>
          <p:nvPr/>
        </p:nvSpPr>
        <p:spPr>
          <a:xfrm>
            <a:off x="1597447" y="6195022"/>
            <a:ext cx="57036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」ボタンを押してミッションを始めましょう！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6965137-D1D4-4E9E-BF0F-7C33E457814C}"/>
              </a:ext>
            </a:extLst>
          </p:cNvPr>
          <p:cNvSpPr txBox="1"/>
          <p:nvPr/>
        </p:nvSpPr>
        <p:spPr>
          <a:xfrm>
            <a:off x="5181219" y="6256145"/>
            <a:ext cx="454165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818DBD7-C0F0-4CE6-9E49-46FA8B207943}"/>
              </a:ext>
            </a:extLst>
          </p:cNvPr>
          <p:cNvSpPr txBox="1"/>
          <p:nvPr/>
        </p:nvSpPr>
        <p:spPr>
          <a:xfrm>
            <a:off x="3156087" y="6263612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41C62E32-E4DE-4D41-9F9E-13DCC5ECDECA}"/>
              </a:ext>
            </a:extLst>
          </p:cNvPr>
          <p:cNvSpPr/>
          <p:nvPr/>
        </p:nvSpPr>
        <p:spPr>
          <a:xfrm>
            <a:off x="7301090" y="2999706"/>
            <a:ext cx="303362" cy="3205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CCB7B8A-9B13-4E78-B53D-FE98A05DB3FE}"/>
              </a:ext>
            </a:extLst>
          </p:cNvPr>
          <p:cNvSpPr txBox="1"/>
          <p:nvPr/>
        </p:nvSpPr>
        <p:spPr>
          <a:xfrm>
            <a:off x="4802152" y="1410888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646CF81-6007-4C54-B93A-EED67C373FDB}"/>
              </a:ext>
            </a:extLst>
          </p:cNvPr>
          <p:cNvSpPr txBox="1"/>
          <p:nvPr/>
        </p:nvSpPr>
        <p:spPr>
          <a:xfrm>
            <a:off x="6836256" y="2508495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E95B147-1D30-4C4E-B1F4-D99F2BAC179B}"/>
              </a:ext>
            </a:extLst>
          </p:cNvPr>
          <p:cNvSpPr txBox="1"/>
          <p:nvPr/>
        </p:nvSpPr>
        <p:spPr>
          <a:xfrm>
            <a:off x="1538790" y="2508495"/>
            <a:ext cx="803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ちょすいち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1FD2BCE-6A4F-4499-849A-F52376D055AA}"/>
              </a:ext>
            </a:extLst>
          </p:cNvPr>
          <p:cNvSpPr txBox="1"/>
          <p:nvPr/>
        </p:nvSpPr>
        <p:spPr>
          <a:xfrm>
            <a:off x="6427120" y="2145635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BEB39F3B-48E2-46D0-880D-76799E4CED79}"/>
              </a:ext>
            </a:extLst>
          </p:cNvPr>
          <p:cNvSpPr txBox="1"/>
          <p:nvPr/>
        </p:nvSpPr>
        <p:spPr>
          <a:xfrm>
            <a:off x="6855166" y="2145635"/>
            <a:ext cx="396000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1478E975-F6D6-4084-B938-41DDA6AD2A35}"/>
              </a:ext>
            </a:extLst>
          </p:cNvPr>
          <p:cNvSpPr txBox="1"/>
          <p:nvPr/>
        </p:nvSpPr>
        <p:spPr>
          <a:xfrm>
            <a:off x="5835789" y="2145635"/>
            <a:ext cx="396000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469FE527-2AE8-472A-86CD-836817347555}"/>
              </a:ext>
            </a:extLst>
          </p:cNvPr>
          <p:cNvSpPr txBox="1"/>
          <p:nvPr/>
        </p:nvSpPr>
        <p:spPr>
          <a:xfrm>
            <a:off x="1564875" y="2148865"/>
            <a:ext cx="803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すいどうかん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F4FB507-0D4F-4E47-BC38-0E06751F9954}"/>
              </a:ext>
            </a:extLst>
          </p:cNvPr>
          <p:cNvSpPr txBox="1"/>
          <p:nvPr/>
        </p:nvSpPr>
        <p:spPr>
          <a:xfrm>
            <a:off x="2381319" y="2155568"/>
            <a:ext cx="396000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A6EF951-EDC8-4050-83D6-557C9C8BDCC9}"/>
              </a:ext>
            </a:extLst>
          </p:cNvPr>
          <p:cNvSpPr txBox="1"/>
          <p:nvPr/>
        </p:nvSpPr>
        <p:spPr>
          <a:xfrm>
            <a:off x="954835" y="2146776"/>
            <a:ext cx="396000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4B5C5AB3-8BA6-4367-9E72-56EBD1811575}"/>
              </a:ext>
            </a:extLst>
          </p:cNvPr>
          <p:cNvSpPr txBox="1"/>
          <p:nvPr/>
        </p:nvSpPr>
        <p:spPr>
          <a:xfrm>
            <a:off x="558600" y="1410888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ぞうふく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2FF6147-54F5-46CA-9048-5B8CE9051EA9}"/>
              </a:ext>
            </a:extLst>
          </p:cNvPr>
          <p:cNvSpPr txBox="1"/>
          <p:nvPr/>
        </p:nvSpPr>
        <p:spPr>
          <a:xfrm>
            <a:off x="7665223" y="1043530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しんごう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92EB31D-1537-4D96-8C62-EDEB5DE9900F}"/>
              </a:ext>
            </a:extLst>
          </p:cNvPr>
          <p:cNvSpPr txBox="1"/>
          <p:nvPr/>
        </p:nvSpPr>
        <p:spPr>
          <a:xfrm>
            <a:off x="5840339" y="1043530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EF42935F-D32E-4234-BDC6-6D1BDB4BC1D6}"/>
              </a:ext>
            </a:extLst>
          </p:cNvPr>
          <p:cNvSpPr txBox="1"/>
          <p:nvPr/>
        </p:nvSpPr>
        <p:spPr>
          <a:xfrm>
            <a:off x="2973771" y="1043530"/>
            <a:ext cx="6043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しんごう</a:t>
            </a:r>
          </a:p>
        </p:txBody>
      </p:sp>
    </p:spTree>
    <p:extLst>
      <p:ext uri="{BB962C8B-B14F-4D97-AF65-F5344CB8AC3E}">
        <p14:creationId xmlns:p14="http://schemas.microsoft.com/office/powerpoint/2010/main" val="29333527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07549" y="1646836"/>
            <a:ext cx="6648805" cy="442320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．水道を作ろう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傾斜のある水路を作って水を流そう！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3A1253E-8318-49A8-9200-4D50C131875E}"/>
              </a:ext>
            </a:extLst>
          </p:cNvPr>
          <p:cNvSpPr txBox="1"/>
          <p:nvPr/>
        </p:nvSpPr>
        <p:spPr>
          <a:xfrm>
            <a:off x="4894039" y="1080319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  <a:endParaRPr kumimoji="1" lang="ja-JP" altLang="en-US" sz="10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C1FC5A6-2CA2-4C91-85BE-88B47C5A6879}"/>
              </a:ext>
            </a:extLst>
          </p:cNvPr>
          <p:cNvSpPr txBox="1"/>
          <p:nvPr/>
        </p:nvSpPr>
        <p:spPr>
          <a:xfrm>
            <a:off x="1590308" y="6162949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86BA9F0-F2D1-4CC3-993A-4CDBA4B50859}"/>
              </a:ext>
            </a:extLst>
          </p:cNvPr>
          <p:cNvSpPr txBox="1"/>
          <p:nvPr/>
        </p:nvSpPr>
        <p:spPr>
          <a:xfrm>
            <a:off x="4962595" y="6233880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FF160368-62BD-45A1-9839-3E0767BAFD2E}"/>
              </a:ext>
            </a:extLst>
          </p:cNvPr>
          <p:cNvSpPr txBox="1"/>
          <p:nvPr/>
        </p:nvSpPr>
        <p:spPr>
          <a:xfrm>
            <a:off x="5591639" y="623164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9717A5F-DBD2-4EA1-AA0B-A9B9A9A65B91}"/>
              </a:ext>
            </a:extLst>
          </p:cNvPr>
          <p:cNvSpPr txBox="1"/>
          <p:nvPr/>
        </p:nvSpPr>
        <p:spPr>
          <a:xfrm>
            <a:off x="2430623" y="6219501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BD04C92-4176-4A4C-B35B-D269F053DEDC}"/>
              </a:ext>
            </a:extLst>
          </p:cNvPr>
          <p:cNvSpPr txBox="1"/>
          <p:nvPr/>
        </p:nvSpPr>
        <p:spPr>
          <a:xfrm>
            <a:off x="4445750" y="1080319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A025EC3-2706-4A88-A605-0EE0C625C236}"/>
              </a:ext>
            </a:extLst>
          </p:cNvPr>
          <p:cNvSpPr txBox="1"/>
          <p:nvPr/>
        </p:nvSpPr>
        <p:spPr>
          <a:xfrm>
            <a:off x="1907730" y="1080319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けいしゃ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B76EAE8-4CC2-4367-A2C5-6C7AC6B85FDA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C570204-383D-496E-B3CB-ABA4EC47F0FD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07291424-F646-4D8A-BB37-701BDDE59F16}"/>
              </a:ext>
            </a:extLst>
          </p:cNvPr>
          <p:cNvSpPr txBox="1"/>
          <p:nvPr/>
        </p:nvSpPr>
        <p:spPr>
          <a:xfrm>
            <a:off x="3112476" y="1080319"/>
            <a:ext cx="5805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すいろ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584B48B-4326-47E2-AA8F-4764CE3D1F15}"/>
              </a:ext>
            </a:extLst>
          </p:cNvPr>
          <p:cNvSpPr txBox="1"/>
          <p:nvPr/>
        </p:nvSpPr>
        <p:spPr>
          <a:xfrm>
            <a:off x="3732035" y="1080319"/>
            <a:ext cx="4599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21178893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．水道を作ろう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FF66ACC-483D-4E7E-AE3C-0D6E6F2052A4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8913A41-FBD3-4974-9393-67E9A297E6C9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AFD31C8-7C00-412B-B6B2-C9401757E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350" y="1649655"/>
            <a:ext cx="7255145" cy="4074137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E77310B-0734-4BEA-8DD1-E4CE7CDCAE3E}"/>
              </a:ext>
            </a:extLst>
          </p:cNvPr>
          <p:cNvSpPr txBox="1"/>
          <p:nvPr/>
        </p:nvSpPr>
        <p:spPr>
          <a:xfrm>
            <a:off x="1590308" y="6162949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0E985CE-4E08-4C2D-B32B-415E0F9BD478}"/>
              </a:ext>
            </a:extLst>
          </p:cNvPr>
          <p:cNvSpPr txBox="1"/>
          <p:nvPr/>
        </p:nvSpPr>
        <p:spPr>
          <a:xfrm>
            <a:off x="4962595" y="6233880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D538CEE-D380-485D-82BC-B4625EFDFB26}"/>
              </a:ext>
            </a:extLst>
          </p:cNvPr>
          <p:cNvSpPr txBox="1"/>
          <p:nvPr/>
        </p:nvSpPr>
        <p:spPr>
          <a:xfrm>
            <a:off x="5591639" y="623164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3035655A-E3D6-4796-9FC8-ECD055C39053}"/>
              </a:ext>
            </a:extLst>
          </p:cNvPr>
          <p:cNvSpPr txBox="1"/>
          <p:nvPr/>
        </p:nvSpPr>
        <p:spPr>
          <a:xfrm>
            <a:off x="2430623" y="6219501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99765339-ED98-4F48-A4AB-21E10E40C285}"/>
              </a:ext>
            </a:extLst>
          </p:cNvPr>
          <p:cNvSpPr txBox="1"/>
          <p:nvPr/>
        </p:nvSpPr>
        <p:spPr>
          <a:xfrm>
            <a:off x="748600" y="1044298"/>
            <a:ext cx="20854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完成イメージ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FE5112F3-578F-44DF-A30C-E054A5CEF957}"/>
              </a:ext>
            </a:extLst>
          </p:cNvPr>
          <p:cNvSpPr txBox="1"/>
          <p:nvPr/>
        </p:nvSpPr>
        <p:spPr>
          <a:xfrm>
            <a:off x="933061" y="112269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</p:spTree>
    <p:extLst>
      <p:ext uri="{BB962C8B-B14F-4D97-AF65-F5344CB8AC3E}">
        <p14:creationId xmlns:p14="http://schemas.microsoft.com/office/powerpoint/2010/main" val="37852778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．水道を作ろう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C484F1A-5994-47BA-9500-9288F8E3DCD3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730588F-325D-4946-BF56-F0C71CD3F712}"/>
              </a:ext>
            </a:extLst>
          </p:cNvPr>
          <p:cNvSpPr txBox="1"/>
          <p:nvPr/>
        </p:nvSpPr>
        <p:spPr>
          <a:xfrm>
            <a:off x="928897" y="3542988"/>
            <a:ext cx="7157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長さと区分の変数を作成します。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3DD91DE6-EB3C-4A3C-8D66-C6AAD9EEC3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63" y="3568621"/>
            <a:ext cx="563247" cy="563247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F150653D-2CCC-42D5-9B4F-AB21D42F7E3A}"/>
              </a:ext>
            </a:extLst>
          </p:cNvPr>
          <p:cNvSpPr txBox="1"/>
          <p:nvPr/>
        </p:nvSpPr>
        <p:spPr>
          <a:xfrm>
            <a:off x="884409" y="3617062"/>
            <a:ext cx="474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8A1B9FB-0AD1-43FC-A6C7-8FC2EE3AF731}"/>
              </a:ext>
            </a:extLst>
          </p:cNvPr>
          <p:cNvSpPr txBox="1"/>
          <p:nvPr/>
        </p:nvSpPr>
        <p:spPr>
          <a:xfrm>
            <a:off x="1559096" y="3617062"/>
            <a:ext cx="50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くぶん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1F6FF3F-B524-41B4-815C-D154CA6EEC04}"/>
              </a:ext>
            </a:extLst>
          </p:cNvPr>
          <p:cNvSpPr txBox="1"/>
          <p:nvPr/>
        </p:nvSpPr>
        <p:spPr>
          <a:xfrm>
            <a:off x="928897" y="4006325"/>
            <a:ext cx="79689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プログラム開始時に長さを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、区分を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に設定します。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7CFDC9C2-FC7B-4F48-89D3-DBC6255071CD}"/>
              </a:ext>
            </a:extLst>
          </p:cNvPr>
          <p:cNvSpPr txBox="1"/>
          <p:nvPr/>
        </p:nvSpPr>
        <p:spPr>
          <a:xfrm>
            <a:off x="928897" y="4433117"/>
            <a:ext cx="77864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チャットコマンドを入力したらエージェントが動くようプログラムを作ります。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A1BA948E-9F6A-4272-A520-F8EC0B6F8F8F}"/>
              </a:ext>
            </a:extLst>
          </p:cNvPr>
          <p:cNvSpPr txBox="1"/>
          <p:nvPr/>
        </p:nvSpPr>
        <p:spPr>
          <a:xfrm>
            <a:off x="7194756" y="4504172"/>
            <a:ext cx="4116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E79502B3-947F-42FC-BF9F-0C1456FC88C9}"/>
              </a:ext>
            </a:extLst>
          </p:cNvPr>
          <p:cNvSpPr txBox="1"/>
          <p:nvPr/>
        </p:nvSpPr>
        <p:spPr>
          <a:xfrm>
            <a:off x="4581533" y="4081753"/>
            <a:ext cx="7047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A9EB076-3DC3-4034-952E-A63900B1F1C2}"/>
              </a:ext>
            </a:extLst>
          </p:cNvPr>
          <p:cNvSpPr txBox="1"/>
          <p:nvPr/>
        </p:nvSpPr>
        <p:spPr>
          <a:xfrm>
            <a:off x="5147761" y="4504172"/>
            <a:ext cx="4529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18C93990-D114-42A3-A915-ABF971D147B5}"/>
              </a:ext>
            </a:extLst>
          </p:cNvPr>
          <p:cNvSpPr txBox="1"/>
          <p:nvPr/>
        </p:nvSpPr>
        <p:spPr>
          <a:xfrm>
            <a:off x="928897" y="4880734"/>
            <a:ext cx="7157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エージェントはブロックを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64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個準備します。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B67F62A7-4956-4716-9241-FDA2BDB38C5D}"/>
              </a:ext>
            </a:extLst>
          </p:cNvPr>
          <p:cNvSpPr txBox="1"/>
          <p:nvPr/>
        </p:nvSpPr>
        <p:spPr>
          <a:xfrm>
            <a:off x="928897" y="5939748"/>
            <a:ext cx="760688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区分の繰り返しブロックの中に、長さの繰り返しブロックを入れ子にします。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長さの繰り返しブロックの最後には、前に移動するブロックを追加してください。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5E9235CD-8635-4D0E-8651-9D5296F174D3}"/>
              </a:ext>
            </a:extLst>
          </p:cNvPr>
          <p:cNvSpPr txBox="1"/>
          <p:nvPr/>
        </p:nvSpPr>
        <p:spPr>
          <a:xfrm>
            <a:off x="4342247" y="6289751"/>
            <a:ext cx="474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E9DA313F-6432-41C6-AF77-A1A001720594}"/>
              </a:ext>
            </a:extLst>
          </p:cNvPr>
          <p:cNvSpPr txBox="1"/>
          <p:nvPr/>
        </p:nvSpPr>
        <p:spPr>
          <a:xfrm>
            <a:off x="6612798" y="6289751"/>
            <a:ext cx="5617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F6158626-52FF-4857-B338-47A7B0D05B57}"/>
              </a:ext>
            </a:extLst>
          </p:cNvPr>
          <p:cNvSpPr txBox="1"/>
          <p:nvPr/>
        </p:nvSpPr>
        <p:spPr>
          <a:xfrm>
            <a:off x="4800601" y="6289751"/>
            <a:ext cx="5827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pic>
        <p:nvPicPr>
          <p:cNvPr id="88" name="図 87">
            <a:extLst>
              <a:ext uri="{FF2B5EF4-FFF2-40B4-BE49-F238E27FC236}">
                <a16:creationId xmlns:a16="http://schemas.microsoft.com/office/drawing/2014/main" id="{A3DAAABD-4118-4E7F-A561-B571ACABF9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63" y="4013068"/>
            <a:ext cx="563247" cy="563247"/>
          </a:xfrm>
          <a:prstGeom prst="rect">
            <a:avLst/>
          </a:prstGeom>
        </p:spPr>
      </p:pic>
      <p:pic>
        <p:nvPicPr>
          <p:cNvPr id="89" name="図 88">
            <a:extLst>
              <a:ext uri="{FF2B5EF4-FFF2-40B4-BE49-F238E27FC236}">
                <a16:creationId xmlns:a16="http://schemas.microsoft.com/office/drawing/2014/main" id="{F04E96D5-FF2D-402C-9A9E-5EAC9FACC9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63" y="4443228"/>
            <a:ext cx="563247" cy="563247"/>
          </a:xfrm>
          <a:prstGeom prst="rect">
            <a:avLst/>
          </a:prstGeom>
        </p:spPr>
      </p:pic>
      <p:pic>
        <p:nvPicPr>
          <p:cNvPr id="91" name="図 90">
            <a:extLst>
              <a:ext uri="{FF2B5EF4-FFF2-40B4-BE49-F238E27FC236}">
                <a16:creationId xmlns:a16="http://schemas.microsoft.com/office/drawing/2014/main" id="{03CB137E-11D3-4FA8-A4A9-54C30783B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63" y="4888794"/>
            <a:ext cx="563247" cy="563247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22A16201-064C-41DA-82AD-47E8C1AF8B78}"/>
              </a:ext>
            </a:extLst>
          </p:cNvPr>
          <p:cNvSpPr txBox="1"/>
          <p:nvPr/>
        </p:nvSpPr>
        <p:spPr>
          <a:xfrm>
            <a:off x="911530" y="5335811"/>
            <a:ext cx="7157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傾斜があると水が流れます。ブロックは左・右・下に置きます。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F897EB38-1AF3-4594-9C39-BDC51ECD2B29}"/>
              </a:ext>
            </a:extLst>
          </p:cNvPr>
          <p:cNvSpPr txBox="1"/>
          <p:nvPr/>
        </p:nvSpPr>
        <p:spPr>
          <a:xfrm>
            <a:off x="4941804" y="5420017"/>
            <a:ext cx="4350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1028194C-9307-4731-90A8-D4C63D77AB11}"/>
              </a:ext>
            </a:extLst>
          </p:cNvPr>
          <p:cNvSpPr txBox="1"/>
          <p:nvPr/>
        </p:nvSpPr>
        <p:spPr>
          <a:xfrm>
            <a:off x="2111907" y="5420017"/>
            <a:ext cx="4167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E8459FA7-6459-4286-B5D8-F87E58848876}"/>
              </a:ext>
            </a:extLst>
          </p:cNvPr>
          <p:cNvSpPr txBox="1"/>
          <p:nvPr/>
        </p:nvSpPr>
        <p:spPr>
          <a:xfrm>
            <a:off x="5745791" y="5420017"/>
            <a:ext cx="474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2C36F87D-B1AD-4F50-8074-853B60AF5F85}"/>
              </a:ext>
            </a:extLst>
          </p:cNvPr>
          <p:cNvSpPr txBox="1"/>
          <p:nvPr/>
        </p:nvSpPr>
        <p:spPr>
          <a:xfrm>
            <a:off x="903297" y="5420017"/>
            <a:ext cx="6325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けいしゃ</a:t>
            </a:r>
          </a:p>
        </p:txBody>
      </p:sp>
      <p:pic>
        <p:nvPicPr>
          <p:cNvPr id="98" name="図 97">
            <a:extLst>
              <a:ext uri="{FF2B5EF4-FFF2-40B4-BE49-F238E27FC236}">
                <a16:creationId xmlns:a16="http://schemas.microsoft.com/office/drawing/2014/main" id="{F6BFA4DC-B0EE-45E9-92C3-2E0A934BE8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63" y="5350650"/>
            <a:ext cx="563247" cy="563247"/>
          </a:xfrm>
          <a:prstGeom prst="rect">
            <a:avLst/>
          </a:prstGeom>
        </p:spPr>
      </p:pic>
      <p:pic>
        <p:nvPicPr>
          <p:cNvPr id="99" name="図 98">
            <a:extLst>
              <a:ext uri="{FF2B5EF4-FFF2-40B4-BE49-F238E27FC236}">
                <a16:creationId xmlns:a16="http://schemas.microsoft.com/office/drawing/2014/main" id="{85E4D923-8250-4C98-A09D-F3A1795909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163" y="5864567"/>
            <a:ext cx="563247" cy="563247"/>
          </a:xfrm>
          <a:prstGeom prst="rect">
            <a:avLst/>
          </a:prstGeom>
        </p:spPr>
      </p:pic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0EE62A9F-8130-4582-BF07-713C86692B7E}"/>
              </a:ext>
            </a:extLst>
          </p:cNvPr>
          <p:cNvSpPr txBox="1"/>
          <p:nvPr/>
        </p:nvSpPr>
        <p:spPr>
          <a:xfrm>
            <a:off x="2119627" y="3617062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B100D72D-27FC-402C-B43B-3636BEEF62F8}"/>
              </a:ext>
            </a:extLst>
          </p:cNvPr>
          <p:cNvSpPr txBox="1"/>
          <p:nvPr/>
        </p:nvSpPr>
        <p:spPr>
          <a:xfrm>
            <a:off x="2609554" y="4504172"/>
            <a:ext cx="86554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9DA17A84-9532-4E57-BEA5-AB2B0DA67B83}"/>
              </a:ext>
            </a:extLst>
          </p:cNvPr>
          <p:cNvSpPr txBox="1"/>
          <p:nvPr/>
        </p:nvSpPr>
        <p:spPr>
          <a:xfrm>
            <a:off x="3636261" y="4947412"/>
            <a:ext cx="8014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 じゅんび</a:t>
            </a: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AEC69446-C0D3-487D-98DA-36611990BFC8}"/>
              </a:ext>
            </a:extLst>
          </p:cNvPr>
          <p:cNvSpPr txBox="1"/>
          <p:nvPr/>
        </p:nvSpPr>
        <p:spPr>
          <a:xfrm>
            <a:off x="891573" y="5940273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くぶん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DB332A4F-E0BB-4030-98B1-34015C4245FD}"/>
              </a:ext>
            </a:extLst>
          </p:cNvPr>
          <p:cNvSpPr txBox="1"/>
          <p:nvPr/>
        </p:nvSpPr>
        <p:spPr>
          <a:xfrm>
            <a:off x="3319042" y="5940273"/>
            <a:ext cx="474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577493B0-EB7E-4920-B61F-ACFF4B573ED6}"/>
              </a:ext>
            </a:extLst>
          </p:cNvPr>
          <p:cNvSpPr txBox="1"/>
          <p:nvPr/>
        </p:nvSpPr>
        <p:spPr>
          <a:xfrm>
            <a:off x="1558021" y="6289751"/>
            <a:ext cx="3508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B628D7F-4445-42E7-9D84-240B21AC68CF}"/>
              </a:ext>
            </a:extLst>
          </p:cNvPr>
          <p:cNvSpPr txBox="1"/>
          <p:nvPr/>
        </p:nvSpPr>
        <p:spPr>
          <a:xfrm>
            <a:off x="2008524" y="4070762"/>
            <a:ext cx="6291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かいしじ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E5476D6-93DA-43F5-9AA5-71013C4766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87275"/>
            <a:ext cx="9144000" cy="33841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72F30CB5-40EB-4B58-B1EA-8A7C30E8F7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915532"/>
            <a:ext cx="9144000" cy="747486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538E7411-0D14-429D-9965-46C04D2A8C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666544"/>
            <a:ext cx="9144000" cy="87644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0229DBF1-B718-4C45-A456-389307C102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3515" y="2881558"/>
            <a:ext cx="4807644" cy="678726"/>
          </a:xfrm>
          <a:prstGeom prst="rect">
            <a:avLst/>
          </a:prstGeom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FF66ACC-483D-4E7E-AE3C-0D6E6F2052A4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8913A41-FBD3-4974-9393-67E9A297E6C9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F5D37CA6-CE96-42F2-9D75-04A4C65F758F}"/>
              </a:ext>
            </a:extLst>
          </p:cNvPr>
          <p:cNvSpPr txBox="1"/>
          <p:nvPr/>
        </p:nvSpPr>
        <p:spPr>
          <a:xfrm>
            <a:off x="2733820" y="3617062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CF1730A3-57FA-453F-BB32-1EDDD0212719}"/>
              </a:ext>
            </a:extLst>
          </p:cNvPr>
          <p:cNvSpPr txBox="1"/>
          <p:nvPr/>
        </p:nvSpPr>
        <p:spPr>
          <a:xfrm>
            <a:off x="2748799" y="4081753"/>
            <a:ext cx="3991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140A2C4E-1B37-4D23-8058-23D1A46AB18D}"/>
              </a:ext>
            </a:extLst>
          </p:cNvPr>
          <p:cNvSpPr txBox="1"/>
          <p:nvPr/>
        </p:nvSpPr>
        <p:spPr>
          <a:xfrm>
            <a:off x="3717946" y="4081753"/>
            <a:ext cx="50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くぶん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D7A7DF71-8092-4048-ACAB-67E1720C5339}"/>
              </a:ext>
            </a:extLst>
          </p:cNvPr>
          <p:cNvSpPr txBox="1"/>
          <p:nvPr/>
        </p:nvSpPr>
        <p:spPr>
          <a:xfrm>
            <a:off x="2528872" y="5420017"/>
            <a:ext cx="4167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22435166-23DE-448A-85D3-B29E4589CADF}"/>
              </a:ext>
            </a:extLst>
          </p:cNvPr>
          <p:cNvSpPr txBox="1"/>
          <p:nvPr/>
        </p:nvSpPr>
        <p:spPr>
          <a:xfrm>
            <a:off x="4499044" y="5420017"/>
            <a:ext cx="51912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222DE754-80B9-4F32-AF37-A8AE28A26CCD}"/>
              </a:ext>
            </a:extLst>
          </p:cNvPr>
          <p:cNvSpPr txBox="1"/>
          <p:nvPr/>
        </p:nvSpPr>
        <p:spPr>
          <a:xfrm>
            <a:off x="5333766" y="5420017"/>
            <a:ext cx="4350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AE15C5B7-26C9-4755-A667-6FAF45735D44}"/>
              </a:ext>
            </a:extLst>
          </p:cNvPr>
          <p:cNvSpPr txBox="1"/>
          <p:nvPr/>
        </p:nvSpPr>
        <p:spPr>
          <a:xfrm>
            <a:off x="3354636" y="6289751"/>
            <a:ext cx="58279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さいご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A6536D3F-5419-4F11-90A7-CDD124500CCA}"/>
              </a:ext>
            </a:extLst>
          </p:cNvPr>
          <p:cNvSpPr txBox="1"/>
          <p:nvPr/>
        </p:nvSpPr>
        <p:spPr>
          <a:xfrm>
            <a:off x="1940156" y="6289751"/>
            <a:ext cx="4099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10B62071-1064-48DE-89DF-2C3590D2CD24}"/>
              </a:ext>
            </a:extLst>
          </p:cNvPr>
          <p:cNvSpPr txBox="1"/>
          <p:nvPr/>
        </p:nvSpPr>
        <p:spPr>
          <a:xfrm>
            <a:off x="930005" y="6289751"/>
            <a:ext cx="4099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119" name="テキスト ボックス 118">
            <a:extLst>
              <a:ext uri="{FF2B5EF4-FFF2-40B4-BE49-F238E27FC236}">
                <a16:creationId xmlns:a16="http://schemas.microsoft.com/office/drawing/2014/main" id="{6A9F91E0-41F9-4052-AD8F-97A6E540B42E}"/>
              </a:ext>
            </a:extLst>
          </p:cNvPr>
          <p:cNvSpPr txBox="1"/>
          <p:nvPr/>
        </p:nvSpPr>
        <p:spPr>
          <a:xfrm>
            <a:off x="6834055" y="5940273"/>
            <a:ext cx="3508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0D4E7CE6-1BE0-42F6-98DB-AA167EE27DBC}"/>
              </a:ext>
            </a:extLst>
          </p:cNvPr>
          <p:cNvSpPr txBox="1"/>
          <p:nvPr/>
        </p:nvSpPr>
        <p:spPr>
          <a:xfrm>
            <a:off x="6422024" y="5940273"/>
            <a:ext cx="3508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10A3E27B-22BA-4D28-AA95-AE3F70BEACE2}"/>
              </a:ext>
            </a:extLst>
          </p:cNvPr>
          <p:cNvSpPr txBox="1"/>
          <p:nvPr/>
        </p:nvSpPr>
        <p:spPr>
          <a:xfrm>
            <a:off x="4590529" y="5940273"/>
            <a:ext cx="3508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734B352B-6088-490B-AED2-825D72B60B99}"/>
              </a:ext>
            </a:extLst>
          </p:cNvPr>
          <p:cNvSpPr txBox="1"/>
          <p:nvPr/>
        </p:nvSpPr>
        <p:spPr>
          <a:xfrm>
            <a:off x="4972664" y="5940273"/>
            <a:ext cx="4099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4E178A5F-0709-4DAC-9099-F0B15C3183DD}"/>
              </a:ext>
            </a:extLst>
          </p:cNvPr>
          <p:cNvSpPr txBox="1"/>
          <p:nvPr/>
        </p:nvSpPr>
        <p:spPr>
          <a:xfrm>
            <a:off x="3962513" y="5940273"/>
            <a:ext cx="4099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8609A82B-3D85-4368-95A3-E7F13AB16D48}"/>
              </a:ext>
            </a:extLst>
          </p:cNvPr>
          <p:cNvSpPr txBox="1"/>
          <p:nvPr/>
        </p:nvSpPr>
        <p:spPr>
          <a:xfrm>
            <a:off x="1540018" y="5940273"/>
            <a:ext cx="3508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E67AD950-B6D7-45E7-9E79-89B283461A9E}"/>
              </a:ext>
            </a:extLst>
          </p:cNvPr>
          <p:cNvSpPr txBox="1"/>
          <p:nvPr/>
        </p:nvSpPr>
        <p:spPr>
          <a:xfrm>
            <a:off x="1948529" y="5940273"/>
            <a:ext cx="40999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</p:spTree>
    <p:extLst>
      <p:ext uri="{BB962C8B-B14F-4D97-AF65-F5344CB8AC3E}">
        <p14:creationId xmlns:p14="http://schemas.microsoft.com/office/powerpoint/2010/main" val="17602016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吹き出し: 角を丸めた四角形 37">
            <a:extLst>
              <a:ext uri="{FF2B5EF4-FFF2-40B4-BE49-F238E27FC236}">
                <a16:creationId xmlns:a16="http://schemas.microsoft.com/office/drawing/2014/main" id="{F81CAFA6-D8C7-470D-B576-73C2625D4955}"/>
              </a:ext>
            </a:extLst>
          </p:cNvPr>
          <p:cNvSpPr/>
          <p:nvPr/>
        </p:nvSpPr>
        <p:spPr>
          <a:xfrm>
            <a:off x="1494288" y="3795000"/>
            <a:ext cx="5772904" cy="1508105"/>
          </a:xfrm>
          <a:prstGeom prst="wedgeRoundRectCallout">
            <a:avLst>
              <a:gd name="adj1" fmla="val -54993"/>
              <a:gd name="adj2" fmla="val -2462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E539859-E8F6-4ABF-B7CD-0270A6CD5FEC}"/>
              </a:ext>
            </a:extLst>
          </p:cNvPr>
          <p:cNvSpPr txBox="1"/>
          <p:nvPr/>
        </p:nvSpPr>
        <p:spPr>
          <a:xfrm>
            <a:off x="1565145" y="3751567"/>
            <a:ext cx="57020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そうだね！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最初に設定する値を「</a:t>
            </a:r>
            <a:r>
              <a:rPr kumimoji="1"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初期値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値を設定するだけで、いろんな建築現場で活用できるね！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．水道を作ろう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44F8E1C-C40D-4C1D-9449-1BA4FB97C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084" y="2445688"/>
            <a:ext cx="664291" cy="711741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43CCE46F-00A4-4802-A3D2-F6EB02C55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35" y="1482179"/>
            <a:ext cx="752413" cy="650735"/>
          </a:xfrm>
          <a:prstGeom prst="rect">
            <a:avLst/>
          </a:prstGeom>
        </p:spPr>
      </p:pic>
      <p:sp>
        <p:nvSpPr>
          <p:cNvPr id="19" name="吹き出し: 角を丸めた四角形 18">
            <a:extLst>
              <a:ext uri="{FF2B5EF4-FFF2-40B4-BE49-F238E27FC236}">
                <a16:creationId xmlns:a16="http://schemas.microsoft.com/office/drawing/2014/main" id="{21AB37A1-CDDE-4976-9154-32801AFB1724}"/>
              </a:ext>
            </a:extLst>
          </p:cNvPr>
          <p:cNvSpPr/>
          <p:nvPr/>
        </p:nvSpPr>
        <p:spPr>
          <a:xfrm>
            <a:off x="1368264" y="1523755"/>
            <a:ext cx="5772904" cy="519305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1E24FF2-1932-47DD-99DD-D701527B59B0}"/>
              </a:ext>
            </a:extLst>
          </p:cNvPr>
          <p:cNvSpPr txBox="1"/>
          <p:nvPr/>
        </p:nvSpPr>
        <p:spPr>
          <a:xfrm>
            <a:off x="1439121" y="1480322"/>
            <a:ext cx="5702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今度も最初に長さと区分の数を変数で設定するよ。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7FA2FB5-8860-48C8-97E7-D73D2C76D0D7}"/>
              </a:ext>
            </a:extLst>
          </p:cNvPr>
          <p:cNvSpPr txBox="1"/>
          <p:nvPr/>
        </p:nvSpPr>
        <p:spPr>
          <a:xfrm>
            <a:off x="1432997" y="1553496"/>
            <a:ext cx="5634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こんど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FC2F183-D9C7-4D32-9588-69D1A69F8B4A}"/>
              </a:ext>
            </a:extLst>
          </p:cNvPr>
          <p:cNvSpPr txBox="1"/>
          <p:nvPr/>
        </p:nvSpPr>
        <p:spPr>
          <a:xfrm>
            <a:off x="2636701" y="1553496"/>
            <a:ext cx="4344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7A86ED6-227E-42A7-ABC2-3F2C0E543945}"/>
              </a:ext>
            </a:extLst>
          </p:cNvPr>
          <p:cNvSpPr txBox="1"/>
          <p:nvPr/>
        </p:nvSpPr>
        <p:spPr>
          <a:xfrm>
            <a:off x="4858947" y="1553496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E269A96-D71F-467E-9972-5D7225AB5BBD}"/>
              </a:ext>
            </a:extLst>
          </p:cNvPr>
          <p:cNvSpPr txBox="1"/>
          <p:nvPr/>
        </p:nvSpPr>
        <p:spPr>
          <a:xfrm>
            <a:off x="3255254" y="1553496"/>
            <a:ext cx="59822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くぶん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9F3ED9F-B19E-40C1-BED5-3FA379E39676}"/>
              </a:ext>
            </a:extLst>
          </p:cNvPr>
          <p:cNvSpPr txBox="1"/>
          <p:nvPr/>
        </p:nvSpPr>
        <p:spPr>
          <a:xfrm>
            <a:off x="3874110" y="1553496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732922F-8BA6-4016-A7B5-1BDD59D2C497}"/>
              </a:ext>
            </a:extLst>
          </p:cNvPr>
          <p:cNvSpPr txBox="1"/>
          <p:nvPr/>
        </p:nvSpPr>
        <p:spPr>
          <a:xfrm>
            <a:off x="3199595" y="2411146"/>
            <a:ext cx="45224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変数で指定すると、建築現場の条件に合わせて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同じプログラムを使うことができるね。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吹き出し: 角を丸めた四角形 30">
            <a:extLst>
              <a:ext uri="{FF2B5EF4-FFF2-40B4-BE49-F238E27FC236}">
                <a16:creationId xmlns:a16="http://schemas.microsoft.com/office/drawing/2014/main" id="{140BE5DB-F560-4E36-B320-30B8C76634F3}"/>
              </a:ext>
            </a:extLst>
          </p:cNvPr>
          <p:cNvSpPr/>
          <p:nvPr/>
        </p:nvSpPr>
        <p:spPr>
          <a:xfrm>
            <a:off x="3071194" y="2445950"/>
            <a:ext cx="4796845" cy="988028"/>
          </a:xfrm>
          <a:prstGeom prst="wedgeRoundRectCallout">
            <a:avLst>
              <a:gd name="adj1" fmla="val 52966"/>
              <a:gd name="adj2" fmla="val -1181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E700CC5-38B7-406B-97EC-7E493D9EB32A}"/>
              </a:ext>
            </a:extLst>
          </p:cNvPr>
          <p:cNvSpPr txBox="1"/>
          <p:nvPr/>
        </p:nvSpPr>
        <p:spPr>
          <a:xfrm>
            <a:off x="1507683" y="4786519"/>
            <a:ext cx="5296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29232E21-E9BF-41FF-BD14-E5E812B60DA7}"/>
              </a:ext>
            </a:extLst>
          </p:cNvPr>
          <p:cNvSpPr txBox="1"/>
          <p:nvPr/>
        </p:nvSpPr>
        <p:spPr>
          <a:xfrm>
            <a:off x="4785605" y="2962760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B94E01BC-7776-451C-B7A3-9B42253B82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59" y="3920477"/>
            <a:ext cx="752413" cy="650735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2583143-C46F-4D64-A672-C83CB1CC032B}"/>
              </a:ext>
            </a:extLst>
          </p:cNvPr>
          <p:cNvSpPr txBox="1"/>
          <p:nvPr/>
        </p:nvSpPr>
        <p:spPr>
          <a:xfrm>
            <a:off x="3841971" y="2476902"/>
            <a:ext cx="5374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EEE6A1E-7DC3-479C-BD5E-1BE139D00849}"/>
              </a:ext>
            </a:extLst>
          </p:cNvPr>
          <p:cNvSpPr txBox="1"/>
          <p:nvPr/>
        </p:nvSpPr>
        <p:spPr>
          <a:xfrm>
            <a:off x="3606897" y="4308593"/>
            <a:ext cx="7212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しょきち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AA38D47-9FE4-4621-9CE0-705668653477}"/>
              </a:ext>
            </a:extLst>
          </p:cNvPr>
          <p:cNvSpPr txBox="1"/>
          <p:nvPr/>
        </p:nvSpPr>
        <p:spPr>
          <a:xfrm>
            <a:off x="2901330" y="4308593"/>
            <a:ext cx="57129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283CBE4-812D-43E0-B753-0A899CFAB747}"/>
              </a:ext>
            </a:extLst>
          </p:cNvPr>
          <p:cNvSpPr txBox="1"/>
          <p:nvPr/>
        </p:nvSpPr>
        <p:spPr>
          <a:xfrm>
            <a:off x="3172402" y="2962760"/>
            <a:ext cx="4344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774CDF33-3518-444F-981E-AD2CF210F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084" y="5582698"/>
            <a:ext cx="664291" cy="711741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4F6FB56A-D543-4499-A1B4-B17CB95CAE3D}"/>
              </a:ext>
            </a:extLst>
          </p:cNvPr>
          <p:cNvSpPr txBox="1"/>
          <p:nvPr/>
        </p:nvSpPr>
        <p:spPr>
          <a:xfrm>
            <a:off x="3199595" y="5548156"/>
            <a:ext cx="4522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変数って便利だね！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9879C5A-0437-46F2-8551-8979DD10074B}"/>
              </a:ext>
            </a:extLst>
          </p:cNvPr>
          <p:cNvSpPr txBox="1"/>
          <p:nvPr/>
        </p:nvSpPr>
        <p:spPr>
          <a:xfrm>
            <a:off x="5925229" y="2476902"/>
            <a:ext cx="7796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吹き出し: 角を丸めた四角形 53">
            <a:extLst>
              <a:ext uri="{FF2B5EF4-FFF2-40B4-BE49-F238E27FC236}">
                <a16:creationId xmlns:a16="http://schemas.microsoft.com/office/drawing/2014/main" id="{882323A8-E226-42F8-BAF4-B70146813768}"/>
              </a:ext>
            </a:extLst>
          </p:cNvPr>
          <p:cNvSpPr/>
          <p:nvPr/>
        </p:nvSpPr>
        <p:spPr>
          <a:xfrm>
            <a:off x="3071194" y="5582960"/>
            <a:ext cx="4796846" cy="523220"/>
          </a:xfrm>
          <a:prstGeom prst="wedgeRoundRectCallout">
            <a:avLst>
              <a:gd name="adj1" fmla="val 52966"/>
              <a:gd name="adj2" fmla="val -1181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60F0C4E-AE5C-4095-93AA-0B168F144755}"/>
              </a:ext>
            </a:extLst>
          </p:cNvPr>
          <p:cNvSpPr txBox="1"/>
          <p:nvPr/>
        </p:nvSpPr>
        <p:spPr>
          <a:xfrm>
            <a:off x="4010931" y="5605720"/>
            <a:ext cx="584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べんり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6E02782-A4FA-4B53-AE39-523A47866279}"/>
              </a:ext>
            </a:extLst>
          </p:cNvPr>
          <p:cNvSpPr txBox="1"/>
          <p:nvPr/>
        </p:nvSpPr>
        <p:spPr>
          <a:xfrm>
            <a:off x="4250320" y="1553496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9554E1E-D29D-42CD-B4CF-72ED3178CBF1}"/>
              </a:ext>
            </a:extLst>
          </p:cNvPr>
          <p:cNvSpPr txBox="1"/>
          <p:nvPr/>
        </p:nvSpPr>
        <p:spPr>
          <a:xfrm>
            <a:off x="2028074" y="1553496"/>
            <a:ext cx="6730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D9A070C-8203-4B2E-AA89-843CCDDFD27D}"/>
              </a:ext>
            </a:extLst>
          </p:cNvPr>
          <p:cNvSpPr txBox="1"/>
          <p:nvPr/>
        </p:nvSpPr>
        <p:spPr>
          <a:xfrm>
            <a:off x="6628524" y="2476902"/>
            <a:ext cx="43449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9879728-6BD2-45DC-B65E-A98A0A01E193}"/>
              </a:ext>
            </a:extLst>
          </p:cNvPr>
          <p:cNvSpPr txBox="1"/>
          <p:nvPr/>
        </p:nvSpPr>
        <p:spPr>
          <a:xfrm>
            <a:off x="4948110" y="2476902"/>
            <a:ext cx="10912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けんちくげんば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D166765-FB58-4977-8F3B-E3AE7DE5A9AE}"/>
              </a:ext>
            </a:extLst>
          </p:cNvPr>
          <p:cNvSpPr txBox="1"/>
          <p:nvPr/>
        </p:nvSpPr>
        <p:spPr>
          <a:xfrm>
            <a:off x="4328134" y="4795311"/>
            <a:ext cx="10912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けんちくげんば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D4B63C40-50B4-4C0E-8B6E-2ABFC01A4CCA}"/>
              </a:ext>
            </a:extLst>
          </p:cNvPr>
          <p:cNvSpPr txBox="1"/>
          <p:nvPr/>
        </p:nvSpPr>
        <p:spPr>
          <a:xfrm>
            <a:off x="5396027" y="4802107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かつよう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C5E07411-BF73-47C5-94ED-4E7E85E3EF1B}"/>
              </a:ext>
            </a:extLst>
          </p:cNvPr>
          <p:cNvSpPr txBox="1"/>
          <p:nvPr/>
        </p:nvSpPr>
        <p:spPr>
          <a:xfrm>
            <a:off x="1548272" y="4308593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7D20AFC4-51BF-4F59-8E35-4780E1D864E4}"/>
              </a:ext>
            </a:extLst>
          </p:cNvPr>
          <p:cNvSpPr txBox="1"/>
          <p:nvPr/>
        </p:nvSpPr>
        <p:spPr>
          <a:xfrm>
            <a:off x="1943206" y="4790023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7404FC77-D3EF-427A-833D-E186164BF9B3}"/>
              </a:ext>
            </a:extLst>
          </p:cNvPr>
          <p:cNvSpPr txBox="1"/>
          <p:nvPr/>
        </p:nvSpPr>
        <p:spPr>
          <a:xfrm>
            <a:off x="3150941" y="5605720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441A3F61-FBEB-4078-B603-0B3CBAE75A77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036256C-75B7-448F-9A94-4268870AA078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A6C0CC4-3F76-4A31-AA2A-3600C6FE3F4F}"/>
              </a:ext>
            </a:extLst>
          </p:cNvPr>
          <p:cNvSpPr txBox="1"/>
          <p:nvPr/>
        </p:nvSpPr>
        <p:spPr>
          <a:xfrm>
            <a:off x="3168523" y="2476902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76C9BDC-FF26-4024-8D25-4C3ACC2D6FC5}"/>
              </a:ext>
            </a:extLst>
          </p:cNvPr>
          <p:cNvSpPr txBox="1"/>
          <p:nvPr/>
        </p:nvSpPr>
        <p:spPr>
          <a:xfrm>
            <a:off x="2146323" y="4308593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091285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．水道を作ろう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FF66ACC-483D-4E7E-AE3C-0D6E6F2052A4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8913A41-FBD3-4974-9393-67E9A297E6C9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B8861C4-FB27-4904-AC2B-95CD96670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27922" y="1679083"/>
            <a:ext cx="8087453" cy="4569965"/>
          </a:xfrm>
          <a:prstGeom prst="rect">
            <a:avLst/>
          </a:prstGeom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149CBA1-D270-4229-8409-62C0EC2261DD}"/>
              </a:ext>
            </a:extLst>
          </p:cNvPr>
          <p:cNvSpPr txBox="1"/>
          <p:nvPr/>
        </p:nvSpPr>
        <p:spPr>
          <a:xfrm>
            <a:off x="725198" y="1010988"/>
            <a:ext cx="74164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区分は全部で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つ、一つの区分の長さは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ブロックです。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8F76CAD-1682-49FA-A808-12A0E6ABDFCB}"/>
              </a:ext>
            </a:extLst>
          </p:cNvPr>
          <p:cNvSpPr txBox="1"/>
          <p:nvPr/>
        </p:nvSpPr>
        <p:spPr>
          <a:xfrm>
            <a:off x="3368411" y="1081298"/>
            <a:ext cx="596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くぶん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CEE1ADD1-3B79-4F44-B3E7-8957628D706A}"/>
              </a:ext>
            </a:extLst>
          </p:cNvPr>
          <p:cNvSpPr txBox="1"/>
          <p:nvPr/>
        </p:nvSpPr>
        <p:spPr>
          <a:xfrm>
            <a:off x="1423554" y="1081298"/>
            <a:ext cx="596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ぜんぶ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A1683B80-9205-4A94-8FC6-381523519E15}"/>
              </a:ext>
            </a:extLst>
          </p:cNvPr>
          <p:cNvSpPr txBox="1"/>
          <p:nvPr/>
        </p:nvSpPr>
        <p:spPr>
          <a:xfrm>
            <a:off x="4055095" y="1081298"/>
            <a:ext cx="487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BC314A0A-D10B-4664-A971-208386A66AF5}"/>
              </a:ext>
            </a:extLst>
          </p:cNvPr>
          <p:cNvSpPr txBox="1"/>
          <p:nvPr/>
        </p:nvSpPr>
        <p:spPr>
          <a:xfrm>
            <a:off x="2686068" y="1081298"/>
            <a:ext cx="4871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ひと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9E4F9638-0386-4BEF-A47F-56B7B19AF0D3}"/>
              </a:ext>
            </a:extLst>
          </p:cNvPr>
          <p:cNvSpPr txBox="1"/>
          <p:nvPr/>
        </p:nvSpPr>
        <p:spPr>
          <a:xfrm>
            <a:off x="735316" y="1081298"/>
            <a:ext cx="596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くぶん</a:t>
            </a: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50ADF13F-ECF5-483C-B3A5-8E18CC6E6558}"/>
              </a:ext>
            </a:extLst>
          </p:cNvPr>
          <p:cNvCxnSpPr>
            <a:cxnSpLocks/>
          </p:cNvCxnSpPr>
          <p:nvPr/>
        </p:nvCxnSpPr>
        <p:spPr>
          <a:xfrm>
            <a:off x="1866573" y="3506865"/>
            <a:ext cx="3379" cy="1759727"/>
          </a:xfrm>
          <a:prstGeom prst="line">
            <a:avLst/>
          </a:prstGeom>
          <a:ln w="38100">
            <a:solidFill>
              <a:srgbClr val="85D4E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コネクタ 72">
            <a:extLst>
              <a:ext uri="{FF2B5EF4-FFF2-40B4-BE49-F238E27FC236}">
                <a16:creationId xmlns:a16="http://schemas.microsoft.com/office/drawing/2014/main" id="{BDB414F8-E641-47EC-8140-281B6E02C434}"/>
              </a:ext>
            </a:extLst>
          </p:cNvPr>
          <p:cNvCxnSpPr>
            <a:cxnSpLocks/>
          </p:cNvCxnSpPr>
          <p:nvPr/>
        </p:nvCxnSpPr>
        <p:spPr>
          <a:xfrm>
            <a:off x="3108603" y="3506864"/>
            <a:ext cx="3379" cy="1759727"/>
          </a:xfrm>
          <a:prstGeom prst="line">
            <a:avLst/>
          </a:prstGeom>
          <a:ln w="38100">
            <a:solidFill>
              <a:srgbClr val="85D4E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線コネクタ 76">
            <a:extLst>
              <a:ext uri="{FF2B5EF4-FFF2-40B4-BE49-F238E27FC236}">
                <a16:creationId xmlns:a16="http://schemas.microsoft.com/office/drawing/2014/main" id="{88E1D7D0-3EFF-407E-B98A-8EB578347EEE}"/>
              </a:ext>
            </a:extLst>
          </p:cNvPr>
          <p:cNvCxnSpPr>
            <a:cxnSpLocks/>
          </p:cNvCxnSpPr>
          <p:nvPr/>
        </p:nvCxnSpPr>
        <p:spPr>
          <a:xfrm>
            <a:off x="4120335" y="3506863"/>
            <a:ext cx="3379" cy="1759727"/>
          </a:xfrm>
          <a:prstGeom prst="line">
            <a:avLst/>
          </a:prstGeom>
          <a:ln w="38100">
            <a:solidFill>
              <a:srgbClr val="85D4E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>
            <a:extLst>
              <a:ext uri="{FF2B5EF4-FFF2-40B4-BE49-F238E27FC236}">
                <a16:creationId xmlns:a16="http://schemas.microsoft.com/office/drawing/2014/main" id="{10AAB1CE-A048-4AC0-AB20-0C8BBE7F8DB9}"/>
              </a:ext>
            </a:extLst>
          </p:cNvPr>
          <p:cNvCxnSpPr>
            <a:cxnSpLocks/>
          </p:cNvCxnSpPr>
          <p:nvPr/>
        </p:nvCxnSpPr>
        <p:spPr>
          <a:xfrm>
            <a:off x="5100553" y="3506863"/>
            <a:ext cx="3379" cy="1759727"/>
          </a:xfrm>
          <a:prstGeom prst="line">
            <a:avLst/>
          </a:prstGeom>
          <a:ln w="38100">
            <a:solidFill>
              <a:srgbClr val="85D4E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コネクタ 79">
            <a:extLst>
              <a:ext uri="{FF2B5EF4-FFF2-40B4-BE49-F238E27FC236}">
                <a16:creationId xmlns:a16="http://schemas.microsoft.com/office/drawing/2014/main" id="{6996AE14-3A88-4A01-8C04-3A695B9CF782}"/>
              </a:ext>
            </a:extLst>
          </p:cNvPr>
          <p:cNvCxnSpPr>
            <a:cxnSpLocks/>
          </p:cNvCxnSpPr>
          <p:nvPr/>
        </p:nvCxnSpPr>
        <p:spPr>
          <a:xfrm>
            <a:off x="6087806" y="3506862"/>
            <a:ext cx="3379" cy="1759727"/>
          </a:xfrm>
          <a:prstGeom prst="line">
            <a:avLst/>
          </a:prstGeom>
          <a:ln w="38100">
            <a:solidFill>
              <a:srgbClr val="85D4E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線コネクタ 82">
            <a:extLst>
              <a:ext uri="{FF2B5EF4-FFF2-40B4-BE49-F238E27FC236}">
                <a16:creationId xmlns:a16="http://schemas.microsoft.com/office/drawing/2014/main" id="{EC366D0E-2FA8-45B0-8D50-B0A8FB602A6F}"/>
              </a:ext>
            </a:extLst>
          </p:cNvPr>
          <p:cNvCxnSpPr>
            <a:cxnSpLocks/>
          </p:cNvCxnSpPr>
          <p:nvPr/>
        </p:nvCxnSpPr>
        <p:spPr>
          <a:xfrm>
            <a:off x="7300201" y="3506861"/>
            <a:ext cx="3379" cy="1759727"/>
          </a:xfrm>
          <a:prstGeom prst="line">
            <a:avLst/>
          </a:prstGeom>
          <a:ln w="38100">
            <a:solidFill>
              <a:srgbClr val="85D4E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497A5027-8692-4A79-AD4C-2405912ABC15}"/>
              </a:ext>
            </a:extLst>
          </p:cNvPr>
          <p:cNvSpPr txBox="1"/>
          <p:nvPr/>
        </p:nvSpPr>
        <p:spPr>
          <a:xfrm>
            <a:off x="2290328" y="3341205"/>
            <a:ext cx="441248" cy="473206"/>
          </a:xfrm>
          <a:prstGeom prst="rect">
            <a:avLst/>
          </a:prstGeom>
          <a:solidFill>
            <a:schemeClr val="bg1"/>
          </a:solidFill>
          <a:ln w="28575">
            <a:solidFill>
              <a:srgbClr val="85D4E7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0F36EA97-C10C-433C-A69C-31A1F2183159}"/>
              </a:ext>
            </a:extLst>
          </p:cNvPr>
          <p:cNvSpPr txBox="1"/>
          <p:nvPr/>
        </p:nvSpPr>
        <p:spPr>
          <a:xfrm>
            <a:off x="3431591" y="3341205"/>
            <a:ext cx="441248" cy="473206"/>
          </a:xfrm>
          <a:prstGeom prst="rect">
            <a:avLst/>
          </a:prstGeom>
          <a:solidFill>
            <a:schemeClr val="bg1"/>
          </a:solidFill>
          <a:ln w="28575">
            <a:solidFill>
              <a:srgbClr val="85D4E7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907F4625-6BB5-4358-90FB-75DF7A4FF21A}"/>
              </a:ext>
            </a:extLst>
          </p:cNvPr>
          <p:cNvSpPr txBox="1"/>
          <p:nvPr/>
        </p:nvSpPr>
        <p:spPr>
          <a:xfrm>
            <a:off x="4415856" y="3341205"/>
            <a:ext cx="441248" cy="473206"/>
          </a:xfrm>
          <a:prstGeom prst="rect">
            <a:avLst/>
          </a:prstGeom>
          <a:solidFill>
            <a:schemeClr val="bg1"/>
          </a:solidFill>
          <a:ln w="28575">
            <a:solidFill>
              <a:srgbClr val="85D4E7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③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132EE8EB-FEDC-4525-AE56-EBB0A31D153A}"/>
              </a:ext>
            </a:extLst>
          </p:cNvPr>
          <p:cNvSpPr txBox="1"/>
          <p:nvPr/>
        </p:nvSpPr>
        <p:spPr>
          <a:xfrm>
            <a:off x="5368581" y="3341205"/>
            <a:ext cx="441248" cy="473206"/>
          </a:xfrm>
          <a:prstGeom prst="rect">
            <a:avLst/>
          </a:prstGeom>
          <a:solidFill>
            <a:schemeClr val="bg1"/>
          </a:solidFill>
          <a:ln w="28575">
            <a:solidFill>
              <a:srgbClr val="85D4E7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④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C5A34592-E76B-4188-9D21-1DFAB2EF01F4}"/>
              </a:ext>
            </a:extLst>
          </p:cNvPr>
          <p:cNvSpPr txBox="1"/>
          <p:nvPr/>
        </p:nvSpPr>
        <p:spPr>
          <a:xfrm>
            <a:off x="6460052" y="3341205"/>
            <a:ext cx="441248" cy="473206"/>
          </a:xfrm>
          <a:prstGeom prst="rect">
            <a:avLst/>
          </a:prstGeom>
          <a:solidFill>
            <a:schemeClr val="bg1"/>
          </a:solidFill>
          <a:ln w="28575">
            <a:solidFill>
              <a:srgbClr val="85D4E7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⑤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B91BF089-039B-4A53-AAC3-6E7F9CCC24E6}"/>
              </a:ext>
            </a:extLst>
          </p:cNvPr>
          <p:cNvSpPr txBox="1"/>
          <p:nvPr/>
        </p:nvSpPr>
        <p:spPr>
          <a:xfrm>
            <a:off x="7650822" y="3348728"/>
            <a:ext cx="441248" cy="473206"/>
          </a:xfrm>
          <a:prstGeom prst="rect">
            <a:avLst/>
          </a:prstGeom>
          <a:solidFill>
            <a:schemeClr val="bg1"/>
          </a:solidFill>
          <a:ln w="28575">
            <a:solidFill>
              <a:srgbClr val="85D4E7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⑥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A9C36FD-9408-4B84-85BB-DC3F31E43F71}"/>
              </a:ext>
            </a:extLst>
          </p:cNvPr>
          <p:cNvSpPr/>
          <p:nvPr/>
        </p:nvSpPr>
        <p:spPr>
          <a:xfrm>
            <a:off x="766751" y="1055203"/>
            <a:ext cx="504000" cy="468734"/>
          </a:xfrm>
          <a:prstGeom prst="rect">
            <a:avLst/>
          </a:prstGeom>
          <a:noFill/>
          <a:ln w="28575">
            <a:solidFill>
              <a:srgbClr val="85D4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4" name="正方形/長方形 113">
            <a:extLst>
              <a:ext uri="{FF2B5EF4-FFF2-40B4-BE49-F238E27FC236}">
                <a16:creationId xmlns:a16="http://schemas.microsoft.com/office/drawing/2014/main" id="{1D88FFB5-C620-474E-AE1A-2CF6CF8DFB6F}"/>
              </a:ext>
            </a:extLst>
          </p:cNvPr>
          <p:cNvSpPr/>
          <p:nvPr/>
        </p:nvSpPr>
        <p:spPr>
          <a:xfrm>
            <a:off x="4146711" y="1065161"/>
            <a:ext cx="468000" cy="468734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F154F60F-99E2-403C-8563-F324B9BCAF9D}"/>
              </a:ext>
            </a:extLst>
          </p:cNvPr>
          <p:cNvSpPr/>
          <p:nvPr/>
        </p:nvSpPr>
        <p:spPr>
          <a:xfrm>
            <a:off x="1906887" y="4167061"/>
            <a:ext cx="234000" cy="23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5" name="正方形/長方形 114">
            <a:extLst>
              <a:ext uri="{FF2B5EF4-FFF2-40B4-BE49-F238E27FC236}">
                <a16:creationId xmlns:a16="http://schemas.microsoft.com/office/drawing/2014/main" id="{39DDFD89-3509-41D2-903C-4178E1EA9B15}"/>
              </a:ext>
            </a:extLst>
          </p:cNvPr>
          <p:cNvSpPr/>
          <p:nvPr/>
        </p:nvSpPr>
        <p:spPr>
          <a:xfrm>
            <a:off x="2137237" y="4167061"/>
            <a:ext cx="234000" cy="23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6" name="正方形/長方形 115">
            <a:extLst>
              <a:ext uri="{FF2B5EF4-FFF2-40B4-BE49-F238E27FC236}">
                <a16:creationId xmlns:a16="http://schemas.microsoft.com/office/drawing/2014/main" id="{264B7572-75D4-49FA-ADD2-74702652E03C}"/>
              </a:ext>
            </a:extLst>
          </p:cNvPr>
          <p:cNvSpPr/>
          <p:nvPr/>
        </p:nvSpPr>
        <p:spPr>
          <a:xfrm>
            <a:off x="2375727" y="4167061"/>
            <a:ext cx="234000" cy="23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7" name="正方形/長方形 116">
            <a:extLst>
              <a:ext uri="{FF2B5EF4-FFF2-40B4-BE49-F238E27FC236}">
                <a16:creationId xmlns:a16="http://schemas.microsoft.com/office/drawing/2014/main" id="{F2B26CB6-4A94-4506-9FCC-6C9EE87FC825}"/>
              </a:ext>
            </a:extLst>
          </p:cNvPr>
          <p:cNvSpPr/>
          <p:nvPr/>
        </p:nvSpPr>
        <p:spPr>
          <a:xfrm>
            <a:off x="2608263" y="4167061"/>
            <a:ext cx="234000" cy="23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6" name="正方形/長方形 125">
            <a:extLst>
              <a:ext uri="{FF2B5EF4-FFF2-40B4-BE49-F238E27FC236}">
                <a16:creationId xmlns:a16="http://schemas.microsoft.com/office/drawing/2014/main" id="{07E1B4F6-B1F4-487F-AFB4-623D234E6605}"/>
              </a:ext>
            </a:extLst>
          </p:cNvPr>
          <p:cNvSpPr/>
          <p:nvPr/>
        </p:nvSpPr>
        <p:spPr>
          <a:xfrm>
            <a:off x="2840799" y="4167061"/>
            <a:ext cx="234000" cy="234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28082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．水道を作ろう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FF66ACC-483D-4E7E-AE3C-0D6E6F2052A4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8913A41-FBD3-4974-9393-67E9A297E6C9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CCBF73C1-1CA6-4C3D-951A-B1260BBE08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80" y="2478152"/>
            <a:ext cx="4657725" cy="3724275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129AC80-EA00-4037-8E1A-0B8DF7812A80}"/>
              </a:ext>
            </a:extLst>
          </p:cNvPr>
          <p:cNvSpPr txBox="1"/>
          <p:nvPr/>
        </p:nvSpPr>
        <p:spPr>
          <a:xfrm>
            <a:off x="563651" y="1149500"/>
            <a:ext cx="669713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最初に、長さ、区分を入れる変数を準備します。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「変数」の「変数を追加する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9A55F6F-F7AE-40B1-A02D-FED60DA70B7A}"/>
              </a:ext>
            </a:extLst>
          </p:cNvPr>
          <p:cNvSpPr txBox="1"/>
          <p:nvPr/>
        </p:nvSpPr>
        <p:spPr>
          <a:xfrm>
            <a:off x="512372" y="1226399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68A7BF8-0E92-41C6-9584-E391AF26B8CD}"/>
              </a:ext>
            </a:extLst>
          </p:cNvPr>
          <p:cNvSpPr txBox="1"/>
          <p:nvPr/>
        </p:nvSpPr>
        <p:spPr>
          <a:xfrm>
            <a:off x="1463088" y="1226399"/>
            <a:ext cx="459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436DD2F-6AE6-4B99-B760-2F90F56CB7B4}"/>
              </a:ext>
            </a:extLst>
          </p:cNvPr>
          <p:cNvSpPr txBox="1"/>
          <p:nvPr/>
        </p:nvSpPr>
        <p:spPr>
          <a:xfrm>
            <a:off x="2815810" y="1226399"/>
            <a:ext cx="459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90B1A18-57D4-4625-BEC9-1559E9383A1A}"/>
              </a:ext>
            </a:extLst>
          </p:cNvPr>
          <p:cNvSpPr txBox="1"/>
          <p:nvPr/>
        </p:nvSpPr>
        <p:spPr>
          <a:xfrm>
            <a:off x="3462570" y="122639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32D5504-089F-46B7-B33B-1F2EED3363EA}"/>
              </a:ext>
            </a:extLst>
          </p:cNvPr>
          <p:cNvSpPr txBox="1"/>
          <p:nvPr/>
        </p:nvSpPr>
        <p:spPr>
          <a:xfrm>
            <a:off x="4177578" y="122639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EFD23FC-E58F-42B3-9C87-0464C4101707}"/>
              </a:ext>
            </a:extLst>
          </p:cNvPr>
          <p:cNvSpPr txBox="1"/>
          <p:nvPr/>
        </p:nvSpPr>
        <p:spPr>
          <a:xfrm>
            <a:off x="733359" y="1793776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12CF9ED-FF4C-4F9C-B6A0-CA4CB289B7E5}"/>
              </a:ext>
            </a:extLst>
          </p:cNvPr>
          <p:cNvSpPr txBox="1"/>
          <p:nvPr/>
        </p:nvSpPr>
        <p:spPr>
          <a:xfrm>
            <a:off x="1883213" y="178498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8F4F6B5-0809-4088-976F-B9A882BF5CC0}"/>
              </a:ext>
            </a:extLst>
          </p:cNvPr>
          <p:cNvSpPr txBox="1"/>
          <p:nvPr/>
        </p:nvSpPr>
        <p:spPr>
          <a:xfrm>
            <a:off x="2584631" y="178879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68372F4-D3B4-4E09-8151-B34E566CE740}"/>
              </a:ext>
            </a:extLst>
          </p:cNvPr>
          <p:cNvSpPr txBox="1"/>
          <p:nvPr/>
        </p:nvSpPr>
        <p:spPr>
          <a:xfrm>
            <a:off x="1298330" y="495675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36B3845-A141-4381-B903-C3E793DDFEF0}"/>
              </a:ext>
            </a:extLst>
          </p:cNvPr>
          <p:cNvSpPr txBox="1"/>
          <p:nvPr/>
        </p:nvSpPr>
        <p:spPr>
          <a:xfrm>
            <a:off x="3381142" y="2478152"/>
            <a:ext cx="643641" cy="20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872E997-DA1D-4AF0-99F8-048B0C61D5DD}"/>
              </a:ext>
            </a:extLst>
          </p:cNvPr>
          <p:cNvSpPr txBox="1"/>
          <p:nvPr/>
        </p:nvSpPr>
        <p:spPr>
          <a:xfrm>
            <a:off x="3410287" y="321033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651B19A-02EB-4A5F-A4C6-99E6B8D361EE}"/>
              </a:ext>
            </a:extLst>
          </p:cNvPr>
          <p:cNvSpPr txBox="1"/>
          <p:nvPr/>
        </p:nvSpPr>
        <p:spPr>
          <a:xfrm>
            <a:off x="3902232" y="3201539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32EFFE48-A2D5-4196-AF76-26FCA838FAA3}"/>
              </a:ext>
            </a:extLst>
          </p:cNvPr>
          <p:cNvSpPr/>
          <p:nvPr/>
        </p:nvSpPr>
        <p:spPr>
          <a:xfrm>
            <a:off x="733359" y="4790113"/>
            <a:ext cx="2216959" cy="77413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C5C9C06A-8CBA-410D-9B13-D51B09EAA7E7}"/>
              </a:ext>
            </a:extLst>
          </p:cNvPr>
          <p:cNvSpPr/>
          <p:nvPr/>
        </p:nvSpPr>
        <p:spPr>
          <a:xfrm>
            <a:off x="3015822" y="3123277"/>
            <a:ext cx="2290834" cy="635109"/>
          </a:xfrm>
          <a:prstGeom prst="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28ACEF5-285F-4BAC-9D26-621974C04848}"/>
              </a:ext>
            </a:extLst>
          </p:cNvPr>
          <p:cNvSpPr txBox="1"/>
          <p:nvPr/>
        </p:nvSpPr>
        <p:spPr>
          <a:xfrm>
            <a:off x="2112564" y="122639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くぶん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79D4540-861C-4897-AEC4-5A00AFEE0E5C}"/>
              </a:ext>
            </a:extLst>
          </p:cNvPr>
          <p:cNvSpPr txBox="1"/>
          <p:nvPr/>
        </p:nvSpPr>
        <p:spPr>
          <a:xfrm>
            <a:off x="5701121" y="2685880"/>
            <a:ext cx="3014254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変数名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長さ　：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length</a:t>
            </a: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区分　：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segments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C70E52E-505A-49EA-8EA8-6CF7AD9619B7}"/>
              </a:ext>
            </a:extLst>
          </p:cNvPr>
          <p:cNvSpPr txBox="1"/>
          <p:nvPr/>
        </p:nvSpPr>
        <p:spPr>
          <a:xfrm>
            <a:off x="5854317" y="2750399"/>
            <a:ext cx="9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へんすうめい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70330D1-42FF-4D20-9E29-CC699D5B67D5}"/>
              </a:ext>
            </a:extLst>
          </p:cNvPr>
          <p:cNvSpPr txBox="1"/>
          <p:nvPr/>
        </p:nvSpPr>
        <p:spPr>
          <a:xfrm>
            <a:off x="5904339" y="3296558"/>
            <a:ext cx="459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A5CB8E4-8168-41E3-A6CD-CEA80DEAB2CD}"/>
              </a:ext>
            </a:extLst>
          </p:cNvPr>
          <p:cNvSpPr txBox="1"/>
          <p:nvPr/>
        </p:nvSpPr>
        <p:spPr>
          <a:xfrm>
            <a:off x="5951031" y="3849858"/>
            <a:ext cx="5816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くぶん</a:t>
            </a:r>
          </a:p>
        </p:txBody>
      </p:sp>
    </p:spTree>
    <p:extLst>
      <p:ext uri="{BB962C8B-B14F-4D97-AF65-F5344CB8AC3E}">
        <p14:creationId xmlns:p14="http://schemas.microsoft.com/office/powerpoint/2010/main" val="8118795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F95A0BE4-520F-4443-914F-438A48CE1F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547" y="2428485"/>
            <a:ext cx="3293700" cy="369598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．水道を作ろう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FF66ACC-483D-4E7E-AE3C-0D6E6F2052A4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8913A41-FBD3-4974-9393-67E9A297E6C9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0B933D6-C8F4-42F3-8B10-03D2A2E7D4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75268" y="1941292"/>
            <a:ext cx="4158134" cy="1926623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6D89685-415C-436A-866E-37677E2FAD7E}"/>
              </a:ext>
            </a:extLst>
          </p:cNvPr>
          <p:cNvSpPr txBox="1"/>
          <p:nvPr/>
        </p:nvSpPr>
        <p:spPr>
          <a:xfrm>
            <a:off x="213575" y="1371463"/>
            <a:ext cx="71644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まず、長さの変数「</a:t>
            </a:r>
            <a:r>
              <a:rPr kumimoji="1"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lenght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」を入力して、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A332F54-045D-43E3-9162-F97BC3690707}"/>
              </a:ext>
            </a:extLst>
          </p:cNvPr>
          <p:cNvSpPr txBox="1"/>
          <p:nvPr/>
        </p:nvSpPr>
        <p:spPr>
          <a:xfrm>
            <a:off x="1515230" y="1452743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0D59B8A-6086-4508-ABA8-9AA432347FA6}"/>
              </a:ext>
            </a:extLst>
          </p:cNvPr>
          <p:cNvSpPr txBox="1"/>
          <p:nvPr/>
        </p:nvSpPr>
        <p:spPr>
          <a:xfrm>
            <a:off x="3197362" y="1442493"/>
            <a:ext cx="1035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5855C15-F89F-4B19-9CCD-FA0B936DE61A}"/>
              </a:ext>
            </a:extLst>
          </p:cNvPr>
          <p:cNvSpPr txBox="1"/>
          <p:nvPr/>
        </p:nvSpPr>
        <p:spPr>
          <a:xfrm>
            <a:off x="5885867" y="1442493"/>
            <a:ext cx="271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63B834F9-C058-4D5B-A31C-5E444B1A5324}"/>
              </a:ext>
            </a:extLst>
          </p:cNvPr>
          <p:cNvSpPr/>
          <p:nvPr/>
        </p:nvSpPr>
        <p:spPr>
          <a:xfrm>
            <a:off x="1199173" y="2523634"/>
            <a:ext cx="3544084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矢印: 右 53">
            <a:extLst>
              <a:ext uri="{FF2B5EF4-FFF2-40B4-BE49-F238E27FC236}">
                <a16:creationId xmlns:a16="http://schemas.microsoft.com/office/drawing/2014/main" id="{588880E3-F7C1-48F5-B656-226E665A31D5}"/>
              </a:ext>
            </a:extLst>
          </p:cNvPr>
          <p:cNvSpPr/>
          <p:nvPr/>
        </p:nvSpPr>
        <p:spPr>
          <a:xfrm>
            <a:off x="4594739" y="427647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F97ECEAF-FC7B-44AA-9BCF-BC3AD1DB6871}"/>
              </a:ext>
            </a:extLst>
          </p:cNvPr>
          <p:cNvSpPr txBox="1"/>
          <p:nvPr/>
        </p:nvSpPr>
        <p:spPr>
          <a:xfrm>
            <a:off x="969770" y="196266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0F7305C0-802E-4293-BEE6-2A08F5257AAC}"/>
              </a:ext>
            </a:extLst>
          </p:cNvPr>
          <p:cNvSpPr txBox="1"/>
          <p:nvPr/>
        </p:nvSpPr>
        <p:spPr>
          <a:xfrm>
            <a:off x="1450357" y="196324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93FFE4D-A2AC-4795-B8F9-8A464136C219}"/>
              </a:ext>
            </a:extLst>
          </p:cNvPr>
          <p:cNvSpPr txBox="1"/>
          <p:nvPr/>
        </p:nvSpPr>
        <p:spPr>
          <a:xfrm>
            <a:off x="1868206" y="1970165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212989B-65A4-48B1-A953-D8632D91A6E0}"/>
              </a:ext>
            </a:extLst>
          </p:cNvPr>
          <p:cNvSpPr txBox="1"/>
          <p:nvPr/>
        </p:nvSpPr>
        <p:spPr>
          <a:xfrm>
            <a:off x="5873158" y="3077383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07ACFFE-20DB-4E4C-8243-E046168F6473}"/>
              </a:ext>
            </a:extLst>
          </p:cNvPr>
          <p:cNvSpPr txBox="1"/>
          <p:nvPr/>
        </p:nvSpPr>
        <p:spPr>
          <a:xfrm>
            <a:off x="6300058" y="3076943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5FDD7AE6-F509-4C16-8A12-DE57B6062047}"/>
              </a:ext>
            </a:extLst>
          </p:cNvPr>
          <p:cNvSpPr txBox="1"/>
          <p:nvPr/>
        </p:nvSpPr>
        <p:spPr>
          <a:xfrm>
            <a:off x="5846782" y="2428484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907208E-DE8F-4B9D-82EA-8CF4F93573AF}"/>
              </a:ext>
            </a:extLst>
          </p:cNvPr>
          <p:cNvSpPr txBox="1"/>
          <p:nvPr/>
        </p:nvSpPr>
        <p:spPr>
          <a:xfrm>
            <a:off x="5576186" y="4752773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BE2DA407-A494-4141-B829-1426B14EBC17}"/>
              </a:ext>
            </a:extLst>
          </p:cNvPr>
          <p:cNvSpPr txBox="1"/>
          <p:nvPr/>
        </p:nvSpPr>
        <p:spPr>
          <a:xfrm>
            <a:off x="5575037" y="536545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56259A8A-5BD1-4352-A52E-73A2216A482C}"/>
              </a:ext>
            </a:extLst>
          </p:cNvPr>
          <p:cNvSpPr txBox="1"/>
          <p:nvPr/>
        </p:nvSpPr>
        <p:spPr>
          <a:xfrm>
            <a:off x="277451" y="4195524"/>
            <a:ext cx="520010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同じ手順で「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segments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名前の変数も作ります。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8C44A1A-B2F6-49B1-A199-A0CD9C51DCF7}"/>
              </a:ext>
            </a:extLst>
          </p:cNvPr>
          <p:cNvSpPr txBox="1"/>
          <p:nvPr/>
        </p:nvSpPr>
        <p:spPr>
          <a:xfrm>
            <a:off x="884799" y="4806481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20D2C8B4-7B15-46C2-89B5-BED27FDB00BA}"/>
              </a:ext>
            </a:extLst>
          </p:cNvPr>
          <p:cNvSpPr txBox="1"/>
          <p:nvPr/>
        </p:nvSpPr>
        <p:spPr>
          <a:xfrm>
            <a:off x="671637" y="4269759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てじゅん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5F25E4D1-F9EE-4DB6-B033-E2028734E9E9}"/>
              </a:ext>
            </a:extLst>
          </p:cNvPr>
          <p:cNvSpPr txBox="1"/>
          <p:nvPr/>
        </p:nvSpPr>
        <p:spPr>
          <a:xfrm>
            <a:off x="265462" y="4269759"/>
            <a:ext cx="4550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B0DD127A-9ACA-4BCD-8573-A6E36FEE64C2}"/>
              </a:ext>
            </a:extLst>
          </p:cNvPr>
          <p:cNvSpPr txBox="1"/>
          <p:nvPr/>
        </p:nvSpPr>
        <p:spPr>
          <a:xfrm>
            <a:off x="1618425" y="4806481"/>
            <a:ext cx="4550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8CD4571-FF13-4050-A143-099FE6DEF157}"/>
              </a:ext>
            </a:extLst>
          </p:cNvPr>
          <p:cNvSpPr txBox="1"/>
          <p:nvPr/>
        </p:nvSpPr>
        <p:spPr>
          <a:xfrm>
            <a:off x="205221" y="4806481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63DC1CD6-6697-4587-A47D-9D2659C9674E}"/>
              </a:ext>
            </a:extLst>
          </p:cNvPr>
          <p:cNvSpPr txBox="1"/>
          <p:nvPr/>
        </p:nvSpPr>
        <p:spPr>
          <a:xfrm>
            <a:off x="881312" y="1442562"/>
            <a:ext cx="4550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6F428E94-AB67-4588-840C-0A7179D5A052}"/>
              </a:ext>
            </a:extLst>
          </p:cNvPr>
          <p:cNvSpPr txBox="1"/>
          <p:nvPr/>
        </p:nvSpPr>
        <p:spPr>
          <a:xfrm>
            <a:off x="8003376" y="5341290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</p:spTree>
    <p:extLst>
      <p:ext uri="{BB962C8B-B14F-4D97-AF65-F5344CB8AC3E}">
        <p14:creationId xmlns:p14="http://schemas.microsoft.com/office/powerpoint/2010/main" val="29215794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2D1919F9-7254-48EE-BB44-3F9D38929B34}"/>
              </a:ext>
            </a:extLst>
          </p:cNvPr>
          <p:cNvSpPr txBox="1"/>
          <p:nvPr/>
        </p:nvSpPr>
        <p:spPr>
          <a:xfrm>
            <a:off x="933061" y="4391778"/>
            <a:ext cx="44340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　　　　　　　に入れる。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E2F9DC7D-4CD4-450A-88D9-DA26B75E6773}"/>
              </a:ext>
            </a:extLst>
          </p:cNvPr>
          <p:cNvSpPr txBox="1"/>
          <p:nvPr/>
        </p:nvSpPr>
        <p:spPr>
          <a:xfrm>
            <a:off x="4339406" y="1536864"/>
            <a:ext cx="485379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変数名を「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length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数値を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FF66524-F803-4D1F-8B3E-53B07CA91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970" y="1650997"/>
            <a:ext cx="2491956" cy="548688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6C35BBF1-3643-489C-A36C-4A15A33289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2368" y="1437914"/>
            <a:ext cx="2621507" cy="162320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．水道を作ろう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FF66ACC-483D-4E7E-AE3C-0D6E6F2052A4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8913A41-FBD3-4974-9393-67E9A297E6C9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24A5D97-FB22-4288-A6FA-E17D482309C7}"/>
              </a:ext>
            </a:extLst>
          </p:cNvPr>
          <p:cNvSpPr txBox="1"/>
          <p:nvPr/>
        </p:nvSpPr>
        <p:spPr>
          <a:xfrm>
            <a:off x="360186" y="873485"/>
            <a:ext cx="371729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長さと区分を設定するプログラム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0A11CB8-3FFB-4F01-80DA-6B9F8B7E7189}"/>
              </a:ext>
            </a:extLst>
          </p:cNvPr>
          <p:cNvSpPr txBox="1"/>
          <p:nvPr/>
        </p:nvSpPr>
        <p:spPr>
          <a:xfrm>
            <a:off x="341524" y="945978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88191D8-5D76-4E13-B979-31C6DD682ADB}"/>
              </a:ext>
            </a:extLst>
          </p:cNvPr>
          <p:cNvSpPr txBox="1"/>
          <p:nvPr/>
        </p:nvSpPr>
        <p:spPr>
          <a:xfrm>
            <a:off x="1051731" y="945978"/>
            <a:ext cx="59740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くぶん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C10955D-453A-4227-94C2-BDBCA2379074}"/>
              </a:ext>
            </a:extLst>
          </p:cNvPr>
          <p:cNvSpPr txBox="1"/>
          <p:nvPr/>
        </p:nvSpPr>
        <p:spPr>
          <a:xfrm>
            <a:off x="1680538" y="945978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81BFE82-DC0A-469C-9689-E19B0ACB103C}"/>
              </a:ext>
            </a:extLst>
          </p:cNvPr>
          <p:cNvSpPr txBox="1"/>
          <p:nvPr/>
        </p:nvSpPr>
        <p:spPr>
          <a:xfrm>
            <a:off x="8408789" y="161707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D593AFEB-864E-4CE0-B777-726F4C9FA2EA}"/>
              </a:ext>
            </a:extLst>
          </p:cNvPr>
          <p:cNvSpPr txBox="1"/>
          <p:nvPr/>
        </p:nvSpPr>
        <p:spPr>
          <a:xfrm>
            <a:off x="6024051" y="2713234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5D77C905-2C1F-42DC-AEEE-AC5DC98E22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9176" y="4273945"/>
            <a:ext cx="1501270" cy="1005927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3BD82E5-EA8D-4A01-A500-FE44142D32FC}"/>
              </a:ext>
            </a:extLst>
          </p:cNvPr>
          <p:cNvSpPr txBox="1"/>
          <p:nvPr/>
        </p:nvSpPr>
        <p:spPr>
          <a:xfrm>
            <a:off x="2221592" y="4291529"/>
            <a:ext cx="5922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C6AD54E-12A8-4F38-A8A4-150C41DDBE9D}"/>
              </a:ext>
            </a:extLst>
          </p:cNvPr>
          <p:cNvSpPr txBox="1"/>
          <p:nvPr/>
        </p:nvSpPr>
        <p:spPr>
          <a:xfrm>
            <a:off x="3877273" y="4467034"/>
            <a:ext cx="434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C3BDD06B-87E8-4A1B-BB88-487B14C0AE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5354" y="1940899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F985A2C3-85D6-4E8E-80D5-E1E1B871BDFA}"/>
              </a:ext>
            </a:extLst>
          </p:cNvPr>
          <p:cNvCxnSpPr>
            <a:cxnSpLocks/>
          </p:cNvCxnSpPr>
          <p:nvPr/>
        </p:nvCxnSpPr>
        <p:spPr>
          <a:xfrm>
            <a:off x="1508455" y="2066369"/>
            <a:ext cx="48125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B1A35FF-28E9-4A7B-A0A1-E615F4B03B37}"/>
              </a:ext>
            </a:extLst>
          </p:cNvPr>
          <p:cNvSpPr txBox="1"/>
          <p:nvPr/>
        </p:nvSpPr>
        <p:spPr>
          <a:xfrm>
            <a:off x="1917627" y="1908673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8E3115F-7D7D-4211-B597-A2C2E0F23B4C}"/>
              </a:ext>
            </a:extLst>
          </p:cNvPr>
          <p:cNvSpPr txBox="1"/>
          <p:nvPr/>
        </p:nvSpPr>
        <p:spPr>
          <a:xfrm>
            <a:off x="1859250" y="1483942"/>
            <a:ext cx="5922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040B3EA-50F7-463A-9C87-EA59A354B2AD}"/>
              </a:ext>
            </a:extLst>
          </p:cNvPr>
          <p:cNvSpPr txBox="1"/>
          <p:nvPr/>
        </p:nvSpPr>
        <p:spPr>
          <a:xfrm>
            <a:off x="1941972" y="2307578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7BC844A-A0AA-4244-B932-981BCE4E05C7}"/>
              </a:ext>
            </a:extLst>
          </p:cNvPr>
          <p:cNvSpPr txBox="1"/>
          <p:nvPr/>
        </p:nvSpPr>
        <p:spPr>
          <a:xfrm>
            <a:off x="5722224" y="1699860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3" name="吹き出し: 角を丸めた四角形 52">
            <a:extLst>
              <a:ext uri="{FF2B5EF4-FFF2-40B4-BE49-F238E27FC236}">
                <a16:creationId xmlns:a16="http://schemas.microsoft.com/office/drawing/2014/main" id="{3B47B1A9-33AA-4184-A7D9-06418A6CEA55}"/>
              </a:ext>
            </a:extLst>
          </p:cNvPr>
          <p:cNvSpPr/>
          <p:nvPr/>
        </p:nvSpPr>
        <p:spPr>
          <a:xfrm>
            <a:off x="1258638" y="5496078"/>
            <a:ext cx="7130226" cy="1123070"/>
          </a:xfrm>
          <a:prstGeom prst="wedgeRoundRectCallout">
            <a:avLst>
              <a:gd name="adj1" fmla="val -54575"/>
              <a:gd name="adj2" fmla="val -887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226A9B9-1F3E-4FF7-84CA-53655C991D75}"/>
              </a:ext>
            </a:extLst>
          </p:cNvPr>
          <p:cNvSpPr txBox="1"/>
          <p:nvPr/>
        </p:nvSpPr>
        <p:spPr>
          <a:xfrm>
            <a:off x="1417258" y="5496077"/>
            <a:ext cx="6971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最初に長さ（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length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）と建築する区分の数（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segments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）を設定するよ。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これはエージェントが繰り返し作業する回数に該当するよ！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33D548C5-5943-42B3-AED7-F0F964C53F47}"/>
              </a:ext>
            </a:extLst>
          </p:cNvPr>
          <p:cNvSpPr txBox="1"/>
          <p:nvPr/>
        </p:nvSpPr>
        <p:spPr>
          <a:xfrm>
            <a:off x="5034770" y="6071894"/>
            <a:ext cx="632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かいすう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1DBEDF45-1C0F-4C68-86EA-C31349C2A3F2}"/>
              </a:ext>
            </a:extLst>
          </p:cNvPr>
          <p:cNvSpPr txBox="1"/>
          <p:nvPr/>
        </p:nvSpPr>
        <p:spPr>
          <a:xfrm>
            <a:off x="1400252" y="5578591"/>
            <a:ext cx="62942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6" name="図 75">
            <a:extLst>
              <a:ext uri="{FF2B5EF4-FFF2-40B4-BE49-F238E27FC236}">
                <a16:creationId xmlns:a16="http://schemas.microsoft.com/office/drawing/2014/main" id="{2EE2FA40-20D2-4ACB-8FD4-8C9CBF9787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700" y="5383301"/>
            <a:ext cx="836918" cy="1417886"/>
          </a:xfrm>
          <a:prstGeom prst="rect">
            <a:avLst/>
          </a:prstGeom>
        </p:spPr>
      </p:pic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6FEE33B9-7D94-4FC7-9BC5-9089D0D54D4B}"/>
              </a:ext>
            </a:extLst>
          </p:cNvPr>
          <p:cNvSpPr txBox="1"/>
          <p:nvPr/>
        </p:nvSpPr>
        <p:spPr>
          <a:xfrm>
            <a:off x="3640863" y="5578591"/>
            <a:ext cx="6320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6E14788C-0722-4044-BAD9-28CCB01CE4EA}"/>
              </a:ext>
            </a:extLst>
          </p:cNvPr>
          <p:cNvSpPr txBox="1"/>
          <p:nvPr/>
        </p:nvSpPr>
        <p:spPr>
          <a:xfrm>
            <a:off x="4253792" y="6071894"/>
            <a:ext cx="5913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さぎょう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A5007E63-D287-4A46-86B3-CE78FD93C523}"/>
              </a:ext>
            </a:extLst>
          </p:cNvPr>
          <p:cNvSpPr txBox="1"/>
          <p:nvPr/>
        </p:nvSpPr>
        <p:spPr>
          <a:xfrm>
            <a:off x="3855405" y="6071894"/>
            <a:ext cx="4012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CB19FC6D-19D1-46C1-B96C-9A85B2E12715}"/>
              </a:ext>
            </a:extLst>
          </p:cNvPr>
          <p:cNvSpPr txBox="1"/>
          <p:nvPr/>
        </p:nvSpPr>
        <p:spPr>
          <a:xfrm>
            <a:off x="5649259" y="6071894"/>
            <a:ext cx="6595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がいとう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7AC937DB-CE59-403D-BD96-478FF041BC2E}"/>
              </a:ext>
            </a:extLst>
          </p:cNvPr>
          <p:cNvSpPr txBox="1"/>
          <p:nvPr/>
        </p:nvSpPr>
        <p:spPr>
          <a:xfrm>
            <a:off x="6809088" y="5578591"/>
            <a:ext cx="65959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6209E849-AAD8-4EE7-97A8-90D2F8D5A74B}"/>
              </a:ext>
            </a:extLst>
          </p:cNvPr>
          <p:cNvSpPr txBox="1"/>
          <p:nvPr/>
        </p:nvSpPr>
        <p:spPr>
          <a:xfrm>
            <a:off x="4515556" y="1621859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DDDD39A2-5BFF-424E-BD6E-A8C28372D68B}"/>
              </a:ext>
            </a:extLst>
          </p:cNvPr>
          <p:cNvSpPr txBox="1"/>
          <p:nvPr/>
        </p:nvSpPr>
        <p:spPr>
          <a:xfrm>
            <a:off x="3497156" y="6071894"/>
            <a:ext cx="2364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909AB129-5390-4866-8104-8C6F61D60998}"/>
              </a:ext>
            </a:extLst>
          </p:cNvPr>
          <p:cNvSpPr txBox="1"/>
          <p:nvPr/>
        </p:nvSpPr>
        <p:spPr>
          <a:xfrm>
            <a:off x="2017875" y="5578591"/>
            <a:ext cx="4012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0D170034-1DE2-41F4-9A06-649AC47028D2}"/>
              </a:ext>
            </a:extLst>
          </p:cNvPr>
          <p:cNvSpPr txBox="1"/>
          <p:nvPr/>
        </p:nvSpPr>
        <p:spPr>
          <a:xfrm>
            <a:off x="5066913" y="5578591"/>
            <a:ext cx="40124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D104CE0-5159-4B1F-92EB-17193FA9626D}"/>
              </a:ext>
            </a:extLst>
          </p:cNvPr>
          <p:cNvSpPr txBox="1"/>
          <p:nvPr/>
        </p:nvSpPr>
        <p:spPr>
          <a:xfrm>
            <a:off x="4488027" y="5578591"/>
            <a:ext cx="5291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くぶん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0E633F1-00E5-4E5B-BC15-0D47DB8E2BAE}"/>
              </a:ext>
            </a:extLst>
          </p:cNvPr>
          <p:cNvSpPr txBox="1"/>
          <p:nvPr/>
        </p:nvSpPr>
        <p:spPr>
          <a:xfrm>
            <a:off x="4557789" y="2709348"/>
            <a:ext cx="6502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F7F02AB7-E98F-4A82-8006-4CBA4A85E7A8}"/>
              </a:ext>
            </a:extLst>
          </p:cNvPr>
          <p:cNvSpPr txBox="1"/>
          <p:nvPr/>
        </p:nvSpPr>
        <p:spPr>
          <a:xfrm>
            <a:off x="4544182" y="2177441"/>
            <a:ext cx="9753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3F545517-E125-4871-9B0F-26678F9188AD}"/>
              </a:ext>
            </a:extLst>
          </p:cNvPr>
          <p:cNvSpPr txBox="1"/>
          <p:nvPr/>
        </p:nvSpPr>
        <p:spPr>
          <a:xfrm>
            <a:off x="760764" y="3507043"/>
            <a:ext cx="80117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　を選び、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数値を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1" name="図 90">
            <a:extLst>
              <a:ext uri="{FF2B5EF4-FFF2-40B4-BE49-F238E27FC236}">
                <a16:creationId xmlns:a16="http://schemas.microsoft.com/office/drawing/2014/main" id="{C65DAD50-47FA-4991-8162-002FC44AE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329" y="3621176"/>
            <a:ext cx="2491956" cy="548688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EA0D7AAE-AE41-4C86-A4FE-67AFA58CEB72}"/>
              </a:ext>
            </a:extLst>
          </p:cNvPr>
          <p:cNvSpPr txBox="1"/>
          <p:nvPr/>
        </p:nvSpPr>
        <p:spPr>
          <a:xfrm>
            <a:off x="4830148" y="358725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B8B61E1B-070F-4250-9AD3-22770B85CF86}"/>
              </a:ext>
            </a:extLst>
          </p:cNvPr>
          <p:cNvSpPr txBox="1"/>
          <p:nvPr/>
        </p:nvSpPr>
        <p:spPr>
          <a:xfrm>
            <a:off x="7016037" y="3579460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5EE27381-A5CF-473A-A101-E6C4775C52F7}"/>
              </a:ext>
            </a:extLst>
          </p:cNvPr>
          <p:cNvSpPr txBox="1"/>
          <p:nvPr/>
        </p:nvSpPr>
        <p:spPr>
          <a:xfrm>
            <a:off x="2143583" y="3661247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62FD2519-BF4D-4059-9C27-79EAF22771E8}"/>
              </a:ext>
            </a:extLst>
          </p:cNvPr>
          <p:cNvSpPr txBox="1"/>
          <p:nvPr/>
        </p:nvSpPr>
        <p:spPr>
          <a:xfrm>
            <a:off x="936915" y="3592038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29315A02-7949-4FEB-8B25-CD4743E3CC88}"/>
              </a:ext>
            </a:extLst>
          </p:cNvPr>
          <p:cNvSpPr txBox="1"/>
          <p:nvPr/>
        </p:nvSpPr>
        <p:spPr>
          <a:xfrm>
            <a:off x="5549775" y="3575574"/>
            <a:ext cx="6502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3352101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．水道を作ろう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FF66ACC-483D-4E7E-AE3C-0D6E6F2052A4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8913A41-FBD3-4974-9393-67E9A297E6C9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D11466F-FB91-4B7F-BAA2-CDC30D791452}"/>
              </a:ext>
            </a:extLst>
          </p:cNvPr>
          <p:cNvSpPr txBox="1"/>
          <p:nvPr/>
        </p:nvSpPr>
        <p:spPr>
          <a:xfrm>
            <a:off x="360186" y="873486"/>
            <a:ext cx="371729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水道を作るプログラム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1C64AE0-7F39-4E51-8518-F092035BA583}"/>
              </a:ext>
            </a:extLst>
          </p:cNvPr>
          <p:cNvSpPr txBox="1"/>
          <p:nvPr/>
        </p:nvSpPr>
        <p:spPr>
          <a:xfrm>
            <a:off x="1016739" y="949795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010619D-FAFF-484C-A464-B296DA4C40D7}"/>
              </a:ext>
            </a:extLst>
          </p:cNvPr>
          <p:cNvSpPr txBox="1"/>
          <p:nvPr/>
        </p:nvSpPr>
        <p:spPr>
          <a:xfrm>
            <a:off x="345772" y="949795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すいどう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1031C6C-5D88-4351-BAEF-407EB7566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84" y="1520024"/>
            <a:ext cx="4491223" cy="4464490"/>
          </a:xfrm>
          <a:prstGeom prst="rect">
            <a:avLst/>
          </a:prstGeom>
        </p:spPr>
      </p:pic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40296183-921D-4ACB-B264-84339F121050}"/>
              </a:ext>
            </a:extLst>
          </p:cNvPr>
          <p:cNvSpPr/>
          <p:nvPr/>
        </p:nvSpPr>
        <p:spPr>
          <a:xfrm>
            <a:off x="933060" y="2250831"/>
            <a:ext cx="4280777" cy="349933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76F98002-B49D-4448-B297-02D285E9AA41}"/>
              </a:ext>
            </a:extLst>
          </p:cNvPr>
          <p:cNvSpPr txBox="1"/>
          <p:nvPr/>
        </p:nvSpPr>
        <p:spPr>
          <a:xfrm>
            <a:off x="4641736" y="1415968"/>
            <a:ext cx="383408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チャットコマンドを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build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DF60E10-96E7-4EA6-8EEA-BD657D3F3D7A}"/>
              </a:ext>
            </a:extLst>
          </p:cNvPr>
          <p:cNvSpPr txBox="1"/>
          <p:nvPr/>
        </p:nvSpPr>
        <p:spPr>
          <a:xfrm>
            <a:off x="7154278" y="2044134"/>
            <a:ext cx="741415" cy="2448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EF4CBD19-9196-477B-9C5B-F8887AF2C975}"/>
              </a:ext>
            </a:extLst>
          </p:cNvPr>
          <p:cNvSpPr/>
          <p:nvPr/>
        </p:nvSpPr>
        <p:spPr>
          <a:xfrm>
            <a:off x="1608992" y="1611649"/>
            <a:ext cx="615462" cy="222901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98D9DF9-1FD5-4F91-85E7-BF06A7D948EA}"/>
              </a:ext>
            </a:extLst>
          </p:cNvPr>
          <p:cNvSpPr txBox="1"/>
          <p:nvPr/>
        </p:nvSpPr>
        <p:spPr>
          <a:xfrm>
            <a:off x="2120691" y="1533188"/>
            <a:ext cx="7368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DD015D6-7651-4EBC-950F-DB5A68034E92}"/>
              </a:ext>
            </a:extLst>
          </p:cNvPr>
          <p:cNvSpPr txBox="1"/>
          <p:nvPr/>
        </p:nvSpPr>
        <p:spPr>
          <a:xfrm>
            <a:off x="2641995" y="1540628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08C6C86-792E-4CBB-AB00-E4F2B2A7DBC0}"/>
              </a:ext>
            </a:extLst>
          </p:cNvPr>
          <p:cNvSpPr txBox="1"/>
          <p:nvPr/>
        </p:nvSpPr>
        <p:spPr>
          <a:xfrm>
            <a:off x="1576766" y="188423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43C0715-2E28-4094-BEBB-4369E8623E48}"/>
              </a:ext>
            </a:extLst>
          </p:cNvPr>
          <p:cNvSpPr txBox="1"/>
          <p:nvPr/>
        </p:nvSpPr>
        <p:spPr>
          <a:xfrm>
            <a:off x="2836926" y="188825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D432CBA5-B3B6-4842-BE89-063F50761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586" y="1834550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C4D80E41-3310-4DCC-9689-88CC4FE42302}"/>
              </a:ext>
            </a:extLst>
          </p:cNvPr>
          <p:cNvCxnSpPr>
            <a:cxnSpLocks/>
          </p:cNvCxnSpPr>
          <p:nvPr/>
        </p:nvCxnSpPr>
        <p:spPr>
          <a:xfrm>
            <a:off x="668183" y="2084294"/>
            <a:ext cx="26487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31B254FD-DCE4-4BBC-BBBA-7C203D995DF5}"/>
              </a:ext>
            </a:extLst>
          </p:cNvPr>
          <p:cNvSpPr/>
          <p:nvPr/>
        </p:nvSpPr>
        <p:spPr>
          <a:xfrm>
            <a:off x="1615333" y="1884239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B57F16F4-D6BA-46FE-B6BD-031E76AD3ACA}"/>
              </a:ext>
            </a:extLst>
          </p:cNvPr>
          <p:cNvSpPr txBox="1"/>
          <p:nvPr/>
        </p:nvSpPr>
        <p:spPr>
          <a:xfrm>
            <a:off x="4640137" y="3574071"/>
            <a:ext cx="4280777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を選び、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A2BAAE6D-7381-432C-9798-AEA1126F3577}"/>
              </a:ext>
            </a:extLst>
          </p:cNvPr>
          <p:cNvSpPr txBox="1"/>
          <p:nvPr/>
        </p:nvSpPr>
        <p:spPr>
          <a:xfrm>
            <a:off x="8014677" y="420575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6" name="図 85">
            <a:extLst>
              <a:ext uri="{FF2B5EF4-FFF2-40B4-BE49-F238E27FC236}">
                <a16:creationId xmlns:a16="http://schemas.microsoft.com/office/drawing/2014/main" id="{89734473-D628-4295-A65B-F90CD826B8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1987" y="4229413"/>
            <a:ext cx="3132091" cy="579170"/>
          </a:xfrm>
          <a:prstGeom prst="rect">
            <a:avLst/>
          </a:prstGeom>
        </p:spPr>
      </p:pic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368A717C-374F-400F-BF4A-64811FAB117E}"/>
              </a:ext>
            </a:extLst>
          </p:cNvPr>
          <p:cNvSpPr txBox="1"/>
          <p:nvPr/>
        </p:nvSpPr>
        <p:spPr>
          <a:xfrm>
            <a:off x="5484647" y="473477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C1FE2CD1-1246-4253-A5F6-1B4777096708}"/>
              </a:ext>
            </a:extLst>
          </p:cNvPr>
          <p:cNvSpPr txBox="1"/>
          <p:nvPr/>
        </p:nvSpPr>
        <p:spPr>
          <a:xfrm>
            <a:off x="4572000" y="473477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374A9247-2639-4A01-ACBA-7666D29F1DFA}"/>
              </a:ext>
            </a:extLst>
          </p:cNvPr>
          <p:cNvSpPr txBox="1"/>
          <p:nvPr/>
        </p:nvSpPr>
        <p:spPr>
          <a:xfrm>
            <a:off x="6180228" y="4734774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C2DA2E89-1300-4EE5-9433-29F746F24359}"/>
              </a:ext>
            </a:extLst>
          </p:cNvPr>
          <p:cNvSpPr txBox="1"/>
          <p:nvPr/>
        </p:nvSpPr>
        <p:spPr>
          <a:xfrm>
            <a:off x="7037034" y="426845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8D4E6E7F-4824-46E6-B9FE-1CD2842FFEEB}"/>
              </a:ext>
            </a:extLst>
          </p:cNvPr>
          <p:cNvSpPr txBox="1"/>
          <p:nvPr/>
        </p:nvSpPr>
        <p:spPr>
          <a:xfrm>
            <a:off x="5545137" y="4273246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</p:spTree>
    <p:extLst>
      <p:ext uri="{BB962C8B-B14F-4D97-AF65-F5344CB8AC3E}">
        <p14:creationId xmlns:p14="http://schemas.microsoft.com/office/powerpoint/2010/main" val="800640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．水道を作ろう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FF66ACC-483D-4E7E-AE3C-0D6E6F2052A4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8913A41-FBD3-4974-9393-67E9A297E6C9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D11466F-FB91-4B7F-BAA2-CDC30D791452}"/>
              </a:ext>
            </a:extLst>
          </p:cNvPr>
          <p:cNvSpPr txBox="1"/>
          <p:nvPr/>
        </p:nvSpPr>
        <p:spPr>
          <a:xfrm>
            <a:off x="360185" y="873486"/>
            <a:ext cx="50998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区分のブロックを並べる繰り返し処理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1C64AE0-7F39-4E51-8518-F092035BA583}"/>
              </a:ext>
            </a:extLst>
          </p:cNvPr>
          <p:cNvSpPr txBox="1"/>
          <p:nvPr/>
        </p:nvSpPr>
        <p:spPr>
          <a:xfrm>
            <a:off x="3465904" y="957688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010619D-FAFF-484C-A464-B296DA4C40D7}"/>
              </a:ext>
            </a:extLst>
          </p:cNvPr>
          <p:cNvSpPr txBox="1"/>
          <p:nvPr/>
        </p:nvSpPr>
        <p:spPr>
          <a:xfrm>
            <a:off x="3904754" y="957688"/>
            <a:ext cx="6496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1031C6C-5D88-4351-BAEF-407EB7566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84" y="1520024"/>
            <a:ext cx="4491223" cy="4464490"/>
          </a:xfrm>
          <a:prstGeom prst="rect">
            <a:avLst/>
          </a:prstGeom>
        </p:spPr>
      </p:pic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40296183-921D-4ACB-B264-84339F121050}"/>
              </a:ext>
            </a:extLst>
          </p:cNvPr>
          <p:cNvSpPr/>
          <p:nvPr/>
        </p:nvSpPr>
        <p:spPr>
          <a:xfrm>
            <a:off x="933061" y="2250831"/>
            <a:ext cx="1642712" cy="34311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98D9DF9-1FD5-4F91-85E7-BF06A7D948EA}"/>
              </a:ext>
            </a:extLst>
          </p:cNvPr>
          <p:cNvSpPr txBox="1"/>
          <p:nvPr/>
        </p:nvSpPr>
        <p:spPr>
          <a:xfrm>
            <a:off x="2120691" y="1533188"/>
            <a:ext cx="7368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DD015D6-7651-4EBC-950F-DB5A68034E92}"/>
              </a:ext>
            </a:extLst>
          </p:cNvPr>
          <p:cNvSpPr txBox="1"/>
          <p:nvPr/>
        </p:nvSpPr>
        <p:spPr>
          <a:xfrm>
            <a:off x="2641995" y="1540628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08C6C86-792E-4CBB-AB00-E4F2B2A7DBC0}"/>
              </a:ext>
            </a:extLst>
          </p:cNvPr>
          <p:cNvSpPr txBox="1"/>
          <p:nvPr/>
        </p:nvSpPr>
        <p:spPr>
          <a:xfrm>
            <a:off x="1576766" y="188423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43C0715-2E28-4094-BEBB-4369E8623E48}"/>
              </a:ext>
            </a:extLst>
          </p:cNvPr>
          <p:cNvSpPr txBox="1"/>
          <p:nvPr/>
        </p:nvSpPr>
        <p:spPr>
          <a:xfrm>
            <a:off x="2836926" y="188825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31B254FD-DCE4-4BBC-BBBA-7C203D995DF5}"/>
              </a:ext>
            </a:extLst>
          </p:cNvPr>
          <p:cNvSpPr/>
          <p:nvPr/>
        </p:nvSpPr>
        <p:spPr>
          <a:xfrm>
            <a:off x="1578929" y="2610674"/>
            <a:ext cx="736052" cy="330162"/>
          </a:xfrm>
          <a:prstGeom prst="roundRect">
            <a:avLst>
              <a:gd name="adj" fmla="val 4206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4FAEA726-E47D-4D2B-8637-4D89B0DD6A43}"/>
              </a:ext>
            </a:extLst>
          </p:cNvPr>
          <p:cNvSpPr/>
          <p:nvPr/>
        </p:nvSpPr>
        <p:spPr>
          <a:xfrm>
            <a:off x="933060" y="2593948"/>
            <a:ext cx="132712" cy="309467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BCD5C629-4752-4175-B961-925DECF4C068}"/>
              </a:ext>
            </a:extLst>
          </p:cNvPr>
          <p:cNvSpPr/>
          <p:nvPr/>
        </p:nvSpPr>
        <p:spPr>
          <a:xfrm>
            <a:off x="1065771" y="5055577"/>
            <a:ext cx="2677745" cy="63304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5E34BAD8-6B51-4DB0-BEAB-7B00ACC2684D}"/>
              </a:ext>
            </a:extLst>
          </p:cNvPr>
          <p:cNvSpPr/>
          <p:nvPr/>
        </p:nvSpPr>
        <p:spPr>
          <a:xfrm>
            <a:off x="1180199" y="3440341"/>
            <a:ext cx="4030238" cy="154065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349187B-DBCE-4ED3-8B1F-09D488A13726}"/>
              </a:ext>
            </a:extLst>
          </p:cNvPr>
          <p:cNvSpPr txBox="1"/>
          <p:nvPr/>
        </p:nvSpPr>
        <p:spPr>
          <a:xfrm>
            <a:off x="3071016" y="957688"/>
            <a:ext cx="295456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F93B1FE-7D3F-4989-82B1-7AF3C7FCE85B}"/>
              </a:ext>
            </a:extLst>
          </p:cNvPr>
          <p:cNvSpPr txBox="1"/>
          <p:nvPr/>
        </p:nvSpPr>
        <p:spPr>
          <a:xfrm>
            <a:off x="2306231" y="957688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7E31387-873C-49CE-8653-84E5AE03300E}"/>
              </a:ext>
            </a:extLst>
          </p:cNvPr>
          <p:cNvSpPr txBox="1"/>
          <p:nvPr/>
        </p:nvSpPr>
        <p:spPr>
          <a:xfrm>
            <a:off x="475790" y="957688"/>
            <a:ext cx="6496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くぶん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638DD4A-2A85-453A-8FE8-BF3F78C7E530}"/>
              </a:ext>
            </a:extLst>
          </p:cNvPr>
          <p:cNvSpPr txBox="1"/>
          <p:nvPr/>
        </p:nvSpPr>
        <p:spPr>
          <a:xfrm>
            <a:off x="2232390" y="256218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3829AC7-2363-4BE0-9601-C1FFC4AFEBC8}"/>
              </a:ext>
            </a:extLst>
          </p:cNvPr>
          <p:cNvSpPr txBox="1"/>
          <p:nvPr/>
        </p:nvSpPr>
        <p:spPr>
          <a:xfrm>
            <a:off x="4327740" y="1576225"/>
            <a:ext cx="41968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を入れる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A44AF38-500F-4D3F-AB75-9CB63F943EAC}"/>
              </a:ext>
            </a:extLst>
          </p:cNvPr>
          <p:cNvSpPr txBox="1"/>
          <p:nvPr/>
        </p:nvSpPr>
        <p:spPr>
          <a:xfrm>
            <a:off x="7474736" y="164546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D7155FAF-E029-4E03-8B60-2B8170D404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7311" y="2313510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F2BE013E-BA76-4786-BFFB-FE06072714DD}"/>
              </a:ext>
            </a:extLst>
          </p:cNvPr>
          <p:cNvCxnSpPr>
            <a:cxnSpLocks/>
          </p:cNvCxnSpPr>
          <p:nvPr/>
        </p:nvCxnSpPr>
        <p:spPr>
          <a:xfrm>
            <a:off x="656074" y="2736877"/>
            <a:ext cx="3790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図 3">
            <a:extLst>
              <a:ext uri="{FF2B5EF4-FFF2-40B4-BE49-F238E27FC236}">
                <a16:creationId xmlns:a16="http://schemas.microsoft.com/office/drawing/2014/main" id="{0BD2B616-5215-4E6C-9F4C-0A3229CD7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1326" y="1260055"/>
            <a:ext cx="1501270" cy="1104996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F3C8B2B-4490-4B74-AA75-4CE2B3A8ECA4}"/>
              </a:ext>
            </a:extLst>
          </p:cNvPr>
          <p:cNvSpPr txBox="1"/>
          <p:nvPr/>
        </p:nvSpPr>
        <p:spPr>
          <a:xfrm>
            <a:off x="4467446" y="2215544"/>
            <a:ext cx="761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45CB379-80DF-4721-8C6F-8183D3D9A991}"/>
              </a:ext>
            </a:extLst>
          </p:cNvPr>
          <p:cNvSpPr txBox="1"/>
          <p:nvPr/>
        </p:nvSpPr>
        <p:spPr>
          <a:xfrm>
            <a:off x="6857615" y="2221506"/>
            <a:ext cx="373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9FA4FAB-3054-4C4D-9CB3-20F2D3921150}"/>
              </a:ext>
            </a:extLst>
          </p:cNvPr>
          <p:cNvSpPr txBox="1"/>
          <p:nvPr/>
        </p:nvSpPr>
        <p:spPr>
          <a:xfrm>
            <a:off x="6952500" y="130589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5F5E814-AB59-4F9D-B04C-A866EC517E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15474" y="2303409"/>
            <a:ext cx="883997" cy="403895"/>
          </a:xfrm>
          <a:prstGeom prst="rect">
            <a:avLst/>
          </a:prstGeom>
        </p:spPr>
      </p:pic>
      <p:pic>
        <p:nvPicPr>
          <p:cNvPr id="47" name="図 46">
            <a:extLst>
              <a:ext uri="{FF2B5EF4-FFF2-40B4-BE49-F238E27FC236}">
                <a16:creationId xmlns:a16="http://schemas.microsoft.com/office/drawing/2014/main" id="{A317C831-ED82-4927-AC75-E2F72E1F11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5022" y="2439870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DE505B85-0112-4F13-803D-10B40AFA13F4}"/>
              </a:ext>
            </a:extLst>
          </p:cNvPr>
          <p:cNvCxnSpPr>
            <a:cxnSpLocks/>
          </p:cNvCxnSpPr>
          <p:nvPr/>
        </p:nvCxnSpPr>
        <p:spPr>
          <a:xfrm flipH="1">
            <a:off x="2301699" y="2861902"/>
            <a:ext cx="89361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図 62">
            <a:extLst>
              <a:ext uri="{FF2B5EF4-FFF2-40B4-BE49-F238E27FC236}">
                <a16:creationId xmlns:a16="http://schemas.microsoft.com/office/drawing/2014/main" id="{6E5659E4-4CF3-445D-A7F6-24F7D657BE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1226" y="2907469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1F221A1-8C69-4ED9-BCA1-E32969BBCE5A}"/>
              </a:ext>
            </a:extLst>
          </p:cNvPr>
          <p:cNvCxnSpPr>
            <a:cxnSpLocks/>
          </p:cNvCxnSpPr>
          <p:nvPr/>
        </p:nvCxnSpPr>
        <p:spPr>
          <a:xfrm>
            <a:off x="664823" y="3157213"/>
            <a:ext cx="51537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6E028FDE-9B23-461E-88C7-40E858FD5036}"/>
              </a:ext>
            </a:extLst>
          </p:cNvPr>
          <p:cNvSpPr txBox="1"/>
          <p:nvPr/>
        </p:nvSpPr>
        <p:spPr>
          <a:xfrm>
            <a:off x="4725153" y="4478408"/>
            <a:ext cx="4491223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を選び、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クォーツのブロック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数を「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64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8636829-AB53-4D3E-A476-88B643A83032}"/>
              </a:ext>
            </a:extLst>
          </p:cNvPr>
          <p:cNvSpPr txBox="1"/>
          <p:nvPr/>
        </p:nvSpPr>
        <p:spPr>
          <a:xfrm>
            <a:off x="8324899" y="512181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A6A15CA8-CC70-4D58-8482-13F5666F1F33}"/>
              </a:ext>
            </a:extLst>
          </p:cNvPr>
          <p:cNvSpPr txBox="1"/>
          <p:nvPr/>
        </p:nvSpPr>
        <p:spPr>
          <a:xfrm>
            <a:off x="4657015" y="5639111"/>
            <a:ext cx="789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DA948048-5F2A-4920-8B02-4D5F46138028}"/>
              </a:ext>
            </a:extLst>
          </p:cNvPr>
          <p:cNvSpPr txBox="1"/>
          <p:nvPr/>
        </p:nvSpPr>
        <p:spPr>
          <a:xfrm>
            <a:off x="6354520" y="6213663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FF1E2985-2482-4DFC-AC6A-95780B6A69C6}"/>
              </a:ext>
            </a:extLst>
          </p:cNvPr>
          <p:cNvGrpSpPr/>
          <p:nvPr/>
        </p:nvGrpSpPr>
        <p:grpSpPr>
          <a:xfrm>
            <a:off x="4725153" y="5088192"/>
            <a:ext cx="3481943" cy="579404"/>
            <a:chOff x="4806086" y="5888634"/>
            <a:chExt cx="3481943" cy="579404"/>
          </a:xfrm>
        </p:grpSpPr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A6B0A72B-6B06-4890-B7AA-0EC3D1E364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806086" y="5888634"/>
              <a:ext cx="3481943" cy="579404"/>
            </a:xfrm>
            <a:prstGeom prst="rect">
              <a:avLst/>
            </a:prstGeom>
          </p:spPr>
        </p:pic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9A44DDAA-F529-4335-BA24-AE475326CD57}"/>
                </a:ext>
              </a:extLst>
            </p:cNvPr>
            <p:cNvSpPr txBox="1"/>
            <p:nvPr/>
          </p:nvSpPr>
          <p:spPr>
            <a:xfrm>
              <a:off x="6323039" y="5978323"/>
              <a:ext cx="27998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6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</a:t>
              </a: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37A9B34D-BBF8-44EF-982F-5494DB7599C5}"/>
                </a:ext>
              </a:extLst>
            </p:cNvPr>
            <p:cNvSpPr txBox="1"/>
            <p:nvPr/>
          </p:nvSpPr>
          <p:spPr>
            <a:xfrm>
              <a:off x="6550268" y="5978323"/>
              <a:ext cx="4374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6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103743FF-0532-42F9-949D-A428996DD75E}"/>
                </a:ext>
              </a:extLst>
            </p:cNvPr>
            <p:cNvSpPr txBox="1"/>
            <p:nvPr/>
          </p:nvSpPr>
          <p:spPr>
            <a:xfrm>
              <a:off x="7410783" y="5975033"/>
              <a:ext cx="437400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6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ばん</a:t>
              </a: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1FA643F4-4D82-4979-96CC-AE028357549B}"/>
                </a:ext>
              </a:extLst>
            </p:cNvPr>
            <p:cNvSpPr txBox="1"/>
            <p:nvPr/>
          </p:nvSpPr>
          <p:spPr>
            <a:xfrm>
              <a:off x="7593710" y="5975722"/>
              <a:ext cx="558831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6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</a:p>
          </p:txBody>
        </p:sp>
      </p:grp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8724928-9F7F-4BC7-A199-64354342C150}"/>
              </a:ext>
            </a:extLst>
          </p:cNvPr>
          <p:cNvSpPr txBox="1"/>
          <p:nvPr/>
        </p:nvSpPr>
        <p:spPr>
          <a:xfrm>
            <a:off x="2935302" y="3016280"/>
            <a:ext cx="306096" cy="200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3B3A53A0-7826-4572-8903-A7AE26B9DF3D}"/>
              </a:ext>
            </a:extLst>
          </p:cNvPr>
          <p:cNvSpPr txBox="1"/>
          <p:nvPr/>
        </p:nvSpPr>
        <p:spPr>
          <a:xfrm>
            <a:off x="3204252" y="3016280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DD58FEB4-43F1-4130-8BC7-44744E3C09E1}"/>
              </a:ext>
            </a:extLst>
          </p:cNvPr>
          <p:cNvSpPr txBox="1"/>
          <p:nvPr/>
        </p:nvSpPr>
        <p:spPr>
          <a:xfrm>
            <a:off x="4267884" y="301233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1F19A622-7098-4923-B684-BCE275895211}"/>
              </a:ext>
            </a:extLst>
          </p:cNvPr>
          <p:cNvSpPr txBox="1"/>
          <p:nvPr/>
        </p:nvSpPr>
        <p:spPr>
          <a:xfrm>
            <a:off x="4484686" y="3012610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29FD166C-4CBF-4036-ACA9-924A4CBF8DF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67" t="2926" r="1559"/>
          <a:stretch/>
        </p:blipFill>
        <p:spPr>
          <a:xfrm>
            <a:off x="3726038" y="3442636"/>
            <a:ext cx="2266887" cy="1035772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90" name="四角形: 角を丸くする 89">
            <a:extLst>
              <a:ext uri="{FF2B5EF4-FFF2-40B4-BE49-F238E27FC236}">
                <a16:creationId xmlns:a16="http://schemas.microsoft.com/office/drawing/2014/main" id="{D883758E-24A6-4752-B8C6-658D7B3374FA}"/>
              </a:ext>
            </a:extLst>
          </p:cNvPr>
          <p:cNvSpPr/>
          <p:nvPr/>
        </p:nvSpPr>
        <p:spPr>
          <a:xfrm>
            <a:off x="1872018" y="2995034"/>
            <a:ext cx="614124" cy="399748"/>
          </a:xfrm>
          <a:prstGeom prst="roundRect">
            <a:avLst>
              <a:gd name="adj" fmla="val 48662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91" name="直線矢印コネクタ 90">
            <a:extLst>
              <a:ext uri="{FF2B5EF4-FFF2-40B4-BE49-F238E27FC236}">
                <a16:creationId xmlns:a16="http://schemas.microsoft.com/office/drawing/2014/main" id="{5C494760-2635-4C3C-8C95-3D006628BB85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2456485" y="3305909"/>
            <a:ext cx="1269553" cy="654613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id="{F89B9E22-1F30-451E-97E7-BE66893E6721}"/>
              </a:ext>
            </a:extLst>
          </p:cNvPr>
          <p:cNvSpPr/>
          <p:nvPr/>
        </p:nvSpPr>
        <p:spPr>
          <a:xfrm>
            <a:off x="2678467" y="3063944"/>
            <a:ext cx="313069" cy="275706"/>
          </a:xfrm>
          <a:prstGeom prst="roundRect">
            <a:avLst>
              <a:gd name="adj" fmla="val 48662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526CD0FC-2265-4E7C-969F-0A8ECBA1EB41}"/>
              </a:ext>
            </a:extLst>
          </p:cNvPr>
          <p:cNvSpPr txBox="1"/>
          <p:nvPr/>
        </p:nvSpPr>
        <p:spPr>
          <a:xfrm>
            <a:off x="5737001" y="6213663"/>
            <a:ext cx="373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EAA992B7-B955-4237-BFEF-0308A3F6558B}"/>
              </a:ext>
            </a:extLst>
          </p:cNvPr>
          <p:cNvSpPr txBox="1"/>
          <p:nvPr/>
        </p:nvSpPr>
        <p:spPr>
          <a:xfrm>
            <a:off x="4663884" y="619685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690207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．水道を作ろう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FF66ACC-483D-4E7E-AE3C-0D6E6F2052A4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8913A41-FBD3-4974-9393-67E9A297E6C9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1031C6C-5D88-4351-BAEF-407EB7566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84" y="1520024"/>
            <a:ext cx="4491223" cy="4464490"/>
          </a:xfrm>
          <a:prstGeom prst="rect">
            <a:avLst/>
          </a:prstGeom>
        </p:spPr>
      </p:pic>
      <p:sp>
        <p:nvSpPr>
          <p:cNvPr id="55" name="正方形/長方形 54">
            <a:extLst>
              <a:ext uri="{FF2B5EF4-FFF2-40B4-BE49-F238E27FC236}">
                <a16:creationId xmlns:a16="http://schemas.microsoft.com/office/drawing/2014/main" id="{40296183-921D-4ACB-B264-84339F121050}"/>
              </a:ext>
            </a:extLst>
          </p:cNvPr>
          <p:cNvSpPr/>
          <p:nvPr/>
        </p:nvSpPr>
        <p:spPr>
          <a:xfrm>
            <a:off x="933061" y="2250831"/>
            <a:ext cx="1642712" cy="34311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98D9DF9-1FD5-4F91-85E7-BF06A7D948EA}"/>
              </a:ext>
            </a:extLst>
          </p:cNvPr>
          <p:cNvSpPr txBox="1"/>
          <p:nvPr/>
        </p:nvSpPr>
        <p:spPr>
          <a:xfrm>
            <a:off x="2120691" y="1533188"/>
            <a:ext cx="7368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DD015D6-7651-4EBC-950F-DB5A68034E92}"/>
              </a:ext>
            </a:extLst>
          </p:cNvPr>
          <p:cNvSpPr txBox="1"/>
          <p:nvPr/>
        </p:nvSpPr>
        <p:spPr>
          <a:xfrm>
            <a:off x="2641995" y="1540628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08C6C86-792E-4CBB-AB00-E4F2B2A7DBC0}"/>
              </a:ext>
            </a:extLst>
          </p:cNvPr>
          <p:cNvSpPr txBox="1"/>
          <p:nvPr/>
        </p:nvSpPr>
        <p:spPr>
          <a:xfrm>
            <a:off x="1576766" y="188423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43C0715-2E28-4094-BEBB-4369E8623E48}"/>
              </a:ext>
            </a:extLst>
          </p:cNvPr>
          <p:cNvSpPr txBox="1"/>
          <p:nvPr/>
        </p:nvSpPr>
        <p:spPr>
          <a:xfrm>
            <a:off x="2836926" y="188825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4FAEA726-E47D-4D2B-8637-4D89B0DD6A43}"/>
              </a:ext>
            </a:extLst>
          </p:cNvPr>
          <p:cNvSpPr/>
          <p:nvPr/>
        </p:nvSpPr>
        <p:spPr>
          <a:xfrm>
            <a:off x="933060" y="2593948"/>
            <a:ext cx="132712" cy="309467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BCD5C629-4752-4175-B961-925DECF4C068}"/>
              </a:ext>
            </a:extLst>
          </p:cNvPr>
          <p:cNvSpPr/>
          <p:nvPr/>
        </p:nvSpPr>
        <p:spPr>
          <a:xfrm>
            <a:off x="1065771" y="5055577"/>
            <a:ext cx="2677745" cy="63304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638DD4A-2A85-453A-8FE8-BF3F78C7E530}"/>
              </a:ext>
            </a:extLst>
          </p:cNvPr>
          <p:cNvSpPr txBox="1"/>
          <p:nvPr/>
        </p:nvSpPr>
        <p:spPr>
          <a:xfrm>
            <a:off x="2232390" y="256218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8724928-9F7F-4BC7-A199-64354342C150}"/>
              </a:ext>
            </a:extLst>
          </p:cNvPr>
          <p:cNvSpPr txBox="1"/>
          <p:nvPr/>
        </p:nvSpPr>
        <p:spPr>
          <a:xfrm>
            <a:off x="2935302" y="3016280"/>
            <a:ext cx="306096" cy="200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3B3A53A0-7826-4572-8903-A7AE26B9DF3D}"/>
              </a:ext>
            </a:extLst>
          </p:cNvPr>
          <p:cNvSpPr txBox="1"/>
          <p:nvPr/>
        </p:nvSpPr>
        <p:spPr>
          <a:xfrm>
            <a:off x="3204252" y="3016280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DD58FEB4-43F1-4130-8BC7-44744E3C09E1}"/>
              </a:ext>
            </a:extLst>
          </p:cNvPr>
          <p:cNvSpPr txBox="1"/>
          <p:nvPr/>
        </p:nvSpPr>
        <p:spPr>
          <a:xfrm>
            <a:off x="4267884" y="301233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1F19A622-7098-4923-B684-BCE275895211}"/>
              </a:ext>
            </a:extLst>
          </p:cNvPr>
          <p:cNvSpPr txBox="1"/>
          <p:nvPr/>
        </p:nvSpPr>
        <p:spPr>
          <a:xfrm>
            <a:off x="4484686" y="3012610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45FFAD2-1936-4DE2-BC1F-F40AD323DA53}"/>
              </a:ext>
            </a:extLst>
          </p:cNvPr>
          <p:cNvSpPr txBox="1"/>
          <p:nvPr/>
        </p:nvSpPr>
        <p:spPr>
          <a:xfrm>
            <a:off x="1810856" y="447884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4DA3BFC-EA3B-4E42-B4CD-AF7BBF252837}"/>
              </a:ext>
            </a:extLst>
          </p:cNvPr>
          <p:cNvSpPr txBox="1"/>
          <p:nvPr/>
        </p:nvSpPr>
        <p:spPr>
          <a:xfrm>
            <a:off x="3071016" y="448286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D6E7537-03B3-413A-B69B-CDE4BA39B4FF}"/>
              </a:ext>
            </a:extLst>
          </p:cNvPr>
          <p:cNvSpPr txBox="1"/>
          <p:nvPr/>
        </p:nvSpPr>
        <p:spPr>
          <a:xfrm>
            <a:off x="2359826" y="342775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A77BBB7-9F6F-45F6-B48F-3927A51536DC}"/>
              </a:ext>
            </a:extLst>
          </p:cNvPr>
          <p:cNvSpPr txBox="1"/>
          <p:nvPr/>
        </p:nvSpPr>
        <p:spPr>
          <a:xfrm>
            <a:off x="2359826" y="377376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F35C9692-0371-4BA2-A268-79D5F2CF3E33}"/>
              </a:ext>
            </a:extLst>
          </p:cNvPr>
          <p:cNvSpPr txBox="1"/>
          <p:nvPr/>
        </p:nvSpPr>
        <p:spPr>
          <a:xfrm>
            <a:off x="2359826" y="411977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05C23C89-CA39-4F17-8C42-4BD083322E8D}"/>
              </a:ext>
            </a:extLst>
          </p:cNvPr>
          <p:cNvSpPr txBox="1"/>
          <p:nvPr/>
        </p:nvSpPr>
        <p:spPr>
          <a:xfrm>
            <a:off x="1810644" y="4118942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EB016B9E-972E-4B24-B381-5BD2D1CDB0D4}"/>
              </a:ext>
            </a:extLst>
          </p:cNvPr>
          <p:cNvSpPr txBox="1"/>
          <p:nvPr/>
        </p:nvSpPr>
        <p:spPr>
          <a:xfrm>
            <a:off x="1812582" y="379603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47714CCC-30F8-4D94-AFAA-FB1B2CE3DD2F}"/>
              </a:ext>
            </a:extLst>
          </p:cNvPr>
          <p:cNvSpPr txBox="1"/>
          <p:nvPr/>
        </p:nvSpPr>
        <p:spPr>
          <a:xfrm>
            <a:off x="1783559" y="3446835"/>
            <a:ext cx="4696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E7A708EB-95B8-43C1-B581-7867B4309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244" y="3410718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99E6E5D4-F78F-4D5C-BFD8-ABD929729D52}"/>
              </a:ext>
            </a:extLst>
          </p:cNvPr>
          <p:cNvCxnSpPr>
            <a:cxnSpLocks/>
          </p:cNvCxnSpPr>
          <p:nvPr/>
        </p:nvCxnSpPr>
        <p:spPr>
          <a:xfrm>
            <a:off x="668841" y="3660462"/>
            <a:ext cx="51537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FE42F4A6-1550-4E2E-8EA7-DF7DCCD15ECE}"/>
              </a:ext>
            </a:extLst>
          </p:cNvPr>
          <p:cNvSpPr txBox="1"/>
          <p:nvPr/>
        </p:nvSpPr>
        <p:spPr>
          <a:xfrm>
            <a:off x="3518088" y="3394754"/>
            <a:ext cx="55228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３つ選び、それぞれ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C1F2349F-DFDD-487D-B71E-4B1FE638A332}"/>
              </a:ext>
            </a:extLst>
          </p:cNvPr>
          <p:cNvSpPr txBox="1"/>
          <p:nvPr/>
        </p:nvSpPr>
        <p:spPr>
          <a:xfrm>
            <a:off x="3936550" y="402656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C65D2BBD-655A-4427-8F70-FC6AE5BCEAF1}"/>
              </a:ext>
            </a:extLst>
          </p:cNvPr>
          <p:cNvSpPr txBox="1"/>
          <p:nvPr/>
        </p:nvSpPr>
        <p:spPr>
          <a:xfrm>
            <a:off x="7812216" y="4026560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BFAAEB2B-E2D3-4C48-9991-6FC0FF3BCA65}"/>
              </a:ext>
            </a:extLst>
          </p:cNvPr>
          <p:cNvSpPr txBox="1"/>
          <p:nvPr/>
        </p:nvSpPr>
        <p:spPr>
          <a:xfrm>
            <a:off x="7096567" y="402656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E8919EF-ACAA-4FF3-8241-2602C48861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7874" y="3491215"/>
            <a:ext cx="2194750" cy="563929"/>
          </a:xfrm>
          <a:prstGeom prst="rect">
            <a:avLst/>
          </a:prstGeom>
        </p:spPr>
      </p:pic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ECA809BD-ABC2-4BD2-B317-B5148C8E9060}"/>
              </a:ext>
            </a:extLst>
          </p:cNvPr>
          <p:cNvSpPr txBox="1"/>
          <p:nvPr/>
        </p:nvSpPr>
        <p:spPr>
          <a:xfrm>
            <a:off x="6423106" y="402656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CC15C2FB-97DC-4168-A8DE-B44426CC331D}"/>
              </a:ext>
            </a:extLst>
          </p:cNvPr>
          <p:cNvSpPr txBox="1"/>
          <p:nvPr/>
        </p:nvSpPr>
        <p:spPr>
          <a:xfrm>
            <a:off x="5740809" y="4026560"/>
            <a:ext cx="5641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6758986A-C157-4636-86BD-B00FC735752C}"/>
              </a:ext>
            </a:extLst>
          </p:cNvPr>
          <p:cNvSpPr txBox="1"/>
          <p:nvPr/>
        </p:nvSpPr>
        <p:spPr>
          <a:xfrm>
            <a:off x="6748361" y="351229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C38B170B-5C20-4CFC-8E28-86F0658D4B7D}"/>
              </a:ext>
            </a:extLst>
          </p:cNvPr>
          <p:cNvSpPr txBox="1"/>
          <p:nvPr/>
        </p:nvSpPr>
        <p:spPr>
          <a:xfrm>
            <a:off x="7389383" y="350792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CA1B585A-2AC1-4106-8FF5-45CE46FCC1C0}"/>
              </a:ext>
            </a:extLst>
          </p:cNvPr>
          <p:cNvSpPr txBox="1"/>
          <p:nvPr/>
        </p:nvSpPr>
        <p:spPr>
          <a:xfrm>
            <a:off x="3624737" y="4962716"/>
            <a:ext cx="428077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B2DE11A0-A96F-4324-A7C6-043700A1CC26}"/>
              </a:ext>
            </a:extLst>
          </p:cNvPr>
          <p:cNvSpPr txBox="1"/>
          <p:nvPr/>
        </p:nvSpPr>
        <p:spPr>
          <a:xfrm>
            <a:off x="6999277" y="559439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0" name="図 109">
            <a:extLst>
              <a:ext uri="{FF2B5EF4-FFF2-40B4-BE49-F238E27FC236}">
                <a16:creationId xmlns:a16="http://schemas.microsoft.com/office/drawing/2014/main" id="{EF5D7F6D-1538-4D54-BEA5-2380F0A0BB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6587" y="5618058"/>
            <a:ext cx="3132091" cy="579170"/>
          </a:xfrm>
          <a:prstGeom prst="rect">
            <a:avLst/>
          </a:prstGeom>
        </p:spPr>
      </p:pic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C2EC44A6-DA3B-4C5F-BD7D-37159C69EBAD}"/>
              </a:ext>
            </a:extLst>
          </p:cNvPr>
          <p:cNvSpPr txBox="1"/>
          <p:nvPr/>
        </p:nvSpPr>
        <p:spPr>
          <a:xfrm>
            <a:off x="6021634" y="5657103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8D6E152A-E0FB-458F-9C19-5401BB23A916}"/>
              </a:ext>
            </a:extLst>
          </p:cNvPr>
          <p:cNvSpPr txBox="1"/>
          <p:nvPr/>
        </p:nvSpPr>
        <p:spPr>
          <a:xfrm>
            <a:off x="4529737" y="566189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16" name="四角形: 角を丸くする 115">
            <a:extLst>
              <a:ext uri="{FF2B5EF4-FFF2-40B4-BE49-F238E27FC236}">
                <a16:creationId xmlns:a16="http://schemas.microsoft.com/office/drawing/2014/main" id="{286050F1-CF12-4D27-A030-D2ADDB8B94CE}"/>
              </a:ext>
            </a:extLst>
          </p:cNvPr>
          <p:cNvSpPr/>
          <p:nvPr/>
        </p:nvSpPr>
        <p:spPr>
          <a:xfrm>
            <a:off x="1846953" y="3438173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7" name="四角形: 角を丸くする 116">
            <a:extLst>
              <a:ext uri="{FF2B5EF4-FFF2-40B4-BE49-F238E27FC236}">
                <a16:creationId xmlns:a16="http://schemas.microsoft.com/office/drawing/2014/main" id="{0BF5125F-0D29-4A2F-8836-7F03C2C78AEC}"/>
              </a:ext>
            </a:extLst>
          </p:cNvPr>
          <p:cNvSpPr/>
          <p:nvPr/>
        </p:nvSpPr>
        <p:spPr>
          <a:xfrm>
            <a:off x="1852368" y="3810827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8" name="四角形: 角を丸くする 117">
            <a:extLst>
              <a:ext uri="{FF2B5EF4-FFF2-40B4-BE49-F238E27FC236}">
                <a16:creationId xmlns:a16="http://schemas.microsoft.com/office/drawing/2014/main" id="{BADCC8FE-4338-4FF8-8414-595E6942F0ED}"/>
              </a:ext>
            </a:extLst>
          </p:cNvPr>
          <p:cNvSpPr/>
          <p:nvPr/>
        </p:nvSpPr>
        <p:spPr>
          <a:xfrm>
            <a:off x="1861568" y="4171530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1830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．水道を作ろう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FF66ACC-483D-4E7E-AE3C-0D6E6F2052A4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8913A41-FBD3-4974-9393-67E9A297E6C9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5D11466F-FB91-4B7F-BAA2-CDC30D791452}"/>
              </a:ext>
            </a:extLst>
          </p:cNvPr>
          <p:cNvSpPr txBox="1"/>
          <p:nvPr/>
        </p:nvSpPr>
        <p:spPr>
          <a:xfrm>
            <a:off x="360185" y="873486"/>
            <a:ext cx="50998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指定した区分の数だけ建築する繰り返し処理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31C64AE0-7F39-4E51-8518-F092035BA583}"/>
              </a:ext>
            </a:extLst>
          </p:cNvPr>
          <p:cNvSpPr txBox="1"/>
          <p:nvPr/>
        </p:nvSpPr>
        <p:spPr>
          <a:xfrm>
            <a:off x="4002234" y="957688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010619D-FAFF-484C-A464-B296DA4C40D7}"/>
              </a:ext>
            </a:extLst>
          </p:cNvPr>
          <p:cNvSpPr txBox="1"/>
          <p:nvPr/>
        </p:nvSpPr>
        <p:spPr>
          <a:xfrm>
            <a:off x="4441084" y="957688"/>
            <a:ext cx="6496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41031C6C-5D88-4351-BAEF-407EB7566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384" y="1520024"/>
            <a:ext cx="4491223" cy="4464490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98D9DF9-1FD5-4F91-85E7-BF06A7D948EA}"/>
              </a:ext>
            </a:extLst>
          </p:cNvPr>
          <p:cNvSpPr txBox="1"/>
          <p:nvPr/>
        </p:nvSpPr>
        <p:spPr>
          <a:xfrm>
            <a:off x="2120691" y="1533188"/>
            <a:ext cx="73681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BDD015D6-7651-4EBC-950F-DB5A68034E92}"/>
              </a:ext>
            </a:extLst>
          </p:cNvPr>
          <p:cNvSpPr txBox="1"/>
          <p:nvPr/>
        </p:nvSpPr>
        <p:spPr>
          <a:xfrm>
            <a:off x="2641995" y="1540628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08C6C86-792E-4CBB-AB00-E4F2B2A7DBC0}"/>
              </a:ext>
            </a:extLst>
          </p:cNvPr>
          <p:cNvSpPr txBox="1"/>
          <p:nvPr/>
        </p:nvSpPr>
        <p:spPr>
          <a:xfrm>
            <a:off x="1576766" y="188423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43C0715-2E28-4094-BEBB-4369E8623E48}"/>
              </a:ext>
            </a:extLst>
          </p:cNvPr>
          <p:cNvSpPr txBox="1"/>
          <p:nvPr/>
        </p:nvSpPr>
        <p:spPr>
          <a:xfrm>
            <a:off x="2836926" y="188825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349187B-DBCE-4ED3-8B1F-09D488A13726}"/>
              </a:ext>
            </a:extLst>
          </p:cNvPr>
          <p:cNvSpPr txBox="1"/>
          <p:nvPr/>
        </p:nvSpPr>
        <p:spPr>
          <a:xfrm>
            <a:off x="3607346" y="957688"/>
            <a:ext cx="295456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F93B1FE-7D3F-4989-82B1-7AF3C7FCE85B}"/>
              </a:ext>
            </a:extLst>
          </p:cNvPr>
          <p:cNvSpPr txBox="1"/>
          <p:nvPr/>
        </p:nvSpPr>
        <p:spPr>
          <a:xfrm>
            <a:off x="1936954" y="957688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かず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7E31387-873C-49CE-8653-84E5AE03300E}"/>
              </a:ext>
            </a:extLst>
          </p:cNvPr>
          <p:cNvSpPr txBox="1"/>
          <p:nvPr/>
        </p:nvSpPr>
        <p:spPr>
          <a:xfrm>
            <a:off x="367531" y="957688"/>
            <a:ext cx="6496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638DD4A-2A85-453A-8FE8-BF3F78C7E530}"/>
              </a:ext>
            </a:extLst>
          </p:cNvPr>
          <p:cNvSpPr txBox="1"/>
          <p:nvPr/>
        </p:nvSpPr>
        <p:spPr>
          <a:xfrm>
            <a:off x="2232390" y="256218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8724928-9F7F-4BC7-A199-64354342C150}"/>
              </a:ext>
            </a:extLst>
          </p:cNvPr>
          <p:cNvSpPr txBox="1"/>
          <p:nvPr/>
        </p:nvSpPr>
        <p:spPr>
          <a:xfrm>
            <a:off x="2935302" y="3016280"/>
            <a:ext cx="306096" cy="200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3B3A53A0-7826-4572-8903-A7AE26B9DF3D}"/>
              </a:ext>
            </a:extLst>
          </p:cNvPr>
          <p:cNvSpPr txBox="1"/>
          <p:nvPr/>
        </p:nvSpPr>
        <p:spPr>
          <a:xfrm>
            <a:off x="3204252" y="3016280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DD58FEB4-43F1-4130-8BC7-44744E3C09E1}"/>
              </a:ext>
            </a:extLst>
          </p:cNvPr>
          <p:cNvSpPr txBox="1"/>
          <p:nvPr/>
        </p:nvSpPr>
        <p:spPr>
          <a:xfrm>
            <a:off x="4267884" y="301233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1F19A622-7098-4923-B684-BCE275895211}"/>
              </a:ext>
            </a:extLst>
          </p:cNvPr>
          <p:cNvSpPr txBox="1"/>
          <p:nvPr/>
        </p:nvSpPr>
        <p:spPr>
          <a:xfrm>
            <a:off x="4484686" y="3012610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45FFAD2-1936-4DE2-BC1F-F40AD323DA53}"/>
              </a:ext>
            </a:extLst>
          </p:cNvPr>
          <p:cNvSpPr txBox="1"/>
          <p:nvPr/>
        </p:nvSpPr>
        <p:spPr>
          <a:xfrm>
            <a:off x="1810856" y="447884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4DA3BFC-EA3B-4E42-B4CD-AF7BBF252837}"/>
              </a:ext>
            </a:extLst>
          </p:cNvPr>
          <p:cNvSpPr txBox="1"/>
          <p:nvPr/>
        </p:nvSpPr>
        <p:spPr>
          <a:xfrm>
            <a:off x="3071016" y="448286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D6E7537-03B3-413A-B69B-CDE4BA39B4FF}"/>
              </a:ext>
            </a:extLst>
          </p:cNvPr>
          <p:cNvSpPr txBox="1"/>
          <p:nvPr/>
        </p:nvSpPr>
        <p:spPr>
          <a:xfrm>
            <a:off x="2359826" y="3427751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A77BBB7-9F6F-45F6-B48F-3927A51536DC}"/>
              </a:ext>
            </a:extLst>
          </p:cNvPr>
          <p:cNvSpPr txBox="1"/>
          <p:nvPr/>
        </p:nvSpPr>
        <p:spPr>
          <a:xfrm>
            <a:off x="2359826" y="377376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F35C9692-0371-4BA2-A268-79D5F2CF3E33}"/>
              </a:ext>
            </a:extLst>
          </p:cNvPr>
          <p:cNvSpPr txBox="1"/>
          <p:nvPr/>
        </p:nvSpPr>
        <p:spPr>
          <a:xfrm>
            <a:off x="2359826" y="411977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05C23C89-CA39-4F17-8C42-4BD083322E8D}"/>
              </a:ext>
            </a:extLst>
          </p:cNvPr>
          <p:cNvSpPr txBox="1"/>
          <p:nvPr/>
        </p:nvSpPr>
        <p:spPr>
          <a:xfrm>
            <a:off x="1810644" y="4118942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EB016B9E-972E-4B24-B381-5BD2D1CDB0D4}"/>
              </a:ext>
            </a:extLst>
          </p:cNvPr>
          <p:cNvSpPr txBox="1"/>
          <p:nvPr/>
        </p:nvSpPr>
        <p:spPr>
          <a:xfrm>
            <a:off x="1812582" y="379603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47714CCC-30F8-4D94-AFAA-FB1B2CE3DD2F}"/>
              </a:ext>
            </a:extLst>
          </p:cNvPr>
          <p:cNvSpPr txBox="1"/>
          <p:nvPr/>
        </p:nvSpPr>
        <p:spPr>
          <a:xfrm>
            <a:off x="1783559" y="3446835"/>
            <a:ext cx="46969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E7A708EB-95B8-43C1-B581-7867B4309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244" y="5019709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78" name="直線矢印コネクタ 77">
            <a:extLst>
              <a:ext uri="{FF2B5EF4-FFF2-40B4-BE49-F238E27FC236}">
                <a16:creationId xmlns:a16="http://schemas.microsoft.com/office/drawing/2014/main" id="{99E6E5D4-F78F-4D5C-BFD8-ABD929729D52}"/>
              </a:ext>
            </a:extLst>
          </p:cNvPr>
          <p:cNvCxnSpPr>
            <a:cxnSpLocks/>
          </p:cNvCxnSpPr>
          <p:nvPr/>
        </p:nvCxnSpPr>
        <p:spPr>
          <a:xfrm>
            <a:off x="668841" y="5269453"/>
            <a:ext cx="34835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B3D2D22A-CC00-4405-B37B-CA47A96ADE27}"/>
              </a:ext>
            </a:extLst>
          </p:cNvPr>
          <p:cNvSpPr txBox="1"/>
          <p:nvPr/>
        </p:nvSpPr>
        <p:spPr>
          <a:xfrm>
            <a:off x="1252881" y="957688"/>
            <a:ext cx="6496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くぶん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5FC0422D-AEB2-4D39-8E23-F59B7C923FC9}"/>
              </a:ext>
            </a:extLst>
          </p:cNvPr>
          <p:cNvSpPr txBox="1"/>
          <p:nvPr/>
        </p:nvSpPr>
        <p:spPr>
          <a:xfrm>
            <a:off x="2598034" y="957688"/>
            <a:ext cx="7281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けんちく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BBEA18A-EB3E-4D43-B1DC-10BE19022EB0}"/>
              </a:ext>
            </a:extLst>
          </p:cNvPr>
          <p:cNvSpPr txBox="1"/>
          <p:nvPr/>
        </p:nvSpPr>
        <p:spPr>
          <a:xfrm>
            <a:off x="2221759" y="2221502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55C049B4-892F-48C5-990F-489F02456F3D}"/>
              </a:ext>
            </a:extLst>
          </p:cNvPr>
          <p:cNvSpPr txBox="1"/>
          <p:nvPr/>
        </p:nvSpPr>
        <p:spPr>
          <a:xfrm>
            <a:off x="1692726" y="5063162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4AADF480-6F5E-43BE-98FC-BA9B8CBABE74}"/>
              </a:ext>
            </a:extLst>
          </p:cNvPr>
          <p:cNvSpPr txBox="1"/>
          <p:nvPr/>
        </p:nvSpPr>
        <p:spPr>
          <a:xfrm>
            <a:off x="2952886" y="5067181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2DE9CC63-C9C9-422E-84EC-18AFE3D1C73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57311" y="2181626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65445C1B-5A33-4B21-AB84-896F28F9368B}"/>
              </a:ext>
            </a:extLst>
          </p:cNvPr>
          <p:cNvCxnSpPr>
            <a:cxnSpLocks/>
          </p:cNvCxnSpPr>
          <p:nvPr/>
        </p:nvCxnSpPr>
        <p:spPr>
          <a:xfrm>
            <a:off x="649557" y="2423974"/>
            <a:ext cx="28350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BA07F9CE-A1BC-4308-8A81-EBE845CE244C}"/>
              </a:ext>
            </a:extLst>
          </p:cNvPr>
          <p:cNvSpPr/>
          <p:nvPr/>
        </p:nvSpPr>
        <p:spPr>
          <a:xfrm>
            <a:off x="1500243" y="2266702"/>
            <a:ext cx="823529" cy="330162"/>
          </a:xfrm>
          <a:prstGeom prst="roundRect">
            <a:avLst>
              <a:gd name="adj" fmla="val 4206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446A51BD-AD58-4A07-AEF0-E13F679FD9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4520" y="2325202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80" name="直線矢印コネクタ 79">
            <a:extLst>
              <a:ext uri="{FF2B5EF4-FFF2-40B4-BE49-F238E27FC236}">
                <a16:creationId xmlns:a16="http://schemas.microsoft.com/office/drawing/2014/main" id="{DC00A34C-1AE0-4F82-ACAA-36249B779D53}"/>
              </a:ext>
            </a:extLst>
          </p:cNvPr>
          <p:cNvCxnSpPr>
            <a:cxnSpLocks/>
          </p:cNvCxnSpPr>
          <p:nvPr/>
        </p:nvCxnSpPr>
        <p:spPr>
          <a:xfrm flipH="1">
            <a:off x="2323773" y="2530343"/>
            <a:ext cx="89361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C72AA0F0-8813-40A1-A197-CC1D90E0A054}"/>
              </a:ext>
            </a:extLst>
          </p:cNvPr>
          <p:cNvSpPr txBox="1"/>
          <p:nvPr/>
        </p:nvSpPr>
        <p:spPr>
          <a:xfrm>
            <a:off x="4327740" y="1576225"/>
            <a:ext cx="419683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を入れる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B0BD1C1-B3E9-4636-9492-4134951C9D94}"/>
              </a:ext>
            </a:extLst>
          </p:cNvPr>
          <p:cNvSpPr txBox="1"/>
          <p:nvPr/>
        </p:nvSpPr>
        <p:spPr>
          <a:xfrm>
            <a:off x="7474736" y="164546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3" name="図 82">
            <a:extLst>
              <a:ext uri="{FF2B5EF4-FFF2-40B4-BE49-F238E27FC236}">
                <a16:creationId xmlns:a16="http://schemas.microsoft.com/office/drawing/2014/main" id="{2CB9F287-7D3E-4854-B460-226896BF2A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1326" y="1260055"/>
            <a:ext cx="1501270" cy="1104996"/>
          </a:xfrm>
          <a:prstGeom prst="rect">
            <a:avLst/>
          </a:prstGeom>
        </p:spPr>
      </p:pic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C087D79D-FC0F-4CD9-812A-D39D1ECC2DCE}"/>
              </a:ext>
            </a:extLst>
          </p:cNvPr>
          <p:cNvSpPr txBox="1"/>
          <p:nvPr/>
        </p:nvSpPr>
        <p:spPr>
          <a:xfrm>
            <a:off x="4467446" y="2215544"/>
            <a:ext cx="761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DDD1DFC1-4EC7-40C8-8653-164A9AD8A127}"/>
              </a:ext>
            </a:extLst>
          </p:cNvPr>
          <p:cNvSpPr txBox="1"/>
          <p:nvPr/>
        </p:nvSpPr>
        <p:spPr>
          <a:xfrm>
            <a:off x="7085018" y="2223612"/>
            <a:ext cx="3735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A2E3F8C2-F46C-4A9F-826B-B8A074F9BAF2}"/>
              </a:ext>
            </a:extLst>
          </p:cNvPr>
          <p:cNvSpPr txBox="1"/>
          <p:nvPr/>
        </p:nvSpPr>
        <p:spPr>
          <a:xfrm>
            <a:off x="6952500" y="1305899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C6AE36C3-0C6A-4567-A6C9-8BC106D84C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6562" y="2266702"/>
            <a:ext cx="1044030" cy="419136"/>
          </a:xfrm>
          <a:prstGeom prst="rect">
            <a:avLst/>
          </a:prstGeom>
        </p:spPr>
      </p:pic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DB98573F-B88A-4C9F-80EA-7EA81D83DCEA}"/>
              </a:ext>
            </a:extLst>
          </p:cNvPr>
          <p:cNvSpPr txBox="1"/>
          <p:nvPr/>
        </p:nvSpPr>
        <p:spPr>
          <a:xfrm>
            <a:off x="4441084" y="3609412"/>
            <a:ext cx="4280777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を選び、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55AD6391-351B-4F76-ACB4-6FF579062761}"/>
              </a:ext>
            </a:extLst>
          </p:cNvPr>
          <p:cNvSpPr txBox="1"/>
          <p:nvPr/>
        </p:nvSpPr>
        <p:spPr>
          <a:xfrm>
            <a:off x="7815624" y="424109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6" name="図 95">
            <a:extLst>
              <a:ext uri="{FF2B5EF4-FFF2-40B4-BE49-F238E27FC236}">
                <a16:creationId xmlns:a16="http://schemas.microsoft.com/office/drawing/2014/main" id="{E78E1A8D-F4DD-45A2-94FA-AF818B0FB1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2934" y="4264754"/>
            <a:ext cx="3132091" cy="579170"/>
          </a:xfrm>
          <a:prstGeom prst="rect">
            <a:avLst/>
          </a:prstGeom>
        </p:spPr>
      </p:pic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BF874F86-6263-4609-B891-C9261698F2F9}"/>
              </a:ext>
            </a:extLst>
          </p:cNvPr>
          <p:cNvSpPr txBox="1"/>
          <p:nvPr/>
        </p:nvSpPr>
        <p:spPr>
          <a:xfrm>
            <a:off x="5285594" y="477011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2E04F897-C618-47D5-A854-986638135259}"/>
              </a:ext>
            </a:extLst>
          </p:cNvPr>
          <p:cNvSpPr txBox="1"/>
          <p:nvPr/>
        </p:nvSpPr>
        <p:spPr>
          <a:xfrm>
            <a:off x="4372947" y="477011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7651C1B1-9AEB-4187-8F6E-15F44B7115EE}"/>
              </a:ext>
            </a:extLst>
          </p:cNvPr>
          <p:cNvSpPr txBox="1"/>
          <p:nvPr/>
        </p:nvSpPr>
        <p:spPr>
          <a:xfrm>
            <a:off x="5981175" y="4770115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28F06B31-92A2-4D09-9C89-8CDBE1B89953}"/>
              </a:ext>
            </a:extLst>
          </p:cNvPr>
          <p:cNvSpPr txBox="1"/>
          <p:nvPr/>
        </p:nvSpPr>
        <p:spPr>
          <a:xfrm>
            <a:off x="6837981" y="4303799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CD981E85-D9F3-4467-A266-E09AE1800262}"/>
              </a:ext>
            </a:extLst>
          </p:cNvPr>
          <p:cNvSpPr txBox="1"/>
          <p:nvPr/>
        </p:nvSpPr>
        <p:spPr>
          <a:xfrm>
            <a:off x="5346084" y="430858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grpSp>
        <p:nvGrpSpPr>
          <p:cNvPr id="102" name="グループ化 101">
            <a:extLst>
              <a:ext uri="{FF2B5EF4-FFF2-40B4-BE49-F238E27FC236}">
                <a16:creationId xmlns:a16="http://schemas.microsoft.com/office/drawing/2014/main" id="{E7CDF958-A5F8-4B07-B94C-14540F863EF8}"/>
              </a:ext>
            </a:extLst>
          </p:cNvPr>
          <p:cNvGrpSpPr/>
          <p:nvPr/>
        </p:nvGrpSpPr>
        <p:grpSpPr>
          <a:xfrm>
            <a:off x="7302274" y="5269394"/>
            <a:ext cx="1215452" cy="1215452"/>
            <a:chOff x="5638108" y="5543188"/>
            <a:chExt cx="1215452" cy="1215452"/>
          </a:xfrm>
        </p:grpSpPr>
        <p:sp>
          <p:nvSpPr>
            <p:cNvPr id="116" name="楕円 115">
              <a:extLst>
                <a:ext uri="{FF2B5EF4-FFF2-40B4-BE49-F238E27FC236}">
                  <a16:creationId xmlns:a16="http://schemas.microsoft.com/office/drawing/2014/main" id="{F91FC145-D9F8-415B-96CC-759577FBD58B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117" name="図 116">
              <a:extLst>
                <a:ext uri="{FF2B5EF4-FFF2-40B4-BE49-F238E27FC236}">
                  <a16:creationId xmlns:a16="http://schemas.microsoft.com/office/drawing/2014/main" id="{92D79EA4-F49F-42EF-9A3E-B0183CDD4A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118" name="テキスト ボックス 117">
              <a:extLst>
                <a:ext uri="{FF2B5EF4-FFF2-40B4-BE49-F238E27FC236}">
                  <a16:creationId xmlns:a16="http://schemas.microsoft.com/office/drawing/2014/main" id="{E95D27D8-1C0B-453B-B20E-2D107C0BB61A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19" name="テキスト ボックス 118">
              <a:extLst>
                <a:ext uri="{FF2B5EF4-FFF2-40B4-BE49-F238E27FC236}">
                  <a16:creationId xmlns:a16="http://schemas.microsoft.com/office/drawing/2014/main" id="{492496F2-3020-44D5-94AC-3128EAA87790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79" name="四角形: 角を丸くする 78">
            <a:extLst>
              <a:ext uri="{FF2B5EF4-FFF2-40B4-BE49-F238E27FC236}">
                <a16:creationId xmlns:a16="http://schemas.microsoft.com/office/drawing/2014/main" id="{15E2CB07-6FF8-4434-8C59-3EC0B25ADEAB}"/>
              </a:ext>
            </a:extLst>
          </p:cNvPr>
          <p:cNvSpPr/>
          <p:nvPr/>
        </p:nvSpPr>
        <p:spPr>
          <a:xfrm>
            <a:off x="1729565" y="5085003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6955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．水道を作ろう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FF66ACC-483D-4E7E-AE3C-0D6E6F2052A4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8913A41-FBD3-4974-9393-67E9A297E6C9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pic>
        <p:nvPicPr>
          <p:cNvPr id="79" name="図 78">
            <a:extLst>
              <a:ext uri="{FF2B5EF4-FFF2-40B4-BE49-F238E27FC236}">
                <a16:creationId xmlns:a16="http://schemas.microsoft.com/office/drawing/2014/main" id="{6B09336B-6AA9-4C74-B42B-D77AFC4493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97032" y="2115572"/>
            <a:ext cx="7016650" cy="4667919"/>
          </a:xfrm>
          <a:prstGeom prst="rect">
            <a:avLst/>
          </a:prstGeom>
        </p:spPr>
      </p:pic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84E0659-5E9A-4E56-A301-1976B198DF7A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build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53FFA4C3-839F-48CA-A3D3-E2E73581B5C2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8DF3A453-620B-4CB8-A1DE-115258E8BE0C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1DBFB70B-1DB2-48E9-89C5-16B2C437E970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04" name="正方形/長方形 103">
            <a:extLst>
              <a:ext uri="{FF2B5EF4-FFF2-40B4-BE49-F238E27FC236}">
                <a16:creationId xmlns:a16="http://schemas.microsoft.com/office/drawing/2014/main" id="{4A1B1CB0-34E6-49FA-AAAD-1C65B46C2DF3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5" name="正方形/長方形 104">
            <a:extLst>
              <a:ext uri="{FF2B5EF4-FFF2-40B4-BE49-F238E27FC236}">
                <a16:creationId xmlns:a16="http://schemas.microsoft.com/office/drawing/2014/main" id="{70EE6654-C755-4474-A5B9-5D0CAE4E2688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6" name="吹き出し: 角を丸めた四角形 105">
            <a:extLst>
              <a:ext uri="{FF2B5EF4-FFF2-40B4-BE49-F238E27FC236}">
                <a16:creationId xmlns:a16="http://schemas.microsoft.com/office/drawing/2014/main" id="{DFE6AF42-24C8-404C-9869-D7B88CAECFCA}"/>
              </a:ext>
            </a:extLst>
          </p:cNvPr>
          <p:cNvSpPr/>
          <p:nvPr/>
        </p:nvSpPr>
        <p:spPr>
          <a:xfrm>
            <a:off x="2266606" y="5682644"/>
            <a:ext cx="1404585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A54DADC2-94DF-4B2B-8D42-A09FB280428E}"/>
              </a:ext>
            </a:extLst>
          </p:cNvPr>
          <p:cNvSpPr txBox="1"/>
          <p:nvPr/>
        </p:nvSpPr>
        <p:spPr>
          <a:xfrm>
            <a:off x="2289966" y="5676170"/>
            <a:ext cx="1381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build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426A2B79-E06D-4737-BCC5-D904AD2573BD}"/>
              </a:ext>
            </a:extLst>
          </p:cNvPr>
          <p:cNvSpPr txBox="1"/>
          <p:nvPr/>
        </p:nvSpPr>
        <p:spPr>
          <a:xfrm>
            <a:off x="2931489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6C200CFF-674F-4BA9-BED6-428C109FBB61}"/>
              </a:ext>
            </a:extLst>
          </p:cNvPr>
          <p:cNvSpPr txBox="1"/>
          <p:nvPr/>
        </p:nvSpPr>
        <p:spPr>
          <a:xfrm>
            <a:off x="4222998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1E6E51BF-22F3-4B68-B118-ED5327408DD3}"/>
              </a:ext>
            </a:extLst>
          </p:cNvPr>
          <p:cNvSpPr txBox="1"/>
          <p:nvPr/>
        </p:nvSpPr>
        <p:spPr>
          <a:xfrm>
            <a:off x="5671100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F0824FE9-3D66-4DE9-81C3-E02D13E8CE1D}"/>
              </a:ext>
            </a:extLst>
          </p:cNvPr>
          <p:cNvSpPr txBox="1"/>
          <p:nvPr/>
        </p:nvSpPr>
        <p:spPr>
          <a:xfrm>
            <a:off x="2802524" y="5739290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26591135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．水道を作ろう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FF66ACC-483D-4E7E-AE3C-0D6E6F2052A4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8913A41-FBD3-4974-9393-67E9A297E6C9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6ED11481-FD70-4FE5-99FA-075073542A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30059" y="1712652"/>
            <a:ext cx="6883878" cy="4579591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E877493-C70F-4E2F-8BBE-9AF52F99CA6D}"/>
              </a:ext>
            </a:extLst>
          </p:cNvPr>
          <p:cNvSpPr txBox="1"/>
          <p:nvPr/>
        </p:nvSpPr>
        <p:spPr>
          <a:xfrm>
            <a:off x="725198" y="1010988"/>
            <a:ext cx="60097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水路が完成しました。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32F9E64-0962-44F2-B408-815027D8CC0C}"/>
              </a:ext>
            </a:extLst>
          </p:cNvPr>
          <p:cNvSpPr txBox="1"/>
          <p:nvPr/>
        </p:nvSpPr>
        <p:spPr>
          <a:xfrm>
            <a:off x="693384" y="1071103"/>
            <a:ext cx="716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5657890-4EF2-428E-876F-37CBAA3ABE2A}"/>
              </a:ext>
            </a:extLst>
          </p:cNvPr>
          <p:cNvSpPr txBox="1"/>
          <p:nvPr/>
        </p:nvSpPr>
        <p:spPr>
          <a:xfrm>
            <a:off x="1373139" y="1071103"/>
            <a:ext cx="7168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</p:spTree>
    <p:extLst>
      <p:ext uri="{BB962C8B-B14F-4D97-AF65-F5344CB8AC3E}">
        <p14:creationId xmlns:p14="http://schemas.microsoft.com/office/powerpoint/2010/main" val="33534480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．水道を作ろう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FF66ACC-483D-4E7E-AE3C-0D6E6F2052A4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8913A41-FBD3-4974-9393-67E9A297E6C9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6ED11481-FD70-4FE5-99FA-075073542A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30059" y="1712652"/>
            <a:ext cx="6883878" cy="4579591"/>
          </a:xfrm>
          <a:prstGeom prst="rect">
            <a:avLst/>
          </a:prstGeom>
        </p:spPr>
      </p:pic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E877493-C70F-4E2F-8BBE-9AF52F99CA6D}"/>
              </a:ext>
            </a:extLst>
          </p:cNvPr>
          <p:cNvSpPr txBox="1"/>
          <p:nvPr/>
        </p:nvSpPr>
        <p:spPr>
          <a:xfrm>
            <a:off x="725198" y="1010988"/>
            <a:ext cx="60097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レバーを押して水を流しましょう。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32F9E64-0962-44F2-B408-815027D8CC0C}"/>
              </a:ext>
            </a:extLst>
          </p:cNvPr>
          <p:cNvSpPr txBox="1"/>
          <p:nvPr/>
        </p:nvSpPr>
        <p:spPr>
          <a:xfrm>
            <a:off x="2284793" y="1088687"/>
            <a:ext cx="5199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C5657890-4EF2-428E-876F-37CBAA3ABE2A}"/>
              </a:ext>
            </a:extLst>
          </p:cNvPr>
          <p:cNvSpPr txBox="1"/>
          <p:nvPr/>
        </p:nvSpPr>
        <p:spPr>
          <a:xfrm>
            <a:off x="1672077" y="1088687"/>
            <a:ext cx="3586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B861801-C430-41DE-B4E8-732C283C0D23}"/>
              </a:ext>
            </a:extLst>
          </p:cNvPr>
          <p:cNvSpPr txBox="1"/>
          <p:nvPr/>
        </p:nvSpPr>
        <p:spPr>
          <a:xfrm>
            <a:off x="2725773" y="1088687"/>
            <a:ext cx="5199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E14B17CB-99EF-45E4-A2B1-C862A6A75494}"/>
              </a:ext>
            </a:extLst>
          </p:cNvPr>
          <p:cNvSpPr/>
          <p:nvPr/>
        </p:nvSpPr>
        <p:spPr>
          <a:xfrm>
            <a:off x="3377004" y="2429168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63996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．水道を作ろう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FF66ACC-483D-4E7E-AE3C-0D6E6F2052A4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8913A41-FBD3-4974-9393-67E9A297E6C9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68421E9C-EE96-4355-8367-35FB020CA5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28983" y="1714431"/>
            <a:ext cx="6886032" cy="4581023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1B9BBB1-DA2F-451D-BEEF-0906EE7C9877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水道の完成です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388CE50-F845-4237-9DFD-090C3948BB43}"/>
              </a:ext>
            </a:extLst>
          </p:cNvPr>
          <p:cNvSpPr txBox="1"/>
          <p:nvPr/>
        </p:nvSpPr>
        <p:spPr>
          <a:xfrm>
            <a:off x="1374156" y="1081778"/>
            <a:ext cx="6920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かんせい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8DFE233-3E7E-4213-8E29-7A0A9F444A01}"/>
              </a:ext>
            </a:extLst>
          </p:cNvPr>
          <p:cNvSpPr txBox="1"/>
          <p:nvPr/>
        </p:nvSpPr>
        <p:spPr>
          <a:xfrm>
            <a:off x="672091" y="1081778"/>
            <a:ext cx="76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すいどう</a:t>
            </a:r>
          </a:p>
        </p:txBody>
      </p:sp>
    </p:spTree>
    <p:extLst>
      <p:ext uri="{BB962C8B-B14F-4D97-AF65-F5344CB8AC3E}">
        <p14:creationId xmlns:p14="http://schemas.microsoft.com/office/powerpoint/2010/main" val="93570531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．水道を作ろう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FF66ACC-483D-4E7E-AE3C-0D6E6F2052A4}"/>
              </a:ext>
            </a:extLst>
          </p:cNvPr>
          <p:cNvSpPr txBox="1"/>
          <p:nvPr/>
        </p:nvSpPr>
        <p:spPr>
          <a:xfrm>
            <a:off x="1869952" y="396254"/>
            <a:ext cx="4538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つく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B8913A41-FBD3-4974-9393-67E9A297E6C9}"/>
              </a:ext>
            </a:extLst>
          </p:cNvPr>
          <p:cNvSpPr txBox="1"/>
          <p:nvPr/>
        </p:nvSpPr>
        <p:spPr>
          <a:xfrm>
            <a:off x="933061" y="396254"/>
            <a:ext cx="8065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すいどう</a:t>
            </a:r>
          </a:p>
        </p:txBody>
      </p:sp>
      <p:pic>
        <p:nvPicPr>
          <p:cNvPr id="22" name="図 21">
            <a:extLst>
              <a:ext uri="{FF2B5EF4-FFF2-40B4-BE49-F238E27FC236}">
                <a16:creationId xmlns:a16="http://schemas.microsoft.com/office/drawing/2014/main" id="{68421E9C-EE96-4355-8367-35FB020CA5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28983" y="1881484"/>
            <a:ext cx="6886031" cy="4581023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1B9BBB1-DA2F-451D-BEEF-0906EE7C9877}"/>
              </a:ext>
            </a:extLst>
          </p:cNvPr>
          <p:cNvSpPr txBox="1"/>
          <p:nvPr/>
        </p:nvSpPr>
        <p:spPr>
          <a:xfrm>
            <a:off x="725198" y="1010988"/>
            <a:ext cx="7695272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支柱を作るための材料が送られてきました。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いくつか支柱を作成したら次のミッションに進みましょう！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F81B1F5-1612-47FA-AE0D-6412AED56683}"/>
              </a:ext>
            </a:extLst>
          </p:cNvPr>
          <p:cNvSpPr txBox="1"/>
          <p:nvPr/>
        </p:nvSpPr>
        <p:spPr>
          <a:xfrm>
            <a:off x="3437789" y="140680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E83A055-48CE-4386-9D08-0B4E39EE6544}"/>
              </a:ext>
            </a:extLst>
          </p:cNvPr>
          <p:cNvSpPr txBox="1"/>
          <p:nvPr/>
        </p:nvSpPr>
        <p:spPr>
          <a:xfrm>
            <a:off x="5265138" y="140680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388CE50-F845-4237-9DFD-090C3948BB43}"/>
              </a:ext>
            </a:extLst>
          </p:cNvPr>
          <p:cNvSpPr txBox="1"/>
          <p:nvPr/>
        </p:nvSpPr>
        <p:spPr>
          <a:xfrm>
            <a:off x="2290084" y="1406803"/>
            <a:ext cx="6920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8DFE233-3E7E-4213-8E29-7A0A9F444A01}"/>
              </a:ext>
            </a:extLst>
          </p:cNvPr>
          <p:cNvSpPr txBox="1"/>
          <p:nvPr/>
        </p:nvSpPr>
        <p:spPr>
          <a:xfrm>
            <a:off x="1579227" y="1406803"/>
            <a:ext cx="76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しちゅう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D39290B-E28C-41C6-9094-46CB3A4DBD33}"/>
              </a:ext>
            </a:extLst>
          </p:cNvPr>
          <p:cNvSpPr txBox="1"/>
          <p:nvPr/>
        </p:nvSpPr>
        <p:spPr>
          <a:xfrm>
            <a:off x="647649" y="997479"/>
            <a:ext cx="7610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しちゅう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F85D37B-7B49-4860-9EB1-C8982C894B27}"/>
              </a:ext>
            </a:extLst>
          </p:cNvPr>
          <p:cNvSpPr txBox="1"/>
          <p:nvPr/>
        </p:nvSpPr>
        <p:spPr>
          <a:xfrm>
            <a:off x="1370032" y="99747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271F981-CA38-4638-96D1-B068C08DC792}"/>
              </a:ext>
            </a:extLst>
          </p:cNvPr>
          <p:cNvSpPr txBox="1"/>
          <p:nvPr/>
        </p:nvSpPr>
        <p:spPr>
          <a:xfrm>
            <a:off x="2444001" y="997479"/>
            <a:ext cx="8417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ざいりょう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357BD1C-953F-46A1-B4E2-1478B99B2CBE}"/>
              </a:ext>
            </a:extLst>
          </p:cNvPr>
          <p:cNvSpPr txBox="1"/>
          <p:nvPr/>
        </p:nvSpPr>
        <p:spPr>
          <a:xfrm>
            <a:off x="3205413" y="99747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D8A3C0A6-A1C2-43CF-99A3-DE9FA8F27946}"/>
              </a:ext>
            </a:extLst>
          </p:cNvPr>
          <p:cNvSpPr/>
          <p:nvPr/>
        </p:nvSpPr>
        <p:spPr>
          <a:xfrm>
            <a:off x="3567895" y="6065142"/>
            <a:ext cx="590867" cy="39736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5E228695-EE80-4CE3-9812-15684BF96802}"/>
              </a:ext>
            </a:extLst>
          </p:cNvPr>
          <p:cNvSpPr/>
          <p:nvPr/>
        </p:nvSpPr>
        <p:spPr>
          <a:xfrm>
            <a:off x="3937709" y="3457025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36433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142092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：床を飾ろう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53CC1CB-7BC1-4375-A550-AC8C5FCA4B4A}"/>
              </a:ext>
            </a:extLst>
          </p:cNvPr>
          <p:cNvSpPr txBox="1"/>
          <p:nvPr/>
        </p:nvSpPr>
        <p:spPr>
          <a:xfrm>
            <a:off x="3696187" y="1417570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3A277DE-3C3B-4EDA-8EB3-4A74A984958F}"/>
              </a:ext>
            </a:extLst>
          </p:cNvPr>
          <p:cNvSpPr txBox="1"/>
          <p:nvPr/>
        </p:nvSpPr>
        <p:spPr>
          <a:xfrm>
            <a:off x="2916603" y="1417570"/>
            <a:ext cx="5207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</p:spTree>
    <p:extLst>
      <p:ext uri="{BB962C8B-B14F-4D97-AF65-F5344CB8AC3E}">
        <p14:creationId xmlns:p14="http://schemas.microsoft.com/office/powerpoint/2010/main" val="14207819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460" y="1615477"/>
            <a:ext cx="7279077" cy="4842501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門が開きました。階段を降りましょう！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2529044" y="1090090"/>
            <a:ext cx="7065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706489" y="1090090"/>
            <a:ext cx="451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991766" y="1787332"/>
            <a:ext cx="2057342" cy="2057342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E64A211-3AF6-4067-8350-EE6AC65E8BED}"/>
              </a:ext>
            </a:extLst>
          </p:cNvPr>
          <p:cNvSpPr txBox="1"/>
          <p:nvPr/>
        </p:nvSpPr>
        <p:spPr>
          <a:xfrm>
            <a:off x="1157402" y="1090090"/>
            <a:ext cx="451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25E6DB7-1863-4F9D-8FB5-02D4BF5D0235}"/>
              </a:ext>
            </a:extLst>
          </p:cNvPr>
          <p:cNvSpPr txBox="1"/>
          <p:nvPr/>
        </p:nvSpPr>
        <p:spPr>
          <a:xfrm>
            <a:off x="3210669" y="1090090"/>
            <a:ext cx="4519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157013222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C97EE32E-BF2C-4BAC-9975-912F0DFD28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460" y="1615477"/>
            <a:ext cx="7279077" cy="4842502"/>
          </a:xfrm>
          <a:prstGeom prst="rect">
            <a:avLst/>
          </a:prstGeom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C2EF49C-3785-4D3C-A183-5EFFBE377366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Rubin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博士のホログラムに話を聞いてみましょう。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A7DF7C73-7F1A-4D8B-B568-CBA613A045FA}"/>
              </a:ext>
            </a:extLst>
          </p:cNvPr>
          <p:cNvSpPr txBox="1"/>
          <p:nvPr/>
        </p:nvSpPr>
        <p:spPr>
          <a:xfrm>
            <a:off x="3322120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205674C-9DDF-4B2B-8825-086D7564B474}"/>
              </a:ext>
            </a:extLst>
          </p:cNvPr>
          <p:cNvSpPr txBox="1"/>
          <p:nvPr/>
        </p:nvSpPr>
        <p:spPr>
          <a:xfrm>
            <a:off x="1341689" y="1072506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はかせ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E8D91E1-81FE-4A60-9909-59382787D9F0}"/>
              </a:ext>
            </a:extLst>
          </p:cNvPr>
          <p:cNvSpPr txBox="1"/>
          <p:nvPr/>
        </p:nvSpPr>
        <p:spPr>
          <a:xfrm>
            <a:off x="3935855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EF60C904-4236-4863-A4D0-4F1D0187F523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12558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83267899-0800-4369-A826-313D456961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18701" y="2909495"/>
            <a:ext cx="6355022" cy="3187450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614803E-D6CF-48FF-8AA5-2EF6A7A57B0A}"/>
              </a:ext>
            </a:extLst>
          </p:cNvPr>
          <p:cNvSpPr txBox="1"/>
          <p:nvPr/>
        </p:nvSpPr>
        <p:spPr>
          <a:xfrm>
            <a:off x="615462" y="1065713"/>
            <a:ext cx="7959371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この貯水池の床は少し地味です。貯水池の周りを華やかに縁取りをしましょう。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全てのブロックを入れ替えると水が貯水池に流れ始め、コロシアムへのゲートが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開きます。タイムトンネルに行くにはそちらに向かってください。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163891C-7F47-456F-A753-B603E53E4E56}"/>
              </a:ext>
            </a:extLst>
          </p:cNvPr>
          <p:cNvSpPr txBox="1"/>
          <p:nvPr/>
        </p:nvSpPr>
        <p:spPr>
          <a:xfrm>
            <a:off x="582882" y="1640426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すべ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63F9227-C916-418A-9A6D-49CADA2DCCC1}"/>
              </a:ext>
            </a:extLst>
          </p:cNvPr>
          <p:cNvSpPr txBox="1"/>
          <p:nvPr/>
        </p:nvSpPr>
        <p:spPr>
          <a:xfrm>
            <a:off x="589400" y="2105507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C85AFF9-5C96-4EF4-B02A-6CE0361613F1}"/>
              </a:ext>
            </a:extLst>
          </p:cNvPr>
          <p:cNvSpPr txBox="1"/>
          <p:nvPr/>
        </p:nvSpPr>
        <p:spPr>
          <a:xfrm>
            <a:off x="4845714" y="2106648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A7A755D-5C2C-4A0A-8DFA-CB0C80E7CEA1}"/>
              </a:ext>
            </a:extLst>
          </p:cNvPr>
          <p:cNvSpPr txBox="1"/>
          <p:nvPr/>
        </p:nvSpPr>
        <p:spPr>
          <a:xfrm>
            <a:off x="2707487" y="1136840"/>
            <a:ext cx="4354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じみ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D18ADC9-C725-4954-B3E8-927085835FD6}"/>
              </a:ext>
            </a:extLst>
          </p:cNvPr>
          <p:cNvSpPr txBox="1"/>
          <p:nvPr/>
        </p:nvSpPr>
        <p:spPr>
          <a:xfrm>
            <a:off x="1803899" y="1136840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ゆか</a:t>
            </a:r>
          </a:p>
        </p:txBody>
      </p:sp>
      <p:sp>
        <p:nvSpPr>
          <p:cNvPr id="31" name="正方形/長方形 30">
            <a:extLst>
              <a:ext uri="{FF2B5EF4-FFF2-40B4-BE49-F238E27FC236}">
                <a16:creationId xmlns:a16="http://schemas.microsoft.com/office/drawing/2014/main" id="{C6D8A4A1-C6EF-4DAD-8BB7-1BE8F593FA1C}"/>
              </a:ext>
            </a:extLst>
          </p:cNvPr>
          <p:cNvSpPr/>
          <p:nvPr/>
        </p:nvSpPr>
        <p:spPr>
          <a:xfrm>
            <a:off x="7301090" y="2999706"/>
            <a:ext cx="303362" cy="3205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5047FC1-5A17-4CE8-9CF5-442639EDA99B}"/>
              </a:ext>
            </a:extLst>
          </p:cNvPr>
          <p:cNvSpPr txBox="1"/>
          <p:nvPr/>
        </p:nvSpPr>
        <p:spPr>
          <a:xfrm>
            <a:off x="5860448" y="1136840"/>
            <a:ext cx="609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ふちど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3C66C25-7DDC-47CB-931C-A19EA69D705B}"/>
              </a:ext>
            </a:extLst>
          </p:cNvPr>
          <p:cNvSpPr txBox="1"/>
          <p:nvPr/>
        </p:nvSpPr>
        <p:spPr>
          <a:xfrm>
            <a:off x="2209581" y="1136840"/>
            <a:ext cx="4263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5326478-7DFC-4A3C-A6A4-6526FCF612B7}"/>
              </a:ext>
            </a:extLst>
          </p:cNvPr>
          <p:cNvSpPr txBox="1"/>
          <p:nvPr/>
        </p:nvSpPr>
        <p:spPr>
          <a:xfrm>
            <a:off x="1009210" y="1136840"/>
            <a:ext cx="78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ちょすいち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1819864-7920-40F3-9B27-43384E905DB8}"/>
              </a:ext>
            </a:extLst>
          </p:cNvPr>
          <p:cNvSpPr txBox="1"/>
          <p:nvPr/>
        </p:nvSpPr>
        <p:spPr>
          <a:xfrm>
            <a:off x="1597447" y="6195022"/>
            <a:ext cx="570364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」ボタンを押してミッションを始めましょう！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5BED9D5-0F55-4853-A148-238E73FC9130}"/>
              </a:ext>
            </a:extLst>
          </p:cNvPr>
          <p:cNvSpPr txBox="1"/>
          <p:nvPr/>
        </p:nvSpPr>
        <p:spPr>
          <a:xfrm>
            <a:off x="5181219" y="6256145"/>
            <a:ext cx="454165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FBA0071A-3777-490B-8E90-EB1867F247CD}"/>
              </a:ext>
            </a:extLst>
          </p:cNvPr>
          <p:cNvSpPr txBox="1"/>
          <p:nvPr/>
        </p:nvSpPr>
        <p:spPr>
          <a:xfrm>
            <a:off x="3156087" y="6263612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ADE8A743-D63B-4A38-94C1-5090B9BE27F2}"/>
              </a:ext>
            </a:extLst>
          </p:cNvPr>
          <p:cNvSpPr txBox="1"/>
          <p:nvPr/>
        </p:nvSpPr>
        <p:spPr>
          <a:xfrm>
            <a:off x="3228538" y="2106648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247127E-A7D0-471C-BA8D-26CD7436A36B}"/>
              </a:ext>
            </a:extLst>
          </p:cNvPr>
          <p:cNvSpPr txBox="1"/>
          <p:nvPr/>
        </p:nvSpPr>
        <p:spPr>
          <a:xfrm>
            <a:off x="5054178" y="1634531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8BBAFE1-B14E-4F35-9EEE-A1D35546F6BE}"/>
              </a:ext>
            </a:extLst>
          </p:cNvPr>
          <p:cNvSpPr txBox="1"/>
          <p:nvPr/>
        </p:nvSpPr>
        <p:spPr>
          <a:xfrm>
            <a:off x="4638890" y="1641478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31929FA1-BE39-4819-8591-C625F3BF110B}"/>
              </a:ext>
            </a:extLst>
          </p:cNvPr>
          <p:cNvSpPr txBox="1"/>
          <p:nvPr/>
        </p:nvSpPr>
        <p:spPr>
          <a:xfrm>
            <a:off x="3428173" y="1641478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みず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02D0AA00-C3E1-4FE7-A74E-37B64828A22C}"/>
              </a:ext>
            </a:extLst>
          </p:cNvPr>
          <p:cNvSpPr txBox="1"/>
          <p:nvPr/>
        </p:nvSpPr>
        <p:spPr>
          <a:xfrm>
            <a:off x="2687760" y="1621491"/>
            <a:ext cx="277712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A2DED88B-99A2-45F9-9023-C6856B054CCF}"/>
              </a:ext>
            </a:extLst>
          </p:cNvPr>
          <p:cNvSpPr txBox="1"/>
          <p:nvPr/>
        </p:nvSpPr>
        <p:spPr>
          <a:xfrm>
            <a:off x="2282654" y="1624591"/>
            <a:ext cx="2777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3CC422B-7877-4EB3-B448-621A0C612DFF}"/>
              </a:ext>
            </a:extLst>
          </p:cNvPr>
          <p:cNvSpPr txBox="1"/>
          <p:nvPr/>
        </p:nvSpPr>
        <p:spPr>
          <a:xfrm>
            <a:off x="5049985" y="1136840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9664EE2-B21E-4DD6-94FB-4D8C2E2FAA08}"/>
              </a:ext>
            </a:extLst>
          </p:cNvPr>
          <p:cNvSpPr txBox="1"/>
          <p:nvPr/>
        </p:nvSpPr>
        <p:spPr>
          <a:xfrm>
            <a:off x="4445705" y="1136840"/>
            <a:ext cx="435422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まわ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27BA90E-12D7-4B31-92FA-52A7A5995818}"/>
              </a:ext>
            </a:extLst>
          </p:cNvPr>
          <p:cNvSpPr txBox="1"/>
          <p:nvPr/>
        </p:nvSpPr>
        <p:spPr>
          <a:xfrm>
            <a:off x="3642819" y="1126903"/>
            <a:ext cx="78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ちょすいち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18F2A4CC-ED9F-44DC-95B3-99FBB8B269D9}"/>
              </a:ext>
            </a:extLst>
          </p:cNvPr>
          <p:cNvSpPr txBox="1"/>
          <p:nvPr/>
        </p:nvSpPr>
        <p:spPr>
          <a:xfrm>
            <a:off x="3860960" y="1632629"/>
            <a:ext cx="78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ちょすいち</a:t>
            </a:r>
          </a:p>
        </p:txBody>
      </p:sp>
    </p:spTree>
    <p:extLst>
      <p:ext uri="{BB962C8B-B14F-4D97-AF65-F5344CB8AC3E}">
        <p14:creationId xmlns:p14="http://schemas.microsoft.com/office/powerpoint/2010/main" val="240911954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1C717060-D5C7-41E0-85A7-901376DC7D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107550" y="1646836"/>
            <a:ext cx="6648803" cy="4423203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DD92714-B49D-4EB0-B92E-3ADC925B53B4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貯水池の境界線を華やかなブロックで飾ろう！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022947E-5D0F-4BA4-8744-D8DDCD8795B1}"/>
              </a:ext>
            </a:extLst>
          </p:cNvPr>
          <p:cNvSpPr txBox="1"/>
          <p:nvPr/>
        </p:nvSpPr>
        <p:spPr>
          <a:xfrm>
            <a:off x="5810508" y="1085431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かざ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4570869-5A17-44EA-B3F2-D47C9E4D918B}"/>
              </a:ext>
            </a:extLst>
          </p:cNvPr>
          <p:cNvSpPr txBox="1"/>
          <p:nvPr/>
        </p:nvSpPr>
        <p:spPr>
          <a:xfrm>
            <a:off x="1590308" y="6162949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EA55331-ABA7-470D-BB45-A0B895CAAC8C}"/>
              </a:ext>
            </a:extLst>
          </p:cNvPr>
          <p:cNvSpPr txBox="1"/>
          <p:nvPr/>
        </p:nvSpPr>
        <p:spPr>
          <a:xfrm>
            <a:off x="4962595" y="6233880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C129738-8A3D-4DEA-8FBC-391D179A94B0}"/>
              </a:ext>
            </a:extLst>
          </p:cNvPr>
          <p:cNvSpPr txBox="1"/>
          <p:nvPr/>
        </p:nvSpPr>
        <p:spPr>
          <a:xfrm>
            <a:off x="5591639" y="6231645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8D1D31F-F312-4070-A7F5-9376C26FF09B}"/>
              </a:ext>
            </a:extLst>
          </p:cNvPr>
          <p:cNvSpPr txBox="1"/>
          <p:nvPr/>
        </p:nvSpPr>
        <p:spPr>
          <a:xfrm>
            <a:off x="2430623" y="6219501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A70DED3-8818-4C65-AAA7-DBCD294069B2}"/>
              </a:ext>
            </a:extLst>
          </p:cNvPr>
          <p:cNvSpPr txBox="1"/>
          <p:nvPr/>
        </p:nvSpPr>
        <p:spPr>
          <a:xfrm>
            <a:off x="2747671" y="1085431"/>
            <a:ext cx="1076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きょうかいせん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8EC450B-FB14-4214-A696-5CA04A49C73C}"/>
              </a:ext>
            </a:extLst>
          </p:cNvPr>
          <p:cNvSpPr txBox="1"/>
          <p:nvPr/>
        </p:nvSpPr>
        <p:spPr>
          <a:xfrm>
            <a:off x="3732035" y="1085431"/>
            <a:ext cx="4599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AEB8C2B-D44C-4AD6-B3FC-D8443A823E96}"/>
              </a:ext>
            </a:extLst>
          </p:cNvPr>
          <p:cNvSpPr txBox="1"/>
          <p:nvPr/>
        </p:nvSpPr>
        <p:spPr>
          <a:xfrm>
            <a:off x="1883330" y="1085431"/>
            <a:ext cx="95696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ちょすいち</a:t>
            </a:r>
          </a:p>
        </p:txBody>
      </p:sp>
    </p:spTree>
    <p:extLst>
      <p:ext uri="{BB962C8B-B14F-4D97-AF65-F5344CB8AC3E}">
        <p14:creationId xmlns:p14="http://schemas.microsoft.com/office/powerpoint/2010/main" val="255678070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63C4A34-F506-474D-81C7-0923CDB92D6C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23BFF90-1F3F-4380-81E9-7F20DA3E2FB4}"/>
              </a:ext>
            </a:extLst>
          </p:cNvPr>
          <p:cNvSpPr txBox="1"/>
          <p:nvPr/>
        </p:nvSpPr>
        <p:spPr>
          <a:xfrm>
            <a:off x="881627" y="2887829"/>
            <a:ext cx="76068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床の境界に沿ってクォーツとラピスラズリのブロックを交互に並べてください。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8B509187-5AE3-4F04-AD95-84370364CE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2913462"/>
            <a:ext cx="563247" cy="563247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62F229B-8429-4B6D-95FE-C68DD2B00024}"/>
              </a:ext>
            </a:extLst>
          </p:cNvPr>
          <p:cNvSpPr txBox="1"/>
          <p:nvPr/>
        </p:nvSpPr>
        <p:spPr>
          <a:xfrm>
            <a:off x="1938050" y="2958079"/>
            <a:ext cx="288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87CBB33-C63B-4321-B4B2-47648A9B146C}"/>
              </a:ext>
            </a:extLst>
          </p:cNvPr>
          <p:cNvSpPr txBox="1"/>
          <p:nvPr/>
        </p:nvSpPr>
        <p:spPr>
          <a:xfrm>
            <a:off x="6548044" y="2958079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F739016-3748-48B9-AEB6-D74BC94D9490}"/>
              </a:ext>
            </a:extLst>
          </p:cNvPr>
          <p:cNvSpPr txBox="1"/>
          <p:nvPr/>
        </p:nvSpPr>
        <p:spPr>
          <a:xfrm>
            <a:off x="1194644" y="2958079"/>
            <a:ext cx="72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きょうかい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87B2B61-E1A5-4E95-A43C-DFE439FF87E9}"/>
              </a:ext>
            </a:extLst>
          </p:cNvPr>
          <p:cNvSpPr txBox="1"/>
          <p:nvPr/>
        </p:nvSpPr>
        <p:spPr>
          <a:xfrm>
            <a:off x="881628" y="3456673"/>
            <a:ext cx="53964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、ブロック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、カウントの変数を作成します。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C6BC0BD-DB97-4AFE-87D3-0AE7ED4F4E61}"/>
              </a:ext>
            </a:extLst>
          </p:cNvPr>
          <p:cNvSpPr txBox="1"/>
          <p:nvPr/>
        </p:nvSpPr>
        <p:spPr>
          <a:xfrm>
            <a:off x="4136983" y="3534812"/>
            <a:ext cx="660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736E574-DBD4-45D9-99CF-5515BFB09D83}"/>
              </a:ext>
            </a:extLst>
          </p:cNvPr>
          <p:cNvSpPr txBox="1"/>
          <p:nvPr/>
        </p:nvSpPr>
        <p:spPr>
          <a:xfrm>
            <a:off x="881628" y="4050517"/>
            <a:ext cx="826237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最初に変数「ブロック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」にクォーツ、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変数「ブロック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」にラピスラズリを設定してください。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4F294D0-E4E4-4CCB-8432-92CD63826208}"/>
              </a:ext>
            </a:extLst>
          </p:cNvPr>
          <p:cNvSpPr txBox="1"/>
          <p:nvPr/>
        </p:nvSpPr>
        <p:spPr>
          <a:xfrm>
            <a:off x="881627" y="4858618"/>
            <a:ext cx="805135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変数「カウント」＝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の時は、変数「ブロック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」のブロックを足元に置き、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変数「カウント」の値を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増やします。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EB471C6-4A06-4D07-A639-E1ACD50BDA83}"/>
              </a:ext>
            </a:extLst>
          </p:cNvPr>
          <p:cNvSpPr txBox="1"/>
          <p:nvPr/>
        </p:nvSpPr>
        <p:spPr>
          <a:xfrm>
            <a:off x="7257404" y="4841529"/>
            <a:ext cx="3508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C40AD897-EDF0-4D3B-B62E-969F31BEC8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3463416"/>
            <a:ext cx="563247" cy="563247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262FF775-8361-4EA5-8895-9DD2EE9FC7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3963915"/>
            <a:ext cx="563247" cy="563247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BD4218EF-5849-4175-A98F-8F052E1C95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4787550"/>
            <a:ext cx="563247" cy="563247"/>
          </a:xfrm>
          <a:prstGeom prst="rect">
            <a:avLst/>
          </a:prstGeom>
        </p:spPr>
      </p:pic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CB078B1D-FB4A-4AF9-8A84-67CAF23C1D36}"/>
              </a:ext>
            </a:extLst>
          </p:cNvPr>
          <p:cNvSpPr txBox="1"/>
          <p:nvPr/>
        </p:nvSpPr>
        <p:spPr>
          <a:xfrm>
            <a:off x="864261" y="5744520"/>
            <a:ext cx="813906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変数「カウント」＝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の時は、変数「ブロック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」のブロックを足元に置き、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変数「カウント」の値を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減らします。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8CA19169-4C41-4BEF-A49C-189BD2C8C1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5689023"/>
            <a:ext cx="563247" cy="563247"/>
          </a:xfrm>
          <a:prstGeom prst="rect">
            <a:avLst/>
          </a:prstGeom>
        </p:spPr>
      </p:pic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DCC08FB0-EBE4-4DB7-B72A-30E4E187A71B}"/>
              </a:ext>
            </a:extLst>
          </p:cNvPr>
          <p:cNvSpPr txBox="1"/>
          <p:nvPr/>
        </p:nvSpPr>
        <p:spPr>
          <a:xfrm>
            <a:off x="5984059" y="2958079"/>
            <a:ext cx="50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こうご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7D0F753F-EC4A-4B72-9E35-82B3B27227B6}"/>
              </a:ext>
            </a:extLst>
          </p:cNvPr>
          <p:cNvSpPr txBox="1"/>
          <p:nvPr/>
        </p:nvSpPr>
        <p:spPr>
          <a:xfrm>
            <a:off x="837141" y="4033119"/>
            <a:ext cx="7047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7729EB5-192E-4965-B3EF-27B0772D4BAD}"/>
              </a:ext>
            </a:extLst>
          </p:cNvPr>
          <p:cNvSpPr txBox="1"/>
          <p:nvPr/>
        </p:nvSpPr>
        <p:spPr>
          <a:xfrm>
            <a:off x="1466180" y="4033119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7D93A30D-52A1-4545-91DC-106A9048A004}"/>
              </a:ext>
            </a:extLst>
          </p:cNvPr>
          <p:cNvSpPr txBox="1"/>
          <p:nvPr/>
        </p:nvSpPr>
        <p:spPr>
          <a:xfrm>
            <a:off x="3634711" y="4841529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542FFCB7-3E21-4BA3-A2B0-B15BBA90DAD8}"/>
              </a:ext>
            </a:extLst>
          </p:cNvPr>
          <p:cNvSpPr txBox="1"/>
          <p:nvPr/>
        </p:nvSpPr>
        <p:spPr>
          <a:xfrm>
            <a:off x="4797298" y="3534812"/>
            <a:ext cx="660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C362784-879B-4499-A15C-5FD6C2C79C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43" y="1487053"/>
            <a:ext cx="9144000" cy="70232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DF0809EE-17CE-4A3E-8FB2-72CFE80F1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243" y="2173014"/>
            <a:ext cx="9144000" cy="595558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684A1FD-B43B-465C-8BBA-34AABB2F87B0}"/>
              </a:ext>
            </a:extLst>
          </p:cNvPr>
          <p:cNvSpPr txBox="1"/>
          <p:nvPr/>
        </p:nvSpPr>
        <p:spPr>
          <a:xfrm>
            <a:off x="878464" y="2958079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ゆか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BFA09F7F-7844-45A2-986F-9B7B6B8F32CD}"/>
              </a:ext>
            </a:extLst>
          </p:cNvPr>
          <p:cNvSpPr txBox="1"/>
          <p:nvPr/>
        </p:nvSpPr>
        <p:spPr>
          <a:xfrm>
            <a:off x="831666" y="4415043"/>
            <a:ext cx="660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AED48B00-BCAF-4721-9BC7-DC0AF575C2D2}"/>
              </a:ext>
            </a:extLst>
          </p:cNvPr>
          <p:cNvSpPr txBox="1"/>
          <p:nvPr/>
        </p:nvSpPr>
        <p:spPr>
          <a:xfrm>
            <a:off x="4262757" y="4403917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B6CF5DC-3F89-42EA-9FEB-2C31848AD3A2}"/>
              </a:ext>
            </a:extLst>
          </p:cNvPr>
          <p:cNvSpPr txBox="1"/>
          <p:nvPr/>
        </p:nvSpPr>
        <p:spPr>
          <a:xfrm>
            <a:off x="831666" y="4841529"/>
            <a:ext cx="660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C4FEDB77-F9C0-45CC-AFA4-52D40CF7EBA3}"/>
              </a:ext>
            </a:extLst>
          </p:cNvPr>
          <p:cNvSpPr txBox="1"/>
          <p:nvPr/>
        </p:nvSpPr>
        <p:spPr>
          <a:xfrm>
            <a:off x="831665" y="5214099"/>
            <a:ext cx="660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65DEC8D-1074-46C6-B1C4-4FCE87DC42C6}"/>
              </a:ext>
            </a:extLst>
          </p:cNvPr>
          <p:cNvSpPr txBox="1"/>
          <p:nvPr/>
        </p:nvSpPr>
        <p:spPr>
          <a:xfrm>
            <a:off x="3260825" y="5214099"/>
            <a:ext cx="3508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DE63E1D-196B-48EC-9C1F-5CFAD9195782}"/>
              </a:ext>
            </a:extLst>
          </p:cNvPr>
          <p:cNvSpPr txBox="1"/>
          <p:nvPr/>
        </p:nvSpPr>
        <p:spPr>
          <a:xfrm>
            <a:off x="2648155" y="5214099"/>
            <a:ext cx="50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F7EC391E-4B45-4E1B-806A-CB82A43FD45B}"/>
              </a:ext>
            </a:extLst>
          </p:cNvPr>
          <p:cNvSpPr txBox="1"/>
          <p:nvPr/>
        </p:nvSpPr>
        <p:spPr>
          <a:xfrm>
            <a:off x="7310155" y="5729707"/>
            <a:ext cx="3508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7712F566-080F-4618-AEB8-73E9965FD239}"/>
              </a:ext>
            </a:extLst>
          </p:cNvPr>
          <p:cNvSpPr txBox="1"/>
          <p:nvPr/>
        </p:nvSpPr>
        <p:spPr>
          <a:xfrm>
            <a:off x="3617127" y="5729707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65E2B865-89E0-4E91-87C9-E4C04A8FFE99}"/>
              </a:ext>
            </a:extLst>
          </p:cNvPr>
          <p:cNvSpPr txBox="1"/>
          <p:nvPr/>
        </p:nvSpPr>
        <p:spPr>
          <a:xfrm>
            <a:off x="814082" y="5729707"/>
            <a:ext cx="660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2BD03653-1993-4136-95A6-7F9298B8CFEA}"/>
              </a:ext>
            </a:extLst>
          </p:cNvPr>
          <p:cNvSpPr txBox="1"/>
          <p:nvPr/>
        </p:nvSpPr>
        <p:spPr>
          <a:xfrm>
            <a:off x="814081" y="6102277"/>
            <a:ext cx="6603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F69174B2-DC6A-4087-974D-2FAAD5849C74}"/>
              </a:ext>
            </a:extLst>
          </p:cNvPr>
          <p:cNvSpPr txBox="1"/>
          <p:nvPr/>
        </p:nvSpPr>
        <p:spPr>
          <a:xfrm>
            <a:off x="3243241" y="6102277"/>
            <a:ext cx="35083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B04D9C81-CE43-4078-B3C7-332DA5B0121D}"/>
              </a:ext>
            </a:extLst>
          </p:cNvPr>
          <p:cNvSpPr txBox="1"/>
          <p:nvPr/>
        </p:nvSpPr>
        <p:spPr>
          <a:xfrm>
            <a:off x="2630571" y="6102277"/>
            <a:ext cx="50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あたい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5B531C35-79D9-4E3A-AA7B-DFFE378D5081}"/>
              </a:ext>
            </a:extLst>
          </p:cNvPr>
          <p:cNvSpPr txBox="1"/>
          <p:nvPr/>
        </p:nvSpPr>
        <p:spPr>
          <a:xfrm>
            <a:off x="2974525" y="4849826"/>
            <a:ext cx="50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20A2090E-3821-490F-87E5-2448B1C05ECE}"/>
              </a:ext>
            </a:extLst>
          </p:cNvPr>
          <p:cNvSpPr txBox="1"/>
          <p:nvPr/>
        </p:nvSpPr>
        <p:spPr>
          <a:xfrm>
            <a:off x="2947121" y="5729707"/>
            <a:ext cx="50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E1B3063-771D-47D3-A21C-CD81B8899BFA}"/>
              </a:ext>
            </a:extLst>
          </p:cNvPr>
          <p:cNvSpPr txBox="1"/>
          <p:nvPr/>
        </p:nvSpPr>
        <p:spPr>
          <a:xfrm>
            <a:off x="6620423" y="4841529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あしもと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2A5077B0-0D73-431A-BAF8-CE5E45537D64}"/>
              </a:ext>
            </a:extLst>
          </p:cNvPr>
          <p:cNvSpPr txBox="1"/>
          <p:nvPr/>
        </p:nvSpPr>
        <p:spPr>
          <a:xfrm>
            <a:off x="6669531" y="5737618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あしもと</a:t>
            </a:r>
          </a:p>
        </p:txBody>
      </p:sp>
    </p:spTree>
    <p:extLst>
      <p:ext uri="{BB962C8B-B14F-4D97-AF65-F5344CB8AC3E}">
        <p14:creationId xmlns:p14="http://schemas.microsoft.com/office/powerpoint/2010/main" val="322330992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D23BFF90-1F3F-4380-81E9-7F20DA3E2FB4}"/>
              </a:ext>
            </a:extLst>
          </p:cNvPr>
          <p:cNvSpPr txBox="1"/>
          <p:nvPr/>
        </p:nvSpPr>
        <p:spPr>
          <a:xfrm>
            <a:off x="881627" y="2720772"/>
            <a:ext cx="760688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前方にブロックが無い時に、ブロックを置きます。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ブロックがあったら、エージェントの向きを変えてください。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8B509187-5AE3-4F04-AD95-84370364CE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2658485"/>
            <a:ext cx="563247" cy="563247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62F229B-8429-4B6D-95FE-C68DD2B00024}"/>
              </a:ext>
            </a:extLst>
          </p:cNvPr>
          <p:cNvSpPr txBox="1"/>
          <p:nvPr/>
        </p:nvSpPr>
        <p:spPr>
          <a:xfrm>
            <a:off x="2535926" y="2703102"/>
            <a:ext cx="3303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87CBB33-C63B-4321-B4B2-47648A9B146C}"/>
              </a:ext>
            </a:extLst>
          </p:cNvPr>
          <p:cNvSpPr txBox="1"/>
          <p:nvPr/>
        </p:nvSpPr>
        <p:spPr>
          <a:xfrm>
            <a:off x="2898403" y="2703102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F739016-3748-48B9-AEB6-D74BC94D9490}"/>
              </a:ext>
            </a:extLst>
          </p:cNvPr>
          <p:cNvSpPr txBox="1"/>
          <p:nvPr/>
        </p:nvSpPr>
        <p:spPr>
          <a:xfrm>
            <a:off x="807785" y="2703102"/>
            <a:ext cx="75891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ぜんぽう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87571344-6071-4FC2-B8A8-985C42DB9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43" y="1462325"/>
            <a:ext cx="9144000" cy="33435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F834A46D-46FD-4B90-BC5F-B3724D8CDC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97787"/>
            <a:ext cx="9144000" cy="502645"/>
          </a:xfrm>
          <a:prstGeom prst="rect">
            <a:avLst/>
          </a:prstGeom>
        </p:spPr>
      </p:pic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FF93BACC-DA47-482F-B7DA-4BD71BD43213}"/>
              </a:ext>
            </a:extLst>
          </p:cNvPr>
          <p:cNvSpPr txBox="1"/>
          <p:nvPr/>
        </p:nvSpPr>
        <p:spPr>
          <a:xfrm>
            <a:off x="881627" y="3623726"/>
            <a:ext cx="73988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ブロックを置くする部分は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か所あるので、繰り返しブロックを使います。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4DF52C29-7464-47C8-B8D5-64378C32EEC5}"/>
              </a:ext>
            </a:extLst>
          </p:cNvPr>
          <p:cNvSpPr txBox="1"/>
          <p:nvPr/>
        </p:nvSpPr>
        <p:spPr>
          <a:xfrm>
            <a:off x="6684287" y="3699348"/>
            <a:ext cx="39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7465AA4F-5547-4AB9-81F9-35F3DE61F119}"/>
              </a:ext>
            </a:extLst>
          </p:cNvPr>
          <p:cNvSpPr txBox="1"/>
          <p:nvPr/>
        </p:nvSpPr>
        <p:spPr>
          <a:xfrm>
            <a:off x="881628" y="4393416"/>
            <a:ext cx="742523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ブロックを置くプログラムは、メッセージを送信して開始します。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プログラム開始時に、変数「カウント」は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に設定します。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37CAA990-1452-4C2A-8A19-E44BD62320AE}"/>
              </a:ext>
            </a:extLst>
          </p:cNvPr>
          <p:cNvSpPr txBox="1"/>
          <p:nvPr/>
        </p:nvSpPr>
        <p:spPr>
          <a:xfrm>
            <a:off x="5027268" y="4752903"/>
            <a:ext cx="7047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6724023F-EB37-4ED0-A5D1-23F14E44803D}"/>
              </a:ext>
            </a:extLst>
          </p:cNvPr>
          <p:cNvSpPr txBox="1"/>
          <p:nvPr/>
        </p:nvSpPr>
        <p:spPr>
          <a:xfrm>
            <a:off x="1918008" y="4742694"/>
            <a:ext cx="7290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かいしじ</a:t>
            </a:r>
          </a:p>
        </p:txBody>
      </p:sp>
      <p:pic>
        <p:nvPicPr>
          <p:cNvPr id="93" name="図 92">
            <a:extLst>
              <a:ext uri="{FF2B5EF4-FFF2-40B4-BE49-F238E27FC236}">
                <a16:creationId xmlns:a16="http://schemas.microsoft.com/office/drawing/2014/main" id="{8F0BCB0B-2758-4DD1-86E3-258B90CDE5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3630469"/>
            <a:ext cx="563247" cy="563247"/>
          </a:xfrm>
          <a:prstGeom prst="rect">
            <a:avLst/>
          </a:prstGeom>
        </p:spPr>
      </p:pic>
      <p:pic>
        <p:nvPicPr>
          <p:cNvPr id="94" name="図 93">
            <a:extLst>
              <a:ext uri="{FF2B5EF4-FFF2-40B4-BE49-F238E27FC236}">
                <a16:creationId xmlns:a16="http://schemas.microsoft.com/office/drawing/2014/main" id="{612633C5-FF62-4827-BC1D-5075123119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894" y="4306815"/>
            <a:ext cx="563247" cy="563247"/>
          </a:xfrm>
          <a:prstGeom prst="rect">
            <a:avLst/>
          </a:prstGeom>
        </p:spPr>
      </p:pic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170A58E0-78F7-490E-9CA5-B687AD5FE533}"/>
              </a:ext>
            </a:extLst>
          </p:cNvPr>
          <p:cNvSpPr txBox="1"/>
          <p:nvPr/>
        </p:nvSpPr>
        <p:spPr>
          <a:xfrm>
            <a:off x="2879318" y="4742694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96E9D092-6645-4155-ADC0-D5828125DD49}"/>
              </a:ext>
            </a:extLst>
          </p:cNvPr>
          <p:cNvSpPr txBox="1"/>
          <p:nvPr/>
        </p:nvSpPr>
        <p:spPr>
          <a:xfrm>
            <a:off x="4923512" y="4382605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3276761A-1203-4C48-B65D-EAD407979008}"/>
              </a:ext>
            </a:extLst>
          </p:cNvPr>
          <p:cNvSpPr txBox="1"/>
          <p:nvPr/>
        </p:nvSpPr>
        <p:spPr>
          <a:xfrm>
            <a:off x="5774194" y="4382605"/>
            <a:ext cx="540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</a:t>
            </a: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21647BB8-D8CA-47F4-AC8F-3520172BEDD3}"/>
              </a:ext>
            </a:extLst>
          </p:cNvPr>
          <p:cNvSpPr txBox="1"/>
          <p:nvPr/>
        </p:nvSpPr>
        <p:spPr>
          <a:xfrm>
            <a:off x="2734440" y="3697798"/>
            <a:ext cx="50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C9DC4CE-15D9-4E36-A0BD-963707306B59}"/>
              </a:ext>
            </a:extLst>
          </p:cNvPr>
          <p:cNvSpPr txBox="1"/>
          <p:nvPr/>
        </p:nvSpPr>
        <p:spPr>
          <a:xfrm>
            <a:off x="4568393" y="2703102"/>
            <a:ext cx="3303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9DAC3A4-A421-4480-AA3C-CDD68714DC23}"/>
              </a:ext>
            </a:extLst>
          </p:cNvPr>
          <p:cNvSpPr txBox="1"/>
          <p:nvPr/>
        </p:nvSpPr>
        <p:spPr>
          <a:xfrm>
            <a:off x="5277192" y="3697798"/>
            <a:ext cx="39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EC72F0E-C279-4CC9-9050-F4C77F677E2F}"/>
              </a:ext>
            </a:extLst>
          </p:cNvPr>
          <p:cNvSpPr txBox="1"/>
          <p:nvPr/>
        </p:nvSpPr>
        <p:spPr>
          <a:xfrm>
            <a:off x="4898761" y="3697798"/>
            <a:ext cx="3303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FADA251-71D9-490D-8FB3-074F2B3F1985}"/>
              </a:ext>
            </a:extLst>
          </p:cNvPr>
          <p:cNvSpPr txBox="1"/>
          <p:nvPr/>
        </p:nvSpPr>
        <p:spPr>
          <a:xfrm>
            <a:off x="3628665" y="3690556"/>
            <a:ext cx="40313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26D5A18-A30D-4DCC-ACF0-28AFF9479B27}"/>
              </a:ext>
            </a:extLst>
          </p:cNvPr>
          <p:cNvSpPr txBox="1"/>
          <p:nvPr/>
        </p:nvSpPr>
        <p:spPr>
          <a:xfrm>
            <a:off x="1924778" y="3681196"/>
            <a:ext cx="3303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853CC896-7B7D-4E54-9AB0-19DC108C71CB}"/>
              </a:ext>
            </a:extLst>
          </p:cNvPr>
          <p:cNvSpPr txBox="1"/>
          <p:nvPr/>
        </p:nvSpPr>
        <p:spPr>
          <a:xfrm>
            <a:off x="1918008" y="4382605"/>
            <a:ext cx="3303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D267F0E-EDCB-44F9-A6D1-E6A2DFEDB96A}"/>
              </a:ext>
            </a:extLst>
          </p:cNvPr>
          <p:cNvSpPr txBox="1"/>
          <p:nvPr/>
        </p:nvSpPr>
        <p:spPr>
          <a:xfrm>
            <a:off x="4354699" y="3065135"/>
            <a:ext cx="3303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4F78BB2-EE25-446D-8EDF-9F226BA5B523}"/>
              </a:ext>
            </a:extLst>
          </p:cNvPr>
          <p:cNvSpPr txBox="1"/>
          <p:nvPr/>
        </p:nvSpPr>
        <p:spPr>
          <a:xfrm>
            <a:off x="4966378" y="3063726"/>
            <a:ext cx="33036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235981019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吹き出し: 角を丸めた四角形 37">
            <a:extLst>
              <a:ext uri="{FF2B5EF4-FFF2-40B4-BE49-F238E27FC236}">
                <a16:creationId xmlns:a16="http://schemas.microsoft.com/office/drawing/2014/main" id="{F81CAFA6-D8C7-470D-B576-73C2625D4955}"/>
              </a:ext>
            </a:extLst>
          </p:cNvPr>
          <p:cNvSpPr/>
          <p:nvPr/>
        </p:nvSpPr>
        <p:spPr>
          <a:xfrm>
            <a:off x="1494288" y="3372970"/>
            <a:ext cx="5772904" cy="1508105"/>
          </a:xfrm>
          <a:prstGeom prst="wedgeRoundRectCallout">
            <a:avLst>
              <a:gd name="adj1" fmla="val -54993"/>
              <a:gd name="adj2" fmla="val -2462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E539859-E8F6-4ABF-B7CD-0270A6CD5FEC}"/>
              </a:ext>
            </a:extLst>
          </p:cNvPr>
          <p:cNvSpPr txBox="1"/>
          <p:nvPr/>
        </p:nvSpPr>
        <p:spPr>
          <a:xfrm>
            <a:off x="1565145" y="3329537"/>
            <a:ext cx="57020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もし、並べるブロックを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「金のブロック」と「エメラルドのブロック」にしたい、と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注文された時も、変数なら素早く対応できるね！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44F8E1C-C40D-4C1D-9449-1BA4FB97CD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084" y="2428103"/>
            <a:ext cx="664291" cy="711741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43CCE46F-00A4-4802-A3D2-F6EB02C55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735" y="1482179"/>
            <a:ext cx="752413" cy="650735"/>
          </a:xfrm>
          <a:prstGeom prst="rect">
            <a:avLst/>
          </a:prstGeom>
        </p:spPr>
      </p:pic>
      <p:sp>
        <p:nvSpPr>
          <p:cNvPr id="19" name="吹き出し: 角を丸めた四角形 18">
            <a:extLst>
              <a:ext uri="{FF2B5EF4-FFF2-40B4-BE49-F238E27FC236}">
                <a16:creationId xmlns:a16="http://schemas.microsoft.com/office/drawing/2014/main" id="{21AB37A1-CDDE-4976-9154-32801AFB1724}"/>
              </a:ext>
            </a:extLst>
          </p:cNvPr>
          <p:cNvSpPr/>
          <p:nvPr/>
        </p:nvSpPr>
        <p:spPr>
          <a:xfrm>
            <a:off x="1368264" y="1523755"/>
            <a:ext cx="5772904" cy="519305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1E24FF2-1932-47DD-99DD-D701527B59B0}"/>
              </a:ext>
            </a:extLst>
          </p:cNvPr>
          <p:cNvSpPr txBox="1"/>
          <p:nvPr/>
        </p:nvSpPr>
        <p:spPr>
          <a:xfrm>
            <a:off x="1439121" y="1480322"/>
            <a:ext cx="57020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今回は変数にブロックの種類を指定するよ。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7FA2FB5-8860-48C8-97E7-D73D2C76D0D7}"/>
              </a:ext>
            </a:extLst>
          </p:cNvPr>
          <p:cNvSpPr txBox="1"/>
          <p:nvPr/>
        </p:nvSpPr>
        <p:spPr>
          <a:xfrm>
            <a:off x="1432997" y="1553496"/>
            <a:ext cx="7133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7A86ED6-227E-42A7-ABC2-3F2C0E543945}"/>
              </a:ext>
            </a:extLst>
          </p:cNvPr>
          <p:cNvSpPr txBox="1"/>
          <p:nvPr/>
        </p:nvSpPr>
        <p:spPr>
          <a:xfrm>
            <a:off x="3645836" y="1553496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732922F-8BA6-4016-A7B5-1BDD59D2C497}"/>
              </a:ext>
            </a:extLst>
          </p:cNvPr>
          <p:cNvSpPr txBox="1"/>
          <p:nvPr/>
        </p:nvSpPr>
        <p:spPr>
          <a:xfrm>
            <a:off x="3199595" y="2393561"/>
            <a:ext cx="45224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変数にはいろんなものを指定できるんだね。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吹き出し: 角を丸めた四角形 30">
            <a:extLst>
              <a:ext uri="{FF2B5EF4-FFF2-40B4-BE49-F238E27FC236}">
                <a16:creationId xmlns:a16="http://schemas.microsoft.com/office/drawing/2014/main" id="{140BE5DB-F560-4E36-B320-30B8C76634F3}"/>
              </a:ext>
            </a:extLst>
          </p:cNvPr>
          <p:cNvSpPr/>
          <p:nvPr/>
        </p:nvSpPr>
        <p:spPr>
          <a:xfrm>
            <a:off x="3071194" y="2428365"/>
            <a:ext cx="4796845" cy="531849"/>
          </a:xfrm>
          <a:prstGeom prst="wedgeRoundRectCallout">
            <a:avLst>
              <a:gd name="adj1" fmla="val 52966"/>
              <a:gd name="adj2" fmla="val -1181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E700CC5-38B7-406B-97EC-7E493D9EB32A}"/>
              </a:ext>
            </a:extLst>
          </p:cNvPr>
          <p:cNvSpPr txBox="1"/>
          <p:nvPr/>
        </p:nvSpPr>
        <p:spPr>
          <a:xfrm>
            <a:off x="2145531" y="3400615"/>
            <a:ext cx="4674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B94E01BC-7776-451C-B7A3-9B42253B82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759" y="3498447"/>
            <a:ext cx="752413" cy="650735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2583143-C46F-4D64-A672-C83CB1CC032B}"/>
              </a:ext>
            </a:extLst>
          </p:cNvPr>
          <p:cNvSpPr txBox="1"/>
          <p:nvPr/>
        </p:nvSpPr>
        <p:spPr>
          <a:xfrm>
            <a:off x="5460821" y="2449928"/>
            <a:ext cx="53747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774CDF33-3518-444F-981E-AD2CF210F1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084" y="5257386"/>
            <a:ext cx="664291" cy="711741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4F6FB56A-D543-4499-A1B4-B17CB95CAE3D}"/>
              </a:ext>
            </a:extLst>
          </p:cNvPr>
          <p:cNvSpPr txBox="1"/>
          <p:nvPr/>
        </p:nvSpPr>
        <p:spPr>
          <a:xfrm>
            <a:off x="3199595" y="5222844"/>
            <a:ext cx="45224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変数で設定している部分は一度に変更されるね。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一つ一つ変更しなくてもいいから便利だね。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吹き出し: 角を丸めた四角形 53">
            <a:extLst>
              <a:ext uri="{FF2B5EF4-FFF2-40B4-BE49-F238E27FC236}">
                <a16:creationId xmlns:a16="http://schemas.microsoft.com/office/drawing/2014/main" id="{882323A8-E226-42F8-BAF4-B70146813768}"/>
              </a:ext>
            </a:extLst>
          </p:cNvPr>
          <p:cNvSpPr/>
          <p:nvPr/>
        </p:nvSpPr>
        <p:spPr>
          <a:xfrm>
            <a:off x="3071194" y="5257647"/>
            <a:ext cx="4796846" cy="1037807"/>
          </a:xfrm>
          <a:prstGeom prst="wedgeRoundRectCallout">
            <a:avLst>
              <a:gd name="adj1" fmla="val 52966"/>
              <a:gd name="adj2" fmla="val -1181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60F0C4E-AE5C-4095-93AA-0B168F144755}"/>
              </a:ext>
            </a:extLst>
          </p:cNvPr>
          <p:cNvSpPr txBox="1"/>
          <p:nvPr/>
        </p:nvSpPr>
        <p:spPr>
          <a:xfrm>
            <a:off x="6252969" y="5776550"/>
            <a:ext cx="584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べんり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6E02782-A4FA-4B53-AE39-523A47866279}"/>
              </a:ext>
            </a:extLst>
          </p:cNvPr>
          <p:cNvSpPr txBox="1"/>
          <p:nvPr/>
        </p:nvSpPr>
        <p:spPr>
          <a:xfrm>
            <a:off x="2005422" y="1542881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D4B63C40-50B4-4C0E-8B6E-2ABFC01A4CCA}"/>
              </a:ext>
            </a:extLst>
          </p:cNvPr>
          <p:cNvSpPr txBox="1"/>
          <p:nvPr/>
        </p:nvSpPr>
        <p:spPr>
          <a:xfrm>
            <a:off x="3946225" y="4367993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すばや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C5E07411-BF73-47C5-94ED-4E7E85E3EF1B}"/>
              </a:ext>
            </a:extLst>
          </p:cNvPr>
          <p:cNvSpPr txBox="1"/>
          <p:nvPr/>
        </p:nvSpPr>
        <p:spPr>
          <a:xfrm>
            <a:off x="1724221" y="3886563"/>
            <a:ext cx="4674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7D20AFC4-51BF-4F59-8E35-4780E1D864E4}"/>
              </a:ext>
            </a:extLst>
          </p:cNvPr>
          <p:cNvSpPr txBox="1"/>
          <p:nvPr/>
        </p:nvSpPr>
        <p:spPr>
          <a:xfrm>
            <a:off x="1433145" y="4367993"/>
            <a:ext cx="7753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ちゅうもん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7404FC77-D3EF-427A-833D-E186164BF9B3}"/>
              </a:ext>
            </a:extLst>
          </p:cNvPr>
          <p:cNvSpPr txBox="1"/>
          <p:nvPr/>
        </p:nvSpPr>
        <p:spPr>
          <a:xfrm>
            <a:off x="3150941" y="5279570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1A6C0CC4-3F76-4A31-AA2A-3600C6FE3F4F}"/>
              </a:ext>
            </a:extLst>
          </p:cNvPr>
          <p:cNvSpPr txBox="1"/>
          <p:nvPr/>
        </p:nvSpPr>
        <p:spPr>
          <a:xfrm>
            <a:off x="3168523" y="2459317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73FFC33-1270-4831-B84B-4719FD02DF1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70C1D7D-F0B3-419F-A9C6-3CEFE922E70E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493D8D7E-07EE-4CC2-9F67-EBDBBE344CE7}"/>
              </a:ext>
            </a:extLst>
          </p:cNvPr>
          <p:cNvSpPr txBox="1"/>
          <p:nvPr/>
        </p:nvSpPr>
        <p:spPr>
          <a:xfrm>
            <a:off x="4258671" y="1556032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8683989E-E480-4EB0-837B-24A1A5CB8E34}"/>
              </a:ext>
            </a:extLst>
          </p:cNvPr>
          <p:cNvSpPr txBox="1"/>
          <p:nvPr/>
        </p:nvSpPr>
        <p:spPr>
          <a:xfrm>
            <a:off x="2528665" y="4367993"/>
            <a:ext cx="46741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4A0D157-E8C1-40E7-80F3-38F71A35BCA6}"/>
              </a:ext>
            </a:extLst>
          </p:cNvPr>
          <p:cNvSpPr txBox="1"/>
          <p:nvPr/>
        </p:nvSpPr>
        <p:spPr>
          <a:xfrm>
            <a:off x="3150941" y="4367993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BFF59D3-6714-4E07-8904-C297BD3DE0B2}"/>
              </a:ext>
            </a:extLst>
          </p:cNvPr>
          <p:cNvSpPr txBox="1"/>
          <p:nvPr/>
        </p:nvSpPr>
        <p:spPr>
          <a:xfrm>
            <a:off x="4584762" y="4367993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たいおう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ABD3E02E-E07B-4CBD-BF20-9D7413C7D8EE}"/>
              </a:ext>
            </a:extLst>
          </p:cNvPr>
          <p:cNvSpPr txBox="1"/>
          <p:nvPr/>
        </p:nvSpPr>
        <p:spPr>
          <a:xfrm>
            <a:off x="3783356" y="5279570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C45F417-782F-4638-A31F-4F220C277371}"/>
              </a:ext>
            </a:extLst>
          </p:cNvPr>
          <p:cNvSpPr txBox="1"/>
          <p:nvPr/>
        </p:nvSpPr>
        <p:spPr>
          <a:xfrm>
            <a:off x="5054437" y="5279570"/>
            <a:ext cx="5393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ぶぶん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F73E4E42-58E6-4B33-822F-688283700EA2}"/>
              </a:ext>
            </a:extLst>
          </p:cNvPr>
          <p:cNvSpPr txBox="1"/>
          <p:nvPr/>
        </p:nvSpPr>
        <p:spPr>
          <a:xfrm>
            <a:off x="5700489" y="5279570"/>
            <a:ext cx="53932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5F12EE1-83EC-4970-BA4D-2698BEA3D70B}"/>
              </a:ext>
            </a:extLst>
          </p:cNvPr>
          <p:cNvSpPr txBox="1"/>
          <p:nvPr/>
        </p:nvSpPr>
        <p:spPr>
          <a:xfrm>
            <a:off x="6205991" y="5279570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07A1C06F-5354-47F2-B092-803B1A869FA8}"/>
              </a:ext>
            </a:extLst>
          </p:cNvPr>
          <p:cNvSpPr txBox="1"/>
          <p:nvPr/>
        </p:nvSpPr>
        <p:spPr>
          <a:xfrm>
            <a:off x="3981142" y="5776550"/>
            <a:ext cx="6433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981714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pic>
        <p:nvPicPr>
          <p:cNvPr id="47" name="図 46">
            <a:extLst>
              <a:ext uri="{FF2B5EF4-FFF2-40B4-BE49-F238E27FC236}">
                <a16:creationId xmlns:a16="http://schemas.microsoft.com/office/drawing/2014/main" id="{8B82DEBF-82AF-4402-B979-00D9FCE3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480" y="2478152"/>
            <a:ext cx="4657725" cy="3724275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D7835B1-AED0-4128-8AB6-0D39ABE46FA3}"/>
              </a:ext>
            </a:extLst>
          </p:cNvPr>
          <p:cNvSpPr txBox="1"/>
          <p:nvPr/>
        </p:nvSpPr>
        <p:spPr>
          <a:xfrm>
            <a:off x="563651" y="1149500"/>
            <a:ext cx="784699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最初に、ブロック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、ブロック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を入れる変数を準備します。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「変数」の「変数を追加する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...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CBAF6AE-1BAF-41DF-92A9-77F388B1AB09}"/>
              </a:ext>
            </a:extLst>
          </p:cNvPr>
          <p:cNvSpPr txBox="1"/>
          <p:nvPr/>
        </p:nvSpPr>
        <p:spPr>
          <a:xfrm>
            <a:off x="512372" y="1226399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074B6A4-7E78-4BED-A943-80A6BBC2FFD2}"/>
              </a:ext>
            </a:extLst>
          </p:cNvPr>
          <p:cNvSpPr txBox="1"/>
          <p:nvPr/>
        </p:nvSpPr>
        <p:spPr>
          <a:xfrm>
            <a:off x="4046732" y="1226399"/>
            <a:ext cx="459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C76F0FE-FF62-4542-8863-9E8972E77082}"/>
              </a:ext>
            </a:extLst>
          </p:cNvPr>
          <p:cNvSpPr txBox="1"/>
          <p:nvPr/>
        </p:nvSpPr>
        <p:spPr>
          <a:xfrm>
            <a:off x="4701052" y="122639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CFC8BAF-7131-422A-AD42-BF903D9BDC2E}"/>
              </a:ext>
            </a:extLst>
          </p:cNvPr>
          <p:cNvSpPr txBox="1"/>
          <p:nvPr/>
        </p:nvSpPr>
        <p:spPr>
          <a:xfrm>
            <a:off x="5416060" y="1226399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136B289-F9E4-4BBC-A127-CD086ABEA212}"/>
              </a:ext>
            </a:extLst>
          </p:cNvPr>
          <p:cNvSpPr txBox="1"/>
          <p:nvPr/>
        </p:nvSpPr>
        <p:spPr>
          <a:xfrm>
            <a:off x="733359" y="1793776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7A0BE91-167B-4EE2-8257-D3DD0E9BB904}"/>
              </a:ext>
            </a:extLst>
          </p:cNvPr>
          <p:cNvSpPr txBox="1"/>
          <p:nvPr/>
        </p:nvSpPr>
        <p:spPr>
          <a:xfrm>
            <a:off x="1883213" y="178498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B3A80DD-29FE-4D67-A3FA-FD14C3C463F8}"/>
              </a:ext>
            </a:extLst>
          </p:cNvPr>
          <p:cNvSpPr txBox="1"/>
          <p:nvPr/>
        </p:nvSpPr>
        <p:spPr>
          <a:xfrm>
            <a:off x="2584631" y="1788794"/>
            <a:ext cx="7267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D3C8E94-0964-47B9-AAB8-DF4CD93DC7D4}"/>
              </a:ext>
            </a:extLst>
          </p:cNvPr>
          <p:cNvSpPr txBox="1"/>
          <p:nvPr/>
        </p:nvSpPr>
        <p:spPr>
          <a:xfrm>
            <a:off x="1298330" y="495675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1DD67D3-D209-4C6C-894A-FAA09586A176}"/>
              </a:ext>
            </a:extLst>
          </p:cNvPr>
          <p:cNvSpPr txBox="1"/>
          <p:nvPr/>
        </p:nvSpPr>
        <p:spPr>
          <a:xfrm>
            <a:off x="3381142" y="2478152"/>
            <a:ext cx="643641" cy="207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43CC18A-2850-43EF-96BF-48DB00D193EE}"/>
              </a:ext>
            </a:extLst>
          </p:cNvPr>
          <p:cNvSpPr txBox="1"/>
          <p:nvPr/>
        </p:nvSpPr>
        <p:spPr>
          <a:xfrm>
            <a:off x="3410287" y="3210331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C4E266D-028F-4730-B9D7-5EE27EFE04DC}"/>
              </a:ext>
            </a:extLst>
          </p:cNvPr>
          <p:cNvSpPr txBox="1"/>
          <p:nvPr/>
        </p:nvSpPr>
        <p:spPr>
          <a:xfrm>
            <a:off x="3902232" y="3201539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EDD5C48E-1FF2-4231-AE0F-34E84C1B1830}"/>
              </a:ext>
            </a:extLst>
          </p:cNvPr>
          <p:cNvSpPr/>
          <p:nvPr/>
        </p:nvSpPr>
        <p:spPr>
          <a:xfrm>
            <a:off x="733359" y="4790113"/>
            <a:ext cx="2216959" cy="77413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F95C86EB-69D0-42ED-8BE6-E8AA7E35222F}"/>
              </a:ext>
            </a:extLst>
          </p:cNvPr>
          <p:cNvSpPr/>
          <p:nvPr/>
        </p:nvSpPr>
        <p:spPr>
          <a:xfrm>
            <a:off x="3015822" y="3123277"/>
            <a:ext cx="2290834" cy="635109"/>
          </a:xfrm>
          <a:prstGeom prst="rect">
            <a:avLst/>
          </a:prstGeom>
          <a:noFill/>
          <a:ln w="381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96B1644A-F196-492C-B8B3-E8BF32C917AD}"/>
              </a:ext>
            </a:extLst>
          </p:cNvPr>
          <p:cNvSpPr txBox="1"/>
          <p:nvPr/>
        </p:nvSpPr>
        <p:spPr>
          <a:xfrm>
            <a:off x="5701121" y="2685880"/>
            <a:ext cx="3014254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変数名</a:t>
            </a:r>
            <a:r>
              <a: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ブロック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blockA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ブロック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blockB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A92AE8D-1778-44D5-90A0-BF2C2107B84A}"/>
              </a:ext>
            </a:extLst>
          </p:cNvPr>
          <p:cNvSpPr txBox="1"/>
          <p:nvPr/>
        </p:nvSpPr>
        <p:spPr>
          <a:xfrm>
            <a:off x="5854317" y="2750399"/>
            <a:ext cx="9850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へんすうめい</a:t>
            </a:r>
          </a:p>
        </p:txBody>
      </p:sp>
    </p:spTree>
    <p:extLst>
      <p:ext uri="{BB962C8B-B14F-4D97-AF65-F5344CB8AC3E}">
        <p14:creationId xmlns:p14="http://schemas.microsoft.com/office/powerpoint/2010/main" val="37524942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D3FA378-1DC0-4D9F-98CC-8090146F8FA4}"/>
              </a:ext>
            </a:extLst>
          </p:cNvPr>
          <p:cNvSpPr txBox="1"/>
          <p:nvPr/>
        </p:nvSpPr>
        <p:spPr>
          <a:xfrm>
            <a:off x="277451" y="4195524"/>
            <a:ext cx="5200107" cy="157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同じ手順で「</a:t>
            </a:r>
            <a:r>
              <a:rPr kumimoji="1"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blockB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名前の変数も作ります。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count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」という名前の変数は、既に準備済です。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70A02FF-A33D-41A6-829B-1AFB7E23EA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9974" y="2133525"/>
            <a:ext cx="3097714" cy="415881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FCA6A0B3-9181-4920-9FFF-5134A58C61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75268" y="1946030"/>
            <a:ext cx="4158134" cy="1917146"/>
          </a:xfrm>
          <a:prstGeom prst="rect">
            <a:avLst/>
          </a:prstGeom>
        </p:spPr>
      </p:pic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88DF6DF-0E21-4D72-8243-398B76E94A46}"/>
              </a:ext>
            </a:extLst>
          </p:cNvPr>
          <p:cNvSpPr txBox="1"/>
          <p:nvPr/>
        </p:nvSpPr>
        <p:spPr>
          <a:xfrm>
            <a:off x="213575" y="1371463"/>
            <a:ext cx="85018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まず、ブロック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の変数「</a:t>
            </a:r>
            <a:r>
              <a:rPr kumimoji="1"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blockA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」を入力して、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BD75B58-4E60-4A69-86AA-B1C8D45E12B4}"/>
              </a:ext>
            </a:extLst>
          </p:cNvPr>
          <p:cNvSpPr txBox="1"/>
          <p:nvPr/>
        </p:nvSpPr>
        <p:spPr>
          <a:xfrm>
            <a:off x="2148275" y="1452743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41A978AF-3162-48D5-97FE-D6D11F69881B}"/>
              </a:ext>
            </a:extLst>
          </p:cNvPr>
          <p:cNvSpPr txBox="1"/>
          <p:nvPr/>
        </p:nvSpPr>
        <p:spPr>
          <a:xfrm>
            <a:off x="3839199" y="1442493"/>
            <a:ext cx="10358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D1657AD-7473-4F1C-BEA3-C2E036A69D39}"/>
              </a:ext>
            </a:extLst>
          </p:cNvPr>
          <p:cNvSpPr txBox="1"/>
          <p:nvPr/>
        </p:nvSpPr>
        <p:spPr>
          <a:xfrm>
            <a:off x="6527704" y="1442493"/>
            <a:ext cx="2712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C252EADD-4ED3-4018-98BF-82159115AA7F}"/>
              </a:ext>
            </a:extLst>
          </p:cNvPr>
          <p:cNvSpPr/>
          <p:nvPr/>
        </p:nvSpPr>
        <p:spPr>
          <a:xfrm>
            <a:off x="1199173" y="2523634"/>
            <a:ext cx="3544084" cy="38490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矢印: 右 32">
            <a:extLst>
              <a:ext uri="{FF2B5EF4-FFF2-40B4-BE49-F238E27FC236}">
                <a16:creationId xmlns:a16="http://schemas.microsoft.com/office/drawing/2014/main" id="{E3725F77-E00C-4E82-B635-8FB7FD5B2F59}"/>
              </a:ext>
            </a:extLst>
          </p:cNvPr>
          <p:cNvSpPr/>
          <p:nvPr/>
        </p:nvSpPr>
        <p:spPr>
          <a:xfrm>
            <a:off x="4594739" y="427647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E111271-3161-48CE-B711-67902AE7D82F}"/>
              </a:ext>
            </a:extLst>
          </p:cNvPr>
          <p:cNvSpPr txBox="1"/>
          <p:nvPr/>
        </p:nvSpPr>
        <p:spPr>
          <a:xfrm>
            <a:off x="969770" y="1962660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10E173C-9E90-431A-BF20-568883FAC014}"/>
              </a:ext>
            </a:extLst>
          </p:cNvPr>
          <p:cNvSpPr txBox="1"/>
          <p:nvPr/>
        </p:nvSpPr>
        <p:spPr>
          <a:xfrm>
            <a:off x="1450357" y="1963242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ACB5388-447F-4C9F-9C84-6C7D918A4173}"/>
              </a:ext>
            </a:extLst>
          </p:cNvPr>
          <p:cNvSpPr txBox="1"/>
          <p:nvPr/>
        </p:nvSpPr>
        <p:spPr>
          <a:xfrm>
            <a:off x="1868206" y="1970165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5BD7FD5-23C8-4CAB-87BE-A2B3B9728E96}"/>
              </a:ext>
            </a:extLst>
          </p:cNvPr>
          <p:cNvSpPr txBox="1"/>
          <p:nvPr/>
        </p:nvSpPr>
        <p:spPr>
          <a:xfrm>
            <a:off x="5873158" y="2822406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BE49AF3-E06B-4975-B3FA-72937B343630}"/>
              </a:ext>
            </a:extLst>
          </p:cNvPr>
          <p:cNvSpPr txBox="1"/>
          <p:nvPr/>
        </p:nvSpPr>
        <p:spPr>
          <a:xfrm>
            <a:off x="6300058" y="2821966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tx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ACAA153-4D5D-4B32-9EB1-0EB80203A2E1}"/>
              </a:ext>
            </a:extLst>
          </p:cNvPr>
          <p:cNvSpPr txBox="1"/>
          <p:nvPr/>
        </p:nvSpPr>
        <p:spPr>
          <a:xfrm>
            <a:off x="5846782" y="2173507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205656C-5FCF-4328-B694-1A3793662C72}"/>
              </a:ext>
            </a:extLst>
          </p:cNvPr>
          <p:cNvSpPr txBox="1"/>
          <p:nvPr/>
        </p:nvSpPr>
        <p:spPr>
          <a:xfrm>
            <a:off x="5549810" y="5007748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6653C46-4B60-4F4E-980A-905DC70C2EF7}"/>
              </a:ext>
            </a:extLst>
          </p:cNvPr>
          <p:cNvSpPr txBox="1"/>
          <p:nvPr/>
        </p:nvSpPr>
        <p:spPr>
          <a:xfrm>
            <a:off x="5548661" y="5620427"/>
            <a:ext cx="5939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624B4FC-F4CA-47A4-B134-3D4BF6DE3D39}"/>
              </a:ext>
            </a:extLst>
          </p:cNvPr>
          <p:cNvSpPr txBox="1"/>
          <p:nvPr/>
        </p:nvSpPr>
        <p:spPr>
          <a:xfrm>
            <a:off x="893591" y="4824065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5C7AFA3F-FBB3-4544-8A02-72D0E15A27B0}"/>
              </a:ext>
            </a:extLst>
          </p:cNvPr>
          <p:cNvSpPr txBox="1"/>
          <p:nvPr/>
        </p:nvSpPr>
        <p:spPr>
          <a:xfrm>
            <a:off x="671637" y="4269759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てじゅん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1562E6E-221B-4037-B170-7BF398036ACF}"/>
              </a:ext>
            </a:extLst>
          </p:cNvPr>
          <p:cNvSpPr txBox="1"/>
          <p:nvPr/>
        </p:nvSpPr>
        <p:spPr>
          <a:xfrm>
            <a:off x="265462" y="4269759"/>
            <a:ext cx="4550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33561AA-EB08-4415-B723-7061056944A6}"/>
              </a:ext>
            </a:extLst>
          </p:cNvPr>
          <p:cNvSpPr txBox="1"/>
          <p:nvPr/>
        </p:nvSpPr>
        <p:spPr>
          <a:xfrm>
            <a:off x="1627217" y="4824065"/>
            <a:ext cx="45501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B11159F9-ECC9-4D7C-A6A5-442330793B6F}"/>
              </a:ext>
            </a:extLst>
          </p:cNvPr>
          <p:cNvSpPr txBox="1"/>
          <p:nvPr/>
        </p:nvSpPr>
        <p:spPr>
          <a:xfrm>
            <a:off x="214013" y="4824065"/>
            <a:ext cx="739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87DBBB79-497F-4A0D-95F4-A70B1AA3B8B0}"/>
              </a:ext>
            </a:extLst>
          </p:cNvPr>
          <p:cNvSpPr txBox="1"/>
          <p:nvPr/>
        </p:nvSpPr>
        <p:spPr>
          <a:xfrm>
            <a:off x="7845115" y="5605057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A42266D4-9E8C-4016-A629-D0DE1A65D1B7}"/>
              </a:ext>
            </a:extLst>
          </p:cNvPr>
          <p:cNvSpPr txBox="1"/>
          <p:nvPr/>
        </p:nvSpPr>
        <p:spPr>
          <a:xfrm>
            <a:off x="2309508" y="5344271"/>
            <a:ext cx="61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D25D4A4C-F696-4340-8EDE-EB97D0C2A0B9}"/>
              </a:ext>
            </a:extLst>
          </p:cNvPr>
          <p:cNvSpPr txBox="1"/>
          <p:nvPr/>
        </p:nvSpPr>
        <p:spPr>
          <a:xfrm>
            <a:off x="1832149" y="5344271"/>
            <a:ext cx="504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A64B0297-9551-47F4-8EF2-27FB466B11AC}"/>
              </a:ext>
            </a:extLst>
          </p:cNvPr>
          <p:cNvSpPr txBox="1"/>
          <p:nvPr/>
        </p:nvSpPr>
        <p:spPr>
          <a:xfrm>
            <a:off x="3042200" y="5344271"/>
            <a:ext cx="39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F2AE0643-B143-4C9D-BBCC-1BBBAE6581D0}"/>
              </a:ext>
            </a:extLst>
          </p:cNvPr>
          <p:cNvSpPr txBox="1"/>
          <p:nvPr/>
        </p:nvSpPr>
        <p:spPr>
          <a:xfrm>
            <a:off x="3334586" y="5344271"/>
            <a:ext cx="8562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じゅんびずみ</a:t>
            </a:r>
          </a:p>
        </p:txBody>
      </p:sp>
    </p:spTree>
    <p:extLst>
      <p:ext uri="{BB962C8B-B14F-4D97-AF65-F5344CB8AC3E}">
        <p14:creationId xmlns:p14="http://schemas.microsoft.com/office/powerpoint/2010/main" val="8561999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171370D-0BE5-4F23-92F7-6CDD05C27CF8}"/>
              </a:ext>
            </a:extLst>
          </p:cNvPr>
          <p:cNvSpPr txBox="1"/>
          <p:nvPr/>
        </p:nvSpPr>
        <p:spPr>
          <a:xfrm>
            <a:off x="228301" y="4445201"/>
            <a:ext cx="866293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　を選び、変数名を「</a:t>
            </a:r>
            <a:r>
              <a:rPr kumimoji="1" lang="en-US" altLang="ja-JP" b="1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blockA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を選び、種類を「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クォーツのブロック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70F18DA-455B-4CA0-8150-379FAC8F55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211" y="4562074"/>
            <a:ext cx="2324301" cy="541067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09611A1-EE57-41D2-864C-94C40A995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955" y="1587621"/>
            <a:ext cx="3002540" cy="190516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FF67F21A-7B4D-41D9-B50B-F0E9D87E35CF}"/>
              </a:ext>
            </a:extLst>
          </p:cNvPr>
          <p:cNvSpPr txBox="1"/>
          <p:nvPr/>
        </p:nvSpPr>
        <p:spPr>
          <a:xfrm>
            <a:off x="4950067" y="1366860"/>
            <a:ext cx="41939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「ループ」から　　　　　　を選ぶ。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15A0875-0285-485B-8E91-51C7CA2B0CB6}"/>
              </a:ext>
            </a:extLst>
          </p:cNvPr>
          <p:cNvSpPr txBox="1"/>
          <p:nvPr/>
        </p:nvSpPr>
        <p:spPr>
          <a:xfrm>
            <a:off x="360185" y="873485"/>
            <a:ext cx="52211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床に置くブロックの種類を設定するプログラム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7A50FA2-F5D4-40C4-B518-EBC96944CB3F}"/>
              </a:ext>
            </a:extLst>
          </p:cNvPr>
          <p:cNvSpPr txBox="1"/>
          <p:nvPr/>
        </p:nvSpPr>
        <p:spPr>
          <a:xfrm>
            <a:off x="341524" y="960055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ゆか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45272BA-9563-480F-A3DA-9AC800B74E3E}"/>
              </a:ext>
            </a:extLst>
          </p:cNvPr>
          <p:cNvSpPr txBox="1"/>
          <p:nvPr/>
        </p:nvSpPr>
        <p:spPr>
          <a:xfrm>
            <a:off x="2337723" y="960055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1CFCCAC-E9C3-4A59-8957-6BFCD179795C}"/>
              </a:ext>
            </a:extLst>
          </p:cNvPr>
          <p:cNvSpPr txBox="1"/>
          <p:nvPr/>
        </p:nvSpPr>
        <p:spPr>
          <a:xfrm>
            <a:off x="3052752" y="960055"/>
            <a:ext cx="72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8AD00B07-0AC5-4141-8643-E585F316E9CE}"/>
              </a:ext>
            </a:extLst>
          </p:cNvPr>
          <p:cNvSpPr txBox="1"/>
          <p:nvPr/>
        </p:nvSpPr>
        <p:spPr>
          <a:xfrm>
            <a:off x="4297685" y="453684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DBECB17F-78E0-4A82-9B73-F1D989C0D0CB}"/>
              </a:ext>
            </a:extLst>
          </p:cNvPr>
          <p:cNvSpPr txBox="1"/>
          <p:nvPr/>
        </p:nvSpPr>
        <p:spPr>
          <a:xfrm>
            <a:off x="7379638" y="4536844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184EEDD6-1BE2-4B26-8DAE-46ABB74BAA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3152" y="1234659"/>
            <a:ext cx="1501270" cy="1005927"/>
          </a:xfrm>
          <a:prstGeom prst="rect">
            <a:avLst/>
          </a:prstGeom>
        </p:spPr>
      </p:pic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57498665-21C3-4A0D-80BD-8CE290C2E24C}"/>
              </a:ext>
            </a:extLst>
          </p:cNvPr>
          <p:cNvSpPr txBox="1"/>
          <p:nvPr/>
        </p:nvSpPr>
        <p:spPr>
          <a:xfrm>
            <a:off x="6590291" y="1266611"/>
            <a:ext cx="5922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826F078-8681-47CC-BBA2-2410A46F7FF8}"/>
              </a:ext>
            </a:extLst>
          </p:cNvPr>
          <p:cNvSpPr txBox="1"/>
          <p:nvPr/>
        </p:nvSpPr>
        <p:spPr>
          <a:xfrm>
            <a:off x="8126075" y="1449082"/>
            <a:ext cx="4954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0" name="図 59">
            <a:extLst>
              <a:ext uri="{FF2B5EF4-FFF2-40B4-BE49-F238E27FC236}">
                <a16:creationId xmlns:a16="http://schemas.microsoft.com/office/drawing/2014/main" id="{73E7BFD1-AB17-419C-8E34-9878F4B0DC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304" y="2232438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0F6CE306-D2BF-44B9-9206-B7A62E29365B}"/>
              </a:ext>
            </a:extLst>
          </p:cNvPr>
          <p:cNvCxnSpPr>
            <a:cxnSpLocks/>
          </p:cNvCxnSpPr>
          <p:nvPr/>
        </p:nvCxnSpPr>
        <p:spPr>
          <a:xfrm>
            <a:off x="1565078" y="2335702"/>
            <a:ext cx="48125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53C6D8C-F285-461B-9746-5814A66D0DEB}"/>
              </a:ext>
            </a:extLst>
          </p:cNvPr>
          <p:cNvSpPr txBox="1"/>
          <p:nvPr/>
        </p:nvSpPr>
        <p:spPr>
          <a:xfrm>
            <a:off x="1917627" y="2119686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1D548F08-605C-4B1D-8604-DA8F56368EDE}"/>
              </a:ext>
            </a:extLst>
          </p:cNvPr>
          <p:cNvSpPr txBox="1"/>
          <p:nvPr/>
        </p:nvSpPr>
        <p:spPr>
          <a:xfrm>
            <a:off x="1859250" y="1642203"/>
            <a:ext cx="59227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さいしょ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0205958-E7DA-42D7-99C5-7A53AD7DB8FE}"/>
              </a:ext>
            </a:extLst>
          </p:cNvPr>
          <p:cNvSpPr txBox="1"/>
          <p:nvPr/>
        </p:nvSpPr>
        <p:spPr>
          <a:xfrm>
            <a:off x="1933180" y="2641679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3B325A7A-E309-4B59-B5D8-4BAFEB59D383}"/>
              </a:ext>
            </a:extLst>
          </p:cNvPr>
          <p:cNvSpPr txBox="1"/>
          <p:nvPr/>
        </p:nvSpPr>
        <p:spPr>
          <a:xfrm>
            <a:off x="1611120" y="4608197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B90ADF65-1FB9-4171-8B6E-90262BEE9747}"/>
              </a:ext>
            </a:extLst>
          </p:cNvPr>
          <p:cNvSpPr txBox="1"/>
          <p:nvPr/>
        </p:nvSpPr>
        <p:spPr>
          <a:xfrm>
            <a:off x="404452" y="4530196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4E989895-A80D-48DE-9CA1-53DE31B40158}"/>
              </a:ext>
            </a:extLst>
          </p:cNvPr>
          <p:cNvSpPr txBox="1"/>
          <p:nvPr/>
        </p:nvSpPr>
        <p:spPr>
          <a:xfrm>
            <a:off x="3815564" y="5082066"/>
            <a:ext cx="766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1B5D8105-E177-455F-A8F6-439232B9E5D9}"/>
              </a:ext>
            </a:extLst>
          </p:cNvPr>
          <p:cNvSpPr txBox="1"/>
          <p:nvPr/>
        </p:nvSpPr>
        <p:spPr>
          <a:xfrm>
            <a:off x="4944046" y="4536844"/>
            <a:ext cx="9753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3B2E5CC0-7E53-4F3B-9F28-474714FDBBFB}"/>
              </a:ext>
            </a:extLst>
          </p:cNvPr>
          <p:cNvSpPr txBox="1"/>
          <p:nvPr/>
        </p:nvSpPr>
        <p:spPr>
          <a:xfrm>
            <a:off x="797958" y="960055"/>
            <a:ext cx="4564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97" name="図 96">
            <a:extLst>
              <a:ext uri="{FF2B5EF4-FFF2-40B4-BE49-F238E27FC236}">
                <a16:creationId xmlns:a16="http://schemas.microsoft.com/office/drawing/2014/main" id="{063C7C62-3EBA-4BB0-8113-375BB273954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80304" y="1642320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C0F84E8F-7299-4F58-B41A-0A9DB46FDB62}"/>
              </a:ext>
            </a:extLst>
          </p:cNvPr>
          <p:cNvCxnSpPr>
            <a:cxnSpLocks/>
          </p:cNvCxnSpPr>
          <p:nvPr/>
        </p:nvCxnSpPr>
        <p:spPr>
          <a:xfrm>
            <a:off x="1562967" y="1832961"/>
            <a:ext cx="37900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図 98">
            <a:extLst>
              <a:ext uri="{FF2B5EF4-FFF2-40B4-BE49-F238E27FC236}">
                <a16:creationId xmlns:a16="http://schemas.microsoft.com/office/drawing/2014/main" id="{ADDE814E-BD6C-4CFD-B675-CF3541E060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1487" y="1390008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100" name="直線矢印コネクタ 99">
            <a:extLst>
              <a:ext uri="{FF2B5EF4-FFF2-40B4-BE49-F238E27FC236}">
                <a16:creationId xmlns:a16="http://schemas.microsoft.com/office/drawing/2014/main" id="{5AD9C4BF-D6C3-4488-9857-6A1DF4FEBFFC}"/>
              </a:ext>
            </a:extLst>
          </p:cNvPr>
          <p:cNvCxnSpPr>
            <a:cxnSpLocks/>
          </p:cNvCxnSpPr>
          <p:nvPr/>
        </p:nvCxnSpPr>
        <p:spPr>
          <a:xfrm>
            <a:off x="3794849" y="1860350"/>
            <a:ext cx="0" cy="21828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四角形: 角を丸くする 100">
            <a:extLst>
              <a:ext uri="{FF2B5EF4-FFF2-40B4-BE49-F238E27FC236}">
                <a16:creationId xmlns:a16="http://schemas.microsoft.com/office/drawing/2014/main" id="{6E2D3037-BC59-4F47-B351-C0F82A9D5093}"/>
              </a:ext>
            </a:extLst>
          </p:cNvPr>
          <p:cNvSpPr/>
          <p:nvPr/>
        </p:nvSpPr>
        <p:spPr>
          <a:xfrm>
            <a:off x="3456272" y="2078639"/>
            <a:ext cx="845666" cy="47625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02" name="直線矢印コネクタ 101">
            <a:extLst>
              <a:ext uri="{FF2B5EF4-FFF2-40B4-BE49-F238E27FC236}">
                <a16:creationId xmlns:a16="http://schemas.microsoft.com/office/drawing/2014/main" id="{AEF04145-8239-402C-9EC6-91BD0443F542}"/>
              </a:ext>
            </a:extLst>
          </p:cNvPr>
          <p:cNvCxnSpPr>
            <a:cxnSpLocks/>
          </p:cNvCxnSpPr>
          <p:nvPr/>
        </p:nvCxnSpPr>
        <p:spPr>
          <a:xfrm flipH="1" flipV="1">
            <a:off x="4244723" y="2439616"/>
            <a:ext cx="1911371" cy="219903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図 102">
            <a:extLst>
              <a:ext uri="{FF2B5EF4-FFF2-40B4-BE49-F238E27FC236}">
                <a16:creationId xmlns:a16="http://schemas.microsoft.com/office/drawing/2014/main" id="{9B92A0BF-9733-4859-B17B-2A861713D04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156094" y="2250420"/>
            <a:ext cx="2485052" cy="1189813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105" name="四角形: 角を丸くする 104">
            <a:extLst>
              <a:ext uri="{FF2B5EF4-FFF2-40B4-BE49-F238E27FC236}">
                <a16:creationId xmlns:a16="http://schemas.microsoft.com/office/drawing/2014/main" id="{E2C6A74C-DA44-482D-9789-CFAA4408E4E3}"/>
              </a:ext>
            </a:extLst>
          </p:cNvPr>
          <p:cNvSpPr/>
          <p:nvPr/>
        </p:nvSpPr>
        <p:spPr>
          <a:xfrm>
            <a:off x="2443070" y="2157027"/>
            <a:ext cx="774628" cy="308562"/>
          </a:xfrm>
          <a:prstGeom prst="roundRect">
            <a:avLst>
              <a:gd name="adj" fmla="val 2198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AD285064-FF60-4978-8B76-A2B291B85F74}"/>
              </a:ext>
            </a:extLst>
          </p:cNvPr>
          <p:cNvSpPr txBox="1"/>
          <p:nvPr/>
        </p:nvSpPr>
        <p:spPr>
          <a:xfrm>
            <a:off x="3143429" y="508206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2E1B929A-9AC5-4674-8953-516E36D7AF3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05839" y="5146011"/>
            <a:ext cx="817855" cy="473139"/>
          </a:xfrm>
          <a:prstGeom prst="rect">
            <a:avLst/>
          </a:prstGeom>
        </p:spPr>
      </p:pic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CA8F0AB8-F7D6-4DA0-A82E-8313BBAC6E02}"/>
              </a:ext>
            </a:extLst>
          </p:cNvPr>
          <p:cNvSpPr txBox="1"/>
          <p:nvPr/>
        </p:nvSpPr>
        <p:spPr>
          <a:xfrm>
            <a:off x="221771" y="5566558"/>
            <a:ext cx="866293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「変数」から　　　　　　　　　　　を選ぶ。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を選び、種類を「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ラピスラズリのブロック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8" name="図 107">
            <a:extLst>
              <a:ext uri="{FF2B5EF4-FFF2-40B4-BE49-F238E27FC236}">
                <a16:creationId xmlns:a16="http://schemas.microsoft.com/office/drawing/2014/main" id="{64C3C291-AB2E-487A-A2B2-3FB5B7986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2681" y="5683431"/>
            <a:ext cx="2324301" cy="541067"/>
          </a:xfrm>
          <a:prstGeom prst="rect">
            <a:avLst/>
          </a:prstGeom>
        </p:spPr>
      </p:pic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12F3D029-9237-4F04-A194-6A5113D5939F}"/>
              </a:ext>
            </a:extLst>
          </p:cNvPr>
          <p:cNvSpPr txBox="1"/>
          <p:nvPr/>
        </p:nvSpPr>
        <p:spPr>
          <a:xfrm>
            <a:off x="4291155" y="565820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85994B15-2FAA-4D02-8444-1BEB517BE16E}"/>
              </a:ext>
            </a:extLst>
          </p:cNvPr>
          <p:cNvSpPr txBox="1"/>
          <p:nvPr/>
        </p:nvSpPr>
        <p:spPr>
          <a:xfrm>
            <a:off x="1604590" y="5729554"/>
            <a:ext cx="64265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8264F3E8-C56F-47C5-9504-F1810131EE0A}"/>
              </a:ext>
            </a:extLst>
          </p:cNvPr>
          <p:cNvSpPr txBox="1"/>
          <p:nvPr/>
        </p:nvSpPr>
        <p:spPr>
          <a:xfrm>
            <a:off x="397922" y="5651553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2EFD39ED-039F-4EB8-A21C-53E51597994D}"/>
              </a:ext>
            </a:extLst>
          </p:cNvPr>
          <p:cNvSpPr txBox="1"/>
          <p:nvPr/>
        </p:nvSpPr>
        <p:spPr>
          <a:xfrm>
            <a:off x="3809034" y="6203423"/>
            <a:ext cx="7666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6EC8C43A-FC12-4285-8BB2-6CBE4283B92B}"/>
              </a:ext>
            </a:extLst>
          </p:cNvPr>
          <p:cNvSpPr txBox="1"/>
          <p:nvPr/>
        </p:nvSpPr>
        <p:spPr>
          <a:xfrm>
            <a:off x="3136899" y="620342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16" name="図 115">
            <a:extLst>
              <a:ext uri="{FF2B5EF4-FFF2-40B4-BE49-F238E27FC236}">
                <a16:creationId xmlns:a16="http://schemas.microsoft.com/office/drawing/2014/main" id="{5C4A2286-38F7-4FB0-B0F8-409A1D5C82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99309" y="6267368"/>
            <a:ext cx="817855" cy="473139"/>
          </a:xfrm>
          <a:prstGeom prst="rect">
            <a:avLst/>
          </a:prstGeom>
        </p:spPr>
      </p:pic>
      <p:sp>
        <p:nvSpPr>
          <p:cNvPr id="118" name="四角形: 角を丸くする 117">
            <a:extLst>
              <a:ext uri="{FF2B5EF4-FFF2-40B4-BE49-F238E27FC236}">
                <a16:creationId xmlns:a16="http://schemas.microsoft.com/office/drawing/2014/main" id="{CA37D307-C3C9-46E7-B883-7CAFEC965B2E}"/>
              </a:ext>
            </a:extLst>
          </p:cNvPr>
          <p:cNvSpPr/>
          <p:nvPr/>
        </p:nvSpPr>
        <p:spPr>
          <a:xfrm>
            <a:off x="3447911" y="2601314"/>
            <a:ext cx="845666" cy="47625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19" name="直線矢印コネクタ 118">
            <a:extLst>
              <a:ext uri="{FF2B5EF4-FFF2-40B4-BE49-F238E27FC236}">
                <a16:creationId xmlns:a16="http://schemas.microsoft.com/office/drawing/2014/main" id="{FAC4A19D-D688-4D51-844B-AEB4F6A1D269}"/>
              </a:ext>
            </a:extLst>
          </p:cNvPr>
          <p:cNvCxnSpPr>
            <a:cxnSpLocks/>
          </p:cNvCxnSpPr>
          <p:nvPr/>
        </p:nvCxnSpPr>
        <p:spPr>
          <a:xfrm flipH="1" flipV="1">
            <a:off x="4236362" y="2962291"/>
            <a:ext cx="105139" cy="333773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0" name="図 119">
            <a:extLst>
              <a:ext uri="{FF2B5EF4-FFF2-40B4-BE49-F238E27FC236}">
                <a16:creationId xmlns:a16="http://schemas.microsoft.com/office/drawing/2014/main" id="{B3E7C0C4-0BD8-4818-95A7-705B8E8AC5DD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3437887" y="3228318"/>
            <a:ext cx="2474213" cy="1189813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565872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15A0875-0285-485B-8E91-51C7CA2B0CB6}"/>
              </a:ext>
            </a:extLst>
          </p:cNvPr>
          <p:cNvSpPr txBox="1"/>
          <p:nvPr/>
        </p:nvSpPr>
        <p:spPr>
          <a:xfrm>
            <a:off x="360185" y="873485"/>
            <a:ext cx="52211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ブロックを置くプログラム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3B2E5CC0-7E53-4F3B-9F28-474714FDBBFB}"/>
              </a:ext>
            </a:extLst>
          </p:cNvPr>
          <p:cNvSpPr txBox="1"/>
          <p:nvPr/>
        </p:nvSpPr>
        <p:spPr>
          <a:xfrm>
            <a:off x="1527962" y="951263"/>
            <a:ext cx="362381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15F8FB0-48C1-49C1-8C6D-08B9086E4DE3}"/>
              </a:ext>
            </a:extLst>
          </p:cNvPr>
          <p:cNvSpPr txBox="1"/>
          <p:nvPr/>
        </p:nvSpPr>
        <p:spPr>
          <a:xfrm>
            <a:off x="479014" y="130307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プログラムの一部は既に準備されています。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71872CE6-3146-4DDE-87E1-8AE48B154F39}"/>
              </a:ext>
            </a:extLst>
          </p:cNvPr>
          <p:cNvSpPr txBox="1"/>
          <p:nvPr/>
        </p:nvSpPr>
        <p:spPr>
          <a:xfrm>
            <a:off x="2488223" y="137386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すで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9EC8E79-176E-4765-B925-4D16B36750F9}"/>
              </a:ext>
            </a:extLst>
          </p:cNvPr>
          <p:cNvSpPr txBox="1"/>
          <p:nvPr/>
        </p:nvSpPr>
        <p:spPr>
          <a:xfrm>
            <a:off x="1838829" y="1373868"/>
            <a:ext cx="6581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いちぶ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3A74DDB-8F2B-4127-ADD6-BAD25F855E7C}"/>
              </a:ext>
            </a:extLst>
          </p:cNvPr>
          <p:cNvSpPr txBox="1"/>
          <p:nvPr/>
        </p:nvSpPr>
        <p:spPr>
          <a:xfrm>
            <a:off x="2882640" y="1364897"/>
            <a:ext cx="8453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じゅんび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D3D8BAE-BE9A-4106-B90A-ACB822FC1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84" y="1801411"/>
            <a:ext cx="2949196" cy="1280271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883C7FC-6334-4566-97C0-E3CABEC0B81B}"/>
              </a:ext>
            </a:extLst>
          </p:cNvPr>
          <p:cNvSpPr txBox="1"/>
          <p:nvPr/>
        </p:nvSpPr>
        <p:spPr>
          <a:xfrm>
            <a:off x="1912943" y="1838705"/>
            <a:ext cx="78726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B42A601-A161-4822-9DDA-F35EFB773600}"/>
              </a:ext>
            </a:extLst>
          </p:cNvPr>
          <p:cNvSpPr txBox="1"/>
          <p:nvPr/>
        </p:nvSpPr>
        <p:spPr>
          <a:xfrm>
            <a:off x="2513752" y="1832846"/>
            <a:ext cx="38393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9AE6AB7-FDD4-41F3-89A2-26DE8E43DF54}"/>
              </a:ext>
            </a:extLst>
          </p:cNvPr>
          <p:cNvSpPr txBox="1"/>
          <p:nvPr/>
        </p:nvSpPr>
        <p:spPr>
          <a:xfrm>
            <a:off x="420419" y="2264425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8E191A44-7A71-4563-9819-D78BA5BC9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069" y="1748275"/>
            <a:ext cx="3891195" cy="4933640"/>
          </a:xfrm>
          <a:prstGeom prst="rect">
            <a:avLst/>
          </a:prstGeom>
        </p:spPr>
      </p:pic>
      <p:sp>
        <p:nvSpPr>
          <p:cNvPr id="36" name="矢印: 右 35">
            <a:extLst>
              <a:ext uri="{FF2B5EF4-FFF2-40B4-BE49-F238E27FC236}">
                <a16:creationId xmlns:a16="http://schemas.microsoft.com/office/drawing/2014/main" id="{D14E9D52-8BAE-48DB-9CB7-A175D9114ED5}"/>
              </a:ext>
            </a:extLst>
          </p:cNvPr>
          <p:cNvSpPr/>
          <p:nvPr/>
        </p:nvSpPr>
        <p:spPr>
          <a:xfrm>
            <a:off x="3498494" y="202252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583C297-ACDF-46DA-8E26-3201A3B32520}"/>
              </a:ext>
            </a:extLst>
          </p:cNvPr>
          <p:cNvSpPr txBox="1"/>
          <p:nvPr/>
        </p:nvSpPr>
        <p:spPr>
          <a:xfrm>
            <a:off x="1307918" y="3275495"/>
            <a:ext cx="232258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プログラムが長いので、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点線部分ごとに分けて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詳しくみていこう！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7B7297B-0547-41D8-9525-82916EC98F2E}"/>
              </a:ext>
            </a:extLst>
          </p:cNvPr>
          <p:cNvSpPr txBox="1"/>
          <p:nvPr/>
        </p:nvSpPr>
        <p:spPr>
          <a:xfrm>
            <a:off x="1299126" y="3834066"/>
            <a:ext cx="95327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てんせんぶぶん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65917C9-FB8F-451B-87C8-85D85E75FD69}"/>
              </a:ext>
            </a:extLst>
          </p:cNvPr>
          <p:cNvSpPr txBox="1"/>
          <p:nvPr/>
        </p:nvSpPr>
        <p:spPr>
          <a:xfrm>
            <a:off x="2541773" y="3348160"/>
            <a:ext cx="3876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なが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229A00E-7820-43D1-939F-A1674E36F7E7}"/>
              </a:ext>
            </a:extLst>
          </p:cNvPr>
          <p:cNvSpPr txBox="1"/>
          <p:nvPr/>
        </p:nvSpPr>
        <p:spPr>
          <a:xfrm>
            <a:off x="2735589" y="3834066"/>
            <a:ext cx="3876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D7EBB50-8EC6-4C89-B3AC-5AB2C873973D}"/>
              </a:ext>
            </a:extLst>
          </p:cNvPr>
          <p:cNvSpPr txBox="1"/>
          <p:nvPr/>
        </p:nvSpPr>
        <p:spPr>
          <a:xfrm>
            <a:off x="1304636" y="4323294"/>
            <a:ext cx="3876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吹き出し: 角を丸めた四角形 41">
            <a:extLst>
              <a:ext uri="{FF2B5EF4-FFF2-40B4-BE49-F238E27FC236}">
                <a16:creationId xmlns:a16="http://schemas.microsoft.com/office/drawing/2014/main" id="{CB5A8677-24A9-4C03-820A-44D2DAC6A3C2}"/>
              </a:ext>
            </a:extLst>
          </p:cNvPr>
          <p:cNvSpPr/>
          <p:nvPr/>
        </p:nvSpPr>
        <p:spPr>
          <a:xfrm>
            <a:off x="1250662" y="3330625"/>
            <a:ext cx="2406217" cy="1508105"/>
          </a:xfrm>
          <a:prstGeom prst="wedgeRoundRectCallout">
            <a:avLst>
              <a:gd name="adj1" fmla="val -36036"/>
              <a:gd name="adj2" fmla="val 6512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9EA66D7C-D49A-433D-9D74-502A758680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739" y="4616337"/>
            <a:ext cx="836918" cy="1417886"/>
          </a:xfrm>
          <a:prstGeom prst="rect">
            <a:avLst/>
          </a:prstGeom>
        </p:spPr>
      </p:pic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C7D5D448-D106-4A78-9577-05A9221029CA}"/>
              </a:ext>
            </a:extLst>
          </p:cNvPr>
          <p:cNvSpPr/>
          <p:nvPr/>
        </p:nvSpPr>
        <p:spPr>
          <a:xfrm>
            <a:off x="4559558" y="2539656"/>
            <a:ext cx="3776886" cy="348307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20909972-4642-4552-BE0E-0413B3C9D16A}"/>
              </a:ext>
            </a:extLst>
          </p:cNvPr>
          <p:cNvGrpSpPr/>
          <p:nvPr/>
        </p:nvGrpSpPr>
        <p:grpSpPr>
          <a:xfrm>
            <a:off x="7806374" y="3518953"/>
            <a:ext cx="435475" cy="425047"/>
            <a:chOff x="6792476" y="886355"/>
            <a:chExt cx="435475" cy="425047"/>
          </a:xfrm>
        </p:grpSpPr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6EA5C50B-5CD8-4A8F-82E3-E1F40B3E4234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AE73E5DC-3FE0-4F30-AF91-AEE1836154BA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</a:p>
          </p:txBody>
        </p:sp>
      </p:grp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E3335FF7-CB2C-49BC-80FA-98A6E1C0D560}"/>
              </a:ext>
            </a:extLst>
          </p:cNvPr>
          <p:cNvSpPr/>
          <p:nvPr/>
        </p:nvSpPr>
        <p:spPr>
          <a:xfrm>
            <a:off x="4479316" y="2264426"/>
            <a:ext cx="3978884" cy="4206714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37948BB4-B1F8-4E21-9903-9EF18796E734}"/>
              </a:ext>
            </a:extLst>
          </p:cNvPr>
          <p:cNvGrpSpPr/>
          <p:nvPr/>
        </p:nvGrpSpPr>
        <p:grpSpPr>
          <a:xfrm>
            <a:off x="7806374" y="1976994"/>
            <a:ext cx="435475" cy="425047"/>
            <a:chOff x="6792476" y="886355"/>
            <a:chExt cx="435475" cy="425047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8DE79310-3410-4B47-91DA-8372382E2D0E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108E8E62-F360-4EFA-A2D7-805839CE7467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205010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15A0875-0285-485B-8E91-51C7CA2B0CB6}"/>
              </a:ext>
            </a:extLst>
          </p:cNvPr>
          <p:cNvSpPr txBox="1"/>
          <p:nvPr/>
        </p:nvSpPr>
        <p:spPr>
          <a:xfrm>
            <a:off x="961147" y="882403"/>
            <a:ext cx="52211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ブロックを交互に置くプログラム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45272BA-9563-480F-A3DA-9AC800B74E3E}"/>
              </a:ext>
            </a:extLst>
          </p:cNvPr>
          <p:cNvSpPr txBox="1"/>
          <p:nvPr/>
        </p:nvSpPr>
        <p:spPr>
          <a:xfrm>
            <a:off x="2136677" y="951263"/>
            <a:ext cx="5813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こうご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3B2E5CC0-7E53-4F3B-9F28-474714FDBBFB}"/>
              </a:ext>
            </a:extLst>
          </p:cNvPr>
          <p:cNvSpPr txBox="1"/>
          <p:nvPr/>
        </p:nvSpPr>
        <p:spPr>
          <a:xfrm>
            <a:off x="2820433" y="951263"/>
            <a:ext cx="362381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D0CBFAF8-CB34-4885-86A3-4C0D9A2C8958}"/>
              </a:ext>
            </a:extLst>
          </p:cNvPr>
          <p:cNvGrpSpPr/>
          <p:nvPr/>
        </p:nvGrpSpPr>
        <p:grpSpPr>
          <a:xfrm>
            <a:off x="525672" y="1034437"/>
            <a:ext cx="435475" cy="425047"/>
            <a:chOff x="6792476" y="886355"/>
            <a:chExt cx="435475" cy="425047"/>
          </a:xfrm>
        </p:grpSpPr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E1CDAAD5-85FF-42A9-BDFB-76BB3FCB151E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8885D1F0-C49A-48F5-AE13-437287D6EBD6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54AED25B-9E84-42FA-A844-1B3AC1687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48" y="1521530"/>
            <a:ext cx="5005597" cy="4863595"/>
          </a:xfrm>
          <a:prstGeom prst="rect">
            <a:avLst/>
          </a:prstGeom>
        </p:spPr>
      </p:pic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FF871813-6B41-4FF1-B128-D1C92E8C0FD0}"/>
              </a:ext>
            </a:extLst>
          </p:cNvPr>
          <p:cNvSpPr/>
          <p:nvPr/>
        </p:nvSpPr>
        <p:spPr>
          <a:xfrm>
            <a:off x="762739" y="1952187"/>
            <a:ext cx="4442308" cy="4158467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385590F4-877D-44C6-A336-A2AF9B9E8AB8}"/>
              </a:ext>
            </a:extLst>
          </p:cNvPr>
          <p:cNvSpPr txBox="1"/>
          <p:nvPr/>
        </p:nvSpPr>
        <p:spPr>
          <a:xfrm>
            <a:off x="4073775" y="2583916"/>
            <a:ext cx="472732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「ループ」から　　　　　　　　　を選び、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DA144C27-16BF-40A0-A0EA-52DF16881DB8}"/>
              </a:ext>
            </a:extLst>
          </p:cNvPr>
          <p:cNvSpPr txBox="1"/>
          <p:nvPr/>
        </p:nvSpPr>
        <p:spPr>
          <a:xfrm>
            <a:off x="7913722" y="2664990"/>
            <a:ext cx="4954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9" name="図 88">
            <a:extLst>
              <a:ext uri="{FF2B5EF4-FFF2-40B4-BE49-F238E27FC236}">
                <a16:creationId xmlns:a16="http://schemas.microsoft.com/office/drawing/2014/main" id="{ED2CD13D-A0EA-4D83-87ED-47DA5EEF2F5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3329" y="1578994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5964153F-0A33-482F-948F-6FFEE87343B2}"/>
              </a:ext>
            </a:extLst>
          </p:cNvPr>
          <p:cNvCxnSpPr>
            <a:cxnSpLocks/>
          </p:cNvCxnSpPr>
          <p:nvPr/>
        </p:nvCxnSpPr>
        <p:spPr>
          <a:xfrm>
            <a:off x="544296" y="1722139"/>
            <a:ext cx="18950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図 14">
            <a:extLst>
              <a:ext uri="{FF2B5EF4-FFF2-40B4-BE49-F238E27FC236}">
                <a16:creationId xmlns:a16="http://schemas.microsoft.com/office/drawing/2014/main" id="{D7C3F32F-0568-4525-9CAD-864450FAF7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282" y="2382623"/>
            <a:ext cx="2057578" cy="1089754"/>
          </a:xfrm>
          <a:prstGeom prst="rect">
            <a:avLst/>
          </a:prstGeom>
        </p:spPr>
      </p:pic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ACA268D2-63E6-4EEB-BBC5-31244E42E1EF}"/>
              </a:ext>
            </a:extLst>
          </p:cNvPr>
          <p:cNvSpPr txBox="1"/>
          <p:nvPr/>
        </p:nvSpPr>
        <p:spPr>
          <a:xfrm>
            <a:off x="6344820" y="2432433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ぎ</a:t>
            </a:r>
          </a:p>
        </p:txBody>
      </p:sp>
      <p:pic>
        <p:nvPicPr>
          <p:cNvPr id="93" name="図 92">
            <a:extLst>
              <a:ext uri="{FF2B5EF4-FFF2-40B4-BE49-F238E27FC236}">
                <a16:creationId xmlns:a16="http://schemas.microsoft.com/office/drawing/2014/main" id="{9DDEDB85-0841-4741-BDA7-AAA6A270F97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186406" y="2158260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94" name="直線矢印コネクタ 93">
            <a:extLst>
              <a:ext uri="{FF2B5EF4-FFF2-40B4-BE49-F238E27FC236}">
                <a16:creationId xmlns:a16="http://schemas.microsoft.com/office/drawing/2014/main" id="{51C6A870-FFF2-4A6C-AD8E-FB21DB167418}"/>
              </a:ext>
            </a:extLst>
          </p:cNvPr>
          <p:cNvCxnSpPr>
            <a:cxnSpLocks/>
            <a:stCxn id="93" idx="0"/>
          </p:cNvCxnSpPr>
          <p:nvPr/>
        </p:nvCxnSpPr>
        <p:spPr>
          <a:xfrm flipV="1">
            <a:off x="4416674" y="1874539"/>
            <a:ext cx="0" cy="28372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005167B9-DB4F-46BD-8239-09BC7FB379FC}"/>
              </a:ext>
            </a:extLst>
          </p:cNvPr>
          <p:cNvSpPr txBox="1"/>
          <p:nvPr/>
        </p:nvSpPr>
        <p:spPr>
          <a:xfrm>
            <a:off x="4073776" y="3294994"/>
            <a:ext cx="472732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んで入れる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FBEEF44B-9D7E-41B9-AAE7-165F7DE79333}"/>
              </a:ext>
            </a:extLst>
          </p:cNvPr>
          <p:cNvSpPr txBox="1"/>
          <p:nvPr/>
        </p:nvSpPr>
        <p:spPr>
          <a:xfrm>
            <a:off x="6989060" y="337749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439988A0-0F0F-4D11-BC9B-06B54E3B0E13}"/>
              </a:ext>
            </a:extLst>
          </p:cNvPr>
          <p:cNvSpPr txBox="1"/>
          <p:nvPr/>
        </p:nvSpPr>
        <p:spPr>
          <a:xfrm>
            <a:off x="4303143" y="3350615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45E99ABC-7A6C-4FD8-B365-EBC53EA5EF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9690" y="3437697"/>
            <a:ext cx="1287892" cy="434378"/>
          </a:xfrm>
          <a:prstGeom prst="rect">
            <a:avLst/>
          </a:prstGeom>
        </p:spPr>
      </p:pic>
      <p:pic>
        <p:nvPicPr>
          <p:cNvPr id="121" name="図 120">
            <a:extLst>
              <a:ext uri="{FF2B5EF4-FFF2-40B4-BE49-F238E27FC236}">
                <a16:creationId xmlns:a16="http://schemas.microsoft.com/office/drawing/2014/main" id="{A20AAED4-AC39-47ED-B4F5-E8E9353CB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61968" y="2134689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122" name="直線矢印コネクタ 121">
            <a:extLst>
              <a:ext uri="{FF2B5EF4-FFF2-40B4-BE49-F238E27FC236}">
                <a16:creationId xmlns:a16="http://schemas.microsoft.com/office/drawing/2014/main" id="{C9C8720B-FDED-4085-955B-04714A8EB12B}"/>
              </a:ext>
            </a:extLst>
          </p:cNvPr>
          <p:cNvCxnSpPr>
            <a:cxnSpLocks/>
          </p:cNvCxnSpPr>
          <p:nvPr/>
        </p:nvCxnSpPr>
        <p:spPr>
          <a:xfrm flipH="1" flipV="1">
            <a:off x="3499338" y="1908227"/>
            <a:ext cx="9786" cy="19313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3A9C60A9-6917-49AF-850F-3E92095B9571}"/>
              </a:ext>
            </a:extLst>
          </p:cNvPr>
          <p:cNvSpPr txBox="1"/>
          <p:nvPr/>
        </p:nvSpPr>
        <p:spPr>
          <a:xfrm>
            <a:off x="4094781" y="4352328"/>
            <a:ext cx="483820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に入れる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1818054F-99BC-411B-8A74-E47C2B6D4D63}"/>
              </a:ext>
            </a:extLst>
          </p:cNvPr>
          <p:cNvSpPr txBox="1"/>
          <p:nvPr/>
        </p:nvSpPr>
        <p:spPr>
          <a:xfrm>
            <a:off x="8156368" y="498326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6" name="図 125">
            <a:extLst>
              <a:ext uri="{FF2B5EF4-FFF2-40B4-BE49-F238E27FC236}">
                <a16:creationId xmlns:a16="http://schemas.microsoft.com/office/drawing/2014/main" id="{91E6ED75-4427-4AF4-B79D-47883A9F27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8203" y="5552907"/>
            <a:ext cx="1287892" cy="434378"/>
          </a:xfrm>
          <a:prstGeom prst="rect">
            <a:avLst/>
          </a:prstGeom>
        </p:spPr>
      </p:pic>
      <p:pic>
        <p:nvPicPr>
          <p:cNvPr id="24" name="図 23">
            <a:extLst>
              <a:ext uri="{FF2B5EF4-FFF2-40B4-BE49-F238E27FC236}">
                <a16:creationId xmlns:a16="http://schemas.microsoft.com/office/drawing/2014/main" id="{6E530E7B-2F57-4665-89A5-D2D2F402B6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29102" y="5062177"/>
            <a:ext cx="3756986" cy="434378"/>
          </a:xfrm>
          <a:prstGeom prst="rect">
            <a:avLst/>
          </a:prstGeom>
        </p:spPr>
      </p:pic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8D8B55AE-0C07-4A5C-B91C-489B5D5B00CE}"/>
              </a:ext>
            </a:extLst>
          </p:cNvPr>
          <p:cNvSpPr txBox="1"/>
          <p:nvPr/>
        </p:nvSpPr>
        <p:spPr>
          <a:xfrm>
            <a:off x="5723719" y="5523875"/>
            <a:ext cx="32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DCE44413-FFB1-4E64-9FE0-C23D6E0E4157}"/>
              </a:ext>
            </a:extLst>
          </p:cNvPr>
          <p:cNvSpPr txBox="1"/>
          <p:nvPr/>
        </p:nvSpPr>
        <p:spPr>
          <a:xfrm>
            <a:off x="6497056" y="5075296"/>
            <a:ext cx="4480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EC0C9C29-7CFF-4843-B0EB-D7506C01FD71}"/>
              </a:ext>
            </a:extLst>
          </p:cNvPr>
          <p:cNvSpPr txBox="1"/>
          <p:nvPr/>
        </p:nvSpPr>
        <p:spPr>
          <a:xfrm>
            <a:off x="7044217" y="5075296"/>
            <a:ext cx="566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215A7F13-3FA7-455B-BCF3-7CB5B877BA4E}"/>
              </a:ext>
            </a:extLst>
          </p:cNvPr>
          <p:cNvSpPr txBox="1"/>
          <p:nvPr/>
        </p:nvSpPr>
        <p:spPr>
          <a:xfrm>
            <a:off x="2981499" y="1569785"/>
            <a:ext cx="4480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3E307897-E073-4A7A-A230-8E6CBA021888}"/>
              </a:ext>
            </a:extLst>
          </p:cNvPr>
          <p:cNvSpPr txBox="1"/>
          <p:nvPr/>
        </p:nvSpPr>
        <p:spPr>
          <a:xfrm>
            <a:off x="3458323" y="1569785"/>
            <a:ext cx="566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3E0AD8C-32A3-4AA5-AE43-00D2A0646BF2}"/>
              </a:ext>
            </a:extLst>
          </p:cNvPr>
          <p:cNvSpPr txBox="1"/>
          <p:nvPr/>
        </p:nvSpPr>
        <p:spPr>
          <a:xfrm>
            <a:off x="7760514" y="3382452"/>
            <a:ext cx="32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878126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4AED25B-9E84-42FA-A844-1B3AC1687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48" y="1521530"/>
            <a:ext cx="5005597" cy="4863595"/>
          </a:xfrm>
          <a:prstGeom prst="rect">
            <a:avLst/>
          </a:prstGeom>
        </p:spPr>
      </p:pic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FF871813-6B41-4FF1-B128-D1C92E8C0FD0}"/>
              </a:ext>
            </a:extLst>
          </p:cNvPr>
          <p:cNvSpPr/>
          <p:nvPr/>
        </p:nvSpPr>
        <p:spPr>
          <a:xfrm>
            <a:off x="927975" y="2365131"/>
            <a:ext cx="4277072" cy="144193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215A7F13-3FA7-455B-BCF3-7CB5B877BA4E}"/>
              </a:ext>
            </a:extLst>
          </p:cNvPr>
          <p:cNvSpPr txBox="1"/>
          <p:nvPr/>
        </p:nvSpPr>
        <p:spPr>
          <a:xfrm>
            <a:off x="2981499" y="1569785"/>
            <a:ext cx="4480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3E307897-E073-4A7A-A230-8E6CBA021888}"/>
              </a:ext>
            </a:extLst>
          </p:cNvPr>
          <p:cNvSpPr txBox="1"/>
          <p:nvPr/>
        </p:nvSpPr>
        <p:spPr>
          <a:xfrm>
            <a:off x="3458323" y="1569785"/>
            <a:ext cx="566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D9F457D3-B62A-43CF-A2B0-6B3D8A3D00E3}"/>
              </a:ext>
            </a:extLst>
          </p:cNvPr>
          <p:cNvSpPr/>
          <p:nvPr/>
        </p:nvSpPr>
        <p:spPr>
          <a:xfrm>
            <a:off x="927975" y="4091353"/>
            <a:ext cx="4277072" cy="144193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823ED0-ECF0-4091-87A2-D6977F881B35}"/>
              </a:ext>
            </a:extLst>
          </p:cNvPr>
          <p:cNvSpPr/>
          <p:nvPr/>
        </p:nvSpPr>
        <p:spPr>
          <a:xfrm>
            <a:off x="825379" y="5723793"/>
            <a:ext cx="2632944" cy="360025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B9302453-489E-41A4-81A5-31F927B375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5358" y="1665165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39" name="直線矢印コネクタ 38">
            <a:extLst>
              <a:ext uri="{FF2B5EF4-FFF2-40B4-BE49-F238E27FC236}">
                <a16:creationId xmlns:a16="http://schemas.microsoft.com/office/drawing/2014/main" id="{84103353-F1A4-4248-A8A1-A72078394B16}"/>
              </a:ext>
            </a:extLst>
          </p:cNvPr>
          <p:cNvCxnSpPr>
            <a:cxnSpLocks/>
          </p:cNvCxnSpPr>
          <p:nvPr/>
        </p:nvCxnSpPr>
        <p:spPr>
          <a:xfrm>
            <a:off x="535534" y="2082868"/>
            <a:ext cx="28984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BA262B6-07EA-4439-B5C0-2E2ABC66E9A3}"/>
              </a:ext>
            </a:extLst>
          </p:cNvPr>
          <p:cNvSpPr txBox="1"/>
          <p:nvPr/>
        </p:nvSpPr>
        <p:spPr>
          <a:xfrm>
            <a:off x="5190398" y="1938145"/>
            <a:ext cx="387860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A9305096-24AF-4B82-9AE3-26630766CFE8}"/>
              </a:ext>
            </a:extLst>
          </p:cNvPr>
          <p:cNvSpPr txBox="1"/>
          <p:nvPr/>
        </p:nvSpPr>
        <p:spPr>
          <a:xfrm>
            <a:off x="8114473" y="202064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CED947F-D5DB-42BD-9D7E-24C8F15A7D5B}"/>
              </a:ext>
            </a:extLst>
          </p:cNvPr>
          <p:cNvSpPr txBox="1"/>
          <p:nvPr/>
        </p:nvSpPr>
        <p:spPr>
          <a:xfrm>
            <a:off x="5428556" y="2020142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3E3522A-0172-4F89-A617-93BEC77F0C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3852" y="1591180"/>
            <a:ext cx="1412372" cy="1547902"/>
          </a:xfrm>
          <a:prstGeom prst="rect">
            <a:avLst/>
          </a:prstGeom>
        </p:spPr>
      </p:pic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555F2E97-6E28-46A3-A492-F6753397A8EB}"/>
              </a:ext>
            </a:extLst>
          </p:cNvPr>
          <p:cNvSpPr txBox="1"/>
          <p:nvPr/>
        </p:nvSpPr>
        <p:spPr>
          <a:xfrm>
            <a:off x="7108233" y="1599881"/>
            <a:ext cx="3652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80AF501-66B1-488A-921B-A96A6F765E96}"/>
              </a:ext>
            </a:extLst>
          </p:cNvPr>
          <p:cNvSpPr txBox="1"/>
          <p:nvPr/>
        </p:nvSpPr>
        <p:spPr>
          <a:xfrm>
            <a:off x="5216778" y="3409775"/>
            <a:ext cx="3900847" cy="2793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「変数」　　　を入れ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にして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に入れる。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F3D49C9-3A1C-42A2-9AEC-7D3F381B0993}"/>
              </a:ext>
            </a:extLst>
          </p:cNvPr>
          <p:cNvSpPr txBox="1"/>
          <p:nvPr/>
        </p:nvSpPr>
        <p:spPr>
          <a:xfrm>
            <a:off x="8360942" y="348420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2BC61EF-99F1-4031-8CAA-F0A4775018A2}"/>
              </a:ext>
            </a:extLst>
          </p:cNvPr>
          <p:cNvSpPr txBox="1"/>
          <p:nvPr/>
        </p:nvSpPr>
        <p:spPr>
          <a:xfrm>
            <a:off x="5446145" y="3482980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F8F4536-ED75-46A4-9C98-7B7D740336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1441" y="3588506"/>
            <a:ext cx="1585097" cy="396274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33E134F-C334-423D-B909-62B52CD0D4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7070" y="4120656"/>
            <a:ext cx="815411" cy="39627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A2666BB-A745-4BE0-8CD9-2B57CC1748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30262" y="4606091"/>
            <a:ext cx="2149026" cy="487722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55FAC301-82B5-441B-B631-A8DC222779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4870" y="5102182"/>
            <a:ext cx="1412372" cy="1547902"/>
          </a:xfrm>
          <a:prstGeom prst="rect">
            <a:avLst/>
          </a:prstGeom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751760D-12E5-4893-81C0-85C6CF39CB67}"/>
              </a:ext>
            </a:extLst>
          </p:cNvPr>
          <p:cNvSpPr txBox="1"/>
          <p:nvPr/>
        </p:nvSpPr>
        <p:spPr>
          <a:xfrm>
            <a:off x="6259251" y="5110883"/>
            <a:ext cx="36522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79BA375-9499-413F-8206-BDEF25DEC1A7}"/>
              </a:ext>
            </a:extLst>
          </p:cNvPr>
          <p:cNvSpPr txBox="1"/>
          <p:nvPr/>
        </p:nvSpPr>
        <p:spPr>
          <a:xfrm>
            <a:off x="5410972" y="4035743"/>
            <a:ext cx="71113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FE9DBEF-A2E6-4E51-BE28-4CA1429367B4}"/>
              </a:ext>
            </a:extLst>
          </p:cNvPr>
          <p:cNvSpPr txBox="1"/>
          <p:nvPr/>
        </p:nvSpPr>
        <p:spPr>
          <a:xfrm>
            <a:off x="7094934" y="4041127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CD925C9-309F-43D8-BBA6-C46F3D2C7FFE}"/>
              </a:ext>
            </a:extLst>
          </p:cNvPr>
          <p:cNvSpPr txBox="1"/>
          <p:nvPr/>
        </p:nvSpPr>
        <p:spPr>
          <a:xfrm>
            <a:off x="7543439" y="5688748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C9801D0B-A89F-4018-B08A-5AC6C38EB3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601" y="2187007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4B663664-CC54-4C2E-9312-B0F0263D58A8}"/>
              </a:ext>
            </a:extLst>
          </p:cNvPr>
          <p:cNvCxnSpPr>
            <a:cxnSpLocks/>
          </p:cNvCxnSpPr>
          <p:nvPr/>
        </p:nvCxnSpPr>
        <p:spPr>
          <a:xfrm>
            <a:off x="544326" y="2272946"/>
            <a:ext cx="80968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DC372FF9-EA5A-4269-B25F-1377DE1BD1BD}"/>
              </a:ext>
            </a:extLst>
          </p:cNvPr>
          <p:cNvSpPr/>
          <p:nvPr/>
        </p:nvSpPr>
        <p:spPr>
          <a:xfrm>
            <a:off x="1336431" y="2016205"/>
            <a:ext cx="628861" cy="28311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22190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4AED25B-9E84-42FA-A844-1B3AC1687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48" y="1521530"/>
            <a:ext cx="5005597" cy="4863595"/>
          </a:xfrm>
          <a:prstGeom prst="rect">
            <a:avLst/>
          </a:prstGeom>
        </p:spPr>
      </p:pic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215A7F13-3FA7-455B-BCF3-7CB5B877BA4E}"/>
              </a:ext>
            </a:extLst>
          </p:cNvPr>
          <p:cNvSpPr txBox="1"/>
          <p:nvPr/>
        </p:nvSpPr>
        <p:spPr>
          <a:xfrm>
            <a:off x="2981499" y="1569785"/>
            <a:ext cx="4480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3E307897-E073-4A7A-A230-8E6CBA021888}"/>
              </a:ext>
            </a:extLst>
          </p:cNvPr>
          <p:cNvSpPr txBox="1"/>
          <p:nvPr/>
        </p:nvSpPr>
        <p:spPr>
          <a:xfrm>
            <a:off x="3458323" y="1569785"/>
            <a:ext cx="566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D9F457D3-B62A-43CF-A2B0-6B3D8A3D00E3}"/>
              </a:ext>
            </a:extLst>
          </p:cNvPr>
          <p:cNvSpPr/>
          <p:nvPr/>
        </p:nvSpPr>
        <p:spPr>
          <a:xfrm>
            <a:off x="927975" y="4091353"/>
            <a:ext cx="4277072" cy="144193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823ED0-ECF0-4091-87A2-D6977F881B35}"/>
              </a:ext>
            </a:extLst>
          </p:cNvPr>
          <p:cNvSpPr/>
          <p:nvPr/>
        </p:nvSpPr>
        <p:spPr>
          <a:xfrm>
            <a:off x="825379" y="5723793"/>
            <a:ext cx="2632944" cy="360025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E5272F6-E4B5-41D1-BBD0-6312381712F1}"/>
              </a:ext>
            </a:extLst>
          </p:cNvPr>
          <p:cNvSpPr txBox="1"/>
          <p:nvPr/>
        </p:nvSpPr>
        <p:spPr>
          <a:xfrm>
            <a:off x="4315253" y="2682729"/>
            <a:ext cx="483820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9C666FD-974F-4001-B2AE-BF16847F0465}"/>
              </a:ext>
            </a:extLst>
          </p:cNvPr>
          <p:cNvSpPr txBox="1"/>
          <p:nvPr/>
        </p:nvSpPr>
        <p:spPr>
          <a:xfrm>
            <a:off x="8376840" y="331366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9B39BBA-2A1D-4E96-AD9F-0B1F578A9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7384" y="3282757"/>
            <a:ext cx="3833949" cy="637978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2B0EA40-13FC-4217-BFE5-ECCD18DFCD7B}"/>
              </a:ext>
            </a:extLst>
          </p:cNvPr>
          <p:cNvSpPr txBox="1"/>
          <p:nvPr/>
        </p:nvSpPr>
        <p:spPr>
          <a:xfrm>
            <a:off x="6148090" y="3361138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3767FE3-C452-4144-A540-8E83CEE5BCBD}"/>
              </a:ext>
            </a:extLst>
          </p:cNvPr>
          <p:cNvSpPr txBox="1"/>
          <p:nvPr/>
        </p:nvSpPr>
        <p:spPr>
          <a:xfrm>
            <a:off x="6370388" y="336113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40D8B8F-A07E-4587-8AE4-1D99A305EA32}"/>
              </a:ext>
            </a:extLst>
          </p:cNvPr>
          <p:cNvSpPr txBox="1"/>
          <p:nvPr/>
        </p:nvSpPr>
        <p:spPr>
          <a:xfrm>
            <a:off x="7356028" y="3361138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8896A1D-0EB7-4E1C-9642-7016D2AD2645}"/>
              </a:ext>
            </a:extLst>
          </p:cNvPr>
          <p:cNvSpPr txBox="1"/>
          <p:nvPr/>
        </p:nvSpPr>
        <p:spPr>
          <a:xfrm>
            <a:off x="7572482" y="3361138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F1BE9C8-B15D-42CA-AB3D-738F540FC569}"/>
              </a:ext>
            </a:extLst>
          </p:cNvPr>
          <p:cNvSpPr txBox="1"/>
          <p:nvPr/>
        </p:nvSpPr>
        <p:spPr>
          <a:xfrm>
            <a:off x="4305794" y="4572831"/>
            <a:ext cx="367473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設定するブロックに指定する。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5AB5299A-86CF-4045-806C-13685E42A8D7}"/>
              </a:ext>
            </a:extLst>
          </p:cNvPr>
          <p:cNvSpPr/>
          <p:nvPr/>
        </p:nvSpPr>
        <p:spPr>
          <a:xfrm>
            <a:off x="927975" y="2729741"/>
            <a:ext cx="2122956" cy="107789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24E136E-7C9B-457B-9D9B-248E7C9B1D23}"/>
              </a:ext>
            </a:extLst>
          </p:cNvPr>
          <p:cNvSpPr txBox="1"/>
          <p:nvPr/>
        </p:nvSpPr>
        <p:spPr>
          <a:xfrm>
            <a:off x="4483233" y="4653679"/>
            <a:ext cx="713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F61DC6C-734C-4A08-95B3-F519A85A4AA5}"/>
              </a:ext>
            </a:extLst>
          </p:cNvPr>
          <p:cNvSpPr txBox="1"/>
          <p:nvPr/>
        </p:nvSpPr>
        <p:spPr>
          <a:xfrm>
            <a:off x="6751940" y="465159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4A8151C-4191-46A6-83E1-3D74B9A748D2}"/>
              </a:ext>
            </a:extLst>
          </p:cNvPr>
          <p:cNvSpPr txBox="1"/>
          <p:nvPr/>
        </p:nvSpPr>
        <p:spPr>
          <a:xfrm>
            <a:off x="4483233" y="5202706"/>
            <a:ext cx="713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D7F4FCE-D1AC-43EE-BC74-F7C10E063696}"/>
              </a:ext>
            </a:extLst>
          </p:cNvPr>
          <p:cNvSpPr txBox="1"/>
          <p:nvPr/>
        </p:nvSpPr>
        <p:spPr>
          <a:xfrm>
            <a:off x="6611263" y="5197473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9D01381C-FDF5-42D8-BD63-0913DB179B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7519" y="4712562"/>
            <a:ext cx="899238" cy="434378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398D5E4-FCED-4DCD-80E6-C1BAC0F05E3F}"/>
              </a:ext>
            </a:extLst>
          </p:cNvPr>
          <p:cNvSpPr txBox="1"/>
          <p:nvPr/>
        </p:nvSpPr>
        <p:spPr>
          <a:xfrm>
            <a:off x="2851232" y="2341607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B7BD8D5-AB2C-4101-904D-30AC3ACDC4B2}"/>
              </a:ext>
            </a:extLst>
          </p:cNvPr>
          <p:cNvSpPr txBox="1"/>
          <p:nvPr/>
        </p:nvSpPr>
        <p:spPr>
          <a:xfrm>
            <a:off x="3073530" y="2341607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6699733-0379-4E06-9E0D-67A5E82EEB12}"/>
              </a:ext>
            </a:extLst>
          </p:cNvPr>
          <p:cNvSpPr txBox="1"/>
          <p:nvPr/>
        </p:nvSpPr>
        <p:spPr>
          <a:xfrm>
            <a:off x="4129506" y="234160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C25878-8B5F-4F75-B88B-5F86725374F6}"/>
              </a:ext>
            </a:extLst>
          </p:cNvPr>
          <p:cNvSpPr txBox="1"/>
          <p:nvPr/>
        </p:nvSpPr>
        <p:spPr>
          <a:xfrm>
            <a:off x="4345960" y="2341607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4595A3A7-68EE-48B4-A80C-3A9382C21C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073" y="2570180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D356321E-8D23-4323-B859-780D43EC6F86}"/>
              </a:ext>
            </a:extLst>
          </p:cNvPr>
          <p:cNvCxnSpPr>
            <a:cxnSpLocks/>
          </p:cNvCxnSpPr>
          <p:nvPr/>
        </p:nvCxnSpPr>
        <p:spPr>
          <a:xfrm>
            <a:off x="586386" y="2627601"/>
            <a:ext cx="1119322" cy="0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図 44">
            <a:extLst>
              <a:ext uri="{FF2B5EF4-FFF2-40B4-BE49-F238E27FC236}">
                <a16:creationId xmlns:a16="http://schemas.microsoft.com/office/drawing/2014/main" id="{6821BA69-6509-42B6-95ED-1C79DA2A1C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073" y="2019933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AECBB7F3-D916-4DA2-9A8C-F7DDC916A264}"/>
              </a:ext>
            </a:extLst>
          </p:cNvPr>
          <p:cNvCxnSpPr>
            <a:cxnSpLocks/>
          </p:cNvCxnSpPr>
          <p:nvPr/>
        </p:nvCxnSpPr>
        <p:spPr>
          <a:xfrm>
            <a:off x="586386" y="2421029"/>
            <a:ext cx="34158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275DF150-B0B6-45A7-9A21-EF52BA5B8B5C}"/>
              </a:ext>
            </a:extLst>
          </p:cNvPr>
          <p:cNvSpPr/>
          <p:nvPr/>
        </p:nvSpPr>
        <p:spPr>
          <a:xfrm>
            <a:off x="1649892" y="2395554"/>
            <a:ext cx="716403" cy="28311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38092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2B60A12F-9D58-49AA-B103-B53F68F81901}"/>
              </a:ext>
            </a:extLst>
          </p:cNvPr>
          <p:cNvSpPr txBox="1"/>
          <p:nvPr/>
        </p:nvSpPr>
        <p:spPr>
          <a:xfrm>
            <a:off x="5540082" y="4593533"/>
            <a:ext cx="356851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変数名を「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count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9C514CD1-9BCE-4A12-890A-AB4F9BCF7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423" y="5229975"/>
            <a:ext cx="2568163" cy="563929"/>
          </a:xfrm>
          <a:prstGeom prst="rect">
            <a:avLst/>
          </a:prstGeom>
        </p:spPr>
      </p:pic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4555EA4-BE4D-44ED-B00C-8C7E181DE24C}"/>
              </a:ext>
            </a:extLst>
          </p:cNvPr>
          <p:cNvSpPr txBox="1"/>
          <p:nvPr/>
        </p:nvSpPr>
        <p:spPr>
          <a:xfrm>
            <a:off x="5483532" y="2786753"/>
            <a:ext cx="356851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9602C692-A877-4403-845A-E2E26196B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870" y="3388097"/>
            <a:ext cx="2194750" cy="563929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4AED25B-9E84-42FA-A844-1B3AC1687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348" y="1521530"/>
            <a:ext cx="5005597" cy="4863595"/>
          </a:xfrm>
          <a:prstGeom prst="rect">
            <a:avLst/>
          </a:prstGeom>
        </p:spPr>
      </p:pic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215A7F13-3FA7-455B-BCF3-7CB5B877BA4E}"/>
              </a:ext>
            </a:extLst>
          </p:cNvPr>
          <p:cNvSpPr txBox="1"/>
          <p:nvPr/>
        </p:nvSpPr>
        <p:spPr>
          <a:xfrm>
            <a:off x="2981499" y="1569785"/>
            <a:ext cx="4480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3E307897-E073-4A7A-A230-8E6CBA021888}"/>
              </a:ext>
            </a:extLst>
          </p:cNvPr>
          <p:cNvSpPr txBox="1"/>
          <p:nvPr/>
        </p:nvSpPr>
        <p:spPr>
          <a:xfrm>
            <a:off x="3458323" y="1569785"/>
            <a:ext cx="566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D9F457D3-B62A-43CF-A2B0-6B3D8A3D00E3}"/>
              </a:ext>
            </a:extLst>
          </p:cNvPr>
          <p:cNvSpPr/>
          <p:nvPr/>
        </p:nvSpPr>
        <p:spPr>
          <a:xfrm>
            <a:off x="927975" y="4091353"/>
            <a:ext cx="4277072" cy="144193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823ED0-ECF0-4091-87A2-D6977F881B35}"/>
              </a:ext>
            </a:extLst>
          </p:cNvPr>
          <p:cNvSpPr/>
          <p:nvPr/>
        </p:nvSpPr>
        <p:spPr>
          <a:xfrm>
            <a:off x="825379" y="5723793"/>
            <a:ext cx="2632944" cy="360025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398D5E4-FCED-4DCD-80E6-C1BAC0F05E3F}"/>
              </a:ext>
            </a:extLst>
          </p:cNvPr>
          <p:cNvSpPr txBox="1"/>
          <p:nvPr/>
        </p:nvSpPr>
        <p:spPr>
          <a:xfrm>
            <a:off x="2851232" y="2341607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B7BD8D5-AB2C-4101-904D-30AC3ACDC4B2}"/>
              </a:ext>
            </a:extLst>
          </p:cNvPr>
          <p:cNvSpPr txBox="1"/>
          <p:nvPr/>
        </p:nvSpPr>
        <p:spPr>
          <a:xfrm>
            <a:off x="3073530" y="2341607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6699733-0379-4E06-9E0D-67A5E82EEB12}"/>
              </a:ext>
            </a:extLst>
          </p:cNvPr>
          <p:cNvSpPr txBox="1"/>
          <p:nvPr/>
        </p:nvSpPr>
        <p:spPr>
          <a:xfrm>
            <a:off x="4129506" y="234160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C25878-8B5F-4F75-B88B-5F86725374F6}"/>
              </a:ext>
            </a:extLst>
          </p:cNvPr>
          <p:cNvSpPr txBox="1"/>
          <p:nvPr/>
        </p:nvSpPr>
        <p:spPr>
          <a:xfrm>
            <a:off x="4345960" y="2341607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pic>
        <p:nvPicPr>
          <p:cNvPr id="33" name="図 32">
            <a:extLst>
              <a:ext uri="{FF2B5EF4-FFF2-40B4-BE49-F238E27FC236}">
                <a16:creationId xmlns:a16="http://schemas.microsoft.com/office/drawing/2014/main" id="{62D8F172-3900-46AC-A1E7-6F3F111C117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792" y="3361739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2FEACD35-0070-40CE-827F-DA06BB6F22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204" y="2679906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4A8ACEBC-3157-4E68-B50C-DC0EBA2BE9D2}"/>
              </a:ext>
            </a:extLst>
          </p:cNvPr>
          <p:cNvCxnSpPr>
            <a:cxnSpLocks/>
          </p:cNvCxnSpPr>
          <p:nvPr/>
        </p:nvCxnSpPr>
        <p:spPr>
          <a:xfrm>
            <a:off x="619517" y="2942758"/>
            <a:ext cx="34158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EC646647-0EA7-4749-BA99-7F4783F536FF}"/>
              </a:ext>
            </a:extLst>
          </p:cNvPr>
          <p:cNvSpPr txBox="1"/>
          <p:nvPr/>
        </p:nvSpPr>
        <p:spPr>
          <a:xfrm>
            <a:off x="5450280" y="905989"/>
            <a:ext cx="356851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A2A80EC-1AC5-49AC-925A-738BBF58736C}"/>
              </a:ext>
            </a:extLst>
          </p:cNvPr>
          <p:cNvSpPr txBox="1"/>
          <p:nvPr/>
        </p:nvSpPr>
        <p:spPr>
          <a:xfrm>
            <a:off x="8136990" y="154585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302E19E-BC90-4963-9968-25408DAF8B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8702" y="1512611"/>
            <a:ext cx="2324301" cy="541067"/>
          </a:xfrm>
          <a:prstGeom prst="rect">
            <a:avLst/>
          </a:prstGeom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E89018F-9BE1-49E5-8132-1C56DCBBEBF1}"/>
              </a:ext>
            </a:extLst>
          </p:cNvPr>
          <p:cNvSpPr txBox="1"/>
          <p:nvPr/>
        </p:nvSpPr>
        <p:spPr>
          <a:xfrm>
            <a:off x="7210912" y="1537059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6520EDB-6461-4B54-AA68-2844D7E0579A}"/>
              </a:ext>
            </a:extLst>
          </p:cNvPr>
          <p:cNvSpPr txBox="1"/>
          <p:nvPr/>
        </p:nvSpPr>
        <p:spPr>
          <a:xfrm>
            <a:off x="6496312" y="154395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E3E6D123-BBED-40DC-A795-B94413AF9F10}"/>
              </a:ext>
            </a:extLst>
          </p:cNvPr>
          <p:cNvSpPr txBox="1"/>
          <p:nvPr/>
        </p:nvSpPr>
        <p:spPr>
          <a:xfrm>
            <a:off x="6286187" y="207163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F2CBBC9-BF65-4003-9933-F75506C52BCA}"/>
              </a:ext>
            </a:extLst>
          </p:cNvPr>
          <p:cNvSpPr txBox="1"/>
          <p:nvPr/>
        </p:nvSpPr>
        <p:spPr>
          <a:xfrm>
            <a:off x="7008802" y="2071634"/>
            <a:ext cx="708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CABF423-FD3B-4BDD-A764-0F596B684C36}"/>
              </a:ext>
            </a:extLst>
          </p:cNvPr>
          <p:cNvSpPr txBox="1"/>
          <p:nvPr/>
        </p:nvSpPr>
        <p:spPr>
          <a:xfrm>
            <a:off x="5506830" y="2071262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7E18D60-A186-4AB7-8E33-B3F53140593A}"/>
              </a:ext>
            </a:extLst>
          </p:cNvPr>
          <p:cNvSpPr txBox="1"/>
          <p:nvPr/>
        </p:nvSpPr>
        <p:spPr>
          <a:xfrm>
            <a:off x="1535499" y="2677772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830C6A2-E800-4D4A-91A0-B87955A991C0}"/>
              </a:ext>
            </a:extLst>
          </p:cNvPr>
          <p:cNvSpPr txBox="1"/>
          <p:nvPr/>
        </p:nvSpPr>
        <p:spPr>
          <a:xfrm>
            <a:off x="1537519" y="3042433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915C21A1-DDE8-4D47-8089-E71F20CCCE67}"/>
              </a:ext>
            </a:extLst>
          </p:cNvPr>
          <p:cNvSpPr txBox="1"/>
          <p:nvPr/>
        </p:nvSpPr>
        <p:spPr>
          <a:xfrm>
            <a:off x="2131908" y="2678672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AEF35D65-0AB6-4DBF-A60B-B6D47E00B279}"/>
              </a:ext>
            </a:extLst>
          </p:cNvPr>
          <p:cNvSpPr txBox="1"/>
          <p:nvPr/>
        </p:nvSpPr>
        <p:spPr>
          <a:xfrm>
            <a:off x="2190011" y="3039465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196263E-0ED7-4B07-A497-A24A1AD63776}"/>
              </a:ext>
            </a:extLst>
          </p:cNvPr>
          <p:cNvSpPr txBox="1"/>
          <p:nvPr/>
        </p:nvSpPr>
        <p:spPr>
          <a:xfrm>
            <a:off x="8170242" y="342661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21908FC-4A8D-4591-8032-0E1BD7C2B2AF}"/>
              </a:ext>
            </a:extLst>
          </p:cNvPr>
          <p:cNvSpPr txBox="1"/>
          <p:nvPr/>
        </p:nvSpPr>
        <p:spPr>
          <a:xfrm>
            <a:off x="7261748" y="3417824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0EF79E5-C8C8-4E54-9ECB-7633D9426035}"/>
              </a:ext>
            </a:extLst>
          </p:cNvPr>
          <p:cNvSpPr txBox="1"/>
          <p:nvPr/>
        </p:nvSpPr>
        <p:spPr>
          <a:xfrm>
            <a:off x="6564732" y="3415930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8C18053A-F77C-4879-AE89-0D3DD65638BD}"/>
              </a:ext>
            </a:extLst>
          </p:cNvPr>
          <p:cNvSpPr txBox="1"/>
          <p:nvPr/>
        </p:nvSpPr>
        <p:spPr>
          <a:xfrm>
            <a:off x="6319439" y="395239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94C4443-E23C-4CA9-8497-3BA297991C2D}"/>
              </a:ext>
            </a:extLst>
          </p:cNvPr>
          <p:cNvSpPr txBox="1"/>
          <p:nvPr/>
        </p:nvSpPr>
        <p:spPr>
          <a:xfrm>
            <a:off x="7042054" y="3952398"/>
            <a:ext cx="708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D2CB5064-BB42-4A9F-B1E2-106FB7FF89F3}"/>
              </a:ext>
            </a:extLst>
          </p:cNvPr>
          <p:cNvSpPr txBox="1"/>
          <p:nvPr/>
        </p:nvSpPr>
        <p:spPr>
          <a:xfrm>
            <a:off x="5540082" y="3952026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CD0EEBA6-58E6-4F1A-80EA-9443E1174339}"/>
              </a:ext>
            </a:extLst>
          </p:cNvPr>
          <p:cNvSpPr/>
          <p:nvPr/>
        </p:nvSpPr>
        <p:spPr>
          <a:xfrm>
            <a:off x="1617570" y="2706265"/>
            <a:ext cx="427784" cy="315613"/>
          </a:xfrm>
          <a:prstGeom prst="roundRect">
            <a:avLst>
              <a:gd name="adj" fmla="val 6522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9" name="四角形: 角を丸くする 68">
            <a:extLst>
              <a:ext uri="{FF2B5EF4-FFF2-40B4-BE49-F238E27FC236}">
                <a16:creationId xmlns:a16="http://schemas.microsoft.com/office/drawing/2014/main" id="{3A5DF244-AD9C-4774-B343-35A12F96F959}"/>
              </a:ext>
            </a:extLst>
          </p:cNvPr>
          <p:cNvSpPr/>
          <p:nvPr/>
        </p:nvSpPr>
        <p:spPr>
          <a:xfrm>
            <a:off x="1621312" y="3052133"/>
            <a:ext cx="427784" cy="315613"/>
          </a:xfrm>
          <a:prstGeom prst="roundRect">
            <a:avLst>
              <a:gd name="adj" fmla="val 6522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BCE6AE3A-71BA-430C-B9E8-0B0806A7FBD1}"/>
              </a:ext>
            </a:extLst>
          </p:cNvPr>
          <p:cNvCxnSpPr>
            <a:cxnSpLocks/>
          </p:cNvCxnSpPr>
          <p:nvPr/>
        </p:nvCxnSpPr>
        <p:spPr>
          <a:xfrm>
            <a:off x="619516" y="3515957"/>
            <a:ext cx="34158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3D8CE0F-A329-4371-8356-82FAC6687A07}"/>
              </a:ext>
            </a:extLst>
          </p:cNvPr>
          <p:cNvSpPr txBox="1"/>
          <p:nvPr/>
        </p:nvSpPr>
        <p:spPr>
          <a:xfrm>
            <a:off x="8226792" y="523339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636C76E1-A7F1-403A-BE87-42F59DF41BBF}"/>
              </a:ext>
            </a:extLst>
          </p:cNvPr>
          <p:cNvSpPr txBox="1"/>
          <p:nvPr/>
        </p:nvSpPr>
        <p:spPr>
          <a:xfrm>
            <a:off x="7515905" y="5257424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68284B15-1E41-4BD4-AD6C-8B67AA6D5E26}"/>
              </a:ext>
            </a:extLst>
          </p:cNvPr>
          <p:cNvSpPr txBox="1"/>
          <p:nvPr/>
        </p:nvSpPr>
        <p:spPr>
          <a:xfrm>
            <a:off x="5498345" y="5278347"/>
            <a:ext cx="5929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9CF80008-081D-48CF-8387-B04415D6CD2F}"/>
              </a:ext>
            </a:extLst>
          </p:cNvPr>
          <p:cNvSpPr txBox="1"/>
          <p:nvPr/>
        </p:nvSpPr>
        <p:spPr>
          <a:xfrm>
            <a:off x="7758302" y="5776390"/>
            <a:ext cx="708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1E763FA1-4CF2-448D-90FA-54C711EB5DCB}"/>
              </a:ext>
            </a:extLst>
          </p:cNvPr>
          <p:cNvSpPr txBox="1"/>
          <p:nvPr/>
        </p:nvSpPr>
        <p:spPr>
          <a:xfrm>
            <a:off x="5473538" y="5776390"/>
            <a:ext cx="968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0EB8040E-844B-4396-8F93-EAA00AC4972F}"/>
              </a:ext>
            </a:extLst>
          </p:cNvPr>
          <p:cNvSpPr txBox="1"/>
          <p:nvPr/>
        </p:nvSpPr>
        <p:spPr>
          <a:xfrm>
            <a:off x="5728472" y="4667517"/>
            <a:ext cx="708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12469D49-90E8-4D7C-8F0C-2F31806D966B}"/>
              </a:ext>
            </a:extLst>
          </p:cNvPr>
          <p:cNvSpPr txBox="1"/>
          <p:nvPr/>
        </p:nvSpPr>
        <p:spPr>
          <a:xfrm>
            <a:off x="833992" y="3389802"/>
            <a:ext cx="5618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16B5E67-1D35-49B6-BF49-F4CA356D2521}"/>
              </a:ext>
            </a:extLst>
          </p:cNvPr>
          <p:cNvSpPr txBox="1"/>
          <p:nvPr/>
        </p:nvSpPr>
        <p:spPr>
          <a:xfrm>
            <a:off x="2538891" y="3382938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82" name="四角形: 角を丸くする 81">
            <a:extLst>
              <a:ext uri="{FF2B5EF4-FFF2-40B4-BE49-F238E27FC236}">
                <a16:creationId xmlns:a16="http://schemas.microsoft.com/office/drawing/2014/main" id="{0C02D2BA-7049-44DE-A5F6-54CC3F0EE111}"/>
              </a:ext>
            </a:extLst>
          </p:cNvPr>
          <p:cNvSpPr/>
          <p:nvPr/>
        </p:nvSpPr>
        <p:spPr>
          <a:xfrm>
            <a:off x="1266891" y="3441489"/>
            <a:ext cx="606921" cy="293703"/>
          </a:xfrm>
          <a:prstGeom prst="roundRect">
            <a:avLst>
              <a:gd name="adj" fmla="val 3346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6548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4AED25B-9E84-42FA-A844-1B3AC1687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48" y="1521530"/>
            <a:ext cx="5005597" cy="4863595"/>
          </a:xfrm>
          <a:prstGeom prst="rect">
            <a:avLst/>
          </a:prstGeom>
        </p:spPr>
      </p:pic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215A7F13-3FA7-455B-BCF3-7CB5B877BA4E}"/>
              </a:ext>
            </a:extLst>
          </p:cNvPr>
          <p:cNvSpPr txBox="1"/>
          <p:nvPr/>
        </p:nvSpPr>
        <p:spPr>
          <a:xfrm>
            <a:off x="2981499" y="1569785"/>
            <a:ext cx="4480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3E307897-E073-4A7A-A230-8E6CBA021888}"/>
              </a:ext>
            </a:extLst>
          </p:cNvPr>
          <p:cNvSpPr txBox="1"/>
          <p:nvPr/>
        </p:nvSpPr>
        <p:spPr>
          <a:xfrm>
            <a:off x="3458323" y="1569785"/>
            <a:ext cx="566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36" name="正方形/長方形 35">
            <a:extLst>
              <a:ext uri="{FF2B5EF4-FFF2-40B4-BE49-F238E27FC236}">
                <a16:creationId xmlns:a16="http://schemas.microsoft.com/office/drawing/2014/main" id="{D9F457D3-B62A-43CF-A2B0-6B3D8A3D00E3}"/>
              </a:ext>
            </a:extLst>
          </p:cNvPr>
          <p:cNvSpPr/>
          <p:nvPr/>
        </p:nvSpPr>
        <p:spPr>
          <a:xfrm>
            <a:off x="927975" y="4453439"/>
            <a:ext cx="3466810" cy="1079854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823ED0-ECF0-4091-87A2-D6977F881B35}"/>
              </a:ext>
            </a:extLst>
          </p:cNvPr>
          <p:cNvSpPr/>
          <p:nvPr/>
        </p:nvSpPr>
        <p:spPr>
          <a:xfrm>
            <a:off x="825379" y="5723793"/>
            <a:ext cx="2632944" cy="360025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398D5E4-FCED-4DCD-80E6-C1BAC0F05E3F}"/>
              </a:ext>
            </a:extLst>
          </p:cNvPr>
          <p:cNvSpPr txBox="1"/>
          <p:nvPr/>
        </p:nvSpPr>
        <p:spPr>
          <a:xfrm>
            <a:off x="2851232" y="2341607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B7BD8D5-AB2C-4101-904D-30AC3ACDC4B2}"/>
              </a:ext>
            </a:extLst>
          </p:cNvPr>
          <p:cNvSpPr txBox="1"/>
          <p:nvPr/>
        </p:nvSpPr>
        <p:spPr>
          <a:xfrm>
            <a:off x="3073530" y="2341607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6699733-0379-4E06-9E0D-67A5E82EEB12}"/>
              </a:ext>
            </a:extLst>
          </p:cNvPr>
          <p:cNvSpPr txBox="1"/>
          <p:nvPr/>
        </p:nvSpPr>
        <p:spPr>
          <a:xfrm>
            <a:off x="4129506" y="234160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C25878-8B5F-4F75-B88B-5F86725374F6}"/>
              </a:ext>
            </a:extLst>
          </p:cNvPr>
          <p:cNvSpPr txBox="1"/>
          <p:nvPr/>
        </p:nvSpPr>
        <p:spPr>
          <a:xfrm>
            <a:off x="4345960" y="2341607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7E18D60-A186-4AB7-8E33-B3F53140593A}"/>
              </a:ext>
            </a:extLst>
          </p:cNvPr>
          <p:cNvSpPr txBox="1"/>
          <p:nvPr/>
        </p:nvSpPr>
        <p:spPr>
          <a:xfrm>
            <a:off x="1535499" y="2677772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830C6A2-E800-4D4A-91A0-B87955A991C0}"/>
              </a:ext>
            </a:extLst>
          </p:cNvPr>
          <p:cNvSpPr txBox="1"/>
          <p:nvPr/>
        </p:nvSpPr>
        <p:spPr>
          <a:xfrm>
            <a:off x="1537519" y="3042433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915C21A1-DDE8-4D47-8089-E71F20CCCE67}"/>
              </a:ext>
            </a:extLst>
          </p:cNvPr>
          <p:cNvSpPr txBox="1"/>
          <p:nvPr/>
        </p:nvSpPr>
        <p:spPr>
          <a:xfrm>
            <a:off x="2131908" y="2678672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AEF35D65-0AB6-4DBF-A60B-B6D47E00B279}"/>
              </a:ext>
            </a:extLst>
          </p:cNvPr>
          <p:cNvSpPr txBox="1"/>
          <p:nvPr/>
        </p:nvSpPr>
        <p:spPr>
          <a:xfrm>
            <a:off x="2190011" y="3039465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12469D49-90E8-4D7C-8F0C-2F31806D966B}"/>
              </a:ext>
            </a:extLst>
          </p:cNvPr>
          <p:cNvSpPr txBox="1"/>
          <p:nvPr/>
        </p:nvSpPr>
        <p:spPr>
          <a:xfrm>
            <a:off x="833992" y="3389802"/>
            <a:ext cx="5618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16B5E67-1D35-49B6-BF49-F4CA356D2521}"/>
              </a:ext>
            </a:extLst>
          </p:cNvPr>
          <p:cNvSpPr txBox="1"/>
          <p:nvPr/>
        </p:nvSpPr>
        <p:spPr>
          <a:xfrm>
            <a:off x="2538891" y="3382938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pic>
        <p:nvPicPr>
          <p:cNvPr id="56" name="図 55">
            <a:extLst>
              <a:ext uri="{FF2B5EF4-FFF2-40B4-BE49-F238E27FC236}">
                <a16:creationId xmlns:a16="http://schemas.microsoft.com/office/drawing/2014/main" id="{18EA243C-18AE-4A31-97A8-9F75B2FC5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73" y="4319847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22272180-AE27-4172-ACE6-5DE13B44EEE3}"/>
              </a:ext>
            </a:extLst>
          </p:cNvPr>
          <p:cNvCxnSpPr>
            <a:cxnSpLocks/>
          </p:cNvCxnSpPr>
          <p:nvPr/>
        </p:nvCxnSpPr>
        <p:spPr>
          <a:xfrm>
            <a:off x="586386" y="4377268"/>
            <a:ext cx="1119322" cy="0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2" name="図 71">
            <a:extLst>
              <a:ext uri="{FF2B5EF4-FFF2-40B4-BE49-F238E27FC236}">
                <a16:creationId xmlns:a16="http://schemas.microsoft.com/office/drawing/2014/main" id="{E702C7EE-5A5E-4888-94D2-3316B86E4E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073" y="3769600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F233AAAE-416C-454E-980E-7C3AFFAE5B77}"/>
              </a:ext>
            </a:extLst>
          </p:cNvPr>
          <p:cNvCxnSpPr>
            <a:cxnSpLocks/>
          </p:cNvCxnSpPr>
          <p:nvPr/>
        </p:nvCxnSpPr>
        <p:spPr>
          <a:xfrm>
            <a:off x="586386" y="4170696"/>
            <a:ext cx="34158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四角形: 角を丸くする 81">
            <a:extLst>
              <a:ext uri="{FF2B5EF4-FFF2-40B4-BE49-F238E27FC236}">
                <a16:creationId xmlns:a16="http://schemas.microsoft.com/office/drawing/2014/main" id="{00840616-ED0C-4D38-BC06-9851DC5F646A}"/>
              </a:ext>
            </a:extLst>
          </p:cNvPr>
          <p:cNvSpPr/>
          <p:nvPr/>
        </p:nvSpPr>
        <p:spPr>
          <a:xfrm>
            <a:off x="1649892" y="4145221"/>
            <a:ext cx="716403" cy="283118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1E14EBC-FACB-41F3-98D7-BE939C8593F5}"/>
              </a:ext>
            </a:extLst>
          </p:cNvPr>
          <p:cNvSpPr txBox="1"/>
          <p:nvPr/>
        </p:nvSpPr>
        <p:spPr>
          <a:xfrm>
            <a:off x="4315253" y="2682729"/>
            <a:ext cx="483820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DB33B10B-E00C-4934-A65A-3D00E232A588}"/>
              </a:ext>
            </a:extLst>
          </p:cNvPr>
          <p:cNvSpPr txBox="1"/>
          <p:nvPr/>
        </p:nvSpPr>
        <p:spPr>
          <a:xfrm>
            <a:off x="8376840" y="331366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5" name="図 84">
            <a:extLst>
              <a:ext uri="{FF2B5EF4-FFF2-40B4-BE49-F238E27FC236}">
                <a16:creationId xmlns:a16="http://schemas.microsoft.com/office/drawing/2014/main" id="{B3BAFFDF-9AD3-4247-8F0C-70E4E9DA2F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7384" y="3282757"/>
            <a:ext cx="3833949" cy="637978"/>
          </a:xfrm>
          <a:prstGeom prst="rect">
            <a:avLst/>
          </a:prstGeom>
        </p:spPr>
      </p:pic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ED899560-4F0B-43D8-9788-1C939938D9C8}"/>
              </a:ext>
            </a:extLst>
          </p:cNvPr>
          <p:cNvSpPr txBox="1"/>
          <p:nvPr/>
        </p:nvSpPr>
        <p:spPr>
          <a:xfrm>
            <a:off x="6148090" y="3361138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B5615409-6DFB-4171-8BDB-A26F9FA7DD9B}"/>
              </a:ext>
            </a:extLst>
          </p:cNvPr>
          <p:cNvSpPr txBox="1"/>
          <p:nvPr/>
        </p:nvSpPr>
        <p:spPr>
          <a:xfrm>
            <a:off x="6370388" y="3361138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E0AC6265-8D18-4207-A6A3-E712CFF9F488}"/>
              </a:ext>
            </a:extLst>
          </p:cNvPr>
          <p:cNvSpPr txBox="1"/>
          <p:nvPr/>
        </p:nvSpPr>
        <p:spPr>
          <a:xfrm>
            <a:off x="7356028" y="3361138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806429E7-8FF8-4EAF-9332-A04A427E78C3}"/>
              </a:ext>
            </a:extLst>
          </p:cNvPr>
          <p:cNvSpPr txBox="1"/>
          <p:nvPr/>
        </p:nvSpPr>
        <p:spPr>
          <a:xfrm>
            <a:off x="7572482" y="3361138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3257EE41-B65F-405A-A913-E29CFCCED52E}"/>
              </a:ext>
            </a:extLst>
          </p:cNvPr>
          <p:cNvSpPr txBox="1"/>
          <p:nvPr/>
        </p:nvSpPr>
        <p:spPr>
          <a:xfrm>
            <a:off x="4305794" y="4572831"/>
            <a:ext cx="367473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設定するブロックに指定する。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E4A3CC14-ACDE-440B-943C-94EE22B048F7}"/>
              </a:ext>
            </a:extLst>
          </p:cNvPr>
          <p:cNvSpPr txBox="1"/>
          <p:nvPr/>
        </p:nvSpPr>
        <p:spPr>
          <a:xfrm>
            <a:off x="4483233" y="4653679"/>
            <a:ext cx="713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A8A2DA27-41C2-4CA1-8984-481C2C03DF0A}"/>
              </a:ext>
            </a:extLst>
          </p:cNvPr>
          <p:cNvSpPr txBox="1"/>
          <p:nvPr/>
        </p:nvSpPr>
        <p:spPr>
          <a:xfrm>
            <a:off x="6751940" y="465159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54C5C1AF-DA60-42DD-BB67-9DA939D4D32F}"/>
              </a:ext>
            </a:extLst>
          </p:cNvPr>
          <p:cNvSpPr txBox="1"/>
          <p:nvPr/>
        </p:nvSpPr>
        <p:spPr>
          <a:xfrm>
            <a:off x="4483233" y="5202706"/>
            <a:ext cx="7130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32612BE0-1CDF-45A6-BB64-7F05345DC36B}"/>
              </a:ext>
            </a:extLst>
          </p:cNvPr>
          <p:cNvSpPr txBox="1"/>
          <p:nvPr/>
        </p:nvSpPr>
        <p:spPr>
          <a:xfrm>
            <a:off x="6611263" y="5197473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994CF1A3-482B-4D5C-A7D9-70A5AA2B557A}"/>
              </a:ext>
            </a:extLst>
          </p:cNvPr>
          <p:cNvSpPr txBox="1"/>
          <p:nvPr/>
        </p:nvSpPr>
        <p:spPr>
          <a:xfrm>
            <a:off x="2849134" y="4090035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68CCA1C7-EB5E-48C7-B660-FDB6B0F9F702}"/>
              </a:ext>
            </a:extLst>
          </p:cNvPr>
          <p:cNvSpPr txBox="1"/>
          <p:nvPr/>
        </p:nvSpPr>
        <p:spPr>
          <a:xfrm>
            <a:off x="3071432" y="4090035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1E72DC9E-A459-4C16-996F-95DE2A78BC2B}"/>
              </a:ext>
            </a:extLst>
          </p:cNvPr>
          <p:cNvSpPr txBox="1"/>
          <p:nvPr/>
        </p:nvSpPr>
        <p:spPr>
          <a:xfrm>
            <a:off x="4127408" y="409003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255A2AD7-C00C-4A88-BBA9-E011FB1B2007}"/>
              </a:ext>
            </a:extLst>
          </p:cNvPr>
          <p:cNvSpPr txBox="1"/>
          <p:nvPr/>
        </p:nvSpPr>
        <p:spPr>
          <a:xfrm>
            <a:off x="4343862" y="4090035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B2BC951-C695-4947-9977-CC8495DED9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9495" y="4735309"/>
            <a:ext cx="883997" cy="40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82212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4AED25B-9E84-42FA-A844-1B3AC1687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348" y="1521530"/>
            <a:ext cx="5005597" cy="4863595"/>
          </a:xfrm>
          <a:prstGeom prst="rect">
            <a:avLst/>
          </a:prstGeom>
        </p:spPr>
      </p:pic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215A7F13-3FA7-455B-BCF3-7CB5B877BA4E}"/>
              </a:ext>
            </a:extLst>
          </p:cNvPr>
          <p:cNvSpPr txBox="1"/>
          <p:nvPr/>
        </p:nvSpPr>
        <p:spPr>
          <a:xfrm>
            <a:off x="2981499" y="1569785"/>
            <a:ext cx="4480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3E307897-E073-4A7A-A230-8E6CBA021888}"/>
              </a:ext>
            </a:extLst>
          </p:cNvPr>
          <p:cNvSpPr txBox="1"/>
          <p:nvPr/>
        </p:nvSpPr>
        <p:spPr>
          <a:xfrm>
            <a:off x="3458323" y="1569785"/>
            <a:ext cx="566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E823ED0-ECF0-4091-87A2-D6977F881B35}"/>
              </a:ext>
            </a:extLst>
          </p:cNvPr>
          <p:cNvSpPr/>
          <p:nvPr/>
        </p:nvSpPr>
        <p:spPr>
          <a:xfrm>
            <a:off x="825379" y="5723793"/>
            <a:ext cx="2632944" cy="360025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398D5E4-FCED-4DCD-80E6-C1BAC0F05E3F}"/>
              </a:ext>
            </a:extLst>
          </p:cNvPr>
          <p:cNvSpPr txBox="1"/>
          <p:nvPr/>
        </p:nvSpPr>
        <p:spPr>
          <a:xfrm>
            <a:off x="2851232" y="2341607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B7BD8D5-AB2C-4101-904D-30AC3ACDC4B2}"/>
              </a:ext>
            </a:extLst>
          </p:cNvPr>
          <p:cNvSpPr txBox="1"/>
          <p:nvPr/>
        </p:nvSpPr>
        <p:spPr>
          <a:xfrm>
            <a:off x="3073530" y="2341607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6699733-0379-4E06-9E0D-67A5E82EEB12}"/>
              </a:ext>
            </a:extLst>
          </p:cNvPr>
          <p:cNvSpPr txBox="1"/>
          <p:nvPr/>
        </p:nvSpPr>
        <p:spPr>
          <a:xfrm>
            <a:off x="4129506" y="234160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C25878-8B5F-4F75-B88B-5F86725374F6}"/>
              </a:ext>
            </a:extLst>
          </p:cNvPr>
          <p:cNvSpPr txBox="1"/>
          <p:nvPr/>
        </p:nvSpPr>
        <p:spPr>
          <a:xfrm>
            <a:off x="4345960" y="2341607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7E18D60-A186-4AB7-8E33-B3F53140593A}"/>
              </a:ext>
            </a:extLst>
          </p:cNvPr>
          <p:cNvSpPr txBox="1"/>
          <p:nvPr/>
        </p:nvSpPr>
        <p:spPr>
          <a:xfrm>
            <a:off x="1535499" y="2677772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830C6A2-E800-4D4A-91A0-B87955A991C0}"/>
              </a:ext>
            </a:extLst>
          </p:cNvPr>
          <p:cNvSpPr txBox="1"/>
          <p:nvPr/>
        </p:nvSpPr>
        <p:spPr>
          <a:xfrm>
            <a:off x="1537519" y="3042433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915C21A1-DDE8-4D47-8089-E71F20CCCE67}"/>
              </a:ext>
            </a:extLst>
          </p:cNvPr>
          <p:cNvSpPr txBox="1"/>
          <p:nvPr/>
        </p:nvSpPr>
        <p:spPr>
          <a:xfrm>
            <a:off x="2131908" y="2678672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AEF35D65-0AB6-4DBF-A60B-B6D47E00B279}"/>
              </a:ext>
            </a:extLst>
          </p:cNvPr>
          <p:cNvSpPr txBox="1"/>
          <p:nvPr/>
        </p:nvSpPr>
        <p:spPr>
          <a:xfrm>
            <a:off x="2190011" y="3039465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12469D49-90E8-4D7C-8F0C-2F31806D966B}"/>
              </a:ext>
            </a:extLst>
          </p:cNvPr>
          <p:cNvSpPr txBox="1"/>
          <p:nvPr/>
        </p:nvSpPr>
        <p:spPr>
          <a:xfrm>
            <a:off x="833992" y="3389802"/>
            <a:ext cx="5618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16B5E67-1D35-49B6-BF49-F4CA356D2521}"/>
              </a:ext>
            </a:extLst>
          </p:cNvPr>
          <p:cNvSpPr txBox="1"/>
          <p:nvPr/>
        </p:nvSpPr>
        <p:spPr>
          <a:xfrm>
            <a:off x="2538891" y="3382938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994CF1A3-482B-4D5C-A7D9-70A5AA2B557A}"/>
              </a:ext>
            </a:extLst>
          </p:cNvPr>
          <p:cNvSpPr txBox="1"/>
          <p:nvPr/>
        </p:nvSpPr>
        <p:spPr>
          <a:xfrm>
            <a:off x="2849134" y="4090035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68CCA1C7-EB5E-48C7-B660-FDB6B0F9F702}"/>
              </a:ext>
            </a:extLst>
          </p:cNvPr>
          <p:cNvSpPr txBox="1"/>
          <p:nvPr/>
        </p:nvSpPr>
        <p:spPr>
          <a:xfrm>
            <a:off x="3071432" y="4090035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1E72DC9E-A459-4C16-996F-95DE2A78BC2B}"/>
              </a:ext>
            </a:extLst>
          </p:cNvPr>
          <p:cNvSpPr txBox="1"/>
          <p:nvPr/>
        </p:nvSpPr>
        <p:spPr>
          <a:xfrm>
            <a:off x="4127408" y="409003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255A2AD7-C00C-4A88-BBA9-E011FB1B2007}"/>
              </a:ext>
            </a:extLst>
          </p:cNvPr>
          <p:cNvSpPr txBox="1"/>
          <p:nvPr/>
        </p:nvSpPr>
        <p:spPr>
          <a:xfrm>
            <a:off x="4343862" y="4090035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077696D-9B26-4A52-B314-7F0EE58F57AE}"/>
              </a:ext>
            </a:extLst>
          </p:cNvPr>
          <p:cNvSpPr txBox="1"/>
          <p:nvPr/>
        </p:nvSpPr>
        <p:spPr>
          <a:xfrm>
            <a:off x="1539849" y="4420356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6B63170-16B5-421D-B873-0F478B3B7F96}"/>
              </a:ext>
            </a:extLst>
          </p:cNvPr>
          <p:cNvSpPr txBox="1"/>
          <p:nvPr/>
        </p:nvSpPr>
        <p:spPr>
          <a:xfrm>
            <a:off x="1541869" y="4785017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D82CDE4-CC37-4C4A-971B-9B832F0B4284}"/>
              </a:ext>
            </a:extLst>
          </p:cNvPr>
          <p:cNvSpPr txBox="1"/>
          <p:nvPr/>
        </p:nvSpPr>
        <p:spPr>
          <a:xfrm>
            <a:off x="2136258" y="4421256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8B48E95-2151-404A-A1CA-00179FB86224}"/>
              </a:ext>
            </a:extLst>
          </p:cNvPr>
          <p:cNvSpPr txBox="1"/>
          <p:nvPr/>
        </p:nvSpPr>
        <p:spPr>
          <a:xfrm>
            <a:off x="2194361" y="4782049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8F8B456-9591-4DB2-A4E0-5059A5438983}"/>
              </a:ext>
            </a:extLst>
          </p:cNvPr>
          <p:cNvSpPr txBox="1"/>
          <p:nvPr/>
        </p:nvSpPr>
        <p:spPr>
          <a:xfrm>
            <a:off x="5483532" y="3824245"/>
            <a:ext cx="356851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BF28E91C-F1D0-4675-8275-266B1ADC5D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0870" y="4425589"/>
            <a:ext cx="2194750" cy="563929"/>
          </a:xfrm>
          <a:prstGeom prst="rect">
            <a:avLst/>
          </a:prstGeom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D5419E2A-367A-441E-A02C-F7382D6778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204" y="4429574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AFA03BB2-41B4-4273-A13F-EDFB32FAA72F}"/>
              </a:ext>
            </a:extLst>
          </p:cNvPr>
          <p:cNvCxnSpPr>
            <a:cxnSpLocks/>
          </p:cNvCxnSpPr>
          <p:nvPr/>
        </p:nvCxnSpPr>
        <p:spPr>
          <a:xfrm>
            <a:off x="619517" y="4692426"/>
            <a:ext cx="34158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C1CF287-BD1A-464F-8848-725638EE53F4}"/>
              </a:ext>
            </a:extLst>
          </p:cNvPr>
          <p:cNvSpPr txBox="1"/>
          <p:nvPr/>
        </p:nvSpPr>
        <p:spPr>
          <a:xfrm>
            <a:off x="5450280" y="1943481"/>
            <a:ext cx="356851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CC26CEE-8586-4C05-B02F-990A5C9B0F9B}"/>
              </a:ext>
            </a:extLst>
          </p:cNvPr>
          <p:cNvSpPr txBox="1"/>
          <p:nvPr/>
        </p:nvSpPr>
        <p:spPr>
          <a:xfrm>
            <a:off x="8136990" y="258334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4" name="図 63">
            <a:extLst>
              <a:ext uri="{FF2B5EF4-FFF2-40B4-BE49-F238E27FC236}">
                <a16:creationId xmlns:a16="http://schemas.microsoft.com/office/drawing/2014/main" id="{862934FD-089A-48B1-BB8E-40AF624465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8702" y="2550103"/>
            <a:ext cx="2324301" cy="541067"/>
          </a:xfrm>
          <a:prstGeom prst="rect">
            <a:avLst/>
          </a:prstGeom>
        </p:spPr>
      </p:pic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75D959C-696C-47EA-A2CC-9E2964D955F3}"/>
              </a:ext>
            </a:extLst>
          </p:cNvPr>
          <p:cNvSpPr txBox="1"/>
          <p:nvPr/>
        </p:nvSpPr>
        <p:spPr>
          <a:xfrm>
            <a:off x="7210912" y="2574551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37F0B3E-DFD4-49AC-BA3B-33D979FF2093}"/>
              </a:ext>
            </a:extLst>
          </p:cNvPr>
          <p:cNvSpPr txBox="1"/>
          <p:nvPr/>
        </p:nvSpPr>
        <p:spPr>
          <a:xfrm>
            <a:off x="6496312" y="2581450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40D23EE2-7196-4165-8E20-DF5719F59F2F}"/>
              </a:ext>
            </a:extLst>
          </p:cNvPr>
          <p:cNvSpPr txBox="1"/>
          <p:nvPr/>
        </p:nvSpPr>
        <p:spPr>
          <a:xfrm>
            <a:off x="6286187" y="310912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621001F-B7A9-4825-8775-CC1C9B72073E}"/>
              </a:ext>
            </a:extLst>
          </p:cNvPr>
          <p:cNvSpPr txBox="1"/>
          <p:nvPr/>
        </p:nvSpPr>
        <p:spPr>
          <a:xfrm>
            <a:off x="7008802" y="3109126"/>
            <a:ext cx="708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DD8B5511-DE90-48F1-8096-074CA3E56602}"/>
              </a:ext>
            </a:extLst>
          </p:cNvPr>
          <p:cNvSpPr txBox="1"/>
          <p:nvPr/>
        </p:nvSpPr>
        <p:spPr>
          <a:xfrm>
            <a:off x="5506830" y="3108754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AC4E00DE-578C-44A1-8780-8EB151BA15F2}"/>
              </a:ext>
            </a:extLst>
          </p:cNvPr>
          <p:cNvSpPr txBox="1"/>
          <p:nvPr/>
        </p:nvSpPr>
        <p:spPr>
          <a:xfrm>
            <a:off x="8170242" y="446410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FE26A961-D097-409F-BF53-A48ABE4177BA}"/>
              </a:ext>
            </a:extLst>
          </p:cNvPr>
          <p:cNvSpPr txBox="1"/>
          <p:nvPr/>
        </p:nvSpPr>
        <p:spPr>
          <a:xfrm>
            <a:off x="7261748" y="4455316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AA246E78-A27C-46AE-98D0-1FF6818D0A55}"/>
              </a:ext>
            </a:extLst>
          </p:cNvPr>
          <p:cNvSpPr txBox="1"/>
          <p:nvPr/>
        </p:nvSpPr>
        <p:spPr>
          <a:xfrm>
            <a:off x="6564732" y="4453422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FD426E71-CBA5-47C7-85AB-72F8D7EF192A}"/>
              </a:ext>
            </a:extLst>
          </p:cNvPr>
          <p:cNvSpPr txBox="1"/>
          <p:nvPr/>
        </p:nvSpPr>
        <p:spPr>
          <a:xfrm>
            <a:off x="6319439" y="498989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CC5E7C50-B1CE-40FD-AF68-E37C36DD7C34}"/>
              </a:ext>
            </a:extLst>
          </p:cNvPr>
          <p:cNvSpPr txBox="1"/>
          <p:nvPr/>
        </p:nvSpPr>
        <p:spPr>
          <a:xfrm>
            <a:off x="7042054" y="4989890"/>
            <a:ext cx="708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0DB8F0D5-F747-44A6-99C9-7667567DA667}"/>
              </a:ext>
            </a:extLst>
          </p:cNvPr>
          <p:cNvSpPr txBox="1"/>
          <p:nvPr/>
        </p:nvSpPr>
        <p:spPr>
          <a:xfrm>
            <a:off x="5540082" y="4989518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1A0CB5A0-2A91-43E6-A104-7ED1E90185BD}"/>
              </a:ext>
            </a:extLst>
          </p:cNvPr>
          <p:cNvSpPr/>
          <p:nvPr/>
        </p:nvSpPr>
        <p:spPr>
          <a:xfrm>
            <a:off x="1617570" y="4455933"/>
            <a:ext cx="427784" cy="315613"/>
          </a:xfrm>
          <a:prstGeom prst="roundRect">
            <a:avLst>
              <a:gd name="adj" fmla="val 6522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四角形: 角を丸くする 78">
            <a:extLst>
              <a:ext uri="{FF2B5EF4-FFF2-40B4-BE49-F238E27FC236}">
                <a16:creationId xmlns:a16="http://schemas.microsoft.com/office/drawing/2014/main" id="{AA5472BB-5E73-4818-AF46-9771720AA56F}"/>
              </a:ext>
            </a:extLst>
          </p:cNvPr>
          <p:cNvSpPr/>
          <p:nvPr/>
        </p:nvSpPr>
        <p:spPr>
          <a:xfrm>
            <a:off x="1621312" y="4801801"/>
            <a:ext cx="427784" cy="315613"/>
          </a:xfrm>
          <a:prstGeom prst="roundRect">
            <a:avLst>
              <a:gd name="adj" fmla="val 6522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2" name="正方形/長方形 61">
            <a:extLst>
              <a:ext uri="{FF2B5EF4-FFF2-40B4-BE49-F238E27FC236}">
                <a16:creationId xmlns:a16="http://schemas.microsoft.com/office/drawing/2014/main" id="{8AD9453F-FF09-434A-93F0-9FEF329CE881}"/>
              </a:ext>
            </a:extLst>
          </p:cNvPr>
          <p:cNvSpPr/>
          <p:nvPr/>
        </p:nvSpPr>
        <p:spPr>
          <a:xfrm>
            <a:off x="927975" y="5143510"/>
            <a:ext cx="2263633" cy="360025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301539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55B7A660-2DCF-47C5-8A43-21089A01EBDE}"/>
              </a:ext>
            </a:extLst>
          </p:cNvPr>
          <p:cNvSpPr txBox="1"/>
          <p:nvPr/>
        </p:nvSpPr>
        <p:spPr>
          <a:xfrm>
            <a:off x="4814708" y="2858250"/>
            <a:ext cx="419151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517215B-8217-4281-B154-D96D30D075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7658" y="3469511"/>
            <a:ext cx="3132091" cy="57917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54AED25B-9E84-42FA-A844-1B3AC1687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48" y="1521530"/>
            <a:ext cx="5005597" cy="4863595"/>
          </a:xfrm>
          <a:prstGeom prst="rect">
            <a:avLst/>
          </a:prstGeom>
        </p:spPr>
      </p:pic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215A7F13-3FA7-455B-BCF3-7CB5B877BA4E}"/>
              </a:ext>
            </a:extLst>
          </p:cNvPr>
          <p:cNvSpPr txBox="1"/>
          <p:nvPr/>
        </p:nvSpPr>
        <p:spPr>
          <a:xfrm>
            <a:off x="2981499" y="1569785"/>
            <a:ext cx="44804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3E307897-E073-4A7A-A230-8E6CBA021888}"/>
              </a:ext>
            </a:extLst>
          </p:cNvPr>
          <p:cNvSpPr txBox="1"/>
          <p:nvPr/>
        </p:nvSpPr>
        <p:spPr>
          <a:xfrm>
            <a:off x="3458323" y="1569785"/>
            <a:ext cx="566121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398D5E4-FCED-4DCD-80E6-C1BAC0F05E3F}"/>
              </a:ext>
            </a:extLst>
          </p:cNvPr>
          <p:cNvSpPr txBox="1"/>
          <p:nvPr/>
        </p:nvSpPr>
        <p:spPr>
          <a:xfrm>
            <a:off x="2851232" y="2341607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B7BD8D5-AB2C-4101-904D-30AC3ACDC4B2}"/>
              </a:ext>
            </a:extLst>
          </p:cNvPr>
          <p:cNvSpPr txBox="1"/>
          <p:nvPr/>
        </p:nvSpPr>
        <p:spPr>
          <a:xfrm>
            <a:off x="3073530" y="2341607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46699733-0379-4E06-9E0D-67A5E82EEB12}"/>
              </a:ext>
            </a:extLst>
          </p:cNvPr>
          <p:cNvSpPr txBox="1"/>
          <p:nvPr/>
        </p:nvSpPr>
        <p:spPr>
          <a:xfrm>
            <a:off x="4129506" y="2341607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C25878-8B5F-4F75-B88B-5F86725374F6}"/>
              </a:ext>
            </a:extLst>
          </p:cNvPr>
          <p:cNvSpPr txBox="1"/>
          <p:nvPr/>
        </p:nvSpPr>
        <p:spPr>
          <a:xfrm>
            <a:off x="4345960" y="2341607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7E18D60-A186-4AB7-8E33-B3F53140593A}"/>
              </a:ext>
            </a:extLst>
          </p:cNvPr>
          <p:cNvSpPr txBox="1"/>
          <p:nvPr/>
        </p:nvSpPr>
        <p:spPr>
          <a:xfrm>
            <a:off x="1535499" y="2677772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830C6A2-E800-4D4A-91A0-B87955A991C0}"/>
              </a:ext>
            </a:extLst>
          </p:cNvPr>
          <p:cNvSpPr txBox="1"/>
          <p:nvPr/>
        </p:nvSpPr>
        <p:spPr>
          <a:xfrm>
            <a:off x="1537519" y="3042433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915C21A1-DDE8-4D47-8089-E71F20CCCE67}"/>
              </a:ext>
            </a:extLst>
          </p:cNvPr>
          <p:cNvSpPr txBox="1"/>
          <p:nvPr/>
        </p:nvSpPr>
        <p:spPr>
          <a:xfrm>
            <a:off x="2131908" y="2678672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AEF35D65-0AB6-4DBF-A60B-B6D47E00B279}"/>
              </a:ext>
            </a:extLst>
          </p:cNvPr>
          <p:cNvSpPr txBox="1"/>
          <p:nvPr/>
        </p:nvSpPr>
        <p:spPr>
          <a:xfrm>
            <a:off x="2190011" y="3039465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12469D49-90E8-4D7C-8F0C-2F31806D966B}"/>
              </a:ext>
            </a:extLst>
          </p:cNvPr>
          <p:cNvSpPr txBox="1"/>
          <p:nvPr/>
        </p:nvSpPr>
        <p:spPr>
          <a:xfrm>
            <a:off x="833992" y="3389802"/>
            <a:ext cx="5618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16B5E67-1D35-49B6-BF49-F4CA356D2521}"/>
              </a:ext>
            </a:extLst>
          </p:cNvPr>
          <p:cNvSpPr txBox="1"/>
          <p:nvPr/>
        </p:nvSpPr>
        <p:spPr>
          <a:xfrm>
            <a:off x="2538891" y="3382938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994CF1A3-482B-4D5C-A7D9-70A5AA2B557A}"/>
              </a:ext>
            </a:extLst>
          </p:cNvPr>
          <p:cNvSpPr txBox="1"/>
          <p:nvPr/>
        </p:nvSpPr>
        <p:spPr>
          <a:xfrm>
            <a:off x="2849134" y="4090035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68CCA1C7-EB5E-48C7-B660-FDB6B0F9F702}"/>
              </a:ext>
            </a:extLst>
          </p:cNvPr>
          <p:cNvSpPr txBox="1"/>
          <p:nvPr/>
        </p:nvSpPr>
        <p:spPr>
          <a:xfrm>
            <a:off x="3071432" y="4090035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1E72DC9E-A459-4C16-996F-95DE2A78BC2B}"/>
              </a:ext>
            </a:extLst>
          </p:cNvPr>
          <p:cNvSpPr txBox="1"/>
          <p:nvPr/>
        </p:nvSpPr>
        <p:spPr>
          <a:xfrm>
            <a:off x="4127408" y="4090035"/>
            <a:ext cx="39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255A2AD7-C00C-4A88-BBA9-E011FB1B2007}"/>
              </a:ext>
            </a:extLst>
          </p:cNvPr>
          <p:cNvSpPr txBox="1"/>
          <p:nvPr/>
        </p:nvSpPr>
        <p:spPr>
          <a:xfrm>
            <a:off x="4343862" y="4090035"/>
            <a:ext cx="540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077696D-9B26-4A52-B314-7F0EE58F57AE}"/>
              </a:ext>
            </a:extLst>
          </p:cNvPr>
          <p:cNvSpPr txBox="1"/>
          <p:nvPr/>
        </p:nvSpPr>
        <p:spPr>
          <a:xfrm>
            <a:off x="1539849" y="4420356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6B63170-16B5-421D-B873-0F478B3B7F96}"/>
              </a:ext>
            </a:extLst>
          </p:cNvPr>
          <p:cNvSpPr txBox="1"/>
          <p:nvPr/>
        </p:nvSpPr>
        <p:spPr>
          <a:xfrm>
            <a:off x="1541869" y="4785017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DD82CDE4-CC37-4C4A-971B-9B832F0B4284}"/>
              </a:ext>
            </a:extLst>
          </p:cNvPr>
          <p:cNvSpPr txBox="1"/>
          <p:nvPr/>
        </p:nvSpPr>
        <p:spPr>
          <a:xfrm>
            <a:off x="2136258" y="4421256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8B48E95-2151-404A-A1CA-00179FB86224}"/>
              </a:ext>
            </a:extLst>
          </p:cNvPr>
          <p:cNvSpPr txBox="1"/>
          <p:nvPr/>
        </p:nvSpPr>
        <p:spPr>
          <a:xfrm>
            <a:off x="2194361" y="4782049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C7421F09-5CF3-461D-A610-B2315B72D4FF}"/>
              </a:ext>
            </a:extLst>
          </p:cNvPr>
          <p:cNvSpPr txBox="1"/>
          <p:nvPr/>
        </p:nvSpPr>
        <p:spPr>
          <a:xfrm>
            <a:off x="838342" y="5132386"/>
            <a:ext cx="5618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DBF9D3B-CA65-46B9-956F-96382CD5CB89}"/>
              </a:ext>
            </a:extLst>
          </p:cNvPr>
          <p:cNvSpPr txBox="1"/>
          <p:nvPr/>
        </p:nvSpPr>
        <p:spPr>
          <a:xfrm>
            <a:off x="2543241" y="5125522"/>
            <a:ext cx="216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073A598D-D948-4854-88AD-E2CC9602CEBA}"/>
              </a:ext>
            </a:extLst>
          </p:cNvPr>
          <p:cNvSpPr txBox="1"/>
          <p:nvPr/>
        </p:nvSpPr>
        <p:spPr>
          <a:xfrm>
            <a:off x="5575484" y="430455"/>
            <a:ext cx="3568516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変数名を「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count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数値を「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-1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8C0A8F56-3D82-4C5E-B0AF-D798F0A234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825" y="1066897"/>
            <a:ext cx="2568163" cy="563929"/>
          </a:xfrm>
          <a:prstGeom prst="rect">
            <a:avLst/>
          </a:prstGeom>
        </p:spPr>
      </p:pic>
      <p:pic>
        <p:nvPicPr>
          <p:cNvPr id="53" name="図 52">
            <a:extLst>
              <a:ext uri="{FF2B5EF4-FFF2-40B4-BE49-F238E27FC236}">
                <a16:creationId xmlns:a16="http://schemas.microsoft.com/office/drawing/2014/main" id="{39CD9B37-DBAA-462F-913C-D7CB990921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792" y="5111407"/>
            <a:ext cx="466725" cy="457200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54" name="図 53">
            <a:extLst>
              <a:ext uri="{FF2B5EF4-FFF2-40B4-BE49-F238E27FC236}">
                <a16:creationId xmlns:a16="http://schemas.microsoft.com/office/drawing/2014/main" id="{D5419E2A-367A-441E-A02C-F7382D6778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792" y="5701846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AFA03BB2-41B4-4273-A13F-EDFB32FAA72F}"/>
              </a:ext>
            </a:extLst>
          </p:cNvPr>
          <p:cNvCxnSpPr>
            <a:cxnSpLocks/>
          </p:cNvCxnSpPr>
          <p:nvPr/>
        </p:nvCxnSpPr>
        <p:spPr>
          <a:xfrm>
            <a:off x="647105" y="5964698"/>
            <a:ext cx="18688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2ADD2C34-EF75-4FD4-80C8-0248D3081531}"/>
              </a:ext>
            </a:extLst>
          </p:cNvPr>
          <p:cNvCxnSpPr>
            <a:cxnSpLocks/>
          </p:cNvCxnSpPr>
          <p:nvPr/>
        </p:nvCxnSpPr>
        <p:spPr>
          <a:xfrm>
            <a:off x="619516" y="5265625"/>
            <a:ext cx="34158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C4B2FC12-A26F-40DD-B043-F6C3D10A11BC}"/>
              </a:ext>
            </a:extLst>
          </p:cNvPr>
          <p:cNvSpPr txBox="1"/>
          <p:nvPr/>
        </p:nvSpPr>
        <p:spPr>
          <a:xfrm>
            <a:off x="8262194" y="107031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36450763-DDF3-441D-9302-6FD72C18B858}"/>
              </a:ext>
            </a:extLst>
          </p:cNvPr>
          <p:cNvSpPr txBox="1"/>
          <p:nvPr/>
        </p:nvSpPr>
        <p:spPr>
          <a:xfrm>
            <a:off x="7551307" y="1094346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B90AB1A3-2CA5-48F2-8729-A2319596992F}"/>
              </a:ext>
            </a:extLst>
          </p:cNvPr>
          <p:cNvSpPr txBox="1"/>
          <p:nvPr/>
        </p:nvSpPr>
        <p:spPr>
          <a:xfrm>
            <a:off x="5533747" y="1115269"/>
            <a:ext cx="59297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90B71B9E-EAE8-438B-9E94-EEF49B1AC2A7}"/>
              </a:ext>
            </a:extLst>
          </p:cNvPr>
          <p:cNvSpPr txBox="1"/>
          <p:nvPr/>
        </p:nvSpPr>
        <p:spPr>
          <a:xfrm>
            <a:off x="7158996" y="2167389"/>
            <a:ext cx="708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F06AB445-7F97-45B4-B224-387542616D97}"/>
              </a:ext>
            </a:extLst>
          </p:cNvPr>
          <p:cNvSpPr txBox="1"/>
          <p:nvPr/>
        </p:nvSpPr>
        <p:spPr>
          <a:xfrm>
            <a:off x="5508940" y="1613312"/>
            <a:ext cx="96810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へんすうめい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3D45FB05-4C69-43DD-94F5-774DC9988541}"/>
              </a:ext>
            </a:extLst>
          </p:cNvPr>
          <p:cNvSpPr txBox="1"/>
          <p:nvPr/>
        </p:nvSpPr>
        <p:spPr>
          <a:xfrm>
            <a:off x="5763874" y="504439"/>
            <a:ext cx="708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6" name="四角形: 角を丸くする 105">
            <a:extLst>
              <a:ext uri="{FF2B5EF4-FFF2-40B4-BE49-F238E27FC236}">
                <a16:creationId xmlns:a16="http://schemas.microsoft.com/office/drawing/2014/main" id="{4CF3E4EA-8F1F-4969-8E8E-5BF0596C2C32}"/>
              </a:ext>
            </a:extLst>
          </p:cNvPr>
          <p:cNvSpPr/>
          <p:nvPr/>
        </p:nvSpPr>
        <p:spPr>
          <a:xfrm>
            <a:off x="2045645" y="5169218"/>
            <a:ext cx="331258" cy="290185"/>
          </a:xfrm>
          <a:prstGeom prst="roundRect">
            <a:avLst>
              <a:gd name="adj" fmla="val 42882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2B6DB381-3974-4509-BFA2-15F649C502CB}"/>
              </a:ext>
            </a:extLst>
          </p:cNvPr>
          <p:cNvSpPr txBox="1"/>
          <p:nvPr/>
        </p:nvSpPr>
        <p:spPr>
          <a:xfrm>
            <a:off x="5595294" y="2159727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すうち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四角形: 角を丸くする 107">
            <a:extLst>
              <a:ext uri="{FF2B5EF4-FFF2-40B4-BE49-F238E27FC236}">
                <a16:creationId xmlns:a16="http://schemas.microsoft.com/office/drawing/2014/main" id="{AA660ACC-F852-49DC-A98F-0928928F14F8}"/>
              </a:ext>
            </a:extLst>
          </p:cNvPr>
          <p:cNvSpPr/>
          <p:nvPr/>
        </p:nvSpPr>
        <p:spPr>
          <a:xfrm>
            <a:off x="1275951" y="5175281"/>
            <a:ext cx="606921" cy="293703"/>
          </a:xfrm>
          <a:prstGeom prst="roundRect">
            <a:avLst>
              <a:gd name="adj" fmla="val 33464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A4C335FE-396F-499B-B688-51C8FF4D17EA}"/>
              </a:ext>
            </a:extLst>
          </p:cNvPr>
          <p:cNvSpPr txBox="1"/>
          <p:nvPr/>
        </p:nvSpPr>
        <p:spPr>
          <a:xfrm>
            <a:off x="8170878" y="348308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" name="テキスト ボックス 111">
            <a:extLst>
              <a:ext uri="{FF2B5EF4-FFF2-40B4-BE49-F238E27FC236}">
                <a16:creationId xmlns:a16="http://schemas.microsoft.com/office/drawing/2014/main" id="{5762CD68-F5D5-4064-932A-A153C846712E}"/>
              </a:ext>
            </a:extLst>
          </p:cNvPr>
          <p:cNvSpPr txBox="1"/>
          <p:nvPr/>
        </p:nvSpPr>
        <p:spPr>
          <a:xfrm>
            <a:off x="7266797" y="3513105"/>
            <a:ext cx="5061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D9C6B405-CFB7-48F9-8CDA-85EBC78A3A69}"/>
              </a:ext>
            </a:extLst>
          </p:cNvPr>
          <p:cNvSpPr txBox="1"/>
          <p:nvPr/>
        </p:nvSpPr>
        <p:spPr>
          <a:xfrm>
            <a:off x="5761817" y="3513929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sp>
        <p:nvSpPr>
          <p:cNvPr id="117" name="テキスト ボックス 116">
            <a:extLst>
              <a:ext uri="{FF2B5EF4-FFF2-40B4-BE49-F238E27FC236}">
                <a16:creationId xmlns:a16="http://schemas.microsoft.com/office/drawing/2014/main" id="{ECABBFF9-8097-49F5-BBDC-F66425865215}"/>
              </a:ext>
            </a:extLst>
          </p:cNvPr>
          <p:cNvSpPr txBox="1"/>
          <p:nvPr/>
        </p:nvSpPr>
        <p:spPr>
          <a:xfrm>
            <a:off x="2646891" y="5708671"/>
            <a:ext cx="50611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F3FAB4C4-D074-4EF1-8B59-89CA9BF9C1C6}"/>
              </a:ext>
            </a:extLst>
          </p:cNvPr>
          <p:cNvSpPr txBox="1"/>
          <p:nvPr/>
        </p:nvSpPr>
        <p:spPr>
          <a:xfrm>
            <a:off x="1392095" y="5695686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</a:p>
        </p:txBody>
      </p:sp>
      <p:pic>
        <p:nvPicPr>
          <p:cNvPr id="119" name="図 118">
            <a:extLst>
              <a:ext uri="{FF2B5EF4-FFF2-40B4-BE49-F238E27FC236}">
                <a16:creationId xmlns:a16="http://schemas.microsoft.com/office/drawing/2014/main" id="{C08AD744-AB5D-4DE2-ADBB-22958613404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8988" y="5008812"/>
            <a:ext cx="807378" cy="1286643"/>
          </a:xfrm>
          <a:prstGeom prst="rect">
            <a:avLst/>
          </a:prstGeom>
        </p:spPr>
      </p:pic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1082C940-5CFF-4414-9F98-9E7B9BA6CACC}"/>
              </a:ext>
            </a:extLst>
          </p:cNvPr>
          <p:cNvSpPr txBox="1"/>
          <p:nvPr/>
        </p:nvSpPr>
        <p:spPr>
          <a:xfrm>
            <a:off x="4337816" y="4544812"/>
            <a:ext cx="34350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-1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だけ増やす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」というのは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だけ減らす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」ことと同じだよ！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28E17246-450E-422C-ADFA-782CFBD1096B}"/>
              </a:ext>
            </a:extLst>
          </p:cNvPr>
          <p:cNvSpPr txBox="1"/>
          <p:nvPr/>
        </p:nvSpPr>
        <p:spPr>
          <a:xfrm>
            <a:off x="5198707" y="4620456"/>
            <a:ext cx="3204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8525D477-076D-4481-89BA-71C8F9A7F5A5}"/>
              </a:ext>
            </a:extLst>
          </p:cNvPr>
          <p:cNvSpPr txBox="1"/>
          <p:nvPr/>
        </p:nvSpPr>
        <p:spPr>
          <a:xfrm>
            <a:off x="5069068" y="5120986"/>
            <a:ext cx="3876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4CEAB8B1-5086-4BAF-87F3-81731416BD7F}"/>
              </a:ext>
            </a:extLst>
          </p:cNvPr>
          <p:cNvSpPr txBox="1"/>
          <p:nvPr/>
        </p:nvSpPr>
        <p:spPr>
          <a:xfrm>
            <a:off x="6502274" y="5120986"/>
            <a:ext cx="3876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5" name="吹き出し: 角を丸めた四角形 124">
            <a:extLst>
              <a:ext uri="{FF2B5EF4-FFF2-40B4-BE49-F238E27FC236}">
                <a16:creationId xmlns:a16="http://schemas.microsoft.com/office/drawing/2014/main" id="{11D6E7CF-B0B2-4ECF-8D2D-A7E42DE8134C}"/>
              </a:ext>
            </a:extLst>
          </p:cNvPr>
          <p:cNvSpPr/>
          <p:nvPr/>
        </p:nvSpPr>
        <p:spPr>
          <a:xfrm>
            <a:off x="4280559" y="4599943"/>
            <a:ext cx="3535817" cy="1044236"/>
          </a:xfrm>
          <a:prstGeom prst="wedgeRoundRectCallout">
            <a:avLst>
              <a:gd name="adj1" fmla="val 60398"/>
              <a:gd name="adj2" fmla="val -897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69597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94221136-155E-4900-B5E6-A6664C7EF07E}"/>
              </a:ext>
            </a:extLst>
          </p:cNvPr>
          <p:cNvSpPr txBox="1"/>
          <p:nvPr/>
        </p:nvSpPr>
        <p:spPr>
          <a:xfrm>
            <a:off x="5103586" y="4009466"/>
            <a:ext cx="356851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22F255F4-3457-4164-AEB5-D154F104FD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271" y="4633827"/>
            <a:ext cx="2339543" cy="548688"/>
          </a:xfrm>
          <a:prstGeom prst="rect">
            <a:avLst/>
          </a:prstGeom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B0A72BC-8889-4C21-99F5-DBDF53A63D08}"/>
              </a:ext>
            </a:extLst>
          </p:cNvPr>
          <p:cNvSpPr txBox="1"/>
          <p:nvPr/>
        </p:nvSpPr>
        <p:spPr>
          <a:xfrm>
            <a:off x="4901523" y="1475402"/>
            <a:ext cx="4277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「ループ」から　　　　　　　を選ぶ。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BD8EA6B-8B32-461A-BE61-796D9427C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030" y="1266488"/>
            <a:ext cx="1501270" cy="110499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0E92F19F-3C49-4B54-BBCE-85864837C57A}"/>
              </a:ext>
            </a:extLst>
          </p:cNvPr>
          <p:cNvSpPr txBox="1"/>
          <p:nvPr/>
        </p:nvSpPr>
        <p:spPr>
          <a:xfrm>
            <a:off x="961147" y="882403"/>
            <a:ext cx="52211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か所にブロックを並べるプログラム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FCE0612-5C19-4A24-B3D2-42D782F1EFCD}"/>
              </a:ext>
            </a:extLst>
          </p:cNvPr>
          <p:cNvSpPr txBox="1"/>
          <p:nvPr/>
        </p:nvSpPr>
        <p:spPr>
          <a:xfrm>
            <a:off x="1306349" y="960055"/>
            <a:ext cx="5239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4C2914C4-3971-4F57-90EB-2290E6EFF6B2}"/>
              </a:ext>
            </a:extLst>
          </p:cNvPr>
          <p:cNvSpPr txBox="1"/>
          <p:nvPr/>
        </p:nvSpPr>
        <p:spPr>
          <a:xfrm>
            <a:off x="2874226" y="960055"/>
            <a:ext cx="5239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</a:p>
        </p:txBody>
      </p:sp>
      <p:grpSp>
        <p:nvGrpSpPr>
          <p:cNvPr id="63" name="グループ化 62">
            <a:extLst>
              <a:ext uri="{FF2B5EF4-FFF2-40B4-BE49-F238E27FC236}">
                <a16:creationId xmlns:a16="http://schemas.microsoft.com/office/drawing/2014/main" id="{38F82602-AAD9-445C-9EAC-DD624223218A}"/>
              </a:ext>
            </a:extLst>
          </p:cNvPr>
          <p:cNvGrpSpPr/>
          <p:nvPr/>
        </p:nvGrpSpPr>
        <p:grpSpPr>
          <a:xfrm>
            <a:off x="525672" y="1034437"/>
            <a:ext cx="435475" cy="425047"/>
            <a:chOff x="6792476" y="886355"/>
            <a:chExt cx="435475" cy="425047"/>
          </a:xfrm>
        </p:grpSpPr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F642ACE2-BFCE-48D3-8963-2196837FBAFA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70F019DA-485A-433D-8B30-C45A96C1D648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B</a:t>
              </a:r>
            </a:p>
          </p:txBody>
        </p:sp>
      </p:grpSp>
      <p:pic>
        <p:nvPicPr>
          <p:cNvPr id="66" name="図 65">
            <a:extLst>
              <a:ext uri="{FF2B5EF4-FFF2-40B4-BE49-F238E27FC236}">
                <a16:creationId xmlns:a16="http://schemas.microsoft.com/office/drawing/2014/main" id="{7659935F-EDFE-4A8E-94A6-004AD5F9BF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582" y="1433301"/>
            <a:ext cx="4277161" cy="5423006"/>
          </a:xfrm>
          <a:prstGeom prst="rect">
            <a:avLst/>
          </a:prstGeom>
        </p:spPr>
      </p:pic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E0A6DD53-7BB9-4707-9B82-23018576E58F}"/>
              </a:ext>
            </a:extLst>
          </p:cNvPr>
          <p:cNvSpPr/>
          <p:nvPr/>
        </p:nvSpPr>
        <p:spPr>
          <a:xfrm>
            <a:off x="1028700" y="2303595"/>
            <a:ext cx="3921369" cy="385981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860DFB03-B932-4D54-8EBA-BC43C773B596}"/>
              </a:ext>
            </a:extLst>
          </p:cNvPr>
          <p:cNvGrpSpPr/>
          <p:nvPr/>
        </p:nvGrpSpPr>
        <p:grpSpPr>
          <a:xfrm>
            <a:off x="4145317" y="3549305"/>
            <a:ext cx="435475" cy="425047"/>
            <a:chOff x="6792476" y="886355"/>
            <a:chExt cx="435475" cy="425047"/>
          </a:xfrm>
        </p:grpSpPr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667E7441-F424-4770-B81C-8F4C727F10DD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9EE238E6-71B1-4C2A-AE5A-09565B09A717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</a:p>
          </p:txBody>
        </p:sp>
      </p:grp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487AD62-9C00-4DF6-8694-7954C6F997D1}"/>
              </a:ext>
            </a:extLst>
          </p:cNvPr>
          <p:cNvSpPr txBox="1"/>
          <p:nvPr/>
        </p:nvSpPr>
        <p:spPr>
          <a:xfrm>
            <a:off x="8310646" y="1541732"/>
            <a:ext cx="4954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3" name="図 72">
            <a:extLst>
              <a:ext uri="{FF2B5EF4-FFF2-40B4-BE49-F238E27FC236}">
                <a16:creationId xmlns:a16="http://schemas.microsoft.com/office/drawing/2014/main" id="{DD1EC2F6-C71E-4C7A-9A86-C591AB8FB19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47726" y="2036130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675D1DB4-1170-44AC-87A6-06A79ED8B543}"/>
              </a:ext>
            </a:extLst>
          </p:cNvPr>
          <p:cNvCxnSpPr>
            <a:cxnSpLocks/>
          </p:cNvCxnSpPr>
          <p:nvPr/>
        </p:nvCxnSpPr>
        <p:spPr>
          <a:xfrm>
            <a:off x="738693" y="2179275"/>
            <a:ext cx="18950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81824BC3-C9C2-4D09-BF4B-116B13F1EDD1}"/>
              </a:ext>
            </a:extLst>
          </p:cNvPr>
          <p:cNvSpPr txBox="1"/>
          <p:nvPr/>
        </p:nvSpPr>
        <p:spPr>
          <a:xfrm>
            <a:off x="7581014" y="1307432"/>
            <a:ext cx="40912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76780CB9-9E46-4E16-9146-013F4AB9E7AB}"/>
              </a:ext>
            </a:extLst>
          </p:cNvPr>
          <p:cNvSpPr txBox="1"/>
          <p:nvPr/>
        </p:nvSpPr>
        <p:spPr>
          <a:xfrm>
            <a:off x="1499606" y="2001291"/>
            <a:ext cx="39953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5797C522-70F8-46CD-9BB9-FAC4CAFCF59F}"/>
              </a:ext>
            </a:extLst>
          </p:cNvPr>
          <p:cNvSpPr txBox="1"/>
          <p:nvPr/>
        </p:nvSpPr>
        <p:spPr>
          <a:xfrm>
            <a:off x="4866839" y="2698609"/>
            <a:ext cx="4277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のプログラムを入れる。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9" name="グループ化 78">
            <a:extLst>
              <a:ext uri="{FF2B5EF4-FFF2-40B4-BE49-F238E27FC236}">
                <a16:creationId xmlns:a16="http://schemas.microsoft.com/office/drawing/2014/main" id="{BC847DFE-57E6-41AD-88DC-7EFAEFA0D747}"/>
              </a:ext>
            </a:extLst>
          </p:cNvPr>
          <p:cNvGrpSpPr/>
          <p:nvPr/>
        </p:nvGrpSpPr>
        <p:grpSpPr>
          <a:xfrm>
            <a:off x="5155889" y="2832750"/>
            <a:ext cx="435475" cy="425047"/>
            <a:chOff x="6792476" y="886355"/>
            <a:chExt cx="435475" cy="425047"/>
          </a:xfrm>
        </p:grpSpPr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3ADFB2EF-3F49-4A05-84EF-B8563B387DE2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E02B3C7B-C075-42F8-809D-FCA66286A3B8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</a:t>
              </a:r>
            </a:p>
          </p:txBody>
        </p:sp>
      </p:grp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AF53548-19D2-40C3-87EE-B37A5557DFCE}"/>
              </a:ext>
            </a:extLst>
          </p:cNvPr>
          <p:cNvSpPr txBox="1"/>
          <p:nvPr/>
        </p:nvSpPr>
        <p:spPr>
          <a:xfrm>
            <a:off x="7155872" y="2774300"/>
            <a:ext cx="360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EB390BB-B65F-41CE-BB00-C31577030F1F}"/>
              </a:ext>
            </a:extLst>
          </p:cNvPr>
          <p:cNvSpPr txBox="1"/>
          <p:nvPr/>
        </p:nvSpPr>
        <p:spPr>
          <a:xfrm>
            <a:off x="1449555" y="6102520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A0F77FAC-9983-4FBF-854C-E44E4FECCE92}"/>
              </a:ext>
            </a:extLst>
          </p:cNvPr>
          <p:cNvSpPr txBox="1"/>
          <p:nvPr/>
        </p:nvSpPr>
        <p:spPr>
          <a:xfrm>
            <a:off x="1720108" y="6111312"/>
            <a:ext cx="39953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D7AB4F9B-D729-488E-886D-60377B757EE0}"/>
              </a:ext>
            </a:extLst>
          </p:cNvPr>
          <p:cNvSpPr txBox="1"/>
          <p:nvPr/>
        </p:nvSpPr>
        <p:spPr>
          <a:xfrm>
            <a:off x="2156989" y="6095400"/>
            <a:ext cx="28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88" name="図 87">
            <a:extLst>
              <a:ext uri="{FF2B5EF4-FFF2-40B4-BE49-F238E27FC236}">
                <a16:creationId xmlns:a16="http://schemas.microsoft.com/office/drawing/2014/main" id="{F22DBE4D-442C-45E5-AFD5-349BAFF975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23" y="6059283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89" name="直線矢印コネクタ 88">
            <a:extLst>
              <a:ext uri="{FF2B5EF4-FFF2-40B4-BE49-F238E27FC236}">
                <a16:creationId xmlns:a16="http://schemas.microsoft.com/office/drawing/2014/main" id="{06066DAD-D60F-42EC-8E2E-26D2E924B824}"/>
              </a:ext>
            </a:extLst>
          </p:cNvPr>
          <p:cNvCxnSpPr>
            <a:cxnSpLocks/>
          </p:cNvCxnSpPr>
          <p:nvPr/>
        </p:nvCxnSpPr>
        <p:spPr>
          <a:xfrm>
            <a:off x="738136" y="6322135"/>
            <a:ext cx="29056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9E573A6E-47A2-4B9B-9465-DE479EC72863}"/>
              </a:ext>
            </a:extLst>
          </p:cNvPr>
          <p:cNvSpPr txBox="1"/>
          <p:nvPr/>
        </p:nvSpPr>
        <p:spPr>
          <a:xfrm>
            <a:off x="7790296" y="464932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24817649-F006-4C88-8039-8F0F5BCCF5ED}"/>
              </a:ext>
            </a:extLst>
          </p:cNvPr>
          <p:cNvSpPr txBox="1"/>
          <p:nvPr/>
        </p:nvSpPr>
        <p:spPr>
          <a:xfrm>
            <a:off x="7084063" y="4665020"/>
            <a:ext cx="326013" cy="198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215A7B68-9DCC-4F08-816E-9DA736D551B2}"/>
              </a:ext>
            </a:extLst>
          </p:cNvPr>
          <p:cNvSpPr txBox="1"/>
          <p:nvPr/>
        </p:nvSpPr>
        <p:spPr>
          <a:xfrm>
            <a:off x="6481016" y="4665020"/>
            <a:ext cx="468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A802B10B-6E37-4008-9F14-4E3BEE54A53A}"/>
              </a:ext>
            </a:extLst>
          </p:cNvPr>
          <p:cNvSpPr txBox="1"/>
          <p:nvPr/>
        </p:nvSpPr>
        <p:spPr>
          <a:xfrm>
            <a:off x="5939493" y="517511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テキスト ボックス 113">
            <a:extLst>
              <a:ext uri="{FF2B5EF4-FFF2-40B4-BE49-F238E27FC236}">
                <a16:creationId xmlns:a16="http://schemas.microsoft.com/office/drawing/2014/main" id="{42785A95-B197-405F-AFCC-E88B9C403946}"/>
              </a:ext>
            </a:extLst>
          </p:cNvPr>
          <p:cNvSpPr txBox="1"/>
          <p:nvPr/>
        </p:nvSpPr>
        <p:spPr>
          <a:xfrm>
            <a:off x="6662108" y="5175111"/>
            <a:ext cx="7087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DFF4F987-0BA9-4436-9301-0B8F827B887B}"/>
              </a:ext>
            </a:extLst>
          </p:cNvPr>
          <p:cNvSpPr txBox="1"/>
          <p:nvPr/>
        </p:nvSpPr>
        <p:spPr>
          <a:xfrm>
            <a:off x="5160136" y="5174739"/>
            <a:ext cx="288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BA1D229D-965E-40BB-8086-8132D9D85C4B}"/>
              </a:ext>
            </a:extLst>
          </p:cNvPr>
          <p:cNvSpPr txBox="1"/>
          <p:nvPr/>
        </p:nvSpPr>
        <p:spPr>
          <a:xfrm>
            <a:off x="6053574" y="4665020"/>
            <a:ext cx="3260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grpSp>
        <p:nvGrpSpPr>
          <p:cNvPr id="121" name="グループ化 120">
            <a:extLst>
              <a:ext uri="{FF2B5EF4-FFF2-40B4-BE49-F238E27FC236}">
                <a16:creationId xmlns:a16="http://schemas.microsoft.com/office/drawing/2014/main" id="{FABB3204-4CA3-446B-8BC4-68F61F432929}"/>
              </a:ext>
            </a:extLst>
          </p:cNvPr>
          <p:cNvGrpSpPr/>
          <p:nvPr/>
        </p:nvGrpSpPr>
        <p:grpSpPr>
          <a:xfrm>
            <a:off x="7247069" y="5584141"/>
            <a:ext cx="1215452" cy="1215452"/>
            <a:chOff x="5638108" y="5543188"/>
            <a:chExt cx="1215452" cy="1215452"/>
          </a:xfrm>
        </p:grpSpPr>
        <p:sp>
          <p:nvSpPr>
            <p:cNvPr id="126" name="楕円 125">
              <a:extLst>
                <a:ext uri="{FF2B5EF4-FFF2-40B4-BE49-F238E27FC236}">
                  <a16:creationId xmlns:a16="http://schemas.microsoft.com/office/drawing/2014/main" id="{C924C5B1-633C-4A85-873B-CC87745A6BD5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127" name="図 126">
              <a:extLst>
                <a:ext uri="{FF2B5EF4-FFF2-40B4-BE49-F238E27FC236}">
                  <a16:creationId xmlns:a16="http://schemas.microsoft.com/office/drawing/2014/main" id="{A0958AFF-5946-4370-9018-26E39811BE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128" name="テキスト ボックス 127">
              <a:extLst>
                <a:ext uri="{FF2B5EF4-FFF2-40B4-BE49-F238E27FC236}">
                  <a16:creationId xmlns:a16="http://schemas.microsoft.com/office/drawing/2014/main" id="{E96887B3-9377-40C8-BD3C-BAEEC6FA2A63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29" name="テキスト ボックス 128">
              <a:extLst>
                <a:ext uri="{FF2B5EF4-FFF2-40B4-BE49-F238E27FC236}">
                  <a16:creationId xmlns:a16="http://schemas.microsoft.com/office/drawing/2014/main" id="{33B8883A-2814-40C3-9E8F-7A84A2795E7F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681980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pic>
        <p:nvPicPr>
          <p:cNvPr id="53" name="図 52">
            <a:extLst>
              <a:ext uri="{FF2B5EF4-FFF2-40B4-BE49-F238E27FC236}">
                <a16:creationId xmlns:a16="http://schemas.microsoft.com/office/drawing/2014/main" id="{E646B572-CF2A-472C-842C-E89CC64AFE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4961" y="1967990"/>
            <a:ext cx="7203889" cy="4792481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0853C7B-F655-4C71-98CF-0D7DC881A80B}"/>
              </a:ext>
            </a:extLst>
          </p:cNvPr>
          <p:cNvSpPr txBox="1"/>
          <p:nvPr/>
        </p:nvSpPr>
        <p:spPr>
          <a:xfrm>
            <a:off x="725198" y="861519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floor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2B0AF978-6A88-46E1-A15C-3137C1D925D3}"/>
              </a:ext>
            </a:extLst>
          </p:cNvPr>
          <p:cNvSpPr txBox="1"/>
          <p:nvPr/>
        </p:nvSpPr>
        <p:spPr>
          <a:xfrm>
            <a:off x="3799470" y="929889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C67637EA-A3E7-47A5-B3FB-241290EAC601}"/>
              </a:ext>
            </a:extLst>
          </p:cNvPr>
          <p:cNvSpPr txBox="1"/>
          <p:nvPr/>
        </p:nvSpPr>
        <p:spPr>
          <a:xfrm>
            <a:off x="3143313" y="929890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A8B8138-E9A7-401B-BD9C-0342535A1A4D}"/>
              </a:ext>
            </a:extLst>
          </p:cNvPr>
          <p:cNvSpPr txBox="1"/>
          <p:nvPr/>
        </p:nvSpPr>
        <p:spPr>
          <a:xfrm>
            <a:off x="1588122" y="929890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B51ECE49-49AF-4681-A8C9-7484BBEF4CC6}"/>
              </a:ext>
            </a:extLst>
          </p:cNvPr>
          <p:cNvSpPr/>
          <p:nvPr/>
        </p:nvSpPr>
        <p:spPr>
          <a:xfrm>
            <a:off x="2143541" y="6321156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19952E73-105B-4E88-B6DD-44B0B9844B8F}"/>
              </a:ext>
            </a:extLst>
          </p:cNvPr>
          <p:cNvSpPr/>
          <p:nvPr/>
        </p:nvSpPr>
        <p:spPr>
          <a:xfrm>
            <a:off x="7208668" y="6321156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5" name="吹き出し: 角を丸めた四角形 74">
            <a:extLst>
              <a:ext uri="{FF2B5EF4-FFF2-40B4-BE49-F238E27FC236}">
                <a16:creationId xmlns:a16="http://schemas.microsoft.com/office/drawing/2014/main" id="{46C14942-C044-4901-B7A7-EFDDA70CAE91}"/>
              </a:ext>
            </a:extLst>
          </p:cNvPr>
          <p:cNvSpPr/>
          <p:nvPr/>
        </p:nvSpPr>
        <p:spPr>
          <a:xfrm>
            <a:off x="2266606" y="5656267"/>
            <a:ext cx="1404585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B18BADB3-E8B4-4DAF-B03E-DA0031777FD4}"/>
              </a:ext>
            </a:extLst>
          </p:cNvPr>
          <p:cNvSpPr txBox="1"/>
          <p:nvPr/>
        </p:nvSpPr>
        <p:spPr>
          <a:xfrm>
            <a:off x="2289966" y="5649793"/>
            <a:ext cx="13812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floor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22080A09-D6A3-474C-A70F-71912F263839}"/>
              </a:ext>
            </a:extLst>
          </p:cNvPr>
          <p:cNvSpPr txBox="1"/>
          <p:nvPr/>
        </p:nvSpPr>
        <p:spPr>
          <a:xfrm>
            <a:off x="2931489" y="1477768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631C1061-0AD0-4F34-A2B1-E758F8C883E2}"/>
              </a:ext>
            </a:extLst>
          </p:cNvPr>
          <p:cNvSpPr txBox="1"/>
          <p:nvPr/>
        </p:nvSpPr>
        <p:spPr>
          <a:xfrm>
            <a:off x="4222998" y="1485557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293578FD-38CD-4DEC-B108-D0816D2EA8C2}"/>
              </a:ext>
            </a:extLst>
          </p:cNvPr>
          <p:cNvSpPr txBox="1"/>
          <p:nvPr/>
        </p:nvSpPr>
        <p:spPr>
          <a:xfrm>
            <a:off x="5671100" y="1485558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D4559CFF-E4CC-4440-A805-00385304A2EA}"/>
              </a:ext>
            </a:extLst>
          </p:cNvPr>
          <p:cNvSpPr txBox="1"/>
          <p:nvPr/>
        </p:nvSpPr>
        <p:spPr>
          <a:xfrm>
            <a:off x="2802524" y="5712913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334406474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E2385E5-446B-4479-882A-48412619E3A4}"/>
              </a:ext>
            </a:extLst>
          </p:cNvPr>
          <p:cNvSpPr txBox="1"/>
          <p:nvPr/>
        </p:nvSpPr>
        <p:spPr>
          <a:xfrm>
            <a:off x="725198" y="1010988"/>
            <a:ext cx="769527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床を飾ることができました。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EFE56AA5-5857-43AA-8B3E-56DD024012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0300" y="1477269"/>
            <a:ext cx="7189508" cy="4782914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7B99A0-BDE2-4C58-949A-7454245F5EB0}"/>
              </a:ext>
            </a:extLst>
          </p:cNvPr>
          <p:cNvSpPr txBox="1"/>
          <p:nvPr/>
        </p:nvSpPr>
        <p:spPr>
          <a:xfrm>
            <a:off x="678585" y="97992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ゆか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9C62278-4BD8-49E9-8271-913844E69E02}"/>
              </a:ext>
            </a:extLst>
          </p:cNvPr>
          <p:cNvSpPr txBox="1"/>
          <p:nvPr/>
        </p:nvSpPr>
        <p:spPr>
          <a:xfrm>
            <a:off x="1141377" y="979926"/>
            <a:ext cx="499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かざ</a:t>
            </a:r>
          </a:p>
        </p:txBody>
      </p:sp>
    </p:spTree>
    <p:extLst>
      <p:ext uri="{BB962C8B-B14F-4D97-AF65-F5344CB8AC3E}">
        <p14:creationId xmlns:p14="http://schemas.microsoft.com/office/powerpoint/2010/main" val="77976021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E2385E5-446B-4479-882A-48412619E3A4}"/>
              </a:ext>
            </a:extLst>
          </p:cNvPr>
          <p:cNvSpPr txBox="1"/>
          <p:nvPr/>
        </p:nvSpPr>
        <p:spPr>
          <a:xfrm>
            <a:off x="725198" y="1010988"/>
            <a:ext cx="769527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門が開きました。進みましょう！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EFE56AA5-5857-43AA-8B3E-56DD024012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0300" y="1477269"/>
            <a:ext cx="7189508" cy="4782914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7B99A0-BDE2-4C58-949A-7454245F5EB0}"/>
              </a:ext>
            </a:extLst>
          </p:cNvPr>
          <p:cNvSpPr txBox="1"/>
          <p:nvPr/>
        </p:nvSpPr>
        <p:spPr>
          <a:xfrm>
            <a:off x="678585" y="979926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もん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9C62278-4BD8-49E9-8271-913844E69E02}"/>
              </a:ext>
            </a:extLst>
          </p:cNvPr>
          <p:cNvSpPr txBox="1"/>
          <p:nvPr/>
        </p:nvSpPr>
        <p:spPr>
          <a:xfrm>
            <a:off x="1141377" y="979926"/>
            <a:ext cx="499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B0990FA9-56EE-4D69-B6C0-0E4592F2DF13}"/>
              </a:ext>
            </a:extLst>
          </p:cNvPr>
          <p:cNvSpPr txBox="1"/>
          <p:nvPr/>
        </p:nvSpPr>
        <p:spPr>
          <a:xfrm>
            <a:off x="2526852" y="989691"/>
            <a:ext cx="4999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</p:spTree>
    <p:extLst>
      <p:ext uri="{BB962C8B-B14F-4D97-AF65-F5344CB8AC3E}">
        <p14:creationId xmlns:p14="http://schemas.microsoft.com/office/powerpoint/2010/main" val="419111624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E2385E5-446B-4479-882A-48412619E3A4}"/>
              </a:ext>
            </a:extLst>
          </p:cNvPr>
          <p:cNvSpPr txBox="1"/>
          <p:nvPr/>
        </p:nvSpPr>
        <p:spPr>
          <a:xfrm>
            <a:off x="725198" y="1010988"/>
            <a:ext cx="7695272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階段を登り、広場に向かいましょう。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EFE56AA5-5857-43AA-8B3E-56DD024012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0300" y="1477269"/>
            <a:ext cx="7189508" cy="4782914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7B99A0-BDE2-4C58-949A-7454245F5EB0}"/>
              </a:ext>
            </a:extLst>
          </p:cNvPr>
          <p:cNvSpPr txBox="1"/>
          <p:nvPr/>
        </p:nvSpPr>
        <p:spPr>
          <a:xfrm>
            <a:off x="661001" y="982481"/>
            <a:ext cx="7612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かいだん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9C62278-4BD8-49E9-8271-913844E69E02}"/>
              </a:ext>
            </a:extLst>
          </p:cNvPr>
          <p:cNvSpPr txBox="1"/>
          <p:nvPr/>
        </p:nvSpPr>
        <p:spPr>
          <a:xfrm>
            <a:off x="2820710" y="982481"/>
            <a:ext cx="324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9DAD79F-02A1-4341-BE10-F121E6352905}"/>
              </a:ext>
            </a:extLst>
          </p:cNvPr>
          <p:cNvSpPr txBox="1"/>
          <p:nvPr/>
        </p:nvSpPr>
        <p:spPr>
          <a:xfrm>
            <a:off x="2085798" y="982481"/>
            <a:ext cx="6486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ひろば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A1B1EB1-8D66-40E8-A2F4-D67E7960D292}"/>
              </a:ext>
            </a:extLst>
          </p:cNvPr>
          <p:cNvSpPr txBox="1"/>
          <p:nvPr/>
        </p:nvSpPr>
        <p:spPr>
          <a:xfrm>
            <a:off x="1350873" y="982481"/>
            <a:ext cx="5118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のぼ</a:t>
            </a:r>
          </a:p>
        </p:txBody>
      </p:sp>
    </p:spTree>
    <p:extLst>
      <p:ext uri="{BB962C8B-B14F-4D97-AF65-F5344CB8AC3E}">
        <p14:creationId xmlns:p14="http://schemas.microsoft.com/office/powerpoint/2010/main" val="98419291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0A59552F-7CCC-4E7C-9B58-3A49D64B4B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2460" y="1615477"/>
            <a:ext cx="7279077" cy="4842501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1390057-EB91-40AE-9225-738064D1A92D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Rubin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博士のホログラムに話を聞いてみましょう。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AF9A63B-74F8-4AF9-8D9E-22861BC3ED42}"/>
              </a:ext>
            </a:extLst>
          </p:cNvPr>
          <p:cNvSpPr txBox="1"/>
          <p:nvPr/>
        </p:nvSpPr>
        <p:spPr>
          <a:xfrm>
            <a:off x="3322120" y="1072507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BC1DAEB-C5DA-4112-A5A8-36D8D5898557}"/>
              </a:ext>
            </a:extLst>
          </p:cNvPr>
          <p:cNvSpPr txBox="1"/>
          <p:nvPr/>
        </p:nvSpPr>
        <p:spPr>
          <a:xfrm>
            <a:off x="1341689" y="1072506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はかせ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3EBBAA4-C005-4309-BE8D-87EA1C51D436}"/>
              </a:ext>
            </a:extLst>
          </p:cNvPr>
          <p:cNvSpPr txBox="1"/>
          <p:nvPr/>
        </p:nvSpPr>
        <p:spPr>
          <a:xfrm>
            <a:off x="3935855" y="1072506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7" name="楕円 16">
            <a:extLst>
              <a:ext uri="{FF2B5EF4-FFF2-40B4-BE49-F238E27FC236}">
                <a16:creationId xmlns:a16="http://schemas.microsoft.com/office/drawing/2014/main" id="{2B74182D-41E4-4A08-B0A9-F846659CA808}"/>
              </a:ext>
            </a:extLst>
          </p:cNvPr>
          <p:cNvSpPr/>
          <p:nvPr/>
        </p:nvSpPr>
        <p:spPr>
          <a:xfrm>
            <a:off x="3446642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79864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1CD35CF-8781-42D7-8B2F-72BB5B58A8EF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7907D3E-5126-44C1-A11B-C5D60FDC05DD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624AD080-1C6A-497A-B75A-4CB8CDE661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28560" y="2909495"/>
            <a:ext cx="6335304" cy="3187450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FCE757B-8E01-4CE3-B44B-C7050069A383}"/>
              </a:ext>
            </a:extLst>
          </p:cNvPr>
          <p:cNvSpPr txBox="1"/>
          <p:nvPr/>
        </p:nvSpPr>
        <p:spPr>
          <a:xfrm>
            <a:off x="615462" y="1065713"/>
            <a:ext cx="780756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タイムトンネルの入口が見つかりました。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今度こそあなたは私たちの場所に戻ってくることでしょう。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駆動装置を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時計回りに</a:t>
            </a:r>
            <a:r>
              <a:rPr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度回転させ、時間のゆがみの周波数をリセットします。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7E3D718-31D8-4EBA-B574-546E48027A78}"/>
              </a:ext>
            </a:extLst>
          </p:cNvPr>
          <p:cNvSpPr txBox="1"/>
          <p:nvPr/>
        </p:nvSpPr>
        <p:spPr>
          <a:xfrm>
            <a:off x="2813230" y="1136840"/>
            <a:ext cx="426328" cy="217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8E7C840-0472-47FF-8FF8-E5702CCE7E96}"/>
              </a:ext>
            </a:extLst>
          </p:cNvPr>
          <p:cNvSpPr txBox="1"/>
          <p:nvPr/>
        </p:nvSpPr>
        <p:spPr>
          <a:xfrm>
            <a:off x="1635369" y="2106985"/>
            <a:ext cx="74734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とけいまわ</a:t>
            </a:r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077F6F9C-33E3-4A01-8CD6-0D99A71B8401}"/>
              </a:ext>
            </a:extLst>
          </p:cNvPr>
          <p:cNvSpPr/>
          <p:nvPr/>
        </p:nvSpPr>
        <p:spPr>
          <a:xfrm>
            <a:off x="7301090" y="2999706"/>
            <a:ext cx="303362" cy="32054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1013315-1073-4B1E-BC9C-3582A6238063}"/>
              </a:ext>
            </a:extLst>
          </p:cNvPr>
          <p:cNvSpPr txBox="1"/>
          <p:nvPr/>
        </p:nvSpPr>
        <p:spPr>
          <a:xfrm>
            <a:off x="4128598" y="2106985"/>
            <a:ext cx="6090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じかん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E5190D8-F370-4E08-9B6E-95BB6079285E}"/>
              </a:ext>
            </a:extLst>
          </p:cNvPr>
          <p:cNvSpPr txBox="1"/>
          <p:nvPr/>
        </p:nvSpPr>
        <p:spPr>
          <a:xfrm>
            <a:off x="2227165" y="1136840"/>
            <a:ext cx="5942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いりぐち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CC1D1E1-CFA1-4455-A033-1B6AC5FCA1BD}"/>
              </a:ext>
            </a:extLst>
          </p:cNvPr>
          <p:cNvSpPr txBox="1"/>
          <p:nvPr/>
        </p:nvSpPr>
        <p:spPr>
          <a:xfrm>
            <a:off x="672540" y="2106985"/>
            <a:ext cx="9057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くどうそうち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83C5F11-7C6D-4C1F-972C-FD8EFFAF57F9}"/>
              </a:ext>
            </a:extLst>
          </p:cNvPr>
          <p:cNvSpPr txBox="1"/>
          <p:nvPr/>
        </p:nvSpPr>
        <p:spPr>
          <a:xfrm>
            <a:off x="2803865" y="6144081"/>
            <a:ext cx="328368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44877A8-813F-4E0C-8791-7FFB6845D9EF}"/>
              </a:ext>
            </a:extLst>
          </p:cNvPr>
          <p:cNvSpPr txBox="1"/>
          <p:nvPr/>
        </p:nvSpPr>
        <p:spPr>
          <a:xfrm>
            <a:off x="4362504" y="6212671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64320C4-67D8-497C-9604-697A90A35720}"/>
              </a:ext>
            </a:extLst>
          </p:cNvPr>
          <p:cNvSpPr txBox="1"/>
          <p:nvPr/>
        </p:nvSpPr>
        <p:spPr>
          <a:xfrm>
            <a:off x="621785" y="1621491"/>
            <a:ext cx="54788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こんど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758B3FD0-788D-4C8A-8AA9-8999EEAE953D}"/>
              </a:ext>
            </a:extLst>
          </p:cNvPr>
          <p:cNvSpPr txBox="1"/>
          <p:nvPr/>
        </p:nvSpPr>
        <p:spPr>
          <a:xfrm>
            <a:off x="3636568" y="1621491"/>
            <a:ext cx="415287" cy="218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5AECB94-BA16-4C72-846C-17B7E23AC224}"/>
              </a:ext>
            </a:extLst>
          </p:cNvPr>
          <p:cNvSpPr txBox="1"/>
          <p:nvPr/>
        </p:nvSpPr>
        <p:spPr>
          <a:xfrm>
            <a:off x="3067685" y="1621491"/>
            <a:ext cx="5725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A1FC316-1DFE-41CD-A4AB-21B9A858ADF1}"/>
              </a:ext>
            </a:extLst>
          </p:cNvPr>
          <p:cNvSpPr txBox="1"/>
          <p:nvPr/>
        </p:nvSpPr>
        <p:spPr>
          <a:xfrm>
            <a:off x="2160222" y="1621491"/>
            <a:ext cx="52055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わたし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73434DB5-B17F-48CF-B974-64780869DE89}"/>
              </a:ext>
            </a:extLst>
          </p:cNvPr>
          <p:cNvSpPr txBox="1"/>
          <p:nvPr/>
        </p:nvSpPr>
        <p:spPr>
          <a:xfrm>
            <a:off x="5481028" y="2106985"/>
            <a:ext cx="9292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しゅうはすう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B780416C-0778-4A49-A980-2112749DC182}"/>
              </a:ext>
            </a:extLst>
          </p:cNvPr>
          <p:cNvSpPr txBox="1"/>
          <p:nvPr/>
        </p:nvSpPr>
        <p:spPr>
          <a:xfrm>
            <a:off x="2947033" y="2106985"/>
            <a:ext cx="7881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 かいてん</a:t>
            </a:r>
          </a:p>
        </p:txBody>
      </p:sp>
    </p:spTree>
    <p:extLst>
      <p:ext uri="{BB962C8B-B14F-4D97-AF65-F5344CB8AC3E}">
        <p14:creationId xmlns:p14="http://schemas.microsoft.com/office/powerpoint/2010/main" val="384172791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．床を飾ろう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A89DA78-2407-4485-A9C1-5D919940BF01}"/>
              </a:ext>
            </a:extLst>
          </p:cNvPr>
          <p:cNvSpPr txBox="1"/>
          <p:nvPr/>
        </p:nvSpPr>
        <p:spPr>
          <a:xfrm>
            <a:off x="725197" y="1010988"/>
            <a:ext cx="799017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タイムトンネルが作動しました！ミッション完了です。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C5A5D953-A067-4232-9D99-C5EF771EABC9}"/>
              </a:ext>
            </a:extLst>
          </p:cNvPr>
          <p:cNvSpPr txBox="1"/>
          <p:nvPr/>
        </p:nvSpPr>
        <p:spPr>
          <a:xfrm>
            <a:off x="5215407" y="994555"/>
            <a:ext cx="8737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59C88ECA-D9D3-410C-9208-1B239838253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30300" y="1477269"/>
            <a:ext cx="7189508" cy="4782914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FAFBC8A-AB69-4A21-94C2-87A86B3D0F1D}"/>
              </a:ext>
            </a:extLst>
          </p:cNvPr>
          <p:cNvSpPr txBox="1"/>
          <p:nvPr/>
        </p:nvSpPr>
        <p:spPr>
          <a:xfrm>
            <a:off x="2549768" y="994555"/>
            <a:ext cx="6564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さどう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343F922-DA2A-4234-A473-FFC8443C0DAE}"/>
              </a:ext>
            </a:extLst>
          </p:cNvPr>
          <p:cNvSpPr txBox="1"/>
          <p:nvPr/>
        </p:nvSpPr>
        <p:spPr>
          <a:xfrm>
            <a:off x="92797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ゆか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A5FDA63-E626-496B-8E84-61682353ED55}"/>
              </a:ext>
            </a:extLst>
          </p:cNvPr>
          <p:cNvSpPr txBox="1"/>
          <p:nvPr/>
        </p:nvSpPr>
        <p:spPr>
          <a:xfrm>
            <a:off x="1521215" y="402680"/>
            <a:ext cx="5118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かざ</a:t>
            </a:r>
          </a:p>
        </p:txBody>
      </p:sp>
    </p:spTree>
    <p:extLst>
      <p:ext uri="{BB962C8B-B14F-4D97-AF65-F5344CB8AC3E}">
        <p14:creationId xmlns:p14="http://schemas.microsoft.com/office/powerpoint/2010/main" val="87595716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課題の終了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3985ED-B7C1-440B-9BFA-927D0E77D886}"/>
              </a:ext>
            </a:extLst>
          </p:cNvPr>
          <p:cNvSpPr txBox="1"/>
          <p:nvPr/>
        </p:nvSpPr>
        <p:spPr>
          <a:xfrm>
            <a:off x="1830278" y="1406170"/>
            <a:ext cx="992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</p:spTree>
    <p:extLst>
      <p:ext uri="{BB962C8B-B14F-4D97-AF65-F5344CB8AC3E}">
        <p14:creationId xmlns:p14="http://schemas.microsoft.com/office/powerpoint/2010/main" val="88532958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3513E87-365D-4BC5-BFC4-EA7432BBC1AA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3D6B741-EED1-46BF-A9B6-694A1ED1C9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71050" y="1657069"/>
            <a:ext cx="7442432" cy="4951175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50630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Esc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キーを押し、「セーブして終了」ボタンを押します。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1524483" y="1011783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5159895" y="1011783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3355506" y="1011783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1398429" y="3648722"/>
            <a:ext cx="2443809" cy="26751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98158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2B120EE-5A00-4D2C-B7E6-246AC3229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464" y="1871245"/>
            <a:ext cx="4656596" cy="382247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77634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もう一度「セーブして終了」ボタンを押すと、課題が終了します。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4346198" y="1027476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906164" y="1027476"/>
            <a:ext cx="571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2509714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2090887" y="4145872"/>
            <a:ext cx="4336546" cy="69245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4F1E224-5362-4B02-81B0-CC0278D20130}"/>
              </a:ext>
            </a:extLst>
          </p:cNvPr>
          <p:cNvSpPr txBox="1"/>
          <p:nvPr/>
        </p:nvSpPr>
        <p:spPr>
          <a:xfrm>
            <a:off x="5797326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D99F94B-20EE-4F28-8B45-37E0C8D4F5D8}"/>
              </a:ext>
            </a:extLst>
          </p:cNvPr>
          <p:cNvSpPr txBox="1"/>
          <p:nvPr/>
        </p:nvSpPr>
        <p:spPr>
          <a:xfrm>
            <a:off x="5299969" y="1027476"/>
            <a:ext cx="5948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CAF973D-125A-4C68-8595-DB96FB6FCAE7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9922341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2EB86F2-64B6-44A7-8837-7ABBB9DA89B6}"/>
              </a:ext>
            </a:extLst>
          </p:cNvPr>
          <p:cNvSpPr txBox="1"/>
          <p:nvPr/>
        </p:nvSpPr>
        <p:spPr>
          <a:xfrm>
            <a:off x="479565" y="1123793"/>
            <a:ext cx="1997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画像引用サイト</a:t>
            </a:r>
            <a:endParaRPr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7F4920B-8A80-43B4-995A-EC5AAD6E6A69}"/>
              </a:ext>
            </a:extLst>
          </p:cNvPr>
          <p:cNvSpPr txBox="1"/>
          <p:nvPr/>
        </p:nvSpPr>
        <p:spPr>
          <a:xfrm>
            <a:off x="720741" y="2279370"/>
            <a:ext cx="5031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公式リファレンス（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P46,49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48AF3B8-7A4D-4EA2-81B5-33268F259854}"/>
              </a:ext>
            </a:extLst>
          </p:cNvPr>
          <p:cNvSpPr txBox="1"/>
          <p:nvPr/>
        </p:nvSpPr>
        <p:spPr>
          <a:xfrm>
            <a:off x="1102481" y="2745443"/>
            <a:ext cx="754436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  <a:hlinkClick r:id="rId2"/>
              </a:rPr>
              <a:t>https://meedownloads.blob.core.windows.net/learning-experience/Coding_Fundamentals/Block%203/Educator%20Guide%20Block%203%20Lesson%203_V1.1.pdf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0530016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マインクラフト（リンク）">
      <a:dk1>
        <a:srgbClr val="777777"/>
      </a:dk1>
      <a:lt1>
        <a:sysClr val="window" lastClr="FFFFFF"/>
      </a:lt1>
      <a:dk2>
        <a:srgbClr val="5F5F5F"/>
      </a:dk2>
      <a:lt2>
        <a:srgbClr val="EEECE1"/>
      </a:lt2>
      <a:accent1>
        <a:srgbClr val="DA6272"/>
      </a:accent1>
      <a:accent2>
        <a:srgbClr val="A4C51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BACC6"/>
      </a:hlink>
      <a:folHlink>
        <a:srgbClr val="7B9310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fb0879af-3eba-417a-a55a-ffe6dcd6ca77"/>
    <ds:schemaRef ds:uri="http://schemas.microsoft.com/sharepoint/v3"/>
    <ds:schemaRef ds:uri="http://www.w3.org/XML/1998/namespace"/>
    <ds:schemaRef ds:uri="http://schemas.microsoft.com/office/infopath/2007/PartnerControls"/>
    <ds:schemaRef ds:uri="6dc4bcd6-49db-4c07-9060-8acfc67cef9f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4838</Words>
  <Application>Microsoft Office PowerPoint</Application>
  <PresentationFormat>画面に合わせる (4:3)</PresentationFormat>
  <Paragraphs>1644</Paragraphs>
  <Slides>93</Slides>
  <Notes>41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93</vt:i4>
      </vt:variant>
    </vt:vector>
  </HeadingPairs>
  <TitlesOfParts>
    <vt:vector size="99" baseType="lpstr">
      <vt:lpstr>Meiryo UI</vt:lpstr>
      <vt:lpstr>UD デジタル 教科書体 NP-R</vt:lpstr>
      <vt:lpstr>メイリオ</vt:lpstr>
      <vt:lpstr>Arial</vt:lpstr>
      <vt:lpstr>Century Gothic</vt:lpstr>
      <vt:lpstr>曲線</vt:lpstr>
      <vt:lpstr>第15回　古代ローマで建築をしよう！</vt:lpstr>
      <vt:lpstr>目次</vt:lpstr>
      <vt:lpstr>本日のミッション！</vt:lpstr>
      <vt:lpstr>ミッション：古代ローマで建築をしよう</vt:lpstr>
      <vt:lpstr>プログラミングの準備</vt:lpstr>
      <vt:lpstr>Minecraft: Education Editionの起動</vt:lpstr>
      <vt:lpstr>Minecraft: Education Editionへのログイン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ミッション1：材料を集めよう</vt:lpstr>
      <vt:lpstr>世界の作成</vt:lpstr>
      <vt:lpstr>ストーリーの確認</vt:lpstr>
      <vt:lpstr>ストーリーの確認</vt:lpstr>
      <vt:lpstr>ストーリーの確認</vt:lpstr>
      <vt:lpstr>ストーリーの確認</vt:lpstr>
      <vt:lpstr>1．材料を集めよう</vt:lpstr>
      <vt:lpstr>1．材料を集めよう</vt:lpstr>
      <vt:lpstr>1．材料を集めよう</vt:lpstr>
      <vt:lpstr>1．材料を集めよう</vt:lpstr>
      <vt:lpstr>1．材料を集めよう</vt:lpstr>
      <vt:lpstr>1．材料を集めよう</vt:lpstr>
      <vt:lpstr>1．材料を集めよう</vt:lpstr>
      <vt:lpstr>1．材料を集めよう</vt:lpstr>
      <vt:lpstr>1．材料を集めよう</vt:lpstr>
      <vt:lpstr>1．材料を集めよう</vt:lpstr>
      <vt:lpstr>1．材料を集めよう</vt:lpstr>
      <vt:lpstr>1．材料を集めよう</vt:lpstr>
      <vt:lpstr>1．材料を集めよう</vt:lpstr>
      <vt:lpstr>1．材料を集めよう</vt:lpstr>
      <vt:lpstr>1．材料を集めよう</vt:lpstr>
      <vt:lpstr>1．材料を集めよう</vt:lpstr>
      <vt:lpstr>1．材料を集めよう</vt:lpstr>
      <vt:lpstr>1．材料を集めよう</vt:lpstr>
      <vt:lpstr>【参考】ミッションをやり直したい時は？</vt:lpstr>
      <vt:lpstr>ミッション2：水道を作ろう</vt:lpstr>
      <vt:lpstr>ストーリーの確認</vt:lpstr>
      <vt:lpstr>ストーリーの確認</vt:lpstr>
      <vt:lpstr>ストーリーの確認</vt:lpstr>
      <vt:lpstr>2．水道を作ろう</vt:lpstr>
      <vt:lpstr>2．水道を作ろう</vt:lpstr>
      <vt:lpstr>2．水道を作ろう</vt:lpstr>
      <vt:lpstr>2．水道を作ろう</vt:lpstr>
      <vt:lpstr>2．水道を作ろう</vt:lpstr>
      <vt:lpstr>2．水道を作ろう</vt:lpstr>
      <vt:lpstr>2．水道を作ろう</vt:lpstr>
      <vt:lpstr>2．水道を作ろう</vt:lpstr>
      <vt:lpstr>2．水道を作ろう</vt:lpstr>
      <vt:lpstr>2．水道を作ろう</vt:lpstr>
      <vt:lpstr>2．水道を作ろう</vt:lpstr>
      <vt:lpstr>2．水道を作ろう</vt:lpstr>
      <vt:lpstr>2．水道を作ろう</vt:lpstr>
      <vt:lpstr>2．水道を作ろう</vt:lpstr>
      <vt:lpstr>2．水道を作ろう</vt:lpstr>
      <vt:lpstr>2．水道を作ろう</vt:lpstr>
      <vt:lpstr>2．水道を作ろう</vt:lpstr>
      <vt:lpstr>ミッション3：床を飾ろう</vt:lpstr>
      <vt:lpstr>ストーリーの確認</vt:lpstr>
      <vt:lpstr>ストーリーの確認</vt:lpstr>
      <vt:lpstr>ストーリーの確認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3．床を飾ろう</vt:lpstr>
      <vt:lpstr>課題の終了</vt:lpstr>
      <vt:lpstr>課題の終了</vt:lpstr>
      <vt:lpstr>課題の終了</vt:lpstr>
      <vt:lpstr>おつかれさまでした！ がんばったね！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2023-01-23T00:44:45Z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