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93"/>
  </p:notesMasterIdLst>
  <p:handoutMasterIdLst>
    <p:handoutMasterId r:id="rId94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946" r:id="rId17"/>
    <p:sldId id="947" r:id="rId18"/>
    <p:sldId id="948" r:id="rId19"/>
    <p:sldId id="940" r:id="rId20"/>
    <p:sldId id="740" r:id="rId21"/>
    <p:sldId id="1413" r:id="rId22"/>
    <p:sldId id="1414" r:id="rId23"/>
    <p:sldId id="878" r:id="rId24"/>
    <p:sldId id="1415" r:id="rId25"/>
    <p:sldId id="1165" r:id="rId26"/>
    <p:sldId id="1416" r:id="rId27"/>
    <p:sldId id="1417" r:id="rId28"/>
    <p:sldId id="1418" r:id="rId29"/>
    <p:sldId id="1419" r:id="rId30"/>
    <p:sldId id="1420" r:id="rId31"/>
    <p:sldId id="1422" r:id="rId32"/>
    <p:sldId id="1421" r:id="rId33"/>
    <p:sldId id="1011" r:id="rId34"/>
    <p:sldId id="1425" r:id="rId35"/>
    <p:sldId id="1426" r:id="rId36"/>
    <p:sldId id="1430" r:id="rId37"/>
    <p:sldId id="1442" r:id="rId38"/>
    <p:sldId id="956" r:id="rId39"/>
    <p:sldId id="1431" r:id="rId40"/>
    <p:sldId id="1432" r:id="rId41"/>
    <p:sldId id="1443" r:id="rId42"/>
    <p:sldId id="1436" r:id="rId43"/>
    <p:sldId id="1435" r:id="rId44"/>
    <p:sldId id="1444" r:id="rId45"/>
    <p:sldId id="1437" r:id="rId46"/>
    <p:sldId id="1446" r:id="rId47"/>
    <p:sldId id="1449" r:id="rId48"/>
    <p:sldId id="1447" r:id="rId49"/>
    <p:sldId id="1450" r:id="rId50"/>
    <p:sldId id="1448" r:id="rId51"/>
    <p:sldId id="1445" r:id="rId52"/>
    <p:sldId id="1438" r:id="rId53"/>
    <p:sldId id="1439" r:id="rId54"/>
    <p:sldId id="1354" r:id="rId55"/>
    <p:sldId id="1476" r:id="rId56"/>
    <p:sldId id="1477" r:id="rId57"/>
    <p:sldId id="1441" r:id="rId58"/>
    <p:sldId id="1451" r:id="rId59"/>
    <p:sldId id="1452" r:id="rId60"/>
    <p:sldId id="1454" r:id="rId61"/>
    <p:sldId id="1478" r:id="rId62"/>
    <p:sldId id="1479" r:id="rId63"/>
    <p:sldId id="1455" r:id="rId64"/>
    <p:sldId id="1456" r:id="rId65"/>
    <p:sldId id="1458" r:id="rId66"/>
    <p:sldId id="1459" r:id="rId67"/>
    <p:sldId id="1457" r:id="rId68"/>
    <p:sldId id="1462" r:id="rId69"/>
    <p:sldId id="1460" r:id="rId70"/>
    <p:sldId id="1480" r:id="rId71"/>
    <p:sldId id="1461" r:id="rId72"/>
    <p:sldId id="1464" r:id="rId73"/>
    <p:sldId id="1465" r:id="rId74"/>
    <p:sldId id="1466" r:id="rId75"/>
    <p:sldId id="1467" r:id="rId76"/>
    <p:sldId id="1468" r:id="rId77"/>
    <p:sldId id="1469" r:id="rId78"/>
    <p:sldId id="1371" r:id="rId79"/>
    <p:sldId id="1470" r:id="rId80"/>
    <p:sldId id="1471" r:id="rId81"/>
    <p:sldId id="1472" r:id="rId82"/>
    <p:sldId id="1473" r:id="rId83"/>
    <p:sldId id="1474" r:id="rId84"/>
    <p:sldId id="1402" r:id="rId85"/>
    <p:sldId id="1408" r:id="rId86"/>
    <p:sldId id="1411" r:id="rId87"/>
    <p:sldId id="1481" r:id="rId88"/>
    <p:sldId id="943" r:id="rId89"/>
    <p:sldId id="931" r:id="rId90"/>
    <p:sldId id="1010" r:id="rId91"/>
    <p:sldId id="335" r:id="rId92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4B"/>
    <a:srgbClr val="85D4E7"/>
    <a:srgbClr val="808080"/>
    <a:srgbClr val="575E75"/>
    <a:srgbClr val="C55A11"/>
    <a:srgbClr val="79AE02"/>
    <a:srgbClr val="067F9C"/>
    <a:srgbClr val="03556D"/>
    <a:srgbClr val="145C72"/>
    <a:srgbClr val="0C5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64" autoAdjust="0"/>
    <p:restoredTop sz="95244" autoAdjust="0"/>
  </p:normalViewPr>
  <p:slideViewPr>
    <p:cSldViewPr snapToGrid="0">
      <p:cViewPr varScale="1">
        <p:scale>
          <a:sx n="109" d="100"/>
          <a:sy n="109" d="100"/>
        </p:scale>
        <p:origin x="135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commentAuthors" Target="commentAuthor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handoutMaster" Target="handoutMasters/handoutMaster1.xml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notesMaster" Target="notesMasters/notesMaster1.xml"/><Relationship Id="rId9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2022/7/18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2022/7/18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9729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95496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9004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24031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85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7.png"/><Relationship Id="rId7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52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5.PNG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image" Target="../media/image3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6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5.PNG"/><Relationship Id="rId4" Type="http://schemas.openxmlformats.org/officeDocument/2006/relationships/image" Target="../media/image5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3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39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14</a:t>
            </a:r>
            <a:r>
              <a:rPr lang="ja-JP" altLang="en-US" dirty="0"/>
              <a:t>回　恐竜時代から抜け出そう！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17808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C7B0A38-F202-4F9F-8946-615F66D80705}"/>
              </a:ext>
            </a:extLst>
          </p:cNvPr>
          <p:cNvSpPr txBox="1"/>
          <p:nvPr/>
        </p:nvSpPr>
        <p:spPr>
          <a:xfrm>
            <a:off x="2251492" y="4866651"/>
            <a:ext cx="1757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きょうりゅうじだい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17AFD4E-B6E8-4068-A16B-87B54B8789EA}"/>
              </a:ext>
            </a:extLst>
          </p:cNvPr>
          <p:cNvSpPr txBox="1"/>
          <p:nvPr/>
        </p:nvSpPr>
        <p:spPr>
          <a:xfrm>
            <a:off x="5406380" y="4866651"/>
            <a:ext cx="285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CF169A-E428-4A44-ACEA-0D728271C728}"/>
              </a:ext>
            </a:extLst>
          </p:cNvPr>
          <p:cNvSpPr txBox="1"/>
          <p:nvPr/>
        </p:nvSpPr>
        <p:spPr>
          <a:xfrm>
            <a:off x="4566811" y="4866651"/>
            <a:ext cx="442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コンテンツ プレースホルダー 5">
            <a:extLst>
              <a:ext uri="{FF2B5EF4-FFF2-40B4-BE49-F238E27FC236}">
                <a16:creationId xmlns:a16="http://schemas.microsoft.com/office/drawing/2014/main" id="{F5DE8829-D921-490E-84EA-94FDD8D24F4C}"/>
              </a:ext>
            </a:extLst>
          </p:cNvPr>
          <p:cNvSpPr txBox="1">
            <a:spLocks/>
          </p:cNvSpPr>
          <p:nvPr/>
        </p:nvSpPr>
        <p:spPr>
          <a:xfrm>
            <a:off x="4818747" y="1461264"/>
            <a:ext cx="4147187" cy="4770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6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16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：くぼみを進もう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：電源を供給しよう</a:t>
            </a:r>
            <a:endParaRPr lang="en-US" altLang="ja-JP" dirty="0"/>
          </a:p>
          <a:p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8" y="1463040"/>
            <a:ext cx="4503591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：忍び足で進もう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：トンネルを進もう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：溶岩を渡ろう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5032813" y="3112011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5671168" y="3110696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2592C76-AE25-48BA-8765-BF8135245124}"/>
              </a:ext>
            </a:extLst>
          </p:cNvPr>
          <p:cNvSpPr txBox="1"/>
          <p:nvPr/>
        </p:nvSpPr>
        <p:spPr>
          <a:xfrm>
            <a:off x="6226630" y="2333361"/>
            <a:ext cx="639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28231BF-DBBB-429B-BE22-85CC550F61E2}"/>
              </a:ext>
            </a:extLst>
          </p:cNvPr>
          <p:cNvSpPr txBox="1"/>
          <p:nvPr/>
        </p:nvSpPr>
        <p:spPr>
          <a:xfrm>
            <a:off x="2172567" y="3123963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E9D9917-7B3B-457C-9127-D50641CBB917}"/>
              </a:ext>
            </a:extLst>
          </p:cNvPr>
          <p:cNvSpPr txBox="1"/>
          <p:nvPr/>
        </p:nvSpPr>
        <p:spPr>
          <a:xfrm>
            <a:off x="1788662" y="3123963"/>
            <a:ext cx="3930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しの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760C0E-3ADB-41AD-918C-E43D072896E1}"/>
              </a:ext>
            </a:extLst>
          </p:cNvPr>
          <p:cNvSpPr txBox="1"/>
          <p:nvPr/>
        </p:nvSpPr>
        <p:spPr>
          <a:xfrm>
            <a:off x="2427846" y="4704949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C3C452-EF74-45DB-8113-6EB9599CD6D8}"/>
              </a:ext>
            </a:extLst>
          </p:cNvPr>
          <p:cNvSpPr txBox="1"/>
          <p:nvPr/>
        </p:nvSpPr>
        <p:spPr>
          <a:xfrm>
            <a:off x="1762209" y="4704949"/>
            <a:ext cx="639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009956C-A38E-4F72-93B2-7BAD0109EDEE}"/>
              </a:ext>
            </a:extLst>
          </p:cNvPr>
          <p:cNvSpPr txBox="1"/>
          <p:nvPr/>
        </p:nvSpPr>
        <p:spPr>
          <a:xfrm>
            <a:off x="6966850" y="1548861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778F598-DC1B-42CB-AC88-E1094B025785}"/>
              </a:ext>
            </a:extLst>
          </p:cNvPr>
          <p:cNvSpPr txBox="1"/>
          <p:nvPr/>
        </p:nvSpPr>
        <p:spPr>
          <a:xfrm>
            <a:off x="2641105" y="3123963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2F2BA5E-8DE3-4F3A-BEB3-BCF62F39FA4C}"/>
              </a:ext>
            </a:extLst>
          </p:cNvPr>
          <p:cNvSpPr txBox="1"/>
          <p:nvPr/>
        </p:nvSpPr>
        <p:spPr>
          <a:xfrm>
            <a:off x="2704941" y="3928047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8A1FB15-6DB8-480F-85B8-AD2361B418C2}"/>
              </a:ext>
            </a:extLst>
          </p:cNvPr>
          <p:cNvSpPr txBox="1"/>
          <p:nvPr/>
        </p:nvSpPr>
        <p:spPr>
          <a:xfrm>
            <a:off x="6900567" y="2333361"/>
            <a:ext cx="7464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75B377-362F-4A51-98DA-4AEDFCC6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43" y="2479366"/>
            <a:ext cx="9019713" cy="20465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ミッション：恐竜時代から抜け出そう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471665" y="943517"/>
            <a:ext cx="86371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ストーリーに沿って、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プログラム実行のきっかけ（イベント）、相対座標の使い方を学ぼう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549656" y="5056031"/>
            <a:ext cx="6853561" cy="1384278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1801210" y="5167526"/>
            <a:ext cx="66020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今回は「恐竜ラン」のストーリーにチャレンジするよ！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さまざまなミッションをクリアしながら、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プログラミングの仕方を学ぼう！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AA7A5C5-33A5-4838-8B73-8FAA06256100}"/>
              </a:ext>
            </a:extLst>
          </p:cNvPr>
          <p:cNvSpPr txBox="1"/>
          <p:nvPr/>
        </p:nvSpPr>
        <p:spPr>
          <a:xfrm>
            <a:off x="7550030" y="1661394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1801210" y="5149795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1972158" y="1034973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3" y="4844731"/>
            <a:ext cx="1066524" cy="180687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2313585" y="2502940"/>
            <a:ext cx="2227357" cy="204657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3374511" y="5881781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3978193" y="5872287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8B26364-BC26-40BE-9F2E-BF1A75A2BC86}"/>
              </a:ext>
            </a:extLst>
          </p:cNvPr>
          <p:cNvSpPr txBox="1"/>
          <p:nvPr/>
        </p:nvSpPr>
        <p:spPr>
          <a:xfrm>
            <a:off x="5252669" y="1661394"/>
            <a:ext cx="1300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そうたいざひょう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A81D-E294-49E8-AFEF-72DB1403D402}"/>
              </a:ext>
            </a:extLst>
          </p:cNvPr>
          <p:cNvSpPr txBox="1"/>
          <p:nvPr/>
        </p:nvSpPr>
        <p:spPr>
          <a:xfrm>
            <a:off x="2467534" y="5147445"/>
            <a:ext cx="8043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きょうりゅう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6FAAF1D-429D-4C9B-8472-C4B3315E2787}"/>
              </a:ext>
            </a:extLst>
          </p:cNvPr>
          <p:cNvSpPr txBox="1"/>
          <p:nvPr/>
        </p:nvSpPr>
        <p:spPr>
          <a:xfrm>
            <a:off x="1938873" y="406685"/>
            <a:ext cx="143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きょうりゅうじだい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FDA0C3B-43B8-4BD6-8B61-4674395344C2}"/>
              </a:ext>
            </a:extLst>
          </p:cNvPr>
          <p:cNvSpPr txBox="1"/>
          <p:nvPr/>
        </p:nvSpPr>
        <p:spPr>
          <a:xfrm>
            <a:off x="4486314" y="406685"/>
            <a:ext cx="34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800A98B-AB6F-4692-8EA0-4D374562B0B0}"/>
              </a:ext>
            </a:extLst>
          </p:cNvPr>
          <p:cNvSpPr txBox="1"/>
          <p:nvPr/>
        </p:nvSpPr>
        <p:spPr>
          <a:xfrm>
            <a:off x="1721787" y="1661394"/>
            <a:ext cx="728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1341F8B-4DB4-46F3-84C7-8AB9C56D6E06}"/>
              </a:ext>
            </a:extLst>
          </p:cNvPr>
          <p:cNvSpPr txBox="1"/>
          <p:nvPr/>
        </p:nvSpPr>
        <p:spPr>
          <a:xfrm>
            <a:off x="7061594" y="1661394"/>
            <a:ext cx="469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7D675EB-7A1F-4A6A-9288-2B528AA54292}"/>
              </a:ext>
            </a:extLst>
          </p:cNvPr>
          <p:cNvSpPr txBox="1"/>
          <p:nvPr/>
        </p:nvSpPr>
        <p:spPr>
          <a:xfrm>
            <a:off x="6549879" y="1661394"/>
            <a:ext cx="469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586AD72-972F-4FDB-973A-BCD42246F2B8}"/>
              </a:ext>
            </a:extLst>
          </p:cNvPr>
          <p:cNvSpPr txBox="1"/>
          <p:nvPr/>
        </p:nvSpPr>
        <p:spPr>
          <a:xfrm>
            <a:off x="3852917" y="406685"/>
            <a:ext cx="345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6217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「ブロックベースのコーディング」をクリックします。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8" y="2290440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283777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1649" y="1650650"/>
            <a:ext cx="7620700" cy="49219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485" y="2290526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32153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172769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2573" y="1650651"/>
            <a:ext cx="7598850" cy="49219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レッスン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恐竜ラン」をクリックします。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2658188" y="3227658"/>
            <a:ext cx="1866867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6263A5D-50AD-4D15-9B84-635D57655452}"/>
              </a:ext>
            </a:extLst>
          </p:cNvPr>
          <p:cNvSpPr txBox="1"/>
          <p:nvPr/>
        </p:nvSpPr>
        <p:spPr>
          <a:xfrm>
            <a:off x="2064092" y="1091408"/>
            <a:ext cx="996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きょうりゅう</a:t>
            </a:r>
          </a:p>
        </p:txBody>
      </p:sp>
    </p:spTree>
    <p:extLst>
      <p:ext uri="{BB962C8B-B14F-4D97-AF65-F5344CB8AC3E}">
        <p14:creationId xmlns:p14="http://schemas.microsoft.com/office/powerpoint/2010/main" val="407356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：忍び足で進もう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677E26-7426-4D9A-976E-16389648CA51}"/>
              </a:ext>
            </a:extLst>
          </p:cNvPr>
          <p:cNvSpPr txBox="1"/>
          <p:nvPr/>
        </p:nvSpPr>
        <p:spPr>
          <a:xfrm>
            <a:off x="4585996" y="1412004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1A9741-6539-43EB-95FC-290B1247C257}"/>
              </a:ext>
            </a:extLst>
          </p:cNvPr>
          <p:cNvSpPr txBox="1"/>
          <p:nvPr/>
        </p:nvSpPr>
        <p:spPr>
          <a:xfrm>
            <a:off x="3758682" y="1410976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FF226A8-CE73-46AC-84ED-FA75BFF894F0}"/>
              </a:ext>
            </a:extLst>
          </p:cNvPr>
          <p:cNvSpPr txBox="1"/>
          <p:nvPr/>
        </p:nvSpPr>
        <p:spPr>
          <a:xfrm>
            <a:off x="2880240" y="1410976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しの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1010552" y="1084999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1612348" y="1073827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F7D43-FEFB-463A-9EA1-0B6AE4043254}"/>
              </a:ext>
            </a:extLst>
          </p:cNvPr>
          <p:cNvSpPr txBox="1"/>
          <p:nvPr/>
        </p:nvSpPr>
        <p:spPr>
          <a:xfrm>
            <a:off x="3313519" y="1059808"/>
            <a:ext cx="299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3D3819-9C69-4273-A36C-D8AD133C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2573" y="1650650"/>
            <a:ext cx="7598850" cy="49219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C150DB3-87EC-40CA-83BD-6092B704274D}"/>
              </a:ext>
            </a:extLst>
          </p:cNvPr>
          <p:cNvSpPr/>
          <p:nvPr/>
        </p:nvSpPr>
        <p:spPr>
          <a:xfrm>
            <a:off x="6229569" y="2210542"/>
            <a:ext cx="2106564" cy="3728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3881" y="1615477"/>
            <a:ext cx="7476236" cy="484250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タイムトンネルの入口です。進んでみましょう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498686" y="1090090"/>
            <a:ext cx="72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いりぐち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2DE8AA-4AA8-4931-8C29-7F7AE0E51363}"/>
              </a:ext>
            </a:extLst>
          </p:cNvPr>
          <p:cNvSpPr txBox="1"/>
          <p:nvPr/>
        </p:nvSpPr>
        <p:spPr>
          <a:xfrm>
            <a:off x="3675184" y="1090090"/>
            <a:ext cx="4923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2161627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3881" y="1615477"/>
            <a:ext cx="7476236" cy="4842502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出口が見えてきました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。このまま進みましょう。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4139130" y="1083490"/>
            <a:ext cx="44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9BFCEAA-CAB6-4D32-8761-7A818B6761F4}"/>
              </a:ext>
            </a:extLst>
          </p:cNvPr>
          <p:cNvSpPr txBox="1"/>
          <p:nvPr/>
        </p:nvSpPr>
        <p:spPr>
          <a:xfrm>
            <a:off x="725198" y="1083490"/>
            <a:ext cx="6215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でぐち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7678927-B35B-451F-A30D-28F5197ED607}"/>
              </a:ext>
            </a:extLst>
          </p:cNvPr>
          <p:cNvSpPr txBox="1"/>
          <p:nvPr/>
        </p:nvSpPr>
        <p:spPr>
          <a:xfrm>
            <a:off x="1408370" y="1083490"/>
            <a:ext cx="44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700404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3881" y="1615477"/>
            <a:ext cx="7476236" cy="484250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画面中央にいる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078194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4926989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946558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5540724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05448" y="2904514"/>
            <a:ext cx="6381529" cy="319741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365960" y="1028826"/>
            <a:ext cx="837126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私が見えますか？見えるならよかったです。タイムトンネルに問題が発生し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て、あなたは先史時代に移動してしまいました。でも問題はありません。タイムトンネルに入れば大丈夫です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前方の寺院付近にその入口があることがわかりました。しかし、近くに恐ろしい巨大な恐竜がいるかもしれません。念のため、こっそりと見つからないようにすることをお勧めします。進みながらタイムトンネルの入口がどこにあるか特定しましょう！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3184916" y="1751224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いりぐち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249BA1-D7BB-462D-ADE9-1643D168BC17}"/>
              </a:ext>
            </a:extLst>
          </p:cNvPr>
          <p:cNvSpPr txBox="1"/>
          <p:nvPr/>
        </p:nvSpPr>
        <p:spPr>
          <a:xfrm>
            <a:off x="6218662" y="2480252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とくてい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F1A00F-D3EF-44CA-8228-BF7F2FE55950}"/>
              </a:ext>
            </a:extLst>
          </p:cNvPr>
          <p:cNvSpPr txBox="1"/>
          <p:nvPr/>
        </p:nvSpPr>
        <p:spPr>
          <a:xfrm>
            <a:off x="7653983" y="1751224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おそ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47435F-2FD7-4F04-99E7-74333E3DC851}"/>
              </a:ext>
            </a:extLst>
          </p:cNvPr>
          <p:cNvSpPr txBox="1"/>
          <p:nvPr/>
        </p:nvSpPr>
        <p:spPr>
          <a:xfrm>
            <a:off x="1758721" y="2480252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12D86EF-D006-432E-8087-502C6EE8F979}"/>
              </a:ext>
            </a:extLst>
          </p:cNvPr>
          <p:cNvSpPr txBox="1"/>
          <p:nvPr/>
        </p:nvSpPr>
        <p:spPr>
          <a:xfrm>
            <a:off x="4384134" y="2480252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いりぐち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4D82E99-BEF8-4D47-883F-EBA6765CA048}"/>
              </a:ext>
            </a:extLst>
          </p:cNvPr>
          <p:cNvSpPr txBox="1"/>
          <p:nvPr/>
        </p:nvSpPr>
        <p:spPr>
          <a:xfrm>
            <a:off x="1847461" y="1751224"/>
            <a:ext cx="9267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じいんふきん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52B1FD3-8F86-4751-9044-E374F648AAE9}"/>
              </a:ext>
            </a:extLst>
          </p:cNvPr>
          <p:cNvSpPr txBox="1"/>
          <p:nvPr/>
        </p:nvSpPr>
        <p:spPr>
          <a:xfrm>
            <a:off x="5618256" y="2115530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354909A-8AEA-4E02-A1B4-AD80910FB1AD}"/>
              </a:ext>
            </a:extLst>
          </p:cNvPr>
          <p:cNvSpPr txBox="1"/>
          <p:nvPr/>
        </p:nvSpPr>
        <p:spPr>
          <a:xfrm>
            <a:off x="800031" y="2115530"/>
            <a:ext cx="9537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きょうりゅう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5B8109E-0C13-4052-9196-69E18921EC95}"/>
              </a:ext>
            </a:extLst>
          </p:cNvPr>
          <p:cNvSpPr txBox="1"/>
          <p:nvPr/>
        </p:nvSpPr>
        <p:spPr>
          <a:xfrm>
            <a:off x="337967" y="2115530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4804F1-A934-43AB-8433-01366D37EAD2}"/>
              </a:ext>
            </a:extLst>
          </p:cNvPr>
          <p:cNvSpPr txBox="1"/>
          <p:nvPr/>
        </p:nvSpPr>
        <p:spPr>
          <a:xfrm>
            <a:off x="547597" y="2480252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A0E7C9F-57BC-4BDE-BC4E-D1336038E6BD}"/>
              </a:ext>
            </a:extLst>
          </p:cNvPr>
          <p:cNvSpPr txBox="1"/>
          <p:nvPr/>
        </p:nvSpPr>
        <p:spPr>
          <a:xfrm>
            <a:off x="3580899" y="2115530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AAE7B75-7D18-4AFF-8989-72828DD919D1}"/>
              </a:ext>
            </a:extLst>
          </p:cNvPr>
          <p:cNvSpPr txBox="1"/>
          <p:nvPr/>
        </p:nvSpPr>
        <p:spPr>
          <a:xfrm>
            <a:off x="7050602" y="1751224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B177EC7-AB56-47C4-A9BB-718EDC8BF52E}"/>
              </a:ext>
            </a:extLst>
          </p:cNvPr>
          <p:cNvSpPr txBox="1"/>
          <p:nvPr/>
        </p:nvSpPr>
        <p:spPr>
          <a:xfrm>
            <a:off x="1152419" y="1751224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A258F02-44E7-4FF5-A712-EC4AC6E4F8E4}"/>
              </a:ext>
            </a:extLst>
          </p:cNvPr>
          <p:cNvSpPr txBox="1"/>
          <p:nvPr/>
        </p:nvSpPr>
        <p:spPr>
          <a:xfrm>
            <a:off x="452061" y="1751224"/>
            <a:ext cx="197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A79F634-A870-4CC4-8DA9-6CDB75A3CB9A}"/>
              </a:ext>
            </a:extLst>
          </p:cNvPr>
          <p:cNvSpPr txBox="1"/>
          <p:nvPr/>
        </p:nvSpPr>
        <p:spPr>
          <a:xfrm>
            <a:off x="7974628" y="1374085"/>
            <a:ext cx="7565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だいじょう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EDB20F-4912-44FE-9C2D-BD1322EAE1E5}"/>
              </a:ext>
            </a:extLst>
          </p:cNvPr>
          <p:cNvSpPr txBox="1"/>
          <p:nvPr/>
        </p:nvSpPr>
        <p:spPr>
          <a:xfrm>
            <a:off x="7434722" y="1381327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C63D307-0087-49C2-91D7-3FF7FB1C8898}"/>
              </a:ext>
            </a:extLst>
          </p:cNvPr>
          <p:cNvSpPr txBox="1"/>
          <p:nvPr/>
        </p:nvSpPr>
        <p:spPr>
          <a:xfrm>
            <a:off x="4006990" y="1383416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A2695FE-9FDA-4213-9F72-0112B47E2BD2}"/>
              </a:ext>
            </a:extLst>
          </p:cNvPr>
          <p:cNvSpPr txBox="1"/>
          <p:nvPr/>
        </p:nvSpPr>
        <p:spPr>
          <a:xfrm>
            <a:off x="1372069" y="1383416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10BC94D-4E42-41F3-BAD3-317EB65236A6}"/>
              </a:ext>
            </a:extLst>
          </p:cNvPr>
          <p:cNvSpPr txBox="1"/>
          <p:nvPr/>
        </p:nvSpPr>
        <p:spPr>
          <a:xfrm>
            <a:off x="384378" y="1383416"/>
            <a:ext cx="9537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せんしじだい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319DB57-8E8E-4F08-88F1-74825C935B44}"/>
              </a:ext>
            </a:extLst>
          </p:cNvPr>
          <p:cNvSpPr txBox="1"/>
          <p:nvPr/>
        </p:nvSpPr>
        <p:spPr>
          <a:xfrm>
            <a:off x="6040280" y="1022147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FFEEDD-4415-4F23-9ED8-033299F50B90}"/>
              </a:ext>
            </a:extLst>
          </p:cNvPr>
          <p:cNvSpPr txBox="1"/>
          <p:nvPr/>
        </p:nvSpPr>
        <p:spPr>
          <a:xfrm>
            <a:off x="6631410" y="1022147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はっせい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8BF4725-50B0-4A79-AA12-9AD8946268DF}"/>
              </a:ext>
            </a:extLst>
          </p:cNvPr>
          <p:cNvSpPr txBox="1"/>
          <p:nvPr/>
        </p:nvSpPr>
        <p:spPr>
          <a:xfrm>
            <a:off x="1972586" y="1022147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2749CBD-1039-4494-AFAF-F824F02A1C3F}"/>
              </a:ext>
            </a:extLst>
          </p:cNvPr>
          <p:cNvSpPr txBox="1"/>
          <p:nvPr/>
        </p:nvSpPr>
        <p:spPr>
          <a:xfrm>
            <a:off x="742945" y="1022147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09C6769-49D3-4037-BB7A-005EF7D8CA3C}"/>
              </a:ext>
            </a:extLst>
          </p:cNvPr>
          <p:cNvSpPr txBox="1"/>
          <p:nvPr/>
        </p:nvSpPr>
        <p:spPr>
          <a:xfrm>
            <a:off x="245415" y="1022147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わたし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37E9576-F37D-4659-A87A-3648E0B27C70}"/>
              </a:ext>
            </a:extLst>
          </p:cNvPr>
          <p:cNvSpPr txBox="1"/>
          <p:nvPr/>
        </p:nvSpPr>
        <p:spPr>
          <a:xfrm>
            <a:off x="1597447" y="6195022"/>
            <a:ext cx="57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6965137-D1D4-4E9E-BF0F-7C33E457814C}"/>
              </a:ext>
            </a:extLst>
          </p:cNvPr>
          <p:cNvSpPr txBox="1"/>
          <p:nvPr/>
        </p:nvSpPr>
        <p:spPr>
          <a:xfrm>
            <a:off x="5181219" y="6256145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818DBD7-C0F0-4CE6-9E49-46FA8B207943}"/>
              </a:ext>
            </a:extLst>
          </p:cNvPr>
          <p:cNvSpPr txBox="1"/>
          <p:nvPr/>
        </p:nvSpPr>
        <p:spPr>
          <a:xfrm>
            <a:off x="3156087" y="626361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62E32-E4DE-4D41-9F9E-13DCC5ECDECA}"/>
              </a:ext>
            </a:extLst>
          </p:cNvPr>
          <p:cNvSpPr/>
          <p:nvPr/>
        </p:nvSpPr>
        <p:spPr>
          <a:xfrm>
            <a:off x="7301090" y="2999706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7506" y="1646836"/>
            <a:ext cx="6828891" cy="442320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．忍び足で進もう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恐竜に見つからないように進もう！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4684638" y="1079241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224057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C1FC5A6-2CA2-4C91-85BE-88B47C5A6879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86BA9F0-F2D1-4CC3-993A-4CDBA4B50859}"/>
              </a:ext>
            </a:extLst>
          </p:cNvPr>
          <p:cNvSpPr txBox="1"/>
          <p:nvPr/>
        </p:nvSpPr>
        <p:spPr>
          <a:xfrm>
            <a:off x="4962595" y="623388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F160368-62BD-45A1-9839-3E0767BAFD2E}"/>
              </a:ext>
            </a:extLst>
          </p:cNvPr>
          <p:cNvSpPr txBox="1"/>
          <p:nvPr/>
        </p:nvSpPr>
        <p:spPr>
          <a:xfrm>
            <a:off x="5591639" y="623164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9717A5F-DBD2-4EA1-AA0B-A9B9A9A65B91}"/>
              </a:ext>
            </a:extLst>
          </p:cNvPr>
          <p:cNvSpPr txBox="1"/>
          <p:nvPr/>
        </p:nvSpPr>
        <p:spPr>
          <a:xfrm>
            <a:off x="2430623" y="621950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D04C92-4176-4A4C-B35B-D269F053DEDC}"/>
              </a:ext>
            </a:extLst>
          </p:cNvPr>
          <p:cNvSpPr txBox="1"/>
          <p:nvPr/>
        </p:nvSpPr>
        <p:spPr>
          <a:xfrm>
            <a:off x="2610772" y="1079241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A025EC3-2706-4A88-A605-0EE0C625C236}"/>
              </a:ext>
            </a:extLst>
          </p:cNvPr>
          <p:cNvSpPr txBox="1"/>
          <p:nvPr/>
        </p:nvSpPr>
        <p:spPr>
          <a:xfrm>
            <a:off x="1739776" y="1079241"/>
            <a:ext cx="10473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きょうりゅう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592797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49883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しの</a:t>
            </a:r>
          </a:p>
        </p:txBody>
      </p:sp>
    </p:spTree>
    <p:extLst>
      <p:ext uri="{BB962C8B-B14F-4D97-AF65-F5344CB8AC3E}">
        <p14:creationId xmlns:p14="http://schemas.microsoft.com/office/powerpoint/2010/main" val="1249852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．忍び足で進もう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224057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592797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49883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しの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13D2F04-7656-4DD6-A3A8-1BC98C34D923}"/>
              </a:ext>
            </a:extLst>
          </p:cNvPr>
          <p:cNvSpPr txBox="1"/>
          <p:nvPr/>
        </p:nvSpPr>
        <p:spPr>
          <a:xfrm>
            <a:off x="1357522" y="3269320"/>
            <a:ext cx="71579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恐竜に見つからないよう、前をこっそり通り過ぎてください。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6E648AD7-C24F-4EFB-9F50-F41F6E603C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352" y="3203042"/>
            <a:ext cx="739603" cy="739603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916B83E-74D5-4A5C-9E8E-CB7E121DEDFF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1991AC7-8A2B-47F6-909D-CA76AD880DA8}"/>
              </a:ext>
            </a:extLst>
          </p:cNvPr>
          <p:cNvSpPr txBox="1"/>
          <p:nvPr/>
        </p:nvSpPr>
        <p:spPr>
          <a:xfrm>
            <a:off x="1357522" y="3869294"/>
            <a:ext cx="63555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Shift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キーと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キーを押して忍び足で進んでください。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067675E7-D8F1-4250-83C0-96CB7D0D66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352" y="3803016"/>
            <a:ext cx="739603" cy="739603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36EBA2D-FB88-45EA-B506-CA46392E0D5F}"/>
              </a:ext>
            </a:extLst>
          </p:cNvPr>
          <p:cNvSpPr txBox="1"/>
          <p:nvPr/>
        </p:nvSpPr>
        <p:spPr>
          <a:xfrm>
            <a:off x="5025224" y="394055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E9F294D-D258-4322-8FD7-F208EA601D45}"/>
              </a:ext>
            </a:extLst>
          </p:cNvPr>
          <p:cNvSpPr txBox="1"/>
          <p:nvPr/>
        </p:nvSpPr>
        <p:spPr>
          <a:xfrm>
            <a:off x="5958712" y="3347086"/>
            <a:ext cx="350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7DBB6C-8165-443A-B2FE-7E32A2ECF61F}"/>
              </a:ext>
            </a:extLst>
          </p:cNvPr>
          <p:cNvSpPr txBox="1"/>
          <p:nvPr/>
        </p:nvSpPr>
        <p:spPr>
          <a:xfrm>
            <a:off x="4061274" y="3347086"/>
            <a:ext cx="4740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71F3D85-712B-4D2E-AE73-EE382D901D94}"/>
              </a:ext>
            </a:extLst>
          </p:cNvPr>
          <p:cNvSpPr txBox="1"/>
          <p:nvPr/>
        </p:nvSpPr>
        <p:spPr>
          <a:xfrm>
            <a:off x="1131385" y="3347086"/>
            <a:ext cx="1069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きょうりゅう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E569016-BB7C-4C5C-982D-09FF21E17806}"/>
              </a:ext>
            </a:extLst>
          </p:cNvPr>
          <p:cNvSpPr txBox="1"/>
          <p:nvPr/>
        </p:nvSpPr>
        <p:spPr>
          <a:xfrm>
            <a:off x="5447191" y="3347086"/>
            <a:ext cx="4740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F43E1412-8CCB-4147-A6A3-4ED990647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0655"/>
            <a:ext cx="9144000" cy="936156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EC58991A-80AC-402A-AD04-39E22381E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878" y="2102551"/>
            <a:ext cx="3676104" cy="808743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FAB8414-FA5A-4008-9032-DD8EC6B08A96}"/>
              </a:ext>
            </a:extLst>
          </p:cNvPr>
          <p:cNvSpPr txBox="1"/>
          <p:nvPr/>
        </p:nvSpPr>
        <p:spPr>
          <a:xfrm>
            <a:off x="4581041" y="394055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43E6BB3-9C83-4FC1-9FEB-27C538971BC1}"/>
              </a:ext>
            </a:extLst>
          </p:cNvPr>
          <p:cNvSpPr txBox="1"/>
          <p:nvPr/>
        </p:nvSpPr>
        <p:spPr>
          <a:xfrm>
            <a:off x="4142421" y="394055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しの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4696D29-8407-4A88-8470-7D5340137864}"/>
              </a:ext>
            </a:extLst>
          </p:cNvPr>
          <p:cNvSpPr txBox="1"/>
          <p:nvPr/>
        </p:nvSpPr>
        <p:spPr>
          <a:xfrm>
            <a:off x="3512585" y="3940559"/>
            <a:ext cx="350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3E3247AF-D0E6-4B46-AAC2-66234ED6B716}"/>
              </a:ext>
            </a:extLst>
          </p:cNvPr>
          <p:cNvSpPr/>
          <p:nvPr/>
        </p:nvSpPr>
        <p:spPr>
          <a:xfrm>
            <a:off x="1953877" y="5046666"/>
            <a:ext cx="6158203" cy="595970"/>
          </a:xfrm>
          <a:prstGeom prst="wedgeRoundRectCallout">
            <a:avLst>
              <a:gd name="adj1" fmla="val -54575"/>
              <a:gd name="adj2" fmla="val -887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2214A55-F6D8-43FC-AC83-9A9CB3BFAEF0}"/>
              </a:ext>
            </a:extLst>
          </p:cNvPr>
          <p:cNvSpPr txBox="1"/>
          <p:nvPr/>
        </p:nvSpPr>
        <p:spPr>
          <a:xfrm>
            <a:off x="2112497" y="5046665"/>
            <a:ext cx="5999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どんな特殊能力をプレイヤーに与えたらいいか考えてみよう！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6D0D3AE-DFCB-497F-B4E2-57079467F707}"/>
              </a:ext>
            </a:extLst>
          </p:cNvPr>
          <p:cNvSpPr txBox="1"/>
          <p:nvPr/>
        </p:nvSpPr>
        <p:spPr>
          <a:xfrm>
            <a:off x="6323562" y="5119144"/>
            <a:ext cx="5136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1633BD94-F90E-4AC5-9C25-C3193BB586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224" y="4503907"/>
            <a:ext cx="970283" cy="164383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4BCFBA1-0664-4AC1-A43B-66A816C90D56}"/>
              </a:ext>
            </a:extLst>
          </p:cNvPr>
          <p:cNvSpPr txBox="1"/>
          <p:nvPr/>
        </p:nvSpPr>
        <p:spPr>
          <a:xfrm>
            <a:off x="2602962" y="5119144"/>
            <a:ext cx="1281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F0C731D-4BAF-48D4-B32C-B27A64EBA29D}"/>
              </a:ext>
            </a:extLst>
          </p:cNvPr>
          <p:cNvSpPr txBox="1"/>
          <p:nvPr/>
        </p:nvSpPr>
        <p:spPr>
          <a:xfrm>
            <a:off x="4936294" y="5119144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ACD6679-623D-4BCC-97FB-91C2DE52BC65}"/>
              </a:ext>
            </a:extLst>
          </p:cNvPr>
          <p:cNvSpPr txBox="1"/>
          <p:nvPr/>
        </p:nvSpPr>
        <p:spPr>
          <a:xfrm>
            <a:off x="2070589" y="3347086"/>
            <a:ext cx="350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287480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．忍び足で進もう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224057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592797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49883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しの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FA26F42-95A9-4891-A3DC-264D74EA8930}"/>
              </a:ext>
            </a:extLst>
          </p:cNvPr>
          <p:cNvGrpSpPr/>
          <p:nvPr/>
        </p:nvGrpSpPr>
        <p:grpSpPr>
          <a:xfrm>
            <a:off x="334735" y="1313077"/>
            <a:ext cx="4930993" cy="639993"/>
            <a:chOff x="1874077" y="4351990"/>
            <a:chExt cx="4623812" cy="600124"/>
          </a:xfrm>
        </p:grpSpPr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8C94F704-27F0-4422-9492-4D3E5FEAC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74077" y="4351990"/>
              <a:ext cx="4623812" cy="600124"/>
            </a:xfrm>
            <a:prstGeom prst="rect">
              <a:avLst/>
            </a:prstGeom>
          </p:spPr>
        </p:pic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2B5341E-A10D-479A-B190-E4EFFED78437}"/>
                </a:ext>
              </a:extLst>
            </p:cNvPr>
            <p:cNvSpPr txBox="1"/>
            <p:nvPr/>
          </p:nvSpPr>
          <p:spPr>
            <a:xfrm>
              <a:off x="2887578" y="4470686"/>
              <a:ext cx="65173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たいしょう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2181E74-E652-47A2-8799-AC10AA3AFC3C}"/>
                </a:ext>
              </a:extLst>
            </p:cNvPr>
            <p:cNvSpPr txBox="1"/>
            <p:nvPr/>
          </p:nvSpPr>
          <p:spPr>
            <a:xfrm>
              <a:off x="3231587" y="4471716"/>
              <a:ext cx="77417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いちばんちか</a:t>
              </a:r>
            </a:p>
          </p:txBody>
        </p:sp>
      </p:grp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2144F497-D847-4122-8396-B9CF3DCE10B2}"/>
              </a:ext>
            </a:extLst>
          </p:cNvPr>
          <p:cNvSpPr/>
          <p:nvPr/>
        </p:nvSpPr>
        <p:spPr>
          <a:xfrm>
            <a:off x="369903" y="1407360"/>
            <a:ext cx="976929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4DE3360B-6333-4B38-8E92-6DBAC2FFB02B}"/>
              </a:ext>
            </a:extLst>
          </p:cNvPr>
          <p:cNvSpPr/>
          <p:nvPr/>
        </p:nvSpPr>
        <p:spPr>
          <a:xfrm>
            <a:off x="1389881" y="1407360"/>
            <a:ext cx="1934239" cy="39867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084C441-37DB-47DF-B954-3E1AB576209C}"/>
              </a:ext>
            </a:extLst>
          </p:cNvPr>
          <p:cNvSpPr/>
          <p:nvPr/>
        </p:nvSpPr>
        <p:spPr>
          <a:xfrm>
            <a:off x="3349807" y="1407360"/>
            <a:ext cx="853543" cy="398674"/>
          </a:xfrm>
          <a:prstGeom prst="rect">
            <a:avLst/>
          </a:prstGeom>
          <a:noFill/>
          <a:ln w="38100">
            <a:solidFill>
              <a:srgbClr val="85D4E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BE72F887-CBFC-4EEB-AC04-1436E6AC3A99}"/>
              </a:ext>
            </a:extLst>
          </p:cNvPr>
          <p:cNvSpPr/>
          <p:nvPr/>
        </p:nvSpPr>
        <p:spPr>
          <a:xfrm>
            <a:off x="4237062" y="1407360"/>
            <a:ext cx="915858" cy="398674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5E3EB492-82C5-4E46-9901-2A42CC7F313C}"/>
              </a:ext>
            </a:extLst>
          </p:cNvPr>
          <p:cNvSpPr/>
          <p:nvPr/>
        </p:nvSpPr>
        <p:spPr>
          <a:xfrm>
            <a:off x="2356436" y="2610229"/>
            <a:ext cx="517597" cy="27408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3ADBA69-F426-4C74-BA92-D1526D9CE8AB}"/>
              </a:ext>
            </a:extLst>
          </p:cNvPr>
          <p:cNvSpPr txBox="1"/>
          <p:nvPr/>
        </p:nvSpPr>
        <p:spPr>
          <a:xfrm>
            <a:off x="2909201" y="2405860"/>
            <a:ext cx="4346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与える特殊能力の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種類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4D049135-CCF3-4B68-8794-68AAAC297839}"/>
              </a:ext>
            </a:extLst>
          </p:cNvPr>
          <p:cNvSpPr/>
          <p:nvPr/>
        </p:nvSpPr>
        <p:spPr>
          <a:xfrm>
            <a:off x="2356436" y="3312183"/>
            <a:ext cx="517597" cy="274086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19CEF99-14B2-412A-A4EB-6F2DBA9782F4}"/>
              </a:ext>
            </a:extLst>
          </p:cNvPr>
          <p:cNvSpPr txBox="1"/>
          <p:nvPr/>
        </p:nvSpPr>
        <p:spPr>
          <a:xfrm>
            <a:off x="2909201" y="3107814"/>
            <a:ext cx="4346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特殊能力を与える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対象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1FABD129-1F94-4658-9646-5B182F9F20B2}"/>
              </a:ext>
            </a:extLst>
          </p:cNvPr>
          <p:cNvSpPr/>
          <p:nvPr/>
        </p:nvSpPr>
        <p:spPr>
          <a:xfrm>
            <a:off x="2356436" y="3955727"/>
            <a:ext cx="517597" cy="274086"/>
          </a:xfrm>
          <a:prstGeom prst="rect">
            <a:avLst/>
          </a:prstGeom>
          <a:noFill/>
          <a:ln w="38100">
            <a:solidFill>
              <a:srgbClr val="85D4E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AEC0A70-17C7-448F-AF16-134D9530E808}"/>
              </a:ext>
            </a:extLst>
          </p:cNvPr>
          <p:cNvSpPr txBox="1"/>
          <p:nvPr/>
        </p:nvSpPr>
        <p:spPr>
          <a:xfrm>
            <a:off x="2928547" y="3751358"/>
            <a:ext cx="4346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特殊能力を与える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期間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4207916A-678D-442B-9856-A7D72BCC6C08}"/>
              </a:ext>
            </a:extLst>
          </p:cNvPr>
          <p:cNvSpPr/>
          <p:nvPr/>
        </p:nvSpPr>
        <p:spPr>
          <a:xfrm>
            <a:off x="2356436" y="4625649"/>
            <a:ext cx="517597" cy="274086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15326AE-143D-47BB-8BE6-60DD3E74CF53}"/>
              </a:ext>
            </a:extLst>
          </p:cNvPr>
          <p:cNvSpPr txBox="1"/>
          <p:nvPr/>
        </p:nvSpPr>
        <p:spPr>
          <a:xfrm>
            <a:off x="2928547" y="4421280"/>
            <a:ext cx="4346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特殊能力の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強さ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を指定します。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C484D7E-FDB9-4131-95AF-BC03AAB05997}"/>
              </a:ext>
            </a:extLst>
          </p:cNvPr>
          <p:cNvSpPr txBox="1"/>
          <p:nvPr/>
        </p:nvSpPr>
        <p:spPr>
          <a:xfrm>
            <a:off x="4654582" y="2475770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9E7A6F4-92F1-4531-A405-F3C1DBB94049}"/>
              </a:ext>
            </a:extLst>
          </p:cNvPr>
          <p:cNvSpPr txBox="1"/>
          <p:nvPr/>
        </p:nvSpPr>
        <p:spPr>
          <a:xfrm>
            <a:off x="3426798" y="2475770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C73CE5E-CBA7-4B32-88AA-E17B1BCAE4A0}"/>
              </a:ext>
            </a:extLst>
          </p:cNvPr>
          <p:cNvSpPr txBox="1"/>
          <p:nvPr/>
        </p:nvSpPr>
        <p:spPr>
          <a:xfrm>
            <a:off x="5340261" y="2475770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D1743E3-B09D-4524-B778-A797D01ECEDB}"/>
              </a:ext>
            </a:extLst>
          </p:cNvPr>
          <p:cNvSpPr txBox="1"/>
          <p:nvPr/>
        </p:nvSpPr>
        <p:spPr>
          <a:xfrm>
            <a:off x="2853808" y="2475770"/>
            <a:ext cx="517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B5A3173-FD51-4039-A604-B4E94C239F94}"/>
              </a:ext>
            </a:extLst>
          </p:cNvPr>
          <p:cNvSpPr txBox="1"/>
          <p:nvPr/>
        </p:nvSpPr>
        <p:spPr>
          <a:xfrm>
            <a:off x="4637411" y="3173528"/>
            <a:ext cx="9016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4421E2B-6E34-491A-AD3D-619A9FFE4AD4}"/>
              </a:ext>
            </a:extLst>
          </p:cNvPr>
          <p:cNvSpPr txBox="1"/>
          <p:nvPr/>
        </p:nvSpPr>
        <p:spPr>
          <a:xfrm>
            <a:off x="2775822" y="3173528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1798BB0-C4B7-4279-BC0E-A6EC343BF171}"/>
              </a:ext>
            </a:extLst>
          </p:cNvPr>
          <p:cNvSpPr txBox="1"/>
          <p:nvPr/>
        </p:nvSpPr>
        <p:spPr>
          <a:xfrm>
            <a:off x="5375842" y="3173528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C3B2D74-CFE6-4B55-9FF6-1D74C3B05C69}"/>
              </a:ext>
            </a:extLst>
          </p:cNvPr>
          <p:cNvSpPr txBox="1"/>
          <p:nvPr/>
        </p:nvSpPr>
        <p:spPr>
          <a:xfrm>
            <a:off x="4005089" y="3173528"/>
            <a:ext cx="517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6D641F7-110A-44C4-8A98-62F42CC2E0B3}"/>
              </a:ext>
            </a:extLst>
          </p:cNvPr>
          <p:cNvSpPr txBox="1"/>
          <p:nvPr/>
        </p:nvSpPr>
        <p:spPr>
          <a:xfrm>
            <a:off x="4682215" y="3835179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8F58DC8-F0D6-4D6D-B6D0-F2E2D60C01BA}"/>
              </a:ext>
            </a:extLst>
          </p:cNvPr>
          <p:cNvSpPr txBox="1"/>
          <p:nvPr/>
        </p:nvSpPr>
        <p:spPr>
          <a:xfrm>
            <a:off x="2811834" y="3835179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D774B9A-5FE0-4EF8-9832-0BF6D583C7DD}"/>
              </a:ext>
            </a:extLst>
          </p:cNvPr>
          <p:cNvSpPr txBox="1"/>
          <p:nvPr/>
        </p:nvSpPr>
        <p:spPr>
          <a:xfrm>
            <a:off x="5411854" y="3835179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EC77226-A030-4B2A-8397-725744F26C55}"/>
              </a:ext>
            </a:extLst>
          </p:cNvPr>
          <p:cNvSpPr txBox="1"/>
          <p:nvPr/>
        </p:nvSpPr>
        <p:spPr>
          <a:xfrm>
            <a:off x="4023517" y="3835179"/>
            <a:ext cx="517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D64D437F-589F-4A3E-B909-EA32603865B4}"/>
              </a:ext>
            </a:extLst>
          </p:cNvPr>
          <p:cNvSpPr txBox="1"/>
          <p:nvPr/>
        </p:nvSpPr>
        <p:spPr>
          <a:xfrm>
            <a:off x="2811834" y="4498072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4129469-EA88-4360-A04F-9F311986A19A}"/>
              </a:ext>
            </a:extLst>
          </p:cNvPr>
          <p:cNvSpPr txBox="1"/>
          <p:nvPr/>
        </p:nvSpPr>
        <p:spPr>
          <a:xfrm>
            <a:off x="4682092" y="4498072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6D212BE-6E7B-4921-8503-3F4B3CF160A5}"/>
              </a:ext>
            </a:extLst>
          </p:cNvPr>
          <p:cNvSpPr txBox="1"/>
          <p:nvPr/>
        </p:nvSpPr>
        <p:spPr>
          <a:xfrm>
            <a:off x="4014725" y="4498072"/>
            <a:ext cx="5172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F57158C-B0AD-483C-9993-B8D9340B507F}"/>
              </a:ext>
            </a:extLst>
          </p:cNvPr>
          <p:cNvSpPr txBox="1"/>
          <p:nvPr/>
        </p:nvSpPr>
        <p:spPr>
          <a:xfrm>
            <a:off x="599762" y="1067718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AEAB040-74AB-4009-8073-105982C620F2}"/>
              </a:ext>
            </a:extLst>
          </p:cNvPr>
          <p:cNvSpPr txBox="1"/>
          <p:nvPr/>
        </p:nvSpPr>
        <p:spPr>
          <a:xfrm>
            <a:off x="2077676" y="1067718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8D8BD12-AB79-4000-9C68-F21A8B0C8223}"/>
              </a:ext>
            </a:extLst>
          </p:cNvPr>
          <p:cNvSpPr txBox="1"/>
          <p:nvPr/>
        </p:nvSpPr>
        <p:spPr>
          <a:xfrm>
            <a:off x="3517973" y="1067718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2290815B-B845-4235-A6E8-8E1C6AB78E41}"/>
              </a:ext>
            </a:extLst>
          </p:cNvPr>
          <p:cNvSpPr txBox="1"/>
          <p:nvPr/>
        </p:nvSpPr>
        <p:spPr>
          <a:xfrm>
            <a:off x="4384602" y="1067718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101555A-B381-49CB-A223-43633DFE98B9}"/>
              </a:ext>
            </a:extLst>
          </p:cNvPr>
          <p:cNvSpPr txBox="1"/>
          <p:nvPr/>
        </p:nvSpPr>
        <p:spPr>
          <a:xfrm>
            <a:off x="1874077" y="2587429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291E322-2E6E-4848-921F-32DFEAEE4213}"/>
              </a:ext>
            </a:extLst>
          </p:cNvPr>
          <p:cNvSpPr txBox="1"/>
          <p:nvPr/>
        </p:nvSpPr>
        <p:spPr>
          <a:xfrm>
            <a:off x="1874077" y="3290352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0AABFBA5-6EB4-44FF-9016-451E03464010}"/>
              </a:ext>
            </a:extLst>
          </p:cNvPr>
          <p:cNvSpPr txBox="1"/>
          <p:nvPr/>
        </p:nvSpPr>
        <p:spPr>
          <a:xfrm>
            <a:off x="1874077" y="3959107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8325B581-1426-4172-B165-A13329B49299}"/>
              </a:ext>
            </a:extLst>
          </p:cNvPr>
          <p:cNvSpPr txBox="1"/>
          <p:nvPr/>
        </p:nvSpPr>
        <p:spPr>
          <a:xfrm>
            <a:off x="1874077" y="4621182"/>
            <a:ext cx="51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6C60B40-530A-42FE-9C7F-9152F1890F49}"/>
              </a:ext>
            </a:extLst>
          </p:cNvPr>
          <p:cNvSpPr txBox="1"/>
          <p:nvPr/>
        </p:nvSpPr>
        <p:spPr>
          <a:xfrm>
            <a:off x="5251231" y="1291703"/>
            <a:ext cx="22665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のブロックについて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0157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．忍び足で進もう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224057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592797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49883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しの</a:t>
            </a: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3FFA36A9-B5B2-4F24-AA4D-7B12218E2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09" y="2642769"/>
            <a:ext cx="8578482" cy="3831533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B67B7CD-4F8B-4287-8281-03C44F8D58B7}"/>
              </a:ext>
            </a:extLst>
          </p:cNvPr>
          <p:cNvSpPr txBox="1"/>
          <p:nvPr/>
        </p:nvSpPr>
        <p:spPr>
          <a:xfrm>
            <a:off x="428624" y="1028826"/>
            <a:ext cx="871537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「最初だけ」と「チャットコマンド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を入力した時」の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6B403ED-7B36-4B1E-9BB8-500D2E66E04B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DBCB40A-36DA-4287-90AD-0819CD0BE8C1}"/>
              </a:ext>
            </a:extLst>
          </p:cNvPr>
          <p:cNvSpPr txBox="1"/>
          <p:nvPr/>
        </p:nvSpPr>
        <p:spPr>
          <a:xfrm>
            <a:off x="386909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5B10AEB-8658-4DC0-B93B-DC8D73901103}"/>
              </a:ext>
            </a:extLst>
          </p:cNvPr>
          <p:cNvSpPr txBox="1"/>
          <p:nvPr/>
        </p:nvSpPr>
        <p:spPr>
          <a:xfrm>
            <a:off x="1527704" y="2189783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034C303-98BC-43C6-BB86-457F4B62247C}"/>
              </a:ext>
            </a:extLst>
          </p:cNvPr>
          <p:cNvSpPr txBox="1"/>
          <p:nvPr/>
        </p:nvSpPr>
        <p:spPr>
          <a:xfrm>
            <a:off x="2254456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01AF721-3742-4A7C-8FA0-6D2E4D887CF5}"/>
              </a:ext>
            </a:extLst>
          </p:cNvPr>
          <p:cNvSpPr txBox="1"/>
          <p:nvPr/>
        </p:nvSpPr>
        <p:spPr>
          <a:xfrm>
            <a:off x="5878195" y="218978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46BB95AB-4380-4666-9DC7-4381F52B2E2A}"/>
              </a:ext>
            </a:extLst>
          </p:cNvPr>
          <p:cNvGrpSpPr/>
          <p:nvPr/>
        </p:nvGrpSpPr>
        <p:grpSpPr>
          <a:xfrm>
            <a:off x="2648189" y="4540323"/>
            <a:ext cx="1010358" cy="1010358"/>
            <a:chOff x="1252039" y="3292623"/>
            <a:chExt cx="1604985" cy="1604985"/>
          </a:xfrm>
        </p:grpSpPr>
        <p:sp>
          <p:nvSpPr>
            <p:cNvPr id="79" name="楕円 78">
              <a:extLst>
                <a:ext uri="{FF2B5EF4-FFF2-40B4-BE49-F238E27FC236}">
                  <a16:creationId xmlns:a16="http://schemas.microsoft.com/office/drawing/2014/main" id="{0A04532D-8527-4AA6-9AD0-9685445489EB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ED2BB763-95F1-4F0F-975F-271267514013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81" name="図 80">
                <a:extLst>
                  <a:ext uri="{FF2B5EF4-FFF2-40B4-BE49-F238E27FC236}">
                    <a16:creationId xmlns:a16="http://schemas.microsoft.com/office/drawing/2014/main" id="{D75F34F4-E35F-430B-9F33-EEDE92602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82" name="グループ化 81">
                <a:extLst>
                  <a:ext uri="{FF2B5EF4-FFF2-40B4-BE49-F238E27FC236}">
                    <a16:creationId xmlns:a16="http://schemas.microsoft.com/office/drawing/2014/main" id="{3B1F6B82-6E8F-45D3-B767-C0706AEA6451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83" name="図 82">
                  <a:extLst>
                    <a:ext uri="{FF2B5EF4-FFF2-40B4-BE49-F238E27FC236}">
                      <a16:creationId xmlns:a16="http://schemas.microsoft.com/office/drawing/2014/main" id="{1B990B3A-FF11-4827-9A3B-E2B8EB97EA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-2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84" name="四角形: 角を丸くする 83">
                  <a:extLst>
                    <a:ext uri="{FF2B5EF4-FFF2-40B4-BE49-F238E27FC236}">
                      <a16:creationId xmlns:a16="http://schemas.microsoft.com/office/drawing/2014/main" id="{1E34D74C-E6A3-4716-9F28-33E391B5D13B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85" name="円弧 84">
            <a:extLst>
              <a:ext uri="{FF2B5EF4-FFF2-40B4-BE49-F238E27FC236}">
                <a16:creationId xmlns:a16="http://schemas.microsoft.com/office/drawing/2014/main" id="{E3C2101C-0DAA-4F10-84D2-4EA53BF3B9F1}"/>
              </a:ext>
            </a:extLst>
          </p:cNvPr>
          <p:cNvSpPr/>
          <p:nvPr/>
        </p:nvSpPr>
        <p:spPr>
          <a:xfrm>
            <a:off x="2298224" y="4201551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684E1763-210B-4D00-9717-9F0250048791}"/>
              </a:ext>
            </a:extLst>
          </p:cNvPr>
          <p:cNvSpPr/>
          <p:nvPr/>
        </p:nvSpPr>
        <p:spPr>
          <a:xfrm>
            <a:off x="4008512" y="5066917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6B46D2F0-54EC-4DE5-A40D-100052963826}"/>
              </a:ext>
            </a:extLst>
          </p:cNvPr>
          <p:cNvSpPr txBox="1"/>
          <p:nvPr/>
        </p:nvSpPr>
        <p:spPr>
          <a:xfrm>
            <a:off x="6110654" y="1654949"/>
            <a:ext cx="990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1236C49-BECA-4302-BBCA-9401935A38F8}"/>
              </a:ext>
            </a:extLst>
          </p:cNvPr>
          <p:cNvSpPr txBox="1"/>
          <p:nvPr/>
        </p:nvSpPr>
        <p:spPr>
          <a:xfrm>
            <a:off x="7166646" y="1654949"/>
            <a:ext cx="465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2074971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CD6BC5E-48A3-41C4-B30A-ABD4D2967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31" y="1128653"/>
            <a:ext cx="6248942" cy="137171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．忍び足で進もう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224057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592797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49883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しの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1D2E8FA-3129-4E43-8017-EBEF0A587B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5604" y="1165214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BC825164-0F70-4E3D-BAD1-9DF15E7828C9}"/>
              </a:ext>
            </a:extLst>
          </p:cNvPr>
          <p:cNvCxnSpPr>
            <a:cxnSpLocks/>
          </p:cNvCxnSpPr>
          <p:nvPr/>
        </p:nvCxnSpPr>
        <p:spPr>
          <a:xfrm>
            <a:off x="769686" y="1403285"/>
            <a:ext cx="3117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A5A612D-B615-444A-89AD-250903EDE383}"/>
              </a:ext>
            </a:extLst>
          </p:cNvPr>
          <p:cNvSpPr/>
          <p:nvPr/>
        </p:nvSpPr>
        <p:spPr>
          <a:xfrm>
            <a:off x="1777419" y="1166454"/>
            <a:ext cx="1275002" cy="380991"/>
          </a:xfrm>
          <a:prstGeom prst="roundRect">
            <a:avLst>
              <a:gd name="adj" fmla="val 2250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89150F8-2051-4E16-9899-8E76D2EF8B20}"/>
              </a:ext>
            </a:extLst>
          </p:cNvPr>
          <p:cNvSpPr txBox="1"/>
          <p:nvPr/>
        </p:nvSpPr>
        <p:spPr>
          <a:xfrm>
            <a:off x="2682051" y="115689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7594622-835B-425E-B681-582F59127831}"/>
              </a:ext>
            </a:extLst>
          </p:cNvPr>
          <p:cNvSpPr txBox="1"/>
          <p:nvPr/>
        </p:nvSpPr>
        <p:spPr>
          <a:xfrm>
            <a:off x="2592174" y="1661215"/>
            <a:ext cx="6517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B85B8B0-A89D-4940-9864-6753A8C0A7CE}"/>
              </a:ext>
            </a:extLst>
          </p:cNvPr>
          <p:cNvSpPr txBox="1"/>
          <p:nvPr/>
        </p:nvSpPr>
        <p:spPr>
          <a:xfrm>
            <a:off x="3068066" y="1662245"/>
            <a:ext cx="7741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いちばんちか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B1DFB42-E0D6-4FD9-B103-88A5F2430ABB}"/>
              </a:ext>
            </a:extLst>
          </p:cNvPr>
          <p:cNvSpPr txBox="1"/>
          <p:nvPr/>
        </p:nvSpPr>
        <p:spPr>
          <a:xfrm>
            <a:off x="155802" y="4005441"/>
            <a:ext cx="87535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スニークした時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CCC91D-FDF8-41D3-A173-2EEC703D0480}"/>
              </a:ext>
            </a:extLst>
          </p:cNvPr>
          <p:cNvSpPr txBox="1"/>
          <p:nvPr/>
        </p:nvSpPr>
        <p:spPr>
          <a:xfrm>
            <a:off x="4217732" y="40872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2991D64-40AA-407F-9508-22BF94FFC09F}"/>
              </a:ext>
            </a:extLst>
          </p:cNvPr>
          <p:cNvSpPr txBox="1"/>
          <p:nvPr/>
        </p:nvSpPr>
        <p:spPr>
          <a:xfrm>
            <a:off x="7159164" y="4087210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E1645FCF-F77F-4894-9BD9-CD694E328B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532" y="3812864"/>
            <a:ext cx="1844200" cy="1005927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2C59ED9-801E-454C-92E7-AC573D328014}"/>
              </a:ext>
            </a:extLst>
          </p:cNvPr>
          <p:cNvSpPr txBox="1"/>
          <p:nvPr/>
        </p:nvSpPr>
        <p:spPr>
          <a:xfrm>
            <a:off x="6482094" y="40872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690AE5C-DABC-418D-AA43-E27B252558A9}"/>
              </a:ext>
            </a:extLst>
          </p:cNvPr>
          <p:cNvSpPr txBox="1"/>
          <p:nvPr/>
        </p:nvSpPr>
        <p:spPr>
          <a:xfrm>
            <a:off x="3815613" y="385211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AD1DC07-E574-412C-B82B-AA640DECE3B5}"/>
              </a:ext>
            </a:extLst>
          </p:cNvPr>
          <p:cNvSpPr txBox="1"/>
          <p:nvPr/>
        </p:nvSpPr>
        <p:spPr>
          <a:xfrm>
            <a:off x="3141591" y="3853891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8B96FB55-F9E0-47E0-B28E-640BBA519C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152" y="1830846"/>
            <a:ext cx="545557" cy="514083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2BF93769-872B-4F11-9FD3-2F4C342B9C22}"/>
              </a:ext>
            </a:extLst>
          </p:cNvPr>
          <p:cNvCxnSpPr>
            <a:cxnSpLocks/>
          </p:cNvCxnSpPr>
          <p:nvPr/>
        </p:nvCxnSpPr>
        <p:spPr>
          <a:xfrm>
            <a:off x="800709" y="1995301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63DFAC1-202C-48B2-B5FA-42B41F8CA592}"/>
              </a:ext>
            </a:extLst>
          </p:cNvPr>
          <p:cNvSpPr txBox="1"/>
          <p:nvPr/>
        </p:nvSpPr>
        <p:spPr>
          <a:xfrm>
            <a:off x="247210" y="5047436"/>
            <a:ext cx="87535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透明化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」、期間を「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67F9648-68B2-4CE7-A820-39A597F1A888}"/>
              </a:ext>
            </a:extLst>
          </p:cNvPr>
          <p:cNvSpPr txBox="1"/>
          <p:nvPr/>
        </p:nvSpPr>
        <p:spPr>
          <a:xfrm>
            <a:off x="6589297" y="512947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94000E6-37B9-4CC7-8648-C625ED7E9BFF}"/>
              </a:ext>
            </a:extLst>
          </p:cNvPr>
          <p:cNvSpPr txBox="1"/>
          <p:nvPr/>
        </p:nvSpPr>
        <p:spPr>
          <a:xfrm>
            <a:off x="4366728" y="5686607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3680093-E9A1-48D5-90BE-60E2CE95A5F8}"/>
              </a:ext>
            </a:extLst>
          </p:cNvPr>
          <p:cNvSpPr txBox="1"/>
          <p:nvPr/>
        </p:nvSpPr>
        <p:spPr>
          <a:xfrm>
            <a:off x="415273" y="512947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2B14E3D-2832-4113-8431-B0E12ACC9271}"/>
              </a:ext>
            </a:extLst>
          </p:cNvPr>
          <p:cNvSpPr txBox="1"/>
          <p:nvPr/>
        </p:nvSpPr>
        <p:spPr>
          <a:xfrm>
            <a:off x="866223" y="512947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08CCC21-391D-4F6B-B009-BA896FD2D523}"/>
              </a:ext>
            </a:extLst>
          </p:cNvPr>
          <p:cNvSpPr txBox="1"/>
          <p:nvPr/>
        </p:nvSpPr>
        <p:spPr>
          <a:xfrm>
            <a:off x="155802" y="5664913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3FB2E16-F676-482B-A737-A608D7248ADA}"/>
              </a:ext>
            </a:extLst>
          </p:cNvPr>
          <p:cNvSpPr txBox="1"/>
          <p:nvPr/>
        </p:nvSpPr>
        <p:spPr>
          <a:xfrm>
            <a:off x="1525398" y="5664913"/>
            <a:ext cx="1002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とうめいか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3084812B-0F93-452B-8573-3156F90DCFE7}"/>
              </a:ext>
            </a:extLst>
          </p:cNvPr>
          <p:cNvGrpSpPr/>
          <p:nvPr/>
        </p:nvGrpSpPr>
        <p:grpSpPr>
          <a:xfrm>
            <a:off x="1965485" y="5091078"/>
            <a:ext cx="4623812" cy="600124"/>
            <a:chOff x="1874077" y="4351990"/>
            <a:chExt cx="4623812" cy="600124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BB849594-F7EA-494F-838C-C6C85FE00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74077" y="4351990"/>
              <a:ext cx="4623812" cy="600124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5C958A1-0011-4A0C-B194-D338D80BAB47}"/>
                </a:ext>
              </a:extLst>
            </p:cNvPr>
            <p:cNvSpPr txBox="1"/>
            <p:nvPr/>
          </p:nvSpPr>
          <p:spPr>
            <a:xfrm>
              <a:off x="2887578" y="4470686"/>
              <a:ext cx="65173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たいしょう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6EC3C3A0-BA78-461F-86A0-DBCAFB22EAB9}"/>
                </a:ext>
              </a:extLst>
            </p:cNvPr>
            <p:cNvSpPr txBox="1"/>
            <p:nvPr/>
          </p:nvSpPr>
          <p:spPr>
            <a:xfrm>
              <a:off x="3231587" y="4471716"/>
              <a:ext cx="77417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いちばんちか</a:t>
              </a: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BF7F2E33-CD88-4B70-91D7-AEA0B66FD2C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823988" y="2182235"/>
            <a:ext cx="2860942" cy="148479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3E4BA0C4-5E6F-4942-8C92-296E78FFFBEF}"/>
              </a:ext>
            </a:extLst>
          </p:cNvPr>
          <p:cNvSpPr/>
          <p:nvPr/>
        </p:nvSpPr>
        <p:spPr>
          <a:xfrm>
            <a:off x="1702491" y="1645022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14A59AE2-3F2C-40AB-91BD-754579872639}"/>
              </a:ext>
            </a:extLst>
          </p:cNvPr>
          <p:cNvCxnSpPr>
            <a:cxnSpLocks/>
            <a:stCxn id="43" idx="1"/>
          </p:cNvCxnSpPr>
          <p:nvPr/>
        </p:nvCxnSpPr>
        <p:spPr>
          <a:xfrm flipH="1" flipV="1">
            <a:off x="2282447" y="2094643"/>
            <a:ext cx="1524032" cy="829989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7A5C049-1E4A-4520-8810-F4657BC1536E}"/>
              </a:ext>
            </a:extLst>
          </p:cNvPr>
          <p:cNvSpPr txBox="1"/>
          <p:nvPr/>
        </p:nvSpPr>
        <p:spPr>
          <a:xfrm>
            <a:off x="5163442" y="2889377"/>
            <a:ext cx="7827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とうめいか</a:t>
            </a: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C0857C2D-69E9-4F01-AD63-1D17AC20D6B6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48" name="楕円 47">
              <a:extLst>
                <a:ext uri="{FF2B5EF4-FFF2-40B4-BE49-F238E27FC236}">
                  <a16:creationId xmlns:a16="http://schemas.microsoft.com/office/drawing/2014/main" id="{E7F3C2B1-752A-49E1-9B90-832F41BED109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F2F6D141-F02D-4745-A394-DD18E3CAE7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3196986-1597-47E0-BCA6-CD9BC2710595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1CEC6C4-427D-418D-82FB-E44FDCA0A550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7C0724C4-95F2-42D8-BDD4-240BF962C891}"/>
              </a:ext>
            </a:extLst>
          </p:cNvPr>
          <p:cNvSpPr/>
          <p:nvPr/>
        </p:nvSpPr>
        <p:spPr>
          <a:xfrm>
            <a:off x="5533051" y="1685591"/>
            <a:ext cx="485193" cy="387486"/>
          </a:xfrm>
          <a:prstGeom prst="roundRect">
            <a:avLst>
              <a:gd name="adj" fmla="val 4537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DC0CDE9-ED5F-4D90-93B8-3DBB7177A29F}"/>
              </a:ext>
            </a:extLst>
          </p:cNvPr>
          <p:cNvSpPr txBox="1"/>
          <p:nvPr/>
        </p:nvSpPr>
        <p:spPr>
          <a:xfrm>
            <a:off x="2710132" y="5655382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E711790-95F9-41BF-8751-ECAE8AAEC46B}"/>
              </a:ext>
            </a:extLst>
          </p:cNvPr>
          <p:cNvSpPr txBox="1"/>
          <p:nvPr/>
        </p:nvSpPr>
        <p:spPr>
          <a:xfrm>
            <a:off x="6639591" y="4438070"/>
            <a:ext cx="245256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スニーク：忍び足のこと。</a:t>
            </a:r>
            <a:endParaRPr lang="en-US" altLang="ja-JP" sz="14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33F5F67-C7A6-458B-B423-018FBDF002B6}"/>
              </a:ext>
            </a:extLst>
          </p:cNvPr>
          <p:cNvSpPr txBox="1"/>
          <p:nvPr/>
        </p:nvSpPr>
        <p:spPr>
          <a:xfrm>
            <a:off x="7639415" y="4492599"/>
            <a:ext cx="4393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しの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C8E06EC-65D1-4780-969A-BEA4EDD0B817}"/>
              </a:ext>
            </a:extLst>
          </p:cNvPr>
          <p:cNvSpPr txBox="1"/>
          <p:nvPr/>
        </p:nvSpPr>
        <p:spPr>
          <a:xfrm>
            <a:off x="8003908" y="4492599"/>
            <a:ext cx="4393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3465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．忍び足で進もう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224057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592797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49883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しの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D6E77F9-89B7-4C2B-AEE0-5D54BB9A2670}"/>
              </a:ext>
            </a:extLst>
          </p:cNvPr>
          <p:cNvSpPr txBox="1"/>
          <p:nvPr/>
        </p:nvSpPr>
        <p:spPr>
          <a:xfrm>
            <a:off x="725198" y="1010988"/>
            <a:ext cx="769527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Shift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キーと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キーを押して進んでみましょう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（プレイヤーが透明になります。）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5C2E8AB-9493-409C-98E3-EEF9BE32F3BA}"/>
              </a:ext>
            </a:extLst>
          </p:cNvPr>
          <p:cNvSpPr txBox="1"/>
          <p:nvPr/>
        </p:nvSpPr>
        <p:spPr>
          <a:xfrm>
            <a:off x="2871439" y="991435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F50733E-F71A-4A8D-ADF0-5CCF3F92EF9B}"/>
              </a:ext>
            </a:extLst>
          </p:cNvPr>
          <p:cNvSpPr txBox="1"/>
          <p:nvPr/>
        </p:nvSpPr>
        <p:spPr>
          <a:xfrm>
            <a:off x="3485955" y="99143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E79B579F-1225-42F3-A882-2710653E36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100" y="2279392"/>
            <a:ext cx="4410955" cy="293444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3B15A3F-49F5-4C58-8FF0-8FC83A9109EF}"/>
              </a:ext>
            </a:extLst>
          </p:cNvPr>
          <p:cNvSpPr txBox="1"/>
          <p:nvPr/>
        </p:nvSpPr>
        <p:spPr>
          <a:xfrm>
            <a:off x="2293326" y="1408525"/>
            <a:ext cx="703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とうめい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BE563AF5-48AF-4FBD-8D51-50B0DB1E01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8945" y="2279392"/>
            <a:ext cx="4410955" cy="2934445"/>
          </a:xfrm>
          <a:prstGeom prst="rect">
            <a:avLst/>
          </a:prstGeom>
        </p:spPr>
      </p:pic>
      <p:sp>
        <p:nvSpPr>
          <p:cNvPr id="14" name="矢印: 右 13">
            <a:extLst>
              <a:ext uri="{FF2B5EF4-FFF2-40B4-BE49-F238E27FC236}">
                <a16:creationId xmlns:a16="http://schemas.microsoft.com/office/drawing/2014/main" id="{D069D57C-B77B-4E01-9A09-0D24D254FD19}"/>
              </a:ext>
            </a:extLst>
          </p:cNvPr>
          <p:cNvSpPr/>
          <p:nvPr/>
        </p:nvSpPr>
        <p:spPr>
          <a:xfrm>
            <a:off x="4330275" y="343009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544D1B6F-6F20-406B-83B6-1745B2F1AF80}"/>
              </a:ext>
            </a:extLst>
          </p:cNvPr>
          <p:cNvSpPr/>
          <p:nvPr/>
        </p:nvSpPr>
        <p:spPr>
          <a:xfrm>
            <a:off x="1462036" y="3150259"/>
            <a:ext cx="1662579" cy="1662579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E099FC82-07C1-47C1-85C8-5FD4E93B81A8}"/>
              </a:ext>
            </a:extLst>
          </p:cNvPr>
          <p:cNvSpPr/>
          <p:nvPr/>
        </p:nvSpPr>
        <p:spPr>
          <a:xfrm>
            <a:off x="6019385" y="3214736"/>
            <a:ext cx="1662579" cy="1662579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20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．忍び足で進もう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224057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592797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49883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しの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D7BC4CB-A1A0-4BC1-AC7F-BBE61CA1AB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35727" y="1714431"/>
            <a:ext cx="7072545" cy="458102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80DECAD-4813-4831-89A3-4EE352DB42FF}"/>
              </a:ext>
            </a:extLst>
          </p:cNvPr>
          <p:cNvSpPr txBox="1"/>
          <p:nvPr/>
        </p:nvSpPr>
        <p:spPr>
          <a:xfrm>
            <a:off x="725197" y="1010988"/>
            <a:ext cx="87453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恐竜に見つからずに進むことができました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D6D9409-902D-4598-9FF1-41AA54EDDFFF}"/>
              </a:ext>
            </a:extLst>
          </p:cNvPr>
          <p:cNvSpPr txBox="1"/>
          <p:nvPr/>
        </p:nvSpPr>
        <p:spPr>
          <a:xfrm>
            <a:off x="5243808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4F90FF-D0D1-4E8A-AF8D-60FF0EEA86D6}"/>
              </a:ext>
            </a:extLst>
          </p:cNvPr>
          <p:cNvSpPr txBox="1"/>
          <p:nvPr/>
        </p:nvSpPr>
        <p:spPr>
          <a:xfrm>
            <a:off x="2739775" y="1081778"/>
            <a:ext cx="508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CF5D4F-B64A-4070-84FE-62BAE2C4B61A}"/>
              </a:ext>
            </a:extLst>
          </p:cNvPr>
          <p:cNvSpPr txBox="1"/>
          <p:nvPr/>
        </p:nvSpPr>
        <p:spPr>
          <a:xfrm>
            <a:off x="7071157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D86472B-2721-49DD-BE31-6353D95E4478}"/>
              </a:ext>
            </a:extLst>
          </p:cNvPr>
          <p:cNvSpPr txBox="1"/>
          <p:nvPr/>
        </p:nvSpPr>
        <p:spPr>
          <a:xfrm>
            <a:off x="1430139" y="1081778"/>
            <a:ext cx="370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096380E-050E-4B6E-9435-57BE93441C27}"/>
              </a:ext>
            </a:extLst>
          </p:cNvPr>
          <p:cNvSpPr txBox="1"/>
          <p:nvPr/>
        </p:nvSpPr>
        <p:spPr>
          <a:xfrm>
            <a:off x="491171" y="1081778"/>
            <a:ext cx="1081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きょうりゅう</a:t>
            </a:r>
          </a:p>
        </p:txBody>
      </p:sp>
    </p:spTree>
    <p:extLst>
      <p:ext uri="{BB962C8B-B14F-4D97-AF65-F5344CB8AC3E}">
        <p14:creationId xmlns:p14="http://schemas.microsoft.com/office/powerpoint/2010/main" val="3806564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恐竜に見つかった時は？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D7BC4CB-A1A0-4BC1-AC7F-BBE61CA1AB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56277" y="2315191"/>
            <a:ext cx="6831445" cy="442485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80DECAD-4813-4831-89A3-4EE352DB42FF}"/>
              </a:ext>
            </a:extLst>
          </p:cNvPr>
          <p:cNvSpPr txBox="1"/>
          <p:nvPr/>
        </p:nvSpPr>
        <p:spPr>
          <a:xfrm>
            <a:off x="725198" y="1010988"/>
            <a:ext cx="8213530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「スピノサウルスがあなたを見ています！」のメッセージが表示され、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スタート地点に戻されます。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キーを押し、プログラムを修正してからもう一度実行しましょう。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D6D9409-902D-4598-9FF1-41AA54EDDFFF}"/>
              </a:ext>
            </a:extLst>
          </p:cNvPr>
          <p:cNvSpPr txBox="1"/>
          <p:nvPr/>
        </p:nvSpPr>
        <p:spPr>
          <a:xfrm>
            <a:off x="1630293" y="1799991"/>
            <a:ext cx="2848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4F90FF-D0D1-4E8A-AF8D-60FF0EEA86D6}"/>
              </a:ext>
            </a:extLst>
          </p:cNvPr>
          <p:cNvSpPr txBox="1"/>
          <p:nvPr/>
        </p:nvSpPr>
        <p:spPr>
          <a:xfrm>
            <a:off x="3465316" y="1799991"/>
            <a:ext cx="8692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しゅうせい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CF5D4F-B64A-4070-84FE-62BAE2C4B61A}"/>
              </a:ext>
            </a:extLst>
          </p:cNvPr>
          <p:cNvSpPr txBox="1"/>
          <p:nvPr/>
        </p:nvSpPr>
        <p:spPr>
          <a:xfrm>
            <a:off x="2272670" y="139780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D86472B-2721-49DD-BE31-6353D95E4478}"/>
              </a:ext>
            </a:extLst>
          </p:cNvPr>
          <p:cNvSpPr txBox="1"/>
          <p:nvPr/>
        </p:nvSpPr>
        <p:spPr>
          <a:xfrm>
            <a:off x="3714628" y="981649"/>
            <a:ext cx="370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096380E-050E-4B6E-9435-57BE93441C27}"/>
              </a:ext>
            </a:extLst>
          </p:cNvPr>
          <p:cNvSpPr txBox="1"/>
          <p:nvPr/>
        </p:nvSpPr>
        <p:spPr>
          <a:xfrm>
            <a:off x="5404547" y="1799991"/>
            <a:ext cx="12321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 じっこう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556742C-5905-4608-9B3C-407DF9FFC896}"/>
              </a:ext>
            </a:extLst>
          </p:cNvPr>
          <p:cNvSpPr txBox="1"/>
          <p:nvPr/>
        </p:nvSpPr>
        <p:spPr>
          <a:xfrm>
            <a:off x="522999" y="406436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A23FB88-7A0F-4AD3-91B0-D0CAD1D78BDE}"/>
              </a:ext>
            </a:extLst>
          </p:cNvPr>
          <p:cNvSpPr txBox="1"/>
          <p:nvPr/>
        </p:nvSpPr>
        <p:spPr>
          <a:xfrm>
            <a:off x="3731514" y="406436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3A1D1BD-20F6-43DB-8E31-2058B08A98B2}"/>
              </a:ext>
            </a:extLst>
          </p:cNvPr>
          <p:cNvSpPr txBox="1"/>
          <p:nvPr/>
        </p:nvSpPr>
        <p:spPr>
          <a:xfrm>
            <a:off x="2345260" y="406436"/>
            <a:ext cx="420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み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CD5A454-3B14-4D44-9C9E-2A53608C249D}"/>
              </a:ext>
            </a:extLst>
          </p:cNvPr>
          <p:cNvSpPr txBox="1"/>
          <p:nvPr/>
        </p:nvSpPr>
        <p:spPr>
          <a:xfrm>
            <a:off x="1276827" y="406436"/>
            <a:ext cx="995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きょうりゅう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7683535-5F50-420C-83BB-10A2A361A886}"/>
              </a:ext>
            </a:extLst>
          </p:cNvPr>
          <p:cNvSpPr txBox="1"/>
          <p:nvPr/>
        </p:nvSpPr>
        <p:spPr>
          <a:xfrm>
            <a:off x="6862077" y="981649"/>
            <a:ext cx="708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5BDF3C0-D8F9-41EF-9BCE-8C75EAB4F2E4}"/>
              </a:ext>
            </a:extLst>
          </p:cNvPr>
          <p:cNvSpPr txBox="1"/>
          <p:nvPr/>
        </p:nvSpPr>
        <p:spPr>
          <a:xfrm>
            <a:off x="1630293" y="1397803"/>
            <a:ext cx="708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</p:spTree>
    <p:extLst>
      <p:ext uri="{BB962C8B-B14F-4D97-AF65-F5344CB8AC3E}">
        <p14:creationId xmlns:p14="http://schemas.microsoft.com/office/powerpoint/2010/main" val="6792769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：トンネルを進もう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4663342" y="1438832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3105717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3881" y="1615477"/>
            <a:ext cx="7476236" cy="4842502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32212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1341689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3935855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113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15350" y="2904514"/>
            <a:ext cx="6361724" cy="319741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925797" y="1065713"/>
            <a:ext cx="764903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このお寺の中は少し暗く、周りには危険もありますが、あなたは探検家です！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特殊能力を自由に選び、適切だと思う力を何でも使ってください。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危険な場所によっては、いくつかの道を選ぶことができます。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まずは階段を登るか、水中を進むか選んでください。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906207" y="1786124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きけん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249BA1-D7BB-462D-ADE9-1643D168BC17}"/>
              </a:ext>
            </a:extLst>
          </p:cNvPr>
          <p:cNvSpPr txBox="1"/>
          <p:nvPr/>
        </p:nvSpPr>
        <p:spPr>
          <a:xfrm>
            <a:off x="1510570" y="2148675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F1A00F-D3EF-44CA-8228-BF7F2FE55950}"/>
              </a:ext>
            </a:extLst>
          </p:cNvPr>
          <p:cNvSpPr txBox="1"/>
          <p:nvPr/>
        </p:nvSpPr>
        <p:spPr>
          <a:xfrm>
            <a:off x="4566827" y="1785080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47435F-2FD7-4F04-99E7-74333E3DC851}"/>
              </a:ext>
            </a:extLst>
          </p:cNvPr>
          <p:cNvSpPr txBox="1"/>
          <p:nvPr/>
        </p:nvSpPr>
        <p:spPr>
          <a:xfrm>
            <a:off x="4154614" y="1778778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みち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12D86EF-D006-432E-8087-502C6EE8F979}"/>
              </a:ext>
            </a:extLst>
          </p:cNvPr>
          <p:cNvSpPr txBox="1"/>
          <p:nvPr/>
        </p:nvSpPr>
        <p:spPr>
          <a:xfrm>
            <a:off x="1510570" y="1787169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52B1FD3-8F86-4751-9044-E374F648AAE9}"/>
              </a:ext>
            </a:extLst>
          </p:cNvPr>
          <p:cNvSpPr txBox="1"/>
          <p:nvPr/>
        </p:nvSpPr>
        <p:spPr>
          <a:xfrm>
            <a:off x="3936903" y="1420303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5B8109E-0C13-4052-9196-69E18921EC95}"/>
              </a:ext>
            </a:extLst>
          </p:cNvPr>
          <p:cNvSpPr txBox="1"/>
          <p:nvPr/>
        </p:nvSpPr>
        <p:spPr>
          <a:xfrm>
            <a:off x="2502020" y="1423533"/>
            <a:ext cx="462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4804F1-A934-43AB-8433-01366D37EAD2}"/>
              </a:ext>
            </a:extLst>
          </p:cNvPr>
          <p:cNvSpPr txBox="1"/>
          <p:nvPr/>
        </p:nvSpPr>
        <p:spPr>
          <a:xfrm>
            <a:off x="3546170" y="2148675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A0E7C9F-57BC-4BDE-BC4E-D1336038E6BD}"/>
              </a:ext>
            </a:extLst>
          </p:cNvPr>
          <p:cNvSpPr txBox="1"/>
          <p:nvPr/>
        </p:nvSpPr>
        <p:spPr>
          <a:xfrm>
            <a:off x="5332205" y="1420303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AAE7B75-7D18-4AFF-8989-72828DD919D1}"/>
              </a:ext>
            </a:extLst>
          </p:cNvPr>
          <p:cNvSpPr txBox="1"/>
          <p:nvPr/>
        </p:nvSpPr>
        <p:spPr>
          <a:xfrm>
            <a:off x="4159161" y="2148675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B177EC7-AB56-47C4-A9BB-718EDC8BF52E}"/>
              </a:ext>
            </a:extLst>
          </p:cNvPr>
          <p:cNvSpPr txBox="1"/>
          <p:nvPr/>
        </p:nvSpPr>
        <p:spPr>
          <a:xfrm>
            <a:off x="3133667" y="1423533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てきせつ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A79F634-A870-4CC4-8DA9-6CDB75A3CB9A}"/>
              </a:ext>
            </a:extLst>
          </p:cNvPr>
          <p:cNvSpPr txBox="1"/>
          <p:nvPr/>
        </p:nvSpPr>
        <p:spPr>
          <a:xfrm>
            <a:off x="2897727" y="2148675"/>
            <a:ext cx="7565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すいちゅう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EDB20F-4912-44FE-9C2D-BD1322EAE1E5}"/>
              </a:ext>
            </a:extLst>
          </p:cNvPr>
          <p:cNvSpPr txBox="1"/>
          <p:nvPr/>
        </p:nvSpPr>
        <p:spPr>
          <a:xfrm>
            <a:off x="2124287" y="2148675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C63D307-0087-49C2-91D7-3FF7FB1C8898}"/>
              </a:ext>
            </a:extLst>
          </p:cNvPr>
          <p:cNvSpPr txBox="1"/>
          <p:nvPr/>
        </p:nvSpPr>
        <p:spPr>
          <a:xfrm>
            <a:off x="4333081" y="1423533"/>
            <a:ext cx="500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ちから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A2695FE-9FDA-4213-9F72-0112B47E2BD2}"/>
              </a:ext>
            </a:extLst>
          </p:cNvPr>
          <p:cNvSpPr txBox="1"/>
          <p:nvPr/>
        </p:nvSpPr>
        <p:spPr>
          <a:xfrm>
            <a:off x="1931906" y="1423533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じゆう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10BC94D-4E42-41F3-BAD3-317EB65236A6}"/>
              </a:ext>
            </a:extLst>
          </p:cNvPr>
          <p:cNvSpPr txBox="1"/>
          <p:nvPr/>
        </p:nvSpPr>
        <p:spPr>
          <a:xfrm>
            <a:off x="867752" y="1423533"/>
            <a:ext cx="11701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319DB57-8E8E-4F08-88F1-74825C935B44}"/>
              </a:ext>
            </a:extLst>
          </p:cNvPr>
          <p:cNvSpPr txBox="1"/>
          <p:nvPr/>
        </p:nvSpPr>
        <p:spPr>
          <a:xfrm>
            <a:off x="4219953" y="1064699"/>
            <a:ext cx="5403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きけん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FFEEDD-4415-4F23-9ED8-033299F50B90}"/>
              </a:ext>
            </a:extLst>
          </p:cNvPr>
          <p:cNvSpPr txBox="1"/>
          <p:nvPr/>
        </p:nvSpPr>
        <p:spPr>
          <a:xfrm>
            <a:off x="6777307" y="1064699"/>
            <a:ext cx="803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たんけんか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8BF4725-50B0-4A79-AA12-9AD8946268DF}"/>
              </a:ext>
            </a:extLst>
          </p:cNvPr>
          <p:cNvSpPr txBox="1"/>
          <p:nvPr/>
        </p:nvSpPr>
        <p:spPr>
          <a:xfrm>
            <a:off x="2337451" y="1064699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2749CBD-1039-4494-AFAF-F824F02A1C3F}"/>
              </a:ext>
            </a:extLst>
          </p:cNvPr>
          <p:cNvSpPr txBox="1"/>
          <p:nvPr/>
        </p:nvSpPr>
        <p:spPr>
          <a:xfrm>
            <a:off x="2733052" y="1059276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くら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37E9576-F37D-4659-A87A-3648E0B27C70}"/>
              </a:ext>
            </a:extLst>
          </p:cNvPr>
          <p:cNvSpPr txBox="1"/>
          <p:nvPr/>
        </p:nvSpPr>
        <p:spPr>
          <a:xfrm>
            <a:off x="1597447" y="6195022"/>
            <a:ext cx="57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6965137-D1D4-4E9E-BF0F-7C33E457814C}"/>
              </a:ext>
            </a:extLst>
          </p:cNvPr>
          <p:cNvSpPr txBox="1"/>
          <p:nvPr/>
        </p:nvSpPr>
        <p:spPr>
          <a:xfrm>
            <a:off x="5181219" y="6256145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818DBD7-C0F0-4CE6-9E49-46FA8B207943}"/>
              </a:ext>
            </a:extLst>
          </p:cNvPr>
          <p:cNvSpPr txBox="1"/>
          <p:nvPr/>
        </p:nvSpPr>
        <p:spPr>
          <a:xfrm>
            <a:off x="3156087" y="626361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62E32-E4DE-4D41-9F9E-13DCC5ECDECA}"/>
              </a:ext>
            </a:extLst>
          </p:cNvPr>
          <p:cNvSpPr/>
          <p:nvPr/>
        </p:nvSpPr>
        <p:spPr>
          <a:xfrm>
            <a:off x="7301090" y="2999706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CCB7B8A-9B13-4E78-B53D-FE98A05DB3FE}"/>
              </a:ext>
            </a:extLst>
          </p:cNvPr>
          <p:cNvSpPr txBox="1"/>
          <p:nvPr/>
        </p:nvSpPr>
        <p:spPr>
          <a:xfrm>
            <a:off x="4760286" y="1420303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16BF58B-EDFA-4BCF-8AC2-33741405044E}"/>
              </a:ext>
            </a:extLst>
          </p:cNvPr>
          <p:cNvSpPr txBox="1"/>
          <p:nvPr/>
        </p:nvSpPr>
        <p:spPr>
          <a:xfrm>
            <a:off x="3336810" y="1064699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E94777F-AA55-4209-93EC-4789DE0973C7}"/>
              </a:ext>
            </a:extLst>
          </p:cNvPr>
          <p:cNvSpPr txBox="1"/>
          <p:nvPr/>
        </p:nvSpPr>
        <p:spPr>
          <a:xfrm>
            <a:off x="1931906" y="1064699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7DF9108-225C-4217-AFC7-A7D334E7A951}"/>
              </a:ext>
            </a:extLst>
          </p:cNvPr>
          <p:cNvSpPr txBox="1"/>
          <p:nvPr/>
        </p:nvSpPr>
        <p:spPr>
          <a:xfrm>
            <a:off x="1505578" y="1064699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てら</a:t>
            </a:r>
          </a:p>
        </p:txBody>
      </p:sp>
    </p:spTree>
    <p:extLst>
      <p:ext uri="{BB962C8B-B14F-4D97-AF65-F5344CB8AC3E}">
        <p14:creationId xmlns:p14="http://schemas.microsoft.com/office/powerpoint/2010/main" val="2933352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92800E9-37E3-444D-97D3-1690203DD5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3881" y="1615477"/>
            <a:ext cx="7476235" cy="4842502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E1341A7-8875-4A57-B64F-CE46C6EE18A8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お寺の中に入りましょう。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44EC90-E2CD-4E37-ADAA-7743831810B7}"/>
              </a:ext>
            </a:extLst>
          </p:cNvPr>
          <p:cNvSpPr txBox="1"/>
          <p:nvPr/>
        </p:nvSpPr>
        <p:spPr>
          <a:xfrm>
            <a:off x="1381350" y="1072508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5ADB36C-9A9E-413A-BE5F-67A3DA38D1D9}"/>
              </a:ext>
            </a:extLst>
          </p:cNvPr>
          <p:cNvSpPr txBox="1"/>
          <p:nvPr/>
        </p:nvSpPr>
        <p:spPr>
          <a:xfrm>
            <a:off x="903149" y="1072506"/>
            <a:ext cx="487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てら</a:t>
            </a:r>
            <a:endParaRPr kumimoji="1" lang="ja-JP" altLang="en-US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6CA4BBF-D650-4376-A28D-95BA099329F0}"/>
              </a:ext>
            </a:extLst>
          </p:cNvPr>
          <p:cNvSpPr txBox="1"/>
          <p:nvPr/>
        </p:nvSpPr>
        <p:spPr>
          <a:xfrm>
            <a:off x="1817799" y="1072506"/>
            <a:ext cx="487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FC2A1E3B-E313-4E25-BAC0-31997AB2FF64}"/>
              </a:ext>
            </a:extLst>
          </p:cNvPr>
          <p:cNvSpPr/>
          <p:nvPr/>
        </p:nvSpPr>
        <p:spPr>
          <a:xfrm>
            <a:off x="3595932" y="23852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4158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特殊能力を使ってトンネルを進もう！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52C2C51-AC6A-4EC6-A4B4-D023715C2C0F}"/>
              </a:ext>
            </a:extLst>
          </p:cNvPr>
          <p:cNvSpPr txBox="1"/>
          <p:nvPr/>
        </p:nvSpPr>
        <p:spPr>
          <a:xfrm>
            <a:off x="1740876" y="1079774"/>
            <a:ext cx="1422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DD15CB7-0D36-43C6-A651-B6F189538221}"/>
              </a:ext>
            </a:extLst>
          </p:cNvPr>
          <p:cNvSpPr txBox="1"/>
          <p:nvPr/>
        </p:nvSpPr>
        <p:spPr>
          <a:xfrm>
            <a:off x="3067012" y="1079774"/>
            <a:ext cx="448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17EB86FA-4E21-42EC-B285-9E6D7C5544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21220" y="1649243"/>
            <a:ext cx="6821462" cy="4418393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4FB0755-5C72-47E5-BE4B-0875DA002119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48488B2-EE57-458B-B341-732EB6BC4EF2}"/>
              </a:ext>
            </a:extLst>
          </p:cNvPr>
          <p:cNvSpPr txBox="1"/>
          <p:nvPr/>
        </p:nvSpPr>
        <p:spPr>
          <a:xfrm>
            <a:off x="4962595" y="6225088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40685-A599-408D-B21C-BCC1655EA1D1}"/>
              </a:ext>
            </a:extLst>
          </p:cNvPr>
          <p:cNvSpPr txBox="1"/>
          <p:nvPr/>
        </p:nvSpPr>
        <p:spPr>
          <a:xfrm>
            <a:off x="5591639" y="622285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0F6BCEC-133C-4B12-9CA5-B10CC0548CBB}"/>
              </a:ext>
            </a:extLst>
          </p:cNvPr>
          <p:cNvSpPr txBox="1"/>
          <p:nvPr/>
        </p:nvSpPr>
        <p:spPr>
          <a:xfrm>
            <a:off x="2430623" y="6210709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E74B3AC-B60B-41E5-AEAD-8BB7011ABF7A}"/>
              </a:ext>
            </a:extLst>
          </p:cNvPr>
          <p:cNvSpPr txBox="1"/>
          <p:nvPr/>
        </p:nvSpPr>
        <p:spPr>
          <a:xfrm>
            <a:off x="4901377" y="1079774"/>
            <a:ext cx="448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2464070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169C80C-1289-41B7-8105-80DA1C3978CC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369E399-BC17-4918-8106-E8FB5468FCA2}"/>
              </a:ext>
            </a:extLst>
          </p:cNvPr>
          <p:cNvSpPr txBox="1"/>
          <p:nvPr/>
        </p:nvSpPr>
        <p:spPr>
          <a:xfrm>
            <a:off x="1631580" y="2542152"/>
            <a:ext cx="62587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特殊能力を使って、提示された課題を克服しましょう。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EB4BDFE-587B-4CDC-9B93-C5164688134A}"/>
              </a:ext>
            </a:extLst>
          </p:cNvPr>
          <p:cNvSpPr txBox="1"/>
          <p:nvPr/>
        </p:nvSpPr>
        <p:spPr>
          <a:xfrm>
            <a:off x="2750892" y="2603934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B503BDEF-D0A6-4BCF-9433-77DF1BF420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410" y="2475874"/>
            <a:ext cx="739603" cy="739603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F2D225F-3631-4E74-8745-C39242C11389}"/>
              </a:ext>
            </a:extLst>
          </p:cNvPr>
          <p:cNvSpPr txBox="1"/>
          <p:nvPr/>
        </p:nvSpPr>
        <p:spPr>
          <a:xfrm>
            <a:off x="3669631" y="2603934"/>
            <a:ext cx="6345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ていじ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FBAE0D-9E17-4E5C-A2A5-C85C793B452F}"/>
              </a:ext>
            </a:extLst>
          </p:cNvPr>
          <p:cNvSpPr txBox="1"/>
          <p:nvPr/>
        </p:nvSpPr>
        <p:spPr>
          <a:xfrm>
            <a:off x="1454044" y="2603934"/>
            <a:ext cx="1492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DAE3D4F-7640-47A2-BE90-2649611F4350}"/>
              </a:ext>
            </a:extLst>
          </p:cNvPr>
          <p:cNvSpPr txBox="1"/>
          <p:nvPr/>
        </p:nvSpPr>
        <p:spPr>
          <a:xfrm>
            <a:off x="5482868" y="2603934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こくふく</a:t>
            </a:r>
          </a:p>
        </p:txBody>
      </p:sp>
      <p:sp>
        <p:nvSpPr>
          <p:cNvPr id="27" name="吹き出し: 角を丸めた四角形 26">
            <a:extLst>
              <a:ext uri="{FF2B5EF4-FFF2-40B4-BE49-F238E27FC236}">
                <a16:creationId xmlns:a16="http://schemas.microsoft.com/office/drawing/2014/main" id="{E1BD2F33-2F97-4348-AEEF-3DDDFA6BDFF6}"/>
              </a:ext>
            </a:extLst>
          </p:cNvPr>
          <p:cNvSpPr/>
          <p:nvPr/>
        </p:nvSpPr>
        <p:spPr>
          <a:xfrm>
            <a:off x="1918708" y="4519127"/>
            <a:ext cx="6158203" cy="1508104"/>
          </a:xfrm>
          <a:prstGeom prst="wedgeRoundRectCallout">
            <a:avLst>
              <a:gd name="adj1" fmla="val -54575"/>
              <a:gd name="adj2" fmla="val -887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1B97BFF-E548-490D-86DC-A5F7374DDDFC}"/>
              </a:ext>
            </a:extLst>
          </p:cNvPr>
          <p:cNvSpPr txBox="1"/>
          <p:nvPr/>
        </p:nvSpPr>
        <p:spPr>
          <a:xfrm>
            <a:off x="2077328" y="4519126"/>
            <a:ext cx="599958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画面の様子をよく観察しよう。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どんな特殊能力をプレイヤーに与えたらいいか考えてみよう！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どんなタイミング（イベント）で与えたらいいかも考えよう！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CEE7961-E8BC-4256-A0AE-4133A9CDF0CE}"/>
              </a:ext>
            </a:extLst>
          </p:cNvPr>
          <p:cNvSpPr txBox="1"/>
          <p:nvPr/>
        </p:nvSpPr>
        <p:spPr>
          <a:xfrm>
            <a:off x="6288393" y="5065661"/>
            <a:ext cx="5136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FE43839-3065-4872-B7A3-F3417E453F6D}"/>
              </a:ext>
            </a:extLst>
          </p:cNvPr>
          <p:cNvSpPr txBox="1"/>
          <p:nvPr/>
        </p:nvSpPr>
        <p:spPr>
          <a:xfrm>
            <a:off x="2060322" y="4593075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C60C2A64-7CBA-4CD5-A14D-7D80B9E62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24" y="4503907"/>
            <a:ext cx="970283" cy="1643830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66B0A0E-1B89-4F89-98B6-0293D7A97624}"/>
              </a:ext>
            </a:extLst>
          </p:cNvPr>
          <p:cNvSpPr txBox="1"/>
          <p:nvPr/>
        </p:nvSpPr>
        <p:spPr>
          <a:xfrm>
            <a:off x="2567793" y="5075182"/>
            <a:ext cx="1281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5452319-A170-45DB-A949-426C1FE339CE}"/>
              </a:ext>
            </a:extLst>
          </p:cNvPr>
          <p:cNvSpPr txBox="1"/>
          <p:nvPr/>
        </p:nvSpPr>
        <p:spPr>
          <a:xfrm>
            <a:off x="2689748" y="4593075"/>
            <a:ext cx="5482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ようす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0338D77-851D-4C1D-A79B-49634BD8D3E3}"/>
              </a:ext>
            </a:extLst>
          </p:cNvPr>
          <p:cNvSpPr txBox="1"/>
          <p:nvPr/>
        </p:nvSpPr>
        <p:spPr>
          <a:xfrm>
            <a:off x="4901125" y="5065661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BC6332ED-C2B6-44AA-A73F-F50066612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2018"/>
            <a:ext cx="9144000" cy="462690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F730C79-8214-4F95-ACF5-C00246295881}"/>
              </a:ext>
            </a:extLst>
          </p:cNvPr>
          <p:cNvSpPr txBox="1"/>
          <p:nvPr/>
        </p:nvSpPr>
        <p:spPr>
          <a:xfrm>
            <a:off x="1631580" y="3362712"/>
            <a:ext cx="62587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解決するためにはいくつかの方法があるかもしれません。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7A822A88-264F-41E5-A885-CE4F67EC12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410" y="3296434"/>
            <a:ext cx="739603" cy="739603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CAA3A60-AC2B-4584-8333-1E5E28CD9881}"/>
              </a:ext>
            </a:extLst>
          </p:cNvPr>
          <p:cNvSpPr txBox="1"/>
          <p:nvPr/>
        </p:nvSpPr>
        <p:spPr>
          <a:xfrm>
            <a:off x="4483438" y="3422006"/>
            <a:ext cx="882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17827B1-5FD1-4DD5-9152-344AA7E25CA5}"/>
              </a:ext>
            </a:extLst>
          </p:cNvPr>
          <p:cNvSpPr txBox="1"/>
          <p:nvPr/>
        </p:nvSpPr>
        <p:spPr>
          <a:xfrm>
            <a:off x="1597728" y="3422006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A87465D-324C-4E9E-AAFE-FE1D3768600A}"/>
              </a:ext>
            </a:extLst>
          </p:cNvPr>
          <p:cNvSpPr txBox="1"/>
          <p:nvPr/>
        </p:nvSpPr>
        <p:spPr>
          <a:xfrm>
            <a:off x="4821789" y="2603934"/>
            <a:ext cx="6345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745D693-4856-498F-9691-0D7CE570E6EC}"/>
              </a:ext>
            </a:extLst>
          </p:cNvPr>
          <p:cNvSpPr txBox="1"/>
          <p:nvPr/>
        </p:nvSpPr>
        <p:spPr>
          <a:xfrm>
            <a:off x="3703472" y="4593075"/>
            <a:ext cx="591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1FB65E9-8B68-4CE6-95BB-03555B790BE2}"/>
              </a:ext>
            </a:extLst>
          </p:cNvPr>
          <p:cNvSpPr txBox="1"/>
          <p:nvPr/>
        </p:nvSpPr>
        <p:spPr>
          <a:xfrm>
            <a:off x="5112110" y="5577121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66D0974-BA6F-4734-ADAD-C06C5361D0FF}"/>
              </a:ext>
            </a:extLst>
          </p:cNvPr>
          <p:cNvSpPr txBox="1"/>
          <p:nvPr/>
        </p:nvSpPr>
        <p:spPr>
          <a:xfrm>
            <a:off x="6710013" y="5577121"/>
            <a:ext cx="5136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0754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C35825F8-FBD9-4488-B866-F4C6F4C72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09" y="2642769"/>
            <a:ext cx="8578482" cy="3831533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463CFE7-9FA9-422C-BAD5-B37EF8F7BE96}"/>
              </a:ext>
            </a:extLst>
          </p:cNvPr>
          <p:cNvSpPr txBox="1"/>
          <p:nvPr/>
        </p:nvSpPr>
        <p:spPr>
          <a:xfrm>
            <a:off x="428624" y="1028826"/>
            <a:ext cx="871537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「最初だけ」と「チャットコマンド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を入力した時」の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1A91ACA-BBF8-46C9-9984-36D90677F909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B0D2ADA-82AF-4012-AA69-0696C4473901}"/>
              </a:ext>
            </a:extLst>
          </p:cNvPr>
          <p:cNvSpPr txBox="1"/>
          <p:nvPr/>
        </p:nvSpPr>
        <p:spPr>
          <a:xfrm>
            <a:off x="386909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F5DDEAF-C879-4EF4-92DA-103B7676DD8C}"/>
              </a:ext>
            </a:extLst>
          </p:cNvPr>
          <p:cNvSpPr txBox="1"/>
          <p:nvPr/>
        </p:nvSpPr>
        <p:spPr>
          <a:xfrm>
            <a:off x="1527704" y="2189783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3C655AD-80BA-4238-89D3-88DBFDFE2750}"/>
              </a:ext>
            </a:extLst>
          </p:cNvPr>
          <p:cNvSpPr txBox="1"/>
          <p:nvPr/>
        </p:nvSpPr>
        <p:spPr>
          <a:xfrm>
            <a:off x="2254456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D58FAE2-1B89-4E49-A87E-979DE1CDE782}"/>
              </a:ext>
            </a:extLst>
          </p:cNvPr>
          <p:cNvSpPr txBox="1"/>
          <p:nvPr/>
        </p:nvSpPr>
        <p:spPr>
          <a:xfrm>
            <a:off x="5878195" y="218978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01AC5687-E0EF-4105-B81B-8A9DDC32DAD4}"/>
              </a:ext>
            </a:extLst>
          </p:cNvPr>
          <p:cNvGrpSpPr/>
          <p:nvPr/>
        </p:nvGrpSpPr>
        <p:grpSpPr>
          <a:xfrm>
            <a:off x="2648189" y="4540323"/>
            <a:ext cx="1010358" cy="1010358"/>
            <a:chOff x="1252039" y="3292623"/>
            <a:chExt cx="1604985" cy="1604985"/>
          </a:xfrm>
        </p:grpSpPr>
        <p:sp>
          <p:nvSpPr>
            <p:cNvPr id="52" name="楕円 51">
              <a:extLst>
                <a:ext uri="{FF2B5EF4-FFF2-40B4-BE49-F238E27FC236}">
                  <a16:creationId xmlns:a16="http://schemas.microsoft.com/office/drawing/2014/main" id="{870BCA06-27E0-4316-9277-D38218F0D436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06794688-8F29-4614-8504-D66ACEB285E0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224709AE-B9FA-40DD-91B7-56B4CEB6FD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55" name="グループ化 54">
                <a:extLst>
                  <a:ext uri="{FF2B5EF4-FFF2-40B4-BE49-F238E27FC236}">
                    <a16:creationId xmlns:a16="http://schemas.microsoft.com/office/drawing/2014/main" id="{34C45CB4-E79F-409B-A072-70E9BF1F69B8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56" name="図 55">
                  <a:extLst>
                    <a:ext uri="{FF2B5EF4-FFF2-40B4-BE49-F238E27FC236}">
                      <a16:creationId xmlns:a16="http://schemas.microsoft.com/office/drawing/2014/main" id="{8754BD09-90D2-40BF-BCD7-29A5809701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-2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57" name="四角形: 角を丸くする 56">
                  <a:extLst>
                    <a:ext uri="{FF2B5EF4-FFF2-40B4-BE49-F238E27FC236}">
                      <a16:creationId xmlns:a16="http://schemas.microsoft.com/office/drawing/2014/main" id="{5B2779F4-07EA-4742-9EE2-6CC91C500F06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58" name="円弧 57">
            <a:extLst>
              <a:ext uri="{FF2B5EF4-FFF2-40B4-BE49-F238E27FC236}">
                <a16:creationId xmlns:a16="http://schemas.microsoft.com/office/drawing/2014/main" id="{3F3FFFF8-19ED-4741-82BE-A8C439B30462}"/>
              </a:ext>
            </a:extLst>
          </p:cNvPr>
          <p:cNvSpPr/>
          <p:nvPr/>
        </p:nvSpPr>
        <p:spPr>
          <a:xfrm>
            <a:off x="2298224" y="4201551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8D42F2A5-8025-469A-A9B1-EB0030E66806}"/>
              </a:ext>
            </a:extLst>
          </p:cNvPr>
          <p:cNvSpPr/>
          <p:nvPr/>
        </p:nvSpPr>
        <p:spPr>
          <a:xfrm>
            <a:off x="4008512" y="5066917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B24EFEF-C26A-4791-9030-41DEDD584CF9}"/>
              </a:ext>
            </a:extLst>
          </p:cNvPr>
          <p:cNvSpPr txBox="1"/>
          <p:nvPr/>
        </p:nvSpPr>
        <p:spPr>
          <a:xfrm>
            <a:off x="6110654" y="1654949"/>
            <a:ext cx="990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E7251DE-92FE-462D-A20A-25C030A46812}"/>
              </a:ext>
            </a:extLst>
          </p:cNvPr>
          <p:cNvSpPr txBox="1"/>
          <p:nvPr/>
        </p:nvSpPr>
        <p:spPr>
          <a:xfrm>
            <a:off x="7166646" y="1654949"/>
            <a:ext cx="465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34252397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　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80C05894-0CA4-457B-BAF8-7468502593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271" y="1880882"/>
            <a:ext cx="5647362" cy="3657906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B2B745A-41E1-49F3-9F64-D7E95BDE59C7}"/>
              </a:ext>
            </a:extLst>
          </p:cNvPr>
          <p:cNvSpPr txBox="1"/>
          <p:nvPr/>
        </p:nvSpPr>
        <p:spPr>
          <a:xfrm>
            <a:off x="725198" y="1010988"/>
            <a:ext cx="52743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トンネルの中は暗く、前がよく見えません。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36CA2C4-E94A-42BB-87BF-588ACE6A219F}"/>
              </a:ext>
            </a:extLst>
          </p:cNvPr>
          <p:cNvSpPr txBox="1"/>
          <p:nvPr/>
        </p:nvSpPr>
        <p:spPr>
          <a:xfrm>
            <a:off x="2291721" y="1086455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くら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57E9381-699D-4420-9B2B-BFF334EF2880}"/>
              </a:ext>
            </a:extLst>
          </p:cNvPr>
          <p:cNvSpPr txBox="1"/>
          <p:nvPr/>
        </p:nvSpPr>
        <p:spPr>
          <a:xfrm>
            <a:off x="1804610" y="1079132"/>
            <a:ext cx="487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8D1C598-6A9C-433C-A2B7-6C820E988C4F}"/>
              </a:ext>
            </a:extLst>
          </p:cNvPr>
          <p:cNvSpPr txBox="1"/>
          <p:nvPr/>
        </p:nvSpPr>
        <p:spPr>
          <a:xfrm>
            <a:off x="2984048" y="1086455"/>
            <a:ext cx="487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947A1BB8-22F7-4B51-BAF5-E84B1A9FB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689" y="4136608"/>
            <a:ext cx="1062095" cy="1692565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646F398-791D-4CF0-A155-0D45CD7094AD}"/>
              </a:ext>
            </a:extLst>
          </p:cNvPr>
          <p:cNvSpPr txBox="1"/>
          <p:nvPr/>
        </p:nvSpPr>
        <p:spPr>
          <a:xfrm>
            <a:off x="5999584" y="2921168"/>
            <a:ext cx="29391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暗闇でもまわりを観察できる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特殊能力がイイね！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359F47B-7B24-440A-84F9-DB867C43BBB8}"/>
              </a:ext>
            </a:extLst>
          </p:cNvPr>
          <p:cNvSpPr txBox="1"/>
          <p:nvPr/>
        </p:nvSpPr>
        <p:spPr>
          <a:xfrm>
            <a:off x="5962260" y="2997540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くらやみ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C031844-2433-4052-9B9D-83EF83557132}"/>
              </a:ext>
            </a:extLst>
          </p:cNvPr>
          <p:cNvSpPr txBox="1"/>
          <p:nvPr/>
        </p:nvSpPr>
        <p:spPr>
          <a:xfrm>
            <a:off x="7598228" y="2997540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E8221FE-7D2F-48A9-BC0B-A71695A110A4}"/>
              </a:ext>
            </a:extLst>
          </p:cNvPr>
          <p:cNvSpPr txBox="1"/>
          <p:nvPr/>
        </p:nvSpPr>
        <p:spPr>
          <a:xfrm>
            <a:off x="5927231" y="3495178"/>
            <a:ext cx="11640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吹き出し: 角を丸めた四角形 60">
            <a:extLst>
              <a:ext uri="{FF2B5EF4-FFF2-40B4-BE49-F238E27FC236}">
                <a16:creationId xmlns:a16="http://schemas.microsoft.com/office/drawing/2014/main" id="{BC5775C6-2A2A-412D-8F1B-F2A8B8E952CD}"/>
              </a:ext>
            </a:extLst>
          </p:cNvPr>
          <p:cNvSpPr/>
          <p:nvPr/>
        </p:nvSpPr>
        <p:spPr>
          <a:xfrm>
            <a:off x="5962260" y="2921168"/>
            <a:ext cx="3025410" cy="1146979"/>
          </a:xfrm>
          <a:prstGeom prst="wedgeRoundRectCallout">
            <a:avLst>
              <a:gd name="adj1" fmla="val -9855"/>
              <a:gd name="adj2" fmla="val 6637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7FE26E6-2BFF-4D00-B87C-0F098E35C7A9}"/>
              </a:ext>
            </a:extLst>
          </p:cNvPr>
          <p:cNvSpPr txBox="1"/>
          <p:nvPr/>
        </p:nvSpPr>
        <p:spPr>
          <a:xfrm>
            <a:off x="3883435" y="1071557"/>
            <a:ext cx="487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20606656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455A570-6EC8-4C8B-B17D-D7E806604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036" y="1776275"/>
            <a:ext cx="6233700" cy="136409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8D35DC-2CF5-4711-B202-88D2AEDB2F42}"/>
              </a:ext>
            </a:extLst>
          </p:cNvPr>
          <p:cNvSpPr txBox="1"/>
          <p:nvPr/>
        </p:nvSpPr>
        <p:spPr>
          <a:xfrm>
            <a:off x="2592174" y="2323691"/>
            <a:ext cx="6517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FFCFC1D-D613-4AC0-9F51-38E98FF83106}"/>
              </a:ext>
            </a:extLst>
          </p:cNvPr>
          <p:cNvSpPr txBox="1"/>
          <p:nvPr/>
        </p:nvSpPr>
        <p:spPr>
          <a:xfrm>
            <a:off x="3068066" y="2324721"/>
            <a:ext cx="7741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いちばんちか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0D2A8221-C765-480F-88C6-AC3325390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72" y="2480459"/>
            <a:ext cx="512114" cy="482569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C709E2F4-84FF-4C22-99C1-9B436B34F9F3}"/>
              </a:ext>
            </a:extLst>
          </p:cNvPr>
          <p:cNvCxnSpPr>
            <a:cxnSpLocks/>
          </p:cNvCxnSpPr>
          <p:nvPr/>
        </p:nvCxnSpPr>
        <p:spPr>
          <a:xfrm>
            <a:off x="800709" y="2657777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79B6CA5-1D91-45B6-A601-BDCABAC12A28}"/>
              </a:ext>
            </a:extLst>
          </p:cNvPr>
          <p:cNvSpPr txBox="1"/>
          <p:nvPr/>
        </p:nvSpPr>
        <p:spPr>
          <a:xfrm>
            <a:off x="247210" y="5551651"/>
            <a:ext cx="87535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暗視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FA4C7EB-E6EA-495D-8F6E-0BE02A5AF79F}"/>
              </a:ext>
            </a:extLst>
          </p:cNvPr>
          <p:cNvSpPr txBox="1"/>
          <p:nvPr/>
        </p:nvSpPr>
        <p:spPr>
          <a:xfrm>
            <a:off x="6589297" y="563368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5166A0D-0396-4D3C-89E3-C74F1D0A42F1}"/>
              </a:ext>
            </a:extLst>
          </p:cNvPr>
          <p:cNvSpPr txBox="1"/>
          <p:nvPr/>
        </p:nvSpPr>
        <p:spPr>
          <a:xfrm>
            <a:off x="2454128" y="6183521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5FF98E2-54AE-4801-917B-7204BD05070B}"/>
              </a:ext>
            </a:extLst>
          </p:cNvPr>
          <p:cNvSpPr txBox="1"/>
          <p:nvPr/>
        </p:nvSpPr>
        <p:spPr>
          <a:xfrm>
            <a:off x="415273" y="563368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9A59B12-46FC-4A9F-929D-B2D59DEF7290}"/>
              </a:ext>
            </a:extLst>
          </p:cNvPr>
          <p:cNvSpPr txBox="1"/>
          <p:nvPr/>
        </p:nvSpPr>
        <p:spPr>
          <a:xfrm>
            <a:off x="866223" y="563368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8FFB64C-BE14-4D1D-BFC6-E69164300607}"/>
              </a:ext>
            </a:extLst>
          </p:cNvPr>
          <p:cNvSpPr txBox="1"/>
          <p:nvPr/>
        </p:nvSpPr>
        <p:spPr>
          <a:xfrm>
            <a:off x="155802" y="6178701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45649429-803D-4C55-8A6F-E689DA5A103E}"/>
              </a:ext>
            </a:extLst>
          </p:cNvPr>
          <p:cNvGrpSpPr/>
          <p:nvPr/>
        </p:nvGrpSpPr>
        <p:grpSpPr>
          <a:xfrm>
            <a:off x="1965485" y="5595293"/>
            <a:ext cx="4623812" cy="600124"/>
            <a:chOff x="1874077" y="4351990"/>
            <a:chExt cx="4623812" cy="600124"/>
          </a:xfrm>
        </p:grpSpPr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1B74A6A4-CE69-486E-9464-940210603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4077" y="4351990"/>
              <a:ext cx="4623812" cy="600124"/>
            </a:xfrm>
            <a:prstGeom prst="rect">
              <a:avLst/>
            </a:prstGeom>
          </p:spPr>
        </p:pic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5951D3C-3264-42CC-B717-6185BFE72C61}"/>
                </a:ext>
              </a:extLst>
            </p:cNvPr>
            <p:cNvSpPr txBox="1"/>
            <p:nvPr/>
          </p:nvSpPr>
          <p:spPr>
            <a:xfrm>
              <a:off x="2887578" y="4470686"/>
              <a:ext cx="65173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たいしょう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E31BA49-5390-47EE-9BDB-23BF5B37346C}"/>
                </a:ext>
              </a:extLst>
            </p:cNvPr>
            <p:cNvSpPr txBox="1"/>
            <p:nvPr/>
          </p:nvSpPr>
          <p:spPr>
            <a:xfrm>
              <a:off x="3231587" y="4471716"/>
              <a:ext cx="77417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いちばんちか</a:t>
              </a: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7315C08B-ABB8-49DE-BF58-8F696C5ED2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17757" y="2844711"/>
            <a:ext cx="2873405" cy="148479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D51FD89A-2730-475C-B1DC-262D4461E5E3}"/>
              </a:ext>
            </a:extLst>
          </p:cNvPr>
          <p:cNvSpPr/>
          <p:nvPr/>
        </p:nvSpPr>
        <p:spPr>
          <a:xfrm>
            <a:off x="1702491" y="2307498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DEBE2210-9C4B-4363-B51D-E1DE4ED7D1E2}"/>
              </a:ext>
            </a:extLst>
          </p:cNvPr>
          <p:cNvCxnSpPr>
            <a:cxnSpLocks/>
            <a:stCxn id="45" idx="1"/>
          </p:cNvCxnSpPr>
          <p:nvPr/>
        </p:nvCxnSpPr>
        <p:spPr>
          <a:xfrm flipH="1" flipV="1">
            <a:off x="2282447" y="2757119"/>
            <a:ext cx="1524032" cy="829989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217B047-9D00-48C8-ADFF-1968F113C783}"/>
              </a:ext>
            </a:extLst>
          </p:cNvPr>
          <p:cNvSpPr txBox="1"/>
          <p:nvPr/>
        </p:nvSpPr>
        <p:spPr>
          <a:xfrm>
            <a:off x="5844153" y="3505742"/>
            <a:ext cx="4540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あんし</a:t>
            </a: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5824FF59-60D1-4515-AB6C-AD5D39BF3F5F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50" name="楕円 49">
              <a:extLst>
                <a:ext uri="{FF2B5EF4-FFF2-40B4-BE49-F238E27FC236}">
                  <a16:creationId xmlns:a16="http://schemas.microsoft.com/office/drawing/2014/main" id="{E4AE7030-5FB3-4A6D-92B3-3AC1E1D285B5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08CA6064-0954-49A7-9FE6-6F35CC504A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4F4C4DAB-13AD-4418-8EBA-1A3C0F2A6B98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D95DD13-6753-4E91-A3C0-2460D530B521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pic>
        <p:nvPicPr>
          <p:cNvPr id="70" name="図 69">
            <a:extLst>
              <a:ext uri="{FF2B5EF4-FFF2-40B4-BE49-F238E27FC236}">
                <a16:creationId xmlns:a16="http://schemas.microsoft.com/office/drawing/2014/main" id="{F3862D8B-9623-48B4-B002-CDC6002B3D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55604" y="1827690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008BB621-E000-49DD-B023-1E11CD86CDFD}"/>
              </a:ext>
            </a:extLst>
          </p:cNvPr>
          <p:cNvCxnSpPr>
            <a:cxnSpLocks/>
          </p:cNvCxnSpPr>
          <p:nvPr/>
        </p:nvCxnSpPr>
        <p:spPr>
          <a:xfrm>
            <a:off x="769686" y="2065761"/>
            <a:ext cx="3117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5FA001D-DE0C-4CB2-868F-F9FD2B613E87}"/>
              </a:ext>
            </a:extLst>
          </p:cNvPr>
          <p:cNvSpPr txBox="1"/>
          <p:nvPr/>
        </p:nvSpPr>
        <p:spPr>
          <a:xfrm>
            <a:off x="2393742" y="1801715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EF593DD-EC80-41AE-ADF2-AC7753C53A42}"/>
              </a:ext>
            </a:extLst>
          </p:cNvPr>
          <p:cNvSpPr txBox="1"/>
          <p:nvPr/>
        </p:nvSpPr>
        <p:spPr>
          <a:xfrm>
            <a:off x="1742289" y="180487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408DBD0-2D52-4D40-A0A4-4491F2290A9F}"/>
              </a:ext>
            </a:extLst>
          </p:cNvPr>
          <p:cNvSpPr txBox="1"/>
          <p:nvPr/>
        </p:nvSpPr>
        <p:spPr>
          <a:xfrm>
            <a:off x="155802" y="4667917"/>
            <a:ext cx="513465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D86A26E-12EE-45BB-8AB3-C1DB4AB6B3F1}"/>
              </a:ext>
            </a:extLst>
          </p:cNvPr>
          <p:cNvSpPr txBox="1"/>
          <p:nvPr/>
        </p:nvSpPr>
        <p:spPr>
          <a:xfrm>
            <a:off x="4217732" y="474968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8" name="図 77">
            <a:extLst>
              <a:ext uri="{FF2B5EF4-FFF2-40B4-BE49-F238E27FC236}">
                <a16:creationId xmlns:a16="http://schemas.microsoft.com/office/drawing/2014/main" id="{9AFCFF56-84AE-46A7-AF35-AE5B665AAC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3532" y="4475340"/>
            <a:ext cx="1844200" cy="1005927"/>
          </a:xfrm>
          <a:prstGeom prst="rect">
            <a:avLst/>
          </a:prstGeom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3B6FB6C-4BAF-42DA-AF04-ECD8BE4EC4D9}"/>
              </a:ext>
            </a:extLst>
          </p:cNvPr>
          <p:cNvSpPr txBox="1"/>
          <p:nvPr/>
        </p:nvSpPr>
        <p:spPr>
          <a:xfrm>
            <a:off x="3815613" y="451458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3A2C562-C9CA-4148-ADAD-EF93F3052666}"/>
              </a:ext>
            </a:extLst>
          </p:cNvPr>
          <p:cNvSpPr txBox="1"/>
          <p:nvPr/>
        </p:nvSpPr>
        <p:spPr>
          <a:xfrm>
            <a:off x="3141591" y="4516367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E28AE4A-A7F6-482D-A499-A2D4BE4EB15E}"/>
              </a:ext>
            </a:extLst>
          </p:cNvPr>
          <p:cNvSpPr txBox="1"/>
          <p:nvPr/>
        </p:nvSpPr>
        <p:spPr>
          <a:xfrm>
            <a:off x="1568953" y="6178700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あんし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1589E47-F6B9-4479-A131-12D097A27A1E}"/>
              </a:ext>
            </a:extLst>
          </p:cNvPr>
          <p:cNvSpPr txBox="1"/>
          <p:nvPr/>
        </p:nvSpPr>
        <p:spPr>
          <a:xfrm>
            <a:off x="126919" y="1040540"/>
            <a:ext cx="57172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暗いところでも観察できる能力を与えるプログラム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3A21194-6D92-4DC6-91DF-D88AA0DED59B}"/>
              </a:ext>
            </a:extLst>
          </p:cNvPr>
          <p:cNvSpPr txBox="1"/>
          <p:nvPr/>
        </p:nvSpPr>
        <p:spPr>
          <a:xfrm>
            <a:off x="108257" y="1113034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くら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B200C4E-62AD-4753-B989-6A4B745EA41C}"/>
              </a:ext>
            </a:extLst>
          </p:cNvPr>
          <p:cNvSpPr txBox="1"/>
          <p:nvPr/>
        </p:nvSpPr>
        <p:spPr>
          <a:xfrm>
            <a:off x="1671551" y="1104850"/>
            <a:ext cx="7359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A1C2ACE-09BD-477A-98EC-E631B62E4EA4}"/>
              </a:ext>
            </a:extLst>
          </p:cNvPr>
          <p:cNvSpPr txBox="1"/>
          <p:nvPr/>
        </p:nvSpPr>
        <p:spPr>
          <a:xfrm>
            <a:off x="2769459" y="1098589"/>
            <a:ext cx="919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のうりょく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4376A40-8248-4302-B6CF-7BB043B8D9B7}"/>
              </a:ext>
            </a:extLst>
          </p:cNvPr>
          <p:cNvSpPr txBox="1"/>
          <p:nvPr/>
        </p:nvSpPr>
        <p:spPr>
          <a:xfrm>
            <a:off x="3521227" y="1108158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</a:p>
        </p:txBody>
      </p:sp>
    </p:spTree>
    <p:extLst>
      <p:ext uri="{BB962C8B-B14F-4D97-AF65-F5344CB8AC3E}">
        <p14:creationId xmlns:p14="http://schemas.microsoft.com/office/powerpoint/2010/main" val="41071322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A1C6BBA-961B-4F75-8821-B5F8450CEC35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キー（前進）でトンネルを進んでみましょう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11ADE9D-1AB5-433B-A9B2-4942074EA140}"/>
              </a:ext>
            </a:extLst>
          </p:cNvPr>
          <p:cNvSpPr txBox="1"/>
          <p:nvPr/>
        </p:nvSpPr>
        <p:spPr>
          <a:xfrm>
            <a:off x="3650738" y="110925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4AF060F-D2EC-4B27-AD6E-4D08842657AF}"/>
              </a:ext>
            </a:extLst>
          </p:cNvPr>
          <p:cNvSpPr txBox="1"/>
          <p:nvPr/>
        </p:nvSpPr>
        <p:spPr>
          <a:xfrm>
            <a:off x="1552951" y="1088150"/>
            <a:ext cx="807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56888AC7-95FD-45CC-B17F-0ABF43BA9F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7459" y="1645296"/>
            <a:ext cx="7249081" cy="469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732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A1C6BBA-961B-4F75-8821-B5F8450CEC35}"/>
              </a:ext>
            </a:extLst>
          </p:cNvPr>
          <p:cNvSpPr txBox="1"/>
          <p:nvPr/>
        </p:nvSpPr>
        <p:spPr>
          <a:xfrm>
            <a:off x="725198" y="1010988"/>
            <a:ext cx="769527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暗いところが見えるようになりました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階段を登るか、水中を進むように矢印が表示されています。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11ADE9D-1AB5-433B-A9B2-4942074EA140}"/>
              </a:ext>
            </a:extLst>
          </p:cNvPr>
          <p:cNvSpPr txBox="1"/>
          <p:nvPr/>
        </p:nvSpPr>
        <p:spPr>
          <a:xfrm>
            <a:off x="2055203" y="915005"/>
            <a:ext cx="499920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4AF060F-D2EC-4B27-AD6E-4D08842657AF}"/>
              </a:ext>
            </a:extLst>
          </p:cNvPr>
          <p:cNvSpPr txBox="1"/>
          <p:nvPr/>
        </p:nvSpPr>
        <p:spPr>
          <a:xfrm>
            <a:off x="697499" y="937164"/>
            <a:ext cx="499920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くら</a:t>
            </a: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56888AC7-95FD-45CC-B17F-0ABF43BA9F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32290" y="1890718"/>
            <a:ext cx="7079420" cy="458547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37E62E-4EBB-43CE-AC3B-5F79C7CB59C9}"/>
              </a:ext>
            </a:extLst>
          </p:cNvPr>
          <p:cNvSpPr txBox="1"/>
          <p:nvPr/>
        </p:nvSpPr>
        <p:spPr>
          <a:xfrm>
            <a:off x="667546" y="1341818"/>
            <a:ext cx="750707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638DC3F-43B4-47AA-8490-A8D8C24219A2}"/>
              </a:ext>
            </a:extLst>
          </p:cNvPr>
          <p:cNvSpPr txBox="1"/>
          <p:nvPr/>
        </p:nvSpPr>
        <p:spPr>
          <a:xfrm>
            <a:off x="1357839" y="1341818"/>
            <a:ext cx="499920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78B6DE6-C1CE-4ED8-A73B-F573D532676D}"/>
              </a:ext>
            </a:extLst>
          </p:cNvPr>
          <p:cNvSpPr txBox="1"/>
          <p:nvPr/>
        </p:nvSpPr>
        <p:spPr>
          <a:xfrm>
            <a:off x="2238598" y="1341818"/>
            <a:ext cx="859164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すいちゅう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636F0EA-FFAA-4B30-93B2-B80CA4F9D2C9}"/>
              </a:ext>
            </a:extLst>
          </p:cNvPr>
          <p:cNvSpPr txBox="1"/>
          <p:nvPr/>
        </p:nvSpPr>
        <p:spPr>
          <a:xfrm>
            <a:off x="2978681" y="1341818"/>
            <a:ext cx="499920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320CFFB-7BDB-4AAC-8BE4-AA29D59BA05D}"/>
              </a:ext>
            </a:extLst>
          </p:cNvPr>
          <p:cNvSpPr txBox="1"/>
          <p:nvPr/>
        </p:nvSpPr>
        <p:spPr>
          <a:xfrm>
            <a:off x="4126492" y="1341818"/>
            <a:ext cx="706766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F84A33B-61DA-42C3-B360-46CD78FBCBF4}"/>
              </a:ext>
            </a:extLst>
          </p:cNvPr>
          <p:cNvSpPr txBox="1"/>
          <p:nvPr/>
        </p:nvSpPr>
        <p:spPr>
          <a:xfrm>
            <a:off x="4756184" y="1341818"/>
            <a:ext cx="859164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7027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B1FACD8-CB58-41D9-8DA2-450185A51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084" y="3061143"/>
            <a:ext cx="664291" cy="71174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311417F-92E5-41D6-8DE6-A2CFBA0FD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1745942"/>
            <a:ext cx="752413" cy="650735"/>
          </a:xfrm>
          <a:prstGeom prst="rect">
            <a:avLst/>
          </a:prstGeom>
        </p:spPr>
      </p:pic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A537DE0B-F60D-4206-8096-7D170C8065F7}"/>
              </a:ext>
            </a:extLst>
          </p:cNvPr>
          <p:cNvSpPr/>
          <p:nvPr/>
        </p:nvSpPr>
        <p:spPr>
          <a:xfrm>
            <a:off x="1368264" y="1620465"/>
            <a:ext cx="5772904" cy="988029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A9E587B-5604-461B-B126-51BD406C90B6}"/>
              </a:ext>
            </a:extLst>
          </p:cNvPr>
          <p:cNvSpPr txBox="1"/>
          <p:nvPr/>
        </p:nvSpPr>
        <p:spPr>
          <a:xfrm>
            <a:off x="1439121" y="1577032"/>
            <a:ext cx="5702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階段は少し高さがあるね。普通の力では登れなさそう。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大きくジャンプする特殊能力があるとイイかもしれないね。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1329BFF-664D-466F-99F7-F0F8D89B2FA3}"/>
              </a:ext>
            </a:extLst>
          </p:cNvPr>
          <p:cNvSpPr txBox="1"/>
          <p:nvPr/>
        </p:nvSpPr>
        <p:spPr>
          <a:xfrm>
            <a:off x="1389037" y="1640800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8B6DB14-2D52-4B70-8E91-5D6DF1DE5A28}"/>
              </a:ext>
            </a:extLst>
          </p:cNvPr>
          <p:cNvSpPr txBox="1"/>
          <p:nvPr/>
        </p:nvSpPr>
        <p:spPr>
          <a:xfrm>
            <a:off x="2002833" y="1640800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468D56-1B28-42AB-AE00-D7BCA0D96AA8}"/>
              </a:ext>
            </a:extLst>
          </p:cNvPr>
          <p:cNvSpPr txBox="1"/>
          <p:nvPr/>
        </p:nvSpPr>
        <p:spPr>
          <a:xfrm>
            <a:off x="3929895" y="1640800"/>
            <a:ext cx="5374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ふつう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F907D7A-016B-4160-8DAE-ABEEA41BE561}"/>
              </a:ext>
            </a:extLst>
          </p:cNvPr>
          <p:cNvSpPr txBox="1"/>
          <p:nvPr/>
        </p:nvSpPr>
        <p:spPr>
          <a:xfrm>
            <a:off x="4374066" y="1640800"/>
            <a:ext cx="587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ちから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F6B2E9D-3D42-4CF7-AE72-5DA7A8BD4DC4}"/>
              </a:ext>
            </a:extLst>
          </p:cNvPr>
          <p:cNvSpPr txBox="1"/>
          <p:nvPr/>
        </p:nvSpPr>
        <p:spPr>
          <a:xfrm>
            <a:off x="5044086" y="1640800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0BBEFA2-011F-44ED-A204-08F1D95D4D0F}"/>
              </a:ext>
            </a:extLst>
          </p:cNvPr>
          <p:cNvSpPr txBox="1"/>
          <p:nvPr/>
        </p:nvSpPr>
        <p:spPr>
          <a:xfrm>
            <a:off x="1413535" y="213311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D5876DC-DEF6-47A1-9E33-ADAFC4A2818E}"/>
              </a:ext>
            </a:extLst>
          </p:cNvPr>
          <p:cNvSpPr txBox="1"/>
          <p:nvPr/>
        </p:nvSpPr>
        <p:spPr>
          <a:xfrm>
            <a:off x="3151101" y="2133114"/>
            <a:ext cx="13038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CEDD191-34C2-42B5-B94E-36925E17607F}"/>
              </a:ext>
            </a:extLst>
          </p:cNvPr>
          <p:cNvSpPr txBox="1"/>
          <p:nvPr/>
        </p:nvSpPr>
        <p:spPr>
          <a:xfrm>
            <a:off x="3090478" y="3140901"/>
            <a:ext cx="4631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水の中では息ができないよ。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呼吸ができる特殊能力が欲しいなぁ！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56A8ADF-1FD7-428D-AEDC-759304142BF5}"/>
              </a:ext>
            </a:extLst>
          </p:cNvPr>
          <p:cNvSpPr txBox="1"/>
          <p:nvPr/>
        </p:nvSpPr>
        <p:spPr>
          <a:xfrm>
            <a:off x="3063845" y="3703163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こきゅう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3937329-7187-4919-94B5-A466595B9732}"/>
              </a:ext>
            </a:extLst>
          </p:cNvPr>
          <p:cNvSpPr txBox="1"/>
          <p:nvPr/>
        </p:nvSpPr>
        <p:spPr>
          <a:xfrm>
            <a:off x="3043335" y="322160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吹き出し: 角を丸めた四角形 31">
            <a:extLst>
              <a:ext uri="{FF2B5EF4-FFF2-40B4-BE49-F238E27FC236}">
                <a16:creationId xmlns:a16="http://schemas.microsoft.com/office/drawing/2014/main" id="{CBBB095C-EB9A-4374-8396-3A03D9078838}"/>
              </a:ext>
            </a:extLst>
          </p:cNvPr>
          <p:cNvSpPr/>
          <p:nvPr/>
        </p:nvSpPr>
        <p:spPr>
          <a:xfrm>
            <a:off x="2901419" y="3140901"/>
            <a:ext cx="4895764" cy="988028"/>
          </a:xfrm>
          <a:prstGeom prst="wedgeRoundRectCallout">
            <a:avLst>
              <a:gd name="adj1" fmla="val 52966"/>
              <a:gd name="adj2" fmla="val -1181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D476F8D-428A-4203-A93B-A07A85963DA9}"/>
              </a:ext>
            </a:extLst>
          </p:cNvPr>
          <p:cNvSpPr txBox="1"/>
          <p:nvPr/>
        </p:nvSpPr>
        <p:spPr>
          <a:xfrm>
            <a:off x="2418665" y="1640800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FF2A231-176F-4597-BA8F-E67140315B6D}"/>
              </a:ext>
            </a:extLst>
          </p:cNvPr>
          <p:cNvSpPr txBox="1"/>
          <p:nvPr/>
        </p:nvSpPr>
        <p:spPr>
          <a:xfrm>
            <a:off x="3482630" y="322160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92026CB-9D38-4FD7-8790-C29D814D59D4}"/>
              </a:ext>
            </a:extLst>
          </p:cNvPr>
          <p:cNvSpPr txBox="1"/>
          <p:nvPr/>
        </p:nvSpPr>
        <p:spPr>
          <a:xfrm>
            <a:off x="4090501" y="322160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1B2E5D9-FED2-4B35-B622-F9ADB42FC604}"/>
              </a:ext>
            </a:extLst>
          </p:cNvPr>
          <p:cNvSpPr txBox="1"/>
          <p:nvPr/>
        </p:nvSpPr>
        <p:spPr>
          <a:xfrm>
            <a:off x="4189001" y="3703163"/>
            <a:ext cx="13038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67B9672-3883-4A55-BD78-9F84C3D55DFC}"/>
              </a:ext>
            </a:extLst>
          </p:cNvPr>
          <p:cNvSpPr txBox="1"/>
          <p:nvPr/>
        </p:nvSpPr>
        <p:spPr>
          <a:xfrm>
            <a:off x="5293315" y="370316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4FCBD10-A6B2-44D7-AF29-9A8B69C836D1}"/>
              </a:ext>
            </a:extLst>
          </p:cNvPr>
          <p:cNvSpPr txBox="1"/>
          <p:nvPr/>
        </p:nvSpPr>
        <p:spPr>
          <a:xfrm>
            <a:off x="559837" y="5290819"/>
            <a:ext cx="80429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進む道を決めたら、それぞれの問題を解決するプログラムを作りましょう！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FD1CF37-BD3D-4F67-8E83-A611FC6EB0F1}"/>
              </a:ext>
            </a:extLst>
          </p:cNvPr>
          <p:cNvSpPr txBox="1"/>
          <p:nvPr/>
        </p:nvSpPr>
        <p:spPr>
          <a:xfrm>
            <a:off x="3711608" y="536734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BF66879-3147-4C01-A807-154E7ABD6B9A}"/>
              </a:ext>
            </a:extLst>
          </p:cNvPr>
          <p:cNvSpPr txBox="1"/>
          <p:nvPr/>
        </p:nvSpPr>
        <p:spPr>
          <a:xfrm>
            <a:off x="4422973" y="536734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B444CC1-C43C-4E74-BC89-4D098919F497}"/>
              </a:ext>
            </a:extLst>
          </p:cNvPr>
          <p:cNvSpPr txBox="1"/>
          <p:nvPr/>
        </p:nvSpPr>
        <p:spPr>
          <a:xfrm>
            <a:off x="541119" y="5367343"/>
            <a:ext cx="466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0298856-D841-45C6-A04C-75980A383EA1}"/>
              </a:ext>
            </a:extLst>
          </p:cNvPr>
          <p:cNvSpPr txBox="1"/>
          <p:nvPr/>
        </p:nvSpPr>
        <p:spPr>
          <a:xfrm>
            <a:off x="1007708" y="5367343"/>
            <a:ext cx="466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みち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8151A90-3364-474E-A744-83A9B5033C1C}"/>
              </a:ext>
            </a:extLst>
          </p:cNvPr>
          <p:cNvSpPr txBox="1"/>
          <p:nvPr/>
        </p:nvSpPr>
        <p:spPr>
          <a:xfrm>
            <a:off x="1488320" y="5367343"/>
            <a:ext cx="413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1FE9458-541D-43EC-A6A9-7FB46DC7981C}"/>
              </a:ext>
            </a:extLst>
          </p:cNvPr>
          <p:cNvSpPr txBox="1"/>
          <p:nvPr/>
        </p:nvSpPr>
        <p:spPr>
          <a:xfrm>
            <a:off x="6683909" y="5367343"/>
            <a:ext cx="4665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55F90ED-7124-4EA1-A696-25338BF67C8E}"/>
              </a:ext>
            </a:extLst>
          </p:cNvPr>
          <p:cNvSpPr txBox="1"/>
          <p:nvPr/>
        </p:nvSpPr>
        <p:spPr>
          <a:xfrm>
            <a:off x="559837" y="5805201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42C1D37-8B79-40A9-B3E2-F948B99DC077}"/>
              </a:ext>
            </a:extLst>
          </p:cNvPr>
          <p:cNvSpPr txBox="1"/>
          <p:nvPr/>
        </p:nvSpPr>
        <p:spPr>
          <a:xfrm>
            <a:off x="3932124" y="586734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85D09BF-84B7-4603-8766-FE14115416BE}"/>
              </a:ext>
            </a:extLst>
          </p:cNvPr>
          <p:cNvSpPr txBox="1"/>
          <p:nvPr/>
        </p:nvSpPr>
        <p:spPr>
          <a:xfrm>
            <a:off x="4561168" y="586510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A08AD1B-C4F3-42C7-AC2C-36D2B7C70BF7}"/>
              </a:ext>
            </a:extLst>
          </p:cNvPr>
          <p:cNvSpPr txBox="1"/>
          <p:nvPr/>
        </p:nvSpPr>
        <p:spPr>
          <a:xfrm>
            <a:off x="1400152" y="585296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6060583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0A5AC47-0517-463F-A412-D6630F4BB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028" y="1818992"/>
            <a:ext cx="6248942" cy="137171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E827E2B-8135-411F-B30E-7FE9CED65B68}"/>
              </a:ext>
            </a:extLst>
          </p:cNvPr>
          <p:cNvSpPr txBox="1"/>
          <p:nvPr/>
        </p:nvSpPr>
        <p:spPr>
          <a:xfrm>
            <a:off x="2592174" y="2351682"/>
            <a:ext cx="6517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8800171-8AD4-4471-8BE1-3B84AFC71B16}"/>
              </a:ext>
            </a:extLst>
          </p:cNvPr>
          <p:cNvSpPr txBox="1"/>
          <p:nvPr/>
        </p:nvSpPr>
        <p:spPr>
          <a:xfrm>
            <a:off x="3068066" y="2352712"/>
            <a:ext cx="7741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いちばんちか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AF45A0C-A416-45B4-A6D9-CEB2454FC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72" y="2508450"/>
            <a:ext cx="512114" cy="482569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A614058-339F-4BF4-905F-9C4758078858}"/>
              </a:ext>
            </a:extLst>
          </p:cNvPr>
          <p:cNvCxnSpPr>
            <a:cxnSpLocks/>
          </p:cNvCxnSpPr>
          <p:nvPr/>
        </p:nvCxnSpPr>
        <p:spPr>
          <a:xfrm>
            <a:off x="800709" y="2685768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FB4FAEE0-46A1-4DCD-A26D-5786986527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29780" y="2877371"/>
            <a:ext cx="2849359" cy="1475454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3D14B007-0CE8-494F-A249-1560FAC7AA64}"/>
              </a:ext>
            </a:extLst>
          </p:cNvPr>
          <p:cNvSpPr/>
          <p:nvPr/>
        </p:nvSpPr>
        <p:spPr>
          <a:xfrm>
            <a:off x="1702491" y="2335489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3D16DB6B-F4F4-4BB6-B742-224F6A93E98E}"/>
              </a:ext>
            </a:extLst>
          </p:cNvPr>
          <p:cNvCxnSpPr>
            <a:cxnSpLocks/>
            <a:stCxn id="30" idx="1"/>
          </p:cNvCxnSpPr>
          <p:nvPr/>
        </p:nvCxnSpPr>
        <p:spPr>
          <a:xfrm flipH="1" flipV="1">
            <a:off x="2282447" y="2785110"/>
            <a:ext cx="1524032" cy="829989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8447BDA-28DF-4CAF-B7FE-C4F492CD1D92}"/>
              </a:ext>
            </a:extLst>
          </p:cNvPr>
          <p:cNvSpPr txBox="1"/>
          <p:nvPr/>
        </p:nvSpPr>
        <p:spPr>
          <a:xfrm>
            <a:off x="5570340" y="3242085"/>
            <a:ext cx="111209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ちょうやくりょくじょうしょう</a:t>
            </a: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9D310919-29C5-4C6D-84CD-BB1688C7C2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55604" y="1855681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659AC4F8-E7C7-44CE-B49F-DC2CA7A0AA2E}"/>
              </a:ext>
            </a:extLst>
          </p:cNvPr>
          <p:cNvCxnSpPr>
            <a:cxnSpLocks/>
          </p:cNvCxnSpPr>
          <p:nvPr/>
        </p:nvCxnSpPr>
        <p:spPr>
          <a:xfrm>
            <a:off x="769686" y="2093752"/>
            <a:ext cx="3117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169101-F430-4D75-9D02-426921D875A7}"/>
              </a:ext>
            </a:extLst>
          </p:cNvPr>
          <p:cNvSpPr txBox="1"/>
          <p:nvPr/>
        </p:nvSpPr>
        <p:spPr>
          <a:xfrm>
            <a:off x="3102871" y="184485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872E6D2D-8869-4CC5-848E-AC70AE71125D}"/>
              </a:ext>
            </a:extLst>
          </p:cNvPr>
          <p:cNvSpPr txBox="1"/>
          <p:nvPr/>
        </p:nvSpPr>
        <p:spPr>
          <a:xfrm>
            <a:off x="247210" y="5579642"/>
            <a:ext cx="87535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跳躍力上昇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C47C1A6-FF5A-44A0-BB9E-4B556FCAEB13}"/>
              </a:ext>
            </a:extLst>
          </p:cNvPr>
          <p:cNvSpPr txBox="1"/>
          <p:nvPr/>
        </p:nvSpPr>
        <p:spPr>
          <a:xfrm>
            <a:off x="6589297" y="56616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3F5BB6A-D38F-4F5B-A841-B20165E2A68F}"/>
              </a:ext>
            </a:extLst>
          </p:cNvPr>
          <p:cNvSpPr txBox="1"/>
          <p:nvPr/>
        </p:nvSpPr>
        <p:spPr>
          <a:xfrm>
            <a:off x="3148932" y="6197119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13707CB-2F9F-432B-A037-34C6A76083C0}"/>
              </a:ext>
            </a:extLst>
          </p:cNvPr>
          <p:cNvSpPr txBox="1"/>
          <p:nvPr/>
        </p:nvSpPr>
        <p:spPr>
          <a:xfrm>
            <a:off x="415273" y="56616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548FD48-6007-46E6-8BDE-7D4C3AEF4FFD}"/>
              </a:ext>
            </a:extLst>
          </p:cNvPr>
          <p:cNvSpPr txBox="1"/>
          <p:nvPr/>
        </p:nvSpPr>
        <p:spPr>
          <a:xfrm>
            <a:off x="866223" y="56616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55C88D1-2F2F-49A4-913E-5003C7929932}"/>
              </a:ext>
            </a:extLst>
          </p:cNvPr>
          <p:cNvSpPr txBox="1"/>
          <p:nvPr/>
        </p:nvSpPr>
        <p:spPr>
          <a:xfrm>
            <a:off x="155802" y="6197119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1FB6C5C5-12CD-420B-A65E-ECBA4F807315}"/>
              </a:ext>
            </a:extLst>
          </p:cNvPr>
          <p:cNvSpPr txBox="1"/>
          <p:nvPr/>
        </p:nvSpPr>
        <p:spPr>
          <a:xfrm>
            <a:off x="1355498" y="6209699"/>
            <a:ext cx="18364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ちょうりゃくりょくじょうしょう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0D26A8E6-D9F2-4534-BBED-D8E4D5F16938}"/>
              </a:ext>
            </a:extLst>
          </p:cNvPr>
          <p:cNvGrpSpPr/>
          <p:nvPr/>
        </p:nvGrpSpPr>
        <p:grpSpPr>
          <a:xfrm>
            <a:off x="1965485" y="5623284"/>
            <a:ext cx="4623812" cy="600124"/>
            <a:chOff x="1874077" y="4351990"/>
            <a:chExt cx="4623812" cy="600124"/>
          </a:xfrm>
        </p:grpSpPr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602BA507-7FE0-4857-950F-8B89725FF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74077" y="4351990"/>
              <a:ext cx="4623812" cy="600124"/>
            </a:xfrm>
            <a:prstGeom prst="rect">
              <a:avLst/>
            </a:prstGeom>
          </p:spPr>
        </p:pic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0A04C3AD-B839-4CBA-A58D-AE4E61B3D00F}"/>
                </a:ext>
              </a:extLst>
            </p:cNvPr>
            <p:cNvSpPr txBox="1"/>
            <p:nvPr/>
          </p:nvSpPr>
          <p:spPr>
            <a:xfrm>
              <a:off x="2887578" y="4470686"/>
              <a:ext cx="65173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たいしょう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E14799B1-17DA-49E7-BFB5-29EF12449B48}"/>
                </a:ext>
              </a:extLst>
            </p:cNvPr>
            <p:cNvSpPr txBox="1"/>
            <p:nvPr/>
          </p:nvSpPr>
          <p:spPr>
            <a:xfrm>
              <a:off x="3231587" y="4471716"/>
              <a:ext cx="77417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いちばんちか</a:t>
              </a:r>
            </a:p>
          </p:txBody>
        </p:sp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EE9E84E6-B7B6-464D-9D5B-D4F06F54E6C3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72" name="楕円 71">
              <a:extLst>
                <a:ext uri="{FF2B5EF4-FFF2-40B4-BE49-F238E27FC236}">
                  <a16:creationId xmlns:a16="http://schemas.microsoft.com/office/drawing/2014/main" id="{94BE4EB0-AFE1-40B7-BACF-967ACEB719FA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EA8B3DD3-D9C0-48D5-BA38-28ECC82E2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9FC721DE-3FE1-474F-A33E-F348937A84E0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FC1FB46-1941-4367-B645-307F2C23A123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946F82DA-FF7D-4433-B310-5620C4950B69}"/>
              </a:ext>
            </a:extLst>
          </p:cNvPr>
          <p:cNvSpPr txBox="1"/>
          <p:nvPr/>
        </p:nvSpPr>
        <p:spPr>
          <a:xfrm>
            <a:off x="2458678" y="1844852"/>
            <a:ext cx="7852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633454B-C609-4B47-B54C-FFE2E12A63C5}"/>
              </a:ext>
            </a:extLst>
          </p:cNvPr>
          <p:cNvSpPr txBox="1"/>
          <p:nvPr/>
        </p:nvSpPr>
        <p:spPr>
          <a:xfrm>
            <a:off x="126919" y="1040540"/>
            <a:ext cx="57172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大きくジャンプする能力を与えるプログラム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2C251C7-21A3-42F4-9B61-2440AE54F812}"/>
              </a:ext>
            </a:extLst>
          </p:cNvPr>
          <p:cNvSpPr txBox="1"/>
          <p:nvPr/>
        </p:nvSpPr>
        <p:spPr>
          <a:xfrm>
            <a:off x="108257" y="1113034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52A0002-E3EE-47D2-891B-AB97DA478AD6}"/>
              </a:ext>
            </a:extLst>
          </p:cNvPr>
          <p:cNvSpPr txBox="1"/>
          <p:nvPr/>
        </p:nvSpPr>
        <p:spPr>
          <a:xfrm>
            <a:off x="2069664" y="1113033"/>
            <a:ext cx="919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のうりょく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3FBC32F-0E0D-42AF-9EC4-228E20AB3BB8}"/>
              </a:ext>
            </a:extLst>
          </p:cNvPr>
          <p:cNvSpPr txBox="1"/>
          <p:nvPr/>
        </p:nvSpPr>
        <p:spPr>
          <a:xfrm>
            <a:off x="2840094" y="1113034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27FEBA85-82F6-4DBD-8AE7-575E17F6F031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86" name="四角形: 角を丸くする 85">
              <a:extLst>
                <a:ext uri="{FF2B5EF4-FFF2-40B4-BE49-F238E27FC236}">
                  <a16:creationId xmlns:a16="http://schemas.microsoft.com/office/drawing/2014/main" id="{5E1B9DE1-BA87-4567-A6C5-1ACC1B49061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DE279DB-1D28-4700-86C7-1A4CEB04634A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階段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11826BD-BD06-4A48-938E-BB4EDC389B0A}"/>
                </a:ext>
              </a:extLst>
            </p:cNvPr>
            <p:cNvSpPr txBox="1"/>
            <p:nvPr/>
          </p:nvSpPr>
          <p:spPr>
            <a:xfrm>
              <a:off x="8087557" y="405119"/>
              <a:ext cx="7975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かいだん</a:t>
              </a:r>
            </a:p>
          </p:txBody>
        </p:sp>
      </p:grp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6BDAA2B-C469-44A1-93D7-F4F5F97DD851}"/>
              </a:ext>
            </a:extLst>
          </p:cNvPr>
          <p:cNvSpPr txBox="1"/>
          <p:nvPr/>
        </p:nvSpPr>
        <p:spPr>
          <a:xfrm>
            <a:off x="158053" y="4770311"/>
            <a:ext cx="59715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5FD97859-6D6F-4120-A2E6-7BD63A2C93AE}"/>
              </a:ext>
            </a:extLst>
          </p:cNvPr>
          <p:cNvSpPr txBox="1"/>
          <p:nvPr/>
        </p:nvSpPr>
        <p:spPr>
          <a:xfrm>
            <a:off x="4904386" y="483018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2" name="図 91">
            <a:extLst>
              <a:ext uri="{FF2B5EF4-FFF2-40B4-BE49-F238E27FC236}">
                <a16:creationId xmlns:a16="http://schemas.microsoft.com/office/drawing/2014/main" id="{93E7EB83-EFB4-4C86-AA41-02AEE60CD3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7431" y="4620825"/>
            <a:ext cx="2326034" cy="840130"/>
          </a:xfrm>
          <a:prstGeom prst="rect">
            <a:avLst/>
          </a:prstGeom>
        </p:spPr>
      </p:pic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29F80959-BC30-44AC-AC74-8A5CE78A2205}"/>
              </a:ext>
            </a:extLst>
          </p:cNvPr>
          <p:cNvSpPr txBox="1"/>
          <p:nvPr/>
        </p:nvSpPr>
        <p:spPr>
          <a:xfrm>
            <a:off x="3591179" y="4619720"/>
            <a:ext cx="7651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3A1FF47C-2F8B-41E8-BBE9-4843900A7075}"/>
              </a:ext>
            </a:extLst>
          </p:cNvPr>
          <p:cNvSpPr txBox="1"/>
          <p:nvPr/>
        </p:nvSpPr>
        <p:spPr>
          <a:xfrm>
            <a:off x="4139626" y="4619613"/>
            <a:ext cx="4309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12312030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27FEBA85-82F6-4DBD-8AE7-575E17F6F031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86" name="四角形: 角を丸くする 85">
              <a:extLst>
                <a:ext uri="{FF2B5EF4-FFF2-40B4-BE49-F238E27FC236}">
                  <a16:creationId xmlns:a16="http://schemas.microsoft.com/office/drawing/2014/main" id="{5E1B9DE1-BA87-4567-A6C5-1ACC1B49061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DE279DB-1D28-4700-86C7-1A4CEB04634A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階段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11826BD-BD06-4A48-938E-BB4EDC389B0A}"/>
                </a:ext>
              </a:extLst>
            </p:cNvPr>
            <p:cNvSpPr txBox="1"/>
            <p:nvPr/>
          </p:nvSpPr>
          <p:spPr>
            <a:xfrm>
              <a:off x="8087557" y="405119"/>
              <a:ext cx="7975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かいだん</a:t>
              </a: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92175F38-AB5E-4738-8B0C-EFCBEA7CAA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5294" y="2165888"/>
            <a:ext cx="7082391" cy="4587402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7F4A2A4-827E-4A01-9734-7CFB7B88267F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jump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53FCB55-F8A5-4E01-A142-3FBCA044F924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BB287FC-D28D-4F2C-9C4F-04D110C5A217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C7E389A-B2A8-47BF-BFFD-43FBD1EEB901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94D1A869-9A6C-4A0E-8FB7-BCB92F73980A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9DBE5921-03F9-490B-AC0C-1A08DB5D4968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吹き出し: 角を丸めた四角形 56">
            <a:extLst>
              <a:ext uri="{FF2B5EF4-FFF2-40B4-BE49-F238E27FC236}">
                <a16:creationId xmlns:a16="http://schemas.microsoft.com/office/drawing/2014/main" id="{89C378CB-C84F-4E38-A562-C1FF130DBB27}"/>
              </a:ext>
            </a:extLst>
          </p:cNvPr>
          <p:cNvSpPr/>
          <p:nvPr/>
        </p:nvSpPr>
        <p:spPr>
          <a:xfrm>
            <a:off x="2266606" y="5682644"/>
            <a:ext cx="1646622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05994EA-5E09-4314-ABB6-DA35314FAE31}"/>
              </a:ext>
            </a:extLst>
          </p:cNvPr>
          <p:cNvSpPr txBox="1"/>
          <p:nvPr/>
        </p:nvSpPr>
        <p:spPr>
          <a:xfrm>
            <a:off x="2289965" y="5676170"/>
            <a:ext cx="158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jump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21EFD2C-982D-458B-9EB6-F6CA063D41A7}"/>
              </a:ext>
            </a:extLst>
          </p:cNvPr>
          <p:cNvSpPr txBox="1"/>
          <p:nvPr/>
        </p:nvSpPr>
        <p:spPr>
          <a:xfrm>
            <a:off x="2980841" y="1635626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D4EB47E-966D-4D9E-A9E7-39DA8630B6B6}"/>
              </a:ext>
            </a:extLst>
          </p:cNvPr>
          <p:cNvSpPr txBox="1"/>
          <p:nvPr/>
        </p:nvSpPr>
        <p:spPr>
          <a:xfrm>
            <a:off x="4254938" y="1643415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D6870D46-DDEC-4DEC-A1A9-C5E4C8899F91}"/>
              </a:ext>
            </a:extLst>
          </p:cNvPr>
          <p:cNvSpPr txBox="1"/>
          <p:nvPr/>
        </p:nvSpPr>
        <p:spPr>
          <a:xfrm>
            <a:off x="5703040" y="1643416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8E2BBC4-CAEE-45BA-B581-B3217D8C1F98}"/>
              </a:ext>
            </a:extLst>
          </p:cNvPr>
          <p:cNvSpPr txBox="1"/>
          <p:nvPr/>
        </p:nvSpPr>
        <p:spPr>
          <a:xfrm>
            <a:off x="2944925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1444588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27FEBA85-82F6-4DBD-8AE7-575E17F6F031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86" name="四角形: 角を丸くする 85">
              <a:extLst>
                <a:ext uri="{FF2B5EF4-FFF2-40B4-BE49-F238E27FC236}">
                  <a16:creationId xmlns:a16="http://schemas.microsoft.com/office/drawing/2014/main" id="{5E1B9DE1-BA87-4567-A6C5-1ACC1B49061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DE279DB-1D28-4700-86C7-1A4CEB04634A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階段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11826BD-BD06-4A48-938E-BB4EDC389B0A}"/>
                </a:ext>
              </a:extLst>
            </p:cNvPr>
            <p:cNvSpPr txBox="1"/>
            <p:nvPr/>
          </p:nvSpPr>
          <p:spPr>
            <a:xfrm>
              <a:off x="8087557" y="405119"/>
              <a:ext cx="7975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かいだん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71577BE-DFBB-4EA5-B1CD-97A5B762EB39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キー（前進）とスペースキー（ジャンプ）で階段を登ってみましょう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9456422-DC95-4A93-B41A-6395338F7469}"/>
              </a:ext>
            </a:extLst>
          </p:cNvPr>
          <p:cNvSpPr txBox="1"/>
          <p:nvPr/>
        </p:nvSpPr>
        <p:spPr>
          <a:xfrm>
            <a:off x="6145940" y="108605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0B8A340-9721-4C61-9D01-BB889213344F}"/>
              </a:ext>
            </a:extLst>
          </p:cNvPr>
          <p:cNvSpPr txBox="1"/>
          <p:nvPr/>
        </p:nvSpPr>
        <p:spPr>
          <a:xfrm>
            <a:off x="5440629" y="1086053"/>
            <a:ext cx="807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98BE43-0F5E-4D0E-972E-A81CF0D95C92}"/>
              </a:ext>
            </a:extLst>
          </p:cNvPr>
          <p:cNvSpPr txBox="1"/>
          <p:nvPr/>
        </p:nvSpPr>
        <p:spPr>
          <a:xfrm>
            <a:off x="1552951" y="1088150"/>
            <a:ext cx="807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04DD9651-A73B-47AB-A242-DBDA11AFE3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4369" y="1588069"/>
            <a:ext cx="7321371" cy="474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828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27FEBA85-82F6-4DBD-8AE7-575E17F6F031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86" name="四角形: 角を丸くする 85">
              <a:extLst>
                <a:ext uri="{FF2B5EF4-FFF2-40B4-BE49-F238E27FC236}">
                  <a16:creationId xmlns:a16="http://schemas.microsoft.com/office/drawing/2014/main" id="{5E1B9DE1-BA87-4567-A6C5-1ACC1B49061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DE279DB-1D28-4700-86C7-1A4CEB04634A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階段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11826BD-BD06-4A48-938E-BB4EDC389B0A}"/>
                </a:ext>
              </a:extLst>
            </p:cNvPr>
            <p:cNvSpPr txBox="1"/>
            <p:nvPr/>
          </p:nvSpPr>
          <p:spPr>
            <a:xfrm>
              <a:off x="8087557" y="405119"/>
              <a:ext cx="7975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かいだん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6E9F566-FBC4-4D9B-AEDC-8FB41C71DBE7}"/>
              </a:ext>
            </a:extLst>
          </p:cNvPr>
          <p:cNvSpPr txBox="1"/>
          <p:nvPr/>
        </p:nvSpPr>
        <p:spPr>
          <a:xfrm>
            <a:off x="725198" y="1010988"/>
            <a:ext cx="769527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特殊能力で、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階段を登ることができました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矢印に沿って先に進みましょう。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0A0F37A-0AAC-402B-A8AE-B4547115E816}"/>
              </a:ext>
            </a:extLst>
          </p:cNvPr>
          <p:cNvSpPr txBox="1"/>
          <p:nvPr/>
        </p:nvSpPr>
        <p:spPr>
          <a:xfrm>
            <a:off x="2514152" y="13996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8A7E7B66-F814-4145-A73B-9D641C2CFC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7460" y="1990528"/>
            <a:ext cx="7249079" cy="469536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BC7D7F5-DB15-4EE6-9A92-FBD1CE0C5ACE}"/>
              </a:ext>
            </a:extLst>
          </p:cNvPr>
          <p:cNvSpPr txBox="1"/>
          <p:nvPr/>
        </p:nvSpPr>
        <p:spPr>
          <a:xfrm>
            <a:off x="616115" y="1399658"/>
            <a:ext cx="862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5DCAFD7-4F47-4483-8A81-084B903F2870}"/>
              </a:ext>
            </a:extLst>
          </p:cNvPr>
          <p:cNvSpPr txBox="1"/>
          <p:nvPr/>
        </p:nvSpPr>
        <p:spPr>
          <a:xfrm>
            <a:off x="2050299" y="13996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83664A9-61E5-4DEA-B089-439775AF8199}"/>
              </a:ext>
            </a:extLst>
          </p:cNvPr>
          <p:cNvSpPr txBox="1"/>
          <p:nvPr/>
        </p:nvSpPr>
        <p:spPr>
          <a:xfrm>
            <a:off x="1369715" y="13996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8A3023-C526-4ADD-BB4B-A9DA5C8733B6}"/>
              </a:ext>
            </a:extLst>
          </p:cNvPr>
          <p:cNvSpPr txBox="1"/>
          <p:nvPr/>
        </p:nvSpPr>
        <p:spPr>
          <a:xfrm>
            <a:off x="2738092" y="97557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F863F18-46C2-40B8-8914-583BBE26F1C6}"/>
              </a:ext>
            </a:extLst>
          </p:cNvPr>
          <p:cNvSpPr txBox="1"/>
          <p:nvPr/>
        </p:nvSpPr>
        <p:spPr>
          <a:xfrm>
            <a:off x="2053708" y="975579"/>
            <a:ext cx="7104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2D75D90-94D7-4A9F-83AF-8FDD844A81B6}"/>
              </a:ext>
            </a:extLst>
          </p:cNvPr>
          <p:cNvSpPr txBox="1"/>
          <p:nvPr/>
        </p:nvSpPr>
        <p:spPr>
          <a:xfrm>
            <a:off x="562308" y="975579"/>
            <a:ext cx="14164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</a:p>
        </p:txBody>
      </p:sp>
    </p:spTree>
    <p:extLst>
      <p:ext uri="{BB962C8B-B14F-4D97-AF65-F5344CB8AC3E}">
        <p14:creationId xmlns:p14="http://schemas.microsoft.com/office/powerpoint/2010/main" val="37743481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27FEBA85-82F6-4DBD-8AE7-575E17F6F031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86" name="四角形: 角を丸くする 85">
              <a:extLst>
                <a:ext uri="{FF2B5EF4-FFF2-40B4-BE49-F238E27FC236}">
                  <a16:creationId xmlns:a16="http://schemas.microsoft.com/office/drawing/2014/main" id="{5E1B9DE1-BA87-4567-A6C5-1ACC1B49061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DE279DB-1D28-4700-86C7-1A4CEB04634A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階段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11826BD-BD06-4A48-938E-BB4EDC389B0A}"/>
                </a:ext>
              </a:extLst>
            </p:cNvPr>
            <p:cNvSpPr txBox="1"/>
            <p:nvPr/>
          </p:nvSpPr>
          <p:spPr>
            <a:xfrm>
              <a:off x="8087557" y="405119"/>
              <a:ext cx="7975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かいだん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71577BE-DFBB-4EA5-B1CD-97A5B762EB39}"/>
              </a:ext>
            </a:extLst>
          </p:cNvPr>
          <p:cNvSpPr txBox="1"/>
          <p:nvPr/>
        </p:nvSpPr>
        <p:spPr>
          <a:xfrm>
            <a:off x="725197" y="1010988"/>
            <a:ext cx="799017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途中、段差がある箇所があります。チャット画面を開き、コマンドを入力、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キー（前進）とスペースキー（ジャンプ）で階段を登ってみましょう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9456422-DC95-4A93-B41A-6395338F7469}"/>
              </a:ext>
            </a:extLst>
          </p:cNvPr>
          <p:cNvSpPr txBox="1"/>
          <p:nvPr/>
        </p:nvSpPr>
        <p:spPr>
          <a:xfrm>
            <a:off x="6145940" y="138463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0B8A340-9721-4C61-9D01-BB889213344F}"/>
              </a:ext>
            </a:extLst>
          </p:cNvPr>
          <p:cNvSpPr txBox="1"/>
          <p:nvPr/>
        </p:nvSpPr>
        <p:spPr>
          <a:xfrm>
            <a:off x="5440629" y="1384637"/>
            <a:ext cx="807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98BE43-0F5E-4D0E-972E-A81CF0D95C92}"/>
              </a:ext>
            </a:extLst>
          </p:cNvPr>
          <p:cNvSpPr txBox="1"/>
          <p:nvPr/>
        </p:nvSpPr>
        <p:spPr>
          <a:xfrm>
            <a:off x="1552951" y="1386734"/>
            <a:ext cx="807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04DD9651-A73B-47AB-A242-DBDA11AFE3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4370" y="1947717"/>
            <a:ext cx="7321370" cy="4742193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6528A18-5C68-4504-90F0-F2937335C0F1}"/>
              </a:ext>
            </a:extLst>
          </p:cNvPr>
          <p:cNvSpPr txBox="1"/>
          <p:nvPr/>
        </p:nvSpPr>
        <p:spPr>
          <a:xfrm>
            <a:off x="660004" y="1003039"/>
            <a:ext cx="807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とちゅう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003E3FF-A399-4777-88B9-7D546E834F0A}"/>
              </a:ext>
            </a:extLst>
          </p:cNvPr>
          <p:cNvSpPr txBox="1"/>
          <p:nvPr/>
        </p:nvSpPr>
        <p:spPr>
          <a:xfrm>
            <a:off x="1305203" y="1003039"/>
            <a:ext cx="807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7000F44-12BC-4CEF-AC5D-AED62167D8B5}"/>
              </a:ext>
            </a:extLst>
          </p:cNvPr>
          <p:cNvSpPr txBox="1"/>
          <p:nvPr/>
        </p:nvSpPr>
        <p:spPr>
          <a:xfrm>
            <a:off x="2461252" y="1003039"/>
            <a:ext cx="807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かしょ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1819D8D-CC33-40DC-AEC4-4DCCDC908815}"/>
              </a:ext>
            </a:extLst>
          </p:cNvPr>
          <p:cNvSpPr txBox="1"/>
          <p:nvPr/>
        </p:nvSpPr>
        <p:spPr>
          <a:xfrm>
            <a:off x="5203111" y="1003039"/>
            <a:ext cx="807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6B92A20-46F3-45B2-95A9-603B047980CC}"/>
              </a:ext>
            </a:extLst>
          </p:cNvPr>
          <p:cNvSpPr txBox="1"/>
          <p:nvPr/>
        </p:nvSpPr>
        <p:spPr>
          <a:xfrm>
            <a:off x="7557764" y="1003039"/>
            <a:ext cx="10551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A74956-C2AD-4B38-BAB6-D7D9494F7B91}"/>
              </a:ext>
            </a:extLst>
          </p:cNvPr>
          <p:cNvSpPr txBox="1"/>
          <p:nvPr/>
        </p:nvSpPr>
        <p:spPr>
          <a:xfrm>
            <a:off x="5942821" y="100303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</p:spTree>
    <p:extLst>
      <p:ext uri="{BB962C8B-B14F-4D97-AF65-F5344CB8AC3E}">
        <p14:creationId xmlns:p14="http://schemas.microsoft.com/office/powerpoint/2010/main" val="15983351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27FEBA85-82F6-4DBD-8AE7-575E17F6F031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86" name="四角形: 角を丸くする 85">
              <a:extLst>
                <a:ext uri="{FF2B5EF4-FFF2-40B4-BE49-F238E27FC236}">
                  <a16:creationId xmlns:a16="http://schemas.microsoft.com/office/drawing/2014/main" id="{5E1B9DE1-BA87-4567-A6C5-1ACC1B49061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DE279DB-1D28-4700-86C7-1A4CEB04634A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階段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11826BD-BD06-4A48-938E-BB4EDC389B0A}"/>
                </a:ext>
              </a:extLst>
            </p:cNvPr>
            <p:cNvSpPr txBox="1"/>
            <p:nvPr/>
          </p:nvSpPr>
          <p:spPr>
            <a:xfrm>
              <a:off x="8087557" y="405119"/>
              <a:ext cx="7975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かいだん</a:t>
              </a: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1D845DF7-6FC0-4BB6-95CD-94B4A42703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4369" y="1588069"/>
            <a:ext cx="7321371" cy="4742193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88A2B75-1556-43B3-90FA-B0AC159E6C7D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トンネルを抜けました。次のミッションに進みましょう！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A8EFDBB-F88A-4E9B-893F-87F5FBB18F8D}"/>
              </a:ext>
            </a:extLst>
          </p:cNvPr>
          <p:cNvSpPr txBox="1"/>
          <p:nvPr/>
        </p:nvSpPr>
        <p:spPr>
          <a:xfrm>
            <a:off x="3208647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0020189-F8C8-430A-9EC7-08EB4E871AA7}"/>
              </a:ext>
            </a:extLst>
          </p:cNvPr>
          <p:cNvSpPr txBox="1"/>
          <p:nvPr/>
        </p:nvSpPr>
        <p:spPr>
          <a:xfrm>
            <a:off x="5035996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280B928-A78C-4D13-AE8A-D84D41869CCC}"/>
              </a:ext>
            </a:extLst>
          </p:cNvPr>
          <p:cNvSpPr txBox="1"/>
          <p:nvPr/>
        </p:nvSpPr>
        <p:spPr>
          <a:xfrm>
            <a:off x="1819643" y="107101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</a:p>
        </p:txBody>
      </p:sp>
    </p:spTree>
    <p:extLst>
      <p:ext uri="{BB962C8B-B14F-4D97-AF65-F5344CB8AC3E}">
        <p14:creationId xmlns:p14="http://schemas.microsoft.com/office/powerpoint/2010/main" val="13739419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BA346E7-FFDE-4B06-A3CA-F626D752B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51" y="1813144"/>
            <a:ext cx="6210838" cy="138696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E827E2B-8135-411F-B30E-7FE9CED65B68}"/>
              </a:ext>
            </a:extLst>
          </p:cNvPr>
          <p:cNvSpPr txBox="1"/>
          <p:nvPr/>
        </p:nvSpPr>
        <p:spPr>
          <a:xfrm>
            <a:off x="2592174" y="2351682"/>
            <a:ext cx="6517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8800171-8AD4-4471-8BE1-3B84AFC71B16}"/>
              </a:ext>
            </a:extLst>
          </p:cNvPr>
          <p:cNvSpPr txBox="1"/>
          <p:nvPr/>
        </p:nvSpPr>
        <p:spPr>
          <a:xfrm>
            <a:off x="3068066" y="2352712"/>
            <a:ext cx="7741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いちばんちか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AF45A0C-A416-45B4-A6D9-CEB2454FC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72" y="2508450"/>
            <a:ext cx="512114" cy="482569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A614058-339F-4BF4-905F-9C4758078858}"/>
              </a:ext>
            </a:extLst>
          </p:cNvPr>
          <p:cNvCxnSpPr>
            <a:cxnSpLocks/>
          </p:cNvCxnSpPr>
          <p:nvPr/>
        </p:nvCxnSpPr>
        <p:spPr>
          <a:xfrm>
            <a:off x="800709" y="2685768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FB4FAEE0-46A1-4DCD-A26D-5786986527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29780" y="2872702"/>
            <a:ext cx="2849359" cy="148479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3D14B007-0CE8-494F-A249-1560FAC7AA64}"/>
              </a:ext>
            </a:extLst>
          </p:cNvPr>
          <p:cNvSpPr/>
          <p:nvPr/>
        </p:nvSpPr>
        <p:spPr>
          <a:xfrm>
            <a:off x="1702491" y="2335489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3D16DB6B-F4F4-4BB6-B742-224F6A93E98E}"/>
              </a:ext>
            </a:extLst>
          </p:cNvPr>
          <p:cNvCxnSpPr>
            <a:cxnSpLocks/>
            <a:stCxn id="30" idx="1"/>
          </p:cNvCxnSpPr>
          <p:nvPr/>
        </p:nvCxnSpPr>
        <p:spPr>
          <a:xfrm flipH="1" flipV="1">
            <a:off x="2282447" y="2785110"/>
            <a:ext cx="1524032" cy="829989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8447BDA-28DF-4CAF-B7FE-C4F492CD1D92}"/>
              </a:ext>
            </a:extLst>
          </p:cNvPr>
          <p:cNvSpPr txBox="1"/>
          <p:nvPr/>
        </p:nvSpPr>
        <p:spPr>
          <a:xfrm>
            <a:off x="4822179" y="3566465"/>
            <a:ext cx="111209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すいちゅうこきゅう</a:t>
            </a: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9D310919-29C5-4C6D-84CD-BB1688C7C2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55604" y="1855681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659AC4F8-E7C7-44CE-B49F-DC2CA7A0AA2E}"/>
              </a:ext>
            </a:extLst>
          </p:cNvPr>
          <p:cNvCxnSpPr>
            <a:cxnSpLocks/>
          </p:cNvCxnSpPr>
          <p:nvPr/>
        </p:nvCxnSpPr>
        <p:spPr>
          <a:xfrm>
            <a:off x="769686" y="2093752"/>
            <a:ext cx="3117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169101-F430-4D75-9D02-426921D875A7}"/>
              </a:ext>
            </a:extLst>
          </p:cNvPr>
          <p:cNvSpPr txBox="1"/>
          <p:nvPr/>
        </p:nvSpPr>
        <p:spPr>
          <a:xfrm>
            <a:off x="3028223" y="1826190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E23AFD2-0A0F-4BCA-BECF-984012D85820}"/>
              </a:ext>
            </a:extLst>
          </p:cNvPr>
          <p:cNvSpPr txBox="1"/>
          <p:nvPr/>
        </p:nvSpPr>
        <p:spPr>
          <a:xfrm>
            <a:off x="1742289" y="1835521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87EBB10-7468-4F24-9582-1B8FA859EA48}"/>
              </a:ext>
            </a:extLst>
          </p:cNvPr>
          <p:cNvSpPr txBox="1"/>
          <p:nvPr/>
        </p:nvSpPr>
        <p:spPr>
          <a:xfrm>
            <a:off x="155802" y="4695908"/>
            <a:ext cx="87535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水の中を泳いだ時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7B04C6D-B351-4207-8C87-4F35E409B1D6}"/>
              </a:ext>
            </a:extLst>
          </p:cNvPr>
          <p:cNvSpPr txBox="1"/>
          <p:nvPr/>
        </p:nvSpPr>
        <p:spPr>
          <a:xfrm>
            <a:off x="4217732" y="477767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6BF825E-41F9-4B7C-B7A5-CBC00338B431}"/>
              </a:ext>
            </a:extLst>
          </p:cNvPr>
          <p:cNvSpPr txBox="1"/>
          <p:nvPr/>
        </p:nvSpPr>
        <p:spPr>
          <a:xfrm>
            <a:off x="7383103" y="4774999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0969A93D-46B5-4642-94D8-BD626D33B4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3532" y="4503331"/>
            <a:ext cx="1844200" cy="1005927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FB38152-FC1D-4DFD-9381-B92806E864EE}"/>
              </a:ext>
            </a:extLst>
          </p:cNvPr>
          <p:cNvSpPr txBox="1"/>
          <p:nvPr/>
        </p:nvSpPr>
        <p:spPr>
          <a:xfrm>
            <a:off x="6706033" y="477499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6082C51-E18D-4DF6-AAE2-986D05FA6CDB}"/>
              </a:ext>
            </a:extLst>
          </p:cNvPr>
          <p:cNvSpPr txBox="1"/>
          <p:nvPr/>
        </p:nvSpPr>
        <p:spPr>
          <a:xfrm>
            <a:off x="3815613" y="4542579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CE62862-09A9-4B5B-B78D-5F0EA8A547A6}"/>
              </a:ext>
            </a:extLst>
          </p:cNvPr>
          <p:cNvSpPr txBox="1"/>
          <p:nvPr/>
        </p:nvSpPr>
        <p:spPr>
          <a:xfrm>
            <a:off x="3141591" y="4544358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872E6D2D-8869-4CC5-848E-AC70AE71125D}"/>
              </a:ext>
            </a:extLst>
          </p:cNvPr>
          <p:cNvSpPr txBox="1"/>
          <p:nvPr/>
        </p:nvSpPr>
        <p:spPr>
          <a:xfrm>
            <a:off x="247210" y="5579642"/>
            <a:ext cx="87535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水中呼吸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C47C1A6-FF5A-44A0-BB9E-4B556FCAEB13}"/>
              </a:ext>
            </a:extLst>
          </p:cNvPr>
          <p:cNvSpPr txBox="1"/>
          <p:nvPr/>
        </p:nvSpPr>
        <p:spPr>
          <a:xfrm>
            <a:off x="6589297" y="56616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3F5BB6A-D38F-4F5B-A841-B20165E2A68F}"/>
              </a:ext>
            </a:extLst>
          </p:cNvPr>
          <p:cNvSpPr txBox="1"/>
          <p:nvPr/>
        </p:nvSpPr>
        <p:spPr>
          <a:xfrm>
            <a:off x="2955143" y="6197119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13707CB-2F9F-432B-A037-34C6A76083C0}"/>
              </a:ext>
            </a:extLst>
          </p:cNvPr>
          <p:cNvSpPr txBox="1"/>
          <p:nvPr/>
        </p:nvSpPr>
        <p:spPr>
          <a:xfrm>
            <a:off x="415273" y="56616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548FD48-6007-46E6-8BDE-7D4C3AEF4FFD}"/>
              </a:ext>
            </a:extLst>
          </p:cNvPr>
          <p:cNvSpPr txBox="1"/>
          <p:nvPr/>
        </p:nvSpPr>
        <p:spPr>
          <a:xfrm>
            <a:off x="866223" y="56616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55C88D1-2F2F-49A4-913E-5003C7929932}"/>
              </a:ext>
            </a:extLst>
          </p:cNvPr>
          <p:cNvSpPr txBox="1"/>
          <p:nvPr/>
        </p:nvSpPr>
        <p:spPr>
          <a:xfrm>
            <a:off x="155802" y="6197119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1FB6C5C5-12CD-420B-A65E-ECBA4F807315}"/>
              </a:ext>
            </a:extLst>
          </p:cNvPr>
          <p:cNvSpPr txBox="1"/>
          <p:nvPr/>
        </p:nvSpPr>
        <p:spPr>
          <a:xfrm>
            <a:off x="1450750" y="6197119"/>
            <a:ext cx="1373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すいちゅうこきゅう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0D26A8E6-D9F2-4534-BBED-D8E4D5F16938}"/>
              </a:ext>
            </a:extLst>
          </p:cNvPr>
          <p:cNvGrpSpPr/>
          <p:nvPr/>
        </p:nvGrpSpPr>
        <p:grpSpPr>
          <a:xfrm>
            <a:off x="1965485" y="5623284"/>
            <a:ext cx="4623812" cy="600124"/>
            <a:chOff x="1874077" y="4351990"/>
            <a:chExt cx="4623812" cy="600124"/>
          </a:xfrm>
        </p:grpSpPr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602BA507-7FE0-4857-950F-8B89725FF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74077" y="4351990"/>
              <a:ext cx="4623812" cy="600124"/>
            </a:xfrm>
            <a:prstGeom prst="rect">
              <a:avLst/>
            </a:prstGeom>
          </p:spPr>
        </p:pic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0A04C3AD-B839-4CBA-A58D-AE4E61B3D00F}"/>
                </a:ext>
              </a:extLst>
            </p:cNvPr>
            <p:cNvSpPr txBox="1"/>
            <p:nvPr/>
          </p:nvSpPr>
          <p:spPr>
            <a:xfrm>
              <a:off x="2887578" y="4470686"/>
              <a:ext cx="65173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たいしょう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E14799B1-17DA-49E7-BFB5-29EF12449B48}"/>
                </a:ext>
              </a:extLst>
            </p:cNvPr>
            <p:cNvSpPr txBox="1"/>
            <p:nvPr/>
          </p:nvSpPr>
          <p:spPr>
            <a:xfrm>
              <a:off x="3231587" y="4471716"/>
              <a:ext cx="77417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いちばんちか</a:t>
              </a:r>
            </a:p>
          </p:txBody>
        </p:sp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EE9E84E6-B7B6-464D-9D5B-D4F06F54E6C3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72" name="楕円 71">
              <a:extLst>
                <a:ext uri="{FF2B5EF4-FFF2-40B4-BE49-F238E27FC236}">
                  <a16:creationId xmlns:a16="http://schemas.microsoft.com/office/drawing/2014/main" id="{94BE4EB0-AFE1-40B7-BACF-967ACEB719FA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EA8B3DD3-D9C0-48D5-BA38-28ECC82E2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9FC721DE-3FE1-474F-A33E-F348937A84E0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FC1FB46-1941-4367-B645-307F2C23A123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E3C82CB4-0902-4601-8366-3CE12D08F098}"/>
              </a:ext>
            </a:extLst>
          </p:cNvPr>
          <p:cNvSpPr txBox="1"/>
          <p:nvPr/>
        </p:nvSpPr>
        <p:spPr>
          <a:xfrm>
            <a:off x="2003162" y="1826190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AC2F2352-9347-438B-BE8C-370FDE440109}"/>
              </a:ext>
            </a:extLst>
          </p:cNvPr>
          <p:cNvSpPr txBox="1"/>
          <p:nvPr/>
        </p:nvSpPr>
        <p:spPr>
          <a:xfrm>
            <a:off x="2229274" y="1826190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およ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946F82DA-FF7D-4433-B310-5620C4950B69}"/>
              </a:ext>
            </a:extLst>
          </p:cNvPr>
          <p:cNvSpPr txBox="1"/>
          <p:nvPr/>
        </p:nvSpPr>
        <p:spPr>
          <a:xfrm>
            <a:off x="2581297" y="1826190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A2BBF031-EC82-48F0-9D1C-D814029C207C}"/>
              </a:ext>
            </a:extLst>
          </p:cNvPr>
          <p:cNvSpPr txBox="1"/>
          <p:nvPr/>
        </p:nvSpPr>
        <p:spPr>
          <a:xfrm>
            <a:off x="5126466" y="477499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414AE197-06E9-4375-B13B-8BF687B2DA34}"/>
              </a:ext>
            </a:extLst>
          </p:cNvPr>
          <p:cNvSpPr txBox="1"/>
          <p:nvPr/>
        </p:nvSpPr>
        <p:spPr>
          <a:xfrm>
            <a:off x="5545912" y="477499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69675BC-8337-4CC1-B6F7-F68B0A616308}"/>
              </a:ext>
            </a:extLst>
          </p:cNvPr>
          <p:cNvSpPr txBox="1"/>
          <p:nvPr/>
        </p:nvSpPr>
        <p:spPr>
          <a:xfrm>
            <a:off x="6043015" y="477499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633454B-C609-4B47-B54C-FFE2E12A63C5}"/>
              </a:ext>
            </a:extLst>
          </p:cNvPr>
          <p:cNvSpPr txBox="1"/>
          <p:nvPr/>
        </p:nvSpPr>
        <p:spPr>
          <a:xfrm>
            <a:off x="126919" y="1040540"/>
            <a:ext cx="57172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水の中でも呼吸ができる能力を与えるプログラム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2C251C7-21A3-42F4-9B61-2440AE54F812}"/>
              </a:ext>
            </a:extLst>
          </p:cNvPr>
          <p:cNvSpPr txBox="1"/>
          <p:nvPr/>
        </p:nvSpPr>
        <p:spPr>
          <a:xfrm>
            <a:off x="108257" y="1116173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5645705-DCD2-43A3-97DE-6C039823206D}"/>
              </a:ext>
            </a:extLst>
          </p:cNvPr>
          <p:cNvSpPr txBox="1"/>
          <p:nvPr/>
        </p:nvSpPr>
        <p:spPr>
          <a:xfrm>
            <a:off x="1229562" y="1116173"/>
            <a:ext cx="7359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こきゅう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52A0002-E3EE-47D2-891B-AB97DA478AD6}"/>
              </a:ext>
            </a:extLst>
          </p:cNvPr>
          <p:cNvSpPr txBox="1"/>
          <p:nvPr/>
        </p:nvSpPr>
        <p:spPr>
          <a:xfrm>
            <a:off x="2536194" y="1116173"/>
            <a:ext cx="919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のうりょく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3FBC32F-0E0D-42AF-9EC4-228E20AB3BB8}"/>
              </a:ext>
            </a:extLst>
          </p:cNvPr>
          <p:cNvSpPr txBox="1"/>
          <p:nvPr/>
        </p:nvSpPr>
        <p:spPr>
          <a:xfrm>
            <a:off x="3287962" y="1116173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59D074C-24AD-4E34-9F2D-B33ED1335771}"/>
              </a:ext>
            </a:extLst>
          </p:cNvPr>
          <p:cNvSpPr txBox="1"/>
          <p:nvPr/>
        </p:nvSpPr>
        <p:spPr>
          <a:xfrm>
            <a:off x="564691" y="1116173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F846E29-5039-4D59-ACBA-1D74DFFE97C9}"/>
              </a:ext>
            </a:extLst>
          </p:cNvPr>
          <p:cNvGrpSpPr/>
          <p:nvPr/>
        </p:nvGrpSpPr>
        <p:grpSpPr>
          <a:xfrm>
            <a:off x="8087288" y="286393"/>
            <a:ext cx="822053" cy="772176"/>
            <a:chOff x="8087288" y="286393"/>
            <a:chExt cx="822053" cy="772176"/>
          </a:xfrm>
        </p:grpSpPr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E89B67E1-BF75-4FAC-8D01-EB5D50652BDF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2D6570C1-303F-4ECA-ACEE-8BEAE0438C6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5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水中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DA9317A8-9FD6-4ABF-AA7D-B745605B7A45}"/>
                </a:ext>
              </a:extLst>
            </p:cNvPr>
            <p:cNvSpPr txBox="1"/>
            <p:nvPr/>
          </p:nvSpPr>
          <p:spPr>
            <a:xfrm>
              <a:off x="8087288" y="405119"/>
              <a:ext cx="8220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5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すいちゅう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9705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7E58919-17D8-4E04-8716-3FE9C68F378C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水の中を進んでみましょう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BE2F3E9-90CB-4F25-871C-DD9445F4934F}"/>
              </a:ext>
            </a:extLst>
          </p:cNvPr>
          <p:cNvSpPr txBox="1"/>
          <p:nvPr/>
        </p:nvSpPr>
        <p:spPr>
          <a:xfrm>
            <a:off x="1579342" y="109955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ADF9BDD7-E08E-4B9B-997D-0739BD841E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7459" y="1645296"/>
            <a:ext cx="7249081" cy="4695369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D89F09E-C79D-4868-9832-1800A5BA19E4}"/>
              </a:ext>
            </a:extLst>
          </p:cNvPr>
          <p:cNvSpPr txBox="1"/>
          <p:nvPr/>
        </p:nvSpPr>
        <p:spPr>
          <a:xfrm>
            <a:off x="697499" y="109955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251B1B7-9071-495D-AECE-22D4777297F3}"/>
              </a:ext>
            </a:extLst>
          </p:cNvPr>
          <p:cNvSpPr txBox="1"/>
          <p:nvPr/>
        </p:nvSpPr>
        <p:spPr>
          <a:xfrm>
            <a:off x="1134151" y="109955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AF17649-AD3B-47F4-87FB-8F66800DE0DB}"/>
              </a:ext>
            </a:extLst>
          </p:cNvPr>
          <p:cNvGrpSpPr/>
          <p:nvPr/>
        </p:nvGrpSpPr>
        <p:grpSpPr>
          <a:xfrm>
            <a:off x="8087288" y="286393"/>
            <a:ext cx="822053" cy="772176"/>
            <a:chOff x="8087288" y="286393"/>
            <a:chExt cx="822053" cy="772176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A2069EAD-824D-421B-857C-0FAB4F020146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3531941-B46E-4934-91CC-C76BF9D10371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5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水中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4F7A61C-C4A6-4ED3-BB98-2486D46534A8}"/>
                </a:ext>
              </a:extLst>
            </p:cNvPr>
            <p:cNvSpPr txBox="1"/>
            <p:nvPr/>
          </p:nvSpPr>
          <p:spPr>
            <a:xfrm>
              <a:off x="8087288" y="405119"/>
              <a:ext cx="8220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5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すいちゅう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88539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7E58919-17D8-4E04-8716-3FE9C68F378C}"/>
              </a:ext>
            </a:extLst>
          </p:cNvPr>
          <p:cNvSpPr txBox="1"/>
          <p:nvPr/>
        </p:nvSpPr>
        <p:spPr>
          <a:xfrm>
            <a:off x="725198" y="1010988"/>
            <a:ext cx="769527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特殊能力で、水の中で呼吸ができるようになりました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矢印に沿って先に進みましょう。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BE2F3E9-90CB-4F25-871C-DD9445F4934F}"/>
              </a:ext>
            </a:extLst>
          </p:cNvPr>
          <p:cNvSpPr txBox="1"/>
          <p:nvPr/>
        </p:nvSpPr>
        <p:spPr>
          <a:xfrm>
            <a:off x="2514152" y="13996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ADF9BDD7-E08E-4B9B-997D-0739BD841E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7460" y="1990528"/>
            <a:ext cx="7249079" cy="4695369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D89F09E-C79D-4868-9832-1800A5BA19E4}"/>
              </a:ext>
            </a:extLst>
          </p:cNvPr>
          <p:cNvSpPr txBox="1"/>
          <p:nvPr/>
        </p:nvSpPr>
        <p:spPr>
          <a:xfrm>
            <a:off x="616115" y="1399658"/>
            <a:ext cx="862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251B1B7-9071-495D-AECE-22D4777297F3}"/>
              </a:ext>
            </a:extLst>
          </p:cNvPr>
          <p:cNvSpPr txBox="1"/>
          <p:nvPr/>
        </p:nvSpPr>
        <p:spPr>
          <a:xfrm>
            <a:off x="2050299" y="13996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CF27CE-6596-4F5E-B25D-0BC5FFE902B4}"/>
              </a:ext>
            </a:extLst>
          </p:cNvPr>
          <p:cNvSpPr txBox="1"/>
          <p:nvPr/>
        </p:nvSpPr>
        <p:spPr>
          <a:xfrm>
            <a:off x="1369715" y="13996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D1E8E5C-3A33-4EA5-8CE5-D4596D56CFF0}"/>
              </a:ext>
            </a:extLst>
          </p:cNvPr>
          <p:cNvSpPr txBox="1"/>
          <p:nvPr/>
        </p:nvSpPr>
        <p:spPr>
          <a:xfrm>
            <a:off x="3007864" y="975579"/>
            <a:ext cx="7243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こきゅう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58A66F2-74B2-40BD-BB12-E0BDED434A95}"/>
              </a:ext>
            </a:extLst>
          </p:cNvPr>
          <p:cNvSpPr txBox="1"/>
          <p:nvPr/>
        </p:nvSpPr>
        <p:spPr>
          <a:xfrm>
            <a:off x="2514152" y="97557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DCA8781-44AC-4FA5-916C-4E82B4DD9C03}"/>
              </a:ext>
            </a:extLst>
          </p:cNvPr>
          <p:cNvSpPr txBox="1"/>
          <p:nvPr/>
        </p:nvSpPr>
        <p:spPr>
          <a:xfrm>
            <a:off x="2053708" y="97557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EFA9A2D-8531-42EF-89A1-339C8100B904}"/>
              </a:ext>
            </a:extLst>
          </p:cNvPr>
          <p:cNvSpPr txBox="1"/>
          <p:nvPr/>
        </p:nvSpPr>
        <p:spPr>
          <a:xfrm>
            <a:off x="562308" y="975579"/>
            <a:ext cx="14164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16F9BAB7-F286-4FEF-BCFB-D7446584612D}"/>
              </a:ext>
            </a:extLst>
          </p:cNvPr>
          <p:cNvGrpSpPr/>
          <p:nvPr/>
        </p:nvGrpSpPr>
        <p:grpSpPr>
          <a:xfrm>
            <a:off x="8087288" y="286393"/>
            <a:ext cx="822053" cy="772176"/>
            <a:chOff x="8087288" y="286393"/>
            <a:chExt cx="822053" cy="772176"/>
          </a:xfrm>
        </p:grpSpPr>
        <p:sp>
          <p:nvSpPr>
            <p:cNvPr id="15" name="四角形: 角を丸くする 14">
              <a:extLst>
                <a:ext uri="{FF2B5EF4-FFF2-40B4-BE49-F238E27FC236}">
                  <a16:creationId xmlns:a16="http://schemas.microsoft.com/office/drawing/2014/main" id="{F008FF4D-B1DE-4F77-BFB9-4E6E75E5EB9D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95CC5D0-369E-4BA1-9B38-2757019AE5AA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5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水中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8FE6F7B-634F-4BF9-B1E8-94AC28EB2D3D}"/>
                </a:ext>
              </a:extLst>
            </p:cNvPr>
            <p:cNvSpPr txBox="1"/>
            <p:nvPr/>
          </p:nvSpPr>
          <p:spPr>
            <a:xfrm>
              <a:off x="8087288" y="405119"/>
              <a:ext cx="8220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5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すいちゅう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06196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．トンネルを進もう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27D37FF-37CC-44A5-84E9-EF04043E15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4369" y="1588069"/>
            <a:ext cx="7321371" cy="4742194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EE8CC37-A873-491F-BBCB-5FE44A06F469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トンネルを抜けました。次のミッションに進みましょう！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D5D16C6-674E-4D22-99C6-74C3FFF464AD}"/>
              </a:ext>
            </a:extLst>
          </p:cNvPr>
          <p:cNvSpPr txBox="1"/>
          <p:nvPr/>
        </p:nvSpPr>
        <p:spPr>
          <a:xfrm>
            <a:off x="3191068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AC7CF60-53FF-4BAE-B17E-B577FEE84FF5}"/>
              </a:ext>
            </a:extLst>
          </p:cNvPr>
          <p:cNvSpPr txBox="1"/>
          <p:nvPr/>
        </p:nvSpPr>
        <p:spPr>
          <a:xfrm>
            <a:off x="5018417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2252283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DB13237-E950-44B6-8F83-251F9E0A1FD7}"/>
              </a:ext>
            </a:extLst>
          </p:cNvPr>
          <p:cNvGrpSpPr/>
          <p:nvPr/>
        </p:nvGrpSpPr>
        <p:grpSpPr>
          <a:xfrm>
            <a:off x="8087288" y="286393"/>
            <a:ext cx="822053" cy="772176"/>
            <a:chOff x="8087288" y="286393"/>
            <a:chExt cx="822053" cy="772176"/>
          </a:xfrm>
        </p:grpSpPr>
        <p:sp>
          <p:nvSpPr>
            <p:cNvPr id="14" name="四角形: 角を丸くする 13">
              <a:extLst>
                <a:ext uri="{FF2B5EF4-FFF2-40B4-BE49-F238E27FC236}">
                  <a16:creationId xmlns:a16="http://schemas.microsoft.com/office/drawing/2014/main" id="{6A553D85-F590-4AF8-B8F9-EEC6CA0C83E0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1E0E142-59B6-4161-BB28-F1F2250C3D20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5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水中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CA860FE-199B-4045-B926-797E2D6DF6F3}"/>
                </a:ext>
              </a:extLst>
            </p:cNvPr>
            <p:cNvSpPr txBox="1"/>
            <p:nvPr/>
          </p:nvSpPr>
          <p:spPr>
            <a:xfrm>
              <a:off x="8087288" y="405119"/>
              <a:ext cx="8220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5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すいちゅう</a:t>
              </a: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EAA2C98-8A52-4C29-904E-FA416E6C9557}"/>
              </a:ext>
            </a:extLst>
          </p:cNvPr>
          <p:cNvSpPr txBox="1"/>
          <p:nvPr/>
        </p:nvSpPr>
        <p:spPr>
          <a:xfrm>
            <a:off x="1932197" y="1086455"/>
            <a:ext cx="3071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</a:p>
        </p:txBody>
      </p:sp>
    </p:spTree>
    <p:extLst>
      <p:ext uri="{BB962C8B-B14F-4D97-AF65-F5344CB8AC3E}">
        <p14:creationId xmlns:p14="http://schemas.microsoft.com/office/powerpoint/2010/main" val="27837825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水中呼吸ができなくなると？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D7BC4CB-A1A0-4BC1-AC7F-BBE61CA1AB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46354" y="2276732"/>
            <a:ext cx="6651291" cy="442485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80DECAD-4813-4831-89A3-4EE352DB42FF}"/>
              </a:ext>
            </a:extLst>
          </p:cNvPr>
          <p:cNvSpPr txBox="1"/>
          <p:nvPr/>
        </p:nvSpPr>
        <p:spPr>
          <a:xfrm>
            <a:off x="725198" y="1010988"/>
            <a:ext cx="8213530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「溺れて力尽きた」のメッセージが表示され、スタート地点に戻されます。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キーを押し、プログラムを修正してからもう一度実行しましょう。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（特殊能力を与える時間を調整することも一つの修正方法です。）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D6D9409-902D-4598-9FF1-41AA54EDDFFF}"/>
              </a:ext>
            </a:extLst>
          </p:cNvPr>
          <p:cNvSpPr txBox="1"/>
          <p:nvPr/>
        </p:nvSpPr>
        <p:spPr>
          <a:xfrm>
            <a:off x="1630293" y="1393905"/>
            <a:ext cx="2848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4F90FF-D0D1-4E8A-AF8D-60FF0EEA86D6}"/>
              </a:ext>
            </a:extLst>
          </p:cNvPr>
          <p:cNvSpPr txBox="1"/>
          <p:nvPr/>
        </p:nvSpPr>
        <p:spPr>
          <a:xfrm>
            <a:off x="3465316" y="1393905"/>
            <a:ext cx="8692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しゅうせい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CF5D4F-B64A-4070-84FE-62BAE2C4B61A}"/>
              </a:ext>
            </a:extLst>
          </p:cNvPr>
          <p:cNvSpPr txBox="1"/>
          <p:nvPr/>
        </p:nvSpPr>
        <p:spPr>
          <a:xfrm>
            <a:off x="7053155" y="99044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D86472B-2721-49DD-BE31-6353D95E4478}"/>
              </a:ext>
            </a:extLst>
          </p:cNvPr>
          <p:cNvSpPr txBox="1"/>
          <p:nvPr/>
        </p:nvSpPr>
        <p:spPr>
          <a:xfrm>
            <a:off x="926289" y="990441"/>
            <a:ext cx="4980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096380E-050E-4B6E-9435-57BE93441C27}"/>
              </a:ext>
            </a:extLst>
          </p:cNvPr>
          <p:cNvSpPr txBox="1"/>
          <p:nvPr/>
        </p:nvSpPr>
        <p:spPr>
          <a:xfrm>
            <a:off x="5404547" y="1393905"/>
            <a:ext cx="12321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 じっこう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556742C-5905-4608-9B3C-407DF9FFC896}"/>
              </a:ext>
            </a:extLst>
          </p:cNvPr>
          <p:cNvSpPr txBox="1"/>
          <p:nvPr/>
        </p:nvSpPr>
        <p:spPr>
          <a:xfrm>
            <a:off x="522999" y="406436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CD5A454-3B14-4D44-9C9E-2A53608C249D}"/>
              </a:ext>
            </a:extLst>
          </p:cNvPr>
          <p:cNvSpPr txBox="1"/>
          <p:nvPr/>
        </p:nvSpPr>
        <p:spPr>
          <a:xfrm>
            <a:off x="1380393" y="406436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すいちゅうこきゅう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7683535-5F50-420C-83BB-10A2A361A886}"/>
              </a:ext>
            </a:extLst>
          </p:cNvPr>
          <p:cNvSpPr txBox="1"/>
          <p:nvPr/>
        </p:nvSpPr>
        <p:spPr>
          <a:xfrm>
            <a:off x="4325817" y="990441"/>
            <a:ext cx="708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5BDF3C0-D8F9-41EF-9BCE-8C75EAB4F2E4}"/>
              </a:ext>
            </a:extLst>
          </p:cNvPr>
          <p:cNvSpPr txBox="1"/>
          <p:nvPr/>
        </p:nvSpPr>
        <p:spPr>
          <a:xfrm>
            <a:off x="6410778" y="990441"/>
            <a:ext cx="708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5F08A04-3D38-4591-93E8-6B00D463F7B1}"/>
              </a:ext>
            </a:extLst>
          </p:cNvPr>
          <p:cNvSpPr txBox="1"/>
          <p:nvPr/>
        </p:nvSpPr>
        <p:spPr>
          <a:xfrm>
            <a:off x="1485702" y="990441"/>
            <a:ext cx="7869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ちから</a:t>
            </a:r>
            <a:r>
              <a: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F4A606F-15EF-471E-ADD2-2BEAA9524493}"/>
              </a:ext>
            </a:extLst>
          </p:cNvPr>
          <p:cNvSpPr txBox="1"/>
          <p:nvPr/>
        </p:nvSpPr>
        <p:spPr>
          <a:xfrm>
            <a:off x="817053" y="1799978"/>
            <a:ext cx="1328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869E0CB-12EA-4948-8708-C00FB2363EAC}"/>
              </a:ext>
            </a:extLst>
          </p:cNvPr>
          <p:cNvSpPr txBox="1"/>
          <p:nvPr/>
        </p:nvSpPr>
        <p:spPr>
          <a:xfrm>
            <a:off x="2083777" y="1799978"/>
            <a:ext cx="447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E63183D-8FE0-4FE0-905E-A1E5E199F107}"/>
              </a:ext>
            </a:extLst>
          </p:cNvPr>
          <p:cNvSpPr txBox="1"/>
          <p:nvPr/>
        </p:nvSpPr>
        <p:spPr>
          <a:xfrm>
            <a:off x="2757216" y="1799978"/>
            <a:ext cx="708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07406EC-1257-43BA-A077-1587FAF05754}"/>
              </a:ext>
            </a:extLst>
          </p:cNvPr>
          <p:cNvSpPr txBox="1"/>
          <p:nvPr/>
        </p:nvSpPr>
        <p:spPr>
          <a:xfrm>
            <a:off x="3320049" y="1799978"/>
            <a:ext cx="869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221FC48-059C-4AF5-8ECC-6DA64299CAF5}"/>
              </a:ext>
            </a:extLst>
          </p:cNvPr>
          <p:cNvSpPr txBox="1"/>
          <p:nvPr/>
        </p:nvSpPr>
        <p:spPr>
          <a:xfrm>
            <a:off x="5686371" y="1799978"/>
            <a:ext cx="1328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しゅうせいほうほう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54B8876D-FF41-4C66-BD5A-1270C3C77A09}"/>
              </a:ext>
            </a:extLst>
          </p:cNvPr>
          <p:cNvSpPr/>
          <p:nvPr/>
        </p:nvSpPr>
        <p:spPr>
          <a:xfrm>
            <a:off x="1246354" y="2411278"/>
            <a:ext cx="1284426" cy="231466"/>
          </a:xfrm>
          <a:prstGeom prst="roundRect">
            <a:avLst>
              <a:gd name="adj" fmla="val 22503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9649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：溶岩を渡ろう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4144595" y="1438832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3BC4954-1B98-4401-B745-8D77EBB66348}"/>
              </a:ext>
            </a:extLst>
          </p:cNvPr>
          <p:cNvSpPr txBox="1"/>
          <p:nvPr/>
        </p:nvSpPr>
        <p:spPr>
          <a:xfrm>
            <a:off x="2899018" y="1438831"/>
            <a:ext cx="969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</p:spTree>
    <p:extLst>
      <p:ext uri="{BB962C8B-B14F-4D97-AF65-F5344CB8AC3E}">
        <p14:creationId xmlns:p14="http://schemas.microsoft.com/office/powerpoint/2010/main" val="14207819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．溶岩を渡ろう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1851500" y="394954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343025-3D9A-43E0-BC66-2B4172DF30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271" y="1880882"/>
            <a:ext cx="5647362" cy="365790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BCCD7D0-E87B-4E70-9253-43184A89AA46}"/>
              </a:ext>
            </a:extLst>
          </p:cNvPr>
          <p:cNvSpPr txBox="1"/>
          <p:nvPr/>
        </p:nvSpPr>
        <p:spPr>
          <a:xfrm>
            <a:off x="725198" y="1010988"/>
            <a:ext cx="82135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目の前に溶岩があります。ここを渡るにはどうしたらいいでしょう？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DE30A5-569D-416A-ACC8-73E2FA6C4AF3}"/>
              </a:ext>
            </a:extLst>
          </p:cNvPr>
          <p:cNvSpPr txBox="1"/>
          <p:nvPr/>
        </p:nvSpPr>
        <p:spPr>
          <a:xfrm>
            <a:off x="1166306" y="1071557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5C9962D-EEF7-40FF-8DD5-0EE1F2BCC21F}"/>
              </a:ext>
            </a:extLst>
          </p:cNvPr>
          <p:cNvSpPr txBox="1"/>
          <p:nvPr/>
        </p:nvSpPr>
        <p:spPr>
          <a:xfrm>
            <a:off x="758323" y="1071557"/>
            <a:ext cx="3319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A230E4-B984-4F03-B2E3-68F06AAF1F0B}"/>
              </a:ext>
            </a:extLst>
          </p:cNvPr>
          <p:cNvSpPr txBox="1"/>
          <p:nvPr/>
        </p:nvSpPr>
        <p:spPr>
          <a:xfrm>
            <a:off x="1612321" y="1071557"/>
            <a:ext cx="707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AE21797-3B7A-4241-8022-A0EB21F33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689" y="4136608"/>
            <a:ext cx="1062095" cy="169256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8F0AD9-8D01-472C-8708-85883F8F360E}"/>
              </a:ext>
            </a:extLst>
          </p:cNvPr>
          <p:cNvSpPr txBox="1"/>
          <p:nvPr/>
        </p:nvSpPr>
        <p:spPr>
          <a:xfrm>
            <a:off x="6447991" y="2855510"/>
            <a:ext cx="2080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熱さに耐えられる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特殊能力がイイね！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E00AAC-892B-4579-8488-6CC336EECEAB}"/>
              </a:ext>
            </a:extLst>
          </p:cNvPr>
          <p:cNvSpPr txBox="1"/>
          <p:nvPr/>
        </p:nvSpPr>
        <p:spPr>
          <a:xfrm>
            <a:off x="6410667" y="2931882"/>
            <a:ext cx="4385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04998D-53EB-4AD8-8C0E-4B4D2925D82A}"/>
              </a:ext>
            </a:extLst>
          </p:cNvPr>
          <p:cNvSpPr txBox="1"/>
          <p:nvPr/>
        </p:nvSpPr>
        <p:spPr>
          <a:xfrm>
            <a:off x="7114650" y="2931882"/>
            <a:ext cx="253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D807B4E-39BB-41E2-9DC8-4FB70208C97B}"/>
              </a:ext>
            </a:extLst>
          </p:cNvPr>
          <p:cNvSpPr txBox="1"/>
          <p:nvPr/>
        </p:nvSpPr>
        <p:spPr>
          <a:xfrm>
            <a:off x="6375638" y="3429520"/>
            <a:ext cx="11640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EDD07C99-857B-417A-B302-19E3B40B8915}"/>
              </a:ext>
            </a:extLst>
          </p:cNvPr>
          <p:cNvSpPr/>
          <p:nvPr/>
        </p:nvSpPr>
        <p:spPr>
          <a:xfrm>
            <a:off x="6410667" y="2855510"/>
            <a:ext cx="2056325" cy="1146979"/>
          </a:xfrm>
          <a:prstGeom prst="wedgeRoundRectCallout">
            <a:avLst>
              <a:gd name="adj1" fmla="val -9855"/>
              <a:gd name="adj2" fmla="val 6637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CF163A2-A023-4E5A-9659-1D93C46BCBA0}"/>
              </a:ext>
            </a:extLst>
          </p:cNvPr>
          <p:cNvSpPr txBox="1"/>
          <p:nvPr/>
        </p:nvSpPr>
        <p:spPr>
          <a:xfrm>
            <a:off x="4112033" y="1071557"/>
            <a:ext cx="487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A2C2F39-6B18-4CDD-AE58-C6D6D441B983}"/>
              </a:ext>
            </a:extLst>
          </p:cNvPr>
          <p:cNvSpPr txBox="1"/>
          <p:nvPr/>
        </p:nvSpPr>
        <p:spPr>
          <a:xfrm>
            <a:off x="923192" y="394954"/>
            <a:ext cx="7825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</p:spTree>
    <p:extLst>
      <p:ext uri="{BB962C8B-B14F-4D97-AF65-F5344CB8AC3E}">
        <p14:creationId xmlns:p14="http://schemas.microsoft.com/office/powerpoint/2010/main" val="25567807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．溶岩を渡ろう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F0624EE-FF4A-4E97-9DA8-0DFA38885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31" y="1592152"/>
            <a:ext cx="6248942" cy="140220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DB1386C-C333-459D-9540-75647D1A6F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5604" y="1631205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4BAE70BB-F9A5-46A7-AF09-019EB071F686}"/>
              </a:ext>
            </a:extLst>
          </p:cNvPr>
          <p:cNvCxnSpPr>
            <a:cxnSpLocks/>
          </p:cNvCxnSpPr>
          <p:nvPr/>
        </p:nvCxnSpPr>
        <p:spPr>
          <a:xfrm>
            <a:off x="769686" y="1869276"/>
            <a:ext cx="3117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B17A71E-BA5C-436C-93A7-CB2B7C2F4EDA}"/>
              </a:ext>
            </a:extLst>
          </p:cNvPr>
          <p:cNvSpPr/>
          <p:nvPr/>
        </p:nvSpPr>
        <p:spPr>
          <a:xfrm>
            <a:off x="1777419" y="1632445"/>
            <a:ext cx="1524032" cy="380991"/>
          </a:xfrm>
          <a:prstGeom prst="roundRect">
            <a:avLst>
              <a:gd name="adj" fmla="val 2250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8FF295B-058F-4D9D-B089-CACED0C7FC28}"/>
              </a:ext>
            </a:extLst>
          </p:cNvPr>
          <p:cNvSpPr txBox="1"/>
          <p:nvPr/>
        </p:nvSpPr>
        <p:spPr>
          <a:xfrm>
            <a:off x="1757371" y="1622884"/>
            <a:ext cx="5486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DBECF7-96A8-4D2E-84A6-295F0739BE03}"/>
              </a:ext>
            </a:extLst>
          </p:cNvPr>
          <p:cNvSpPr txBox="1"/>
          <p:nvPr/>
        </p:nvSpPr>
        <p:spPr>
          <a:xfrm>
            <a:off x="2173538" y="162288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65CE52D-AE42-4488-A328-491A43E8AC0D}"/>
              </a:ext>
            </a:extLst>
          </p:cNvPr>
          <p:cNvSpPr txBox="1"/>
          <p:nvPr/>
        </p:nvSpPr>
        <p:spPr>
          <a:xfrm>
            <a:off x="2405540" y="162288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9EE8C8-F27F-4868-9F13-8B6DD0A9A3DB}"/>
              </a:ext>
            </a:extLst>
          </p:cNvPr>
          <p:cNvSpPr txBox="1"/>
          <p:nvPr/>
        </p:nvSpPr>
        <p:spPr>
          <a:xfrm>
            <a:off x="2766026" y="162288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9B54D25-E63F-4687-BCF5-440F33C321A3}"/>
              </a:ext>
            </a:extLst>
          </p:cNvPr>
          <p:cNvSpPr txBox="1"/>
          <p:nvPr/>
        </p:nvSpPr>
        <p:spPr>
          <a:xfrm>
            <a:off x="3200727" y="162288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4594465-4AEE-46DA-8818-F0A9834C388F}"/>
              </a:ext>
            </a:extLst>
          </p:cNvPr>
          <p:cNvSpPr txBox="1"/>
          <p:nvPr/>
        </p:nvSpPr>
        <p:spPr>
          <a:xfrm>
            <a:off x="2592174" y="2127206"/>
            <a:ext cx="6517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ED3A483-EBB8-4DEA-A2C7-35BA3BF56FC1}"/>
              </a:ext>
            </a:extLst>
          </p:cNvPr>
          <p:cNvSpPr txBox="1"/>
          <p:nvPr/>
        </p:nvSpPr>
        <p:spPr>
          <a:xfrm>
            <a:off x="3068066" y="2128236"/>
            <a:ext cx="7741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いちばんちか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DAB5F96-63A5-4521-998F-0F3628086F89}"/>
              </a:ext>
            </a:extLst>
          </p:cNvPr>
          <p:cNvSpPr txBox="1"/>
          <p:nvPr/>
        </p:nvSpPr>
        <p:spPr>
          <a:xfrm>
            <a:off x="155802" y="4471432"/>
            <a:ext cx="87535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溶岩の中を歩いた時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163D32B-6C37-42F1-ACF1-22EC85F0CBAC}"/>
              </a:ext>
            </a:extLst>
          </p:cNvPr>
          <p:cNvSpPr txBox="1"/>
          <p:nvPr/>
        </p:nvSpPr>
        <p:spPr>
          <a:xfrm>
            <a:off x="4217732" y="455320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7E9E937-3783-4F9A-BC75-02CE2E79ADED}"/>
              </a:ext>
            </a:extLst>
          </p:cNvPr>
          <p:cNvSpPr txBox="1"/>
          <p:nvPr/>
        </p:nvSpPr>
        <p:spPr>
          <a:xfrm>
            <a:off x="7625694" y="4553201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C9D40347-9105-44AF-9051-4AAD2E96EE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532" y="4278855"/>
            <a:ext cx="1844200" cy="1005927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06D73AE-D17A-4CC8-830E-F95FC2727FA6}"/>
              </a:ext>
            </a:extLst>
          </p:cNvPr>
          <p:cNvSpPr txBox="1"/>
          <p:nvPr/>
        </p:nvSpPr>
        <p:spPr>
          <a:xfrm>
            <a:off x="5108686" y="4553201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390956D-232C-4308-9968-A8972810A395}"/>
              </a:ext>
            </a:extLst>
          </p:cNvPr>
          <p:cNvSpPr txBox="1"/>
          <p:nvPr/>
        </p:nvSpPr>
        <p:spPr>
          <a:xfrm>
            <a:off x="5797028" y="455320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13EF2A5-E020-4AEF-8994-A9E152BC7498}"/>
              </a:ext>
            </a:extLst>
          </p:cNvPr>
          <p:cNvSpPr txBox="1"/>
          <p:nvPr/>
        </p:nvSpPr>
        <p:spPr>
          <a:xfrm>
            <a:off x="6251297" y="455320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21A2C80-73E4-4FA7-AB73-540E0C845175}"/>
              </a:ext>
            </a:extLst>
          </p:cNvPr>
          <p:cNvSpPr txBox="1"/>
          <p:nvPr/>
        </p:nvSpPr>
        <p:spPr>
          <a:xfrm>
            <a:off x="6948624" y="455320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6BEBA1F-5A4D-4820-9551-4DF01B8C9B80}"/>
              </a:ext>
            </a:extLst>
          </p:cNvPr>
          <p:cNvSpPr txBox="1"/>
          <p:nvPr/>
        </p:nvSpPr>
        <p:spPr>
          <a:xfrm>
            <a:off x="3815613" y="431810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A4F8FD9-D3B1-4232-8474-121F31076A93}"/>
              </a:ext>
            </a:extLst>
          </p:cNvPr>
          <p:cNvSpPr txBox="1"/>
          <p:nvPr/>
        </p:nvSpPr>
        <p:spPr>
          <a:xfrm>
            <a:off x="3141591" y="431988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682A20A6-D55A-411B-BCDA-6161B5996B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152" y="2296837"/>
            <a:ext cx="545557" cy="514083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05B71827-F583-4901-A29A-901981D4C76F}"/>
              </a:ext>
            </a:extLst>
          </p:cNvPr>
          <p:cNvCxnSpPr>
            <a:cxnSpLocks/>
          </p:cNvCxnSpPr>
          <p:nvPr/>
        </p:nvCxnSpPr>
        <p:spPr>
          <a:xfrm>
            <a:off x="800709" y="2461292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46AFF7C-FDD1-4F43-AA6E-AA4DE450C419}"/>
              </a:ext>
            </a:extLst>
          </p:cNvPr>
          <p:cNvSpPr txBox="1"/>
          <p:nvPr/>
        </p:nvSpPr>
        <p:spPr>
          <a:xfrm>
            <a:off x="247210" y="5355166"/>
            <a:ext cx="87535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火炎耐性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9FAA5D0-DBA4-4777-8516-9D9BD4E05B4E}"/>
              </a:ext>
            </a:extLst>
          </p:cNvPr>
          <p:cNvSpPr txBox="1"/>
          <p:nvPr/>
        </p:nvSpPr>
        <p:spPr>
          <a:xfrm>
            <a:off x="6589297" y="543720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A862AD4-AA80-45AA-B905-CFC8B9BBA750}"/>
              </a:ext>
            </a:extLst>
          </p:cNvPr>
          <p:cNvSpPr txBox="1"/>
          <p:nvPr/>
        </p:nvSpPr>
        <p:spPr>
          <a:xfrm>
            <a:off x="2934658" y="5972643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E91423D-A9D7-4D97-B8F9-7F583872404F}"/>
              </a:ext>
            </a:extLst>
          </p:cNvPr>
          <p:cNvSpPr txBox="1"/>
          <p:nvPr/>
        </p:nvSpPr>
        <p:spPr>
          <a:xfrm>
            <a:off x="415273" y="543720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E403071-270C-4175-BA2C-524B0BF8EFB5}"/>
              </a:ext>
            </a:extLst>
          </p:cNvPr>
          <p:cNvSpPr txBox="1"/>
          <p:nvPr/>
        </p:nvSpPr>
        <p:spPr>
          <a:xfrm>
            <a:off x="866223" y="543720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D38BC24-35DD-456B-B834-EA826A1A5306}"/>
              </a:ext>
            </a:extLst>
          </p:cNvPr>
          <p:cNvSpPr txBox="1"/>
          <p:nvPr/>
        </p:nvSpPr>
        <p:spPr>
          <a:xfrm>
            <a:off x="155802" y="5972643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CBC1481-5A43-4DD0-9F2C-7EEBE39DC84E}"/>
              </a:ext>
            </a:extLst>
          </p:cNvPr>
          <p:cNvSpPr txBox="1"/>
          <p:nvPr/>
        </p:nvSpPr>
        <p:spPr>
          <a:xfrm>
            <a:off x="1525398" y="5972643"/>
            <a:ext cx="1310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かえんたいせい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0489FE62-93D3-441D-9201-DE11CE1BF816}"/>
              </a:ext>
            </a:extLst>
          </p:cNvPr>
          <p:cNvGrpSpPr/>
          <p:nvPr/>
        </p:nvGrpSpPr>
        <p:grpSpPr>
          <a:xfrm>
            <a:off x="1965485" y="5398808"/>
            <a:ext cx="4623812" cy="600124"/>
            <a:chOff x="1874077" y="4351990"/>
            <a:chExt cx="4623812" cy="600124"/>
          </a:xfrm>
        </p:grpSpPr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08C198E8-0DDB-4EC1-B633-61FC1A38C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74077" y="4351990"/>
              <a:ext cx="4623812" cy="600124"/>
            </a:xfrm>
            <a:prstGeom prst="rect">
              <a:avLst/>
            </a:prstGeom>
          </p:spPr>
        </p:pic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2B39BD2-5544-4758-BA0D-D81109E71EFA}"/>
                </a:ext>
              </a:extLst>
            </p:cNvPr>
            <p:cNvSpPr txBox="1"/>
            <p:nvPr/>
          </p:nvSpPr>
          <p:spPr>
            <a:xfrm>
              <a:off x="2887578" y="4470686"/>
              <a:ext cx="65173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たいしょう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A01D475-897E-4736-9004-D1987B248E10}"/>
                </a:ext>
              </a:extLst>
            </p:cNvPr>
            <p:cNvSpPr txBox="1"/>
            <p:nvPr/>
          </p:nvSpPr>
          <p:spPr>
            <a:xfrm>
              <a:off x="3231587" y="4471716"/>
              <a:ext cx="77417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いちばんちか</a:t>
              </a:r>
            </a:p>
          </p:txBody>
        </p:sp>
      </p:grpSp>
      <p:pic>
        <p:nvPicPr>
          <p:cNvPr id="52" name="図 51">
            <a:extLst>
              <a:ext uri="{FF2B5EF4-FFF2-40B4-BE49-F238E27FC236}">
                <a16:creationId xmlns:a16="http://schemas.microsoft.com/office/drawing/2014/main" id="{C3CDA616-5AA9-4210-9674-D1DE6D44CE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479" y="2648226"/>
            <a:ext cx="2895961" cy="148479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7AC13147-2A66-4E0B-BD9F-38D5D86FF613}"/>
              </a:ext>
            </a:extLst>
          </p:cNvPr>
          <p:cNvSpPr/>
          <p:nvPr/>
        </p:nvSpPr>
        <p:spPr>
          <a:xfrm>
            <a:off x="1702491" y="2111013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A5925FFD-0E85-4E16-AA83-3D10A1A893F3}"/>
              </a:ext>
            </a:extLst>
          </p:cNvPr>
          <p:cNvCxnSpPr>
            <a:cxnSpLocks/>
            <a:stCxn id="52" idx="1"/>
          </p:cNvCxnSpPr>
          <p:nvPr/>
        </p:nvCxnSpPr>
        <p:spPr>
          <a:xfrm flipH="1" flipV="1">
            <a:off x="2282447" y="2560634"/>
            <a:ext cx="1524032" cy="829989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5698006-4363-433D-8A17-16CA4C5DDBA4}"/>
              </a:ext>
            </a:extLst>
          </p:cNvPr>
          <p:cNvSpPr txBox="1"/>
          <p:nvPr/>
        </p:nvSpPr>
        <p:spPr>
          <a:xfrm>
            <a:off x="4386435" y="3357590"/>
            <a:ext cx="78275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かえんたいせい</a:t>
            </a: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4FD622FF-CC31-4343-82A9-4E282C3B7588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57" name="楕円 56">
              <a:extLst>
                <a:ext uri="{FF2B5EF4-FFF2-40B4-BE49-F238E27FC236}">
                  <a16:creationId xmlns:a16="http://schemas.microsoft.com/office/drawing/2014/main" id="{ED6138CB-4DA9-406F-BCF0-21396B0EEB65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29D64D4E-35D5-4905-93F0-A52B6FEEFC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D073ADC-C4E6-457C-8087-4351E37AA775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736AB01-B603-4832-88AD-69955CB0C2A5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C12990D-963D-4385-9847-B69F3456FC2F}"/>
              </a:ext>
            </a:extLst>
          </p:cNvPr>
          <p:cNvSpPr txBox="1"/>
          <p:nvPr/>
        </p:nvSpPr>
        <p:spPr>
          <a:xfrm>
            <a:off x="126919" y="1040540"/>
            <a:ext cx="57172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熱さに耐える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能力を与えるプログラム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C551A62-F8DF-4047-941C-C071B0F7A3C2}"/>
              </a:ext>
            </a:extLst>
          </p:cNvPr>
          <p:cNvSpPr txBox="1"/>
          <p:nvPr/>
        </p:nvSpPr>
        <p:spPr>
          <a:xfrm>
            <a:off x="108257" y="1113034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FEC1644-3779-43D7-B015-43928EC1EC70}"/>
              </a:ext>
            </a:extLst>
          </p:cNvPr>
          <p:cNvSpPr txBox="1"/>
          <p:nvPr/>
        </p:nvSpPr>
        <p:spPr>
          <a:xfrm>
            <a:off x="1428366" y="1098589"/>
            <a:ext cx="919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のうりょく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410FA68-9A89-463F-BE98-C8781623EDE3}"/>
              </a:ext>
            </a:extLst>
          </p:cNvPr>
          <p:cNvSpPr txBox="1"/>
          <p:nvPr/>
        </p:nvSpPr>
        <p:spPr>
          <a:xfrm>
            <a:off x="2180134" y="1108158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0AA3F18-0BC9-4565-94C2-A54DCCC7A24A}"/>
              </a:ext>
            </a:extLst>
          </p:cNvPr>
          <p:cNvSpPr txBox="1"/>
          <p:nvPr/>
        </p:nvSpPr>
        <p:spPr>
          <a:xfrm>
            <a:off x="817113" y="1107382"/>
            <a:ext cx="362272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E61921B-71F4-4AC4-A8F6-5FB1BD84036A}"/>
              </a:ext>
            </a:extLst>
          </p:cNvPr>
          <p:cNvSpPr txBox="1"/>
          <p:nvPr/>
        </p:nvSpPr>
        <p:spPr>
          <a:xfrm>
            <a:off x="1851500" y="394954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22FB219-0723-4E9A-AD9A-BADD837F9B5B}"/>
              </a:ext>
            </a:extLst>
          </p:cNvPr>
          <p:cNvSpPr txBox="1"/>
          <p:nvPr/>
        </p:nvSpPr>
        <p:spPr>
          <a:xfrm>
            <a:off x="923192" y="394954"/>
            <a:ext cx="7825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</p:spTree>
    <p:extLst>
      <p:ext uri="{BB962C8B-B14F-4D97-AF65-F5344CB8AC3E}">
        <p14:creationId xmlns:p14="http://schemas.microsoft.com/office/powerpoint/2010/main" val="4748489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．溶岩を渡ろう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DACD50E-C4EE-474C-9B4C-C8D4AF789147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キーを押して溶岩の中を進んでみましょう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157034C-D9D1-4896-AE13-4C17969AADFC}"/>
              </a:ext>
            </a:extLst>
          </p:cNvPr>
          <p:cNvSpPr txBox="1"/>
          <p:nvPr/>
        </p:nvSpPr>
        <p:spPr>
          <a:xfrm>
            <a:off x="2971917" y="108815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4EEF239-E127-4D1F-99AC-BD59F3E5CE18}"/>
              </a:ext>
            </a:extLst>
          </p:cNvPr>
          <p:cNvSpPr txBox="1"/>
          <p:nvPr/>
        </p:nvSpPr>
        <p:spPr>
          <a:xfrm>
            <a:off x="2266606" y="1088150"/>
            <a:ext cx="807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56A3E0A-0899-4183-970C-3D1FB2201D41}"/>
              </a:ext>
            </a:extLst>
          </p:cNvPr>
          <p:cNvSpPr txBox="1"/>
          <p:nvPr/>
        </p:nvSpPr>
        <p:spPr>
          <a:xfrm>
            <a:off x="1676044" y="1088150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9359BE2-4223-4DBD-BF33-6E54DEB909ED}"/>
              </a:ext>
            </a:extLst>
          </p:cNvPr>
          <p:cNvSpPr txBox="1"/>
          <p:nvPr/>
        </p:nvSpPr>
        <p:spPr>
          <a:xfrm>
            <a:off x="3439301" y="108815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834EC18A-B581-4409-BFC8-B8ADEB56D3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46593" y="1647393"/>
            <a:ext cx="7254348" cy="4695371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3DBB9A8-21F9-4C3F-AB12-2173FD3E914E}"/>
              </a:ext>
            </a:extLst>
          </p:cNvPr>
          <p:cNvSpPr txBox="1"/>
          <p:nvPr/>
        </p:nvSpPr>
        <p:spPr>
          <a:xfrm>
            <a:off x="1851500" y="394954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FF68CB6-CCBA-4CE8-B678-F29ED96665C3}"/>
              </a:ext>
            </a:extLst>
          </p:cNvPr>
          <p:cNvSpPr txBox="1"/>
          <p:nvPr/>
        </p:nvSpPr>
        <p:spPr>
          <a:xfrm>
            <a:off x="923192" y="394954"/>
            <a:ext cx="7825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</p:spTree>
    <p:extLst>
      <p:ext uri="{BB962C8B-B14F-4D97-AF65-F5344CB8AC3E}">
        <p14:creationId xmlns:p14="http://schemas.microsoft.com/office/powerpoint/2010/main" val="29758425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．溶岩を渡ろう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52CA4F8-560D-4CD9-97DC-B4F26C28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28983" y="1714431"/>
            <a:ext cx="6886032" cy="4581024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1F6A56B-5A0B-4308-A32C-6505C4488C9D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向こう岸まで渡ることができました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9A3FC60-2817-4149-A02C-D9BE652B7F6F}"/>
              </a:ext>
            </a:extLst>
          </p:cNvPr>
          <p:cNvSpPr txBox="1"/>
          <p:nvPr/>
        </p:nvSpPr>
        <p:spPr>
          <a:xfrm>
            <a:off x="4572000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608E309-CA54-42D1-A9DA-BC64F85B6128}"/>
              </a:ext>
            </a:extLst>
          </p:cNvPr>
          <p:cNvSpPr txBox="1"/>
          <p:nvPr/>
        </p:nvSpPr>
        <p:spPr>
          <a:xfrm>
            <a:off x="2058638" y="1081778"/>
            <a:ext cx="508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22A3456-C1DC-4E5D-8E02-57D12B1F03A1}"/>
              </a:ext>
            </a:extLst>
          </p:cNvPr>
          <p:cNvSpPr txBox="1"/>
          <p:nvPr/>
        </p:nvSpPr>
        <p:spPr>
          <a:xfrm>
            <a:off x="6399349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9A42D27-4EDF-4647-B12B-37375E67E24D}"/>
              </a:ext>
            </a:extLst>
          </p:cNvPr>
          <p:cNvSpPr txBox="1"/>
          <p:nvPr/>
        </p:nvSpPr>
        <p:spPr>
          <a:xfrm>
            <a:off x="1374157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ぎし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BD2BD08-FDD1-4D8D-B08E-C77D4255B7C1}"/>
              </a:ext>
            </a:extLst>
          </p:cNvPr>
          <p:cNvSpPr txBox="1"/>
          <p:nvPr/>
        </p:nvSpPr>
        <p:spPr>
          <a:xfrm>
            <a:off x="689676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3AE8BE0-7BBD-49CD-86FB-B2A6F77062AA}"/>
              </a:ext>
            </a:extLst>
          </p:cNvPr>
          <p:cNvSpPr txBox="1"/>
          <p:nvPr/>
        </p:nvSpPr>
        <p:spPr>
          <a:xfrm>
            <a:off x="1851500" y="394954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D4DE124-6336-480D-8ADC-DD2D05BE9EA6}"/>
              </a:ext>
            </a:extLst>
          </p:cNvPr>
          <p:cNvSpPr txBox="1"/>
          <p:nvPr/>
        </p:nvSpPr>
        <p:spPr>
          <a:xfrm>
            <a:off x="923192" y="394954"/>
            <a:ext cx="7825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ようがん</a:t>
            </a:r>
          </a:p>
        </p:txBody>
      </p:sp>
    </p:spTree>
    <p:extLst>
      <p:ext uri="{BB962C8B-B14F-4D97-AF65-F5344CB8AC3E}">
        <p14:creationId xmlns:p14="http://schemas.microsoft.com/office/powerpoint/2010/main" val="42682564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火炎耐性がなくなると？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D7BC4CB-A1A0-4BC1-AC7F-BBE61CA1AB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46354" y="2276732"/>
            <a:ext cx="6651291" cy="442485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80DECAD-4813-4831-89A3-4EE352DB42FF}"/>
              </a:ext>
            </a:extLst>
          </p:cNvPr>
          <p:cNvSpPr txBox="1"/>
          <p:nvPr/>
        </p:nvSpPr>
        <p:spPr>
          <a:xfrm>
            <a:off x="725198" y="1010988"/>
            <a:ext cx="8213530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「溶岩に飲み込まれた」のメッセージが表示され、スタート地点に戻されます。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キーを押し、プログラムを修正してからもう一度実行しましょう。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（特殊能力を与える時間を調整することも一つの修正方法です。）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D6D9409-902D-4598-9FF1-41AA54EDDFFF}"/>
              </a:ext>
            </a:extLst>
          </p:cNvPr>
          <p:cNvSpPr txBox="1"/>
          <p:nvPr/>
        </p:nvSpPr>
        <p:spPr>
          <a:xfrm>
            <a:off x="1630293" y="1393905"/>
            <a:ext cx="2848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4F90FF-D0D1-4E8A-AF8D-60FF0EEA86D6}"/>
              </a:ext>
            </a:extLst>
          </p:cNvPr>
          <p:cNvSpPr txBox="1"/>
          <p:nvPr/>
        </p:nvSpPr>
        <p:spPr>
          <a:xfrm>
            <a:off x="3465316" y="1393905"/>
            <a:ext cx="8692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しゅうせい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CF5D4F-B64A-4070-84FE-62BAE2C4B61A}"/>
              </a:ext>
            </a:extLst>
          </p:cNvPr>
          <p:cNvSpPr txBox="1"/>
          <p:nvPr/>
        </p:nvSpPr>
        <p:spPr>
          <a:xfrm>
            <a:off x="7510357" y="99044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D86472B-2721-49DD-BE31-6353D95E4478}"/>
              </a:ext>
            </a:extLst>
          </p:cNvPr>
          <p:cNvSpPr txBox="1"/>
          <p:nvPr/>
        </p:nvSpPr>
        <p:spPr>
          <a:xfrm>
            <a:off x="926289" y="990441"/>
            <a:ext cx="7040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096380E-050E-4B6E-9435-57BE93441C27}"/>
              </a:ext>
            </a:extLst>
          </p:cNvPr>
          <p:cNvSpPr txBox="1"/>
          <p:nvPr/>
        </p:nvSpPr>
        <p:spPr>
          <a:xfrm>
            <a:off x="5404547" y="1393905"/>
            <a:ext cx="12321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 じっこう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556742C-5905-4608-9B3C-407DF9FFC896}"/>
              </a:ext>
            </a:extLst>
          </p:cNvPr>
          <p:cNvSpPr txBox="1"/>
          <p:nvPr/>
        </p:nvSpPr>
        <p:spPr>
          <a:xfrm>
            <a:off x="522999" y="406436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CD5A454-3B14-4D44-9C9E-2A53608C249D}"/>
              </a:ext>
            </a:extLst>
          </p:cNvPr>
          <p:cNvSpPr txBox="1"/>
          <p:nvPr/>
        </p:nvSpPr>
        <p:spPr>
          <a:xfrm>
            <a:off x="1380393" y="406436"/>
            <a:ext cx="1485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かえんたいせい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7683535-5F50-420C-83BB-10A2A361A886}"/>
              </a:ext>
            </a:extLst>
          </p:cNvPr>
          <p:cNvSpPr txBox="1"/>
          <p:nvPr/>
        </p:nvSpPr>
        <p:spPr>
          <a:xfrm>
            <a:off x="4783019" y="990441"/>
            <a:ext cx="708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5BDF3C0-D8F9-41EF-9BCE-8C75EAB4F2E4}"/>
              </a:ext>
            </a:extLst>
          </p:cNvPr>
          <p:cNvSpPr txBox="1"/>
          <p:nvPr/>
        </p:nvSpPr>
        <p:spPr>
          <a:xfrm>
            <a:off x="6867980" y="990441"/>
            <a:ext cx="708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5F08A04-3D38-4591-93E8-6B00D463F7B1}"/>
              </a:ext>
            </a:extLst>
          </p:cNvPr>
          <p:cNvSpPr txBox="1"/>
          <p:nvPr/>
        </p:nvSpPr>
        <p:spPr>
          <a:xfrm>
            <a:off x="1679131" y="990441"/>
            <a:ext cx="345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F4A606F-15EF-471E-ADD2-2BEAA9524493}"/>
              </a:ext>
            </a:extLst>
          </p:cNvPr>
          <p:cNvSpPr txBox="1"/>
          <p:nvPr/>
        </p:nvSpPr>
        <p:spPr>
          <a:xfrm>
            <a:off x="817053" y="1799978"/>
            <a:ext cx="1328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869E0CB-12EA-4948-8708-C00FB2363EAC}"/>
              </a:ext>
            </a:extLst>
          </p:cNvPr>
          <p:cNvSpPr txBox="1"/>
          <p:nvPr/>
        </p:nvSpPr>
        <p:spPr>
          <a:xfrm>
            <a:off x="2083777" y="1799978"/>
            <a:ext cx="447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E63183D-8FE0-4FE0-905E-A1E5E199F107}"/>
              </a:ext>
            </a:extLst>
          </p:cNvPr>
          <p:cNvSpPr txBox="1"/>
          <p:nvPr/>
        </p:nvSpPr>
        <p:spPr>
          <a:xfrm>
            <a:off x="2757216" y="1799978"/>
            <a:ext cx="708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07406EC-1257-43BA-A077-1587FAF05754}"/>
              </a:ext>
            </a:extLst>
          </p:cNvPr>
          <p:cNvSpPr txBox="1"/>
          <p:nvPr/>
        </p:nvSpPr>
        <p:spPr>
          <a:xfrm>
            <a:off x="3320049" y="1799978"/>
            <a:ext cx="869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221FC48-059C-4AF5-8ECC-6DA64299CAF5}"/>
              </a:ext>
            </a:extLst>
          </p:cNvPr>
          <p:cNvSpPr txBox="1"/>
          <p:nvPr/>
        </p:nvSpPr>
        <p:spPr>
          <a:xfrm>
            <a:off x="5554491" y="1799978"/>
            <a:ext cx="13282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しゅうせいほうほう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77AB4FA-20ED-44F9-91B2-EF3F7700F4AA}"/>
              </a:ext>
            </a:extLst>
          </p:cNvPr>
          <p:cNvSpPr txBox="1"/>
          <p:nvPr/>
        </p:nvSpPr>
        <p:spPr>
          <a:xfrm>
            <a:off x="2134437" y="991890"/>
            <a:ext cx="345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D57444D3-E6B3-4752-BCA7-261F57B9EAA7}"/>
              </a:ext>
            </a:extLst>
          </p:cNvPr>
          <p:cNvSpPr/>
          <p:nvPr/>
        </p:nvSpPr>
        <p:spPr>
          <a:xfrm>
            <a:off x="1246354" y="2411278"/>
            <a:ext cx="1444092" cy="231466"/>
          </a:xfrm>
          <a:prstGeom prst="roundRect">
            <a:avLst>
              <a:gd name="adj" fmla="val 22503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3056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：くぼみを進もう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4241311" y="1435724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38846807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．くぼみを進もう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52CA4F8-560D-4CD9-97DC-B4F26C28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35727" y="1714431"/>
            <a:ext cx="7072545" cy="458102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1F6A56B-5A0B-4308-A32C-6505C4488C9D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階段を登ります。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9A42D27-4EDF-4647-B12B-37375E67E24D}"/>
              </a:ext>
            </a:extLst>
          </p:cNvPr>
          <p:cNvSpPr txBox="1"/>
          <p:nvPr/>
        </p:nvSpPr>
        <p:spPr>
          <a:xfrm>
            <a:off x="1374157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BD2BD08-FDD1-4D8D-B08E-C77D4255B7C1}"/>
              </a:ext>
            </a:extLst>
          </p:cNvPr>
          <p:cNvSpPr txBox="1"/>
          <p:nvPr/>
        </p:nvSpPr>
        <p:spPr>
          <a:xfrm>
            <a:off x="636922" y="1081778"/>
            <a:ext cx="8050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426D738-C59E-40B7-9D70-556C5E4D4E26}"/>
              </a:ext>
            </a:extLst>
          </p:cNvPr>
          <p:cNvSpPr txBox="1"/>
          <p:nvPr/>
        </p:nvSpPr>
        <p:spPr>
          <a:xfrm>
            <a:off x="1962136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25126184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．くぼみを進もう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52CA4F8-560D-4CD9-97DC-B4F26C28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35728" y="1714431"/>
            <a:ext cx="7072543" cy="458102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1F6A56B-5A0B-4308-A32C-6505C4488C9D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穴がある場所に出ました。手前のブロックを踏んで前に進みましょう。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9A42D27-4EDF-4647-B12B-37375E67E24D}"/>
              </a:ext>
            </a:extLst>
          </p:cNvPr>
          <p:cNvSpPr txBox="1"/>
          <p:nvPr/>
        </p:nvSpPr>
        <p:spPr>
          <a:xfrm>
            <a:off x="1671326" y="1090568"/>
            <a:ext cx="6460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BD2BD08-FDD1-4D8D-B08E-C77D4255B7C1}"/>
              </a:ext>
            </a:extLst>
          </p:cNvPr>
          <p:cNvSpPr txBox="1"/>
          <p:nvPr/>
        </p:nvSpPr>
        <p:spPr>
          <a:xfrm>
            <a:off x="680883" y="109056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993D168-1C07-40E3-9DB9-5F78AF19E7B0}"/>
              </a:ext>
            </a:extLst>
          </p:cNvPr>
          <p:cNvSpPr txBox="1"/>
          <p:nvPr/>
        </p:nvSpPr>
        <p:spPr>
          <a:xfrm>
            <a:off x="6406287" y="109056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20345AA-C4C9-4735-94F5-4D5FF59D8981}"/>
              </a:ext>
            </a:extLst>
          </p:cNvPr>
          <p:cNvSpPr txBox="1"/>
          <p:nvPr/>
        </p:nvSpPr>
        <p:spPr>
          <a:xfrm>
            <a:off x="5906367" y="109056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EA03D4D-D3AC-4261-909A-3C3AEC32FDD6}"/>
              </a:ext>
            </a:extLst>
          </p:cNvPr>
          <p:cNvSpPr txBox="1"/>
          <p:nvPr/>
        </p:nvSpPr>
        <p:spPr>
          <a:xfrm>
            <a:off x="5292968" y="1090568"/>
            <a:ext cx="431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07C48CA-7FE1-477B-812B-96FFA40B956F}"/>
              </a:ext>
            </a:extLst>
          </p:cNvPr>
          <p:cNvSpPr txBox="1"/>
          <p:nvPr/>
        </p:nvSpPr>
        <p:spPr>
          <a:xfrm>
            <a:off x="3508132" y="1090568"/>
            <a:ext cx="5718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てまえ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B076A37-E75C-4CD0-8B7A-36AE4784DCBA}"/>
              </a:ext>
            </a:extLst>
          </p:cNvPr>
          <p:cNvSpPr txBox="1"/>
          <p:nvPr/>
        </p:nvSpPr>
        <p:spPr>
          <a:xfrm>
            <a:off x="2290159" y="109056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5D16162-44BE-4545-9D90-9F9861BC3FCB}"/>
              </a:ext>
            </a:extLst>
          </p:cNvPr>
          <p:cNvSpPr txBox="1"/>
          <p:nvPr/>
        </p:nvSpPr>
        <p:spPr>
          <a:xfrm>
            <a:off x="1962136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F595DA0E-1703-4D1B-B0FE-97E6019FFB0F}"/>
              </a:ext>
            </a:extLst>
          </p:cNvPr>
          <p:cNvSpPr/>
          <p:nvPr/>
        </p:nvSpPr>
        <p:spPr>
          <a:xfrm>
            <a:off x="4079952" y="4360985"/>
            <a:ext cx="1213016" cy="128335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9651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．くぼみを進もう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343025-3D9A-43E0-BC66-2B4172DF30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1864" y="2307655"/>
            <a:ext cx="5642513" cy="365790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BCCD7D0-E87B-4E70-9253-43184A89AA46}"/>
              </a:ext>
            </a:extLst>
          </p:cNvPr>
          <p:cNvSpPr txBox="1"/>
          <p:nvPr/>
        </p:nvSpPr>
        <p:spPr>
          <a:xfrm>
            <a:off x="725198" y="1010988"/>
            <a:ext cx="821352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渡りきる前に橋が消えてしまいました。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ここを渡るにはどうしたらいいでしょう？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DE30A5-569D-416A-ACC8-73E2FA6C4AF3}"/>
              </a:ext>
            </a:extLst>
          </p:cNvPr>
          <p:cNvSpPr txBox="1"/>
          <p:nvPr/>
        </p:nvSpPr>
        <p:spPr>
          <a:xfrm>
            <a:off x="2636263" y="1089141"/>
            <a:ext cx="284425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5C9962D-EEF7-40FF-8DD5-0EE1F2BCC21F}"/>
              </a:ext>
            </a:extLst>
          </p:cNvPr>
          <p:cNvSpPr txBox="1"/>
          <p:nvPr/>
        </p:nvSpPr>
        <p:spPr>
          <a:xfrm>
            <a:off x="714363" y="1089141"/>
            <a:ext cx="4564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A230E4-B984-4F03-B2E3-68F06AAF1F0B}"/>
              </a:ext>
            </a:extLst>
          </p:cNvPr>
          <p:cNvSpPr txBox="1"/>
          <p:nvPr/>
        </p:nvSpPr>
        <p:spPr>
          <a:xfrm>
            <a:off x="1629905" y="1089141"/>
            <a:ext cx="456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AE21797-3B7A-4241-8022-A0EB21F33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689" y="4136608"/>
            <a:ext cx="1062095" cy="169256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8F0AD9-8D01-472C-8708-85883F8F360E}"/>
              </a:ext>
            </a:extLst>
          </p:cNvPr>
          <p:cNvSpPr txBox="1"/>
          <p:nvPr/>
        </p:nvSpPr>
        <p:spPr>
          <a:xfrm>
            <a:off x="6447991" y="2855510"/>
            <a:ext cx="2267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大きくジャンプする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特殊能力が使えそう！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E00AAC-892B-4579-8488-6CC336EECEAB}"/>
              </a:ext>
            </a:extLst>
          </p:cNvPr>
          <p:cNvSpPr txBox="1"/>
          <p:nvPr/>
        </p:nvSpPr>
        <p:spPr>
          <a:xfrm>
            <a:off x="6410667" y="2931882"/>
            <a:ext cx="4385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04998D-53EB-4AD8-8C0E-4B4D2925D82A}"/>
              </a:ext>
            </a:extLst>
          </p:cNvPr>
          <p:cNvSpPr txBox="1"/>
          <p:nvPr/>
        </p:nvSpPr>
        <p:spPr>
          <a:xfrm>
            <a:off x="7432936" y="3429520"/>
            <a:ext cx="4250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D807B4E-39BB-41E2-9DC8-4FB70208C97B}"/>
              </a:ext>
            </a:extLst>
          </p:cNvPr>
          <p:cNvSpPr txBox="1"/>
          <p:nvPr/>
        </p:nvSpPr>
        <p:spPr>
          <a:xfrm>
            <a:off x="6375638" y="3429520"/>
            <a:ext cx="11640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EDD07C99-857B-417A-B302-19E3B40B8915}"/>
              </a:ext>
            </a:extLst>
          </p:cNvPr>
          <p:cNvSpPr/>
          <p:nvPr/>
        </p:nvSpPr>
        <p:spPr>
          <a:xfrm>
            <a:off x="6410667" y="2855510"/>
            <a:ext cx="2381641" cy="1146979"/>
          </a:xfrm>
          <a:prstGeom prst="wedgeRoundRectCallout">
            <a:avLst>
              <a:gd name="adj1" fmla="val -9855"/>
              <a:gd name="adj2" fmla="val 6637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CF163A2-A023-4E5A-9659-1D93C46BCBA0}"/>
              </a:ext>
            </a:extLst>
          </p:cNvPr>
          <p:cNvSpPr txBox="1"/>
          <p:nvPr/>
        </p:nvSpPr>
        <p:spPr>
          <a:xfrm>
            <a:off x="1379184" y="1643109"/>
            <a:ext cx="487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BEA033A-D7C8-4DC6-B005-1A645C7DD5A8}"/>
              </a:ext>
            </a:extLst>
          </p:cNvPr>
          <p:cNvSpPr txBox="1"/>
          <p:nvPr/>
        </p:nvSpPr>
        <p:spPr>
          <a:xfrm>
            <a:off x="2089013" y="1089141"/>
            <a:ext cx="456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7B8442C-3256-4DD6-9579-1B654DA019F4}"/>
              </a:ext>
            </a:extLst>
          </p:cNvPr>
          <p:cNvSpPr txBox="1"/>
          <p:nvPr/>
        </p:nvSpPr>
        <p:spPr>
          <a:xfrm>
            <a:off x="1962136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6291140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．くぼみを進もう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343025-3D9A-43E0-BC66-2B4172DF30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1864" y="2307655"/>
            <a:ext cx="5642513" cy="365790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BCCD7D0-E87B-4E70-9253-43184A89AA46}"/>
              </a:ext>
            </a:extLst>
          </p:cNvPr>
          <p:cNvSpPr txBox="1"/>
          <p:nvPr/>
        </p:nvSpPr>
        <p:spPr>
          <a:xfrm>
            <a:off x="725198" y="1010988"/>
            <a:ext cx="821352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渡りきる前に橋が消えてしまいました。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ここを渡るにはどうしたらいいでしょう？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DE30A5-569D-416A-ACC8-73E2FA6C4AF3}"/>
              </a:ext>
            </a:extLst>
          </p:cNvPr>
          <p:cNvSpPr txBox="1"/>
          <p:nvPr/>
        </p:nvSpPr>
        <p:spPr>
          <a:xfrm>
            <a:off x="2636263" y="1089141"/>
            <a:ext cx="284425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5C9962D-EEF7-40FF-8DD5-0EE1F2BCC21F}"/>
              </a:ext>
            </a:extLst>
          </p:cNvPr>
          <p:cNvSpPr txBox="1"/>
          <p:nvPr/>
        </p:nvSpPr>
        <p:spPr>
          <a:xfrm>
            <a:off x="714363" y="1089141"/>
            <a:ext cx="4564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A230E4-B984-4F03-B2E3-68F06AAF1F0B}"/>
              </a:ext>
            </a:extLst>
          </p:cNvPr>
          <p:cNvSpPr txBox="1"/>
          <p:nvPr/>
        </p:nvSpPr>
        <p:spPr>
          <a:xfrm>
            <a:off x="1629905" y="1089141"/>
            <a:ext cx="456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AE21797-3B7A-4241-8022-A0EB21F33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689" y="4136608"/>
            <a:ext cx="1062095" cy="169256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8F0AD9-8D01-472C-8708-85883F8F360E}"/>
              </a:ext>
            </a:extLst>
          </p:cNvPr>
          <p:cNvSpPr txBox="1"/>
          <p:nvPr/>
        </p:nvSpPr>
        <p:spPr>
          <a:xfrm>
            <a:off x="6447991" y="2855510"/>
            <a:ext cx="2267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大きくジャンプする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特殊能力が使えそう！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E00AAC-892B-4579-8488-6CC336EECEAB}"/>
              </a:ext>
            </a:extLst>
          </p:cNvPr>
          <p:cNvSpPr txBox="1"/>
          <p:nvPr/>
        </p:nvSpPr>
        <p:spPr>
          <a:xfrm>
            <a:off x="6410667" y="2931882"/>
            <a:ext cx="4385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04998D-53EB-4AD8-8C0E-4B4D2925D82A}"/>
              </a:ext>
            </a:extLst>
          </p:cNvPr>
          <p:cNvSpPr txBox="1"/>
          <p:nvPr/>
        </p:nvSpPr>
        <p:spPr>
          <a:xfrm>
            <a:off x="7432936" y="3429520"/>
            <a:ext cx="4250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D807B4E-39BB-41E2-9DC8-4FB70208C97B}"/>
              </a:ext>
            </a:extLst>
          </p:cNvPr>
          <p:cNvSpPr txBox="1"/>
          <p:nvPr/>
        </p:nvSpPr>
        <p:spPr>
          <a:xfrm>
            <a:off x="6375638" y="3429520"/>
            <a:ext cx="11640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EDD07C99-857B-417A-B302-19E3B40B8915}"/>
              </a:ext>
            </a:extLst>
          </p:cNvPr>
          <p:cNvSpPr/>
          <p:nvPr/>
        </p:nvSpPr>
        <p:spPr>
          <a:xfrm>
            <a:off x="6410667" y="2855510"/>
            <a:ext cx="2381641" cy="1146979"/>
          </a:xfrm>
          <a:prstGeom prst="wedgeRoundRectCallout">
            <a:avLst>
              <a:gd name="adj1" fmla="val -9855"/>
              <a:gd name="adj2" fmla="val 6637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CF163A2-A023-4E5A-9659-1D93C46BCBA0}"/>
              </a:ext>
            </a:extLst>
          </p:cNvPr>
          <p:cNvSpPr txBox="1"/>
          <p:nvPr/>
        </p:nvSpPr>
        <p:spPr>
          <a:xfrm>
            <a:off x="1379184" y="1643109"/>
            <a:ext cx="487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BEA033A-D7C8-4DC6-B005-1A645C7DD5A8}"/>
              </a:ext>
            </a:extLst>
          </p:cNvPr>
          <p:cNvSpPr txBox="1"/>
          <p:nvPr/>
        </p:nvSpPr>
        <p:spPr>
          <a:xfrm>
            <a:off x="2089013" y="1089141"/>
            <a:ext cx="456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DF7970C-D9B6-44C1-B1B9-2A85791F4D56}"/>
              </a:ext>
            </a:extLst>
          </p:cNvPr>
          <p:cNvSpPr txBox="1"/>
          <p:nvPr/>
        </p:nvSpPr>
        <p:spPr>
          <a:xfrm>
            <a:off x="1962136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7332232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．くぼみを進もう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DFD7B881-173A-461D-A0F7-9C6F62D0F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028" y="1818992"/>
            <a:ext cx="6248942" cy="1371719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06B6628-94E9-4CB1-8CCD-96C4A2553FA5}"/>
              </a:ext>
            </a:extLst>
          </p:cNvPr>
          <p:cNvSpPr txBox="1"/>
          <p:nvPr/>
        </p:nvSpPr>
        <p:spPr>
          <a:xfrm>
            <a:off x="2592174" y="2351682"/>
            <a:ext cx="6517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たいしょう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533594F-294B-432D-B420-B25B07E23554}"/>
              </a:ext>
            </a:extLst>
          </p:cNvPr>
          <p:cNvSpPr txBox="1"/>
          <p:nvPr/>
        </p:nvSpPr>
        <p:spPr>
          <a:xfrm>
            <a:off x="3068066" y="2352712"/>
            <a:ext cx="7741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いちばんちか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F4C70155-C3F0-455E-A92B-562B45C80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72" y="2508450"/>
            <a:ext cx="512114" cy="482569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D864924A-B074-453B-92A8-81AF0C559C2A}"/>
              </a:ext>
            </a:extLst>
          </p:cNvPr>
          <p:cNvCxnSpPr>
            <a:cxnSpLocks/>
          </p:cNvCxnSpPr>
          <p:nvPr/>
        </p:nvCxnSpPr>
        <p:spPr>
          <a:xfrm>
            <a:off x="800709" y="2685768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図 22">
            <a:extLst>
              <a:ext uri="{FF2B5EF4-FFF2-40B4-BE49-F238E27FC236}">
                <a16:creationId xmlns:a16="http://schemas.microsoft.com/office/drawing/2014/main" id="{250E72AF-7C04-468A-9715-8365E56F29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29780" y="2877371"/>
            <a:ext cx="2849359" cy="1475454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0939299E-0DF8-4F25-A9E4-D96CFCC6CF1B}"/>
              </a:ext>
            </a:extLst>
          </p:cNvPr>
          <p:cNvSpPr/>
          <p:nvPr/>
        </p:nvSpPr>
        <p:spPr>
          <a:xfrm>
            <a:off x="1702491" y="2335489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0BDFA686-6727-4078-ABCC-89E213E0D2BD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2282447" y="2785110"/>
            <a:ext cx="1524032" cy="829989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A9BAAE8-3259-48F9-8999-22C03E6454A3}"/>
              </a:ext>
            </a:extLst>
          </p:cNvPr>
          <p:cNvSpPr txBox="1"/>
          <p:nvPr/>
        </p:nvSpPr>
        <p:spPr>
          <a:xfrm>
            <a:off x="5570340" y="3242085"/>
            <a:ext cx="111209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ちょうやくりょくじょうしょう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3A7D5D72-0510-41C1-BC3D-C816C3620A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55604" y="1855681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4B4C4683-9484-4A59-9093-440C6861AB96}"/>
              </a:ext>
            </a:extLst>
          </p:cNvPr>
          <p:cNvCxnSpPr>
            <a:cxnSpLocks/>
          </p:cNvCxnSpPr>
          <p:nvPr/>
        </p:nvCxnSpPr>
        <p:spPr>
          <a:xfrm>
            <a:off x="769686" y="2093752"/>
            <a:ext cx="3117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CA9B867-B893-4BCD-9375-3FE8A66D378C}"/>
              </a:ext>
            </a:extLst>
          </p:cNvPr>
          <p:cNvSpPr txBox="1"/>
          <p:nvPr/>
        </p:nvSpPr>
        <p:spPr>
          <a:xfrm>
            <a:off x="3102871" y="184485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E65D86E-28DB-4908-B647-966F3A1D6604}"/>
              </a:ext>
            </a:extLst>
          </p:cNvPr>
          <p:cNvSpPr txBox="1"/>
          <p:nvPr/>
        </p:nvSpPr>
        <p:spPr>
          <a:xfrm>
            <a:off x="247210" y="5579642"/>
            <a:ext cx="87535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特殊能力を「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跳躍力上昇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B9F7558-72F7-45F2-9A7E-C9818C3EB491}"/>
              </a:ext>
            </a:extLst>
          </p:cNvPr>
          <p:cNvSpPr txBox="1"/>
          <p:nvPr/>
        </p:nvSpPr>
        <p:spPr>
          <a:xfrm>
            <a:off x="6589297" y="56616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E140C07-CAD1-4662-9873-1FD9439D64AF}"/>
              </a:ext>
            </a:extLst>
          </p:cNvPr>
          <p:cNvSpPr txBox="1"/>
          <p:nvPr/>
        </p:nvSpPr>
        <p:spPr>
          <a:xfrm>
            <a:off x="3148932" y="6197119"/>
            <a:ext cx="7549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51F0725-EB2A-46EB-8396-E13B11880154}"/>
              </a:ext>
            </a:extLst>
          </p:cNvPr>
          <p:cNvSpPr txBox="1"/>
          <p:nvPr/>
        </p:nvSpPr>
        <p:spPr>
          <a:xfrm>
            <a:off x="415273" y="56616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D8ABC6-30A2-4795-9F53-AE280BEAD6B4}"/>
              </a:ext>
            </a:extLst>
          </p:cNvPr>
          <p:cNvSpPr txBox="1"/>
          <p:nvPr/>
        </p:nvSpPr>
        <p:spPr>
          <a:xfrm>
            <a:off x="866223" y="56616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43026B-51B8-4E8E-8421-2CAA871367AA}"/>
              </a:ext>
            </a:extLst>
          </p:cNvPr>
          <p:cNvSpPr txBox="1"/>
          <p:nvPr/>
        </p:nvSpPr>
        <p:spPr>
          <a:xfrm>
            <a:off x="155802" y="6197119"/>
            <a:ext cx="14131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とくしゅのうりょく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85BC941-9E1C-437F-9433-924CA151D71B}"/>
              </a:ext>
            </a:extLst>
          </p:cNvPr>
          <p:cNvSpPr txBox="1"/>
          <p:nvPr/>
        </p:nvSpPr>
        <p:spPr>
          <a:xfrm>
            <a:off x="1355498" y="6209699"/>
            <a:ext cx="18364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ちょうりゃくりょくじょうしょう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1EDEC6B-B9BC-4527-BAD6-A67BC712A9F3}"/>
              </a:ext>
            </a:extLst>
          </p:cNvPr>
          <p:cNvGrpSpPr/>
          <p:nvPr/>
        </p:nvGrpSpPr>
        <p:grpSpPr>
          <a:xfrm>
            <a:off x="1965485" y="5623284"/>
            <a:ext cx="4623812" cy="600124"/>
            <a:chOff x="1874077" y="4351990"/>
            <a:chExt cx="4623812" cy="600124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9FF4DD14-D4A3-4C8E-872D-E9CF1C683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74077" y="4351990"/>
              <a:ext cx="4623812" cy="600124"/>
            </a:xfrm>
            <a:prstGeom prst="rect">
              <a:avLst/>
            </a:prstGeom>
          </p:spPr>
        </p:pic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B231BB7-7D22-4BD2-ABDD-27569B18FF2F}"/>
                </a:ext>
              </a:extLst>
            </p:cNvPr>
            <p:cNvSpPr txBox="1"/>
            <p:nvPr/>
          </p:nvSpPr>
          <p:spPr>
            <a:xfrm>
              <a:off x="2887578" y="4470686"/>
              <a:ext cx="65173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たいしょう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E75B2C7-EC32-4A6F-AA17-8DE9924790DC}"/>
                </a:ext>
              </a:extLst>
            </p:cNvPr>
            <p:cNvSpPr txBox="1"/>
            <p:nvPr/>
          </p:nvSpPr>
          <p:spPr>
            <a:xfrm>
              <a:off x="3231587" y="4471716"/>
              <a:ext cx="774175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5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いちばんちか</a:t>
              </a: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25C3E312-C0C6-41D3-A97A-7750D506FDFB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42" name="楕円 41">
              <a:extLst>
                <a:ext uri="{FF2B5EF4-FFF2-40B4-BE49-F238E27FC236}">
                  <a16:creationId xmlns:a16="http://schemas.microsoft.com/office/drawing/2014/main" id="{992B0292-468C-4F66-9649-B7487C5D2A13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19DAE933-BB8B-4131-B8FF-B93A96089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2266420-0BD8-4532-B798-09ACDFECD6A0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4435FD1-9D28-4CF9-9CF7-0A792A13CA12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F9E70EA-C62D-44E3-B826-63969E456A5E}"/>
              </a:ext>
            </a:extLst>
          </p:cNvPr>
          <p:cNvSpPr txBox="1"/>
          <p:nvPr/>
        </p:nvSpPr>
        <p:spPr>
          <a:xfrm>
            <a:off x="2458678" y="1844852"/>
            <a:ext cx="7852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90309A9-C22E-4CDB-9C17-EEF413263971}"/>
              </a:ext>
            </a:extLst>
          </p:cNvPr>
          <p:cNvSpPr txBox="1"/>
          <p:nvPr/>
        </p:nvSpPr>
        <p:spPr>
          <a:xfrm>
            <a:off x="126919" y="1040540"/>
            <a:ext cx="57172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大きくジャンプする能力を与えるプログラム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C8D2A66-A413-4A53-9304-91783BBDF188}"/>
              </a:ext>
            </a:extLst>
          </p:cNvPr>
          <p:cNvSpPr txBox="1"/>
          <p:nvPr/>
        </p:nvSpPr>
        <p:spPr>
          <a:xfrm>
            <a:off x="108257" y="1113034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10E85F1-FAAC-4D8F-A379-7522FEB34F69}"/>
              </a:ext>
            </a:extLst>
          </p:cNvPr>
          <p:cNvSpPr txBox="1"/>
          <p:nvPr/>
        </p:nvSpPr>
        <p:spPr>
          <a:xfrm>
            <a:off x="2069664" y="1113033"/>
            <a:ext cx="919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のうりょく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DED3958-5AF5-4CC2-8B99-CC677AEA0EC0}"/>
              </a:ext>
            </a:extLst>
          </p:cNvPr>
          <p:cNvSpPr txBox="1"/>
          <p:nvPr/>
        </p:nvSpPr>
        <p:spPr>
          <a:xfrm>
            <a:off x="2840094" y="1113034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5CDD9AC-679F-4494-B1FC-C8C74B588EFF}"/>
              </a:ext>
            </a:extLst>
          </p:cNvPr>
          <p:cNvSpPr txBox="1"/>
          <p:nvPr/>
        </p:nvSpPr>
        <p:spPr>
          <a:xfrm>
            <a:off x="158053" y="4770311"/>
            <a:ext cx="59715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4C61597-E5CB-4873-855E-0B5BDB0CB9AB}"/>
              </a:ext>
            </a:extLst>
          </p:cNvPr>
          <p:cNvSpPr txBox="1"/>
          <p:nvPr/>
        </p:nvSpPr>
        <p:spPr>
          <a:xfrm>
            <a:off x="4904386" y="483018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E4930A96-C8A7-44B5-A084-E8B9443300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7431" y="4620825"/>
            <a:ext cx="2326034" cy="840130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86DF4FF-B764-4E00-9D31-AE48EF3FC5C8}"/>
              </a:ext>
            </a:extLst>
          </p:cNvPr>
          <p:cNvSpPr txBox="1"/>
          <p:nvPr/>
        </p:nvSpPr>
        <p:spPr>
          <a:xfrm>
            <a:off x="3591179" y="4619720"/>
            <a:ext cx="7651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3ACA434-E91F-4326-81D3-E70229A187E8}"/>
              </a:ext>
            </a:extLst>
          </p:cNvPr>
          <p:cNvSpPr txBox="1"/>
          <p:nvPr/>
        </p:nvSpPr>
        <p:spPr>
          <a:xfrm>
            <a:off x="4139626" y="4619613"/>
            <a:ext cx="4309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AF0CD4E-21A4-4D27-A071-AC0C6B2E3BF2}"/>
              </a:ext>
            </a:extLst>
          </p:cNvPr>
          <p:cNvSpPr txBox="1"/>
          <p:nvPr/>
        </p:nvSpPr>
        <p:spPr>
          <a:xfrm>
            <a:off x="4938258" y="471493"/>
            <a:ext cx="3660620" cy="7117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最初のミッションで階段を選んだ場合は、</a:t>
            </a:r>
            <a:endParaRPr lang="en-US" altLang="ja-JP" sz="14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このプログラムは作成済みです。</a:t>
            </a:r>
            <a:endParaRPr kumimoji="1" lang="en-US" altLang="ja-JP" sz="14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D1CFE32-9EC4-482B-9E0A-DE53904245AD}"/>
              </a:ext>
            </a:extLst>
          </p:cNvPr>
          <p:cNvSpPr txBox="1"/>
          <p:nvPr/>
        </p:nvSpPr>
        <p:spPr>
          <a:xfrm>
            <a:off x="5054344" y="453211"/>
            <a:ext cx="643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3C053CD-12D9-493A-B5D3-4B83A17C0052}"/>
              </a:ext>
            </a:extLst>
          </p:cNvPr>
          <p:cNvSpPr txBox="1"/>
          <p:nvPr/>
        </p:nvSpPr>
        <p:spPr>
          <a:xfrm>
            <a:off x="6659201" y="453211"/>
            <a:ext cx="643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B49895E-72FD-45EF-A4F1-5FBC7E7A89C9}"/>
              </a:ext>
            </a:extLst>
          </p:cNvPr>
          <p:cNvSpPr txBox="1"/>
          <p:nvPr/>
        </p:nvSpPr>
        <p:spPr>
          <a:xfrm>
            <a:off x="7223543" y="453211"/>
            <a:ext cx="404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AFD0EEE-6C6B-4410-AE90-B629381CA359}"/>
              </a:ext>
            </a:extLst>
          </p:cNvPr>
          <p:cNvSpPr txBox="1"/>
          <p:nvPr/>
        </p:nvSpPr>
        <p:spPr>
          <a:xfrm>
            <a:off x="7743723" y="453211"/>
            <a:ext cx="643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7468139-41D8-4327-B4D9-496A9539D66C}"/>
              </a:ext>
            </a:extLst>
          </p:cNvPr>
          <p:cNvSpPr txBox="1"/>
          <p:nvPr/>
        </p:nvSpPr>
        <p:spPr>
          <a:xfrm>
            <a:off x="6474139" y="769807"/>
            <a:ext cx="7841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さくせいず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59299E0-DFE8-4F95-93A2-B9E091494B43}"/>
              </a:ext>
            </a:extLst>
          </p:cNvPr>
          <p:cNvSpPr txBox="1"/>
          <p:nvPr/>
        </p:nvSpPr>
        <p:spPr>
          <a:xfrm>
            <a:off x="1962136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22060430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．くぼみを進もう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1962136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92175F38-AB5E-4738-8B0C-EFCBEA7CAA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48680" y="2165888"/>
            <a:ext cx="6895618" cy="4587401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7F4A2A4-827E-4A01-9734-7CFB7B88267F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jump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53FCB55-F8A5-4E01-A142-3FBCA044F924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BB287FC-D28D-4F2C-9C4F-04D110C5A217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C7E389A-B2A8-47BF-BFFD-43FBD1EEB901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94D1A869-9A6C-4A0E-8FB7-BCB92F73980A}"/>
              </a:ext>
            </a:extLst>
          </p:cNvPr>
          <p:cNvSpPr/>
          <p:nvPr/>
        </p:nvSpPr>
        <p:spPr>
          <a:xfrm>
            <a:off x="2218051" y="6338979"/>
            <a:ext cx="4990618" cy="41710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9DBE5921-03F9-490B-AC0C-1A08DB5D4968}"/>
              </a:ext>
            </a:extLst>
          </p:cNvPr>
          <p:cNvSpPr/>
          <p:nvPr/>
        </p:nvSpPr>
        <p:spPr>
          <a:xfrm>
            <a:off x="7208668" y="6347533"/>
            <a:ext cx="735630" cy="40575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吹き出し: 角を丸めた四角形 56">
            <a:extLst>
              <a:ext uri="{FF2B5EF4-FFF2-40B4-BE49-F238E27FC236}">
                <a16:creationId xmlns:a16="http://schemas.microsoft.com/office/drawing/2014/main" id="{89C378CB-C84F-4E38-A562-C1FF130DBB27}"/>
              </a:ext>
            </a:extLst>
          </p:cNvPr>
          <p:cNvSpPr/>
          <p:nvPr/>
        </p:nvSpPr>
        <p:spPr>
          <a:xfrm>
            <a:off x="2266606" y="5682644"/>
            <a:ext cx="1646622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05994EA-5E09-4314-ABB6-DA35314FAE31}"/>
              </a:ext>
            </a:extLst>
          </p:cNvPr>
          <p:cNvSpPr txBox="1"/>
          <p:nvPr/>
        </p:nvSpPr>
        <p:spPr>
          <a:xfrm>
            <a:off x="2289965" y="5676170"/>
            <a:ext cx="1582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jump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21EFD2C-982D-458B-9EB6-F6CA063D41A7}"/>
              </a:ext>
            </a:extLst>
          </p:cNvPr>
          <p:cNvSpPr txBox="1"/>
          <p:nvPr/>
        </p:nvSpPr>
        <p:spPr>
          <a:xfrm>
            <a:off x="2980841" y="1635626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D4EB47E-966D-4D9E-A9E7-39DA8630B6B6}"/>
              </a:ext>
            </a:extLst>
          </p:cNvPr>
          <p:cNvSpPr txBox="1"/>
          <p:nvPr/>
        </p:nvSpPr>
        <p:spPr>
          <a:xfrm>
            <a:off x="4263730" y="1643415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D6870D46-DDEC-4DEC-A1A9-C5E4C8899F91}"/>
              </a:ext>
            </a:extLst>
          </p:cNvPr>
          <p:cNvSpPr txBox="1"/>
          <p:nvPr/>
        </p:nvSpPr>
        <p:spPr>
          <a:xfrm>
            <a:off x="5711832" y="1643416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8E2BBC4-CAEE-45BA-B581-B3217D8C1F98}"/>
              </a:ext>
            </a:extLst>
          </p:cNvPr>
          <p:cNvSpPr txBox="1"/>
          <p:nvPr/>
        </p:nvSpPr>
        <p:spPr>
          <a:xfrm>
            <a:off x="2944925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23419940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．くぼみを進もう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71577BE-DFBB-4EA5-B1CD-97A5B762EB39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キー（前進）とスペースキー（ジャンプ）で登ることができました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9456422-DC95-4A93-B41A-6395338F7469}"/>
              </a:ext>
            </a:extLst>
          </p:cNvPr>
          <p:cNvSpPr txBox="1"/>
          <p:nvPr/>
        </p:nvSpPr>
        <p:spPr>
          <a:xfrm>
            <a:off x="5477725" y="108605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98BE43-0F5E-4D0E-972E-A81CF0D95C92}"/>
              </a:ext>
            </a:extLst>
          </p:cNvPr>
          <p:cNvSpPr txBox="1"/>
          <p:nvPr/>
        </p:nvSpPr>
        <p:spPr>
          <a:xfrm>
            <a:off x="1552951" y="1088150"/>
            <a:ext cx="8078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1431A2F-387D-4A3E-8903-26327F7429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44809" y="1647393"/>
            <a:ext cx="7057915" cy="469537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899911A-FEAA-4154-84AB-C37D0B304E02}"/>
              </a:ext>
            </a:extLst>
          </p:cNvPr>
          <p:cNvSpPr txBox="1"/>
          <p:nvPr/>
        </p:nvSpPr>
        <p:spPr>
          <a:xfrm>
            <a:off x="1962136" y="381805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30931848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：電源を供給しよう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2875086" y="1431118"/>
            <a:ext cx="990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B42890E-BDB1-4980-AEA4-2314827D16D8}"/>
              </a:ext>
            </a:extLst>
          </p:cNvPr>
          <p:cNvSpPr txBox="1"/>
          <p:nvPr/>
        </p:nvSpPr>
        <p:spPr>
          <a:xfrm>
            <a:off x="4161693" y="1431117"/>
            <a:ext cx="990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27904946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B642DB4-BEAF-47EA-898C-788758B2C2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689" y="1615477"/>
            <a:ext cx="7282619" cy="484250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F6FB8E1-7238-4E8C-B3B9-78C14FF64FB3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F619226-DD93-41D8-8702-515FF1D72AFA}"/>
              </a:ext>
            </a:extLst>
          </p:cNvPr>
          <p:cNvSpPr txBox="1"/>
          <p:nvPr/>
        </p:nvSpPr>
        <p:spPr>
          <a:xfrm>
            <a:off x="332212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ACAC85A-9E0D-442A-A903-150B32E57CC7}"/>
              </a:ext>
            </a:extLst>
          </p:cNvPr>
          <p:cNvSpPr txBox="1"/>
          <p:nvPr/>
        </p:nvSpPr>
        <p:spPr>
          <a:xfrm>
            <a:off x="1341689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3C9C5C4-960F-46AC-AB90-E56EBED5DB79}"/>
              </a:ext>
            </a:extLst>
          </p:cNvPr>
          <p:cNvSpPr txBox="1"/>
          <p:nvPr/>
        </p:nvSpPr>
        <p:spPr>
          <a:xfrm>
            <a:off x="3935855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C3C51ED1-3C6C-4B1A-B6A0-45AD41FB9394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46C659-65D3-4CA5-96F5-BEBFFE6AB9FE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9050753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4B5D5D4-7E40-42EE-BB42-82FA8ABDF1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18701" y="2904514"/>
            <a:ext cx="6355022" cy="3197412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0A43B4F-0F70-41D6-B9C1-692F1A21BE85}"/>
              </a:ext>
            </a:extLst>
          </p:cNvPr>
          <p:cNvSpPr txBox="1"/>
          <p:nvPr/>
        </p:nvSpPr>
        <p:spPr>
          <a:xfrm>
            <a:off x="925797" y="1065713"/>
            <a:ext cx="76490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お疲れ様でした。もうすぐタイムトンネルの入口に到着します。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しかし、電源が入っていないようです。修正する方法についてはいくつかアイディアがあります。階段を登ってください。詳しく説明します。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38E265D-5890-4CB7-B7CE-0A930AE5B12B}"/>
              </a:ext>
            </a:extLst>
          </p:cNvPr>
          <p:cNvSpPr txBox="1"/>
          <p:nvPr/>
        </p:nvSpPr>
        <p:spPr>
          <a:xfrm>
            <a:off x="3738703" y="2108737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せつめい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058A70A-43B1-4666-A4C6-D6A48DE0EDEF}"/>
              </a:ext>
            </a:extLst>
          </p:cNvPr>
          <p:cNvSpPr txBox="1"/>
          <p:nvPr/>
        </p:nvSpPr>
        <p:spPr>
          <a:xfrm>
            <a:off x="891995" y="1629976"/>
            <a:ext cx="462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E5E177D-906F-4ED2-9246-36F5A99857B0}"/>
              </a:ext>
            </a:extLst>
          </p:cNvPr>
          <p:cNvSpPr txBox="1"/>
          <p:nvPr/>
        </p:nvSpPr>
        <p:spPr>
          <a:xfrm>
            <a:off x="1498950" y="2108737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E4712B8-97D6-4FBB-AE3D-FA3B6ADB640C}"/>
              </a:ext>
            </a:extLst>
          </p:cNvPr>
          <p:cNvSpPr txBox="1"/>
          <p:nvPr/>
        </p:nvSpPr>
        <p:spPr>
          <a:xfrm>
            <a:off x="3122420" y="2108737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56811AF-BF17-4DA1-A45F-15B9A60169C4}"/>
              </a:ext>
            </a:extLst>
          </p:cNvPr>
          <p:cNvSpPr txBox="1"/>
          <p:nvPr/>
        </p:nvSpPr>
        <p:spPr>
          <a:xfrm>
            <a:off x="3935944" y="1635662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E17F5B2-1280-4269-B47C-A2F0B919506A}"/>
              </a:ext>
            </a:extLst>
          </p:cNvPr>
          <p:cNvSpPr txBox="1"/>
          <p:nvPr/>
        </p:nvSpPr>
        <p:spPr>
          <a:xfrm>
            <a:off x="928752" y="2108737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1C8F9E1-A8AD-4241-9DEF-4DAF70E4AFCC}"/>
              </a:ext>
            </a:extLst>
          </p:cNvPr>
          <p:cNvSpPr txBox="1"/>
          <p:nvPr/>
        </p:nvSpPr>
        <p:spPr>
          <a:xfrm>
            <a:off x="5539041" y="1142612"/>
            <a:ext cx="7466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とうちゃく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92F640C-3F01-4F0E-A747-C2D669577513}"/>
              </a:ext>
            </a:extLst>
          </p:cNvPr>
          <p:cNvSpPr txBox="1"/>
          <p:nvPr/>
        </p:nvSpPr>
        <p:spPr>
          <a:xfrm>
            <a:off x="7615518" y="1142612"/>
            <a:ext cx="652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0193DF6-6AD1-4658-9EEB-EC5CBA2A0E4C}"/>
              </a:ext>
            </a:extLst>
          </p:cNvPr>
          <p:cNvSpPr txBox="1"/>
          <p:nvPr/>
        </p:nvSpPr>
        <p:spPr>
          <a:xfrm>
            <a:off x="1119990" y="1142612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40D58A9-C11B-45AC-9283-FDE38BA0E2CB}"/>
              </a:ext>
            </a:extLst>
          </p:cNvPr>
          <p:cNvSpPr txBox="1"/>
          <p:nvPr/>
        </p:nvSpPr>
        <p:spPr>
          <a:xfrm>
            <a:off x="999569" y="6195022"/>
            <a:ext cx="72476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」ボタンを押してメッセージを閉じ、階段を登ってください。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803D6D8-70D1-4BB1-9AF8-1094ECD7E536}"/>
              </a:ext>
            </a:extLst>
          </p:cNvPr>
          <p:cNvSpPr txBox="1"/>
          <p:nvPr/>
        </p:nvSpPr>
        <p:spPr>
          <a:xfrm>
            <a:off x="4583341" y="6263874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BE401B8-FCDB-4DEA-94D7-F2F07E2959AF}"/>
              </a:ext>
            </a:extLst>
          </p:cNvPr>
          <p:cNvSpPr txBox="1"/>
          <p:nvPr/>
        </p:nvSpPr>
        <p:spPr>
          <a:xfrm>
            <a:off x="2558209" y="6263264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96BD3DBE-2331-4074-8241-4AA835DA6BC3}"/>
              </a:ext>
            </a:extLst>
          </p:cNvPr>
          <p:cNvSpPr/>
          <p:nvPr/>
        </p:nvSpPr>
        <p:spPr>
          <a:xfrm>
            <a:off x="7301090" y="2999706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DEE9A1D-E72A-45E9-A296-14C7072CB957}"/>
              </a:ext>
            </a:extLst>
          </p:cNvPr>
          <p:cNvSpPr txBox="1"/>
          <p:nvPr/>
        </p:nvSpPr>
        <p:spPr>
          <a:xfrm>
            <a:off x="5006865" y="1142612"/>
            <a:ext cx="599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いりぐち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7F08506-AC3A-4321-9A10-7D53B92AB81C}"/>
              </a:ext>
            </a:extLst>
          </p:cNvPr>
          <p:cNvSpPr txBox="1"/>
          <p:nvPr/>
        </p:nvSpPr>
        <p:spPr>
          <a:xfrm>
            <a:off x="1505578" y="1142612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8B73702-5426-4F24-8D15-F47511852F7D}"/>
              </a:ext>
            </a:extLst>
          </p:cNvPr>
          <p:cNvSpPr txBox="1"/>
          <p:nvPr/>
        </p:nvSpPr>
        <p:spPr>
          <a:xfrm>
            <a:off x="3015949" y="1629976"/>
            <a:ext cx="78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しゅうせい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A2183C2-883B-4F7B-AB78-FD70C72FC8B5}"/>
              </a:ext>
            </a:extLst>
          </p:cNvPr>
          <p:cNvSpPr txBox="1"/>
          <p:nvPr/>
        </p:nvSpPr>
        <p:spPr>
          <a:xfrm>
            <a:off x="5245007" y="6263264"/>
            <a:ext cx="7187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AC810D9-3C85-4B26-BDDC-400772CF7C34}"/>
              </a:ext>
            </a:extLst>
          </p:cNvPr>
          <p:cNvSpPr txBox="1"/>
          <p:nvPr/>
        </p:nvSpPr>
        <p:spPr>
          <a:xfrm>
            <a:off x="5952133" y="6263264"/>
            <a:ext cx="4541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F07F1FA-2E37-4CAB-9AD3-3EC5C2BDE527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AB65E03-9B95-48F7-AAD2-7564229DF611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40030389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92800E9-37E3-444D-97D3-1690203DD5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15477"/>
            <a:ext cx="7279077" cy="4842502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E1341A7-8875-4A57-B64F-CE46C6EE18A8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階段を登りましょう。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44EC90-E2CD-4E37-ADAA-7743831810B7}"/>
              </a:ext>
            </a:extLst>
          </p:cNvPr>
          <p:cNvSpPr txBox="1"/>
          <p:nvPr/>
        </p:nvSpPr>
        <p:spPr>
          <a:xfrm>
            <a:off x="1381350" y="1072508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5ADB36C-9A9E-413A-BE5F-67A3DA38D1D9}"/>
              </a:ext>
            </a:extLst>
          </p:cNvPr>
          <p:cNvSpPr txBox="1"/>
          <p:nvPr/>
        </p:nvSpPr>
        <p:spPr>
          <a:xfrm>
            <a:off x="659423" y="1072506"/>
            <a:ext cx="7308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1B08F19-7BE6-494F-9E70-9B4A97CFDC72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BE435A4-8BE1-4798-BC37-E9D23A4C8BC7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37747148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B642DB4-BEAF-47EA-898C-788758B2C2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15477"/>
            <a:ext cx="7279077" cy="484250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F6FB8E1-7238-4E8C-B3B9-78C14FF64FB3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F619226-DD93-41D8-8702-515FF1D72AFA}"/>
              </a:ext>
            </a:extLst>
          </p:cNvPr>
          <p:cNvSpPr txBox="1"/>
          <p:nvPr/>
        </p:nvSpPr>
        <p:spPr>
          <a:xfrm>
            <a:off x="332212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ACAC85A-9E0D-442A-A903-150B32E57CC7}"/>
              </a:ext>
            </a:extLst>
          </p:cNvPr>
          <p:cNvSpPr txBox="1"/>
          <p:nvPr/>
        </p:nvSpPr>
        <p:spPr>
          <a:xfrm>
            <a:off x="1341689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3C9C5C4-960F-46AC-AB90-E56EBED5DB79}"/>
              </a:ext>
            </a:extLst>
          </p:cNvPr>
          <p:cNvSpPr txBox="1"/>
          <p:nvPr/>
        </p:nvSpPr>
        <p:spPr>
          <a:xfrm>
            <a:off x="3935855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C3C51ED1-3C6C-4B1A-B6A0-45AD41FB9394}"/>
              </a:ext>
            </a:extLst>
          </p:cNvPr>
          <p:cNvSpPr/>
          <p:nvPr/>
        </p:nvSpPr>
        <p:spPr>
          <a:xfrm>
            <a:off x="3165288" y="2878913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39A5D1-FDB2-42FC-9BD5-BEFB8EC62FA1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26F9262-93D6-4095-ABBF-9B54A4E188EF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42938221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4B5D5D4-7E40-42EE-BB42-82FA8ABDF1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18701" y="2916118"/>
            <a:ext cx="6355022" cy="317420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0A43B4F-0F70-41D6-B9C1-692F1A21BE85}"/>
              </a:ext>
            </a:extLst>
          </p:cNvPr>
          <p:cNvSpPr txBox="1"/>
          <p:nvPr/>
        </p:nvSpPr>
        <p:spPr>
          <a:xfrm>
            <a:off x="925797" y="1065713"/>
            <a:ext cx="76490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問題はやはり電源が入っていない点です。数億ボルトの電源は持っていません。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でも、電源を供給するためのクリエイティブな方法を思いつきました！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そう、稲妻です！雨を降らせて金のプレートに雷を落としてください。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38E265D-5890-4CB7-B7CE-0A930AE5B12B}"/>
              </a:ext>
            </a:extLst>
          </p:cNvPr>
          <p:cNvSpPr txBox="1"/>
          <p:nvPr/>
        </p:nvSpPr>
        <p:spPr>
          <a:xfrm>
            <a:off x="5038967" y="2108737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かみなり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058A70A-43B1-4666-A4C6-D6A48DE0EDEF}"/>
              </a:ext>
            </a:extLst>
          </p:cNvPr>
          <p:cNvSpPr txBox="1"/>
          <p:nvPr/>
        </p:nvSpPr>
        <p:spPr>
          <a:xfrm>
            <a:off x="5677855" y="2107131"/>
            <a:ext cx="23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E5E177D-906F-4ED2-9246-36F5A99857B0}"/>
              </a:ext>
            </a:extLst>
          </p:cNvPr>
          <p:cNvSpPr txBox="1"/>
          <p:nvPr/>
        </p:nvSpPr>
        <p:spPr>
          <a:xfrm>
            <a:off x="2526166" y="2108737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E4712B8-97D6-4FBB-AE3D-FA3B6ADB640C}"/>
              </a:ext>
            </a:extLst>
          </p:cNvPr>
          <p:cNvSpPr txBox="1"/>
          <p:nvPr/>
        </p:nvSpPr>
        <p:spPr>
          <a:xfrm>
            <a:off x="3749156" y="2108737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56811AF-BF17-4DA1-A45F-15B9A60169C4}"/>
              </a:ext>
            </a:extLst>
          </p:cNvPr>
          <p:cNvSpPr txBox="1"/>
          <p:nvPr/>
        </p:nvSpPr>
        <p:spPr>
          <a:xfrm>
            <a:off x="5163769" y="1636269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E17F5B2-1280-4269-B47C-A2F0B919506A}"/>
              </a:ext>
            </a:extLst>
          </p:cNvPr>
          <p:cNvSpPr txBox="1"/>
          <p:nvPr/>
        </p:nvSpPr>
        <p:spPr>
          <a:xfrm>
            <a:off x="1505578" y="2107131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いなづま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1C8F9E1-A8AD-4241-9DEF-4DAF70E4AFCC}"/>
              </a:ext>
            </a:extLst>
          </p:cNvPr>
          <p:cNvSpPr txBox="1"/>
          <p:nvPr/>
        </p:nvSpPr>
        <p:spPr>
          <a:xfrm>
            <a:off x="4751074" y="1136868"/>
            <a:ext cx="6167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すうおく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92F640C-3F01-4F0E-A747-C2D669577513}"/>
              </a:ext>
            </a:extLst>
          </p:cNvPr>
          <p:cNvSpPr txBox="1"/>
          <p:nvPr/>
        </p:nvSpPr>
        <p:spPr>
          <a:xfrm>
            <a:off x="5963764" y="1136868"/>
            <a:ext cx="652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0193DF6-6AD1-4658-9EEB-EC5CBA2A0E4C}"/>
              </a:ext>
            </a:extLst>
          </p:cNvPr>
          <p:cNvSpPr txBox="1"/>
          <p:nvPr/>
        </p:nvSpPr>
        <p:spPr>
          <a:xfrm>
            <a:off x="2722467" y="1136868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96BD3DBE-2331-4074-8241-4AA835DA6BC3}"/>
              </a:ext>
            </a:extLst>
          </p:cNvPr>
          <p:cNvSpPr/>
          <p:nvPr/>
        </p:nvSpPr>
        <p:spPr>
          <a:xfrm>
            <a:off x="7274714" y="3008498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DEE9A1D-E72A-45E9-A296-14C7072CB957}"/>
              </a:ext>
            </a:extLst>
          </p:cNvPr>
          <p:cNvSpPr txBox="1"/>
          <p:nvPr/>
        </p:nvSpPr>
        <p:spPr>
          <a:xfrm>
            <a:off x="925797" y="1136868"/>
            <a:ext cx="599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7F08506-AC3A-4321-9A10-7D53B92AB81C}"/>
              </a:ext>
            </a:extLst>
          </p:cNvPr>
          <p:cNvSpPr txBox="1"/>
          <p:nvPr/>
        </p:nvSpPr>
        <p:spPr>
          <a:xfrm>
            <a:off x="6657945" y="1136868"/>
            <a:ext cx="2834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8B73702-5426-4F24-8D15-F47511852F7D}"/>
              </a:ext>
            </a:extLst>
          </p:cNvPr>
          <p:cNvSpPr txBox="1"/>
          <p:nvPr/>
        </p:nvSpPr>
        <p:spPr>
          <a:xfrm>
            <a:off x="2032668" y="1636269"/>
            <a:ext cx="8174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きょうきゅう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DC6C785-BD87-4A16-8EF7-5BE140795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627" y="5076040"/>
            <a:ext cx="4417200" cy="44304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EB4C359-2B6D-4107-94A9-C9265EFDED30}"/>
              </a:ext>
            </a:extLst>
          </p:cNvPr>
          <p:cNvSpPr txBox="1"/>
          <p:nvPr/>
        </p:nvSpPr>
        <p:spPr>
          <a:xfrm>
            <a:off x="1523162" y="1636269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3B483AD-300C-429F-AF4A-CBCE4189950E}"/>
              </a:ext>
            </a:extLst>
          </p:cNvPr>
          <p:cNvSpPr txBox="1"/>
          <p:nvPr/>
        </p:nvSpPr>
        <p:spPr>
          <a:xfrm>
            <a:off x="3029416" y="2111608"/>
            <a:ext cx="2309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E670016-3322-4E46-A6D6-80669F73D39F}"/>
              </a:ext>
            </a:extLst>
          </p:cNvPr>
          <p:cNvSpPr txBox="1"/>
          <p:nvPr/>
        </p:nvSpPr>
        <p:spPr>
          <a:xfrm>
            <a:off x="5768132" y="1636269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おも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14816FA-6834-483C-95CE-A69D041F518B}"/>
              </a:ext>
            </a:extLst>
          </p:cNvPr>
          <p:cNvSpPr txBox="1"/>
          <p:nvPr/>
        </p:nvSpPr>
        <p:spPr>
          <a:xfrm>
            <a:off x="2102203" y="1136868"/>
            <a:ext cx="652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3735416-1CE9-4CA3-80A2-47D4AB09C874}"/>
              </a:ext>
            </a:extLst>
          </p:cNvPr>
          <p:cNvSpPr txBox="1"/>
          <p:nvPr/>
        </p:nvSpPr>
        <p:spPr>
          <a:xfrm>
            <a:off x="3962320" y="1136868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3DA9AB2-5F42-4FCF-8ADF-7A4E3FCA9A1C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0266041-8688-4F59-BE88-BA2D02F83323}"/>
              </a:ext>
            </a:extLst>
          </p:cNvPr>
          <p:cNvSpPr txBox="1"/>
          <p:nvPr/>
        </p:nvSpPr>
        <p:spPr>
          <a:xfrm>
            <a:off x="4962595" y="6225088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3D680DC-DF40-4ED9-8DCE-10C5DA009CFD}"/>
              </a:ext>
            </a:extLst>
          </p:cNvPr>
          <p:cNvSpPr txBox="1"/>
          <p:nvPr/>
        </p:nvSpPr>
        <p:spPr>
          <a:xfrm>
            <a:off x="5591639" y="622285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B507BA1-4394-449A-8CB2-FA5C408EF59A}"/>
              </a:ext>
            </a:extLst>
          </p:cNvPr>
          <p:cNvSpPr txBox="1"/>
          <p:nvPr/>
        </p:nvSpPr>
        <p:spPr>
          <a:xfrm>
            <a:off x="2430623" y="6210709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DAD5000-8BA3-466E-8A93-C9B5FE01CB91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278DA4F-A98B-4C08-8EB9-2E692FD2F231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409309956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9076C7B-6586-464F-9470-F64A646A2722}"/>
              </a:ext>
            </a:extLst>
          </p:cNvPr>
          <p:cNvSpPr txBox="1"/>
          <p:nvPr/>
        </p:nvSpPr>
        <p:spPr>
          <a:xfrm>
            <a:off x="873670" y="4438517"/>
            <a:ext cx="81531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プレイヤーが歩いた時で、金のプレートが特定の位置にあった場合、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正確な位置に雷が落ちるようにします。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DA8AA26-0F2F-4254-A94D-3AA3C304F38F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7ED078C-05D3-498B-967E-19DF83A68DBF}"/>
              </a:ext>
            </a:extLst>
          </p:cNvPr>
          <p:cNvSpPr txBox="1"/>
          <p:nvPr/>
        </p:nvSpPr>
        <p:spPr>
          <a:xfrm>
            <a:off x="873670" y="2974927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金のプレートの上に立っている間に雷を落としてください。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BFB9E75-C2E4-4119-BBE7-A372D07B7061}"/>
              </a:ext>
            </a:extLst>
          </p:cNvPr>
          <p:cNvSpPr txBox="1"/>
          <p:nvPr/>
        </p:nvSpPr>
        <p:spPr>
          <a:xfrm>
            <a:off x="856086" y="3055514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2CC40692-DC3E-4CC0-9D18-97523CAD76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500" y="2908649"/>
            <a:ext cx="739603" cy="739603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27FE547-26BF-4A97-9CAD-7DD94542FCC9}"/>
              </a:ext>
            </a:extLst>
          </p:cNvPr>
          <p:cNvSpPr txBox="1"/>
          <p:nvPr/>
        </p:nvSpPr>
        <p:spPr>
          <a:xfrm>
            <a:off x="2473029" y="3055514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6086293-F9EB-4F7E-BA88-527480E16732}"/>
              </a:ext>
            </a:extLst>
          </p:cNvPr>
          <p:cNvSpPr txBox="1"/>
          <p:nvPr/>
        </p:nvSpPr>
        <p:spPr>
          <a:xfrm>
            <a:off x="3991883" y="3055514"/>
            <a:ext cx="5801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878A756-BE8E-4A6D-847C-798BF8FCE20F}"/>
              </a:ext>
            </a:extLst>
          </p:cNvPr>
          <p:cNvSpPr txBox="1"/>
          <p:nvPr/>
        </p:nvSpPr>
        <p:spPr>
          <a:xfrm>
            <a:off x="873670" y="3679855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プログラムをスタートさせた時に雨を降らせます。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A2D365E6-6F0A-43AE-82C3-2088177D5F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500" y="3613577"/>
            <a:ext cx="739603" cy="739603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9DEA4C7-6123-458C-9679-A428D8C98E61}"/>
              </a:ext>
            </a:extLst>
          </p:cNvPr>
          <p:cNvSpPr txBox="1"/>
          <p:nvPr/>
        </p:nvSpPr>
        <p:spPr>
          <a:xfrm>
            <a:off x="821732" y="506239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せいかく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0D48F5F3-78BC-46EA-B696-0DB1FEEF2BA6}"/>
              </a:ext>
            </a:extLst>
          </p:cNvPr>
          <p:cNvSpPr txBox="1"/>
          <p:nvPr/>
        </p:nvSpPr>
        <p:spPr>
          <a:xfrm>
            <a:off x="7288823" y="4516521"/>
            <a:ext cx="6276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CEB4394-5833-4F50-B424-2148FBA29DAD}"/>
              </a:ext>
            </a:extLst>
          </p:cNvPr>
          <p:cNvSpPr txBox="1"/>
          <p:nvPr/>
        </p:nvSpPr>
        <p:spPr>
          <a:xfrm>
            <a:off x="2736835" y="5062390"/>
            <a:ext cx="3335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92781F07-7E3B-40E0-A20A-1A20A29D7F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500" y="4372239"/>
            <a:ext cx="739603" cy="739603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9AE3C9C-B686-400A-AD85-BC3C06A92551}"/>
              </a:ext>
            </a:extLst>
          </p:cNvPr>
          <p:cNvSpPr txBox="1"/>
          <p:nvPr/>
        </p:nvSpPr>
        <p:spPr>
          <a:xfrm>
            <a:off x="2225907" y="4516521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D389CEF-1FD4-448F-8AB1-F4461863C466}"/>
              </a:ext>
            </a:extLst>
          </p:cNvPr>
          <p:cNvSpPr txBox="1"/>
          <p:nvPr/>
        </p:nvSpPr>
        <p:spPr>
          <a:xfrm>
            <a:off x="873670" y="5702190"/>
            <a:ext cx="81531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金のプレートは、プレイヤーから （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0,-1,0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 の座標にあります。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D9260A3-224E-4BB3-8853-E0AC9B989737}"/>
              </a:ext>
            </a:extLst>
          </p:cNvPr>
          <p:cNvSpPr txBox="1"/>
          <p:nvPr/>
        </p:nvSpPr>
        <p:spPr>
          <a:xfrm>
            <a:off x="873670" y="5773786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DF3A578F-252D-4D45-9A00-56A7F03DD1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500" y="5635912"/>
            <a:ext cx="739603" cy="739603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C77A8B9-95B9-44E2-B2E8-67D575057E66}"/>
              </a:ext>
            </a:extLst>
          </p:cNvPr>
          <p:cNvSpPr txBox="1"/>
          <p:nvPr/>
        </p:nvSpPr>
        <p:spPr>
          <a:xfrm>
            <a:off x="5157334" y="4516521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とくてい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28E262-3263-402B-BF87-E4F5391CA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2971"/>
            <a:ext cx="9144000" cy="96042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D07198-C6AD-4535-BA02-FB63F48BF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525" y="2008117"/>
            <a:ext cx="3862850" cy="695046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26C3951-73A0-46B0-8F9B-3BC7FA217CE9}"/>
              </a:ext>
            </a:extLst>
          </p:cNvPr>
          <p:cNvSpPr txBox="1"/>
          <p:nvPr/>
        </p:nvSpPr>
        <p:spPr>
          <a:xfrm>
            <a:off x="2956301" y="3055514"/>
            <a:ext cx="34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59BF6B4-D095-4201-B8BD-FCDAC8C16A71}"/>
              </a:ext>
            </a:extLst>
          </p:cNvPr>
          <p:cNvSpPr txBox="1"/>
          <p:nvPr/>
        </p:nvSpPr>
        <p:spPr>
          <a:xfrm>
            <a:off x="4369079" y="3055514"/>
            <a:ext cx="7396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かみなり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17C4C88-592A-4B32-AED4-1D91B0DAB28E}"/>
              </a:ext>
            </a:extLst>
          </p:cNvPr>
          <p:cNvSpPr txBox="1"/>
          <p:nvPr/>
        </p:nvSpPr>
        <p:spPr>
          <a:xfrm>
            <a:off x="5012696" y="3055514"/>
            <a:ext cx="34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D3E17177-D537-4BF6-9EE2-7C21D8CF8C3B}"/>
              </a:ext>
            </a:extLst>
          </p:cNvPr>
          <p:cNvSpPr txBox="1"/>
          <p:nvPr/>
        </p:nvSpPr>
        <p:spPr>
          <a:xfrm>
            <a:off x="4270079" y="3762981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2044DC2-0167-44A2-847C-894E7C5CDA13}"/>
              </a:ext>
            </a:extLst>
          </p:cNvPr>
          <p:cNvSpPr txBox="1"/>
          <p:nvPr/>
        </p:nvSpPr>
        <p:spPr>
          <a:xfrm>
            <a:off x="4781211" y="3762981"/>
            <a:ext cx="342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D4EA78A-BCE6-4A4B-9BE0-FCD86A7B6606}"/>
              </a:ext>
            </a:extLst>
          </p:cNvPr>
          <p:cNvSpPr txBox="1"/>
          <p:nvPr/>
        </p:nvSpPr>
        <p:spPr>
          <a:xfrm>
            <a:off x="2914077" y="4516521"/>
            <a:ext cx="448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298D2F9-4A1D-4CB9-B6D7-7F475B25217C}"/>
              </a:ext>
            </a:extLst>
          </p:cNvPr>
          <p:cNvSpPr txBox="1"/>
          <p:nvPr/>
        </p:nvSpPr>
        <p:spPr>
          <a:xfrm>
            <a:off x="3596710" y="4516521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0B1BD1D-0526-4932-A889-207C908AF91C}"/>
              </a:ext>
            </a:extLst>
          </p:cNvPr>
          <p:cNvSpPr txBox="1"/>
          <p:nvPr/>
        </p:nvSpPr>
        <p:spPr>
          <a:xfrm>
            <a:off x="5977386" y="4516521"/>
            <a:ext cx="5113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329DBA6-B8B7-4B17-8A2F-56F40A2D66AF}"/>
              </a:ext>
            </a:extLst>
          </p:cNvPr>
          <p:cNvSpPr txBox="1"/>
          <p:nvPr/>
        </p:nvSpPr>
        <p:spPr>
          <a:xfrm>
            <a:off x="2068469" y="5077779"/>
            <a:ext cx="7396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かみなり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56CA7E3-81EB-4305-91EA-234FD03BAFCE}"/>
              </a:ext>
            </a:extLst>
          </p:cNvPr>
          <p:cNvSpPr txBox="1"/>
          <p:nvPr/>
        </p:nvSpPr>
        <p:spPr>
          <a:xfrm>
            <a:off x="1622788" y="5062390"/>
            <a:ext cx="5113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41ECF65-975E-4314-9B08-A7B2D4CF9882}"/>
              </a:ext>
            </a:extLst>
          </p:cNvPr>
          <p:cNvSpPr txBox="1"/>
          <p:nvPr/>
        </p:nvSpPr>
        <p:spPr>
          <a:xfrm>
            <a:off x="5766701" y="5776576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0FB31E0-2954-4458-8341-89A04A638E69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BA929B7-DE0B-463C-A69D-E63B58D82F00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D08A59B-EFA3-4A2D-826E-D289C7C1F595}"/>
              </a:ext>
            </a:extLst>
          </p:cNvPr>
          <p:cNvSpPr txBox="1"/>
          <p:nvPr/>
        </p:nvSpPr>
        <p:spPr>
          <a:xfrm>
            <a:off x="3817477" y="3762981"/>
            <a:ext cx="448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21889392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343025-3D9A-43E0-BC66-2B4172DF30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76" y="2307655"/>
            <a:ext cx="5498433" cy="365790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BCCD7D0-E87B-4E70-9253-43184A89AA46}"/>
              </a:ext>
            </a:extLst>
          </p:cNvPr>
          <p:cNvSpPr txBox="1"/>
          <p:nvPr/>
        </p:nvSpPr>
        <p:spPr>
          <a:xfrm>
            <a:off x="725198" y="1010988"/>
            <a:ext cx="821352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プレートはたくさんあり、それぞれの座標を調べて指定するのは大変です。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どうしたらいいでしょう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DE30A5-569D-416A-ACC8-73E2FA6C4AF3}"/>
              </a:ext>
            </a:extLst>
          </p:cNvPr>
          <p:cNvSpPr txBox="1"/>
          <p:nvPr/>
        </p:nvSpPr>
        <p:spPr>
          <a:xfrm>
            <a:off x="7281822" y="1089140"/>
            <a:ext cx="745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たいへん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5C9962D-EEF7-40FF-8DD5-0EE1F2BCC21F}"/>
              </a:ext>
            </a:extLst>
          </p:cNvPr>
          <p:cNvSpPr txBox="1"/>
          <p:nvPr/>
        </p:nvSpPr>
        <p:spPr>
          <a:xfrm>
            <a:off x="5982666" y="1089140"/>
            <a:ext cx="631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4A230E4-B984-4F03-B2E3-68F06AAF1F0B}"/>
              </a:ext>
            </a:extLst>
          </p:cNvPr>
          <p:cNvSpPr txBox="1"/>
          <p:nvPr/>
        </p:nvSpPr>
        <p:spPr>
          <a:xfrm>
            <a:off x="4556272" y="1089140"/>
            <a:ext cx="745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8F0AD9-8D01-472C-8708-85883F8F360E}"/>
              </a:ext>
            </a:extLst>
          </p:cNvPr>
          <p:cNvSpPr txBox="1"/>
          <p:nvPr/>
        </p:nvSpPr>
        <p:spPr>
          <a:xfrm>
            <a:off x="6005146" y="2855510"/>
            <a:ext cx="271022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プレイヤーがいる場所から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位置を指定できたら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いいのになぁ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E00AAC-892B-4579-8488-6CC336EECEAB}"/>
              </a:ext>
            </a:extLst>
          </p:cNvPr>
          <p:cNvSpPr txBox="1"/>
          <p:nvPr/>
        </p:nvSpPr>
        <p:spPr>
          <a:xfrm>
            <a:off x="6661505" y="3423511"/>
            <a:ext cx="5000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04998D-53EB-4AD8-8C0E-4B4D2925D82A}"/>
              </a:ext>
            </a:extLst>
          </p:cNvPr>
          <p:cNvSpPr txBox="1"/>
          <p:nvPr/>
        </p:nvSpPr>
        <p:spPr>
          <a:xfrm>
            <a:off x="6078921" y="3423511"/>
            <a:ext cx="4385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D807B4E-39BB-41E2-9DC8-4FB70208C97B}"/>
              </a:ext>
            </a:extLst>
          </p:cNvPr>
          <p:cNvSpPr txBox="1"/>
          <p:nvPr/>
        </p:nvSpPr>
        <p:spPr>
          <a:xfrm>
            <a:off x="7636983" y="2928461"/>
            <a:ext cx="5820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EDD07C99-857B-417A-B302-19E3B40B8915}"/>
              </a:ext>
            </a:extLst>
          </p:cNvPr>
          <p:cNvSpPr/>
          <p:nvPr/>
        </p:nvSpPr>
        <p:spPr>
          <a:xfrm>
            <a:off x="5934809" y="2855510"/>
            <a:ext cx="2857500" cy="1508105"/>
          </a:xfrm>
          <a:prstGeom prst="wedgeRoundRectCallout">
            <a:avLst>
              <a:gd name="adj1" fmla="val -9855"/>
              <a:gd name="adj2" fmla="val 6637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BEA033A-D7C8-4DC6-B005-1A645C7DD5A8}"/>
              </a:ext>
            </a:extLst>
          </p:cNvPr>
          <p:cNvSpPr txBox="1"/>
          <p:nvPr/>
        </p:nvSpPr>
        <p:spPr>
          <a:xfrm>
            <a:off x="5271430" y="1089140"/>
            <a:ext cx="4564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しら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32543FE6-687D-4BFF-B679-A2E8E66A0005}"/>
              </a:ext>
            </a:extLst>
          </p:cNvPr>
          <p:cNvSpPr/>
          <p:nvPr/>
        </p:nvSpPr>
        <p:spPr>
          <a:xfrm>
            <a:off x="3103092" y="4308231"/>
            <a:ext cx="483577" cy="29533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E1555A28-7888-47D9-822E-617E02400F94}"/>
              </a:ext>
            </a:extLst>
          </p:cNvPr>
          <p:cNvSpPr/>
          <p:nvPr/>
        </p:nvSpPr>
        <p:spPr>
          <a:xfrm>
            <a:off x="2026518" y="4308230"/>
            <a:ext cx="483577" cy="29533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A3D1AF9A-20A8-4AFC-BAD3-61AC5F4DEEBC}"/>
              </a:ext>
            </a:extLst>
          </p:cNvPr>
          <p:cNvSpPr/>
          <p:nvPr/>
        </p:nvSpPr>
        <p:spPr>
          <a:xfrm>
            <a:off x="888188" y="4484078"/>
            <a:ext cx="657684" cy="36027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285AE245-E1A7-4956-9783-7A505465A4CB}"/>
              </a:ext>
            </a:extLst>
          </p:cNvPr>
          <p:cNvSpPr/>
          <p:nvPr/>
        </p:nvSpPr>
        <p:spPr>
          <a:xfrm>
            <a:off x="1610622" y="4678105"/>
            <a:ext cx="796896" cy="48403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BDB9E0BB-C7CA-4186-909D-B0FA76522A05}"/>
              </a:ext>
            </a:extLst>
          </p:cNvPr>
          <p:cNvSpPr/>
          <p:nvPr/>
        </p:nvSpPr>
        <p:spPr>
          <a:xfrm>
            <a:off x="3527777" y="4500121"/>
            <a:ext cx="657684" cy="36027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1B7A4A12-0C7F-4EC8-A444-3CADFE46DB94}"/>
              </a:ext>
            </a:extLst>
          </p:cNvPr>
          <p:cNvSpPr/>
          <p:nvPr/>
        </p:nvSpPr>
        <p:spPr>
          <a:xfrm>
            <a:off x="3527777" y="4920120"/>
            <a:ext cx="1200910" cy="484033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1C37509D-3B05-4C98-80B9-D93EC0CBA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795" y="4683325"/>
            <a:ext cx="923781" cy="651747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F38BCA3-3182-4D56-A012-9B37BD3BF6EA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8B4889A-8D67-467B-949F-7D439BEFE33A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1409285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2B74EB6F-C1DE-47C5-912B-884411653ABE}"/>
              </a:ext>
            </a:extLst>
          </p:cNvPr>
          <p:cNvSpPr txBox="1"/>
          <p:nvPr/>
        </p:nvSpPr>
        <p:spPr>
          <a:xfrm>
            <a:off x="2147982" y="6064976"/>
            <a:ext cx="5263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★の位置が　　　　　　　　　で指定された場所になります。</a:t>
            </a:r>
            <a:endParaRPr lang="en-US" altLang="ja-JP" sz="14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FAEF025-2729-49C2-AAAE-F83C90A560B8}"/>
              </a:ext>
            </a:extLst>
          </p:cNvPr>
          <p:cNvSpPr txBox="1"/>
          <p:nvPr/>
        </p:nvSpPr>
        <p:spPr>
          <a:xfrm>
            <a:off x="4710399" y="4578310"/>
            <a:ext cx="439939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プレイヤーの位置から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方向に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の場所。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→足元から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下がった場所を示します。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相対座標について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D2FA452-DD4E-4438-8F72-768BD11F529B}"/>
              </a:ext>
            </a:extLst>
          </p:cNvPr>
          <p:cNvSpPr txBox="1"/>
          <p:nvPr/>
        </p:nvSpPr>
        <p:spPr>
          <a:xfrm>
            <a:off x="544701" y="391554"/>
            <a:ext cx="1455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そうたいざひょう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C7D3470-F9A1-433D-B14A-4223CA4A391E}"/>
              </a:ext>
            </a:extLst>
          </p:cNvPr>
          <p:cNvSpPr txBox="1"/>
          <p:nvPr/>
        </p:nvSpPr>
        <p:spPr>
          <a:xfrm>
            <a:off x="674525" y="1199817"/>
            <a:ext cx="7554967" cy="977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相対座標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とは、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8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sz="18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「現在の自分の位置を基準にして、位置を表す座標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のことです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747CB99-7EB5-4603-8451-FC24CAFE6B78}"/>
              </a:ext>
            </a:extLst>
          </p:cNvPr>
          <p:cNvSpPr txBox="1"/>
          <p:nvPr/>
        </p:nvSpPr>
        <p:spPr>
          <a:xfrm>
            <a:off x="1402793" y="1189505"/>
            <a:ext cx="1243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そうたいざひょう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7D3499A8-3A90-4310-B7F6-2F0C59EC0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81" y="1215342"/>
            <a:ext cx="565549" cy="605946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834305-CCB1-4669-B33F-FCFDE8C657C1}"/>
              </a:ext>
            </a:extLst>
          </p:cNvPr>
          <p:cNvSpPr txBox="1"/>
          <p:nvPr/>
        </p:nvSpPr>
        <p:spPr>
          <a:xfrm>
            <a:off x="5083591" y="1666655"/>
            <a:ext cx="5242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8AA217C9-4AF4-40C4-83A8-C9E9BDA343C3}"/>
              </a:ext>
            </a:extLst>
          </p:cNvPr>
          <p:cNvSpPr txBox="1"/>
          <p:nvPr/>
        </p:nvSpPr>
        <p:spPr>
          <a:xfrm>
            <a:off x="4499427" y="2496301"/>
            <a:ext cx="42159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・数値に「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~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」の記号を付けて、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基準の位置からの場所を指定します。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06DAD6C7-B1E9-4559-BE9E-381E3B67DAB7}"/>
              </a:ext>
            </a:extLst>
          </p:cNvPr>
          <p:cNvSpPr txBox="1"/>
          <p:nvPr/>
        </p:nvSpPr>
        <p:spPr>
          <a:xfrm>
            <a:off x="4708056" y="2564105"/>
            <a:ext cx="698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D83D4681-5DEE-4FC5-ACE7-4F6FFD6CBA8C}"/>
              </a:ext>
            </a:extLst>
          </p:cNvPr>
          <p:cNvSpPr txBox="1"/>
          <p:nvPr/>
        </p:nvSpPr>
        <p:spPr>
          <a:xfrm>
            <a:off x="6592858" y="3123049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6224267-173A-4834-A307-49337EABD21E}"/>
              </a:ext>
            </a:extLst>
          </p:cNvPr>
          <p:cNvSpPr txBox="1"/>
          <p:nvPr/>
        </p:nvSpPr>
        <p:spPr>
          <a:xfrm>
            <a:off x="5489392" y="3123049"/>
            <a:ext cx="51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CF6375E7-72EC-4363-B6E4-06D9E5FD2F44}"/>
              </a:ext>
            </a:extLst>
          </p:cNvPr>
          <p:cNvSpPr txBox="1"/>
          <p:nvPr/>
        </p:nvSpPr>
        <p:spPr>
          <a:xfrm>
            <a:off x="7263588" y="3123049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512B698-AEFF-4FD0-B4D8-90F2E04D2FF1}"/>
              </a:ext>
            </a:extLst>
          </p:cNvPr>
          <p:cNvSpPr txBox="1"/>
          <p:nvPr/>
        </p:nvSpPr>
        <p:spPr>
          <a:xfrm>
            <a:off x="5630565" y="1666655"/>
            <a:ext cx="565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AE307D5-1B10-4DAE-ADCA-0C6305013D80}"/>
              </a:ext>
            </a:extLst>
          </p:cNvPr>
          <p:cNvSpPr txBox="1"/>
          <p:nvPr/>
        </p:nvSpPr>
        <p:spPr>
          <a:xfrm>
            <a:off x="6135079" y="1666655"/>
            <a:ext cx="712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AA4AA6-1A23-4744-9DB9-6452BBBC6D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347" y="2702816"/>
            <a:ext cx="4238725" cy="3091315"/>
          </a:xfrm>
          <a:prstGeom prst="rect">
            <a:avLst/>
          </a:prstGeom>
        </p:spPr>
      </p:pic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5ADF2C36-BE3E-4905-9CC5-41F0C70AD2BB}"/>
              </a:ext>
            </a:extLst>
          </p:cNvPr>
          <p:cNvCxnSpPr>
            <a:cxnSpLocks/>
          </p:cNvCxnSpPr>
          <p:nvPr/>
        </p:nvCxnSpPr>
        <p:spPr>
          <a:xfrm flipV="1">
            <a:off x="2331629" y="4022551"/>
            <a:ext cx="0" cy="11381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F5585385-7412-4F4E-BCED-0FDE80D60B47}"/>
              </a:ext>
            </a:extLst>
          </p:cNvPr>
          <p:cNvCxnSpPr>
            <a:cxnSpLocks/>
          </p:cNvCxnSpPr>
          <p:nvPr/>
        </p:nvCxnSpPr>
        <p:spPr>
          <a:xfrm flipV="1">
            <a:off x="2333579" y="5055585"/>
            <a:ext cx="739448" cy="1012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A5CB410C-81BC-40D3-A6B2-C06322AE957D}"/>
              </a:ext>
            </a:extLst>
          </p:cNvPr>
          <p:cNvCxnSpPr>
            <a:cxnSpLocks/>
          </p:cNvCxnSpPr>
          <p:nvPr/>
        </p:nvCxnSpPr>
        <p:spPr>
          <a:xfrm flipH="1" flipV="1">
            <a:off x="2091680" y="4458202"/>
            <a:ext cx="227061" cy="69718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BED7E40-909F-48EF-91A8-BFCB3BBD1AC0}"/>
              </a:ext>
            </a:extLst>
          </p:cNvPr>
          <p:cNvSpPr txBox="1"/>
          <p:nvPr/>
        </p:nvSpPr>
        <p:spPr>
          <a:xfrm>
            <a:off x="2173598" y="3527615"/>
            <a:ext cx="37157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AF29C81E-D9E7-448F-939C-6BEDD3812C0D}"/>
              </a:ext>
            </a:extLst>
          </p:cNvPr>
          <p:cNvSpPr txBox="1"/>
          <p:nvPr/>
        </p:nvSpPr>
        <p:spPr>
          <a:xfrm>
            <a:off x="1673515" y="4260669"/>
            <a:ext cx="37157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7B9A6B34-D71E-42B6-A57D-B5187227B2DA}"/>
              </a:ext>
            </a:extLst>
          </p:cNvPr>
          <p:cNvSpPr txBox="1"/>
          <p:nvPr/>
        </p:nvSpPr>
        <p:spPr>
          <a:xfrm>
            <a:off x="3166376" y="4884023"/>
            <a:ext cx="371578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Z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F117E86-68A3-43B2-846F-05C4CE552428}"/>
              </a:ext>
            </a:extLst>
          </p:cNvPr>
          <p:cNvSpPr txBox="1"/>
          <p:nvPr/>
        </p:nvSpPr>
        <p:spPr>
          <a:xfrm>
            <a:off x="3028374" y="1666655"/>
            <a:ext cx="5242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DC12D01B-143B-4341-80CD-A42F16242982}"/>
              </a:ext>
            </a:extLst>
          </p:cNvPr>
          <p:cNvSpPr txBox="1"/>
          <p:nvPr/>
        </p:nvSpPr>
        <p:spPr>
          <a:xfrm>
            <a:off x="1550705" y="1666655"/>
            <a:ext cx="712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6D45720-1C4D-4ABD-9899-0014A0433F28}"/>
              </a:ext>
            </a:extLst>
          </p:cNvPr>
          <p:cNvSpPr txBox="1"/>
          <p:nvPr/>
        </p:nvSpPr>
        <p:spPr>
          <a:xfrm>
            <a:off x="2271416" y="1666655"/>
            <a:ext cx="6075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CEE358D1-D6B0-4320-A926-EF82192A3029}"/>
              </a:ext>
            </a:extLst>
          </p:cNvPr>
          <p:cNvSpPr txBox="1"/>
          <p:nvPr/>
        </p:nvSpPr>
        <p:spPr>
          <a:xfrm>
            <a:off x="3601261" y="1666655"/>
            <a:ext cx="712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きじゅん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FE6C6D9C-781C-4732-AB08-274EC4D1FD58}"/>
              </a:ext>
            </a:extLst>
          </p:cNvPr>
          <p:cNvSpPr txBox="1"/>
          <p:nvPr/>
        </p:nvSpPr>
        <p:spPr>
          <a:xfrm>
            <a:off x="4655304" y="3123049"/>
            <a:ext cx="781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きじゅん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3C3814D3-D13A-408B-B3E6-2626BC1D25FB}"/>
              </a:ext>
            </a:extLst>
          </p:cNvPr>
          <p:cNvSpPr txBox="1"/>
          <p:nvPr/>
        </p:nvSpPr>
        <p:spPr>
          <a:xfrm>
            <a:off x="6289039" y="2564105"/>
            <a:ext cx="630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きごう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2B13A7F4-D3E1-46C6-A70B-70E13AF5D10F}"/>
              </a:ext>
            </a:extLst>
          </p:cNvPr>
          <p:cNvSpPr txBox="1"/>
          <p:nvPr/>
        </p:nvSpPr>
        <p:spPr>
          <a:xfrm>
            <a:off x="7041674" y="2564105"/>
            <a:ext cx="260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451D704-59FC-4A35-99FB-5C5D96E8C2CA}"/>
              </a:ext>
            </a:extLst>
          </p:cNvPr>
          <p:cNvSpPr txBox="1"/>
          <p:nvPr/>
        </p:nvSpPr>
        <p:spPr>
          <a:xfrm>
            <a:off x="4572000" y="3892662"/>
            <a:ext cx="42159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（例）　　　　　　　　の場合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1B506CB-2235-4401-B790-7CEA8C062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445" y="4019853"/>
            <a:ext cx="1821338" cy="457240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E8EAC17B-3FB9-4EAA-A2EB-B88664126F65}"/>
              </a:ext>
            </a:extLst>
          </p:cNvPr>
          <p:cNvSpPr txBox="1"/>
          <p:nvPr/>
        </p:nvSpPr>
        <p:spPr>
          <a:xfrm>
            <a:off x="4743228" y="3963030"/>
            <a:ext cx="5162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680929B-F58E-4360-9EEF-3391FC28F1BC}"/>
              </a:ext>
            </a:extLst>
          </p:cNvPr>
          <p:cNvSpPr txBox="1"/>
          <p:nvPr/>
        </p:nvSpPr>
        <p:spPr>
          <a:xfrm>
            <a:off x="7065431" y="4659375"/>
            <a:ext cx="742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20C51F28-9882-4685-9E4C-C57BF39AFFA4}"/>
              </a:ext>
            </a:extLst>
          </p:cNvPr>
          <p:cNvCxnSpPr>
            <a:cxnSpLocks/>
          </p:cNvCxnSpPr>
          <p:nvPr/>
        </p:nvCxnSpPr>
        <p:spPr>
          <a:xfrm>
            <a:off x="2336810" y="5158066"/>
            <a:ext cx="0" cy="266733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図 85">
            <a:extLst>
              <a:ext uri="{FF2B5EF4-FFF2-40B4-BE49-F238E27FC236}">
                <a16:creationId xmlns:a16="http://schemas.microsoft.com/office/drawing/2014/main" id="{79AF5B57-6C5F-4CDF-A39B-242234331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885" y="6003421"/>
            <a:ext cx="1471171" cy="369332"/>
          </a:xfrm>
          <a:prstGeom prst="rect">
            <a:avLst/>
          </a:prstGeom>
        </p:spPr>
      </p:pic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138DEA24-F345-4533-9069-E6B290D92F31}"/>
              </a:ext>
            </a:extLst>
          </p:cNvPr>
          <p:cNvSpPr txBox="1"/>
          <p:nvPr/>
        </p:nvSpPr>
        <p:spPr>
          <a:xfrm>
            <a:off x="2191913" y="5454314"/>
            <a:ext cx="293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</a:t>
            </a:r>
            <a:endParaRPr lang="en-US" altLang="ja-JP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BD9F0D2-E5A4-48D2-A4C7-7B2AF7D19454}"/>
              </a:ext>
            </a:extLst>
          </p:cNvPr>
          <p:cNvSpPr txBox="1"/>
          <p:nvPr/>
        </p:nvSpPr>
        <p:spPr>
          <a:xfrm>
            <a:off x="6155426" y="4659375"/>
            <a:ext cx="51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E2C8753D-89A6-4E9C-B961-34E784BF598F}"/>
              </a:ext>
            </a:extLst>
          </p:cNvPr>
          <p:cNvSpPr txBox="1"/>
          <p:nvPr/>
        </p:nvSpPr>
        <p:spPr>
          <a:xfrm>
            <a:off x="7331835" y="3963030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30213696-652B-448C-AE96-7AC8221ECC1B}"/>
              </a:ext>
            </a:extLst>
          </p:cNvPr>
          <p:cNvSpPr txBox="1"/>
          <p:nvPr/>
        </p:nvSpPr>
        <p:spPr>
          <a:xfrm>
            <a:off x="8342585" y="4659375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98EC64D7-833B-4CE2-A0FC-F9634C79C205}"/>
              </a:ext>
            </a:extLst>
          </p:cNvPr>
          <p:cNvSpPr txBox="1"/>
          <p:nvPr/>
        </p:nvSpPr>
        <p:spPr>
          <a:xfrm>
            <a:off x="4888427" y="5208092"/>
            <a:ext cx="742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833F6DE-ABE3-4343-A0A0-8D497626BC06}"/>
              </a:ext>
            </a:extLst>
          </p:cNvPr>
          <p:cNvSpPr txBox="1"/>
          <p:nvPr/>
        </p:nvSpPr>
        <p:spPr>
          <a:xfrm>
            <a:off x="6065968" y="5208092"/>
            <a:ext cx="260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76C2C02F-7D16-42C8-87B4-16592B62F6C7}"/>
              </a:ext>
            </a:extLst>
          </p:cNvPr>
          <p:cNvSpPr txBox="1"/>
          <p:nvPr/>
        </p:nvSpPr>
        <p:spPr>
          <a:xfrm>
            <a:off x="6929053" y="5208092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C6690E98-14C8-4FFF-AC5F-18A7066AC98B}"/>
              </a:ext>
            </a:extLst>
          </p:cNvPr>
          <p:cNvSpPr txBox="1"/>
          <p:nvPr/>
        </p:nvSpPr>
        <p:spPr>
          <a:xfrm>
            <a:off x="7542006" y="5208092"/>
            <a:ext cx="477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9DEABF13-43E0-4248-B245-666B5C7FA8DD}"/>
              </a:ext>
            </a:extLst>
          </p:cNvPr>
          <p:cNvSpPr txBox="1"/>
          <p:nvPr/>
        </p:nvSpPr>
        <p:spPr>
          <a:xfrm>
            <a:off x="2562760" y="5968241"/>
            <a:ext cx="4178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B3BEEC38-4A3F-47DD-A6BA-9C25363B17FA}"/>
              </a:ext>
            </a:extLst>
          </p:cNvPr>
          <p:cNvSpPr txBox="1"/>
          <p:nvPr/>
        </p:nvSpPr>
        <p:spPr>
          <a:xfrm>
            <a:off x="4821910" y="5968303"/>
            <a:ext cx="5145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CB472F6B-43F7-4C1D-8F6F-04600BA50540}"/>
              </a:ext>
            </a:extLst>
          </p:cNvPr>
          <p:cNvSpPr txBox="1"/>
          <p:nvPr/>
        </p:nvSpPr>
        <p:spPr>
          <a:xfrm>
            <a:off x="5716684" y="5964604"/>
            <a:ext cx="5145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</p:spTree>
    <p:extLst>
      <p:ext uri="{BB962C8B-B14F-4D97-AF65-F5344CB8AC3E}">
        <p14:creationId xmlns:p14="http://schemas.microsoft.com/office/powerpoint/2010/main" val="22199766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pic>
        <p:nvPicPr>
          <p:cNvPr id="72" name="図 71">
            <a:extLst>
              <a:ext uri="{FF2B5EF4-FFF2-40B4-BE49-F238E27FC236}">
                <a16:creationId xmlns:a16="http://schemas.microsoft.com/office/drawing/2014/main" id="{7DE94E20-FB66-42EF-8C5D-D6A40498C6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6909" y="2685835"/>
            <a:ext cx="8578482" cy="3745401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4665FC7C-0A61-4971-9992-9521D4BBF035}"/>
              </a:ext>
            </a:extLst>
          </p:cNvPr>
          <p:cNvSpPr txBox="1"/>
          <p:nvPr/>
        </p:nvSpPr>
        <p:spPr>
          <a:xfrm>
            <a:off x="428624" y="1028826"/>
            <a:ext cx="871537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「チャットコマンド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を入力した時」の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029A5CE-6913-4661-A472-8823CAA4D205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F30BFF11-E2BE-427E-835B-F9B63E2133FF}"/>
              </a:ext>
            </a:extLst>
          </p:cNvPr>
          <p:cNvSpPr txBox="1"/>
          <p:nvPr/>
        </p:nvSpPr>
        <p:spPr>
          <a:xfrm>
            <a:off x="386909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7D0732B-5FE0-4A14-89A9-0AEEB75AFC15}"/>
              </a:ext>
            </a:extLst>
          </p:cNvPr>
          <p:cNvSpPr txBox="1"/>
          <p:nvPr/>
        </p:nvSpPr>
        <p:spPr>
          <a:xfrm>
            <a:off x="1527704" y="2189783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B8AD3159-8AA1-4831-8125-79039049F567}"/>
              </a:ext>
            </a:extLst>
          </p:cNvPr>
          <p:cNvSpPr txBox="1"/>
          <p:nvPr/>
        </p:nvSpPr>
        <p:spPr>
          <a:xfrm>
            <a:off x="5878195" y="218978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929EB7A0-FE63-4F61-953E-5E5058B4CBAB}"/>
              </a:ext>
            </a:extLst>
          </p:cNvPr>
          <p:cNvGrpSpPr/>
          <p:nvPr/>
        </p:nvGrpSpPr>
        <p:grpSpPr>
          <a:xfrm>
            <a:off x="4797417" y="4109980"/>
            <a:ext cx="1010358" cy="1010358"/>
            <a:chOff x="1252039" y="3292623"/>
            <a:chExt cx="1604985" cy="1604985"/>
          </a:xfrm>
        </p:grpSpPr>
        <p:sp>
          <p:nvSpPr>
            <p:cNvPr id="80" name="楕円 79">
              <a:extLst>
                <a:ext uri="{FF2B5EF4-FFF2-40B4-BE49-F238E27FC236}">
                  <a16:creationId xmlns:a16="http://schemas.microsoft.com/office/drawing/2014/main" id="{ACBC61DB-3D46-4E02-B425-C0D9635468C8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C0F7FABE-186A-4091-B2FC-4226DE0C0A91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D1457D40-0C9E-4D56-8479-A7AFBE7A13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83" name="グループ化 82">
                <a:extLst>
                  <a:ext uri="{FF2B5EF4-FFF2-40B4-BE49-F238E27FC236}">
                    <a16:creationId xmlns:a16="http://schemas.microsoft.com/office/drawing/2014/main" id="{F52F1B2C-6F9C-4CFB-95A3-287E76159C8F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84" name="図 83">
                  <a:extLst>
                    <a:ext uri="{FF2B5EF4-FFF2-40B4-BE49-F238E27FC236}">
                      <a16:creationId xmlns:a16="http://schemas.microsoft.com/office/drawing/2014/main" id="{A391F2CE-F44B-4809-8019-FB29C252A8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-2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85" name="四角形: 角を丸くする 84">
                  <a:extLst>
                    <a:ext uri="{FF2B5EF4-FFF2-40B4-BE49-F238E27FC236}">
                      <a16:creationId xmlns:a16="http://schemas.microsoft.com/office/drawing/2014/main" id="{742AA345-440C-48CF-B219-E32489ACF76E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86" name="円弧 85">
            <a:extLst>
              <a:ext uri="{FF2B5EF4-FFF2-40B4-BE49-F238E27FC236}">
                <a16:creationId xmlns:a16="http://schemas.microsoft.com/office/drawing/2014/main" id="{EAFC25C9-0DA2-4DD5-A1A1-97E2EAF2D3C2}"/>
              </a:ext>
            </a:extLst>
          </p:cNvPr>
          <p:cNvSpPr/>
          <p:nvPr/>
        </p:nvSpPr>
        <p:spPr>
          <a:xfrm>
            <a:off x="2053773" y="4012373"/>
            <a:ext cx="6476888" cy="1685077"/>
          </a:xfrm>
          <a:prstGeom prst="arc">
            <a:avLst>
              <a:gd name="adj1" fmla="val 10811264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E6A0C381-2DEC-45A4-8F1C-DCE233D2139B}"/>
              </a:ext>
            </a:extLst>
          </p:cNvPr>
          <p:cNvSpPr/>
          <p:nvPr/>
        </p:nvSpPr>
        <p:spPr>
          <a:xfrm>
            <a:off x="6997896" y="4951481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CC68AC5C-AF25-4A02-AD62-22A471296F3D}"/>
              </a:ext>
            </a:extLst>
          </p:cNvPr>
          <p:cNvSpPr txBox="1"/>
          <p:nvPr/>
        </p:nvSpPr>
        <p:spPr>
          <a:xfrm>
            <a:off x="4519245" y="1654949"/>
            <a:ext cx="990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2780F38-FE39-461A-AA86-96AF043670B8}"/>
              </a:ext>
            </a:extLst>
          </p:cNvPr>
          <p:cNvSpPr txBox="1"/>
          <p:nvPr/>
        </p:nvSpPr>
        <p:spPr>
          <a:xfrm>
            <a:off x="5575237" y="1654949"/>
            <a:ext cx="465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7795C36-C654-47F6-A8A8-F8E9998686D7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4BEE5BF-3A90-4471-A6CA-8DDFDAB5EB12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30476558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00B0F5-08AC-4B38-B23C-8E0B7434CE6C}"/>
              </a:ext>
            </a:extLst>
          </p:cNvPr>
          <p:cNvSpPr txBox="1"/>
          <p:nvPr/>
        </p:nvSpPr>
        <p:spPr>
          <a:xfrm>
            <a:off x="522573" y="1042787"/>
            <a:ext cx="57172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雨を降らせるプログラム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741E73E-7240-485A-8863-ABD85E85F8B8}"/>
              </a:ext>
            </a:extLst>
          </p:cNvPr>
          <p:cNvSpPr txBox="1"/>
          <p:nvPr/>
        </p:nvSpPr>
        <p:spPr>
          <a:xfrm>
            <a:off x="503911" y="1115281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A003A2A-4909-445C-944A-28C1CBAB31FD}"/>
              </a:ext>
            </a:extLst>
          </p:cNvPr>
          <p:cNvSpPr txBox="1"/>
          <p:nvPr/>
        </p:nvSpPr>
        <p:spPr>
          <a:xfrm>
            <a:off x="1013097" y="1115281"/>
            <a:ext cx="349709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D24D5FE-9E3A-443C-9482-51302A374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893" y="1897815"/>
            <a:ext cx="2065199" cy="119644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DAC410F-5727-41B0-83F7-B551C539CDE5}"/>
              </a:ext>
            </a:extLst>
          </p:cNvPr>
          <p:cNvSpPr txBox="1"/>
          <p:nvPr/>
        </p:nvSpPr>
        <p:spPr>
          <a:xfrm>
            <a:off x="334735" y="3969407"/>
            <a:ext cx="854707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「ゲームプレイ」から　　　　　　　　　を選び、▼を押して「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雨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のブロックに入れる。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DFC77236-A9AA-4050-B7F0-34FAB50F08CC}"/>
              </a:ext>
            </a:extLst>
          </p:cNvPr>
          <p:cNvCxnSpPr>
            <a:cxnSpLocks/>
          </p:cNvCxnSpPr>
          <p:nvPr/>
        </p:nvCxnSpPr>
        <p:spPr>
          <a:xfrm>
            <a:off x="3133620" y="2538466"/>
            <a:ext cx="5922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28">
            <a:extLst>
              <a:ext uri="{FF2B5EF4-FFF2-40B4-BE49-F238E27FC236}">
                <a16:creationId xmlns:a16="http://schemas.microsoft.com/office/drawing/2014/main" id="{FD196630-870A-4B37-94E1-23A427CDB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148" y="2355948"/>
            <a:ext cx="466725" cy="4572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167BFDA-D1D4-4040-B84A-43802F9F3DD8}"/>
              </a:ext>
            </a:extLst>
          </p:cNvPr>
          <p:cNvSpPr txBox="1"/>
          <p:nvPr/>
        </p:nvSpPr>
        <p:spPr>
          <a:xfrm>
            <a:off x="4871863" y="405095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D7AEA9-DBB2-4103-8EC8-A418FA7AD2D3}"/>
              </a:ext>
            </a:extLst>
          </p:cNvPr>
          <p:cNvSpPr txBox="1"/>
          <p:nvPr/>
        </p:nvSpPr>
        <p:spPr>
          <a:xfrm>
            <a:off x="7563572" y="4050958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97437EF-C3C4-429C-971B-B4432EB325F1}"/>
              </a:ext>
            </a:extLst>
          </p:cNvPr>
          <p:cNvSpPr txBox="1"/>
          <p:nvPr/>
        </p:nvSpPr>
        <p:spPr>
          <a:xfrm>
            <a:off x="6927546" y="4050958"/>
            <a:ext cx="478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C2D513A-0C91-4A6C-837F-242A919D439B}"/>
              </a:ext>
            </a:extLst>
          </p:cNvPr>
          <p:cNvSpPr txBox="1"/>
          <p:nvPr/>
        </p:nvSpPr>
        <p:spPr>
          <a:xfrm>
            <a:off x="6066212" y="4050958"/>
            <a:ext cx="43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40B75087-5932-4AEF-8BC5-F480A188D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499" y="4060046"/>
            <a:ext cx="2049958" cy="571550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048DC65-3366-4CEE-B3E8-9846D2EE0617}"/>
              </a:ext>
            </a:extLst>
          </p:cNvPr>
          <p:cNvSpPr txBox="1"/>
          <p:nvPr/>
        </p:nvSpPr>
        <p:spPr>
          <a:xfrm>
            <a:off x="4545493" y="2329619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348FC55-5056-466A-B14C-620FBCC3A9EA}"/>
              </a:ext>
            </a:extLst>
          </p:cNvPr>
          <p:cNvSpPr txBox="1"/>
          <p:nvPr/>
        </p:nvSpPr>
        <p:spPr>
          <a:xfrm>
            <a:off x="3642365" y="2329620"/>
            <a:ext cx="592276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9E3C84F-6CF9-4D44-8F6E-4155CA09F460}"/>
              </a:ext>
            </a:extLst>
          </p:cNvPr>
          <p:cNvSpPr txBox="1"/>
          <p:nvPr/>
        </p:nvSpPr>
        <p:spPr>
          <a:xfrm>
            <a:off x="4054333" y="2330643"/>
            <a:ext cx="467917" cy="199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F50378E-3198-4D86-BEC0-4A42769E3B66}"/>
              </a:ext>
            </a:extLst>
          </p:cNvPr>
          <p:cNvSpPr txBox="1"/>
          <p:nvPr/>
        </p:nvSpPr>
        <p:spPr>
          <a:xfrm>
            <a:off x="3608996" y="4115809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9B7EE9C-2D8C-4803-B5D1-F72091CDEF12}"/>
              </a:ext>
            </a:extLst>
          </p:cNvPr>
          <p:cNvSpPr txBox="1"/>
          <p:nvPr/>
        </p:nvSpPr>
        <p:spPr>
          <a:xfrm>
            <a:off x="2705868" y="4115810"/>
            <a:ext cx="592276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4F31809-28D3-471B-80EB-5737E408A039}"/>
              </a:ext>
            </a:extLst>
          </p:cNvPr>
          <p:cNvSpPr txBox="1"/>
          <p:nvPr/>
        </p:nvSpPr>
        <p:spPr>
          <a:xfrm>
            <a:off x="3117836" y="4116833"/>
            <a:ext cx="467917" cy="199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てんき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2EF449B-72F0-4EC7-99EC-F449FFB1C6D2}"/>
              </a:ext>
            </a:extLst>
          </p:cNvPr>
          <p:cNvSpPr txBox="1"/>
          <p:nvPr/>
        </p:nvSpPr>
        <p:spPr>
          <a:xfrm>
            <a:off x="3473304" y="1910802"/>
            <a:ext cx="5922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5B579AB-9B8A-4AE6-8E4D-D2DC0893AC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171" y="4476200"/>
            <a:ext cx="1501270" cy="1005927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BD18F4C-2842-4EB2-9B0D-1670546F5812}"/>
              </a:ext>
            </a:extLst>
          </p:cNvPr>
          <p:cNvSpPr txBox="1"/>
          <p:nvPr/>
        </p:nvSpPr>
        <p:spPr>
          <a:xfrm>
            <a:off x="594587" y="4493784"/>
            <a:ext cx="5922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4A51473-2753-48AD-8520-77DB3E55C8EF}"/>
              </a:ext>
            </a:extLst>
          </p:cNvPr>
          <p:cNvSpPr txBox="1"/>
          <p:nvPr/>
        </p:nvSpPr>
        <p:spPr>
          <a:xfrm>
            <a:off x="3512893" y="4593811"/>
            <a:ext cx="43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7121A54-1262-4EEC-9CFA-5653BA4F8CFE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E45BB0C-5FF7-4EA2-A5E6-E65F18085682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33768925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500B0F5-08AC-4B38-B23C-8E0B7434CE6C}"/>
              </a:ext>
            </a:extLst>
          </p:cNvPr>
          <p:cNvSpPr txBox="1"/>
          <p:nvPr/>
        </p:nvSpPr>
        <p:spPr>
          <a:xfrm>
            <a:off x="522573" y="1042787"/>
            <a:ext cx="57172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雷を落とすプログラム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741E73E-7240-485A-8863-ABD85E85F8B8}"/>
              </a:ext>
            </a:extLst>
          </p:cNvPr>
          <p:cNvSpPr txBox="1"/>
          <p:nvPr/>
        </p:nvSpPr>
        <p:spPr>
          <a:xfrm>
            <a:off x="363234" y="1115281"/>
            <a:ext cx="700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かみなり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A003A2A-4909-445C-944A-28C1CBAB31FD}"/>
              </a:ext>
            </a:extLst>
          </p:cNvPr>
          <p:cNvSpPr txBox="1"/>
          <p:nvPr/>
        </p:nvSpPr>
        <p:spPr>
          <a:xfrm>
            <a:off x="1013097" y="1115281"/>
            <a:ext cx="349709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41C8AD7-3C46-48C5-B63B-B109E662A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936" y="1776320"/>
            <a:ext cx="6294665" cy="2065199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AD8D0717-0DFD-4822-9BE5-178C05B374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5517" y="1707449"/>
            <a:ext cx="498356" cy="49835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4B5BB22A-C596-410F-BE63-64C76515CDF5}"/>
              </a:ext>
            </a:extLst>
          </p:cNvPr>
          <p:cNvCxnSpPr>
            <a:cxnSpLocks/>
          </p:cNvCxnSpPr>
          <p:nvPr/>
        </p:nvCxnSpPr>
        <p:spPr>
          <a:xfrm>
            <a:off x="1313873" y="1989019"/>
            <a:ext cx="417964" cy="24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2CEC8DE-2D85-4D91-86BD-6863007A0723}"/>
              </a:ext>
            </a:extLst>
          </p:cNvPr>
          <p:cNvSpPr txBox="1"/>
          <p:nvPr/>
        </p:nvSpPr>
        <p:spPr>
          <a:xfrm>
            <a:off x="2413391" y="17889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D282517-3DEC-4607-BC96-DDECB31CC840}"/>
              </a:ext>
            </a:extLst>
          </p:cNvPr>
          <p:cNvSpPr txBox="1"/>
          <p:nvPr/>
        </p:nvSpPr>
        <p:spPr>
          <a:xfrm>
            <a:off x="3081604" y="1797756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0E02D59-CF92-498B-8712-F48A900BEC31}"/>
              </a:ext>
            </a:extLst>
          </p:cNvPr>
          <p:cNvSpPr txBox="1"/>
          <p:nvPr/>
        </p:nvSpPr>
        <p:spPr>
          <a:xfrm>
            <a:off x="1013097" y="4138632"/>
            <a:ext cx="49964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909D62E-C86C-423D-83D5-5AB411FE4047}"/>
              </a:ext>
            </a:extLst>
          </p:cNvPr>
          <p:cNvSpPr txBox="1"/>
          <p:nvPr/>
        </p:nvSpPr>
        <p:spPr>
          <a:xfrm>
            <a:off x="5075026" y="422040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83AE0362-9D66-42A6-B548-4AC6BD6E0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0826" y="3946055"/>
            <a:ext cx="1844200" cy="1005927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6F92907-5AF9-4254-894D-A46080C58EAD}"/>
              </a:ext>
            </a:extLst>
          </p:cNvPr>
          <p:cNvSpPr txBox="1"/>
          <p:nvPr/>
        </p:nvSpPr>
        <p:spPr>
          <a:xfrm>
            <a:off x="4672907" y="3985303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8DF7F8F-076B-4F77-9548-401DB1A963EB}"/>
              </a:ext>
            </a:extLst>
          </p:cNvPr>
          <p:cNvSpPr txBox="1"/>
          <p:nvPr/>
        </p:nvSpPr>
        <p:spPr>
          <a:xfrm>
            <a:off x="3998885" y="3987082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53" name="六角形 52">
            <a:extLst>
              <a:ext uri="{FF2B5EF4-FFF2-40B4-BE49-F238E27FC236}">
                <a16:creationId xmlns:a16="http://schemas.microsoft.com/office/drawing/2014/main" id="{BF0F684D-E82A-4D7B-9000-F41042871DDC}"/>
              </a:ext>
            </a:extLst>
          </p:cNvPr>
          <p:cNvSpPr/>
          <p:nvPr/>
        </p:nvSpPr>
        <p:spPr>
          <a:xfrm>
            <a:off x="2245369" y="2244403"/>
            <a:ext cx="5236888" cy="533624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0765974A-57A5-49DE-8F8D-A12A3B2DBDC7}"/>
              </a:ext>
            </a:extLst>
          </p:cNvPr>
          <p:cNvSpPr/>
          <p:nvPr/>
        </p:nvSpPr>
        <p:spPr>
          <a:xfrm>
            <a:off x="1967097" y="2819106"/>
            <a:ext cx="5515159" cy="42700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ECE36B8-FE7C-4964-9321-74EC3C2BDFBE}"/>
              </a:ext>
            </a:extLst>
          </p:cNvPr>
          <p:cNvSpPr txBox="1"/>
          <p:nvPr/>
        </p:nvSpPr>
        <p:spPr>
          <a:xfrm>
            <a:off x="1029967" y="5319252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7B94AD4-FDAC-4D36-BDB5-23E3264302CE}"/>
              </a:ext>
            </a:extLst>
          </p:cNvPr>
          <p:cNvSpPr txBox="1"/>
          <p:nvPr/>
        </p:nvSpPr>
        <p:spPr>
          <a:xfrm>
            <a:off x="4182643" y="537487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3BA4564-6406-46D8-BB5B-04D4B3007507}"/>
              </a:ext>
            </a:extLst>
          </p:cNvPr>
          <p:cNvSpPr txBox="1"/>
          <p:nvPr/>
        </p:nvSpPr>
        <p:spPr>
          <a:xfrm>
            <a:off x="1259334" y="5374873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7B090B02-2D0F-4EE2-80B2-908F6C00F2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994" y="5164500"/>
            <a:ext cx="1508891" cy="1044030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829D913-ECDB-4306-8C65-4FA2183BC6B9}"/>
              </a:ext>
            </a:extLst>
          </p:cNvPr>
          <p:cNvSpPr txBox="1"/>
          <p:nvPr/>
        </p:nvSpPr>
        <p:spPr>
          <a:xfrm>
            <a:off x="2969620" y="519037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D6C0BE99-09B2-4F16-B124-89802E86DE7B}"/>
              </a:ext>
            </a:extLst>
          </p:cNvPr>
          <p:cNvCxnSpPr>
            <a:cxnSpLocks/>
          </p:cNvCxnSpPr>
          <p:nvPr/>
        </p:nvCxnSpPr>
        <p:spPr>
          <a:xfrm>
            <a:off x="1302857" y="2485372"/>
            <a:ext cx="53658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図 60">
            <a:extLst>
              <a:ext uri="{FF2B5EF4-FFF2-40B4-BE49-F238E27FC236}">
                <a16:creationId xmlns:a16="http://schemas.microsoft.com/office/drawing/2014/main" id="{38FF7A0F-56E7-4018-A247-B6650950F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15517" y="2357355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7A7329-D111-4FD6-B389-E4A7F7DDD0FA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6BACFD8-C33A-43F3-A310-DCFD6F6451A2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17878494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41C8AD7-3C46-48C5-B63B-B109E662A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936" y="1776320"/>
            <a:ext cx="6294665" cy="2065199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2CEC8DE-2D85-4D91-86BD-6863007A0723}"/>
              </a:ext>
            </a:extLst>
          </p:cNvPr>
          <p:cNvSpPr txBox="1"/>
          <p:nvPr/>
        </p:nvSpPr>
        <p:spPr>
          <a:xfrm>
            <a:off x="2413391" y="17889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D282517-3DEC-4607-BC96-DDECB31CC840}"/>
              </a:ext>
            </a:extLst>
          </p:cNvPr>
          <p:cNvSpPr txBox="1"/>
          <p:nvPr/>
        </p:nvSpPr>
        <p:spPr>
          <a:xfrm>
            <a:off x="3081604" y="1797756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0765974A-57A5-49DE-8F8D-A12A3B2DBDC7}"/>
              </a:ext>
            </a:extLst>
          </p:cNvPr>
          <p:cNvSpPr/>
          <p:nvPr/>
        </p:nvSpPr>
        <p:spPr>
          <a:xfrm>
            <a:off x="1967097" y="2819106"/>
            <a:ext cx="5515159" cy="42700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6F98E47-21A4-4B7A-993C-E149937A7EE8}"/>
              </a:ext>
            </a:extLst>
          </p:cNvPr>
          <p:cNvSpPr txBox="1"/>
          <p:nvPr/>
        </p:nvSpPr>
        <p:spPr>
          <a:xfrm>
            <a:off x="5639216" y="2301230"/>
            <a:ext cx="4802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B240250-D12D-42D6-8298-4BB817853B17}"/>
              </a:ext>
            </a:extLst>
          </p:cNvPr>
          <p:cNvSpPr txBox="1"/>
          <p:nvPr/>
        </p:nvSpPr>
        <p:spPr>
          <a:xfrm>
            <a:off x="6000795" y="2301229"/>
            <a:ext cx="5494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そんざい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1EED552-FF3B-4A4F-9D87-47314E1AE92F}"/>
              </a:ext>
            </a:extLst>
          </p:cNvPr>
          <p:cNvSpPr txBox="1"/>
          <p:nvPr/>
        </p:nvSpPr>
        <p:spPr>
          <a:xfrm>
            <a:off x="6700460" y="2301228"/>
            <a:ext cx="5494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F48F269E-212E-4FAD-9671-869A5597A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754" y="2200388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3CE139F8-D69E-43EC-A75B-9EF4F5A53475}"/>
              </a:ext>
            </a:extLst>
          </p:cNvPr>
          <p:cNvCxnSpPr>
            <a:cxnSpLocks/>
          </p:cNvCxnSpPr>
          <p:nvPr/>
        </p:nvCxnSpPr>
        <p:spPr>
          <a:xfrm>
            <a:off x="1370441" y="2428988"/>
            <a:ext cx="9771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EA25283B-9665-4915-ADE1-6FAC7B802CA7}"/>
              </a:ext>
            </a:extLst>
          </p:cNvPr>
          <p:cNvSpPr/>
          <p:nvPr/>
        </p:nvSpPr>
        <p:spPr>
          <a:xfrm>
            <a:off x="2866971" y="2272925"/>
            <a:ext cx="720291" cy="47237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466CF5AF-60C3-49C6-BCCC-FC5D5DCBFDA7}"/>
              </a:ext>
            </a:extLst>
          </p:cNvPr>
          <p:cNvSpPr/>
          <p:nvPr/>
        </p:nvSpPr>
        <p:spPr>
          <a:xfrm>
            <a:off x="4627841" y="2368581"/>
            <a:ext cx="338086" cy="289007"/>
          </a:xfrm>
          <a:prstGeom prst="roundRect">
            <a:avLst>
              <a:gd name="adj" fmla="val 4087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1DEAC5D-6CFC-4719-A339-FAF92F6F0032}"/>
              </a:ext>
            </a:extLst>
          </p:cNvPr>
          <p:cNvSpPr txBox="1"/>
          <p:nvPr/>
        </p:nvSpPr>
        <p:spPr>
          <a:xfrm>
            <a:off x="449375" y="4338124"/>
            <a:ext cx="871862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　　　　　　　　　　　　　　　　　　　を選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種類を「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金のブロック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相対座標を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~0, ~-1, ~0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に変更する。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A341CBF-7370-406D-A60F-9E822777D677}"/>
              </a:ext>
            </a:extLst>
          </p:cNvPr>
          <p:cNvSpPr txBox="1"/>
          <p:nvPr/>
        </p:nvSpPr>
        <p:spPr>
          <a:xfrm>
            <a:off x="1755807" y="4975762"/>
            <a:ext cx="5250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D7902B4-C6D7-44BC-8D6C-5FC3DAC733E9}"/>
              </a:ext>
            </a:extLst>
          </p:cNvPr>
          <p:cNvSpPr txBox="1"/>
          <p:nvPr/>
        </p:nvSpPr>
        <p:spPr>
          <a:xfrm>
            <a:off x="862983" y="4975762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9D6B2D6-28B1-4034-AA10-A7D2826F2CD0}"/>
              </a:ext>
            </a:extLst>
          </p:cNvPr>
          <p:cNvSpPr txBox="1"/>
          <p:nvPr/>
        </p:nvSpPr>
        <p:spPr>
          <a:xfrm>
            <a:off x="3596062" y="4975762"/>
            <a:ext cx="748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9817781-CE37-4EF6-BFE0-CDC4629579E3}"/>
              </a:ext>
            </a:extLst>
          </p:cNvPr>
          <p:cNvSpPr txBox="1"/>
          <p:nvPr/>
        </p:nvSpPr>
        <p:spPr>
          <a:xfrm>
            <a:off x="839338" y="5531433"/>
            <a:ext cx="1277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そうたいざひょう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64B37EA-39FA-43EC-9DA4-D8C6F719E4CB}"/>
              </a:ext>
            </a:extLst>
          </p:cNvPr>
          <p:cNvSpPr txBox="1"/>
          <p:nvPr/>
        </p:nvSpPr>
        <p:spPr>
          <a:xfrm>
            <a:off x="7940561" y="442325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77926F6-37B9-4051-B7D5-2E79B2BFA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100" y="4392944"/>
            <a:ext cx="5349704" cy="647756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E602753-71FC-4D0B-AA4B-516EC0DFA22E}"/>
              </a:ext>
            </a:extLst>
          </p:cNvPr>
          <p:cNvSpPr txBox="1"/>
          <p:nvPr/>
        </p:nvSpPr>
        <p:spPr>
          <a:xfrm>
            <a:off x="5819672" y="4488025"/>
            <a:ext cx="4802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C4AB7A4-CD78-42AE-B38A-4B6CEB99A489}"/>
              </a:ext>
            </a:extLst>
          </p:cNvPr>
          <p:cNvSpPr txBox="1"/>
          <p:nvPr/>
        </p:nvSpPr>
        <p:spPr>
          <a:xfrm>
            <a:off x="6190043" y="4488024"/>
            <a:ext cx="5494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そんざい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38302E2D-A832-48CF-9A03-8BC0D9951D50}"/>
              </a:ext>
            </a:extLst>
          </p:cNvPr>
          <p:cNvSpPr txBox="1"/>
          <p:nvPr/>
        </p:nvSpPr>
        <p:spPr>
          <a:xfrm>
            <a:off x="6889708" y="4488023"/>
            <a:ext cx="5494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F776AD30-27C6-4101-9A17-B71EEB0D1E45}"/>
              </a:ext>
            </a:extLst>
          </p:cNvPr>
          <p:cNvSpPr txBox="1"/>
          <p:nvPr/>
        </p:nvSpPr>
        <p:spPr>
          <a:xfrm>
            <a:off x="4121464" y="5531433"/>
            <a:ext cx="748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5669D9D-6E0E-4C89-B19C-32204C261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8702" y="811195"/>
            <a:ext cx="2795958" cy="129953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C0E7A0B8-766F-4280-A4B8-EF450D4996A2}"/>
              </a:ext>
            </a:extLst>
          </p:cNvPr>
          <p:cNvSpPr txBox="1"/>
          <p:nvPr/>
        </p:nvSpPr>
        <p:spPr>
          <a:xfrm>
            <a:off x="5175826" y="1161435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122430-4318-46E5-AF32-2262E930C052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7296C9D-6883-453E-B4F5-750126D14B6D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8576288D-9DD6-4A5C-AB94-16D84F314249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3451974" y="1460960"/>
            <a:ext cx="516728" cy="840268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60167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41C8AD7-3C46-48C5-B63B-B109E662A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936" y="1776320"/>
            <a:ext cx="6294665" cy="2065199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2CEC8DE-2D85-4D91-86BD-6863007A0723}"/>
              </a:ext>
            </a:extLst>
          </p:cNvPr>
          <p:cNvSpPr txBox="1"/>
          <p:nvPr/>
        </p:nvSpPr>
        <p:spPr>
          <a:xfrm>
            <a:off x="2413391" y="1788964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D282517-3DEC-4607-BC96-DDECB31CC840}"/>
              </a:ext>
            </a:extLst>
          </p:cNvPr>
          <p:cNvSpPr txBox="1"/>
          <p:nvPr/>
        </p:nvSpPr>
        <p:spPr>
          <a:xfrm>
            <a:off x="3081604" y="1797756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6F98E47-21A4-4B7A-993C-E149937A7EE8}"/>
              </a:ext>
            </a:extLst>
          </p:cNvPr>
          <p:cNvSpPr txBox="1"/>
          <p:nvPr/>
        </p:nvSpPr>
        <p:spPr>
          <a:xfrm>
            <a:off x="5639216" y="2301230"/>
            <a:ext cx="4802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B240250-D12D-42D6-8298-4BB817853B17}"/>
              </a:ext>
            </a:extLst>
          </p:cNvPr>
          <p:cNvSpPr txBox="1"/>
          <p:nvPr/>
        </p:nvSpPr>
        <p:spPr>
          <a:xfrm>
            <a:off x="6000795" y="2301229"/>
            <a:ext cx="5494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そんざい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1EED552-FF3B-4A4F-9D87-47314E1AE92F}"/>
              </a:ext>
            </a:extLst>
          </p:cNvPr>
          <p:cNvSpPr txBox="1"/>
          <p:nvPr/>
        </p:nvSpPr>
        <p:spPr>
          <a:xfrm>
            <a:off x="6700460" y="2301228"/>
            <a:ext cx="5494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466CF5AF-60C3-49C6-BCCC-FC5D5DCBFDA7}"/>
              </a:ext>
            </a:extLst>
          </p:cNvPr>
          <p:cNvSpPr/>
          <p:nvPr/>
        </p:nvSpPr>
        <p:spPr>
          <a:xfrm>
            <a:off x="4627841" y="2368581"/>
            <a:ext cx="338086" cy="289007"/>
          </a:xfrm>
          <a:prstGeom prst="roundRect">
            <a:avLst>
              <a:gd name="adj" fmla="val 4087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8D67B79-A0EC-4533-BB6B-28E8D1E21A89}"/>
              </a:ext>
            </a:extLst>
          </p:cNvPr>
          <p:cNvSpPr txBox="1"/>
          <p:nvPr/>
        </p:nvSpPr>
        <p:spPr>
          <a:xfrm>
            <a:off x="2627751" y="2810845"/>
            <a:ext cx="4802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どうぐ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3F84740-248A-4E4E-8ECF-55B2633E6A32}"/>
              </a:ext>
            </a:extLst>
          </p:cNvPr>
          <p:cNvSpPr txBox="1"/>
          <p:nvPr/>
        </p:nvSpPr>
        <p:spPr>
          <a:xfrm>
            <a:off x="6497518" y="2810845"/>
            <a:ext cx="6786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しゅつげん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3DF1A10-B97B-427C-B528-C6FA152AD573}"/>
              </a:ext>
            </a:extLst>
          </p:cNvPr>
          <p:cNvSpPr txBox="1"/>
          <p:nvPr/>
        </p:nvSpPr>
        <p:spPr>
          <a:xfrm>
            <a:off x="2413391" y="2810845"/>
            <a:ext cx="2461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6CF5CCEA-A773-49FC-A329-0F04F5CF7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36" y="2859074"/>
            <a:ext cx="512114" cy="482569"/>
          </a:xfrm>
          <a:prstGeom prst="rect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6DE0E269-A7C1-4656-8A01-C41F570D68CB}"/>
              </a:ext>
            </a:extLst>
          </p:cNvPr>
          <p:cNvCxnSpPr>
            <a:cxnSpLocks/>
          </p:cNvCxnSpPr>
          <p:nvPr/>
        </p:nvCxnSpPr>
        <p:spPr>
          <a:xfrm>
            <a:off x="1414973" y="3036392"/>
            <a:ext cx="63363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AD464AD-9342-41EC-8D10-2435A78872D8}"/>
              </a:ext>
            </a:extLst>
          </p:cNvPr>
          <p:cNvSpPr txBox="1"/>
          <p:nvPr/>
        </p:nvSpPr>
        <p:spPr>
          <a:xfrm>
            <a:off x="896144" y="4003276"/>
            <a:ext cx="73448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C152F0E-13F3-4F72-9931-DCF688A5AA71}"/>
              </a:ext>
            </a:extLst>
          </p:cNvPr>
          <p:cNvSpPr txBox="1"/>
          <p:nvPr/>
        </p:nvSpPr>
        <p:spPr>
          <a:xfrm>
            <a:off x="7238231" y="40853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2C16756-31F8-4129-96B3-B02433A5BEEA}"/>
              </a:ext>
            </a:extLst>
          </p:cNvPr>
          <p:cNvSpPr txBox="1"/>
          <p:nvPr/>
        </p:nvSpPr>
        <p:spPr>
          <a:xfrm>
            <a:off x="1064207" y="40853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B35AB7E-63B4-43E3-A870-383B99E65820}"/>
              </a:ext>
            </a:extLst>
          </p:cNvPr>
          <p:cNvSpPr txBox="1"/>
          <p:nvPr/>
        </p:nvSpPr>
        <p:spPr>
          <a:xfrm>
            <a:off x="1515157" y="40853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B04956CC-FDD5-40CD-BE68-6BA2C90E2DF6}"/>
              </a:ext>
            </a:extLst>
          </p:cNvPr>
          <p:cNvGrpSpPr/>
          <p:nvPr/>
        </p:nvGrpSpPr>
        <p:grpSpPr>
          <a:xfrm>
            <a:off x="7170559" y="5203873"/>
            <a:ext cx="1215452" cy="1215452"/>
            <a:chOff x="5638108" y="5543188"/>
            <a:chExt cx="1215452" cy="1215452"/>
          </a:xfrm>
        </p:grpSpPr>
        <p:sp>
          <p:nvSpPr>
            <p:cNvPr id="55" name="楕円 54">
              <a:extLst>
                <a:ext uri="{FF2B5EF4-FFF2-40B4-BE49-F238E27FC236}">
                  <a16:creationId xmlns:a16="http://schemas.microsoft.com/office/drawing/2014/main" id="{14F12BFE-2644-44AD-B91C-590823C46161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4DEE4744-B608-4D43-8A3C-ACC2253C8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DF5E98A-DA3F-4769-98A6-2D2EC2C812E0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AC5CFBB1-1726-42EA-B873-8DB008DFF3DC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2C8F5B9B-6DF5-42EC-91CD-E6C4FDE1F9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3939067"/>
            <a:ext cx="4564776" cy="784928"/>
          </a:xfrm>
          <a:prstGeom prst="rect">
            <a:avLst/>
          </a:prstGeom>
        </p:spPr>
      </p:pic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BF60318C-7E4A-4444-9F0C-ABB07879C276}"/>
              </a:ext>
            </a:extLst>
          </p:cNvPr>
          <p:cNvSpPr/>
          <p:nvPr/>
        </p:nvSpPr>
        <p:spPr>
          <a:xfrm>
            <a:off x="2350790" y="2833345"/>
            <a:ext cx="2168456" cy="34144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CAAE54A-B6A4-4190-B10F-3DBDDBF77FD8}"/>
              </a:ext>
            </a:extLst>
          </p:cNvPr>
          <p:cNvSpPr txBox="1"/>
          <p:nvPr/>
        </p:nvSpPr>
        <p:spPr>
          <a:xfrm>
            <a:off x="6197364" y="4080032"/>
            <a:ext cx="6786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しゅつげん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98A95D8-ED85-4440-A000-796E056FA8F3}"/>
              </a:ext>
            </a:extLst>
          </p:cNvPr>
          <p:cNvSpPr txBox="1"/>
          <p:nvPr/>
        </p:nvSpPr>
        <p:spPr>
          <a:xfrm>
            <a:off x="3140262" y="4085409"/>
            <a:ext cx="2461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BEA3F89-C47D-4B10-B9B5-E399F904272F}"/>
              </a:ext>
            </a:extLst>
          </p:cNvPr>
          <p:cNvSpPr txBox="1"/>
          <p:nvPr/>
        </p:nvSpPr>
        <p:spPr>
          <a:xfrm>
            <a:off x="3310038" y="4073293"/>
            <a:ext cx="3984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7F46814-5C9C-4FAF-8ADF-3991587DBD10}"/>
              </a:ext>
            </a:extLst>
          </p:cNvPr>
          <p:cNvSpPr txBox="1"/>
          <p:nvPr/>
        </p:nvSpPr>
        <p:spPr>
          <a:xfrm>
            <a:off x="879812" y="4753258"/>
            <a:ext cx="734480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生き物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ライトニングボルト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75C30FB-BA04-44F6-99C0-16475F932B61}"/>
              </a:ext>
            </a:extLst>
          </p:cNvPr>
          <p:cNvSpPr txBox="1"/>
          <p:nvPr/>
        </p:nvSpPr>
        <p:spPr>
          <a:xfrm>
            <a:off x="4695507" y="48352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E1BEA1B-D04F-41C7-B2C3-36A5C90D6AA8}"/>
              </a:ext>
            </a:extLst>
          </p:cNvPr>
          <p:cNvSpPr txBox="1"/>
          <p:nvPr/>
        </p:nvSpPr>
        <p:spPr>
          <a:xfrm>
            <a:off x="1047875" y="48352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048196D-1D8E-4D3B-B9CE-37C5652A0FA3}"/>
              </a:ext>
            </a:extLst>
          </p:cNvPr>
          <p:cNvSpPr txBox="1"/>
          <p:nvPr/>
        </p:nvSpPr>
        <p:spPr>
          <a:xfrm>
            <a:off x="1498825" y="48352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AFA49756-4C0B-40FE-90F0-8DAF7BC1F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751" y="4944251"/>
            <a:ext cx="1905165" cy="403895"/>
          </a:xfrm>
          <a:prstGeom prst="rect">
            <a:avLst/>
          </a:prstGeom>
        </p:spPr>
      </p:pic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727B6BD-8E55-4D60-90C9-1F6F35D5FCF6}"/>
              </a:ext>
            </a:extLst>
          </p:cNvPr>
          <p:cNvSpPr txBox="1"/>
          <p:nvPr/>
        </p:nvSpPr>
        <p:spPr>
          <a:xfrm>
            <a:off x="2913913" y="4923043"/>
            <a:ext cx="48022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どうぐ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05F13A1A-420B-4CAB-84DB-C1C1B86B6BEC}"/>
              </a:ext>
            </a:extLst>
          </p:cNvPr>
          <p:cNvSpPr txBox="1"/>
          <p:nvPr/>
        </p:nvSpPr>
        <p:spPr>
          <a:xfrm>
            <a:off x="2699553" y="4923043"/>
            <a:ext cx="2461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4EB1446B-3D4C-4989-989F-4F180603B81C}"/>
              </a:ext>
            </a:extLst>
          </p:cNvPr>
          <p:cNvSpPr txBox="1"/>
          <p:nvPr/>
        </p:nvSpPr>
        <p:spPr>
          <a:xfrm>
            <a:off x="3295964" y="4930281"/>
            <a:ext cx="58529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ちゃっか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A54657F-D76A-4BC8-AAFE-E7C52293912F}"/>
              </a:ext>
            </a:extLst>
          </p:cNvPr>
          <p:cNvSpPr txBox="1"/>
          <p:nvPr/>
        </p:nvSpPr>
        <p:spPr>
          <a:xfrm>
            <a:off x="3580333" y="5397936"/>
            <a:ext cx="7487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DCFEAC4-60EF-4266-84BB-AAC852149472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58A7F29-A1B2-4601-952A-7C956E47B38B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41485165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89DA78-2407-4485-A9C1-5D919940BF01}"/>
              </a:ext>
            </a:extLst>
          </p:cNvPr>
          <p:cNvSpPr txBox="1"/>
          <p:nvPr/>
        </p:nvSpPr>
        <p:spPr>
          <a:xfrm>
            <a:off x="725198" y="1010988"/>
            <a:ext cx="769527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雨が降ってきました。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キーを押して歩いてみましょう。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2ACCF5-24AF-4880-BB05-A36F1DC3F1F6}"/>
              </a:ext>
            </a:extLst>
          </p:cNvPr>
          <p:cNvSpPr txBox="1"/>
          <p:nvPr/>
        </p:nvSpPr>
        <p:spPr>
          <a:xfrm>
            <a:off x="4572000" y="97992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A5D953-A067-4232-9D99-C5EF771EABC9}"/>
              </a:ext>
            </a:extLst>
          </p:cNvPr>
          <p:cNvSpPr txBox="1"/>
          <p:nvPr/>
        </p:nvSpPr>
        <p:spPr>
          <a:xfrm>
            <a:off x="3963853" y="979927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9C88ECA-D9D3-410C-9208-1B239838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300" y="1477269"/>
            <a:ext cx="7189508" cy="478291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AD9BA37-A1B2-4CDE-8B05-D21489D06646}"/>
              </a:ext>
            </a:extLst>
          </p:cNvPr>
          <p:cNvSpPr txBox="1"/>
          <p:nvPr/>
        </p:nvSpPr>
        <p:spPr>
          <a:xfrm>
            <a:off x="678585" y="97992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1FEA9BE-B190-4464-BD01-DF9BA8F1C035}"/>
              </a:ext>
            </a:extLst>
          </p:cNvPr>
          <p:cNvSpPr txBox="1"/>
          <p:nvPr/>
        </p:nvSpPr>
        <p:spPr>
          <a:xfrm>
            <a:off x="1211715" y="979926"/>
            <a:ext cx="34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269AF7C-97DF-49D1-B2A2-D020AABBD6DE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94695F7-A7BD-4B4A-8B27-F74F78741908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33096441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89DA78-2407-4485-A9C1-5D919940BF01}"/>
              </a:ext>
            </a:extLst>
          </p:cNvPr>
          <p:cNvSpPr txBox="1"/>
          <p:nvPr/>
        </p:nvSpPr>
        <p:spPr>
          <a:xfrm>
            <a:off x="725197" y="1010988"/>
            <a:ext cx="799017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金色のプレートの上を通過すると雷が落ちました。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全てのプレートを通過してみましょう。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2ACCF5-24AF-4880-BB05-A36F1DC3F1F6}"/>
              </a:ext>
            </a:extLst>
          </p:cNvPr>
          <p:cNvSpPr txBox="1"/>
          <p:nvPr/>
        </p:nvSpPr>
        <p:spPr>
          <a:xfrm>
            <a:off x="663891" y="993241"/>
            <a:ext cx="73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A5D953-A067-4232-9D99-C5EF771EABC9}"/>
              </a:ext>
            </a:extLst>
          </p:cNvPr>
          <p:cNvSpPr txBox="1"/>
          <p:nvPr/>
        </p:nvSpPr>
        <p:spPr>
          <a:xfrm>
            <a:off x="4623306" y="993241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9C88ECA-D9D3-410C-9208-1B23983825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101" y="1834233"/>
            <a:ext cx="7061908" cy="478291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DA39AA7-639A-4DE2-ABA8-7FAB700B8DAA}"/>
              </a:ext>
            </a:extLst>
          </p:cNvPr>
          <p:cNvSpPr txBox="1"/>
          <p:nvPr/>
        </p:nvSpPr>
        <p:spPr>
          <a:xfrm>
            <a:off x="2489628" y="993241"/>
            <a:ext cx="5423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C53107A-CB35-4A92-9B91-B893CBB2DE3F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D51FF7-CE6C-49E1-9BD2-F051E99DC684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08921DF-6279-468E-A678-92E264C7C8B6}"/>
              </a:ext>
            </a:extLst>
          </p:cNvPr>
          <p:cNvSpPr txBox="1"/>
          <p:nvPr/>
        </p:nvSpPr>
        <p:spPr>
          <a:xfrm>
            <a:off x="2942180" y="993241"/>
            <a:ext cx="73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つうか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2819D36-B7FB-4FA7-B173-DD9E6130FED3}"/>
              </a:ext>
            </a:extLst>
          </p:cNvPr>
          <p:cNvSpPr txBox="1"/>
          <p:nvPr/>
        </p:nvSpPr>
        <p:spPr>
          <a:xfrm>
            <a:off x="3982943" y="993241"/>
            <a:ext cx="73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かみなり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678A60A-0E46-4ED2-95CC-DA9A4DBC131A}"/>
              </a:ext>
            </a:extLst>
          </p:cNvPr>
          <p:cNvSpPr txBox="1"/>
          <p:nvPr/>
        </p:nvSpPr>
        <p:spPr>
          <a:xfrm>
            <a:off x="653695" y="1413737"/>
            <a:ext cx="5423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51ACFE9-3A59-431D-A7EE-3CE937E96617}"/>
              </a:ext>
            </a:extLst>
          </p:cNvPr>
          <p:cNvSpPr txBox="1"/>
          <p:nvPr/>
        </p:nvSpPr>
        <p:spPr>
          <a:xfrm>
            <a:off x="2489628" y="1413737"/>
            <a:ext cx="73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つうか</a:t>
            </a:r>
          </a:p>
        </p:txBody>
      </p:sp>
    </p:spTree>
    <p:extLst>
      <p:ext uri="{BB962C8B-B14F-4D97-AF65-F5344CB8AC3E}">
        <p14:creationId xmlns:p14="http://schemas.microsoft.com/office/powerpoint/2010/main" val="18390523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．電源を供給しよう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89DA78-2407-4485-A9C1-5D919940BF01}"/>
              </a:ext>
            </a:extLst>
          </p:cNvPr>
          <p:cNvSpPr txBox="1"/>
          <p:nvPr/>
        </p:nvSpPr>
        <p:spPr>
          <a:xfrm>
            <a:off x="725197" y="1010988"/>
            <a:ext cx="799017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電源が供給されました！ミッション完了です。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A5D953-A067-4232-9D99-C5EF771EABC9}"/>
              </a:ext>
            </a:extLst>
          </p:cNvPr>
          <p:cNvSpPr txBox="1"/>
          <p:nvPr/>
        </p:nvSpPr>
        <p:spPr>
          <a:xfrm>
            <a:off x="4283422" y="994555"/>
            <a:ext cx="8737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9C88ECA-D9D3-410C-9208-1B239838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300" y="1477269"/>
            <a:ext cx="7189508" cy="478291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460903D-696C-4C39-9A28-563C322145D2}"/>
              </a:ext>
            </a:extLst>
          </p:cNvPr>
          <p:cNvSpPr txBox="1"/>
          <p:nvPr/>
        </p:nvSpPr>
        <p:spPr>
          <a:xfrm>
            <a:off x="948273" y="384982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でんげん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B9D0243-CD33-458D-AB9D-7FE53A3D5812}"/>
              </a:ext>
            </a:extLst>
          </p:cNvPr>
          <p:cNvSpPr txBox="1"/>
          <p:nvPr/>
        </p:nvSpPr>
        <p:spPr>
          <a:xfrm>
            <a:off x="1865603" y="384982"/>
            <a:ext cx="8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きょうきゅう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FAFBC8A-AB69-4A21-94C2-87A86B3D0F1D}"/>
              </a:ext>
            </a:extLst>
          </p:cNvPr>
          <p:cNvSpPr txBox="1"/>
          <p:nvPr/>
        </p:nvSpPr>
        <p:spPr>
          <a:xfrm>
            <a:off x="646336" y="994555"/>
            <a:ext cx="801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BA20AAC-1092-4714-B9FA-8FFAACFD12CA}"/>
              </a:ext>
            </a:extLst>
          </p:cNvPr>
          <p:cNvSpPr txBox="1"/>
          <p:nvPr/>
        </p:nvSpPr>
        <p:spPr>
          <a:xfrm>
            <a:off x="1198507" y="994555"/>
            <a:ext cx="10259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きょうきゅう</a:t>
            </a:r>
          </a:p>
        </p:txBody>
      </p:sp>
    </p:spTree>
    <p:extLst>
      <p:ext uri="{BB962C8B-B14F-4D97-AF65-F5344CB8AC3E}">
        <p14:creationId xmlns:p14="http://schemas.microsoft.com/office/powerpoint/2010/main" val="8759571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雷に当たるとどうなる？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89DA78-2407-4485-A9C1-5D919940BF01}"/>
              </a:ext>
            </a:extLst>
          </p:cNvPr>
          <p:cNvSpPr txBox="1"/>
          <p:nvPr/>
        </p:nvSpPr>
        <p:spPr>
          <a:xfrm>
            <a:off x="4502399" y="1462477"/>
            <a:ext cx="4653779" cy="1719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プレイヤーに雷が当たると体力が減ります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通過したら素早くその場から離れましょう。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少し時間が経つと体力は回復します。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A5D953-A067-4232-9D99-C5EF771EABC9}"/>
              </a:ext>
            </a:extLst>
          </p:cNvPr>
          <p:cNvSpPr txBox="1"/>
          <p:nvPr/>
        </p:nvSpPr>
        <p:spPr>
          <a:xfrm>
            <a:off x="7960892" y="1448037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9C88ECA-D9D3-410C-9208-1B23983825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64" y="1028826"/>
            <a:ext cx="4071806" cy="275433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C53107A-CB35-4A92-9B91-B893CBB2DE3F}"/>
              </a:ext>
            </a:extLst>
          </p:cNvPr>
          <p:cNvSpPr txBox="1"/>
          <p:nvPr/>
        </p:nvSpPr>
        <p:spPr>
          <a:xfrm>
            <a:off x="494968" y="380187"/>
            <a:ext cx="801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D51FF7-CE6C-49E1-9BD2-F051E99DC684}"/>
              </a:ext>
            </a:extLst>
          </p:cNvPr>
          <p:cNvSpPr txBox="1"/>
          <p:nvPr/>
        </p:nvSpPr>
        <p:spPr>
          <a:xfrm>
            <a:off x="1232557" y="380187"/>
            <a:ext cx="695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かみなり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2819D36-B7FB-4FA7-B173-DD9E6130FED3}"/>
              </a:ext>
            </a:extLst>
          </p:cNvPr>
          <p:cNvSpPr txBox="1"/>
          <p:nvPr/>
        </p:nvSpPr>
        <p:spPr>
          <a:xfrm>
            <a:off x="7137586" y="1448037"/>
            <a:ext cx="8499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たいりょく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678A60A-0E46-4ED2-95CC-DA9A4DBC131A}"/>
              </a:ext>
            </a:extLst>
          </p:cNvPr>
          <p:cNvSpPr txBox="1"/>
          <p:nvPr/>
        </p:nvSpPr>
        <p:spPr>
          <a:xfrm>
            <a:off x="5664345" y="1866483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すばや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51ACFE9-3A59-431D-A7EE-3CE937E96617}"/>
              </a:ext>
            </a:extLst>
          </p:cNvPr>
          <p:cNvSpPr txBox="1"/>
          <p:nvPr/>
        </p:nvSpPr>
        <p:spPr>
          <a:xfrm>
            <a:off x="4449574" y="1866482"/>
            <a:ext cx="73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つうか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93C5FDD-9A4A-4BA9-9383-D251C2BD65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4788" y="4036041"/>
            <a:ext cx="4107557" cy="272493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079A291-73AA-4A49-9277-0023FB9C74F7}"/>
              </a:ext>
            </a:extLst>
          </p:cNvPr>
          <p:cNvSpPr txBox="1"/>
          <p:nvPr/>
        </p:nvSpPr>
        <p:spPr>
          <a:xfrm>
            <a:off x="4482253" y="4114552"/>
            <a:ext cx="4653779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体力が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になると、ミッション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スタート地点に戻されてしまいます。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戻るとミッション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の課題を進めることができなくなります。注意してください。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DE4EABF-1164-46F1-B762-ED67DA58C165}"/>
              </a:ext>
            </a:extLst>
          </p:cNvPr>
          <p:cNvSpPr txBox="1"/>
          <p:nvPr/>
        </p:nvSpPr>
        <p:spPr>
          <a:xfrm>
            <a:off x="4420946" y="4096805"/>
            <a:ext cx="8456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たいりょく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A664954-9E0E-44E4-9457-47283A5A58FD}"/>
              </a:ext>
            </a:extLst>
          </p:cNvPr>
          <p:cNvSpPr txBox="1"/>
          <p:nvPr/>
        </p:nvSpPr>
        <p:spPr>
          <a:xfrm>
            <a:off x="6026836" y="4508099"/>
            <a:ext cx="505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0C8D8C-D89E-4559-8B09-70A2D8CB1A6F}"/>
              </a:ext>
            </a:extLst>
          </p:cNvPr>
          <p:cNvSpPr txBox="1"/>
          <p:nvPr/>
        </p:nvSpPr>
        <p:spPr>
          <a:xfrm>
            <a:off x="7436577" y="1842706"/>
            <a:ext cx="467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5DF8D9-785E-46C5-8DF9-FBF5AC10F592}"/>
              </a:ext>
            </a:extLst>
          </p:cNvPr>
          <p:cNvSpPr txBox="1"/>
          <p:nvPr/>
        </p:nvSpPr>
        <p:spPr>
          <a:xfrm>
            <a:off x="6628477" y="5329141"/>
            <a:ext cx="73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B8B2CED-5817-46E4-8841-3D9195301F17}"/>
              </a:ext>
            </a:extLst>
          </p:cNvPr>
          <p:cNvSpPr txBox="1"/>
          <p:nvPr/>
        </p:nvSpPr>
        <p:spPr>
          <a:xfrm>
            <a:off x="6480102" y="5740272"/>
            <a:ext cx="73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F80A061-2637-497D-9E7B-225622CA60FB}"/>
              </a:ext>
            </a:extLst>
          </p:cNvPr>
          <p:cNvSpPr txBox="1"/>
          <p:nvPr/>
        </p:nvSpPr>
        <p:spPr>
          <a:xfrm>
            <a:off x="4400500" y="5329142"/>
            <a:ext cx="5423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70ABBCC-E4AC-4FA3-A408-2FC4E8987C68}"/>
              </a:ext>
            </a:extLst>
          </p:cNvPr>
          <p:cNvSpPr txBox="1"/>
          <p:nvPr/>
        </p:nvSpPr>
        <p:spPr>
          <a:xfrm>
            <a:off x="5449438" y="4508509"/>
            <a:ext cx="577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ちてん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D7C2E4-7AC1-4E2A-B961-953B25836D98}"/>
              </a:ext>
            </a:extLst>
          </p:cNvPr>
          <p:cNvSpPr txBox="1"/>
          <p:nvPr/>
        </p:nvSpPr>
        <p:spPr>
          <a:xfrm>
            <a:off x="6367390" y="1448037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6F8774D-68C2-4416-9E3A-6BF947C87B62}"/>
              </a:ext>
            </a:extLst>
          </p:cNvPr>
          <p:cNvSpPr txBox="1"/>
          <p:nvPr/>
        </p:nvSpPr>
        <p:spPr>
          <a:xfrm>
            <a:off x="5706299" y="1448037"/>
            <a:ext cx="73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かみなり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0267228-6D7E-437D-B7EA-E6A4FDC2A147}"/>
              </a:ext>
            </a:extLst>
          </p:cNvPr>
          <p:cNvSpPr txBox="1"/>
          <p:nvPr/>
        </p:nvSpPr>
        <p:spPr>
          <a:xfrm>
            <a:off x="6824081" y="1862792"/>
            <a:ext cx="34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8D7B54F-FB73-469F-BCB8-EC6FC13FC289}"/>
              </a:ext>
            </a:extLst>
          </p:cNvPr>
          <p:cNvSpPr txBox="1"/>
          <p:nvPr/>
        </p:nvSpPr>
        <p:spPr>
          <a:xfrm>
            <a:off x="4472345" y="2680593"/>
            <a:ext cx="467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E15E9BE-3678-48C7-9D7C-EA169376D65B}"/>
              </a:ext>
            </a:extLst>
          </p:cNvPr>
          <p:cNvSpPr txBox="1"/>
          <p:nvPr/>
        </p:nvSpPr>
        <p:spPr>
          <a:xfrm>
            <a:off x="4913306" y="2680593"/>
            <a:ext cx="73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E115EC3-104F-42DD-8689-7A67F7A015AC}"/>
              </a:ext>
            </a:extLst>
          </p:cNvPr>
          <p:cNvSpPr txBox="1"/>
          <p:nvPr/>
        </p:nvSpPr>
        <p:spPr>
          <a:xfrm>
            <a:off x="5680702" y="2680593"/>
            <a:ext cx="34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8A4AB9F-8616-4855-9D3D-0677369E6C0F}"/>
              </a:ext>
            </a:extLst>
          </p:cNvPr>
          <p:cNvSpPr txBox="1"/>
          <p:nvPr/>
        </p:nvSpPr>
        <p:spPr>
          <a:xfrm>
            <a:off x="6217961" y="2680593"/>
            <a:ext cx="8499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たいりょく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61FCEE-E11D-4CB6-BBC6-17ADF5A06260}"/>
              </a:ext>
            </a:extLst>
          </p:cNvPr>
          <p:cNvSpPr txBox="1"/>
          <p:nvPr/>
        </p:nvSpPr>
        <p:spPr>
          <a:xfrm>
            <a:off x="6974112" y="2680593"/>
            <a:ext cx="73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かいふく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38D624E-B03F-4760-9452-CC027C37C955}"/>
              </a:ext>
            </a:extLst>
          </p:cNvPr>
          <p:cNvSpPr txBox="1"/>
          <p:nvPr/>
        </p:nvSpPr>
        <p:spPr>
          <a:xfrm>
            <a:off x="7314813" y="5329140"/>
            <a:ext cx="5423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C42FF53B-409A-49D2-AAC8-1B505C43E15F}"/>
              </a:ext>
            </a:extLst>
          </p:cNvPr>
          <p:cNvSpPr/>
          <p:nvPr/>
        </p:nvSpPr>
        <p:spPr>
          <a:xfrm>
            <a:off x="340601" y="4123096"/>
            <a:ext cx="1110130" cy="2462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CB68B13C-EFAA-4C2C-AA3A-48EF1A457829}"/>
              </a:ext>
            </a:extLst>
          </p:cNvPr>
          <p:cNvSpPr/>
          <p:nvPr/>
        </p:nvSpPr>
        <p:spPr>
          <a:xfrm>
            <a:off x="1450731" y="3305889"/>
            <a:ext cx="1110130" cy="2462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1319D817-89B0-44AD-8B6D-73A47E951463}"/>
              </a:ext>
            </a:extLst>
          </p:cNvPr>
          <p:cNvSpPr/>
          <p:nvPr/>
        </p:nvSpPr>
        <p:spPr>
          <a:xfrm rot="5400000">
            <a:off x="2016431" y="373800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19E12ED-CF61-42A2-A84B-784D8DDB5F1A}"/>
              </a:ext>
            </a:extLst>
          </p:cNvPr>
          <p:cNvSpPr txBox="1"/>
          <p:nvPr/>
        </p:nvSpPr>
        <p:spPr>
          <a:xfrm>
            <a:off x="2052540" y="380187"/>
            <a:ext cx="286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70853023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513E87-365D-4BC5-BFC4-EA7432BBC1AA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D6B741-EED1-46BF-A9B6-694A1ED1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1050" y="1657069"/>
            <a:ext cx="7442432" cy="4951176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キーを押し、「セーブして終了」ボタンを押します。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5159895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3355506" y="1011783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1398429" y="3648722"/>
            <a:ext cx="2443809" cy="2675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B120EE-5A00-4D2C-B7E6-246AC3229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64" y="1871245"/>
            <a:ext cx="4656596" cy="38224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77634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もう一度「セーブして終了」ボタンを押すと、課題が終了します。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4346198" y="1027476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906164" y="1027476"/>
            <a:ext cx="57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2509714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2090887" y="4145872"/>
            <a:ext cx="4336546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F1E224-5362-4B02-81B0-CC0278D20130}"/>
              </a:ext>
            </a:extLst>
          </p:cNvPr>
          <p:cNvSpPr txBox="1"/>
          <p:nvPr/>
        </p:nvSpPr>
        <p:spPr>
          <a:xfrm>
            <a:off x="5797326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99F94B-20EE-4F28-8B45-37E0C8D4F5D8}"/>
              </a:ext>
            </a:extLst>
          </p:cNvPr>
          <p:cNvSpPr txBox="1"/>
          <p:nvPr/>
        </p:nvSpPr>
        <p:spPr>
          <a:xfrm>
            <a:off x="5299969" y="1027476"/>
            <a:ext cx="594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F973D-125A-4C68-8595-DB96FB6FCAE7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992234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（リンク）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3768</Words>
  <Application>Microsoft Office PowerPoint</Application>
  <PresentationFormat>画面に合わせる (4:3)</PresentationFormat>
  <Paragraphs>1204</Paragraphs>
  <Slides>88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88</vt:i4>
      </vt:variant>
    </vt:vector>
  </HeadingPairs>
  <TitlesOfParts>
    <vt:vector size="94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第14回　恐竜時代から抜け出そう！</vt:lpstr>
      <vt:lpstr>目次</vt:lpstr>
      <vt:lpstr>本日のミッション！</vt:lpstr>
      <vt:lpstr>ミッション：恐竜時代から抜け出そう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ミッション1：忍び足で進もう</vt:lpstr>
      <vt:lpstr>世界の作成</vt:lpstr>
      <vt:lpstr>ストーリーの確認</vt:lpstr>
      <vt:lpstr>ストーリーの確認</vt:lpstr>
      <vt:lpstr>ストーリーの確認</vt:lpstr>
      <vt:lpstr>ストーリーの確認</vt:lpstr>
      <vt:lpstr>1．忍び足で進もう</vt:lpstr>
      <vt:lpstr>1．忍び足で進もう</vt:lpstr>
      <vt:lpstr>1．忍び足で進もう</vt:lpstr>
      <vt:lpstr>1．忍び足で進もう</vt:lpstr>
      <vt:lpstr>1．忍び足で進もう</vt:lpstr>
      <vt:lpstr>1．忍び足で進もう</vt:lpstr>
      <vt:lpstr>1．忍び足で進もう</vt:lpstr>
      <vt:lpstr>【参考】恐竜に見つかった時は？</vt:lpstr>
      <vt:lpstr>ミッション2：トンネルを進もう</vt:lpstr>
      <vt:lpstr>ストーリーの確認</vt:lpstr>
      <vt:lpstr>ストーリーの確認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　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</vt:lpstr>
      <vt:lpstr>2．トンネルを進もう</vt:lpstr>
      <vt:lpstr>【参考】水中呼吸ができなくなると？</vt:lpstr>
      <vt:lpstr>ミッション3：溶岩を渡ろう</vt:lpstr>
      <vt:lpstr>3．溶岩を渡ろう</vt:lpstr>
      <vt:lpstr>3．溶岩を渡ろう</vt:lpstr>
      <vt:lpstr>3．溶岩を渡ろう</vt:lpstr>
      <vt:lpstr>3．溶岩を渡ろう</vt:lpstr>
      <vt:lpstr>【参考】火炎耐性がなくなると？</vt:lpstr>
      <vt:lpstr>ミッション4：くぼみを進もう</vt:lpstr>
      <vt:lpstr>4．くぼみを進もう</vt:lpstr>
      <vt:lpstr>4．くぼみを進もう</vt:lpstr>
      <vt:lpstr>4．くぼみを進もう</vt:lpstr>
      <vt:lpstr>4．くぼみを進もう</vt:lpstr>
      <vt:lpstr>4．くぼみを進もう</vt:lpstr>
      <vt:lpstr>4．くぼみを進もう</vt:lpstr>
      <vt:lpstr>4．くぼみを進もう</vt:lpstr>
      <vt:lpstr>ミッション5：電源を供給しよう</vt:lpstr>
      <vt:lpstr>5．電源を供給しよう</vt:lpstr>
      <vt:lpstr>5．電源を供給しよう</vt:lpstr>
      <vt:lpstr>5．電源を供給しよう</vt:lpstr>
      <vt:lpstr>5．電源を供給しよう</vt:lpstr>
      <vt:lpstr>5．電源を供給しよう</vt:lpstr>
      <vt:lpstr>5．電源を供給しよう</vt:lpstr>
      <vt:lpstr>5．電源を供給しよう</vt:lpstr>
      <vt:lpstr>【相対座標について】</vt:lpstr>
      <vt:lpstr>5．電源を供給しよう</vt:lpstr>
      <vt:lpstr>5．電源を供給しよう</vt:lpstr>
      <vt:lpstr>5．電源を供給しよう</vt:lpstr>
      <vt:lpstr>5．電源を供給しよう</vt:lpstr>
      <vt:lpstr>5．電源を供給しよう</vt:lpstr>
      <vt:lpstr>5．電源を供給しよう</vt:lpstr>
      <vt:lpstr>5．電源を供給しよう</vt:lpstr>
      <vt:lpstr>5．電源を供給しよう</vt:lpstr>
      <vt:lpstr>【参考】雷に当たるとどうなる？</vt:lpstr>
      <vt:lpstr>課題の終了</vt:lpstr>
      <vt:lpstr>課題の終了</vt:lpstr>
      <vt:lpstr>課題の終了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2022-07-17T17:37:48Z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