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2"/>
  </p:notesMasterIdLst>
  <p:handoutMasterIdLst>
    <p:handoutMasterId r:id="rId93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949" r:id="rId23"/>
    <p:sldId id="1165" r:id="rId24"/>
    <p:sldId id="1344" r:id="rId25"/>
    <p:sldId id="1346" r:id="rId26"/>
    <p:sldId id="1278" r:id="rId27"/>
    <p:sldId id="1345" r:id="rId28"/>
    <p:sldId id="1348" r:id="rId29"/>
    <p:sldId id="1349" r:id="rId30"/>
    <p:sldId id="1413" r:id="rId31"/>
    <p:sldId id="1011" r:id="rId32"/>
    <p:sldId id="956" r:id="rId33"/>
    <p:sldId id="1350" r:id="rId34"/>
    <p:sldId id="1351" r:id="rId35"/>
    <p:sldId id="1352" r:id="rId36"/>
    <p:sldId id="1353" r:id="rId37"/>
    <p:sldId id="1354" r:id="rId38"/>
    <p:sldId id="1355" r:id="rId39"/>
    <p:sldId id="1356" r:id="rId40"/>
    <p:sldId id="1357" r:id="rId41"/>
    <p:sldId id="1359" r:id="rId42"/>
    <p:sldId id="1360" r:id="rId43"/>
    <p:sldId id="1358" r:id="rId44"/>
    <p:sldId id="1361" r:id="rId45"/>
    <p:sldId id="1362" r:id="rId46"/>
    <p:sldId id="1363" r:id="rId47"/>
    <p:sldId id="1364" r:id="rId48"/>
    <p:sldId id="1365" r:id="rId49"/>
    <p:sldId id="1366" r:id="rId50"/>
    <p:sldId id="1367" r:id="rId51"/>
    <p:sldId id="1368" r:id="rId52"/>
    <p:sldId id="1369" r:id="rId53"/>
    <p:sldId id="1370" r:id="rId54"/>
    <p:sldId id="1371" r:id="rId55"/>
    <p:sldId id="1372" r:id="rId56"/>
    <p:sldId id="1375" r:id="rId57"/>
    <p:sldId id="1376" r:id="rId58"/>
    <p:sldId id="1412" r:id="rId59"/>
    <p:sldId id="1377" r:id="rId60"/>
    <p:sldId id="1378" r:id="rId61"/>
    <p:sldId id="1379" r:id="rId62"/>
    <p:sldId id="1380" r:id="rId63"/>
    <p:sldId id="1381" r:id="rId64"/>
    <p:sldId id="1384" r:id="rId65"/>
    <p:sldId id="1387" r:id="rId66"/>
    <p:sldId id="1388" r:id="rId67"/>
    <p:sldId id="1391" r:id="rId68"/>
    <p:sldId id="1393" r:id="rId69"/>
    <p:sldId id="1385" r:id="rId70"/>
    <p:sldId id="1394" r:id="rId71"/>
    <p:sldId id="1395" r:id="rId72"/>
    <p:sldId id="1396" r:id="rId73"/>
    <p:sldId id="1397" r:id="rId74"/>
    <p:sldId id="1398" r:id="rId75"/>
    <p:sldId id="1399" r:id="rId76"/>
    <p:sldId id="1400" r:id="rId77"/>
    <p:sldId id="1401" r:id="rId78"/>
    <p:sldId id="1404" r:id="rId79"/>
    <p:sldId id="1403" r:id="rId80"/>
    <p:sldId id="1405" r:id="rId81"/>
    <p:sldId id="1406" r:id="rId82"/>
    <p:sldId id="1402" r:id="rId83"/>
    <p:sldId id="1408" r:id="rId84"/>
    <p:sldId id="1409" r:id="rId85"/>
    <p:sldId id="1411" r:id="rId86"/>
    <p:sldId id="943" r:id="rId87"/>
    <p:sldId id="931" r:id="rId88"/>
    <p:sldId id="1010" r:id="rId89"/>
    <p:sldId id="335" r:id="rId90"/>
    <p:sldId id="833" r:id="rId9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4B"/>
    <a:srgbClr val="85D4E7"/>
    <a:srgbClr val="808080"/>
    <a:srgbClr val="575E75"/>
    <a:srgbClr val="C55A11"/>
    <a:srgbClr val="79AE02"/>
    <a:srgbClr val="067F9C"/>
    <a:srgbClr val="03556D"/>
    <a:srgbClr val="145C72"/>
    <a:srgbClr val="0C5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4" autoAdjust="0"/>
    <p:restoredTop sz="95244" autoAdjust="0"/>
  </p:normalViewPr>
  <p:slideViewPr>
    <p:cSldViewPr snapToGrid="0">
      <p:cViewPr varScale="1">
        <p:scale>
          <a:sx n="119" d="100"/>
          <a:sy n="119" d="100"/>
        </p:scale>
        <p:origin x="356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handoutMaster" Target="handoutMasters/handoutMaster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2023/1/23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2023/1/23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71619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1964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70386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24320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81054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4.png"/><Relationship Id="rId7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4.pn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79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2.PNG"/><Relationship Id="rId7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89.png"/><Relationship Id="rId5" Type="http://schemas.openxmlformats.org/officeDocument/2006/relationships/image" Target="../media/image66.png"/><Relationship Id="rId10" Type="http://schemas.openxmlformats.org/officeDocument/2006/relationships/image" Target="../media/image88.PNG"/><Relationship Id="rId4" Type="http://schemas.openxmlformats.org/officeDocument/2006/relationships/image" Target="../media/image33.PNG"/><Relationship Id="rId9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91.PNG"/><Relationship Id="rId7" Type="http://schemas.openxmlformats.org/officeDocument/2006/relationships/image" Target="../media/image33.PNG"/><Relationship Id="rId12" Type="http://schemas.openxmlformats.org/officeDocument/2006/relationships/image" Target="../media/image88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6.png"/><Relationship Id="rId10" Type="http://schemas.openxmlformats.org/officeDocument/2006/relationships/image" Target="../media/image87.PNG"/><Relationship Id="rId4" Type="http://schemas.openxmlformats.org/officeDocument/2006/relationships/image" Target="../media/image32.PNG"/><Relationship Id="rId9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8.PNG"/><Relationship Id="rId7" Type="http://schemas.openxmlformats.org/officeDocument/2006/relationships/image" Target="../media/image3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66.png"/><Relationship Id="rId4" Type="http://schemas.openxmlformats.org/officeDocument/2006/relationships/image" Target="../media/image3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7.PNG"/><Relationship Id="rId7" Type="http://schemas.openxmlformats.org/officeDocument/2006/relationships/image" Target="../media/image11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66.png"/><Relationship Id="rId4" Type="http://schemas.openxmlformats.org/officeDocument/2006/relationships/image" Target="../media/image3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14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09.PNG"/><Relationship Id="rId4" Type="http://schemas.openxmlformats.org/officeDocument/2006/relationships/image" Target="../media/image4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109.PNG"/><Relationship Id="rId7" Type="http://schemas.openxmlformats.org/officeDocument/2006/relationships/image" Target="../media/image11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15.PNG"/><Relationship Id="rId4" Type="http://schemas.openxmlformats.org/officeDocument/2006/relationships/image" Target="../media/image6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17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hyperlink" Target="https://minecraft.fandom.com/ja/wiki/%E3%83%87%E3%83%BC%E3%82%BF%E5%80%A4/Bedrock_Editio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13</a:t>
            </a:r>
            <a:r>
              <a:rPr lang="ja-JP" altLang="en-US" dirty="0"/>
              <a:t>回　特別な力の実験をしよう！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7808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7B0A38-F202-4F9F-8946-615F66D80705}"/>
              </a:ext>
            </a:extLst>
          </p:cNvPr>
          <p:cNvSpPr txBox="1"/>
          <p:nvPr/>
        </p:nvSpPr>
        <p:spPr>
          <a:xfrm>
            <a:off x="2251493" y="4866651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とくべつ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7AFD4E-B6E8-4068-A16B-87B54B8789EA}"/>
              </a:ext>
            </a:extLst>
          </p:cNvPr>
          <p:cNvSpPr txBox="1"/>
          <p:nvPr/>
        </p:nvSpPr>
        <p:spPr>
          <a:xfrm>
            <a:off x="4176346" y="4864403"/>
            <a:ext cx="933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じっけん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CF169A-E428-4A44-ACEA-0D728271C728}"/>
              </a:ext>
            </a:extLst>
          </p:cNvPr>
          <p:cNvSpPr txBox="1"/>
          <p:nvPr/>
        </p:nvSpPr>
        <p:spPr>
          <a:xfrm>
            <a:off x="3333544" y="4862286"/>
            <a:ext cx="675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ちから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F5DE8829-D921-490E-84EA-94FDD8D24F4C}"/>
              </a:ext>
            </a:extLst>
          </p:cNvPr>
          <p:cNvSpPr txBox="1">
            <a:spLocks/>
          </p:cNvSpPr>
          <p:nvPr/>
        </p:nvSpPr>
        <p:spPr>
          <a:xfrm>
            <a:off x="4818747" y="1461264"/>
            <a:ext cx="4147187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ブロックを選んで指定の場所に置こう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：雨を降らせよう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8" y="1463040"/>
            <a:ext cx="4503591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：溶岩を渡ろう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：階段を登ろう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：ピラミッドを作ろう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DBC3A7-9B6B-4BF3-8544-5AF0EF0CC98F}"/>
              </a:ext>
            </a:extLst>
          </p:cNvPr>
          <p:cNvSpPr txBox="1"/>
          <p:nvPr/>
        </p:nvSpPr>
        <p:spPr>
          <a:xfrm>
            <a:off x="6021428" y="2145954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032813" y="373626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671168" y="3734949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2592C76-AE25-48BA-8765-BF8135245124}"/>
              </a:ext>
            </a:extLst>
          </p:cNvPr>
          <p:cNvSpPr txBox="1"/>
          <p:nvPr/>
        </p:nvSpPr>
        <p:spPr>
          <a:xfrm>
            <a:off x="6759788" y="2145954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8231BF-DBBB-429B-BE22-85CC550F61E2}"/>
              </a:ext>
            </a:extLst>
          </p:cNvPr>
          <p:cNvSpPr txBox="1"/>
          <p:nvPr/>
        </p:nvSpPr>
        <p:spPr>
          <a:xfrm>
            <a:off x="2419663" y="3925276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9D9917-7B3B-457C-9127-D50641CBB917}"/>
              </a:ext>
            </a:extLst>
          </p:cNvPr>
          <p:cNvSpPr txBox="1"/>
          <p:nvPr/>
        </p:nvSpPr>
        <p:spPr>
          <a:xfrm>
            <a:off x="1779539" y="3928082"/>
            <a:ext cx="6460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760C0E-3ADB-41AD-918C-E43D072896E1}"/>
              </a:ext>
            </a:extLst>
          </p:cNvPr>
          <p:cNvSpPr txBox="1"/>
          <p:nvPr/>
        </p:nvSpPr>
        <p:spPr>
          <a:xfrm>
            <a:off x="2427846" y="3131124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C3C452-EF74-45DB-8113-6EB9599CD6D8}"/>
              </a:ext>
            </a:extLst>
          </p:cNvPr>
          <p:cNvSpPr txBox="1"/>
          <p:nvPr/>
        </p:nvSpPr>
        <p:spPr>
          <a:xfrm>
            <a:off x="1762209" y="3131124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A011096-BC43-4DC5-8B0B-6AB85C3CE4E8}"/>
              </a:ext>
            </a:extLst>
          </p:cNvPr>
          <p:cNvSpPr txBox="1"/>
          <p:nvPr/>
        </p:nvSpPr>
        <p:spPr>
          <a:xfrm>
            <a:off x="7475386" y="2145954"/>
            <a:ext cx="5771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009956C-A38E-4F72-93B2-7BAD0109EDEE}"/>
              </a:ext>
            </a:extLst>
          </p:cNvPr>
          <p:cNvSpPr txBox="1"/>
          <p:nvPr/>
        </p:nvSpPr>
        <p:spPr>
          <a:xfrm>
            <a:off x="2726106" y="4709206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8DCA6D9-6CD4-406B-98B1-1DE05BC60E23}"/>
              </a:ext>
            </a:extLst>
          </p:cNvPr>
          <p:cNvSpPr txBox="1"/>
          <p:nvPr/>
        </p:nvSpPr>
        <p:spPr>
          <a:xfrm>
            <a:off x="8108191" y="2137162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43E69A-C6A6-40BE-BFCA-A861EB20BD34}"/>
              </a:ext>
            </a:extLst>
          </p:cNvPr>
          <p:cNvSpPr txBox="1"/>
          <p:nvPr/>
        </p:nvSpPr>
        <p:spPr>
          <a:xfrm>
            <a:off x="6196095" y="2933274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A290B3-BBC2-4440-8E73-A52C71E7DA15}"/>
              </a:ext>
            </a:extLst>
          </p:cNvPr>
          <p:cNvSpPr txBox="1"/>
          <p:nvPr/>
        </p:nvSpPr>
        <p:spPr>
          <a:xfrm>
            <a:off x="6639003" y="2933274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289" b="33627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ミッション：特別な力の実験をしよう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471665" y="943517"/>
            <a:ext cx="86371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プログラム実行のきっかけ（イベント）、変数、座標の使い方を学ぼう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今回は「実験」のストーリーにチャレンジするよ！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7805006" y="1661394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72158" y="1034973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79727" y="2477362"/>
            <a:ext cx="2227357" cy="204657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6006982" y="1661394"/>
            <a:ext cx="737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A81D-E294-49E8-AFEF-72DB1403D402}"/>
              </a:ext>
            </a:extLst>
          </p:cNvPr>
          <p:cNvSpPr txBox="1"/>
          <p:nvPr/>
        </p:nvSpPr>
        <p:spPr>
          <a:xfrm>
            <a:off x="2570171" y="5147445"/>
            <a:ext cx="650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じっけん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6FAAF1D-429D-4C9B-8472-C4B3315E2787}"/>
              </a:ext>
            </a:extLst>
          </p:cNvPr>
          <p:cNvSpPr txBox="1"/>
          <p:nvPr/>
        </p:nvSpPr>
        <p:spPr>
          <a:xfrm>
            <a:off x="1938873" y="400846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とくべつ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DA0C3B-43B8-4BD6-8B61-4674395344C2}"/>
              </a:ext>
            </a:extLst>
          </p:cNvPr>
          <p:cNvSpPr txBox="1"/>
          <p:nvPr/>
        </p:nvSpPr>
        <p:spPr>
          <a:xfrm>
            <a:off x="3548139" y="400846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じっけん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4ECB525-3A79-41F5-A25C-DE50992BC4B0}"/>
              </a:ext>
            </a:extLst>
          </p:cNvPr>
          <p:cNvSpPr txBox="1"/>
          <p:nvPr/>
        </p:nvSpPr>
        <p:spPr>
          <a:xfrm>
            <a:off x="5266870" y="1661394"/>
            <a:ext cx="737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00A98B-AB6F-4692-8EA0-4D374562B0B0}"/>
              </a:ext>
            </a:extLst>
          </p:cNvPr>
          <p:cNvSpPr txBox="1"/>
          <p:nvPr/>
        </p:nvSpPr>
        <p:spPr>
          <a:xfrm>
            <a:off x="1686619" y="1661394"/>
            <a:ext cx="72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341F8B-4DB4-46F3-84C7-8AB9C56D6E06}"/>
              </a:ext>
            </a:extLst>
          </p:cNvPr>
          <p:cNvSpPr txBox="1"/>
          <p:nvPr/>
        </p:nvSpPr>
        <p:spPr>
          <a:xfrm>
            <a:off x="7316570" y="1661394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7D675EB-7A1F-4A6A-9288-2B528AA54292}"/>
              </a:ext>
            </a:extLst>
          </p:cNvPr>
          <p:cNvSpPr txBox="1"/>
          <p:nvPr/>
        </p:nvSpPr>
        <p:spPr>
          <a:xfrm>
            <a:off x="6804855" y="1661394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586AD72-972F-4FDB-973A-BCD42246F2B8}"/>
              </a:ext>
            </a:extLst>
          </p:cNvPr>
          <p:cNvSpPr txBox="1"/>
          <p:nvPr/>
        </p:nvSpPr>
        <p:spPr>
          <a:xfrm>
            <a:off x="2796259" y="400846"/>
            <a:ext cx="631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ちから</a:t>
            </a: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1649" y="1650650"/>
            <a:ext cx="7620700" cy="4921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485" y="2290526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32153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1650" y="1650651"/>
            <a:ext cx="7620696" cy="49219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実験」をクリックします。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779291" y="3218867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263A5D-50AD-4D15-9B84-635D57655452}"/>
              </a:ext>
            </a:extLst>
          </p:cNvPr>
          <p:cNvSpPr txBox="1"/>
          <p:nvPr/>
        </p:nvSpPr>
        <p:spPr>
          <a:xfrm>
            <a:off x="2204051" y="1091408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じっけん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：溶岩を渡ろう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677E26-7426-4D9A-976E-16389648CA51}"/>
              </a:ext>
            </a:extLst>
          </p:cNvPr>
          <p:cNvSpPr txBox="1"/>
          <p:nvPr/>
        </p:nvSpPr>
        <p:spPr>
          <a:xfrm>
            <a:off x="4147457" y="1412004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  <a:endParaRPr kumimoji="1" lang="ja-JP" altLang="en-US" sz="14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E6F7C6A-6726-442C-AF36-943ED68302D6}"/>
              </a:ext>
            </a:extLst>
          </p:cNvPr>
          <p:cNvSpPr txBox="1"/>
          <p:nvPr/>
        </p:nvSpPr>
        <p:spPr>
          <a:xfrm>
            <a:off x="2901461" y="1412004"/>
            <a:ext cx="940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1650" y="1650650"/>
            <a:ext cx="7620696" cy="49219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9569" y="2210542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3134" y="1615477"/>
            <a:ext cx="7497730" cy="484250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546059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946558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4159794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8801" y="2848855"/>
            <a:ext cx="6394824" cy="32340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60" y="1028826"/>
            <a:ext cx="83712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ようこそ！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あなたはタイムトラベル（時間旅行）をする、最初の人類となる準備はできていますか？タイムゲートに入る前に、特別な力のテストをし、準備ができているかを確認しましょう。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4606118" y="1587319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1417733" y="5488601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1275655" y="6211101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5764497" y="6272224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3739365" y="627969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7053934" y="207091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5231629" y="1587319"/>
            <a:ext cx="635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じんるい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2155308" y="207091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4997650" y="207091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4D82E99-BEF8-4D47-883F-EBA6765CA048}"/>
              </a:ext>
            </a:extLst>
          </p:cNvPr>
          <p:cNvSpPr txBox="1"/>
          <p:nvPr/>
        </p:nvSpPr>
        <p:spPr>
          <a:xfrm>
            <a:off x="2768814" y="1587319"/>
            <a:ext cx="1020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じかんりょこう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1758721" y="207091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32E0A33-263D-4CA1-9212-0AA77C1561E0}"/>
              </a:ext>
            </a:extLst>
          </p:cNvPr>
          <p:cNvSpPr txBox="1"/>
          <p:nvPr/>
        </p:nvSpPr>
        <p:spPr>
          <a:xfrm>
            <a:off x="6201078" y="1587319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354909A-8AEA-4E02-A1B4-AD80910FB1AD}"/>
              </a:ext>
            </a:extLst>
          </p:cNvPr>
          <p:cNvSpPr txBox="1"/>
          <p:nvPr/>
        </p:nvSpPr>
        <p:spPr>
          <a:xfrm>
            <a:off x="2785663" y="207091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とくべつ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8109E-0C13-4052-9196-69E18921EC95}"/>
              </a:ext>
            </a:extLst>
          </p:cNvPr>
          <p:cNvSpPr txBox="1"/>
          <p:nvPr/>
        </p:nvSpPr>
        <p:spPr>
          <a:xfrm>
            <a:off x="3350693" y="2070917"/>
            <a:ext cx="5089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</a:p>
        </p:txBody>
      </p:sp>
    </p:spTree>
    <p:extLst>
      <p:ext uri="{BB962C8B-B14F-4D97-AF65-F5344CB8AC3E}">
        <p14:creationId xmlns:p14="http://schemas.microsoft.com/office/powerpoint/2010/main" val="1140681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7689" y="1646836"/>
            <a:ext cx="6848525" cy="44232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熱い溶岩エリアの向こう岸まで渡ろう！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5141838" y="107924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299B010-80C8-4910-BFC3-56F9026F8C84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D04C92-4176-4A4C-B35B-D269F053DEDC}"/>
              </a:ext>
            </a:extLst>
          </p:cNvPr>
          <p:cNvSpPr txBox="1"/>
          <p:nvPr/>
        </p:nvSpPr>
        <p:spPr>
          <a:xfrm>
            <a:off x="3744981" y="107924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D4087F1-97C6-42DA-BFD1-C7AE044BDE3B}"/>
              </a:ext>
            </a:extLst>
          </p:cNvPr>
          <p:cNvSpPr txBox="1"/>
          <p:nvPr/>
        </p:nvSpPr>
        <p:spPr>
          <a:xfrm>
            <a:off x="4369777" y="1079241"/>
            <a:ext cx="619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ぎし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FD30BED-B065-4C38-8AC3-7AEBCBC47B5C}"/>
              </a:ext>
            </a:extLst>
          </p:cNvPr>
          <p:cNvSpPr txBox="1"/>
          <p:nvPr/>
        </p:nvSpPr>
        <p:spPr>
          <a:xfrm>
            <a:off x="1847701" y="1079241"/>
            <a:ext cx="619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25EC3-2706-4A88-A605-0EE0C625C236}"/>
              </a:ext>
            </a:extLst>
          </p:cNvPr>
          <p:cNvSpPr txBox="1"/>
          <p:nvPr/>
        </p:nvSpPr>
        <p:spPr>
          <a:xfrm>
            <a:off x="2354035" y="1079241"/>
            <a:ext cx="7320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1249852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1CEFBD-4CBB-453E-BB34-A7374FE6D9C8}"/>
              </a:ext>
            </a:extLst>
          </p:cNvPr>
          <p:cNvSpPr txBox="1"/>
          <p:nvPr/>
        </p:nvSpPr>
        <p:spPr>
          <a:xfrm>
            <a:off x="1874077" y="2264881"/>
            <a:ext cx="41560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溶岩の中を歩いて渡ってください。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5CD9EDC-8299-4D99-A259-03D1E49D4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07" y="2198603"/>
            <a:ext cx="739603" cy="73960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16A825C-C619-4479-89FF-8E9227D7954B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F9E33A0-5226-47A7-A2E7-D0FDAE3D09BE}"/>
              </a:ext>
            </a:extLst>
          </p:cNvPr>
          <p:cNvSpPr txBox="1"/>
          <p:nvPr/>
        </p:nvSpPr>
        <p:spPr>
          <a:xfrm>
            <a:off x="1874077" y="2864855"/>
            <a:ext cx="41560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火炎耐性の能力を試してください。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1D253CC-2260-4746-A4FC-D44FA153FA4F}"/>
              </a:ext>
            </a:extLst>
          </p:cNvPr>
          <p:cNvSpPr txBox="1"/>
          <p:nvPr/>
        </p:nvSpPr>
        <p:spPr>
          <a:xfrm>
            <a:off x="1865530" y="2950350"/>
            <a:ext cx="1140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かえんたいせい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729D5BB5-1017-428D-8773-2CFF3DA72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07" y="2798577"/>
            <a:ext cx="739603" cy="739603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A010C3A-1CB8-4A38-A81D-0751BDF61BA8}"/>
              </a:ext>
            </a:extLst>
          </p:cNvPr>
          <p:cNvSpPr txBox="1"/>
          <p:nvPr/>
        </p:nvSpPr>
        <p:spPr>
          <a:xfrm>
            <a:off x="3668412" y="2950350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341CE9B-0075-437C-ABD0-918599FBDE1C}"/>
              </a:ext>
            </a:extLst>
          </p:cNvPr>
          <p:cNvSpPr txBox="1"/>
          <p:nvPr/>
        </p:nvSpPr>
        <p:spPr>
          <a:xfrm>
            <a:off x="3669989" y="2335193"/>
            <a:ext cx="474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413DE24-96C9-41E0-940C-7BEEE05E4A42}"/>
              </a:ext>
            </a:extLst>
          </p:cNvPr>
          <p:cNvSpPr txBox="1"/>
          <p:nvPr/>
        </p:nvSpPr>
        <p:spPr>
          <a:xfrm>
            <a:off x="2528247" y="2342763"/>
            <a:ext cx="474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4B17E57-1A27-48E3-9612-BE3D422FB8DC}"/>
              </a:ext>
            </a:extLst>
          </p:cNvPr>
          <p:cNvSpPr txBox="1"/>
          <p:nvPr/>
        </p:nvSpPr>
        <p:spPr>
          <a:xfrm>
            <a:off x="1817716" y="2342763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9554DEB-9975-4D1D-AE70-EA180E0AC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7107"/>
            <a:ext cx="9144000" cy="445864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61557-9DB1-45B8-8353-A06E98F8BF9D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1A2C10-5778-4C8D-8DCD-A28D74E4B2D8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4545D08-9E5D-4C0C-A993-BE312077AC01}"/>
              </a:ext>
            </a:extLst>
          </p:cNvPr>
          <p:cNvSpPr txBox="1"/>
          <p:nvPr/>
        </p:nvSpPr>
        <p:spPr>
          <a:xfrm>
            <a:off x="142591" y="4087606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ツールボックスに今回のミッションに必要な分類が追加されています。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A7F9EB4-7C64-4832-995E-1C0F3C91CBA2}"/>
              </a:ext>
            </a:extLst>
          </p:cNvPr>
          <p:cNvSpPr txBox="1"/>
          <p:nvPr/>
        </p:nvSpPr>
        <p:spPr>
          <a:xfrm>
            <a:off x="1957422" y="415181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D66C941-0D48-41A5-B20A-693677964BFD}"/>
              </a:ext>
            </a:extLst>
          </p:cNvPr>
          <p:cNvSpPr txBox="1"/>
          <p:nvPr/>
        </p:nvSpPr>
        <p:spPr>
          <a:xfrm>
            <a:off x="5414512" y="4151810"/>
            <a:ext cx="615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88656B6-1E62-44C7-849B-71EAC76AAC1F}"/>
              </a:ext>
            </a:extLst>
          </p:cNvPr>
          <p:cNvSpPr txBox="1"/>
          <p:nvPr/>
        </p:nvSpPr>
        <p:spPr>
          <a:xfrm>
            <a:off x="4701706" y="415181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92BFA16-FF74-4931-9423-0D91D8BD7BE2}"/>
              </a:ext>
            </a:extLst>
          </p:cNvPr>
          <p:cNvSpPr txBox="1"/>
          <p:nvPr/>
        </p:nvSpPr>
        <p:spPr>
          <a:xfrm>
            <a:off x="4015534" y="415181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F19E68B-F485-4753-BD19-75822C16C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207" y="4997390"/>
            <a:ext cx="1671296" cy="513049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0569AFF-9F7D-4450-9A05-B90EECB062AF}"/>
              </a:ext>
            </a:extLst>
          </p:cNvPr>
          <p:cNvSpPr txBox="1"/>
          <p:nvPr/>
        </p:nvSpPr>
        <p:spPr>
          <a:xfrm>
            <a:off x="3263161" y="4972352"/>
            <a:ext cx="518582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特殊能力を与える、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または削除するブロックを指定できます。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EFC282-1D05-4553-A0B4-2CD97F60E761}"/>
              </a:ext>
            </a:extLst>
          </p:cNvPr>
          <p:cNvSpPr txBox="1"/>
          <p:nvPr/>
        </p:nvSpPr>
        <p:spPr>
          <a:xfrm>
            <a:off x="3872210" y="5584622"/>
            <a:ext cx="759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30730AD-7897-4804-B93B-C15C813F9125}"/>
              </a:ext>
            </a:extLst>
          </p:cNvPr>
          <p:cNvSpPr txBox="1"/>
          <p:nvPr/>
        </p:nvSpPr>
        <p:spPr>
          <a:xfrm>
            <a:off x="5948313" y="5610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5794A23-D258-413C-81E4-0E95FB5CD8F8}"/>
              </a:ext>
            </a:extLst>
          </p:cNvPr>
          <p:cNvSpPr txBox="1"/>
          <p:nvPr/>
        </p:nvSpPr>
        <p:spPr>
          <a:xfrm>
            <a:off x="3140906" y="5036525"/>
            <a:ext cx="1351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73FF85-8645-498C-AF1F-4EC3F0148D35}"/>
              </a:ext>
            </a:extLst>
          </p:cNvPr>
          <p:cNvSpPr txBox="1"/>
          <p:nvPr/>
        </p:nvSpPr>
        <p:spPr>
          <a:xfrm>
            <a:off x="4372595" y="5036525"/>
            <a:ext cx="485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3B77FDD-295C-427F-BA00-FC2D2B873550}"/>
              </a:ext>
            </a:extLst>
          </p:cNvPr>
          <p:cNvSpPr txBox="1"/>
          <p:nvPr/>
        </p:nvSpPr>
        <p:spPr>
          <a:xfrm>
            <a:off x="1177451" y="5009218"/>
            <a:ext cx="2732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2F218CB-2CCB-4383-93AB-E3E305D9DD4E}"/>
              </a:ext>
            </a:extLst>
          </p:cNvPr>
          <p:cNvSpPr txBox="1"/>
          <p:nvPr/>
        </p:nvSpPr>
        <p:spPr>
          <a:xfrm>
            <a:off x="1357522" y="5010682"/>
            <a:ext cx="4200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493F195-F8EF-426F-8B6B-0AF172B86250}"/>
              </a:ext>
            </a:extLst>
          </p:cNvPr>
          <p:cNvSpPr txBox="1"/>
          <p:nvPr/>
        </p:nvSpPr>
        <p:spPr>
          <a:xfrm>
            <a:off x="2979640" y="2343206"/>
            <a:ext cx="474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4519B12-A837-4149-8A4B-FF3AC6507A27}"/>
              </a:ext>
            </a:extLst>
          </p:cNvPr>
          <p:cNvSpPr txBox="1"/>
          <p:nvPr/>
        </p:nvSpPr>
        <p:spPr>
          <a:xfrm>
            <a:off x="2886869" y="2950350"/>
            <a:ext cx="874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</p:spTree>
    <p:extLst>
      <p:ext uri="{BB962C8B-B14F-4D97-AF65-F5344CB8AC3E}">
        <p14:creationId xmlns:p14="http://schemas.microsoft.com/office/powerpoint/2010/main" val="3614651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61557-9DB1-45B8-8353-A06E98F8BF9D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1A2C10-5778-4C8D-8DCD-A28D74E4B2D8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CEA9202-5FA0-43CE-98A5-D071A5928F9A}"/>
              </a:ext>
            </a:extLst>
          </p:cNvPr>
          <p:cNvGrpSpPr/>
          <p:nvPr/>
        </p:nvGrpSpPr>
        <p:grpSpPr>
          <a:xfrm>
            <a:off x="334735" y="1313077"/>
            <a:ext cx="4930993" cy="639993"/>
            <a:chOff x="1874077" y="4351990"/>
            <a:chExt cx="4623812" cy="600124"/>
          </a:xfrm>
        </p:grpSpPr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F84765EA-83E3-4FF0-8491-49D4C01EE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63F8E93-CB90-4829-82A7-F8A208420244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59D4DEB4-F4FC-4646-8CB5-80EA3CA7E990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CDA7E5E-BAF8-425F-B452-9338EDC80B35}"/>
              </a:ext>
            </a:extLst>
          </p:cNvPr>
          <p:cNvSpPr/>
          <p:nvPr/>
        </p:nvSpPr>
        <p:spPr>
          <a:xfrm>
            <a:off x="369903" y="1407360"/>
            <a:ext cx="976929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4812D97E-F8DF-4F9E-AF5E-F39E9761AAA0}"/>
              </a:ext>
            </a:extLst>
          </p:cNvPr>
          <p:cNvSpPr/>
          <p:nvPr/>
        </p:nvSpPr>
        <p:spPr>
          <a:xfrm>
            <a:off x="1389881" y="1407360"/>
            <a:ext cx="1934239" cy="39867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E94A50E3-B372-4E34-AC76-FD24D45669DA}"/>
              </a:ext>
            </a:extLst>
          </p:cNvPr>
          <p:cNvSpPr/>
          <p:nvPr/>
        </p:nvSpPr>
        <p:spPr>
          <a:xfrm>
            <a:off x="3349807" y="1407360"/>
            <a:ext cx="853543" cy="398674"/>
          </a:xfrm>
          <a:prstGeom prst="rect">
            <a:avLst/>
          </a:prstGeom>
          <a:noFill/>
          <a:ln w="38100">
            <a:solidFill>
              <a:srgbClr val="85D4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C2F20B66-659C-4FF3-A21C-EFD937FAB74E}"/>
              </a:ext>
            </a:extLst>
          </p:cNvPr>
          <p:cNvSpPr/>
          <p:nvPr/>
        </p:nvSpPr>
        <p:spPr>
          <a:xfrm>
            <a:off x="4237062" y="1407360"/>
            <a:ext cx="915858" cy="398674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5B25FCDA-8431-4E57-9F70-0FADA9626E07}"/>
              </a:ext>
            </a:extLst>
          </p:cNvPr>
          <p:cNvSpPr/>
          <p:nvPr/>
        </p:nvSpPr>
        <p:spPr>
          <a:xfrm>
            <a:off x="2356436" y="2610229"/>
            <a:ext cx="517597" cy="2740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E49D83C8-F5CE-4B3B-8863-659621626869}"/>
              </a:ext>
            </a:extLst>
          </p:cNvPr>
          <p:cNvSpPr txBox="1"/>
          <p:nvPr/>
        </p:nvSpPr>
        <p:spPr>
          <a:xfrm>
            <a:off x="2909201" y="2405860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与える特殊能力の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B51A163D-B9E7-43AF-823B-AFD2C9480329}"/>
              </a:ext>
            </a:extLst>
          </p:cNvPr>
          <p:cNvSpPr/>
          <p:nvPr/>
        </p:nvSpPr>
        <p:spPr>
          <a:xfrm>
            <a:off x="2356436" y="3312183"/>
            <a:ext cx="517597" cy="274086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C4CBB22-5C14-4BD6-B48B-CB61E9FCFE56}"/>
              </a:ext>
            </a:extLst>
          </p:cNvPr>
          <p:cNvSpPr txBox="1"/>
          <p:nvPr/>
        </p:nvSpPr>
        <p:spPr>
          <a:xfrm>
            <a:off x="2909201" y="3107814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特殊能力を与える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0FA7C9F2-4247-48C5-9FEA-EF06FDE8AF67}"/>
              </a:ext>
            </a:extLst>
          </p:cNvPr>
          <p:cNvSpPr/>
          <p:nvPr/>
        </p:nvSpPr>
        <p:spPr>
          <a:xfrm>
            <a:off x="2356436" y="3955727"/>
            <a:ext cx="517597" cy="274086"/>
          </a:xfrm>
          <a:prstGeom prst="rect">
            <a:avLst/>
          </a:prstGeom>
          <a:noFill/>
          <a:ln w="38100">
            <a:solidFill>
              <a:srgbClr val="85D4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CE068B6-3753-4301-9BBD-B0A9B4406978}"/>
              </a:ext>
            </a:extLst>
          </p:cNvPr>
          <p:cNvSpPr txBox="1"/>
          <p:nvPr/>
        </p:nvSpPr>
        <p:spPr>
          <a:xfrm>
            <a:off x="2928547" y="3751358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特殊能力を与える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期間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53C196D5-B312-4209-A2D8-2E6E47DE092E}"/>
              </a:ext>
            </a:extLst>
          </p:cNvPr>
          <p:cNvSpPr/>
          <p:nvPr/>
        </p:nvSpPr>
        <p:spPr>
          <a:xfrm>
            <a:off x="2356436" y="4625649"/>
            <a:ext cx="517597" cy="274086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7F5130C5-7233-46D4-84EF-ED421855F230}"/>
              </a:ext>
            </a:extLst>
          </p:cNvPr>
          <p:cNvSpPr txBox="1"/>
          <p:nvPr/>
        </p:nvSpPr>
        <p:spPr>
          <a:xfrm>
            <a:off x="2928547" y="4421280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特殊能力の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強さ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846BAB4D-60E2-4BEA-BB76-FDB3FF96BD19}"/>
              </a:ext>
            </a:extLst>
          </p:cNvPr>
          <p:cNvSpPr txBox="1"/>
          <p:nvPr/>
        </p:nvSpPr>
        <p:spPr>
          <a:xfrm>
            <a:off x="4654582" y="247577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B3FADE42-7943-4CCA-AC53-9C0322FFFC18}"/>
              </a:ext>
            </a:extLst>
          </p:cNvPr>
          <p:cNvSpPr txBox="1"/>
          <p:nvPr/>
        </p:nvSpPr>
        <p:spPr>
          <a:xfrm>
            <a:off x="3426798" y="2475770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A4F2DA2-B54B-4BB6-9B5D-FEE6AD509B1E}"/>
              </a:ext>
            </a:extLst>
          </p:cNvPr>
          <p:cNvSpPr txBox="1"/>
          <p:nvPr/>
        </p:nvSpPr>
        <p:spPr>
          <a:xfrm>
            <a:off x="5340261" y="247577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08D3521-EAC5-4BD8-A5F0-B2C957BFC4C2}"/>
              </a:ext>
            </a:extLst>
          </p:cNvPr>
          <p:cNvSpPr txBox="1"/>
          <p:nvPr/>
        </p:nvSpPr>
        <p:spPr>
          <a:xfrm>
            <a:off x="2853808" y="2475770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5A535BA4-765F-45B2-8CD7-7D6A4FAD9EF2}"/>
              </a:ext>
            </a:extLst>
          </p:cNvPr>
          <p:cNvSpPr txBox="1"/>
          <p:nvPr/>
        </p:nvSpPr>
        <p:spPr>
          <a:xfrm>
            <a:off x="4637411" y="3173528"/>
            <a:ext cx="9016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4BE2D536-31AD-4C36-BDA8-588756672114}"/>
              </a:ext>
            </a:extLst>
          </p:cNvPr>
          <p:cNvSpPr txBox="1"/>
          <p:nvPr/>
        </p:nvSpPr>
        <p:spPr>
          <a:xfrm>
            <a:off x="2775822" y="3173528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655E389D-64E3-4CDF-8362-3FB552D78AC1}"/>
              </a:ext>
            </a:extLst>
          </p:cNvPr>
          <p:cNvSpPr txBox="1"/>
          <p:nvPr/>
        </p:nvSpPr>
        <p:spPr>
          <a:xfrm>
            <a:off x="5375842" y="3173528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2DC13B66-6067-42FC-B65A-F04E7202D046}"/>
              </a:ext>
            </a:extLst>
          </p:cNvPr>
          <p:cNvSpPr txBox="1"/>
          <p:nvPr/>
        </p:nvSpPr>
        <p:spPr>
          <a:xfrm>
            <a:off x="4005089" y="3173528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0DD0E86D-F01E-4E61-9D39-7222A9D3B9BC}"/>
              </a:ext>
            </a:extLst>
          </p:cNvPr>
          <p:cNvSpPr txBox="1"/>
          <p:nvPr/>
        </p:nvSpPr>
        <p:spPr>
          <a:xfrm>
            <a:off x="4682215" y="383517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66EE9496-9316-45F7-88B4-96C923E698DC}"/>
              </a:ext>
            </a:extLst>
          </p:cNvPr>
          <p:cNvSpPr txBox="1"/>
          <p:nvPr/>
        </p:nvSpPr>
        <p:spPr>
          <a:xfrm>
            <a:off x="2811834" y="3835179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00AF6AF6-1922-4742-BBA4-7C0BA1F754C4}"/>
              </a:ext>
            </a:extLst>
          </p:cNvPr>
          <p:cNvSpPr txBox="1"/>
          <p:nvPr/>
        </p:nvSpPr>
        <p:spPr>
          <a:xfrm>
            <a:off x="5411854" y="383517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F8012EF1-D40B-490B-B491-4EBEBC3D18E7}"/>
              </a:ext>
            </a:extLst>
          </p:cNvPr>
          <p:cNvSpPr txBox="1"/>
          <p:nvPr/>
        </p:nvSpPr>
        <p:spPr>
          <a:xfrm>
            <a:off x="4023517" y="3835179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6FB067E1-1251-4FB1-917E-6A4B570E3C41}"/>
              </a:ext>
            </a:extLst>
          </p:cNvPr>
          <p:cNvSpPr txBox="1"/>
          <p:nvPr/>
        </p:nvSpPr>
        <p:spPr>
          <a:xfrm>
            <a:off x="2811834" y="4498072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82B1C247-E057-44D7-B02E-1ABBE53F0F77}"/>
              </a:ext>
            </a:extLst>
          </p:cNvPr>
          <p:cNvSpPr txBox="1"/>
          <p:nvPr/>
        </p:nvSpPr>
        <p:spPr>
          <a:xfrm>
            <a:off x="4682092" y="4498072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8007BF7A-AB1C-4699-9C1E-09628212D10A}"/>
              </a:ext>
            </a:extLst>
          </p:cNvPr>
          <p:cNvSpPr txBox="1"/>
          <p:nvPr/>
        </p:nvSpPr>
        <p:spPr>
          <a:xfrm>
            <a:off x="4014725" y="4498072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D7AD4174-7DAA-44BB-B5DC-44194735BBBF}"/>
              </a:ext>
            </a:extLst>
          </p:cNvPr>
          <p:cNvSpPr txBox="1"/>
          <p:nvPr/>
        </p:nvSpPr>
        <p:spPr>
          <a:xfrm>
            <a:off x="599762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1E488A2F-30FB-495A-81CA-E031AE241C68}"/>
              </a:ext>
            </a:extLst>
          </p:cNvPr>
          <p:cNvSpPr txBox="1"/>
          <p:nvPr/>
        </p:nvSpPr>
        <p:spPr>
          <a:xfrm>
            <a:off x="2077676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2E6E5785-35F7-41AE-B6CF-64970F13B283}"/>
              </a:ext>
            </a:extLst>
          </p:cNvPr>
          <p:cNvSpPr txBox="1"/>
          <p:nvPr/>
        </p:nvSpPr>
        <p:spPr>
          <a:xfrm>
            <a:off x="3517973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62CD41CF-1B50-4271-B609-DA34FEB5EE21}"/>
              </a:ext>
            </a:extLst>
          </p:cNvPr>
          <p:cNvSpPr txBox="1"/>
          <p:nvPr/>
        </p:nvSpPr>
        <p:spPr>
          <a:xfrm>
            <a:off x="4384602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3D97CEB6-9774-4167-9791-7B152E527A74}"/>
              </a:ext>
            </a:extLst>
          </p:cNvPr>
          <p:cNvSpPr txBox="1"/>
          <p:nvPr/>
        </p:nvSpPr>
        <p:spPr>
          <a:xfrm>
            <a:off x="1874077" y="2587429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2E0EB67D-F2BD-4AC4-AA0E-31F3A53BF2BC}"/>
              </a:ext>
            </a:extLst>
          </p:cNvPr>
          <p:cNvSpPr txBox="1"/>
          <p:nvPr/>
        </p:nvSpPr>
        <p:spPr>
          <a:xfrm>
            <a:off x="1874077" y="3290352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BC1CFF06-3D3C-4EAF-960E-82249E3713FA}"/>
              </a:ext>
            </a:extLst>
          </p:cNvPr>
          <p:cNvSpPr txBox="1"/>
          <p:nvPr/>
        </p:nvSpPr>
        <p:spPr>
          <a:xfrm>
            <a:off x="1874077" y="3959107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43D09AB7-F719-4E2F-9E80-CEDE0585000E}"/>
              </a:ext>
            </a:extLst>
          </p:cNvPr>
          <p:cNvSpPr txBox="1"/>
          <p:nvPr/>
        </p:nvSpPr>
        <p:spPr>
          <a:xfrm>
            <a:off x="1874077" y="4621182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B7AA367B-B7F9-4AAE-B965-5DEF4F058831}"/>
              </a:ext>
            </a:extLst>
          </p:cNvPr>
          <p:cNvSpPr txBox="1"/>
          <p:nvPr/>
        </p:nvSpPr>
        <p:spPr>
          <a:xfrm>
            <a:off x="5251231" y="1291703"/>
            <a:ext cx="22665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のブロックについて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2952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61557-9DB1-45B8-8353-A06E98F8BF9D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1A2C10-5778-4C8D-8DCD-A28D74E4B2D8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41413C39-6CEA-48C2-A61E-8998B57A1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642769"/>
            <a:ext cx="8578482" cy="3831533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1DD5523-928A-498A-BD22-C49D17C5550A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「最初だけ」と「チャットコマンド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EB89A59-1409-440D-8426-A727A9B151CD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4CE7CDC-5F09-4BAF-AA62-D59B44ECA813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3C5D555-724A-4789-A52C-FAF81A2C8C82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852C9AD-11BF-4BDE-8BE6-F77CFC9CEB9B}"/>
              </a:ext>
            </a:extLst>
          </p:cNvPr>
          <p:cNvSpPr txBox="1"/>
          <p:nvPr/>
        </p:nvSpPr>
        <p:spPr>
          <a:xfrm>
            <a:off x="2254456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A6872AA-0676-44ED-AE88-52C1B0586FD4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DF56A2E-4986-4611-BB42-4193F1C0AD6B}"/>
              </a:ext>
            </a:extLst>
          </p:cNvPr>
          <p:cNvGrpSpPr/>
          <p:nvPr/>
        </p:nvGrpSpPr>
        <p:grpSpPr>
          <a:xfrm>
            <a:off x="2648189" y="4540323"/>
            <a:ext cx="1010358" cy="1010358"/>
            <a:chOff x="1252039" y="3292623"/>
            <a:chExt cx="1604985" cy="1604985"/>
          </a:xfrm>
        </p:grpSpPr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54C70BAC-D776-47FC-B5DA-C9A2E669B768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81D194F3-8759-4329-BBAE-959B99865A9A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3E723C49-65CC-4F74-98BA-FC999FE7F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57" name="グループ化 56">
                <a:extLst>
                  <a:ext uri="{FF2B5EF4-FFF2-40B4-BE49-F238E27FC236}">
                    <a16:creationId xmlns:a16="http://schemas.microsoft.com/office/drawing/2014/main" id="{A58F92BF-36D0-43CB-8F92-3E76101C0A0B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58" name="図 57">
                  <a:extLst>
                    <a:ext uri="{FF2B5EF4-FFF2-40B4-BE49-F238E27FC236}">
                      <a16:creationId xmlns:a16="http://schemas.microsoft.com/office/drawing/2014/main" id="{77231B06-5244-481A-AB0A-57F5D640A0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59" name="四角形: 角を丸くする 58">
                  <a:extLst>
                    <a:ext uri="{FF2B5EF4-FFF2-40B4-BE49-F238E27FC236}">
                      <a16:creationId xmlns:a16="http://schemas.microsoft.com/office/drawing/2014/main" id="{331CC95C-28C7-41DB-94AA-6FA46DED62BD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60" name="円弧 59">
            <a:extLst>
              <a:ext uri="{FF2B5EF4-FFF2-40B4-BE49-F238E27FC236}">
                <a16:creationId xmlns:a16="http://schemas.microsoft.com/office/drawing/2014/main" id="{88DBC362-90EE-443C-8025-37750E957A70}"/>
              </a:ext>
            </a:extLst>
          </p:cNvPr>
          <p:cNvSpPr/>
          <p:nvPr/>
        </p:nvSpPr>
        <p:spPr>
          <a:xfrm>
            <a:off x="2298224" y="4201551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3EC3169A-DE24-4821-9099-3915022853C5}"/>
              </a:ext>
            </a:extLst>
          </p:cNvPr>
          <p:cNvSpPr/>
          <p:nvPr/>
        </p:nvSpPr>
        <p:spPr>
          <a:xfrm>
            <a:off x="4008512" y="5066917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9C9B50E-AB35-43A3-834B-EF92A7C09071}"/>
              </a:ext>
            </a:extLst>
          </p:cNvPr>
          <p:cNvSpPr txBox="1"/>
          <p:nvPr/>
        </p:nvSpPr>
        <p:spPr>
          <a:xfrm>
            <a:off x="6110654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17853D4-933A-4A02-90B2-7C8E0F6A0488}"/>
              </a:ext>
            </a:extLst>
          </p:cNvPr>
          <p:cNvSpPr txBox="1"/>
          <p:nvPr/>
        </p:nvSpPr>
        <p:spPr>
          <a:xfrm>
            <a:off x="7166646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2735052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図 92">
            <a:extLst>
              <a:ext uri="{FF2B5EF4-FFF2-40B4-BE49-F238E27FC236}">
                <a16:creationId xmlns:a16="http://schemas.microsoft.com/office/drawing/2014/main" id="{32C63916-D4DE-43EE-B01C-70E56700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31" y="1126161"/>
            <a:ext cx="6248942" cy="140220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61557-9DB1-45B8-8353-A06E98F8BF9D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1A2C10-5778-4C8D-8DCD-A28D74E4B2D8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9E98624F-587D-4A51-8FD9-16864B6EA1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5604" y="1165214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308181E5-338E-4F9D-AA3D-4D211C742540}"/>
              </a:ext>
            </a:extLst>
          </p:cNvPr>
          <p:cNvCxnSpPr>
            <a:cxnSpLocks/>
          </p:cNvCxnSpPr>
          <p:nvPr/>
        </p:nvCxnSpPr>
        <p:spPr>
          <a:xfrm>
            <a:off x="769686" y="1403285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7680462-D960-4D07-83D5-95B0771BCE22}"/>
              </a:ext>
            </a:extLst>
          </p:cNvPr>
          <p:cNvSpPr/>
          <p:nvPr/>
        </p:nvSpPr>
        <p:spPr>
          <a:xfrm>
            <a:off x="1777419" y="1166454"/>
            <a:ext cx="1524032" cy="380991"/>
          </a:xfrm>
          <a:prstGeom prst="roundRect">
            <a:avLst>
              <a:gd name="adj" fmla="val 2250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5C23286-4F8C-440F-82FD-F50229C0AEB6}"/>
              </a:ext>
            </a:extLst>
          </p:cNvPr>
          <p:cNvSpPr txBox="1"/>
          <p:nvPr/>
        </p:nvSpPr>
        <p:spPr>
          <a:xfrm>
            <a:off x="1757371" y="1156893"/>
            <a:ext cx="5486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49DC68F-5A0C-4B25-8628-A5398A66EAD7}"/>
              </a:ext>
            </a:extLst>
          </p:cNvPr>
          <p:cNvSpPr txBox="1"/>
          <p:nvPr/>
        </p:nvSpPr>
        <p:spPr>
          <a:xfrm>
            <a:off x="2173538" y="115689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780E42A-A7C4-48D9-A000-B8B2D908A8AF}"/>
              </a:ext>
            </a:extLst>
          </p:cNvPr>
          <p:cNvSpPr txBox="1"/>
          <p:nvPr/>
        </p:nvSpPr>
        <p:spPr>
          <a:xfrm>
            <a:off x="2405540" y="115689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8F6F502-9142-4E4A-8B84-8E3EEC9919BA}"/>
              </a:ext>
            </a:extLst>
          </p:cNvPr>
          <p:cNvSpPr txBox="1"/>
          <p:nvPr/>
        </p:nvSpPr>
        <p:spPr>
          <a:xfrm>
            <a:off x="2766026" y="115689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69A50A-2F06-4F34-8DA6-27C2754DA655}"/>
              </a:ext>
            </a:extLst>
          </p:cNvPr>
          <p:cNvSpPr txBox="1"/>
          <p:nvPr/>
        </p:nvSpPr>
        <p:spPr>
          <a:xfrm>
            <a:off x="3200727" y="115689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BFC670B-C3D7-49C6-BCC6-F1F7484CB9BE}"/>
              </a:ext>
            </a:extLst>
          </p:cNvPr>
          <p:cNvSpPr txBox="1"/>
          <p:nvPr/>
        </p:nvSpPr>
        <p:spPr>
          <a:xfrm>
            <a:off x="2592174" y="1661215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C497DA-1622-47CA-B31B-32D21FB6BFE8}"/>
              </a:ext>
            </a:extLst>
          </p:cNvPr>
          <p:cNvSpPr txBox="1"/>
          <p:nvPr/>
        </p:nvSpPr>
        <p:spPr>
          <a:xfrm>
            <a:off x="3068066" y="1662245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739B21F-5929-4595-977A-67AAC9B3A18A}"/>
              </a:ext>
            </a:extLst>
          </p:cNvPr>
          <p:cNvSpPr txBox="1"/>
          <p:nvPr/>
        </p:nvSpPr>
        <p:spPr>
          <a:xfrm>
            <a:off x="155802" y="4005441"/>
            <a:ext cx="8753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溶岩の中を歩いた時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4A446DF-768D-4044-838E-1FEDE0FD1F21}"/>
              </a:ext>
            </a:extLst>
          </p:cNvPr>
          <p:cNvSpPr txBox="1"/>
          <p:nvPr/>
        </p:nvSpPr>
        <p:spPr>
          <a:xfrm>
            <a:off x="4217732" y="40872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9F5497E-E98F-4F2B-BE82-11BE491FB699}"/>
              </a:ext>
            </a:extLst>
          </p:cNvPr>
          <p:cNvSpPr txBox="1"/>
          <p:nvPr/>
        </p:nvSpPr>
        <p:spPr>
          <a:xfrm>
            <a:off x="7625694" y="408721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543B96A-36D7-4DA1-8EA5-D494D4B68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532" y="3812864"/>
            <a:ext cx="1844200" cy="1005927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E1CDA4F-F275-4265-B3CC-2186D270B590}"/>
              </a:ext>
            </a:extLst>
          </p:cNvPr>
          <p:cNvSpPr txBox="1"/>
          <p:nvPr/>
        </p:nvSpPr>
        <p:spPr>
          <a:xfrm>
            <a:off x="5108686" y="408721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34EE4AF-FA74-4AB8-9EC9-BD8B7068F5CA}"/>
              </a:ext>
            </a:extLst>
          </p:cNvPr>
          <p:cNvSpPr txBox="1"/>
          <p:nvPr/>
        </p:nvSpPr>
        <p:spPr>
          <a:xfrm>
            <a:off x="5797028" y="40872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9F0D29F-5005-4BF1-B6EB-799200A9A730}"/>
              </a:ext>
            </a:extLst>
          </p:cNvPr>
          <p:cNvSpPr txBox="1"/>
          <p:nvPr/>
        </p:nvSpPr>
        <p:spPr>
          <a:xfrm>
            <a:off x="6251297" y="40872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3792829-24A6-478C-A689-3D6ED5F317D5}"/>
              </a:ext>
            </a:extLst>
          </p:cNvPr>
          <p:cNvSpPr txBox="1"/>
          <p:nvPr/>
        </p:nvSpPr>
        <p:spPr>
          <a:xfrm>
            <a:off x="6948624" y="40872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61E1F3B-13E1-4575-A6A5-99ABE36E17CC}"/>
              </a:ext>
            </a:extLst>
          </p:cNvPr>
          <p:cNvSpPr txBox="1"/>
          <p:nvPr/>
        </p:nvSpPr>
        <p:spPr>
          <a:xfrm>
            <a:off x="3815613" y="385211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FD7CFAD-009B-454E-9164-B24BD584C3E7}"/>
              </a:ext>
            </a:extLst>
          </p:cNvPr>
          <p:cNvSpPr txBox="1"/>
          <p:nvPr/>
        </p:nvSpPr>
        <p:spPr>
          <a:xfrm>
            <a:off x="3141591" y="385389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CFB3EA6-B9B1-4AE0-A39E-8B1D1B24C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52" y="1830846"/>
            <a:ext cx="545557" cy="514083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ECA55FDF-2F20-43F3-A6A0-02B335497A9A}"/>
              </a:ext>
            </a:extLst>
          </p:cNvPr>
          <p:cNvCxnSpPr>
            <a:cxnSpLocks/>
          </p:cNvCxnSpPr>
          <p:nvPr/>
        </p:nvCxnSpPr>
        <p:spPr>
          <a:xfrm>
            <a:off x="800709" y="1995301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FB5EF8-77B5-48A3-9BC8-532616D7C742}"/>
              </a:ext>
            </a:extLst>
          </p:cNvPr>
          <p:cNvSpPr txBox="1"/>
          <p:nvPr/>
        </p:nvSpPr>
        <p:spPr>
          <a:xfrm>
            <a:off x="247210" y="4889175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火炎耐性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4B861C5-98F9-4F73-8622-6EA551AC2C4B}"/>
              </a:ext>
            </a:extLst>
          </p:cNvPr>
          <p:cNvSpPr txBox="1"/>
          <p:nvPr/>
        </p:nvSpPr>
        <p:spPr>
          <a:xfrm>
            <a:off x="6589297" y="49712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2FB4B70-D8AA-4266-961E-BFBF988A969B}"/>
              </a:ext>
            </a:extLst>
          </p:cNvPr>
          <p:cNvSpPr txBox="1"/>
          <p:nvPr/>
        </p:nvSpPr>
        <p:spPr>
          <a:xfrm>
            <a:off x="2934658" y="5506652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2580992-3738-4B09-802D-542F0CFDC6CA}"/>
              </a:ext>
            </a:extLst>
          </p:cNvPr>
          <p:cNvSpPr txBox="1"/>
          <p:nvPr/>
        </p:nvSpPr>
        <p:spPr>
          <a:xfrm>
            <a:off x="415273" y="49712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081EE8A-A250-4602-88A6-4FEED04BA7BE}"/>
              </a:ext>
            </a:extLst>
          </p:cNvPr>
          <p:cNvSpPr txBox="1"/>
          <p:nvPr/>
        </p:nvSpPr>
        <p:spPr>
          <a:xfrm>
            <a:off x="866223" y="49712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C9A07D0-FEF5-4610-B27C-EF1585003421}"/>
              </a:ext>
            </a:extLst>
          </p:cNvPr>
          <p:cNvSpPr txBox="1"/>
          <p:nvPr/>
        </p:nvSpPr>
        <p:spPr>
          <a:xfrm>
            <a:off x="155802" y="5506652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A2A5195-6426-48AE-BC06-52C92BB51E2E}"/>
              </a:ext>
            </a:extLst>
          </p:cNvPr>
          <p:cNvSpPr txBox="1"/>
          <p:nvPr/>
        </p:nvSpPr>
        <p:spPr>
          <a:xfrm>
            <a:off x="1525398" y="5506652"/>
            <a:ext cx="1310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かえんたいせい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07AB38A-D2DD-4A64-96DF-6DABE09667A7}"/>
              </a:ext>
            </a:extLst>
          </p:cNvPr>
          <p:cNvGrpSpPr/>
          <p:nvPr/>
        </p:nvGrpSpPr>
        <p:grpSpPr>
          <a:xfrm>
            <a:off x="1965485" y="4932817"/>
            <a:ext cx="4623812" cy="600124"/>
            <a:chOff x="1874077" y="4351990"/>
            <a:chExt cx="4623812" cy="600124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76A5E2B-85BD-4F4D-988F-8336990AC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E655F30-0261-4B3C-9493-A82C69EFE3DD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FD03593-3BD4-4203-A289-E881E2FFC9DD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3C8A4234-FD35-40BC-A91E-D7B49896AF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79" y="2182235"/>
            <a:ext cx="2895961" cy="14847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FCDC60E6-AF6B-40F6-8CD6-6340C438D2B0}"/>
              </a:ext>
            </a:extLst>
          </p:cNvPr>
          <p:cNvSpPr/>
          <p:nvPr/>
        </p:nvSpPr>
        <p:spPr>
          <a:xfrm>
            <a:off x="1702491" y="1645022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48E26B2C-90DB-426E-BA30-C53B31169B0A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2282447" y="2094643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2CA4E107-5E73-48EB-A6F7-4E5C3209CC78}"/>
              </a:ext>
            </a:extLst>
          </p:cNvPr>
          <p:cNvSpPr txBox="1"/>
          <p:nvPr/>
        </p:nvSpPr>
        <p:spPr>
          <a:xfrm>
            <a:off x="4386435" y="2891599"/>
            <a:ext cx="7827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かえんたいせい</a:t>
            </a:r>
          </a:p>
        </p:txBody>
      </p: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9D78DAB4-5E3B-4CD3-B224-BDFA92BDC625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88" name="楕円 87">
              <a:extLst>
                <a:ext uri="{FF2B5EF4-FFF2-40B4-BE49-F238E27FC236}">
                  <a16:creationId xmlns:a16="http://schemas.microsoft.com/office/drawing/2014/main" id="{94731525-E4BD-4BCB-84D0-49DFC9A37DD6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6F27AC4C-DA4E-4415-AA43-2CA5EA5AB7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54A27C0-84BA-4C12-9B87-9A7512D51AED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0B881C9-3587-4C0B-B731-51C9FE5CA34D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3201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61557-9DB1-45B8-8353-A06E98F8BF9D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1A2C10-5778-4C8D-8DCD-A28D74E4B2D8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5F13957-DD21-48C6-B06B-776A412BD920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キーを押して溶岩の中を進んでみましょう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5FB69C5-0779-4594-824B-D4C2A550EC66}"/>
              </a:ext>
            </a:extLst>
          </p:cNvPr>
          <p:cNvSpPr txBox="1"/>
          <p:nvPr/>
        </p:nvSpPr>
        <p:spPr>
          <a:xfrm>
            <a:off x="2971917" y="10881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A3A1F62-131F-4C01-BAE7-88364BD3A95B}"/>
              </a:ext>
            </a:extLst>
          </p:cNvPr>
          <p:cNvSpPr txBox="1"/>
          <p:nvPr/>
        </p:nvSpPr>
        <p:spPr>
          <a:xfrm>
            <a:off x="2266606" y="1088150"/>
            <a:ext cx="807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ADD3C22-9175-4B87-9D21-81AF0E2B3F5C}"/>
              </a:ext>
            </a:extLst>
          </p:cNvPr>
          <p:cNvSpPr txBox="1"/>
          <p:nvPr/>
        </p:nvSpPr>
        <p:spPr>
          <a:xfrm>
            <a:off x="1676044" y="1088150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84FBB39-F7E4-4639-8B3C-EFCD7AACCD49}"/>
              </a:ext>
            </a:extLst>
          </p:cNvPr>
          <p:cNvSpPr txBox="1"/>
          <p:nvPr/>
        </p:nvSpPr>
        <p:spPr>
          <a:xfrm>
            <a:off x="3439301" y="10881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B5E4314-EFC1-4804-950E-4FCB53ABE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06" y="1647393"/>
            <a:ext cx="7269923" cy="469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84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．溶岩を渡ろう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61557-9DB1-45B8-8353-A06E98F8BF9D}"/>
              </a:ext>
            </a:extLst>
          </p:cNvPr>
          <p:cNvSpPr txBox="1"/>
          <p:nvPr/>
        </p:nvSpPr>
        <p:spPr>
          <a:xfrm>
            <a:off x="1874077" y="38369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1A2C10-5778-4C8D-8DCD-A28D74E4B2D8}"/>
              </a:ext>
            </a:extLst>
          </p:cNvPr>
          <p:cNvSpPr txBox="1"/>
          <p:nvPr/>
        </p:nvSpPr>
        <p:spPr>
          <a:xfrm>
            <a:off x="895175" y="395274"/>
            <a:ext cx="83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C1249C9-9917-42A5-9166-CB7B1AF1F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5561" y="1714431"/>
            <a:ext cx="7092877" cy="458102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AD5AAD-AB15-48F2-93D6-DDEF5C7936A0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向こう岸まで渡ることができました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F217A6-EB71-4329-B518-C2F77D551DC8}"/>
              </a:ext>
            </a:extLst>
          </p:cNvPr>
          <p:cNvSpPr txBox="1"/>
          <p:nvPr/>
        </p:nvSpPr>
        <p:spPr>
          <a:xfrm>
            <a:off x="4572000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5BBD492-57F7-4D5D-9904-63DE2121B35B}"/>
              </a:ext>
            </a:extLst>
          </p:cNvPr>
          <p:cNvSpPr txBox="1"/>
          <p:nvPr/>
        </p:nvSpPr>
        <p:spPr>
          <a:xfrm>
            <a:off x="2058638" y="1081778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D1239E-B860-453A-8762-0643EE614363}"/>
              </a:ext>
            </a:extLst>
          </p:cNvPr>
          <p:cNvSpPr txBox="1"/>
          <p:nvPr/>
        </p:nvSpPr>
        <p:spPr>
          <a:xfrm>
            <a:off x="6399349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4514E3A-2CAC-4274-91A0-FCA8A5DF42B5}"/>
              </a:ext>
            </a:extLst>
          </p:cNvPr>
          <p:cNvSpPr txBox="1"/>
          <p:nvPr/>
        </p:nvSpPr>
        <p:spPr>
          <a:xfrm>
            <a:off x="137415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1B7810E-32F0-4478-9C78-045E20E2B02F}"/>
              </a:ext>
            </a:extLst>
          </p:cNvPr>
          <p:cNvSpPr txBox="1"/>
          <p:nvPr/>
        </p:nvSpPr>
        <p:spPr>
          <a:xfrm>
            <a:off x="689676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472687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08CDD8-4C7D-4481-82F2-7BAD9C8A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7" y="1772317"/>
            <a:ext cx="4944554" cy="6847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8473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クリアできなかった場合や、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動きがおかしくなった場合は、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397094" y="3212866"/>
            <a:ext cx="686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アクティビティーがリセットされ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8424230" y="2718440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667127" y="271844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01127" y="25729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0" y="1756873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9C4ABA-C098-147F-2FC2-DEDB11CD116B}"/>
              </a:ext>
            </a:extLst>
          </p:cNvPr>
          <p:cNvSpPr txBox="1"/>
          <p:nvPr/>
        </p:nvSpPr>
        <p:spPr>
          <a:xfrm>
            <a:off x="7299788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EB8D78-5808-0EBA-E3D3-65E17BA18B3A}"/>
              </a:ext>
            </a:extLst>
          </p:cNvPr>
          <p:cNvSpPr txBox="1"/>
          <p:nvPr/>
        </p:nvSpPr>
        <p:spPr>
          <a:xfrm>
            <a:off x="5118089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00D28EF-B5B7-2D94-CB73-8A3DCAC1E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494" y="3375795"/>
            <a:ext cx="4997832" cy="322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7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：階段を登ろう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150159" y="1412003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2F094FD-35DA-490F-8607-5651B80D4450}"/>
              </a:ext>
            </a:extLst>
          </p:cNvPr>
          <p:cNvSpPr txBox="1"/>
          <p:nvPr/>
        </p:nvSpPr>
        <p:spPr>
          <a:xfrm>
            <a:off x="2875086" y="1412003"/>
            <a:ext cx="1007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．階段を登ろう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高さのある階段を登って上まで行こう！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1928179" y="1079241"/>
            <a:ext cx="458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925829" y="381805"/>
            <a:ext cx="81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841731" y="37638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D15CB7-0D36-43C6-A651-B6F189538221}"/>
              </a:ext>
            </a:extLst>
          </p:cNvPr>
          <p:cNvSpPr txBox="1"/>
          <p:nvPr/>
        </p:nvSpPr>
        <p:spPr>
          <a:xfrm>
            <a:off x="3745611" y="1079241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0617818-205C-4C45-A6CC-F719C229BC3F}"/>
              </a:ext>
            </a:extLst>
          </p:cNvPr>
          <p:cNvSpPr txBox="1"/>
          <p:nvPr/>
        </p:nvSpPr>
        <p:spPr>
          <a:xfrm>
            <a:off x="3042139" y="1079241"/>
            <a:ext cx="750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EB86FA-4E21-42EC-B285-9E6D7C55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1415" y="1649243"/>
            <a:ext cx="6841073" cy="441839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FB0755-5C72-47E5-BE4B-0875DA00211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8488B2-EE57-458B-B341-732EB6BC4EF2}"/>
              </a:ext>
            </a:extLst>
          </p:cNvPr>
          <p:cNvSpPr txBox="1"/>
          <p:nvPr/>
        </p:nvSpPr>
        <p:spPr>
          <a:xfrm>
            <a:off x="4962595" y="6225088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40685-A599-408D-B21C-BCC1655EA1D1}"/>
              </a:ext>
            </a:extLst>
          </p:cNvPr>
          <p:cNvSpPr txBox="1"/>
          <p:nvPr/>
        </p:nvSpPr>
        <p:spPr>
          <a:xfrm>
            <a:off x="5591639" y="622285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F6BCEC-133C-4B12-9CA5-B10CC0548CBB}"/>
              </a:ext>
            </a:extLst>
          </p:cNvPr>
          <p:cNvSpPr txBox="1"/>
          <p:nvPr/>
        </p:nvSpPr>
        <p:spPr>
          <a:xfrm>
            <a:off x="2430623" y="6210709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74B3AC-B60B-41E5-AEAD-8BB7011ABF7A}"/>
              </a:ext>
            </a:extLst>
          </p:cNvPr>
          <p:cNvSpPr txBox="1"/>
          <p:nvPr/>
        </p:nvSpPr>
        <p:spPr>
          <a:xfrm>
            <a:off x="4453509" y="1079241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4E2B005-B946-4EC4-87FC-A8E67A52AD01}"/>
              </a:ext>
            </a:extLst>
          </p:cNvPr>
          <p:cNvSpPr txBox="1"/>
          <p:nvPr/>
        </p:nvSpPr>
        <p:spPr>
          <a:xfrm>
            <a:off x="5133771" y="1079241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3180754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．階段を登ろう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925829" y="381805"/>
            <a:ext cx="81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841731" y="37638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9CDDBAC-B719-4CCB-8B26-7A748EB366FD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C814B4-7414-4405-A8C2-7A3F418B02E0}"/>
              </a:ext>
            </a:extLst>
          </p:cNvPr>
          <p:cNvSpPr txBox="1"/>
          <p:nvPr/>
        </p:nvSpPr>
        <p:spPr>
          <a:xfrm>
            <a:off x="925829" y="2664358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アクセスできないエリアに登るためには、高いジャンプ能力が必要です。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C82B110-661E-4646-B207-5BF411A63F69}"/>
              </a:ext>
            </a:extLst>
          </p:cNvPr>
          <p:cNvSpPr txBox="1"/>
          <p:nvPr/>
        </p:nvSpPr>
        <p:spPr>
          <a:xfrm>
            <a:off x="3639940" y="2734670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BCA1AE7-829C-42E2-8E04-5599C11B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59" y="2598080"/>
            <a:ext cx="739603" cy="73960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1B6AE9-FD15-4F42-BD0A-43B9078F420C}"/>
              </a:ext>
            </a:extLst>
          </p:cNvPr>
          <p:cNvSpPr txBox="1"/>
          <p:nvPr/>
        </p:nvSpPr>
        <p:spPr>
          <a:xfrm>
            <a:off x="5259663" y="2734670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A0DCE79-31ED-4D4F-A491-EA813F61CE58}"/>
              </a:ext>
            </a:extLst>
          </p:cNvPr>
          <p:cNvSpPr txBox="1"/>
          <p:nvPr/>
        </p:nvSpPr>
        <p:spPr>
          <a:xfrm>
            <a:off x="6548776" y="2734670"/>
            <a:ext cx="882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3939DE-ADAC-4DAD-A3C9-64E6EE21DAB9}"/>
              </a:ext>
            </a:extLst>
          </p:cNvPr>
          <p:cNvSpPr txBox="1"/>
          <p:nvPr/>
        </p:nvSpPr>
        <p:spPr>
          <a:xfrm>
            <a:off x="7254774" y="273467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3FDC41-3635-46BA-85D7-E786C94C9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07" y="1525796"/>
            <a:ext cx="7791450" cy="504825"/>
          </a:xfrm>
          <a:prstGeom prst="rect">
            <a:avLst/>
          </a:prstGeom>
        </p:spPr>
      </p:pic>
      <p:sp>
        <p:nvSpPr>
          <p:cNvPr id="47" name="吹き出し: 角を丸めた四角形 46">
            <a:extLst>
              <a:ext uri="{FF2B5EF4-FFF2-40B4-BE49-F238E27FC236}">
                <a16:creationId xmlns:a16="http://schemas.microsoft.com/office/drawing/2014/main" id="{682044F8-69C6-4CC5-8EB1-11FB582F6668}"/>
              </a:ext>
            </a:extLst>
          </p:cNvPr>
          <p:cNvSpPr/>
          <p:nvPr/>
        </p:nvSpPr>
        <p:spPr>
          <a:xfrm>
            <a:off x="1946701" y="4173894"/>
            <a:ext cx="6158203" cy="1053080"/>
          </a:xfrm>
          <a:prstGeom prst="wedgeRoundRectCallout">
            <a:avLst>
              <a:gd name="adj1" fmla="val -54575"/>
              <a:gd name="adj2" fmla="val -887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712F062-9CC3-400D-A4DA-F8843518D7CF}"/>
              </a:ext>
            </a:extLst>
          </p:cNvPr>
          <p:cNvSpPr txBox="1"/>
          <p:nvPr/>
        </p:nvSpPr>
        <p:spPr>
          <a:xfrm>
            <a:off x="2105321" y="4173893"/>
            <a:ext cx="5999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ミッション１と同じように、特殊能力をプレイヤーに与えたらこの階段を登ることができそうだね！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1399334-BD63-4FE3-947F-56A89090B499}"/>
              </a:ext>
            </a:extLst>
          </p:cNvPr>
          <p:cNvSpPr txBox="1"/>
          <p:nvPr/>
        </p:nvSpPr>
        <p:spPr>
          <a:xfrm>
            <a:off x="3110128" y="4741353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1DD22FA-0F79-4F5C-9FC2-7F590E2FCD48}"/>
              </a:ext>
            </a:extLst>
          </p:cNvPr>
          <p:cNvSpPr txBox="1"/>
          <p:nvPr/>
        </p:nvSpPr>
        <p:spPr>
          <a:xfrm>
            <a:off x="2488998" y="4741622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0A49CA2A-4A45-44FB-BCC2-454CB8A78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217" y="4158674"/>
            <a:ext cx="970283" cy="164383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43EC96C-29EA-4B8A-BE50-825F4C88991C}"/>
              </a:ext>
            </a:extLst>
          </p:cNvPr>
          <p:cNvSpPr txBox="1"/>
          <p:nvPr/>
        </p:nvSpPr>
        <p:spPr>
          <a:xfrm>
            <a:off x="4603830" y="4251300"/>
            <a:ext cx="1281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47AC6DD-837B-46F4-88CA-D27E94841E1F}"/>
              </a:ext>
            </a:extLst>
          </p:cNvPr>
          <p:cNvSpPr txBox="1"/>
          <p:nvPr/>
        </p:nvSpPr>
        <p:spPr>
          <a:xfrm>
            <a:off x="6958323" y="4251300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2983FC7-F8D5-4E95-AE3D-F09496F8949C}"/>
              </a:ext>
            </a:extLst>
          </p:cNvPr>
          <p:cNvSpPr txBox="1"/>
          <p:nvPr/>
        </p:nvSpPr>
        <p:spPr>
          <a:xfrm>
            <a:off x="3530409" y="4251300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0185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．階段を登ろう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925829" y="381805"/>
            <a:ext cx="81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841731" y="37638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DE73EE08-8AB1-4364-B479-BA968DB22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642769"/>
            <a:ext cx="8578482" cy="3831533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791ED4D-5764-4C7E-86E5-F0760A622C3A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「最初だけ」と「チャットコマンド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2A1C9E-B2BD-40BC-9048-3ACD06AD05AA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2D1883D-5C74-4EA7-8769-C64FB6762122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ED665EB-4B72-443C-B02C-2D5A7A1BABA7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296067-A022-4D6A-B0F9-AC19B466B070}"/>
              </a:ext>
            </a:extLst>
          </p:cNvPr>
          <p:cNvSpPr txBox="1"/>
          <p:nvPr/>
        </p:nvSpPr>
        <p:spPr>
          <a:xfrm>
            <a:off x="2254456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1435C5C-692F-4331-9C82-3C3C1D5D2FE5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724B877A-A184-42CE-8235-B4940CE59474}"/>
              </a:ext>
            </a:extLst>
          </p:cNvPr>
          <p:cNvGrpSpPr/>
          <p:nvPr/>
        </p:nvGrpSpPr>
        <p:grpSpPr>
          <a:xfrm>
            <a:off x="2648189" y="4540323"/>
            <a:ext cx="1010358" cy="1010358"/>
            <a:chOff x="1252039" y="3292623"/>
            <a:chExt cx="1604985" cy="1604985"/>
          </a:xfrm>
        </p:grpSpPr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4D46BF67-018E-43EB-B339-191AF8A5FBFD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A208C643-9D0E-4887-AB00-EBB514854029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E6CDCED1-2BDE-4F1C-B18A-18CDE3958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B66C0F8F-027C-4784-8C53-0CAFBC7C66C3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37" name="図 36">
                  <a:extLst>
                    <a:ext uri="{FF2B5EF4-FFF2-40B4-BE49-F238E27FC236}">
                      <a16:creationId xmlns:a16="http://schemas.microsoft.com/office/drawing/2014/main" id="{7A44E2C3-1529-447C-A199-4E51C28D55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38" name="四角形: 角を丸くする 37">
                  <a:extLst>
                    <a:ext uri="{FF2B5EF4-FFF2-40B4-BE49-F238E27FC236}">
                      <a16:creationId xmlns:a16="http://schemas.microsoft.com/office/drawing/2014/main" id="{31086219-7FA6-4C78-9DF7-19FC44A25771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40" name="円弧 39">
            <a:extLst>
              <a:ext uri="{FF2B5EF4-FFF2-40B4-BE49-F238E27FC236}">
                <a16:creationId xmlns:a16="http://schemas.microsoft.com/office/drawing/2014/main" id="{F3AECF17-27DB-47CE-9044-5EC22A12CCE9}"/>
              </a:ext>
            </a:extLst>
          </p:cNvPr>
          <p:cNvSpPr/>
          <p:nvPr/>
        </p:nvSpPr>
        <p:spPr>
          <a:xfrm>
            <a:off x="2298224" y="4201551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0329881C-037D-472B-8F52-3695439E5251}"/>
              </a:ext>
            </a:extLst>
          </p:cNvPr>
          <p:cNvSpPr/>
          <p:nvPr/>
        </p:nvSpPr>
        <p:spPr>
          <a:xfrm>
            <a:off x="4008512" y="5066917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BCF71F-EE09-49AA-A9BB-C267DB5057EC}"/>
              </a:ext>
            </a:extLst>
          </p:cNvPr>
          <p:cNvSpPr txBox="1"/>
          <p:nvPr/>
        </p:nvSpPr>
        <p:spPr>
          <a:xfrm>
            <a:off x="6110654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742C26E-77C9-43F0-8B19-9A4DC3FABEE6}"/>
              </a:ext>
            </a:extLst>
          </p:cNvPr>
          <p:cNvSpPr txBox="1"/>
          <p:nvPr/>
        </p:nvSpPr>
        <p:spPr>
          <a:xfrm>
            <a:off x="7166646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1324334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195063-17B2-4BBE-A593-B5E4C68C3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800" y="1110595"/>
            <a:ext cx="6271803" cy="141744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．階段を登ろう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925829" y="381805"/>
            <a:ext cx="81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841731" y="37638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A9549AE-113B-4EFB-95A0-008547E3088B}"/>
              </a:ext>
            </a:extLst>
          </p:cNvPr>
          <p:cNvSpPr txBox="1"/>
          <p:nvPr/>
        </p:nvSpPr>
        <p:spPr>
          <a:xfrm>
            <a:off x="2592174" y="1661215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E67BEB4-CFD9-4204-8120-DFED49CBF71D}"/>
              </a:ext>
            </a:extLst>
          </p:cNvPr>
          <p:cNvSpPr txBox="1"/>
          <p:nvPr/>
        </p:nvSpPr>
        <p:spPr>
          <a:xfrm>
            <a:off x="3068066" y="1662245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F5166F5C-6A8A-410D-B820-9D3A9FAA2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72" y="1817983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79BB87A6-36A0-4634-A206-FA65BCC7B346}"/>
              </a:ext>
            </a:extLst>
          </p:cNvPr>
          <p:cNvCxnSpPr>
            <a:cxnSpLocks/>
          </p:cNvCxnSpPr>
          <p:nvPr/>
        </p:nvCxnSpPr>
        <p:spPr>
          <a:xfrm>
            <a:off x="800709" y="1995301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7440EE2-885E-44BC-9CB7-0A028C73BA99}"/>
              </a:ext>
            </a:extLst>
          </p:cNvPr>
          <p:cNvSpPr txBox="1"/>
          <p:nvPr/>
        </p:nvSpPr>
        <p:spPr>
          <a:xfrm>
            <a:off x="247210" y="4889175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跳躍力上昇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72B334F-1FD2-47E1-BD4B-1F9202D5F01C}"/>
              </a:ext>
            </a:extLst>
          </p:cNvPr>
          <p:cNvSpPr txBox="1"/>
          <p:nvPr/>
        </p:nvSpPr>
        <p:spPr>
          <a:xfrm>
            <a:off x="6589297" y="49712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717B294-965A-4DA9-92AB-B09461A4F8FF}"/>
              </a:ext>
            </a:extLst>
          </p:cNvPr>
          <p:cNvSpPr txBox="1"/>
          <p:nvPr/>
        </p:nvSpPr>
        <p:spPr>
          <a:xfrm>
            <a:off x="3163257" y="5530376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E17F64C-A52C-42A1-BFAA-528EACDAAE35}"/>
              </a:ext>
            </a:extLst>
          </p:cNvPr>
          <p:cNvSpPr txBox="1"/>
          <p:nvPr/>
        </p:nvSpPr>
        <p:spPr>
          <a:xfrm>
            <a:off x="415273" y="49712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90DAE07-841E-4356-AD6C-5076295BC3F4}"/>
              </a:ext>
            </a:extLst>
          </p:cNvPr>
          <p:cNvSpPr txBox="1"/>
          <p:nvPr/>
        </p:nvSpPr>
        <p:spPr>
          <a:xfrm>
            <a:off x="866223" y="49712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AAB1E37-CA2F-474B-B29C-5A94208AB800}"/>
              </a:ext>
            </a:extLst>
          </p:cNvPr>
          <p:cNvSpPr txBox="1"/>
          <p:nvPr/>
        </p:nvSpPr>
        <p:spPr>
          <a:xfrm>
            <a:off x="155802" y="5516225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D7F16B7-962F-4DA0-A4F9-A2560902DE78}"/>
              </a:ext>
            </a:extLst>
          </p:cNvPr>
          <p:cNvSpPr txBox="1"/>
          <p:nvPr/>
        </p:nvSpPr>
        <p:spPr>
          <a:xfrm>
            <a:off x="1439392" y="5525086"/>
            <a:ext cx="1771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ちょうやくりょくじょうしょう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269FB7B0-2D21-4D20-A3FA-7B0B1DB31634}"/>
              </a:ext>
            </a:extLst>
          </p:cNvPr>
          <p:cNvGrpSpPr/>
          <p:nvPr/>
        </p:nvGrpSpPr>
        <p:grpSpPr>
          <a:xfrm>
            <a:off x="1965485" y="4932817"/>
            <a:ext cx="4623812" cy="600124"/>
            <a:chOff x="1874077" y="4351990"/>
            <a:chExt cx="4623812" cy="600124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1703120-A65A-424E-9AE2-EEE531F13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B7B8EA7-DBDD-4B9F-9D54-02E1C47DF76C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F4B6A8C-F24B-48C7-9FE3-9EC456E3CB0E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pic>
        <p:nvPicPr>
          <p:cNvPr id="75" name="図 74">
            <a:extLst>
              <a:ext uri="{FF2B5EF4-FFF2-40B4-BE49-F238E27FC236}">
                <a16:creationId xmlns:a16="http://schemas.microsoft.com/office/drawing/2014/main" id="{C2B5E0C7-0BE0-4B7F-B5A6-483CA2A5BE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14935" y="2182235"/>
            <a:ext cx="2879049" cy="14847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1663C58E-A34D-4845-9996-CF8EB5BC70CC}"/>
              </a:ext>
            </a:extLst>
          </p:cNvPr>
          <p:cNvSpPr/>
          <p:nvPr/>
        </p:nvSpPr>
        <p:spPr>
          <a:xfrm>
            <a:off x="1702491" y="1645022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ABEB2203-3E89-4B16-A23B-BE492E3BC807}"/>
              </a:ext>
            </a:extLst>
          </p:cNvPr>
          <p:cNvCxnSpPr>
            <a:cxnSpLocks/>
            <a:stCxn id="75" idx="1"/>
          </p:cNvCxnSpPr>
          <p:nvPr/>
        </p:nvCxnSpPr>
        <p:spPr>
          <a:xfrm flipH="1" flipV="1">
            <a:off x="2282447" y="2094643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EEEE201-040E-4155-AAC3-AFB028B55401}"/>
              </a:ext>
            </a:extLst>
          </p:cNvPr>
          <p:cNvSpPr txBox="1"/>
          <p:nvPr/>
        </p:nvSpPr>
        <p:spPr>
          <a:xfrm>
            <a:off x="5685532" y="2547191"/>
            <a:ext cx="11066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ちょうやくりょくじょうしょう</a:t>
            </a:r>
          </a:p>
        </p:txBody>
      </p: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7833277B-AED7-4303-8E68-B2AE5C74AABD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80" name="楕円 79">
              <a:extLst>
                <a:ext uri="{FF2B5EF4-FFF2-40B4-BE49-F238E27FC236}">
                  <a16:creationId xmlns:a16="http://schemas.microsoft.com/office/drawing/2014/main" id="{41902BFA-B8C9-4A5D-AA13-251BF6434B4E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00B635D7-8F2B-4911-90D1-7331D469F7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0A90322-F0A0-41C4-8475-692350984D4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5D21156-8973-49A0-BD00-AA2E9FA101D5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9D7BA6A-0698-402B-9DDB-371572616B25}"/>
              </a:ext>
            </a:extLst>
          </p:cNvPr>
          <p:cNvSpPr txBox="1"/>
          <p:nvPr/>
        </p:nvSpPr>
        <p:spPr>
          <a:xfrm>
            <a:off x="244511" y="4104505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4778774-8453-4B08-96F6-39668380D3B9}"/>
              </a:ext>
            </a:extLst>
          </p:cNvPr>
          <p:cNvSpPr txBox="1"/>
          <p:nvPr/>
        </p:nvSpPr>
        <p:spPr>
          <a:xfrm>
            <a:off x="3630722" y="416454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53C2E62A-0681-4246-8210-3DE87FFB512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91758" y="1148229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BCBC6187-34E2-48C6-AC98-E71B64B8488D}"/>
              </a:ext>
            </a:extLst>
          </p:cNvPr>
          <p:cNvCxnSpPr>
            <a:cxnSpLocks/>
          </p:cNvCxnSpPr>
          <p:nvPr/>
        </p:nvCxnSpPr>
        <p:spPr>
          <a:xfrm>
            <a:off x="773750" y="1372592"/>
            <a:ext cx="36289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026D7719-166D-4D6D-B496-CDCDADCD1B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5485" y="3916829"/>
            <a:ext cx="1486029" cy="9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10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．階段を登ろう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925829" y="381805"/>
            <a:ext cx="81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841731" y="37638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07E1D1B-D0C9-4D49-95BF-CDDFF0B6E403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キー（前進）とスペースキー（ジャンプ）で階段を登ってみましょう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32C07E3-46F2-490E-8140-9D969B1C3F6E}"/>
              </a:ext>
            </a:extLst>
          </p:cNvPr>
          <p:cNvSpPr txBox="1"/>
          <p:nvPr/>
        </p:nvSpPr>
        <p:spPr>
          <a:xfrm>
            <a:off x="6145940" y="108605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298A94B-F90C-426F-8791-118E477C3574}"/>
              </a:ext>
            </a:extLst>
          </p:cNvPr>
          <p:cNvSpPr txBox="1"/>
          <p:nvPr/>
        </p:nvSpPr>
        <p:spPr>
          <a:xfrm>
            <a:off x="5440629" y="1086053"/>
            <a:ext cx="807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C41E0F0-ABC5-49DD-9AF8-0A9304B486A1}"/>
              </a:ext>
            </a:extLst>
          </p:cNvPr>
          <p:cNvSpPr txBox="1"/>
          <p:nvPr/>
        </p:nvSpPr>
        <p:spPr>
          <a:xfrm>
            <a:off x="1552951" y="1088150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1F7DC0B6-5026-4A78-94EB-85ADF83030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7038" y="1645296"/>
            <a:ext cx="7269923" cy="469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57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．階段を登ろう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925829" y="381805"/>
            <a:ext cx="815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かいだん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841731" y="37638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のぼ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27D37FF-37CC-44A5-84E9-EF04043E1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45" y="1588069"/>
            <a:ext cx="7342420" cy="474219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EE8CC37-A873-491F-BBCB-5FE44A06F469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上まで登ることができました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D5D16C6-674E-4D22-99C6-74C3FFF464AD}"/>
              </a:ext>
            </a:extLst>
          </p:cNvPr>
          <p:cNvSpPr txBox="1"/>
          <p:nvPr/>
        </p:nvSpPr>
        <p:spPr>
          <a:xfrm>
            <a:off x="3886201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AC7CF60-53FF-4BAE-B17E-B577FEE84FF5}"/>
              </a:ext>
            </a:extLst>
          </p:cNvPr>
          <p:cNvSpPr txBox="1"/>
          <p:nvPr/>
        </p:nvSpPr>
        <p:spPr>
          <a:xfrm>
            <a:off x="5713550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DA5B2A-EF81-41F0-B83D-EFB4C1CD6AC6}"/>
              </a:ext>
            </a:extLst>
          </p:cNvPr>
          <p:cNvSpPr txBox="1"/>
          <p:nvPr/>
        </p:nvSpPr>
        <p:spPr>
          <a:xfrm>
            <a:off x="137415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4902A3B-F55F-4AE6-B3FA-CCC74EBF9BF4}"/>
              </a:ext>
            </a:extLst>
          </p:cNvPr>
          <p:cNvSpPr txBox="1"/>
          <p:nvPr/>
        </p:nvSpPr>
        <p:spPr>
          <a:xfrm>
            <a:off x="689676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</p:spTree>
    <p:extLst>
      <p:ext uri="{BB962C8B-B14F-4D97-AF65-F5344CB8AC3E}">
        <p14:creationId xmlns:p14="http://schemas.microsoft.com/office/powerpoint/2010/main" val="2783782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：ピラミッドを作ろう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872325" y="1412003"/>
            <a:ext cx="490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980874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34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個使ってピラミッドを作ろう！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D15CB7-0D36-43C6-A651-B6F189538221}"/>
              </a:ext>
            </a:extLst>
          </p:cNvPr>
          <p:cNvSpPr txBox="1"/>
          <p:nvPr/>
        </p:nvSpPr>
        <p:spPr>
          <a:xfrm>
            <a:off x="3396696" y="1079240"/>
            <a:ext cx="701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 つか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EB86FA-4E21-42EC-B285-9E6D7C55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5675" y="1637346"/>
            <a:ext cx="6841073" cy="441839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FB0755-5C72-47E5-BE4B-0875DA002119}"/>
              </a:ext>
            </a:extLst>
          </p:cNvPr>
          <p:cNvSpPr txBox="1"/>
          <p:nvPr/>
        </p:nvSpPr>
        <p:spPr>
          <a:xfrm>
            <a:off x="1581515" y="6011152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8488B2-EE57-458B-B341-732EB6BC4EF2}"/>
              </a:ext>
            </a:extLst>
          </p:cNvPr>
          <p:cNvSpPr txBox="1"/>
          <p:nvPr/>
        </p:nvSpPr>
        <p:spPr>
          <a:xfrm>
            <a:off x="4953802" y="6073291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40685-A599-408D-B21C-BCC1655EA1D1}"/>
              </a:ext>
            </a:extLst>
          </p:cNvPr>
          <p:cNvSpPr txBox="1"/>
          <p:nvPr/>
        </p:nvSpPr>
        <p:spPr>
          <a:xfrm>
            <a:off x="5582846" y="607105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F6BCEC-133C-4B12-9CA5-B10CC0548CBB}"/>
              </a:ext>
            </a:extLst>
          </p:cNvPr>
          <p:cNvSpPr txBox="1"/>
          <p:nvPr/>
        </p:nvSpPr>
        <p:spPr>
          <a:xfrm>
            <a:off x="2421830" y="60589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74B3AC-B60B-41E5-AEAD-8BB7011ABF7A}"/>
              </a:ext>
            </a:extLst>
          </p:cNvPr>
          <p:cNvSpPr txBox="1"/>
          <p:nvPr/>
        </p:nvSpPr>
        <p:spPr>
          <a:xfrm>
            <a:off x="5650590" y="1079240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436040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9CDDBAC-B719-4CCB-8B26-7A748EB366FD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C814B4-7414-4405-A8C2-7A3F418B02E0}"/>
              </a:ext>
            </a:extLst>
          </p:cNvPr>
          <p:cNvSpPr txBox="1"/>
          <p:nvPr/>
        </p:nvSpPr>
        <p:spPr>
          <a:xfrm>
            <a:off x="873670" y="2974927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少なくとも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34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個のエメラルドブロックを用意してください。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C82B110-661E-4646-B207-5BF411A63F69}"/>
              </a:ext>
            </a:extLst>
          </p:cNvPr>
          <p:cNvSpPr txBox="1"/>
          <p:nvPr/>
        </p:nvSpPr>
        <p:spPr>
          <a:xfrm>
            <a:off x="873670" y="3045239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すく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BCA1AE7-829C-42E2-8E04-5599C11B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2908649"/>
            <a:ext cx="739603" cy="73960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1B6AE9-FD15-4F42-BD0A-43B9078F420C}"/>
              </a:ext>
            </a:extLst>
          </p:cNvPr>
          <p:cNvSpPr txBox="1"/>
          <p:nvPr/>
        </p:nvSpPr>
        <p:spPr>
          <a:xfrm>
            <a:off x="2269618" y="3037253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3939DE-ADAC-4DAD-A3C9-64E6EE21DAB9}"/>
              </a:ext>
            </a:extLst>
          </p:cNvPr>
          <p:cNvSpPr txBox="1"/>
          <p:nvPr/>
        </p:nvSpPr>
        <p:spPr>
          <a:xfrm>
            <a:off x="4950244" y="304824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E379C2F-7258-4E3C-8E42-8D9478FC0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1451"/>
            <a:ext cx="9144000" cy="75303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B7089F9-1B9C-47BC-A018-CCFCE3E39148}"/>
              </a:ext>
            </a:extLst>
          </p:cNvPr>
          <p:cNvSpPr txBox="1"/>
          <p:nvPr/>
        </p:nvSpPr>
        <p:spPr>
          <a:xfrm>
            <a:off x="873670" y="3679855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変数を作成します。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F369FC4D-57AC-4145-9C2C-8820B9E8E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3613577"/>
            <a:ext cx="739603" cy="739603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580853-6145-4AAE-B40E-AB3F4C2D1DC8}"/>
              </a:ext>
            </a:extLst>
          </p:cNvPr>
          <p:cNvSpPr txBox="1"/>
          <p:nvPr/>
        </p:nvSpPr>
        <p:spPr>
          <a:xfrm>
            <a:off x="1481246" y="3754718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29C50FA-7742-4AA1-AB87-4138C0DDBF7A}"/>
              </a:ext>
            </a:extLst>
          </p:cNvPr>
          <p:cNvSpPr txBox="1"/>
          <p:nvPr/>
        </p:nvSpPr>
        <p:spPr>
          <a:xfrm>
            <a:off x="810643" y="3764247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A1D296B-3870-4EBC-B69B-D06D6190DFF5}"/>
              </a:ext>
            </a:extLst>
          </p:cNvPr>
          <p:cNvSpPr txBox="1"/>
          <p:nvPr/>
        </p:nvSpPr>
        <p:spPr>
          <a:xfrm>
            <a:off x="873670" y="4438517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エメラルドのブロックが置かれたるたびに、ブロックの数をカウントします。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1637600-570B-4257-BDA3-CA6AB127AB64}"/>
              </a:ext>
            </a:extLst>
          </p:cNvPr>
          <p:cNvSpPr txBox="1"/>
          <p:nvPr/>
        </p:nvSpPr>
        <p:spPr>
          <a:xfrm>
            <a:off x="3429521" y="4508829"/>
            <a:ext cx="333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104B46E3-EA0A-4CC1-8074-EF45B98BF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4372239"/>
            <a:ext cx="739603" cy="73960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FD481D1-4CD9-4831-B1F0-FC6CACB44246}"/>
              </a:ext>
            </a:extLst>
          </p:cNvPr>
          <p:cNvSpPr txBox="1"/>
          <p:nvPr/>
        </p:nvSpPr>
        <p:spPr>
          <a:xfrm>
            <a:off x="6560099" y="4507110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8379D0F-8621-4A0A-938F-E2C5084AE7BB}"/>
              </a:ext>
            </a:extLst>
          </p:cNvPr>
          <p:cNvSpPr txBox="1"/>
          <p:nvPr/>
        </p:nvSpPr>
        <p:spPr>
          <a:xfrm>
            <a:off x="873670" y="5209820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カウントした数をメッセージで送信します。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90CF665-1C22-489F-9262-1F4222CEB4A4}"/>
              </a:ext>
            </a:extLst>
          </p:cNvPr>
          <p:cNvSpPr txBox="1"/>
          <p:nvPr/>
        </p:nvSpPr>
        <p:spPr>
          <a:xfrm>
            <a:off x="2220849" y="5280132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A1DFE64-3FF1-4BEE-BF02-A3095F4B7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5143542"/>
            <a:ext cx="739603" cy="739603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67E1818-1B79-44DE-9162-10B7B74CA4AA}"/>
              </a:ext>
            </a:extLst>
          </p:cNvPr>
          <p:cNvSpPr txBox="1"/>
          <p:nvPr/>
        </p:nvSpPr>
        <p:spPr>
          <a:xfrm>
            <a:off x="4018302" y="5288924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</p:spTree>
    <p:extLst>
      <p:ext uri="{BB962C8B-B14F-4D97-AF65-F5344CB8AC3E}">
        <p14:creationId xmlns:p14="http://schemas.microsoft.com/office/powerpoint/2010/main" val="1251409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EBB74E-4590-4193-A471-A7BF19164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41" y="2749265"/>
            <a:ext cx="2122108" cy="64456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44CC717-805C-484D-8025-3058E6102C11}"/>
              </a:ext>
            </a:extLst>
          </p:cNvPr>
          <p:cNvSpPr txBox="1"/>
          <p:nvPr/>
        </p:nvSpPr>
        <p:spPr>
          <a:xfrm>
            <a:off x="428625" y="1599384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ツールボックスに今回のミッションに必要な分類が追加されています。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412A268-CB0B-4A49-9567-82CC07C080DC}"/>
              </a:ext>
            </a:extLst>
          </p:cNvPr>
          <p:cNvSpPr txBox="1"/>
          <p:nvPr/>
        </p:nvSpPr>
        <p:spPr>
          <a:xfrm>
            <a:off x="2243456" y="166358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D8C0C94-1DA7-4F24-890E-62EBFD2EB560}"/>
              </a:ext>
            </a:extLst>
          </p:cNvPr>
          <p:cNvSpPr txBox="1"/>
          <p:nvPr/>
        </p:nvSpPr>
        <p:spPr>
          <a:xfrm>
            <a:off x="5700546" y="1663588"/>
            <a:ext cx="615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48879BE-2161-4FCF-A0E3-3CFBAFF55932}"/>
              </a:ext>
            </a:extLst>
          </p:cNvPr>
          <p:cNvSpPr txBox="1"/>
          <p:nvPr/>
        </p:nvSpPr>
        <p:spPr>
          <a:xfrm>
            <a:off x="4987740" y="166358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BD123AB-349B-4DDB-BDCA-54AE375205AA}"/>
              </a:ext>
            </a:extLst>
          </p:cNvPr>
          <p:cNvSpPr txBox="1"/>
          <p:nvPr/>
        </p:nvSpPr>
        <p:spPr>
          <a:xfrm>
            <a:off x="4301568" y="166358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2101DD2-071B-4DE5-9408-1B25211C2593}"/>
              </a:ext>
            </a:extLst>
          </p:cNvPr>
          <p:cNvSpPr txBox="1"/>
          <p:nvPr/>
        </p:nvSpPr>
        <p:spPr>
          <a:xfrm>
            <a:off x="3549195" y="2484130"/>
            <a:ext cx="5452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プログラムで使う変数を作ることができます。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作った変数の値を操作することができます。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5A6F390-1508-45B2-9EE0-21E7CDDC2090}"/>
              </a:ext>
            </a:extLst>
          </p:cNvPr>
          <p:cNvSpPr txBox="1"/>
          <p:nvPr/>
        </p:nvSpPr>
        <p:spPr>
          <a:xfrm>
            <a:off x="5308338" y="2570531"/>
            <a:ext cx="759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86238B2-CC48-45F4-888C-31EB233CF38D}"/>
              </a:ext>
            </a:extLst>
          </p:cNvPr>
          <p:cNvSpPr txBox="1"/>
          <p:nvPr/>
        </p:nvSpPr>
        <p:spPr>
          <a:xfrm>
            <a:off x="6008359" y="2570531"/>
            <a:ext cx="485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4897686-0B47-4DBA-8DE5-4049C0BC338C}"/>
              </a:ext>
            </a:extLst>
          </p:cNvPr>
          <p:cNvSpPr txBox="1"/>
          <p:nvPr/>
        </p:nvSpPr>
        <p:spPr>
          <a:xfrm>
            <a:off x="1546842" y="2832506"/>
            <a:ext cx="5999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37AA326-347B-420F-9E61-29C0D1598A6F}"/>
              </a:ext>
            </a:extLst>
          </p:cNvPr>
          <p:cNvSpPr txBox="1"/>
          <p:nvPr/>
        </p:nvSpPr>
        <p:spPr>
          <a:xfrm>
            <a:off x="4870559" y="2570531"/>
            <a:ext cx="485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06E075B-086B-49D7-956F-836E61590224}"/>
              </a:ext>
            </a:extLst>
          </p:cNvPr>
          <p:cNvSpPr txBox="1"/>
          <p:nvPr/>
        </p:nvSpPr>
        <p:spPr>
          <a:xfrm>
            <a:off x="4172201" y="3115672"/>
            <a:ext cx="759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4299AD0-19D9-44DA-95C0-4201A4EC9450}"/>
              </a:ext>
            </a:extLst>
          </p:cNvPr>
          <p:cNvSpPr txBox="1"/>
          <p:nvPr/>
        </p:nvSpPr>
        <p:spPr>
          <a:xfrm>
            <a:off x="3514027" y="3124464"/>
            <a:ext cx="485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F007CF9-85A7-42CC-83A5-38B3688DB65D}"/>
              </a:ext>
            </a:extLst>
          </p:cNvPr>
          <p:cNvSpPr txBox="1"/>
          <p:nvPr/>
        </p:nvSpPr>
        <p:spPr>
          <a:xfrm>
            <a:off x="4831658" y="3110454"/>
            <a:ext cx="597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FB2F67C-0CE2-4382-9D34-8456E9B901FB}"/>
              </a:ext>
            </a:extLst>
          </p:cNvPr>
          <p:cNvSpPr txBox="1"/>
          <p:nvPr/>
        </p:nvSpPr>
        <p:spPr>
          <a:xfrm>
            <a:off x="5366439" y="3114028"/>
            <a:ext cx="597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</a:p>
        </p:txBody>
      </p:sp>
      <p:sp>
        <p:nvSpPr>
          <p:cNvPr id="58" name="吹き出し: 角を丸めた四角形 57">
            <a:extLst>
              <a:ext uri="{FF2B5EF4-FFF2-40B4-BE49-F238E27FC236}">
                <a16:creationId xmlns:a16="http://schemas.microsoft.com/office/drawing/2014/main" id="{A9D1324C-F374-49DD-A5BE-5A4A6CC591D6}"/>
              </a:ext>
            </a:extLst>
          </p:cNvPr>
          <p:cNvSpPr/>
          <p:nvPr/>
        </p:nvSpPr>
        <p:spPr>
          <a:xfrm>
            <a:off x="1708957" y="4898338"/>
            <a:ext cx="4791583" cy="644566"/>
          </a:xfrm>
          <a:prstGeom prst="wedgeRoundRectCallout">
            <a:avLst>
              <a:gd name="adj1" fmla="val 52638"/>
              <a:gd name="adj2" fmla="val -970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BD68ADF-7820-4026-AA6C-FDB0C24A7E82}"/>
              </a:ext>
            </a:extLst>
          </p:cNvPr>
          <p:cNvSpPr txBox="1"/>
          <p:nvPr/>
        </p:nvSpPr>
        <p:spPr>
          <a:xfrm>
            <a:off x="1759015" y="4930770"/>
            <a:ext cx="4655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「変数」って何だろう？どうやって使うのかな？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6E7815C-90E8-40F9-AE3D-5F17D1552227}"/>
              </a:ext>
            </a:extLst>
          </p:cNvPr>
          <p:cNvSpPr txBox="1"/>
          <p:nvPr/>
        </p:nvSpPr>
        <p:spPr>
          <a:xfrm>
            <a:off x="2959512" y="4998553"/>
            <a:ext cx="4097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CD87F1-BCF7-4BC2-9EBC-E7E4E198127D}"/>
              </a:ext>
            </a:extLst>
          </p:cNvPr>
          <p:cNvSpPr txBox="1"/>
          <p:nvPr/>
        </p:nvSpPr>
        <p:spPr>
          <a:xfrm>
            <a:off x="4989298" y="5007345"/>
            <a:ext cx="4097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DD19D60-EDE0-41E7-8A7F-51C221FC6A0D}"/>
              </a:ext>
            </a:extLst>
          </p:cNvPr>
          <p:cNvSpPr txBox="1"/>
          <p:nvPr/>
        </p:nvSpPr>
        <p:spPr>
          <a:xfrm>
            <a:off x="1868680" y="5002675"/>
            <a:ext cx="712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6E836EC-A949-4B95-9CD8-775047E78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166" y="4932742"/>
            <a:ext cx="923781" cy="6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51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変数について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2" y="391554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78569B65-EDAD-4EEC-B8F3-0F0550838E96}"/>
              </a:ext>
            </a:extLst>
          </p:cNvPr>
          <p:cNvGrpSpPr/>
          <p:nvPr/>
        </p:nvGrpSpPr>
        <p:grpSpPr>
          <a:xfrm>
            <a:off x="1052595" y="1602409"/>
            <a:ext cx="6944920" cy="630942"/>
            <a:chOff x="656949" y="1429203"/>
            <a:chExt cx="6944920" cy="630942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C7D3470-F9A1-433D-B14A-4223CA4A391E}"/>
                </a:ext>
              </a:extLst>
            </p:cNvPr>
            <p:cNvSpPr txBox="1"/>
            <p:nvPr/>
          </p:nvSpPr>
          <p:spPr>
            <a:xfrm>
              <a:off x="656949" y="1429203"/>
              <a:ext cx="6944920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とは、データを保存しておける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「箱」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のことです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747CB99-7EB5-4603-8451-FC24CAFE6B78}"/>
                </a:ext>
              </a:extLst>
            </p:cNvPr>
            <p:cNvSpPr txBox="1"/>
            <p:nvPr/>
          </p:nvSpPr>
          <p:spPr>
            <a:xfrm>
              <a:off x="1385216" y="1498020"/>
              <a:ext cx="73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0A4AA25-2381-4F1D-96F3-3E406FDB556D}"/>
                </a:ext>
              </a:extLst>
            </p:cNvPr>
            <p:cNvSpPr txBox="1"/>
            <p:nvPr/>
          </p:nvSpPr>
          <p:spPr>
            <a:xfrm>
              <a:off x="3462976" y="1533532"/>
              <a:ext cx="7388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7D3499A8-3A90-4310-B7F6-2F0C59EC0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004" y="1444728"/>
              <a:ext cx="565549" cy="605946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3834305-CCB1-4669-B33F-FCFDE8C657C1}"/>
                </a:ext>
              </a:extLst>
            </p:cNvPr>
            <p:cNvSpPr txBox="1"/>
            <p:nvPr/>
          </p:nvSpPr>
          <p:spPr>
            <a:xfrm>
              <a:off x="5304455" y="1498020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3C56569-DB9D-4C1E-A342-B436EDB83CA1}"/>
              </a:ext>
            </a:extLst>
          </p:cNvPr>
          <p:cNvSpPr txBox="1"/>
          <p:nvPr/>
        </p:nvSpPr>
        <p:spPr>
          <a:xfrm>
            <a:off x="3817399" y="3781559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・数字や文字を入れておくことができます。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91F16D7-1591-4385-939F-F9AD5EBB1759}"/>
              </a:ext>
            </a:extLst>
          </p:cNvPr>
          <p:cNvSpPr txBox="1"/>
          <p:nvPr/>
        </p:nvSpPr>
        <p:spPr>
          <a:xfrm>
            <a:off x="4090942" y="3848422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C63ACE17-F590-4FD8-97D5-F208F396E7C9}"/>
              </a:ext>
            </a:extLst>
          </p:cNvPr>
          <p:cNvSpPr txBox="1"/>
          <p:nvPr/>
        </p:nvSpPr>
        <p:spPr>
          <a:xfrm>
            <a:off x="4767492" y="3848422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4E0096E-DBCE-4541-8BC0-2149298F8E71}"/>
              </a:ext>
            </a:extLst>
          </p:cNvPr>
          <p:cNvSpPr txBox="1"/>
          <p:nvPr/>
        </p:nvSpPr>
        <p:spPr>
          <a:xfrm>
            <a:off x="5394957" y="3848422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D18C7117-F897-46E5-8241-8A9AB6DBC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15" y="3304092"/>
            <a:ext cx="1960159" cy="2075786"/>
          </a:xfrm>
          <a:prstGeom prst="rect">
            <a:avLst/>
          </a:prstGeom>
        </p:spPr>
      </p:pic>
      <p:sp>
        <p:nvSpPr>
          <p:cNvPr id="78" name="矢印: 右 77">
            <a:extLst>
              <a:ext uri="{FF2B5EF4-FFF2-40B4-BE49-F238E27FC236}">
                <a16:creationId xmlns:a16="http://schemas.microsoft.com/office/drawing/2014/main" id="{C80D3543-8F89-4C8B-B5F6-3405186C17AA}"/>
              </a:ext>
            </a:extLst>
          </p:cNvPr>
          <p:cNvSpPr/>
          <p:nvPr/>
        </p:nvSpPr>
        <p:spPr>
          <a:xfrm rot="5400000">
            <a:off x="1949911" y="373085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BDFA252A-DC21-44DA-AEAE-EC47933BCF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97" t="9863" r="41041" b="49695"/>
          <a:stretch/>
        </p:blipFill>
        <p:spPr>
          <a:xfrm>
            <a:off x="1340854" y="2749902"/>
            <a:ext cx="1956296" cy="951713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22D1DF4-4303-4A59-AB25-16D3B0D73C4E}"/>
              </a:ext>
            </a:extLst>
          </p:cNvPr>
          <p:cNvSpPr txBox="1"/>
          <p:nvPr/>
        </p:nvSpPr>
        <p:spPr>
          <a:xfrm>
            <a:off x="3817399" y="4447657"/>
            <a:ext cx="45720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・入れた値を読み取ったり、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変えたりすることができます。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2FCD54-EEAA-4D72-A447-E620C213C7D3}"/>
              </a:ext>
            </a:extLst>
          </p:cNvPr>
          <p:cNvSpPr txBox="1"/>
          <p:nvPr/>
        </p:nvSpPr>
        <p:spPr>
          <a:xfrm>
            <a:off x="4657591" y="4529526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1D776B8-EEB9-4A18-AE8C-B67FC808A07F}"/>
              </a:ext>
            </a:extLst>
          </p:cNvPr>
          <p:cNvSpPr txBox="1"/>
          <p:nvPr/>
        </p:nvSpPr>
        <p:spPr>
          <a:xfrm>
            <a:off x="4090942" y="5090097"/>
            <a:ext cx="316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031D34-C87B-4437-9C92-C1CD3BA52E67}"/>
              </a:ext>
            </a:extLst>
          </p:cNvPr>
          <p:cNvSpPr txBox="1"/>
          <p:nvPr/>
        </p:nvSpPr>
        <p:spPr>
          <a:xfrm>
            <a:off x="4015820" y="4529526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吹き出し: 角を丸めた四角形 83">
            <a:extLst>
              <a:ext uri="{FF2B5EF4-FFF2-40B4-BE49-F238E27FC236}">
                <a16:creationId xmlns:a16="http://schemas.microsoft.com/office/drawing/2014/main" id="{BAFBF001-E7AB-413E-A48C-0137293AAFA7}"/>
              </a:ext>
            </a:extLst>
          </p:cNvPr>
          <p:cNvSpPr/>
          <p:nvPr/>
        </p:nvSpPr>
        <p:spPr>
          <a:xfrm>
            <a:off x="1577089" y="5907563"/>
            <a:ext cx="5483950" cy="577081"/>
          </a:xfrm>
          <a:prstGeom prst="wedgeRoundRectCallout">
            <a:avLst>
              <a:gd name="adj1" fmla="val 53920"/>
              <a:gd name="adj2" fmla="val -409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25D651D3-5168-4D13-ADB9-2CAFCF9F2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366" y="5209570"/>
            <a:ext cx="1062095" cy="1692565"/>
          </a:xfrm>
          <a:prstGeom prst="rect">
            <a:avLst/>
          </a:prstGeom>
        </p:spPr>
      </p:pic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52DC882A-F0C6-4263-888C-ADFCFE22C739}"/>
              </a:ext>
            </a:extLst>
          </p:cNvPr>
          <p:cNvGrpSpPr/>
          <p:nvPr/>
        </p:nvGrpSpPr>
        <p:grpSpPr>
          <a:xfrm>
            <a:off x="2042956" y="5948152"/>
            <a:ext cx="4491300" cy="523220"/>
            <a:chOff x="2001704" y="5455686"/>
            <a:chExt cx="4491300" cy="523220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7899067-794A-456A-BB52-2DF6AB015996}"/>
                </a:ext>
              </a:extLst>
            </p:cNvPr>
            <p:cNvSpPr txBox="1"/>
            <p:nvPr/>
          </p:nvSpPr>
          <p:spPr>
            <a:xfrm>
              <a:off x="2013487" y="5455686"/>
              <a:ext cx="44795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変数に値を入れることを「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代入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」というよ！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4CE08CA-FC16-4981-B8FD-DDA5C2CD4871}"/>
                </a:ext>
              </a:extLst>
            </p:cNvPr>
            <p:cNvSpPr txBox="1"/>
            <p:nvPr/>
          </p:nvSpPr>
          <p:spPr>
            <a:xfrm>
              <a:off x="2579919" y="5518192"/>
              <a:ext cx="4979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AD2C90B-79E2-446B-B151-C74297423A5A}"/>
                </a:ext>
              </a:extLst>
            </p:cNvPr>
            <p:cNvSpPr txBox="1"/>
            <p:nvPr/>
          </p:nvSpPr>
          <p:spPr>
            <a:xfrm>
              <a:off x="2001704" y="5518192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D73352D9-67DB-4D7D-ACC7-2054FFF00C0B}"/>
                </a:ext>
              </a:extLst>
            </p:cNvPr>
            <p:cNvSpPr txBox="1"/>
            <p:nvPr/>
          </p:nvSpPr>
          <p:spPr>
            <a:xfrm>
              <a:off x="4322162" y="5518192"/>
              <a:ext cx="7980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9926F06-2CC2-40B8-99EB-F057F45E5D74}"/>
                </a:ext>
              </a:extLst>
            </p:cNvPr>
            <p:cNvSpPr txBox="1"/>
            <p:nvPr/>
          </p:nvSpPr>
          <p:spPr>
            <a:xfrm>
              <a:off x="3060518" y="5518192"/>
              <a:ext cx="3310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19E2503B-5CC7-41D2-9480-E30489D94272}"/>
              </a:ext>
            </a:extLst>
          </p:cNvPr>
          <p:cNvGrpSpPr/>
          <p:nvPr/>
        </p:nvGrpSpPr>
        <p:grpSpPr>
          <a:xfrm>
            <a:off x="3817399" y="3051176"/>
            <a:ext cx="4572000" cy="577081"/>
            <a:chOff x="3817399" y="3051176"/>
            <a:chExt cx="4572000" cy="577081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8AA217C9-4AF4-40C4-83A8-C9E9BDA343C3}"/>
                </a:ext>
              </a:extLst>
            </p:cNvPr>
            <p:cNvSpPr txBox="1"/>
            <p:nvPr/>
          </p:nvSpPr>
          <p:spPr>
            <a:xfrm>
              <a:off x="3817399" y="3051176"/>
              <a:ext cx="4572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・変数には名前を付けて区別します。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06DAD6C7-B1E9-4559-BE9E-381E3B67DAB7}"/>
                </a:ext>
              </a:extLst>
            </p:cNvPr>
            <p:cNvSpPr txBox="1"/>
            <p:nvPr/>
          </p:nvSpPr>
          <p:spPr>
            <a:xfrm>
              <a:off x="3998497" y="3129281"/>
              <a:ext cx="769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D83D4681-5DEE-4FC5-ACE7-4F6FFD6CBA8C}"/>
                </a:ext>
              </a:extLst>
            </p:cNvPr>
            <p:cNvSpPr txBox="1"/>
            <p:nvPr/>
          </p:nvSpPr>
          <p:spPr>
            <a:xfrm>
              <a:off x="5009355" y="3129281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96224267-173A-4834-A307-49337EABD21E}"/>
                </a:ext>
              </a:extLst>
            </p:cNvPr>
            <p:cNvSpPr txBox="1"/>
            <p:nvPr/>
          </p:nvSpPr>
          <p:spPr>
            <a:xfrm>
              <a:off x="5611340" y="3129281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CF6375E7-72EC-4363-B6E4-06D9E5FD2F44}"/>
                </a:ext>
              </a:extLst>
            </p:cNvPr>
            <p:cNvSpPr txBox="1"/>
            <p:nvPr/>
          </p:nvSpPr>
          <p:spPr>
            <a:xfrm>
              <a:off x="6365346" y="3129281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くべつ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9CD267BD-F008-4081-8EDC-793C72669F48}"/>
              </a:ext>
            </a:extLst>
          </p:cNvPr>
          <p:cNvSpPr txBox="1"/>
          <p:nvPr/>
        </p:nvSpPr>
        <p:spPr>
          <a:xfrm>
            <a:off x="1820763" y="4905371"/>
            <a:ext cx="10620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endParaRPr kumimoji="1" lang="ja-JP" altLang="en-US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8DE3FC5-C393-4D74-BD1A-7DDC886D65D9}"/>
              </a:ext>
            </a:extLst>
          </p:cNvPr>
          <p:cNvSpPr txBox="1"/>
          <p:nvPr/>
        </p:nvSpPr>
        <p:spPr>
          <a:xfrm>
            <a:off x="5248291" y="4529526"/>
            <a:ext cx="316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71517A29-DA4E-4DD1-A64C-CC57EC99115F}"/>
              </a:ext>
            </a:extLst>
          </p:cNvPr>
          <p:cNvSpPr txBox="1"/>
          <p:nvPr/>
        </p:nvSpPr>
        <p:spPr>
          <a:xfrm>
            <a:off x="5698111" y="4529526"/>
            <a:ext cx="316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B603F361-D7A2-454C-AEAC-A13602A35510}"/>
              </a:ext>
            </a:extLst>
          </p:cNvPr>
          <p:cNvCxnSpPr>
            <a:cxnSpLocks/>
          </p:cNvCxnSpPr>
          <p:nvPr/>
        </p:nvCxnSpPr>
        <p:spPr>
          <a:xfrm flipV="1">
            <a:off x="1378160" y="5222384"/>
            <a:ext cx="631320" cy="341532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CAFBF1BA-ADFC-4890-B5AE-EFF409A74083}"/>
              </a:ext>
            </a:extLst>
          </p:cNvPr>
          <p:cNvGrpSpPr/>
          <p:nvPr/>
        </p:nvGrpSpPr>
        <p:grpSpPr>
          <a:xfrm>
            <a:off x="325079" y="5532632"/>
            <a:ext cx="1314033" cy="523220"/>
            <a:chOff x="537069" y="5457701"/>
            <a:chExt cx="1314033" cy="523220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E9E864C1-55A7-4E3C-AE3D-6C4FC8772A6C}"/>
                </a:ext>
              </a:extLst>
            </p:cNvPr>
            <p:cNvSpPr txBox="1"/>
            <p:nvPr/>
          </p:nvSpPr>
          <p:spPr>
            <a:xfrm>
              <a:off x="537069" y="5457701"/>
              <a:ext cx="1314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変数の名前</a:t>
              </a: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DA1D0014-2BB4-4B1B-ADD3-A75FA9C3E9AD}"/>
                </a:ext>
              </a:extLst>
            </p:cNvPr>
            <p:cNvSpPr txBox="1"/>
            <p:nvPr/>
          </p:nvSpPr>
          <p:spPr>
            <a:xfrm>
              <a:off x="564862" y="5526332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47A3FDEF-D2B1-4D9A-976F-37FD484A00EA}"/>
                </a:ext>
              </a:extLst>
            </p:cNvPr>
            <p:cNvSpPr txBox="1"/>
            <p:nvPr/>
          </p:nvSpPr>
          <p:spPr>
            <a:xfrm>
              <a:off x="1213434" y="5526197"/>
              <a:ext cx="5820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9170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A4FBEFF-0F1D-46D7-94EB-4F703C2F5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73" y="2231478"/>
            <a:ext cx="8091854" cy="37732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791ED4D-5764-4C7E-86E5-F0760A622C3A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2A1C9E-B2BD-40BC-9048-3ACD06AD05AA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2D1883D-5C74-4EA7-8769-C64FB6762122}"/>
              </a:ext>
            </a:extLst>
          </p:cNvPr>
          <p:cNvSpPr txBox="1"/>
          <p:nvPr/>
        </p:nvSpPr>
        <p:spPr>
          <a:xfrm>
            <a:off x="2904631" y="110039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ED665EB-4B72-443C-B02C-2D5A7A1BABA7}"/>
              </a:ext>
            </a:extLst>
          </p:cNvPr>
          <p:cNvSpPr txBox="1"/>
          <p:nvPr/>
        </p:nvSpPr>
        <p:spPr>
          <a:xfrm>
            <a:off x="1545289" y="165430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1435C5C-692F-4331-9C82-3C3C1D5D2FE5}"/>
              </a:ext>
            </a:extLst>
          </p:cNvPr>
          <p:cNvSpPr txBox="1"/>
          <p:nvPr/>
        </p:nvSpPr>
        <p:spPr>
          <a:xfrm>
            <a:off x="5895780" y="165430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724B877A-A184-42CE-8235-B4940CE59474}"/>
              </a:ext>
            </a:extLst>
          </p:cNvPr>
          <p:cNvGrpSpPr/>
          <p:nvPr/>
        </p:nvGrpSpPr>
        <p:grpSpPr>
          <a:xfrm>
            <a:off x="4572000" y="4401450"/>
            <a:ext cx="1010358" cy="1010358"/>
            <a:chOff x="1252039" y="3292623"/>
            <a:chExt cx="1604985" cy="1604985"/>
          </a:xfrm>
        </p:grpSpPr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4D46BF67-018E-43EB-B339-191AF8A5FBFD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A208C643-9D0E-4887-AB00-EBB514854029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E6CDCED1-2BDE-4F1C-B18A-18CDE3958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B66C0F8F-027C-4784-8C53-0CAFBC7C66C3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37" name="図 36">
                  <a:extLst>
                    <a:ext uri="{FF2B5EF4-FFF2-40B4-BE49-F238E27FC236}">
                      <a16:creationId xmlns:a16="http://schemas.microsoft.com/office/drawing/2014/main" id="{7A44E2C3-1529-447C-A199-4E51C28D55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38" name="四角形: 角を丸くする 37">
                  <a:extLst>
                    <a:ext uri="{FF2B5EF4-FFF2-40B4-BE49-F238E27FC236}">
                      <a16:creationId xmlns:a16="http://schemas.microsoft.com/office/drawing/2014/main" id="{31086219-7FA6-4C78-9DF7-19FC44A25771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40" name="円弧 39">
            <a:extLst>
              <a:ext uri="{FF2B5EF4-FFF2-40B4-BE49-F238E27FC236}">
                <a16:creationId xmlns:a16="http://schemas.microsoft.com/office/drawing/2014/main" id="{F3AECF17-27DB-47CE-9044-5EC22A12CCE9}"/>
              </a:ext>
            </a:extLst>
          </p:cNvPr>
          <p:cNvSpPr/>
          <p:nvPr/>
        </p:nvSpPr>
        <p:spPr>
          <a:xfrm>
            <a:off x="2234819" y="3581504"/>
            <a:ext cx="6073097" cy="4352193"/>
          </a:xfrm>
          <a:prstGeom prst="arc">
            <a:avLst>
              <a:gd name="adj1" fmla="val 10849267"/>
              <a:gd name="adj2" fmla="val 16462370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0329881C-037D-472B-8F52-3695439E5251}"/>
              </a:ext>
            </a:extLst>
          </p:cNvPr>
          <p:cNvSpPr/>
          <p:nvPr/>
        </p:nvSpPr>
        <p:spPr>
          <a:xfrm>
            <a:off x="5800485" y="5003756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BCF71F-EE09-49AA-A9BB-C267DB5057EC}"/>
              </a:ext>
            </a:extLst>
          </p:cNvPr>
          <p:cNvSpPr txBox="1"/>
          <p:nvPr/>
        </p:nvSpPr>
        <p:spPr>
          <a:xfrm>
            <a:off x="7019386" y="110039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742C26E-77C9-43F0-8B19-9A4DC3FABEE6}"/>
              </a:ext>
            </a:extLst>
          </p:cNvPr>
          <p:cNvSpPr txBox="1"/>
          <p:nvPr/>
        </p:nvSpPr>
        <p:spPr>
          <a:xfrm>
            <a:off x="8075378" y="110039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7566896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26446F8-ED12-40D4-B85B-C9470A50B994}"/>
              </a:ext>
            </a:extLst>
          </p:cNvPr>
          <p:cNvSpPr txBox="1"/>
          <p:nvPr/>
        </p:nvSpPr>
        <p:spPr>
          <a:xfrm>
            <a:off x="334735" y="1028826"/>
            <a:ext cx="29887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材料を準備するプログラム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81D2754-0EC8-4A8A-A7F8-1812FCBC8E5E}"/>
              </a:ext>
            </a:extLst>
          </p:cNvPr>
          <p:cNvSpPr txBox="1"/>
          <p:nvPr/>
        </p:nvSpPr>
        <p:spPr>
          <a:xfrm>
            <a:off x="975947" y="1095890"/>
            <a:ext cx="717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85CDD7-8495-41F9-9220-EB8902139BAE}"/>
              </a:ext>
            </a:extLst>
          </p:cNvPr>
          <p:cNvSpPr txBox="1"/>
          <p:nvPr/>
        </p:nvSpPr>
        <p:spPr>
          <a:xfrm>
            <a:off x="280175" y="1104682"/>
            <a:ext cx="849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C4434E-DD76-43B8-93D0-94F9E44DF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947" y="1708140"/>
            <a:ext cx="3193057" cy="2461473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E9F7F2C0-21EC-4000-B4DC-66FF0E21A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5" y="2187260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833A3E6-57B1-43B9-AAF0-9A17A393EBF9}"/>
              </a:ext>
            </a:extLst>
          </p:cNvPr>
          <p:cNvCxnSpPr>
            <a:cxnSpLocks/>
          </p:cNvCxnSpPr>
          <p:nvPr/>
        </p:nvCxnSpPr>
        <p:spPr>
          <a:xfrm>
            <a:off x="809012" y="2364578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図 45">
            <a:extLst>
              <a:ext uri="{FF2B5EF4-FFF2-40B4-BE49-F238E27FC236}">
                <a16:creationId xmlns:a16="http://schemas.microsoft.com/office/drawing/2014/main" id="{B8118354-F1AD-438D-B5B1-21995F6CEC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52662" y="2230205"/>
            <a:ext cx="2879049" cy="134394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30696099-C525-4CB3-95D7-F1AF5A38620C}"/>
              </a:ext>
            </a:extLst>
          </p:cNvPr>
          <p:cNvSpPr/>
          <p:nvPr/>
        </p:nvSpPr>
        <p:spPr>
          <a:xfrm>
            <a:off x="1392101" y="2575410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5E12E043-C409-4EF3-9939-75E3BF04EC6B}"/>
              </a:ext>
            </a:extLst>
          </p:cNvPr>
          <p:cNvCxnSpPr>
            <a:cxnSpLocks/>
            <a:stCxn id="46" idx="1"/>
          </p:cNvCxnSpPr>
          <p:nvPr/>
        </p:nvCxnSpPr>
        <p:spPr>
          <a:xfrm flipH="1" flipV="1">
            <a:off x="2132562" y="2795954"/>
            <a:ext cx="2220100" cy="10622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A1BF180E-7D29-48CB-9262-8C11BB362A8A}"/>
              </a:ext>
            </a:extLst>
          </p:cNvPr>
          <p:cNvSpPr/>
          <p:nvPr/>
        </p:nvSpPr>
        <p:spPr>
          <a:xfrm>
            <a:off x="1374517" y="3109938"/>
            <a:ext cx="401530" cy="27510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25F65A0-134B-4FCE-A6F1-66CCC7396BAF}"/>
              </a:ext>
            </a:extLst>
          </p:cNvPr>
          <p:cNvSpPr txBox="1"/>
          <p:nvPr/>
        </p:nvSpPr>
        <p:spPr>
          <a:xfrm>
            <a:off x="958714" y="1752813"/>
            <a:ext cx="5799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942BF95-97E5-449B-A328-B657A665D97A}"/>
              </a:ext>
            </a:extLst>
          </p:cNvPr>
          <p:cNvSpPr txBox="1"/>
          <p:nvPr/>
        </p:nvSpPr>
        <p:spPr>
          <a:xfrm>
            <a:off x="1276520" y="2190487"/>
            <a:ext cx="709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D422BEB-1B2E-4D6C-8C5E-3329DD9B789E}"/>
              </a:ext>
            </a:extLst>
          </p:cNvPr>
          <p:cNvSpPr txBox="1"/>
          <p:nvPr/>
        </p:nvSpPr>
        <p:spPr>
          <a:xfrm>
            <a:off x="1729283" y="2184582"/>
            <a:ext cx="709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D3E7E82-0540-49CB-AEE9-927C1E71FC25}"/>
              </a:ext>
            </a:extLst>
          </p:cNvPr>
          <p:cNvSpPr txBox="1"/>
          <p:nvPr/>
        </p:nvSpPr>
        <p:spPr>
          <a:xfrm>
            <a:off x="1092509" y="2197496"/>
            <a:ext cx="3862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E2ECAD0-1A6C-49B3-8061-65A38155C5F0}"/>
              </a:ext>
            </a:extLst>
          </p:cNvPr>
          <p:cNvSpPr txBox="1"/>
          <p:nvPr/>
        </p:nvSpPr>
        <p:spPr>
          <a:xfrm>
            <a:off x="2267707" y="2187260"/>
            <a:ext cx="709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DD98D38-D292-43CA-A6D8-4853CB4A54A7}"/>
              </a:ext>
            </a:extLst>
          </p:cNvPr>
          <p:cNvSpPr txBox="1"/>
          <p:nvPr/>
        </p:nvSpPr>
        <p:spPr>
          <a:xfrm>
            <a:off x="1257476" y="3384208"/>
            <a:ext cx="4444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14DA8B2-CD9B-4138-8477-7A48D4E85C47}"/>
              </a:ext>
            </a:extLst>
          </p:cNvPr>
          <p:cNvSpPr txBox="1"/>
          <p:nvPr/>
        </p:nvSpPr>
        <p:spPr>
          <a:xfrm>
            <a:off x="1163356" y="5111091"/>
            <a:ext cx="69140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エメラルドのブロック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」、数を「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34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9D7DD8C-05DD-4DBD-B1AD-FBA8261CEE35}"/>
              </a:ext>
            </a:extLst>
          </p:cNvPr>
          <p:cNvSpPr txBox="1"/>
          <p:nvPr/>
        </p:nvSpPr>
        <p:spPr>
          <a:xfrm>
            <a:off x="5900227" y="519312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9BE7C6B-8DCE-49D5-8911-C2A4B0320890}"/>
              </a:ext>
            </a:extLst>
          </p:cNvPr>
          <p:cNvSpPr txBox="1"/>
          <p:nvPr/>
        </p:nvSpPr>
        <p:spPr>
          <a:xfrm>
            <a:off x="6417284" y="5740405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3B3A0E5-A540-436C-863D-89A40D3D145A}"/>
              </a:ext>
            </a:extLst>
          </p:cNvPr>
          <p:cNvSpPr txBox="1"/>
          <p:nvPr/>
        </p:nvSpPr>
        <p:spPr>
          <a:xfrm>
            <a:off x="1331418" y="519312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AFF71AA-A7AF-4622-818C-5D54706F1C76}"/>
              </a:ext>
            </a:extLst>
          </p:cNvPr>
          <p:cNvSpPr txBox="1"/>
          <p:nvPr/>
        </p:nvSpPr>
        <p:spPr>
          <a:xfrm>
            <a:off x="1782368" y="519312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55634A8-FBC8-41E3-8C91-1D80B1A4AF6D}"/>
              </a:ext>
            </a:extLst>
          </p:cNvPr>
          <p:cNvSpPr txBox="1"/>
          <p:nvPr/>
        </p:nvSpPr>
        <p:spPr>
          <a:xfrm>
            <a:off x="1071948" y="5738141"/>
            <a:ext cx="87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453E063-921F-4BE0-A7C9-31A5E79C1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6048" y="4073370"/>
            <a:ext cx="2833227" cy="1709828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5266138-8BAA-4FFD-8F8F-F41DFD70611C}"/>
              </a:ext>
            </a:extLst>
          </p:cNvPr>
          <p:cNvSpPr txBox="1"/>
          <p:nvPr/>
        </p:nvSpPr>
        <p:spPr>
          <a:xfrm>
            <a:off x="3080855" y="4136129"/>
            <a:ext cx="709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C0E37BD-EAED-47C0-8B79-CE764704ED6A}"/>
              </a:ext>
            </a:extLst>
          </p:cNvPr>
          <p:cNvSpPr txBox="1"/>
          <p:nvPr/>
        </p:nvSpPr>
        <p:spPr>
          <a:xfrm>
            <a:off x="3551202" y="4130224"/>
            <a:ext cx="709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67507718-0146-46C4-A09C-C214EBFFB5CC}"/>
              </a:ext>
            </a:extLst>
          </p:cNvPr>
          <p:cNvSpPr txBox="1"/>
          <p:nvPr/>
        </p:nvSpPr>
        <p:spPr>
          <a:xfrm>
            <a:off x="4089626" y="4132902"/>
            <a:ext cx="709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2CAE3E7-9FA1-4D5F-AFE8-3F62F5C4B42E}"/>
              </a:ext>
            </a:extLst>
          </p:cNvPr>
          <p:cNvSpPr txBox="1"/>
          <p:nvPr/>
        </p:nvSpPr>
        <p:spPr>
          <a:xfrm>
            <a:off x="3088187" y="5250720"/>
            <a:ext cx="4444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C29273E8-F726-46A2-B139-CD18B324D72A}"/>
              </a:ext>
            </a:extLst>
          </p:cNvPr>
          <p:cNvSpPr txBox="1"/>
          <p:nvPr/>
        </p:nvSpPr>
        <p:spPr>
          <a:xfrm>
            <a:off x="4739646" y="57415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0BDF5779-AA23-4CC8-A68B-7F5E3F076FC3}"/>
              </a:ext>
            </a:extLst>
          </p:cNvPr>
          <p:cNvSpPr txBox="1"/>
          <p:nvPr/>
        </p:nvSpPr>
        <p:spPr>
          <a:xfrm>
            <a:off x="5839965" y="5731613"/>
            <a:ext cx="3311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1FAB8F8E-0928-4282-93AC-779C5DDCEAD5}"/>
              </a:ext>
            </a:extLst>
          </p:cNvPr>
          <p:cNvSpPr txBox="1"/>
          <p:nvPr/>
        </p:nvSpPr>
        <p:spPr>
          <a:xfrm>
            <a:off x="2919937" y="4140776"/>
            <a:ext cx="3862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</p:spTree>
    <p:extLst>
      <p:ext uri="{BB962C8B-B14F-4D97-AF65-F5344CB8AC3E}">
        <p14:creationId xmlns:p14="http://schemas.microsoft.com/office/powerpoint/2010/main" val="13785365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26446F8-ED12-40D4-B85B-C9470A50B994}"/>
              </a:ext>
            </a:extLst>
          </p:cNvPr>
          <p:cNvSpPr txBox="1"/>
          <p:nvPr/>
        </p:nvSpPr>
        <p:spPr>
          <a:xfrm>
            <a:off x="334735" y="1028826"/>
            <a:ext cx="45537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使った材料を数えるプログラム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85CDD7-8495-41F9-9220-EB8902139BAE}"/>
              </a:ext>
            </a:extLst>
          </p:cNvPr>
          <p:cNvSpPr txBox="1"/>
          <p:nvPr/>
        </p:nvSpPr>
        <p:spPr>
          <a:xfrm>
            <a:off x="904429" y="1110106"/>
            <a:ext cx="849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A5F667E-F813-41A4-AAFC-80A449DE45B6}"/>
              </a:ext>
            </a:extLst>
          </p:cNvPr>
          <p:cNvSpPr txBox="1"/>
          <p:nvPr/>
        </p:nvSpPr>
        <p:spPr>
          <a:xfrm>
            <a:off x="305372" y="1110106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F695D1-625D-40A8-A5F1-7DBACCA3C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2954897"/>
            <a:ext cx="4781550" cy="3267075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D327955-1266-4243-8EEB-08BA36FBB592}"/>
              </a:ext>
            </a:extLst>
          </p:cNvPr>
          <p:cNvSpPr txBox="1"/>
          <p:nvPr/>
        </p:nvSpPr>
        <p:spPr>
          <a:xfrm>
            <a:off x="1048843" y="1605907"/>
            <a:ext cx="56297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最初に、材料の数を入れる変数を準備します。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EE1F181-F0FD-460E-9C67-6228BE854EF3}"/>
              </a:ext>
            </a:extLst>
          </p:cNvPr>
          <p:cNvSpPr txBox="1"/>
          <p:nvPr/>
        </p:nvSpPr>
        <p:spPr>
          <a:xfrm>
            <a:off x="1660449" y="1104352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かぞ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EE53BE6-07D6-4D2C-BC73-02A57E93C70B}"/>
              </a:ext>
            </a:extLst>
          </p:cNvPr>
          <p:cNvSpPr txBox="1"/>
          <p:nvPr/>
        </p:nvSpPr>
        <p:spPr>
          <a:xfrm>
            <a:off x="997564" y="1687187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AA38A39-C5A8-4D59-914B-CE07674DBBA9}"/>
              </a:ext>
            </a:extLst>
          </p:cNvPr>
          <p:cNvSpPr txBox="1"/>
          <p:nvPr/>
        </p:nvSpPr>
        <p:spPr>
          <a:xfrm>
            <a:off x="1828110" y="1692941"/>
            <a:ext cx="849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DE60E99-C9A4-4983-BBE1-5D39646B7CBF}"/>
              </a:ext>
            </a:extLst>
          </p:cNvPr>
          <p:cNvSpPr txBox="1"/>
          <p:nvPr/>
        </p:nvSpPr>
        <p:spPr>
          <a:xfrm>
            <a:off x="2601714" y="169597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180BE2A-25C6-4068-B7B2-5EF587B5F0B7}"/>
              </a:ext>
            </a:extLst>
          </p:cNvPr>
          <p:cNvSpPr txBox="1"/>
          <p:nvPr/>
        </p:nvSpPr>
        <p:spPr>
          <a:xfrm>
            <a:off x="3086394" y="1687187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F74EB37-6C0C-4363-896C-A7041938FAF5}"/>
              </a:ext>
            </a:extLst>
          </p:cNvPr>
          <p:cNvSpPr txBox="1"/>
          <p:nvPr/>
        </p:nvSpPr>
        <p:spPr>
          <a:xfrm>
            <a:off x="3733154" y="169597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82648A7-2BB0-4AF2-A9AF-D44F45DC6D5B}"/>
              </a:ext>
            </a:extLst>
          </p:cNvPr>
          <p:cNvSpPr txBox="1"/>
          <p:nvPr/>
        </p:nvSpPr>
        <p:spPr>
          <a:xfrm>
            <a:off x="4448162" y="168964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E402AFF-EBFF-4666-B199-8BCCC64D1248}"/>
              </a:ext>
            </a:extLst>
          </p:cNvPr>
          <p:cNvSpPr txBox="1"/>
          <p:nvPr/>
        </p:nvSpPr>
        <p:spPr>
          <a:xfrm>
            <a:off x="1218551" y="225018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E1C2527-5F12-44AA-A024-FCDFA661EC83}"/>
              </a:ext>
            </a:extLst>
          </p:cNvPr>
          <p:cNvSpPr txBox="1"/>
          <p:nvPr/>
        </p:nvSpPr>
        <p:spPr>
          <a:xfrm>
            <a:off x="2368405" y="224139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76BC978-0F34-42A0-AF43-D2101E537F5E}"/>
              </a:ext>
            </a:extLst>
          </p:cNvPr>
          <p:cNvSpPr txBox="1"/>
          <p:nvPr/>
        </p:nvSpPr>
        <p:spPr>
          <a:xfrm>
            <a:off x="3069823" y="224520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212E857-5093-41FA-9F2C-9EB045251107}"/>
              </a:ext>
            </a:extLst>
          </p:cNvPr>
          <p:cNvSpPr txBox="1"/>
          <p:nvPr/>
        </p:nvSpPr>
        <p:spPr>
          <a:xfrm>
            <a:off x="2679042" y="550844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2B71724-3233-404D-BC24-58D8DDBE8C45}"/>
              </a:ext>
            </a:extLst>
          </p:cNvPr>
          <p:cNvSpPr txBox="1"/>
          <p:nvPr/>
        </p:nvSpPr>
        <p:spPr>
          <a:xfrm>
            <a:off x="4761854" y="3029847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6D9248A-2733-46C1-8BAB-1F628027F2F3}"/>
              </a:ext>
            </a:extLst>
          </p:cNvPr>
          <p:cNvSpPr txBox="1"/>
          <p:nvPr/>
        </p:nvSpPr>
        <p:spPr>
          <a:xfrm>
            <a:off x="4790999" y="376202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96B66E2-C994-4C38-AB37-EA6872C8C9E7}"/>
              </a:ext>
            </a:extLst>
          </p:cNvPr>
          <p:cNvSpPr txBox="1"/>
          <p:nvPr/>
        </p:nvSpPr>
        <p:spPr>
          <a:xfrm>
            <a:off x="5282944" y="375323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35D010EF-CE4C-431F-8485-7037832703D9}"/>
              </a:ext>
            </a:extLst>
          </p:cNvPr>
          <p:cNvSpPr/>
          <p:nvPr/>
        </p:nvSpPr>
        <p:spPr>
          <a:xfrm>
            <a:off x="2114071" y="5341808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9359B843-431A-4BC9-8DEF-C9945354B6A8}"/>
              </a:ext>
            </a:extLst>
          </p:cNvPr>
          <p:cNvSpPr/>
          <p:nvPr/>
        </p:nvSpPr>
        <p:spPr>
          <a:xfrm>
            <a:off x="4396534" y="3674972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12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1A8005C-28F4-422F-AA3B-768C7082C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607867"/>
            <a:ext cx="5249682" cy="243357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EE0A8D0-B847-4347-933D-56159A370657}"/>
              </a:ext>
            </a:extLst>
          </p:cNvPr>
          <p:cNvSpPr txBox="1"/>
          <p:nvPr/>
        </p:nvSpPr>
        <p:spPr>
          <a:xfrm>
            <a:off x="952128" y="1114924"/>
            <a:ext cx="63982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変数の名前を「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292EA19-2F31-4EC5-A16C-DA285B32F5F7}"/>
              </a:ext>
            </a:extLst>
          </p:cNvPr>
          <p:cNvSpPr txBox="1"/>
          <p:nvPr/>
        </p:nvSpPr>
        <p:spPr>
          <a:xfrm>
            <a:off x="900849" y="1196204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7B04CCE-DEFD-4762-B3C4-5AF81E86EB74}"/>
              </a:ext>
            </a:extLst>
          </p:cNvPr>
          <p:cNvSpPr txBox="1"/>
          <p:nvPr/>
        </p:nvSpPr>
        <p:spPr>
          <a:xfrm>
            <a:off x="1640584" y="1185954"/>
            <a:ext cx="624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83A9929-09DA-4127-AD21-70B0D7ECFC34}"/>
              </a:ext>
            </a:extLst>
          </p:cNvPr>
          <p:cNvSpPr txBox="1"/>
          <p:nvPr/>
        </p:nvSpPr>
        <p:spPr>
          <a:xfrm>
            <a:off x="5610799" y="1185953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B7190FFE-3E3D-4E61-BF8E-91419DEFD4EC}"/>
              </a:ext>
            </a:extLst>
          </p:cNvPr>
          <p:cNvSpPr/>
          <p:nvPr/>
        </p:nvSpPr>
        <p:spPr>
          <a:xfrm>
            <a:off x="762161" y="3342139"/>
            <a:ext cx="4451151" cy="5067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B0BB79B-57A2-4E44-A0F3-A84BE0CD8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646" y="2318422"/>
            <a:ext cx="2854787" cy="3012464"/>
          </a:xfrm>
          <a:prstGeom prst="rect">
            <a:avLst/>
          </a:prstGeom>
        </p:spPr>
      </p:pic>
      <p:sp>
        <p:nvSpPr>
          <p:cNvPr id="46" name="矢印: 右 45">
            <a:extLst>
              <a:ext uri="{FF2B5EF4-FFF2-40B4-BE49-F238E27FC236}">
                <a16:creationId xmlns:a16="http://schemas.microsoft.com/office/drawing/2014/main" id="{6C6BD523-78D3-462F-8387-29842F8DCC9E}"/>
              </a:ext>
            </a:extLst>
          </p:cNvPr>
          <p:cNvSpPr/>
          <p:nvPr/>
        </p:nvSpPr>
        <p:spPr>
          <a:xfrm>
            <a:off x="5336450" y="359549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4F37B66-4EE2-4FFC-9030-E86AC196A5D7}"/>
              </a:ext>
            </a:extLst>
          </p:cNvPr>
          <p:cNvSpPr txBox="1"/>
          <p:nvPr/>
        </p:nvSpPr>
        <p:spPr>
          <a:xfrm>
            <a:off x="482773" y="268415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1F09529-38DD-47E3-AD30-8D7806355C75}"/>
              </a:ext>
            </a:extLst>
          </p:cNvPr>
          <p:cNvSpPr txBox="1"/>
          <p:nvPr/>
        </p:nvSpPr>
        <p:spPr>
          <a:xfrm>
            <a:off x="1149680" y="268415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BDD3A0D-E770-4B42-B9D3-91A68A958E5D}"/>
              </a:ext>
            </a:extLst>
          </p:cNvPr>
          <p:cNvSpPr txBox="1"/>
          <p:nvPr/>
        </p:nvSpPr>
        <p:spPr>
          <a:xfrm>
            <a:off x="1655710" y="267492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300BBB7-D432-40BE-B99D-DD76A3AFDE7E}"/>
              </a:ext>
            </a:extLst>
          </p:cNvPr>
          <p:cNvSpPr txBox="1"/>
          <p:nvPr/>
        </p:nvSpPr>
        <p:spPr>
          <a:xfrm>
            <a:off x="6384034" y="289344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89251ED-F892-46F8-9907-9A940EC55122}"/>
              </a:ext>
            </a:extLst>
          </p:cNvPr>
          <p:cNvSpPr txBox="1"/>
          <p:nvPr/>
        </p:nvSpPr>
        <p:spPr>
          <a:xfrm>
            <a:off x="6810934" y="289300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4B2E723-EA5D-4ADB-B5D1-2E086F16E3D4}"/>
              </a:ext>
            </a:extLst>
          </p:cNvPr>
          <p:cNvSpPr txBox="1"/>
          <p:nvPr/>
        </p:nvSpPr>
        <p:spPr>
          <a:xfrm>
            <a:off x="6384034" y="227970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405A635-C78C-4761-ACBA-7E19BECD370F}"/>
              </a:ext>
            </a:extLst>
          </p:cNvPr>
          <p:cNvSpPr txBox="1"/>
          <p:nvPr/>
        </p:nvSpPr>
        <p:spPr>
          <a:xfrm>
            <a:off x="6104646" y="412095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EDB7F08-B6BC-4CB6-B215-1388C33CDFCF}"/>
              </a:ext>
            </a:extLst>
          </p:cNvPr>
          <p:cNvSpPr txBox="1"/>
          <p:nvPr/>
        </p:nvSpPr>
        <p:spPr>
          <a:xfrm>
            <a:off x="6112289" y="471712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26C2DDB-9112-4F6B-913D-F61873106A48}"/>
              </a:ext>
            </a:extLst>
          </p:cNvPr>
          <p:cNvSpPr txBox="1"/>
          <p:nvPr/>
        </p:nvSpPr>
        <p:spPr>
          <a:xfrm>
            <a:off x="8253316" y="4699543"/>
            <a:ext cx="2928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</p:spTree>
    <p:extLst>
      <p:ext uri="{BB962C8B-B14F-4D97-AF65-F5344CB8AC3E}">
        <p14:creationId xmlns:p14="http://schemas.microsoft.com/office/powerpoint/2010/main" val="28046543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339A3E4-356C-478B-9D00-1F157BA9C837}"/>
              </a:ext>
            </a:extLst>
          </p:cNvPr>
          <p:cNvSpPr txBox="1"/>
          <p:nvPr/>
        </p:nvSpPr>
        <p:spPr>
          <a:xfrm>
            <a:off x="-20631" y="3491893"/>
            <a:ext cx="91646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　　を選び、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エメラルドのブロック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BC26AE-CCFC-4C6A-BD47-6C1A72F12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612" y="1318400"/>
            <a:ext cx="2705334" cy="185944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F9C4595-A5BE-4E17-86E7-A14853469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90" y="1406323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08C0840D-C5D7-4F73-A294-85D0F687446B}"/>
              </a:ext>
            </a:extLst>
          </p:cNvPr>
          <p:cNvCxnSpPr>
            <a:cxnSpLocks/>
          </p:cNvCxnSpPr>
          <p:nvPr/>
        </p:nvCxnSpPr>
        <p:spPr>
          <a:xfrm>
            <a:off x="1154115" y="1667275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8B8F64C-E238-4CAA-8920-9F66C622EC89}"/>
              </a:ext>
            </a:extLst>
          </p:cNvPr>
          <p:cNvSpPr/>
          <p:nvPr/>
        </p:nvSpPr>
        <p:spPr>
          <a:xfrm>
            <a:off x="1575536" y="1429147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758AAAB-7F44-4392-9A5B-0F06FC264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90" y="2019520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672363A-7E0D-4842-A2A7-5C7B1894C958}"/>
              </a:ext>
            </a:extLst>
          </p:cNvPr>
          <p:cNvCxnSpPr>
            <a:cxnSpLocks/>
          </p:cNvCxnSpPr>
          <p:nvPr/>
        </p:nvCxnSpPr>
        <p:spPr>
          <a:xfrm>
            <a:off x="1180491" y="2144990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図 20">
            <a:extLst>
              <a:ext uri="{FF2B5EF4-FFF2-40B4-BE49-F238E27FC236}">
                <a16:creationId xmlns:a16="http://schemas.microsoft.com/office/drawing/2014/main" id="{F7D0A644-4422-4529-AF14-C518A3A2F7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7390" y="2592605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578322E6-BC5C-4E0F-A8FC-0A5069789F54}"/>
              </a:ext>
            </a:extLst>
          </p:cNvPr>
          <p:cNvCxnSpPr>
            <a:cxnSpLocks/>
          </p:cNvCxnSpPr>
          <p:nvPr/>
        </p:nvCxnSpPr>
        <p:spPr>
          <a:xfrm>
            <a:off x="1160590" y="2716376"/>
            <a:ext cx="5011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6522930-EAF3-44FF-A089-9719574F487B}"/>
              </a:ext>
            </a:extLst>
          </p:cNvPr>
          <p:cNvSpPr txBox="1"/>
          <p:nvPr/>
        </p:nvSpPr>
        <p:spPr>
          <a:xfrm>
            <a:off x="2395809" y="1458522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C07E117-A8AA-43C5-97AB-8BFBB4B99173}"/>
              </a:ext>
            </a:extLst>
          </p:cNvPr>
          <p:cNvSpPr txBox="1"/>
          <p:nvPr/>
        </p:nvSpPr>
        <p:spPr>
          <a:xfrm>
            <a:off x="2821435" y="1454369"/>
            <a:ext cx="3877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800D935-9791-4A2A-A215-7EE4F68D93F5}"/>
              </a:ext>
            </a:extLst>
          </p:cNvPr>
          <p:cNvSpPr txBox="1"/>
          <p:nvPr/>
        </p:nvSpPr>
        <p:spPr>
          <a:xfrm>
            <a:off x="1572079" y="1978502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ACCE2C3-B846-44C7-9522-74B6AAB99A61}"/>
              </a:ext>
            </a:extLst>
          </p:cNvPr>
          <p:cNvSpPr txBox="1"/>
          <p:nvPr/>
        </p:nvSpPr>
        <p:spPr>
          <a:xfrm>
            <a:off x="3568116" y="1965557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F042E97-7034-4CD0-9B07-BADA09EC893D}"/>
              </a:ext>
            </a:extLst>
          </p:cNvPr>
          <p:cNvSpPr txBox="1"/>
          <p:nvPr/>
        </p:nvSpPr>
        <p:spPr>
          <a:xfrm>
            <a:off x="3143013" y="2374966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2C44A3A5-7B4E-409D-A872-1A19B323ECE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472067" y="1203538"/>
            <a:ext cx="2879049" cy="134394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AD62A492-D962-43EA-A7D1-F4D9273342E1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2251967" y="1769287"/>
            <a:ext cx="2220100" cy="10622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4B3416B-B843-4323-B1A8-ECEFE4670421}"/>
              </a:ext>
            </a:extLst>
          </p:cNvPr>
          <p:cNvSpPr txBox="1"/>
          <p:nvPr/>
        </p:nvSpPr>
        <p:spPr>
          <a:xfrm>
            <a:off x="3585355" y="3565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DCB6D23-BB2A-4BB1-AF4E-8F2DED1B323F}"/>
              </a:ext>
            </a:extLst>
          </p:cNvPr>
          <p:cNvSpPr txBox="1"/>
          <p:nvPr/>
        </p:nvSpPr>
        <p:spPr>
          <a:xfrm>
            <a:off x="7938407" y="3558541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54FF359-623F-4988-AE84-7B894E9717B8}"/>
              </a:ext>
            </a:extLst>
          </p:cNvPr>
          <p:cNvSpPr txBox="1"/>
          <p:nvPr/>
        </p:nvSpPr>
        <p:spPr>
          <a:xfrm>
            <a:off x="4289455" y="3558541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58446E2-6609-4D53-9219-409595D51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3956" y="3152326"/>
            <a:ext cx="1473975" cy="1006458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315A4D3-8722-4DD1-93B2-AC747FD6E9DB}"/>
              </a:ext>
            </a:extLst>
          </p:cNvPr>
          <p:cNvSpPr txBox="1"/>
          <p:nvPr/>
        </p:nvSpPr>
        <p:spPr>
          <a:xfrm>
            <a:off x="2644325" y="3235778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E843B43-756E-4A2F-B708-966D393D4DA7}"/>
              </a:ext>
            </a:extLst>
          </p:cNvPr>
          <p:cNvSpPr txBox="1"/>
          <p:nvPr/>
        </p:nvSpPr>
        <p:spPr>
          <a:xfrm>
            <a:off x="2999615" y="3231625"/>
            <a:ext cx="3877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EE455CD-E891-4860-BED8-A73546125747}"/>
              </a:ext>
            </a:extLst>
          </p:cNvPr>
          <p:cNvSpPr txBox="1"/>
          <p:nvPr/>
        </p:nvSpPr>
        <p:spPr>
          <a:xfrm>
            <a:off x="1" y="4206309"/>
            <a:ext cx="50308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C9D9D6B-7AFF-4923-A812-DE9C1BA7B6A1}"/>
              </a:ext>
            </a:extLst>
          </p:cNvPr>
          <p:cNvSpPr txBox="1"/>
          <p:nvPr/>
        </p:nvSpPr>
        <p:spPr>
          <a:xfrm>
            <a:off x="4061205" y="428383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1A26943-3EA7-4F91-8B07-A01B5CB59FAF}"/>
              </a:ext>
            </a:extLst>
          </p:cNvPr>
          <p:cNvSpPr txBox="1"/>
          <p:nvPr/>
        </p:nvSpPr>
        <p:spPr>
          <a:xfrm>
            <a:off x="179337" y="4290436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DF91A8E-38B0-4876-925F-23E40668A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3612" y="4309388"/>
            <a:ext cx="2537680" cy="57155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218FB08-CF9F-4773-8082-C9954F164A91}"/>
              </a:ext>
            </a:extLst>
          </p:cNvPr>
          <p:cNvSpPr txBox="1"/>
          <p:nvPr/>
        </p:nvSpPr>
        <p:spPr>
          <a:xfrm>
            <a:off x="1428135" y="4365020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500B08-E872-4BCB-B5DD-0CF0CE19F326}"/>
              </a:ext>
            </a:extLst>
          </p:cNvPr>
          <p:cNvSpPr txBox="1"/>
          <p:nvPr/>
        </p:nvSpPr>
        <p:spPr>
          <a:xfrm>
            <a:off x="3424172" y="4343283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41D4B3E-17E0-4E93-9359-5AB1E2A65BC4}"/>
              </a:ext>
            </a:extLst>
          </p:cNvPr>
          <p:cNvSpPr txBox="1"/>
          <p:nvPr/>
        </p:nvSpPr>
        <p:spPr>
          <a:xfrm>
            <a:off x="19728" y="4934300"/>
            <a:ext cx="91646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を選び、「変数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を入れる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D9E52127-2BB0-4A36-AFCE-CE9FA0F0EF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3756" y="5010211"/>
            <a:ext cx="2019475" cy="563929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3584BF2-92EA-4581-AE86-502893E7A610}"/>
              </a:ext>
            </a:extLst>
          </p:cNvPr>
          <p:cNvSpPr txBox="1"/>
          <p:nvPr/>
        </p:nvSpPr>
        <p:spPr>
          <a:xfrm>
            <a:off x="3418551" y="5031848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CDEC50A-FA11-41BC-A5C8-752C2760D56D}"/>
              </a:ext>
            </a:extLst>
          </p:cNvPr>
          <p:cNvSpPr txBox="1"/>
          <p:nvPr/>
        </p:nvSpPr>
        <p:spPr>
          <a:xfrm>
            <a:off x="4311895" y="500823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2B67568-5F90-4E9E-8D3F-EC2B42F69035}"/>
              </a:ext>
            </a:extLst>
          </p:cNvPr>
          <p:cNvSpPr txBox="1"/>
          <p:nvPr/>
        </p:nvSpPr>
        <p:spPr>
          <a:xfrm>
            <a:off x="5196552" y="500823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02C7C31-BCD5-475F-86BB-F22904563C08}"/>
              </a:ext>
            </a:extLst>
          </p:cNvPr>
          <p:cNvSpPr txBox="1"/>
          <p:nvPr/>
        </p:nvSpPr>
        <p:spPr>
          <a:xfrm>
            <a:off x="7308327" y="4999440"/>
            <a:ext cx="437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C030F5A4-4FE8-40AC-A489-AEFB1273EE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6798" y="5084147"/>
            <a:ext cx="701318" cy="357034"/>
          </a:xfrm>
          <a:prstGeom prst="rect">
            <a:avLst/>
          </a:prstGeom>
        </p:spPr>
      </p:pic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EC644DBA-221A-4A8F-A4AF-D718CB742D21}"/>
              </a:ext>
            </a:extLst>
          </p:cNvPr>
          <p:cNvGrpSpPr/>
          <p:nvPr/>
        </p:nvGrpSpPr>
        <p:grpSpPr>
          <a:xfrm>
            <a:off x="7225863" y="5564743"/>
            <a:ext cx="1215452" cy="1215452"/>
            <a:chOff x="5638108" y="5543188"/>
            <a:chExt cx="1215452" cy="1215452"/>
          </a:xfrm>
        </p:grpSpPr>
        <p:sp>
          <p:nvSpPr>
            <p:cNvPr id="66" name="楕円 65">
              <a:extLst>
                <a:ext uri="{FF2B5EF4-FFF2-40B4-BE49-F238E27FC236}">
                  <a16:creationId xmlns:a16="http://schemas.microsoft.com/office/drawing/2014/main" id="{40A59968-F40B-4182-8D80-E28D87287939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75278C5C-DE3D-49EA-B4D9-7373AA5D70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FBD95F5-A31C-49A9-9916-F5AF26A30B46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D0D1BB6-67BD-425E-8148-4894B024C470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76929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BBC43F1-7176-4F4B-BC0A-06759251F25C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エメラルドのブロックが準備されました。並べてみましょう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8222396-0E2D-4956-BD16-4938A8258E0A}"/>
              </a:ext>
            </a:extLst>
          </p:cNvPr>
          <p:cNvSpPr txBox="1"/>
          <p:nvPr/>
        </p:nvSpPr>
        <p:spPr>
          <a:xfrm>
            <a:off x="5046901" y="108605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1FDD9FE-19D9-4332-A238-B6B370E96D12}"/>
              </a:ext>
            </a:extLst>
          </p:cNvPr>
          <p:cNvSpPr txBox="1"/>
          <p:nvPr/>
        </p:nvSpPr>
        <p:spPr>
          <a:xfrm>
            <a:off x="3135566" y="1086053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B6F25CD4-358E-4521-B657-9137BF96A6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459" y="1645296"/>
            <a:ext cx="7249081" cy="469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507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．ピラミッドを作ろう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FE4B77B-996A-4E3B-A681-269F8AF3F79A}"/>
              </a:ext>
            </a:extLst>
          </p:cNvPr>
          <p:cNvSpPr txBox="1"/>
          <p:nvPr/>
        </p:nvSpPr>
        <p:spPr>
          <a:xfrm>
            <a:off x="2386663" y="387833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D17C019-2B3B-44CA-B803-0AD7203601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4369" y="1588069"/>
            <a:ext cx="7321371" cy="474219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883191-050D-47B9-A602-EF1584F71452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ピラミッドが完成しました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81A1E2-D54A-4F7D-9FFD-E7800BFC020D}"/>
              </a:ext>
            </a:extLst>
          </p:cNvPr>
          <p:cNvSpPr txBox="1"/>
          <p:nvPr/>
        </p:nvSpPr>
        <p:spPr>
          <a:xfrm>
            <a:off x="3648808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68AC45-7389-4E9E-B73D-F9EFF9FDF4D8}"/>
              </a:ext>
            </a:extLst>
          </p:cNvPr>
          <p:cNvSpPr txBox="1"/>
          <p:nvPr/>
        </p:nvSpPr>
        <p:spPr>
          <a:xfrm>
            <a:off x="547615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AD43EAE-4681-4EF2-A740-8B27B59E86CA}"/>
              </a:ext>
            </a:extLst>
          </p:cNvPr>
          <p:cNvSpPr txBox="1"/>
          <p:nvPr/>
        </p:nvSpPr>
        <p:spPr>
          <a:xfrm>
            <a:off x="2031853" y="1071443"/>
            <a:ext cx="709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4168162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　　ブロックを選んで指定の場所に置こう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3174023" y="1921956"/>
            <a:ext cx="56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A98FB3-2BB8-4E87-810D-20EFFA4CE12A}"/>
              </a:ext>
            </a:extLst>
          </p:cNvPr>
          <p:cNvSpPr txBox="1"/>
          <p:nvPr/>
        </p:nvSpPr>
        <p:spPr>
          <a:xfrm>
            <a:off x="6934286" y="1921956"/>
            <a:ext cx="562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9D7D7FB-7496-4B19-9F5D-0AA4EC14AEB4}"/>
              </a:ext>
            </a:extLst>
          </p:cNvPr>
          <p:cNvSpPr txBox="1"/>
          <p:nvPr/>
        </p:nvSpPr>
        <p:spPr>
          <a:xfrm>
            <a:off x="4448909" y="1921955"/>
            <a:ext cx="844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D48399-D98E-473E-BF65-AF153F6F8C92}"/>
              </a:ext>
            </a:extLst>
          </p:cNvPr>
          <p:cNvSpPr txBox="1"/>
          <p:nvPr/>
        </p:nvSpPr>
        <p:spPr>
          <a:xfrm>
            <a:off x="5712695" y="1921955"/>
            <a:ext cx="8440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</p:spTree>
    <p:extLst>
      <p:ext uri="{BB962C8B-B14F-4D97-AF65-F5344CB8AC3E}">
        <p14:creationId xmlns:p14="http://schemas.microsoft.com/office/powerpoint/2010/main" val="3384991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床の模様と一致するようにブロックを選ぼう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D15CB7-0D36-43C6-A651-B6F189538221}"/>
              </a:ext>
            </a:extLst>
          </p:cNvPr>
          <p:cNvSpPr txBox="1"/>
          <p:nvPr/>
        </p:nvSpPr>
        <p:spPr>
          <a:xfrm>
            <a:off x="1937172" y="1088032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EB86FA-4E21-42EC-B285-9E6D7C55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5481" y="1637346"/>
            <a:ext cx="6821460" cy="441839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FB0755-5C72-47E5-BE4B-0875DA002119}"/>
              </a:ext>
            </a:extLst>
          </p:cNvPr>
          <p:cNvSpPr txBox="1"/>
          <p:nvPr/>
        </p:nvSpPr>
        <p:spPr>
          <a:xfrm>
            <a:off x="1581515" y="6011152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8488B2-EE57-458B-B341-732EB6BC4EF2}"/>
              </a:ext>
            </a:extLst>
          </p:cNvPr>
          <p:cNvSpPr txBox="1"/>
          <p:nvPr/>
        </p:nvSpPr>
        <p:spPr>
          <a:xfrm>
            <a:off x="4953802" y="6073291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40685-A599-408D-B21C-BCC1655EA1D1}"/>
              </a:ext>
            </a:extLst>
          </p:cNvPr>
          <p:cNvSpPr txBox="1"/>
          <p:nvPr/>
        </p:nvSpPr>
        <p:spPr>
          <a:xfrm>
            <a:off x="5582846" y="607105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F6BCEC-133C-4B12-9CA5-B10CC0548CBB}"/>
              </a:ext>
            </a:extLst>
          </p:cNvPr>
          <p:cNvSpPr txBox="1"/>
          <p:nvPr/>
        </p:nvSpPr>
        <p:spPr>
          <a:xfrm>
            <a:off x="2421830" y="60589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74B3AC-B60B-41E5-AEAD-8BB7011ABF7A}"/>
              </a:ext>
            </a:extLst>
          </p:cNvPr>
          <p:cNvSpPr txBox="1"/>
          <p:nvPr/>
        </p:nvSpPr>
        <p:spPr>
          <a:xfrm>
            <a:off x="5823703" y="1079240"/>
            <a:ext cx="4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368A875-2F43-42F5-8F10-32CEEC4DA35A}"/>
              </a:ext>
            </a:extLst>
          </p:cNvPr>
          <p:cNvSpPr txBox="1"/>
          <p:nvPr/>
        </p:nvSpPr>
        <p:spPr>
          <a:xfrm>
            <a:off x="2429961" y="1083901"/>
            <a:ext cx="616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もよう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402CA8-DA6A-41B9-BB24-296F52167875}"/>
              </a:ext>
            </a:extLst>
          </p:cNvPr>
          <p:cNvSpPr txBox="1"/>
          <p:nvPr/>
        </p:nvSpPr>
        <p:spPr>
          <a:xfrm>
            <a:off x="3111698" y="1088031"/>
            <a:ext cx="616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805D8AA-E945-4DA5-BF97-997558B20FFF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9897EA2-7C32-46A1-A9C3-AD433DE3428F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5E837A-7812-496D-8149-BD7CF42D14DB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885722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9CDDBAC-B719-4CCB-8B26-7A748EB366FD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C814B4-7414-4405-A8C2-7A3F418B02E0}"/>
              </a:ext>
            </a:extLst>
          </p:cNvPr>
          <p:cNvSpPr txBox="1"/>
          <p:nvPr/>
        </p:nvSpPr>
        <p:spPr>
          <a:xfrm>
            <a:off x="873670" y="2711158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「プレイヤーが歩いた時」に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100,68,100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の座標にブロックを設定します。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C82B110-661E-4646-B207-5BF411A63F69}"/>
              </a:ext>
            </a:extLst>
          </p:cNvPr>
          <p:cNvSpPr txBox="1"/>
          <p:nvPr/>
        </p:nvSpPr>
        <p:spPr>
          <a:xfrm>
            <a:off x="2463909" y="2789576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BCA1AE7-829C-42E2-8E04-5599C11B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2644880"/>
            <a:ext cx="739603" cy="73960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1B6AE9-FD15-4F42-BD0A-43B9078F420C}"/>
              </a:ext>
            </a:extLst>
          </p:cNvPr>
          <p:cNvSpPr txBox="1"/>
          <p:nvPr/>
        </p:nvSpPr>
        <p:spPr>
          <a:xfrm>
            <a:off x="3130538" y="2789576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3939DE-ADAC-4DAD-A3C9-64E6EE21DAB9}"/>
              </a:ext>
            </a:extLst>
          </p:cNvPr>
          <p:cNvSpPr txBox="1"/>
          <p:nvPr/>
        </p:nvSpPr>
        <p:spPr>
          <a:xfrm>
            <a:off x="7121944" y="278957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B7089F9-1B9C-47BC-A018-CCFCE3E39148}"/>
              </a:ext>
            </a:extLst>
          </p:cNvPr>
          <p:cNvSpPr txBox="1"/>
          <p:nvPr/>
        </p:nvSpPr>
        <p:spPr>
          <a:xfrm>
            <a:off x="873670" y="3389709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変数を作成します（ブロック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を指定するのに使います）。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F369FC4D-57AC-4145-9C2C-8820B9E8E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3323431"/>
            <a:ext cx="739603" cy="739603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580853-6145-4AAE-B40E-AB3F4C2D1DC8}"/>
              </a:ext>
            </a:extLst>
          </p:cNvPr>
          <p:cNvSpPr txBox="1"/>
          <p:nvPr/>
        </p:nvSpPr>
        <p:spPr>
          <a:xfrm>
            <a:off x="1481246" y="3464572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29C50FA-7742-4AA1-AB87-4138C0DDBF7A}"/>
              </a:ext>
            </a:extLst>
          </p:cNvPr>
          <p:cNvSpPr txBox="1"/>
          <p:nvPr/>
        </p:nvSpPr>
        <p:spPr>
          <a:xfrm>
            <a:off x="810643" y="3474101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A1D296B-3870-4EBC-B69B-D06D6190DFF5}"/>
              </a:ext>
            </a:extLst>
          </p:cNvPr>
          <p:cNvSpPr txBox="1"/>
          <p:nvPr/>
        </p:nvSpPr>
        <p:spPr>
          <a:xfrm>
            <a:off x="873670" y="4148369"/>
            <a:ext cx="815314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歩いた時に変数を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ずつ増やし、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に関連づいたブロックを置きます。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ID=1 : 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石、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ID=2 : 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草、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ID=3 : 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　など）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1637600-570B-4257-BDA3-CA6AB127AB64}"/>
              </a:ext>
            </a:extLst>
          </p:cNvPr>
          <p:cNvSpPr txBox="1"/>
          <p:nvPr/>
        </p:nvSpPr>
        <p:spPr>
          <a:xfrm>
            <a:off x="3341598" y="4130760"/>
            <a:ext cx="333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104B46E3-EA0A-4CC1-8074-EF45B98BF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3994170"/>
            <a:ext cx="739603" cy="73960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FD481D1-4CD9-4831-B1F0-FC6CACB44246}"/>
              </a:ext>
            </a:extLst>
          </p:cNvPr>
          <p:cNvSpPr txBox="1"/>
          <p:nvPr/>
        </p:nvSpPr>
        <p:spPr>
          <a:xfrm>
            <a:off x="4656699" y="412904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かんれん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8379D0F-8621-4A0A-938F-E2C5084AE7BB}"/>
              </a:ext>
            </a:extLst>
          </p:cNvPr>
          <p:cNvSpPr txBox="1"/>
          <p:nvPr/>
        </p:nvSpPr>
        <p:spPr>
          <a:xfrm>
            <a:off x="873670" y="5017151"/>
            <a:ext cx="815314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置くブロックの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をリセットしたい時は、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「プレイヤーが落下した時」などの別のイベントを使います。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90CF665-1C22-489F-9262-1F4222CEB4A4}"/>
              </a:ext>
            </a:extLst>
          </p:cNvPr>
          <p:cNvSpPr txBox="1"/>
          <p:nvPr/>
        </p:nvSpPr>
        <p:spPr>
          <a:xfrm>
            <a:off x="4537133" y="4995588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A1DFE64-3FF1-4BEE-BF02-A3095F4B7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4836573"/>
            <a:ext cx="739603" cy="739603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67E1818-1B79-44DE-9162-10B7B74CA4AA}"/>
              </a:ext>
            </a:extLst>
          </p:cNvPr>
          <p:cNvSpPr txBox="1"/>
          <p:nvPr/>
        </p:nvSpPr>
        <p:spPr>
          <a:xfrm>
            <a:off x="866198" y="5001781"/>
            <a:ext cx="448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E2F4D0D-C11F-4028-A0D2-D14C1C51F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2729"/>
            <a:ext cx="9144000" cy="111953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681B750-438A-4FF6-AFDA-8E3BB959F99D}"/>
              </a:ext>
            </a:extLst>
          </p:cNvPr>
          <p:cNvSpPr txBox="1"/>
          <p:nvPr/>
        </p:nvSpPr>
        <p:spPr>
          <a:xfrm>
            <a:off x="5312963" y="278957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5B32687-238B-4228-A2C6-008EE0D6B9A0}"/>
              </a:ext>
            </a:extLst>
          </p:cNvPr>
          <p:cNvSpPr txBox="1"/>
          <p:nvPr/>
        </p:nvSpPr>
        <p:spPr>
          <a:xfrm>
            <a:off x="4291909" y="3458211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9276E68-B3FD-4F8E-92CF-6E3C0E3386AF}"/>
              </a:ext>
            </a:extLst>
          </p:cNvPr>
          <p:cNvSpPr txBox="1"/>
          <p:nvPr/>
        </p:nvSpPr>
        <p:spPr>
          <a:xfrm>
            <a:off x="5682764" y="3453604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FB42845-F008-4888-B396-80B5D93D0E2A}"/>
              </a:ext>
            </a:extLst>
          </p:cNvPr>
          <p:cNvSpPr txBox="1"/>
          <p:nvPr/>
        </p:nvSpPr>
        <p:spPr>
          <a:xfrm>
            <a:off x="875550" y="4129041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BBAFF03-D356-4DC4-988A-345B8A566F47}"/>
              </a:ext>
            </a:extLst>
          </p:cNvPr>
          <p:cNvSpPr txBox="1"/>
          <p:nvPr/>
        </p:nvSpPr>
        <p:spPr>
          <a:xfrm>
            <a:off x="1542179" y="4129041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CDFF898-B092-448D-9EAD-3B3C8C6A6365}"/>
              </a:ext>
            </a:extLst>
          </p:cNvPr>
          <p:cNvSpPr txBox="1"/>
          <p:nvPr/>
        </p:nvSpPr>
        <p:spPr>
          <a:xfrm>
            <a:off x="1982546" y="412904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9932436-76B3-451E-9D3A-ADF48A848976}"/>
              </a:ext>
            </a:extLst>
          </p:cNvPr>
          <p:cNvSpPr txBox="1"/>
          <p:nvPr/>
        </p:nvSpPr>
        <p:spPr>
          <a:xfrm>
            <a:off x="6969843" y="4122651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50E12CC-719E-47F2-BA19-5DEB7C6A8B6A}"/>
              </a:ext>
            </a:extLst>
          </p:cNvPr>
          <p:cNvSpPr txBox="1"/>
          <p:nvPr/>
        </p:nvSpPr>
        <p:spPr>
          <a:xfrm>
            <a:off x="1922069" y="4544560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861EBB3-AF74-4EC9-8EA6-CC80294A1430}"/>
              </a:ext>
            </a:extLst>
          </p:cNvPr>
          <p:cNvSpPr txBox="1"/>
          <p:nvPr/>
        </p:nvSpPr>
        <p:spPr>
          <a:xfrm>
            <a:off x="3301585" y="4536483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77DA93B-6E8A-4F92-9C51-C8F667359199}"/>
              </a:ext>
            </a:extLst>
          </p:cNvPr>
          <p:cNvSpPr txBox="1"/>
          <p:nvPr/>
        </p:nvSpPr>
        <p:spPr>
          <a:xfrm>
            <a:off x="4674283" y="4535768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つち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652F387-BCFB-470C-AA24-9FA89D79C8C3}"/>
              </a:ext>
            </a:extLst>
          </p:cNvPr>
          <p:cNvSpPr txBox="1"/>
          <p:nvPr/>
        </p:nvSpPr>
        <p:spPr>
          <a:xfrm>
            <a:off x="2385712" y="5408018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CD2B3B6-CBB2-4C87-B8C6-C2AD2E04EB2E}"/>
              </a:ext>
            </a:extLst>
          </p:cNvPr>
          <p:cNvSpPr txBox="1"/>
          <p:nvPr/>
        </p:nvSpPr>
        <p:spPr>
          <a:xfrm>
            <a:off x="3365380" y="5408018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2B22EFE-271C-4AC2-9B32-CEA5B37488D6}"/>
              </a:ext>
            </a:extLst>
          </p:cNvPr>
          <p:cNvSpPr txBox="1"/>
          <p:nvPr/>
        </p:nvSpPr>
        <p:spPr>
          <a:xfrm>
            <a:off x="4501655" y="5408018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FB5E3AF-4D73-487F-888F-16050A8EC2F1}"/>
              </a:ext>
            </a:extLst>
          </p:cNvPr>
          <p:cNvSpPr txBox="1"/>
          <p:nvPr/>
        </p:nvSpPr>
        <p:spPr>
          <a:xfrm>
            <a:off x="6130868" y="5432742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B7013D7-5567-49D6-843A-046908FD5265}"/>
              </a:ext>
            </a:extLst>
          </p:cNvPr>
          <p:cNvSpPr txBox="1"/>
          <p:nvPr/>
        </p:nvSpPr>
        <p:spPr>
          <a:xfrm>
            <a:off x="873670" y="5935273"/>
            <a:ext cx="815314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変数の値を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にすることで、最初からやりなおすことができます。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6FE9265-80CB-40B4-B38B-1065F3C9881F}"/>
              </a:ext>
            </a:extLst>
          </p:cNvPr>
          <p:cNvSpPr txBox="1"/>
          <p:nvPr/>
        </p:nvSpPr>
        <p:spPr>
          <a:xfrm>
            <a:off x="3690173" y="5905072"/>
            <a:ext cx="807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6ECB645B-DD7A-4F94-AD07-7D3462002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5754695"/>
            <a:ext cx="739603" cy="739603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D450B3F-21A5-4584-AEF0-0644CECA3530}"/>
              </a:ext>
            </a:extLst>
          </p:cNvPr>
          <p:cNvSpPr txBox="1"/>
          <p:nvPr/>
        </p:nvSpPr>
        <p:spPr>
          <a:xfrm>
            <a:off x="822237" y="5919903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87AB3FA-BE98-4083-8BC1-917DA12193CC}"/>
              </a:ext>
            </a:extLst>
          </p:cNvPr>
          <p:cNvSpPr txBox="1"/>
          <p:nvPr/>
        </p:nvSpPr>
        <p:spPr>
          <a:xfrm>
            <a:off x="1455602" y="5905072"/>
            <a:ext cx="621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39F8717-4A4A-4149-86BC-00BE2394B28F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0566574-B77A-4CFC-B99A-5EC1AACAF893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D6F7424-DF02-45F9-A8CC-FBF7B8B55773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F1E174A-6D53-4E81-9029-BA7469553586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1464822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EBB74E-4590-4193-A471-A7BF19164C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61"/>
          <a:stretch/>
        </p:blipFill>
        <p:spPr>
          <a:xfrm>
            <a:off x="1223884" y="4833069"/>
            <a:ext cx="2078004" cy="61259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44CC717-805C-484D-8025-3058E6102C11}"/>
              </a:ext>
            </a:extLst>
          </p:cNvPr>
          <p:cNvSpPr txBox="1"/>
          <p:nvPr/>
        </p:nvSpPr>
        <p:spPr>
          <a:xfrm>
            <a:off x="571216" y="4175322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ツールボックスに今回のミッションに必要な分類が追加されています。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412A268-CB0B-4A49-9567-82CC07C080DC}"/>
              </a:ext>
            </a:extLst>
          </p:cNvPr>
          <p:cNvSpPr txBox="1"/>
          <p:nvPr/>
        </p:nvSpPr>
        <p:spPr>
          <a:xfrm>
            <a:off x="2386047" y="423952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D8C0C94-1DA7-4F24-890E-62EBFD2EB560}"/>
              </a:ext>
            </a:extLst>
          </p:cNvPr>
          <p:cNvSpPr txBox="1"/>
          <p:nvPr/>
        </p:nvSpPr>
        <p:spPr>
          <a:xfrm>
            <a:off x="5843137" y="4239526"/>
            <a:ext cx="615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48879BE-2161-4FCF-A0E3-3CFBAFF55932}"/>
              </a:ext>
            </a:extLst>
          </p:cNvPr>
          <p:cNvSpPr txBox="1"/>
          <p:nvPr/>
        </p:nvSpPr>
        <p:spPr>
          <a:xfrm>
            <a:off x="5130331" y="423952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BD123AB-349B-4DDB-BDCA-54AE375205AA}"/>
              </a:ext>
            </a:extLst>
          </p:cNvPr>
          <p:cNvSpPr txBox="1"/>
          <p:nvPr/>
        </p:nvSpPr>
        <p:spPr>
          <a:xfrm>
            <a:off x="4444159" y="423952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2101DD2-071B-4DE5-9408-1B25211C2593}"/>
              </a:ext>
            </a:extLst>
          </p:cNvPr>
          <p:cNvSpPr txBox="1"/>
          <p:nvPr/>
        </p:nvSpPr>
        <p:spPr>
          <a:xfrm>
            <a:off x="3691786" y="4805326"/>
            <a:ext cx="545221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プログラム内での場所（座標）を指定できます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5A6F390-1508-45B2-9EE0-21E7CDDC2090}"/>
              </a:ext>
            </a:extLst>
          </p:cNvPr>
          <p:cNvSpPr txBox="1"/>
          <p:nvPr/>
        </p:nvSpPr>
        <p:spPr>
          <a:xfrm>
            <a:off x="5530060" y="4877675"/>
            <a:ext cx="60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86238B2-CC48-45F4-888C-31EB233CF38D}"/>
              </a:ext>
            </a:extLst>
          </p:cNvPr>
          <p:cNvSpPr txBox="1"/>
          <p:nvPr/>
        </p:nvSpPr>
        <p:spPr>
          <a:xfrm>
            <a:off x="6150950" y="4877675"/>
            <a:ext cx="779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37AA326-347B-420F-9E61-29C0D1598A6F}"/>
              </a:ext>
            </a:extLst>
          </p:cNvPr>
          <p:cNvSpPr txBox="1"/>
          <p:nvPr/>
        </p:nvSpPr>
        <p:spPr>
          <a:xfrm>
            <a:off x="4805001" y="4877675"/>
            <a:ext cx="485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</a:p>
        </p:txBody>
      </p:sp>
      <p:sp>
        <p:nvSpPr>
          <p:cNvPr id="58" name="吹き出し: 角を丸めた四角形 57">
            <a:extLst>
              <a:ext uri="{FF2B5EF4-FFF2-40B4-BE49-F238E27FC236}">
                <a16:creationId xmlns:a16="http://schemas.microsoft.com/office/drawing/2014/main" id="{A9D1324C-F374-49DD-A5BE-5A4A6CC591D6}"/>
              </a:ext>
            </a:extLst>
          </p:cNvPr>
          <p:cNvSpPr/>
          <p:nvPr/>
        </p:nvSpPr>
        <p:spPr>
          <a:xfrm>
            <a:off x="1877926" y="5707230"/>
            <a:ext cx="4791583" cy="644566"/>
          </a:xfrm>
          <a:prstGeom prst="wedgeRoundRectCallout">
            <a:avLst>
              <a:gd name="adj1" fmla="val 52638"/>
              <a:gd name="adj2" fmla="val -970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BD68ADF-7820-4026-AA6C-FDB0C24A7E82}"/>
              </a:ext>
            </a:extLst>
          </p:cNvPr>
          <p:cNvSpPr txBox="1"/>
          <p:nvPr/>
        </p:nvSpPr>
        <p:spPr>
          <a:xfrm>
            <a:off x="1927984" y="5739662"/>
            <a:ext cx="4655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「座標」って何だろう？どうやって使うのかな？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6E7815C-90E8-40F9-AE3D-5F17D1552227}"/>
              </a:ext>
            </a:extLst>
          </p:cNvPr>
          <p:cNvSpPr txBox="1"/>
          <p:nvPr/>
        </p:nvSpPr>
        <p:spPr>
          <a:xfrm>
            <a:off x="3128481" y="5807445"/>
            <a:ext cx="4097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CD87F1-BCF7-4BC2-9EBC-E7E4E198127D}"/>
              </a:ext>
            </a:extLst>
          </p:cNvPr>
          <p:cNvSpPr txBox="1"/>
          <p:nvPr/>
        </p:nvSpPr>
        <p:spPr>
          <a:xfrm>
            <a:off x="5158267" y="5816237"/>
            <a:ext cx="4097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DD19D60-EDE0-41E7-8A7F-51C221FC6A0D}"/>
              </a:ext>
            </a:extLst>
          </p:cNvPr>
          <p:cNvSpPr txBox="1"/>
          <p:nvPr/>
        </p:nvSpPr>
        <p:spPr>
          <a:xfrm>
            <a:off x="2081610" y="5811567"/>
            <a:ext cx="712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6E836EC-A949-4B95-9CD8-775047E78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135" y="5741634"/>
            <a:ext cx="923781" cy="651747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65867C1-42B6-49F1-A30F-F7F5DECFF237}"/>
              </a:ext>
            </a:extLst>
          </p:cNvPr>
          <p:cNvSpPr txBox="1"/>
          <p:nvPr/>
        </p:nvSpPr>
        <p:spPr>
          <a:xfrm>
            <a:off x="7129239" y="4877675"/>
            <a:ext cx="60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1B91925-C049-4E20-A270-6B0CC94D2E41}"/>
              </a:ext>
            </a:extLst>
          </p:cNvPr>
          <p:cNvSpPr txBox="1"/>
          <p:nvPr/>
        </p:nvSpPr>
        <p:spPr>
          <a:xfrm>
            <a:off x="4019153" y="1322611"/>
            <a:ext cx="5085032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プレイヤーが歩くたびに、変数の値が増えます。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変数の値に対応する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のブロックが設定され、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床面のブロックと一致した時に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ミッション完了となります。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B29E08-66F9-490A-A418-E053260BC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665" y="1491349"/>
            <a:ext cx="625657" cy="6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16CA633-A9C5-464A-9FC0-D737B4CF4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717" y="2176229"/>
            <a:ext cx="625657" cy="6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D9FDE4E-2230-41EA-8EB4-404398194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977" y="2862722"/>
            <a:ext cx="625657" cy="6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06E5C00-B870-4D1B-AB10-53EDE8406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97263" y="1491349"/>
            <a:ext cx="350013" cy="625657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C2B3B59-5DEF-4EDB-BB19-D250D84D9ECF}"/>
              </a:ext>
            </a:extLst>
          </p:cNvPr>
          <p:cNvSpPr txBox="1"/>
          <p:nvPr/>
        </p:nvSpPr>
        <p:spPr>
          <a:xfrm>
            <a:off x="1715244" y="1430513"/>
            <a:ext cx="1476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歩→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ID=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D49B957-6D67-4E37-9F4D-4BC0509DD2A9}"/>
              </a:ext>
            </a:extLst>
          </p:cNvPr>
          <p:cNvSpPr txBox="1"/>
          <p:nvPr/>
        </p:nvSpPr>
        <p:spPr>
          <a:xfrm>
            <a:off x="1888498" y="1494335"/>
            <a:ext cx="350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ぽ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BCADBE78-FFBB-4E02-A001-844122EFC7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70877" y="2237065"/>
            <a:ext cx="350013" cy="625657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5D81151-3687-4BF7-8B7A-4EAC1B554890}"/>
              </a:ext>
            </a:extLst>
          </p:cNvPr>
          <p:cNvSpPr txBox="1"/>
          <p:nvPr/>
        </p:nvSpPr>
        <p:spPr>
          <a:xfrm>
            <a:off x="1742403" y="2188911"/>
            <a:ext cx="1476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歩→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ID=2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2DD9C43-8901-459A-9148-284968B1AC75}"/>
              </a:ext>
            </a:extLst>
          </p:cNvPr>
          <p:cNvSpPr txBox="1"/>
          <p:nvPr/>
        </p:nvSpPr>
        <p:spPr>
          <a:xfrm>
            <a:off x="1906604" y="2252733"/>
            <a:ext cx="350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</a:t>
            </a: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E0E82004-833E-4C4F-A644-5519BE58A2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208713" y="2918106"/>
            <a:ext cx="350013" cy="625657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27B4347-0D71-4C0D-B30D-C7204FF57F97}"/>
              </a:ext>
            </a:extLst>
          </p:cNvPr>
          <p:cNvSpPr txBox="1"/>
          <p:nvPr/>
        </p:nvSpPr>
        <p:spPr>
          <a:xfrm>
            <a:off x="1755935" y="2875747"/>
            <a:ext cx="1476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歩→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ID=3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CB1A6C3-2668-4FB8-B83F-786DD4D8481A}"/>
              </a:ext>
            </a:extLst>
          </p:cNvPr>
          <p:cNvSpPr txBox="1"/>
          <p:nvPr/>
        </p:nvSpPr>
        <p:spPr>
          <a:xfrm>
            <a:off x="1929189" y="2939569"/>
            <a:ext cx="350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ぽ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7313457-E233-419C-B37D-9EA9F146E23E}"/>
              </a:ext>
            </a:extLst>
          </p:cNvPr>
          <p:cNvSpPr/>
          <p:nvPr/>
        </p:nvSpPr>
        <p:spPr>
          <a:xfrm>
            <a:off x="174348" y="1336349"/>
            <a:ext cx="3814524" cy="2360175"/>
          </a:xfrm>
          <a:prstGeom prst="rect">
            <a:avLst/>
          </a:prstGeom>
          <a:noFill/>
          <a:ln w="28575">
            <a:solidFill>
              <a:srgbClr val="85D4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4C496D2-D788-4FDE-BC30-91C43E3A3C73}"/>
              </a:ext>
            </a:extLst>
          </p:cNvPr>
          <p:cNvSpPr txBox="1"/>
          <p:nvPr/>
        </p:nvSpPr>
        <p:spPr>
          <a:xfrm>
            <a:off x="5349828" y="1400743"/>
            <a:ext cx="476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432B230-1C74-4838-90B6-F4C6BCDADE0A}"/>
              </a:ext>
            </a:extLst>
          </p:cNvPr>
          <p:cNvSpPr txBox="1"/>
          <p:nvPr/>
        </p:nvSpPr>
        <p:spPr>
          <a:xfrm>
            <a:off x="6728581" y="140074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D740658-4989-4912-8A46-1D63AF905FC9}"/>
              </a:ext>
            </a:extLst>
          </p:cNvPr>
          <p:cNvSpPr txBox="1"/>
          <p:nvPr/>
        </p:nvSpPr>
        <p:spPr>
          <a:xfrm>
            <a:off x="7377226" y="1400743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E579544-902E-458D-8FBC-A7A7629F8CE2}"/>
              </a:ext>
            </a:extLst>
          </p:cNvPr>
          <p:cNvSpPr txBox="1"/>
          <p:nvPr/>
        </p:nvSpPr>
        <p:spPr>
          <a:xfrm>
            <a:off x="7979665" y="1400743"/>
            <a:ext cx="273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D441FE8-D083-42DB-B006-AD82603B1BAB}"/>
              </a:ext>
            </a:extLst>
          </p:cNvPr>
          <p:cNvSpPr txBox="1"/>
          <p:nvPr/>
        </p:nvSpPr>
        <p:spPr>
          <a:xfrm>
            <a:off x="3983963" y="19607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B73B487-6330-41A2-BCBB-C9906FC710F8}"/>
              </a:ext>
            </a:extLst>
          </p:cNvPr>
          <p:cNvSpPr txBox="1"/>
          <p:nvPr/>
        </p:nvSpPr>
        <p:spPr>
          <a:xfrm>
            <a:off x="4636626" y="1960795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67E61A2-7D3C-4FB7-8651-AB3846637D50}"/>
              </a:ext>
            </a:extLst>
          </p:cNvPr>
          <p:cNvSpPr txBox="1"/>
          <p:nvPr/>
        </p:nvSpPr>
        <p:spPr>
          <a:xfrm>
            <a:off x="5090515" y="19607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たいおう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52A60AC-0550-4384-9D03-37E45F14B9CD}"/>
              </a:ext>
            </a:extLst>
          </p:cNvPr>
          <p:cNvSpPr txBox="1"/>
          <p:nvPr/>
        </p:nvSpPr>
        <p:spPr>
          <a:xfrm>
            <a:off x="7670337" y="19607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DB0738B-CEE4-4D79-B896-3B0ABEB0D254}"/>
              </a:ext>
            </a:extLst>
          </p:cNvPr>
          <p:cNvSpPr txBox="1"/>
          <p:nvPr/>
        </p:nvSpPr>
        <p:spPr>
          <a:xfrm>
            <a:off x="3983963" y="249627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ゆかめん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AA53E44-B910-4316-A042-63FC60FDC71A}"/>
              </a:ext>
            </a:extLst>
          </p:cNvPr>
          <p:cNvSpPr txBox="1"/>
          <p:nvPr/>
        </p:nvSpPr>
        <p:spPr>
          <a:xfrm>
            <a:off x="5794686" y="249627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DB44CD2-642D-4C41-8D54-100A5A08E518}"/>
              </a:ext>
            </a:extLst>
          </p:cNvPr>
          <p:cNvSpPr txBox="1"/>
          <p:nvPr/>
        </p:nvSpPr>
        <p:spPr>
          <a:xfrm>
            <a:off x="6650151" y="2496270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A7AF1C7-99D0-4771-98EF-F52C348E0B43}"/>
              </a:ext>
            </a:extLst>
          </p:cNvPr>
          <p:cNvSpPr txBox="1"/>
          <p:nvPr/>
        </p:nvSpPr>
        <p:spPr>
          <a:xfrm>
            <a:off x="5068931" y="3052439"/>
            <a:ext cx="8298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3D7EB05-7176-4F25-8AA0-A87EF8F4811B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3C2C139-18A7-4293-A335-C812EF46F119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4B22112-8D20-47FF-8EA6-03A2210D1B8F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C42790D-5203-42E2-8318-FA9E5738371E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2477443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座標について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2" y="391554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C7D3470-F9A1-433D-B14A-4223CA4A391E}"/>
              </a:ext>
            </a:extLst>
          </p:cNvPr>
          <p:cNvSpPr txBox="1"/>
          <p:nvPr/>
        </p:nvSpPr>
        <p:spPr>
          <a:xfrm>
            <a:off x="1052595" y="1199817"/>
            <a:ext cx="6944920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座標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r>
              <a:rPr lang="ja-JP" altLang="en-US" sz="18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場所を表す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数字」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のことです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747CB99-7EB5-4603-8451-FC24CAFE6B78}"/>
              </a:ext>
            </a:extLst>
          </p:cNvPr>
          <p:cNvSpPr txBox="1"/>
          <p:nvPr/>
        </p:nvSpPr>
        <p:spPr>
          <a:xfrm>
            <a:off x="1780862" y="1295010"/>
            <a:ext cx="738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7D3499A8-3A90-4310-B7F6-2F0C59EC0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1215342"/>
            <a:ext cx="565549" cy="605946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834305-CCB1-4669-B33F-FCFDE8C657C1}"/>
              </a:ext>
            </a:extLst>
          </p:cNvPr>
          <p:cNvSpPr txBox="1"/>
          <p:nvPr/>
        </p:nvSpPr>
        <p:spPr>
          <a:xfrm>
            <a:off x="3290273" y="1304291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3C56569-DB9D-4C1E-A342-B436EDB83CA1}"/>
              </a:ext>
            </a:extLst>
          </p:cNvPr>
          <p:cNvSpPr txBox="1"/>
          <p:nvPr/>
        </p:nvSpPr>
        <p:spPr>
          <a:xfrm>
            <a:off x="4538595" y="2867760"/>
            <a:ext cx="457200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：東西を表す数値。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画面では東側に進むと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の数値が増加。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C63ACE17-F590-4FD8-97D5-F208F396E7C9}"/>
              </a:ext>
            </a:extLst>
          </p:cNvPr>
          <p:cNvSpPr txBox="1"/>
          <p:nvPr/>
        </p:nvSpPr>
        <p:spPr>
          <a:xfrm>
            <a:off x="4878700" y="2840392"/>
            <a:ext cx="707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とうざい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4E0096E-DBCE-4541-8BC0-2149298F8E71}"/>
              </a:ext>
            </a:extLst>
          </p:cNvPr>
          <p:cNvSpPr txBox="1"/>
          <p:nvPr/>
        </p:nvSpPr>
        <p:spPr>
          <a:xfrm>
            <a:off x="5533992" y="2830845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AA217C9-4AF4-40C4-83A8-C9E9BDA343C3}"/>
              </a:ext>
            </a:extLst>
          </p:cNvPr>
          <p:cNvSpPr txBox="1"/>
          <p:nvPr/>
        </p:nvSpPr>
        <p:spPr>
          <a:xfrm>
            <a:off x="4035565" y="2065827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X,Y,Z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の数値を用いて場所を表します。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6DAD6C7-B1E9-4559-BE9E-381E3B67DAB7}"/>
              </a:ext>
            </a:extLst>
          </p:cNvPr>
          <p:cNvSpPr txBox="1"/>
          <p:nvPr/>
        </p:nvSpPr>
        <p:spPr>
          <a:xfrm>
            <a:off x="4987575" y="2135106"/>
            <a:ext cx="698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83D4681-5DEE-4FC5-ACE7-4F6FFD6CBA8C}"/>
              </a:ext>
            </a:extLst>
          </p:cNvPr>
          <p:cNvSpPr txBox="1"/>
          <p:nvPr/>
        </p:nvSpPr>
        <p:spPr>
          <a:xfrm>
            <a:off x="6461388" y="2135106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6224267-173A-4834-A307-49337EABD21E}"/>
              </a:ext>
            </a:extLst>
          </p:cNvPr>
          <p:cNvSpPr txBox="1"/>
          <p:nvPr/>
        </p:nvSpPr>
        <p:spPr>
          <a:xfrm>
            <a:off x="5703713" y="2135106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CF6375E7-72EC-4363-B6E4-06D9E5FD2F44}"/>
              </a:ext>
            </a:extLst>
          </p:cNvPr>
          <p:cNvSpPr txBox="1"/>
          <p:nvPr/>
        </p:nvSpPr>
        <p:spPr>
          <a:xfrm>
            <a:off x="7023343" y="2135106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512B698-AEFF-4FD0-B4D8-90F2E04D2FF1}"/>
              </a:ext>
            </a:extLst>
          </p:cNvPr>
          <p:cNvSpPr txBox="1"/>
          <p:nvPr/>
        </p:nvSpPr>
        <p:spPr>
          <a:xfrm>
            <a:off x="3855822" y="1304291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AE307D5-1B10-4DAE-ADCA-0C6305013D80}"/>
              </a:ext>
            </a:extLst>
          </p:cNvPr>
          <p:cNvSpPr txBox="1"/>
          <p:nvPr/>
        </p:nvSpPr>
        <p:spPr>
          <a:xfrm>
            <a:off x="4448597" y="1295009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19B5C11-5DAB-41F8-A3C4-C92A244B951C}"/>
              </a:ext>
            </a:extLst>
          </p:cNvPr>
          <p:cNvSpPr txBox="1"/>
          <p:nvPr/>
        </p:nvSpPr>
        <p:spPr>
          <a:xfrm>
            <a:off x="6081951" y="2840392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61B9A25-1EF1-41E3-B4E0-88003D76E6FB}"/>
              </a:ext>
            </a:extLst>
          </p:cNvPr>
          <p:cNvSpPr txBox="1"/>
          <p:nvPr/>
        </p:nvSpPr>
        <p:spPr>
          <a:xfrm>
            <a:off x="4984704" y="3265807"/>
            <a:ext cx="627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55440F8-9B92-4F42-BBC6-50D428CBDB33}"/>
              </a:ext>
            </a:extLst>
          </p:cNvPr>
          <p:cNvSpPr txBox="1"/>
          <p:nvPr/>
        </p:nvSpPr>
        <p:spPr>
          <a:xfrm>
            <a:off x="5747709" y="3257770"/>
            <a:ext cx="880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ひがしがわ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CBD03AA-1DF5-4867-B5B9-CE3C026FEB71}"/>
              </a:ext>
            </a:extLst>
          </p:cNvPr>
          <p:cNvSpPr txBox="1"/>
          <p:nvPr/>
        </p:nvSpPr>
        <p:spPr>
          <a:xfrm>
            <a:off x="6524125" y="3275353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46C0F00-A19B-4930-9C56-E878793899BA}"/>
              </a:ext>
            </a:extLst>
          </p:cNvPr>
          <p:cNvSpPr txBox="1"/>
          <p:nvPr/>
        </p:nvSpPr>
        <p:spPr>
          <a:xfrm>
            <a:off x="7659030" y="3257769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674DE7D-D177-4809-BB63-84BBF5F3CEAB}"/>
              </a:ext>
            </a:extLst>
          </p:cNvPr>
          <p:cNvSpPr txBox="1"/>
          <p:nvPr/>
        </p:nvSpPr>
        <p:spPr>
          <a:xfrm>
            <a:off x="8375670" y="3265806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ぞうか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3FFAB3E-D96B-4038-904D-B049783B40BA}"/>
              </a:ext>
            </a:extLst>
          </p:cNvPr>
          <p:cNvSpPr txBox="1"/>
          <p:nvPr/>
        </p:nvSpPr>
        <p:spPr>
          <a:xfrm>
            <a:off x="4538595" y="3795957"/>
            <a:ext cx="457200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：高さを表す数値。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高いところに行くと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の数値が増加。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A87FF55-8BBF-4538-8CD8-0411B866D1E4}"/>
              </a:ext>
            </a:extLst>
          </p:cNvPr>
          <p:cNvSpPr txBox="1"/>
          <p:nvPr/>
        </p:nvSpPr>
        <p:spPr>
          <a:xfrm>
            <a:off x="4878700" y="3768589"/>
            <a:ext cx="4829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893D604-5786-4581-9F75-1AF40351F463}"/>
              </a:ext>
            </a:extLst>
          </p:cNvPr>
          <p:cNvSpPr txBox="1"/>
          <p:nvPr/>
        </p:nvSpPr>
        <p:spPr>
          <a:xfrm>
            <a:off x="5533992" y="3759042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792983A-10AD-4992-A2A1-2CE3EBD4A9D0}"/>
              </a:ext>
            </a:extLst>
          </p:cNvPr>
          <p:cNvSpPr txBox="1"/>
          <p:nvPr/>
        </p:nvSpPr>
        <p:spPr>
          <a:xfrm>
            <a:off x="6081951" y="3768589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8CDC13E-994B-430F-8DB9-523283285A2F}"/>
              </a:ext>
            </a:extLst>
          </p:cNvPr>
          <p:cNvSpPr txBox="1"/>
          <p:nvPr/>
        </p:nvSpPr>
        <p:spPr>
          <a:xfrm>
            <a:off x="4967120" y="4185212"/>
            <a:ext cx="473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4D14880-B471-4D16-A0A3-7B3C28542935}"/>
              </a:ext>
            </a:extLst>
          </p:cNvPr>
          <p:cNvSpPr txBox="1"/>
          <p:nvPr/>
        </p:nvSpPr>
        <p:spPr>
          <a:xfrm>
            <a:off x="6418618" y="4203550"/>
            <a:ext cx="297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EDE59F49-F737-4DAB-BFD6-4E09B6970649}"/>
              </a:ext>
            </a:extLst>
          </p:cNvPr>
          <p:cNvSpPr txBox="1"/>
          <p:nvPr/>
        </p:nvSpPr>
        <p:spPr>
          <a:xfrm>
            <a:off x="7439223" y="4185966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BDFD0AB-53F7-48A2-95A5-1F0EAD32AF54}"/>
              </a:ext>
            </a:extLst>
          </p:cNvPr>
          <p:cNvSpPr txBox="1"/>
          <p:nvPr/>
        </p:nvSpPr>
        <p:spPr>
          <a:xfrm>
            <a:off x="8155863" y="4194003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ぞうか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67F2132-734D-471B-9B2B-07A26C70ABF5}"/>
              </a:ext>
            </a:extLst>
          </p:cNvPr>
          <p:cNvSpPr txBox="1"/>
          <p:nvPr/>
        </p:nvSpPr>
        <p:spPr>
          <a:xfrm>
            <a:off x="4538595" y="4769478"/>
            <a:ext cx="457200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Z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：南北を表す数値。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画面では南側に進むと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Z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の数値が増加。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9D7E3C4-BC51-4A1F-8FAF-98A39FBECDEA}"/>
              </a:ext>
            </a:extLst>
          </p:cNvPr>
          <p:cNvSpPr txBox="1"/>
          <p:nvPr/>
        </p:nvSpPr>
        <p:spPr>
          <a:xfrm>
            <a:off x="4878700" y="4742110"/>
            <a:ext cx="707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なんぼく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BAFDA90-5714-4BC3-A80C-55046E5BAB06}"/>
              </a:ext>
            </a:extLst>
          </p:cNvPr>
          <p:cNvSpPr txBox="1"/>
          <p:nvPr/>
        </p:nvSpPr>
        <p:spPr>
          <a:xfrm>
            <a:off x="5533992" y="4732563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40ADCC8-D304-4B73-BAE3-800C12627410}"/>
              </a:ext>
            </a:extLst>
          </p:cNvPr>
          <p:cNvSpPr txBox="1"/>
          <p:nvPr/>
        </p:nvSpPr>
        <p:spPr>
          <a:xfrm>
            <a:off x="6081951" y="4742110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B90D66F-B9B1-4961-A396-B35D914A7908}"/>
              </a:ext>
            </a:extLst>
          </p:cNvPr>
          <p:cNvSpPr txBox="1"/>
          <p:nvPr/>
        </p:nvSpPr>
        <p:spPr>
          <a:xfrm>
            <a:off x="4984704" y="5167525"/>
            <a:ext cx="627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5A051AA-6FFA-4033-B882-CBCFFDF2EEED}"/>
              </a:ext>
            </a:extLst>
          </p:cNvPr>
          <p:cNvSpPr txBox="1"/>
          <p:nvPr/>
        </p:nvSpPr>
        <p:spPr>
          <a:xfrm>
            <a:off x="5747709" y="5159488"/>
            <a:ext cx="880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みなみがわ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72A3BFE-0FF7-4D9D-9AC3-F64ED4549AF4}"/>
              </a:ext>
            </a:extLst>
          </p:cNvPr>
          <p:cNvSpPr txBox="1"/>
          <p:nvPr/>
        </p:nvSpPr>
        <p:spPr>
          <a:xfrm>
            <a:off x="6524125" y="5177071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7CF1100-092E-4C26-B3B0-9CC025871DB5}"/>
              </a:ext>
            </a:extLst>
          </p:cNvPr>
          <p:cNvSpPr txBox="1"/>
          <p:nvPr/>
        </p:nvSpPr>
        <p:spPr>
          <a:xfrm>
            <a:off x="7659030" y="5159487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6CB2FE9-929E-4DBC-AC34-C432D71B3612}"/>
              </a:ext>
            </a:extLst>
          </p:cNvPr>
          <p:cNvSpPr txBox="1"/>
          <p:nvPr/>
        </p:nvSpPr>
        <p:spPr>
          <a:xfrm>
            <a:off x="8375670" y="5167524"/>
            <a:ext cx="565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ぞうか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AA4AA6-1A23-4744-9DB9-6452BBBC6D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37" t="5957" r="1514" b="3574"/>
          <a:stretch/>
        </p:blipFill>
        <p:spPr>
          <a:xfrm>
            <a:off x="219348" y="2702816"/>
            <a:ext cx="3957476" cy="2886199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ADF2C36-BE3E-4905-9CC5-41F0C70AD2BB}"/>
              </a:ext>
            </a:extLst>
          </p:cNvPr>
          <p:cNvCxnSpPr>
            <a:cxnSpLocks/>
          </p:cNvCxnSpPr>
          <p:nvPr/>
        </p:nvCxnSpPr>
        <p:spPr>
          <a:xfrm flipV="1">
            <a:off x="745178" y="2859917"/>
            <a:ext cx="0" cy="11381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5585385-7412-4F4E-BCED-0FDE80D60B47}"/>
              </a:ext>
            </a:extLst>
          </p:cNvPr>
          <p:cNvCxnSpPr>
            <a:cxnSpLocks/>
          </p:cNvCxnSpPr>
          <p:nvPr/>
        </p:nvCxnSpPr>
        <p:spPr>
          <a:xfrm>
            <a:off x="745178" y="4009413"/>
            <a:ext cx="1794439" cy="2368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A5CB410C-81BC-40D3-A6B2-C06322AE957D}"/>
              </a:ext>
            </a:extLst>
          </p:cNvPr>
          <p:cNvCxnSpPr>
            <a:cxnSpLocks/>
          </p:cNvCxnSpPr>
          <p:nvPr/>
        </p:nvCxnSpPr>
        <p:spPr>
          <a:xfrm flipV="1">
            <a:off x="757486" y="3675185"/>
            <a:ext cx="1247160" cy="3053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BED7E40-909F-48EF-91A8-BFCB3BBD1AC0}"/>
              </a:ext>
            </a:extLst>
          </p:cNvPr>
          <p:cNvSpPr txBox="1"/>
          <p:nvPr/>
        </p:nvSpPr>
        <p:spPr>
          <a:xfrm>
            <a:off x="311375" y="2726899"/>
            <a:ext cx="371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F29C81E-D9E7-448F-939C-6BEDD3812C0D}"/>
              </a:ext>
            </a:extLst>
          </p:cNvPr>
          <p:cNvSpPr txBox="1"/>
          <p:nvPr/>
        </p:nvSpPr>
        <p:spPr>
          <a:xfrm>
            <a:off x="1999743" y="3293939"/>
            <a:ext cx="371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B9A6B34-D71E-42B6-A57D-B5187227B2DA}"/>
              </a:ext>
            </a:extLst>
          </p:cNvPr>
          <p:cNvSpPr txBox="1"/>
          <p:nvPr/>
        </p:nvSpPr>
        <p:spPr>
          <a:xfrm>
            <a:off x="2505026" y="3994191"/>
            <a:ext cx="371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22199766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座標を画面に表示する方法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2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F567CFE-D402-4FD2-8B23-D67CF8D88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62" y="1517857"/>
            <a:ext cx="7509017" cy="4863734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5A71E7F-16DA-4FBE-82DB-3C0F209F7B12}"/>
              </a:ext>
            </a:extLst>
          </p:cNvPr>
          <p:cNvSpPr txBox="1"/>
          <p:nvPr/>
        </p:nvSpPr>
        <p:spPr>
          <a:xfrm>
            <a:off x="1528869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がめん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32CB06E-31BC-420E-9E85-C880C1FB5E9D}"/>
              </a:ext>
            </a:extLst>
          </p:cNvPr>
          <p:cNvSpPr txBox="1"/>
          <p:nvPr/>
        </p:nvSpPr>
        <p:spPr>
          <a:xfrm>
            <a:off x="2437408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1A993C-6943-4B71-AB63-22384664C1F8}"/>
              </a:ext>
            </a:extLst>
          </p:cNvPr>
          <p:cNvSpPr txBox="1"/>
          <p:nvPr/>
        </p:nvSpPr>
        <p:spPr>
          <a:xfrm>
            <a:off x="3687537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51BADBC-F108-4A48-9F04-5EC1108F634B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キーを押し、「設定」ボタンを押します。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8A6A592-8E71-4EC2-AF2A-276F7A1E923F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BDFA36A-25FE-40A3-82DB-034E638AF921}"/>
              </a:ext>
            </a:extLst>
          </p:cNvPr>
          <p:cNvSpPr txBox="1"/>
          <p:nvPr/>
        </p:nvSpPr>
        <p:spPr>
          <a:xfrm>
            <a:off x="4008104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B08A4D6-4669-4A97-B515-240C8E8877A6}"/>
              </a:ext>
            </a:extLst>
          </p:cNvPr>
          <p:cNvSpPr txBox="1"/>
          <p:nvPr/>
        </p:nvSpPr>
        <p:spPr>
          <a:xfrm>
            <a:off x="2289385" y="1020575"/>
            <a:ext cx="8569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61622F3F-C3DD-4263-A2B2-530C2499DD9A}"/>
              </a:ext>
            </a:extLst>
          </p:cNvPr>
          <p:cNvSpPr/>
          <p:nvPr/>
        </p:nvSpPr>
        <p:spPr>
          <a:xfrm>
            <a:off x="1524483" y="3068429"/>
            <a:ext cx="2481113" cy="2814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027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座標を画面に表示する方法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2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F567CFE-D402-4FD2-8B23-D67CF8D885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1962" y="1521694"/>
            <a:ext cx="7509017" cy="4856060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5A71E7F-16DA-4FBE-82DB-3C0F209F7B12}"/>
              </a:ext>
            </a:extLst>
          </p:cNvPr>
          <p:cNvSpPr txBox="1"/>
          <p:nvPr/>
        </p:nvSpPr>
        <p:spPr>
          <a:xfrm>
            <a:off x="1528869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がめん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32CB06E-31BC-420E-9E85-C880C1FB5E9D}"/>
              </a:ext>
            </a:extLst>
          </p:cNvPr>
          <p:cNvSpPr txBox="1"/>
          <p:nvPr/>
        </p:nvSpPr>
        <p:spPr>
          <a:xfrm>
            <a:off x="2437408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1A993C-6943-4B71-AB63-22384664C1F8}"/>
              </a:ext>
            </a:extLst>
          </p:cNvPr>
          <p:cNvSpPr txBox="1"/>
          <p:nvPr/>
        </p:nvSpPr>
        <p:spPr>
          <a:xfrm>
            <a:off x="3687537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51BADBC-F108-4A48-9F04-5EC1108F634B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「ゲーム」→「世界のオプション」→「座標を表示」を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B08A4D6-4669-4A97-B515-240C8E8877A6}"/>
              </a:ext>
            </a:extLst>
          </p:cNvPr>
          <p:cNvSpPr txBox="1"/>
          <p:nvPr/>
        </p:nvSpPr>
        <p:spPr>
          <a:xfrm>
            <a:off x="5208432" y="1011783"/>
            <a:ext cx="70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61622F3F-C3DD-4263-A2B2-530C2499DD9A}"/>
              </a:ext>
            </a:extLst>
          </p:cNvPr>
          <p:cNvSpPr/>
          <p:nvPr/>
        </p:nvSpPr>
        <p:spPr>
          <a:xfrm>
            <a:off x="1002324" y="3288280"/>
            <a:ext cx="2685213" cy="47482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887205F-A55D-488E-8F42-F8E4131144E3}"/>
              </a:ext>
            </a:extLst>
          </p:cNvPr>
          <p:cNvSpPr/>
          <p:nvPr/>
        </p:nvSpPr>
        <p:spPr>
          <a:xfrm>
            <a:off x="4076822" y="3429000"/>
            <a:ext cx="1379644" cy="3341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347F144-0962-4DEB-976B-A02910AC6CF2}"/>
              </a:ext>
            </a:extLst>
          </p:cNvPr>
          <p:cNvSpPr txBox="1"/>
          <p:nvPr/>
        </p:nvSpPr>
        <p:spPr>
          <a:xfrm>
            <a:off x="4505373" y="1011782"/>
            <a:ext cx="70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757A9A3-098F-4F0B-B248-84EAB51B281E}"/>
              </a:ext>
            </a:extLst>
          </p:cNvPr>
          <p:cNvSpPr txBox="1"/>
          <p:nvPr/>
        </p:nvSpPr>
        <p:spPr>
          <a:xfrm>
            <a:off x="1994930" y="1012138"/>
            <a:ext cx="70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8B0C109-0ED6-452D-B6E0-1AE4ABFBBD02}"/>
              </a:ext>
            </a:extLst>
          </p:cNvPr>
          <p:cNvSpPr txBox="1"/>
          <p:nvPr/>
        </p:nvSpPr>
        <p:spPr>
          <a:xfrm>
            <a:off x="3905323" y="276138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4EF980B-F656-4AA7-8864-89701C0326AF}"/>
              </a:ext>
            </a:extLst>
          </p:cNvPr>
          <p:cNvSpPr txBox="1"/>
          <p:nvPr/>
        </p:nvSpPr>
        <p:spPr>
          <a:xfrm>
            <a:off x="4393373" y="3417641"/>
            <a:ext cx="5939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102409-8ED7-4ED6-8BF3-0B2658552742}"/>
              </a:ext>
            </a:extLst>
          </p:cNvPr>
          <p:cNvSpPr txBox="1"/>
          <p:nvPr/>
        </p:nvSpPr>
        <p:spPr>
          <a:xfrm>
            <a:off x="4757673" y="3420186"/>
            <a:ext cx="5939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618550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座標を画面に表示する方法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2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F567CFE-D402-4FD2-8B23-D67CF8D885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168" b="27168"/>
          <a:stretch/>
        </p:blipFill>
        <p:spPr>
          <a:xfrm>
            <a:off x="918689" y="1521694"/>
            <a:ext cx="7495563" cy="4856060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5A71E7F-16DA-4FBE-82DB-3C0F209F7B12}"/>
              </a:ext>
            </a:extLst>
          </p:cNvPr>
          <p:cNvSpPr txBox="1"/>
          <p:nvPr/>
        </p:nvSpPr>
        <p:spPr>
          <a:xfrm>
            <a:off x="1528869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がめん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32CB06E-31BC-420E-9E85-C880C1FB5E9D}"/>
              </a:ext>
            </a:extLst>
          </p:cNvPr>
          <p:cNvSpPr txBox="1"/>
          <p:nvPr/>
        </p:nvSpPr>
        <p:spPr>
          <a:xfrm>
            <a:off x="2437408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1A993C-6943-4B71-AB63-22384664C1F8}"/>
              </a:ext>
            </a:extLst>
          </p:cNvPr>
          <p:cNvSpPr txBox="1"/>
          <p:nvPr/>
        </p:nvSpPr>
        <p:spPr>
          <a:xfrm>
            <a:off x="3687537" y="402858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51BADBC-F108-4A48-9F04-5EC1108F634B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画面左上に座標が表示されます。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B08A4D6-4669-4A97-B515-240C8E8877A6}"/>
              </a:ext>
            </a:extLst>
          </p:cNvPr>
          <p:cNvSpPr txBox="1"/>
          <p:nvPr/>
        </p:nvSpPr>
        <p:spPr>
          <a:xfrm>
            <a:off x="2244853" y="1029038"/>
            <a:ext cx="70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61622F3F-C3DD-4263-A2B2-530C2499DD9A}"/>
              </a:ext>
            </a:extLst>
          </p:cNvPr>
          <p:cNvSpPr/>
          <p:nvPr/>
        </p:nvSpPr>
        <p:spPr>
          <a:xfrm>
            <a:off x="933986" y="1798484"/>
            <a:ext cx="1228922" cy="34219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347F144-0962-4DEB-976B-A02910AC6CF2}"/>
              </a:ext>
            </a:extLst>
          </p:cNvPr>
          <p:cNvSpPr txBox="1"/>
          <p:nvPr/>
        </p:nvSpPr>
        <p:spPr>
          <a:xfrm>
            <a:off x="1541794" y="1029037"/>
            <a:ext cx="70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757A9A3-098F-4F0B-B248-84EAB51B281E}"/>
              </a:ext>
            </a:extLst>
          </p:cNvPr>
          <p:cNvSpPr txBox="1"/>
          <p:nvPr/>
        </p:nvSpPr>
        <p:spPr>
          <a:xfrm>
            <a:off x="368857" y="1030033"/>
            <a:ext cx="1248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がめんひだりうえ</a:t>
            </a:r>
          </a:p>
        </p:txBody>
      </p:sp>
    </p:spTree>
    <p:extLst>
      <p:ext uri="{BB962C8B-B14F-4D97-AF65-F5344CB8AC3E}">
        <p14:creationId xmlns:p14="http://schemas.microsoft.com/office/powerpoint/2010/main" val="4228981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イベントについて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C7D3470-F9A1-433D-B14A-4223CA4A391E}"/>
              </a:ext>
            </a:extLst>
          </p:cNvPr>
          <p:cNvSpPr txBox="1"/>
          <p:nvPr/>
        </p:nvSpPr>
        <p:spPr>
          <a:xfrm>
            <a:off x="674526" y="1199817"/>
            <a:ext cx="7554970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とは、プログラムを実行する</a:t>
            </a:r>
            <a:r>
              <a:rPr lang="ja-JP" altLang="en-US" sz="18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きっかけ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のことです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7D3499A8-3A90-4310-B7F6-2F0C59EC0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81" y="1215342"/>
            <a:ext cx="565549" cy="605946"/>
          </a:xfrm>
          <a:prstGeom prst="rect">
            <a:avLst/>
          </a:prstGeom>
        </p:spPr>
      </p:pic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AA217C9-4AF4-40C4-83A8-C9E9BDA343C3}"/>
              </a:ext>
            </a:extLst>
          </p:cNvPr>
          <p:cNvSpPr txBox="1"/>
          <p:nvPr/>
        </p:nvSpPr>
        <p:spPr>
          <a:xfrm>
            <a:off x="583922" y="2109789"/>
            <a:ext cx="81314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（例）「プレイヤーの動き」「キーボードの入力」など。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83D4681-5DEE-4FC5-ACE7-4F6FFD6CBA8C}"/>
              </a:ext>
            </a:extLst>
          </p:cNvPr>
          <p:cNvSpPr txBox="1"/>
          <p:nvPr/>
        </p:nvSpPr>
        <p:spPr>
          <a:xfrm>
            <a:off x="2833900" y="2186436"/>
            <a:ext cx="463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6224267-173A-4834-A307-49337EABD21E}"/>
              </a:ext>
            </a:extLst>
          </p:cNvPr>
          <p:cNvSpPr txBox="1"/>
          <p:nvPr/>
        </p:nvSpPr>
        <p:spPr>
          <a:xfrm>
            <a:off x="787553" y="2179068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CF6375E7-72EC-4363-B6E4-06D9E5FD2F44}"/>
              </a:ext>
            </a:extLst>
          </p:cNvPr>
          <p:cNvSpPr txBox="1"/>
          <p:nvPr/>
        </p:nvSpPr>
        <p:spPr>
          <a:xfrm>
            <a:off x="4987262" y="2179068"/>
            <a:ext cx="1000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E9CE97D-ADC6-4734-8321-54EC5D90B90D}"/>
              </a:ext>
            </a:extLst>
          </p:cNvPr>
          <p:cNvSpPr txBox="1"/>
          <p:nvPr/>
        </p:nvSpPr>
        <p:spPr>
          <a:xfrm>
            <a:off x="4448701" y="1321143"/>
            <a:ext cx="707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DF927C1-42D0-4AE7-989E-A72D22527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916" y="2911722"/>
            <a:ext cx="1844200" cy="100592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7C6E77A-DB3E-4D2A-80AA-AD5AC5352B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946" y="3414685"/>
            <a:ext cx="1600339" cy="29872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18F4152-2E58-4944-8A82-DC827CE28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262" y="2896480"/>
            <a:ext cx="2857748" cy="1036410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1BBA59-E2AF-4BE3-A0CE-7CA465B39AF4}"/>
              </a:ext>
            </a:extLst>
          </p:cNvPr>
          <p:cNvSpPr txBox="1"/>
          <p:nvPr/>
        </p:nvSpPr>
        <p:spPr>
          <a:xfrm>
            <a:off x="2233792" y="294195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A4BDA9F-5BF1-4E8B-A4E1-662DBA289EF0}"/>
              </a:ext>
            </a:extLst>
          </p:cNvPr>
          <p:cNvSpPr txBox="1"/>
          <p:nvPr/>
        </p:nvSpPr>
        <p:spPr>
          <a:xfrm>
            <a:off x="2900369" y="295189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8ECD53B-F9EA-480B-8295-E9D4C9D6AE74}"/>
              </a:ext>
            </a:extLst>
          </p:cNvPr>
          <p:cNvSpPr txBox="1"/>
          <p:nvPr/>
        </p:nvSpPr>
        <p:spPr>
          <a:xfrm>
            <a:off x="2715184" y="343341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52DBCEF-B71A-4673-BFD8-B362A644C30D}"/>
              </a:ext>
            </a:extLst>
          </p:cNvPr>
          <p:cNvSpPr txBox="1"/>
          <p:nvPr/>
        </p:nvSpPr>
        <p:spPr>
          <a:xfrm>
            <a:off x="2723976" y="371885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6F3B93EC-81A7-4C83-BDE3-CCBCBEAB02BF}"/>
              </a:ext>
            </a:extLst>
          </p:cNvPr>
          <p:cNvSpPr txBox="1"/>
          <p:nvPr/>
        </p:nvSpPr>
        <p:spPr>
          <a:xfrm>
            <a:off x="2951006" y="371426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4F05542-08BB-4D94-BA82-40DABFF25B05}"/>
              </a:ext>
            </a:extLst>
          </p:cNvPr>
          <p:cNvSpPr txBox="1"/>
          <p:nvPr/>
        </p:nvSpPr>
        <p:spPr>
          <a:xfrm>
            <a:off x="3166692" y="372120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およ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0D07BEC6-7F80-48B6-AD1B-D5D4600774E1}"/>
              </a:ext>
            </a:extLst>
          </p:cNvPr>
          <p:cNvSpPr txBox="1"/>
          <p:nvPr/>
        </p:nvSpPr>
        <p:spPr>
          <a:xfrm>
            <a:off x="3464717" y="370546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024634C-D995-4CD1-8F81-6E1C06C3DED8}"/>
              </a:ext>
            </a:extLst>
          </p:cNvPr>
          <p:cNvSpPr txBox="1"/>
          <p:nvPr/>
        </p:nvSpPr>
        <p:spPr>
          <a:xfrm>
            <a:off x="2706612" y="3996938"/>
            <a:ext cx="4849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89506C6-893F-4F96-BF7E-7F245AF4A2B9}"/>
              </a:ext>
            </a:extLst>
          </p:cNvPr>
          <p:cNvSpPr txBox="1"/>
          <p:nvPr/>
        </p:nvSpPr>
        <p:spPr>
          <a:xfrm>
            <a:off x="2715183" y="4573744"/>
            <a:ext cx="5555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F78DDF7-67E3-4195-AFE4-F1D3F2298967}"/>
              </a:ext>
            </a:extLst>
          </p:cNvPr>
          <p:cNvSpPr txBox="1"/>
          <p:nvPr/>
        </p:nvSpPr>
        <p:spPr>
          <a:xfrm>
            <a:off x="2706612" y="429294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2928A3C-48D3-41A9-B1A9-CF7A815D0054}"/>
              </a:ext>
            </a:extLst>
          </p:cNvPr>
          <p:cNvSpPr txBox="1"/>
          <p:nvPr/>
        </p:nvSpPr>
        <p:spPr>
          <a:xfrm>
            <a:off x="3076982" y="456683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0682C4A1-C640-43C6-AEB3-1167D73E02EF}"/>
              </a:ext>
            </a:extLst>
          </p:cNvPr>
          <p:cNvSpPr txBox="1"/>
          <p:nvPr/>
        </p:nvSpPr>
        <p:spPr>
          <a:xfrm>
            <a:off x="3295439" y="457032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FF87719-2EEF-4366-888A-EB6E6EF2DB53}"/>
              </a:ext>
            </a:extLst>
          </p:cNvPr>
          <p:cNvSpPr txBox="1"/>
          <p:nvPr/>
        </p:nvSpPr>
        <p:spPr>
          <a:xfrm>
            <a:off x="3595925" y="4563377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CEF983F1-C9B4-4D75-8064-80F42A3AE6E8}"/>
              </a:ext>
            </a:extLst>
          </p:cNvPr>
          <p:cNvSpPr txBox="1"/>
          <p:nvPr/>
        </p:nvSpPr>
        <p:spPr>
          <a:xfrm>
            <a:off x="2723976" y="483004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3D11C6C8-4E37-4180-9BB6-8E08EE06E4E9}"/>
              </a:ext>
            </a:extLst>
          </p:cNvPr>
          <p:cNvSpPr txBox="1"/>
          <p:nvPr/>
        </p:nvSpPr>
        <p:spPr>
          <a:xfrm>
            <a:off x="2716645" y="512793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0FF10022-23E5-4C3F-A9F1-88B93AFA23F3}"/>
              </a:ext>
            </a:extLst>
          </p:cNvPr>
          <p:cNvSpPr txBox="1"/>
          <p:nvPr/>
        </p:nvSpPr>
        <p:spPr>
          <a:xfrm>
            <a:off x="2718428" y="569970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54EDB2D4-3E53-4310-A780-356AABA98BC4}"/>
              </a:ext>
            </a:extLst>
          </p:cNvPr>
          <p:cNvSpPr txBox="1"/>
          <p:nvPr/>
        </p:nvSpPr>
        <p:spPr>
          <a:xfrm>
            <a:off x="6518575" y="2959580"/>
            <a:ext cx="7526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E7A8977-1A5C-467B-8474-963FCC019B17}"/>
              </a:ext>
            </a:extLst>
          </p:cNvPr>
          <p:cNvSpPr txBox="1"/>
          <p:nvPr/>
        </p:nvSpPr>
        <p:spPr>
          <a:xfrm>
            <a:off x="7149984" y="295192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34397450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13568BF7-1C30-4ADC-AEE8-A1AEAA23A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642769"/>
            <a:ext cx="8578482" cy="3831533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F8E2BBC-AE6E-4EFA-9CFB-9DD96F1F3E09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「最初だけ」と「チャットコマンド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59D3F2-1E3C-4765-A2E8-525D7A6F9280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4A6E41-B354-4AC5-B74D-8F8F2C426685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D189598-425C-42DB-BD43-C42EBA6A0769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55DD67-27DE-4769-8EC9-5D62C0E016D2}"/>
              </a:ext>
            </a:extLst>
          </p:cNvPr>
          <p:cNvSpPr txBox="1"/>
          <p:nvPr/>
        </p:nvSpPr>
        <p:spPr>
          <a:xfrm>
            <a:off x="2254456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01E9984-70BD-4D02-8919-92256209C54A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AA3898C-EAB7-4AC5-B2CF-6D320D0758D8}"/>
              </a:ext>
            </a:extLst>
          </p:cNvPr>
          <p:cNvGrpSpPr/>
          <p:nvPr/>
        </p:nvGrpSpPr>
        <p:grpSpPr>
          <a:xfrm>
            <a:off x="2648189" y="4540323"/>
            <a:ext cx="1010358" cy="1010358"/>
            <a:chOff x="1252039" y="3292623"/>
            <a:chExt cx="1604985" cy="1604985"/>
          </a:xfrm>
        </p:grpSpPr>
        <p:sp>
          <p:nvSpPr>
            <p:cNvPr id="31" name="楕円 30">
              <a:extLst>
                <a:ext uri="{FF2B5EF4-FFF2-40B4-BE49-F238E27FC236}">
                  <a16:creationId xmlns:a16="http://schemas.microsoft.com/office/drawing/2014/main" id="{6F74BADF-FC24-4F51-83D5-0AA8C3E1BA4E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0E820EA5-C212-4438-A164-7ACFDDB968E2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059D980B-CF59-4202-86F5-203391DCDB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448DA918-B1C0-4148-8683-46BCB9F6C1FD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35" name="図 34">
                  <a:extLst>
                    <a:ext uri="{FF2B5EF4-FFF2-40B4-BE49-F238E27FC236}">
                      <a16:creationId xmlns:a16="http://schemas.microsoft.com/office/drawing/2014/main" id="{70BDB617-03DC-4360-9226-342B53A2FF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36" name="四角形: 角を丸くする 35">
                  <a:extLst>
                    <a:ext uri="{FF2B5EF4-FFF2-40B4-BE49-F238E27FC236}">
                      <a16:creationId xmlns:a16="http://schemas.microsoft.com/office/drawing/2014/main" id="{E95DA0D2-BEB9-48E5-A523-397C119C6902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7" name="円弧 36">
            <a:extLst>
              <a:ext uri="{FF2B5EF4-FFF2-40B4-BE49-F238E27FC236}">
                <a16:creationId xmlns:a16="http://schemas.microsoft.com/office/drawing/2014/main" id="{26A14C28-BAEA-4C44-86B7-E85CFFAC1E4B}"/>
              </a:ext>
            </a:extLst>
          </p:cNvPr>
          <p:cNvSpPr/>
          <p:nvPr/>
        </p:nvSpPr>
        <p:spPr>
          <a:xfrm>
            <a:off x="2298224" y="4201551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0603DAC5-23BE-41A8-A5AD-072EDF1BCF26}"/>
              </a:ext>
            </a:extLst>
          </p:cNvPr>
          <p:cNvSpPr/>
          <p:nvPr/>
        </p:nvSpPr>
        <p:spPr>
          <a:xfrm>
            <a:off x="4008512" y="5066917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2214C58-AD52-468B-9146-085D6F2188A5}"/>
              </a:ext>
            </a:extLst>
          </p:cNvPr>
          <p:cNvSpPr txBox="1"/>
          <p:nvPr/>
        </p:nvSpPr>
        <p:spPr>
          <a:xfrm>
            <a:off x="6110654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5710807-4365-4702-B15E-EF1BD4BB329E}"/>
              </a:ext>
            </a:extLst>
          </p:cNvPr>
          <p:cNvSpPr txBox="1"/>
          <p:nvPr/>
        </p:nvSpPr>
        <p:spPr>
          <a:xfrm>
            <a:off x="7166646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B16ED6B-DC87-41DB-A299-8246155926DA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E4B88A7-0F51-4485-A48E-09D1A2DF4ACB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4ED2A0C-4ABC-4896-A657-8F4454F619E9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7023F9B-FADC-4572-96D2-EFEF63781401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584536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BE1821-1ED9-44E4-8A47-4515DA93BE89}"/>
              </a:ext>
            </a:extLst>
          </p:cNvPr>
          <p:cNvSpPr txBox="1"/>
          <p:nvPr/>
        </p:nvSpPr>
        <p:spPr>
          <a:xfrm>
            <a:off x="334735" y="1028826"/>
            <a:ext cx="45537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ブロックを選んで置くプログラム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CDCB1BF9-12A2-4851-AF29-1C499BC45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2954897"/>
            <a:ext cx="4781550" cy="326707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903A81E-CFDB-46AE-AF47-98888442FA7F}"/>
              </a:ext>
            </a:extLst>
          </p:cNvPr>
          <p:cNvSpPr txBox="1"/>
          <p:nvPr/>
        </p:nvSpPr>
        <p:spPr>
          <a:xfrm>
            <a:off x="1048843" y="1605907"/>
            <a:ext cx="609930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最初に、ブロックの種類を指定する変数を準備します。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871989-84BE-49A8-9967-E66EEC2759EC}"/>
              </a:ext>
            </a:extLst>
          </p:cNvPr>
          <p:cNvSpPr txBox="1"/>
          <p:nvPr/>
        </p:nvSpPr>
        <p:spPr>
          <a:xfrm>
            <a:off x="2177647" y="1083375"/>
            <a:ext cx="370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98DCA39-CD7C-4AE7-8A54-F7E3B6E0FA76}"/>
              </a:ext>
            </a:extLst>
          </p:cNvPr>
          <p:cNvSpPr txBox="1"/>
          <p:nvPr/>
        </p:nvSpPr>
        <p:spPr>
          <a:xfrm>
            <a:off x="997564" y="1687187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07405FC-9ABE-42AA-867B-1EEE210948DD}"/>
              </a:ext>
            </a:extLst>
          </p:cNvPr>
          <p:cNvSpPr txBox="1"/>
          <p:nvPr/>
        </p:nvSpPr>
        <p:spPr>
          <a:xfrm>
            <a:off x="3746178" y="168719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AE566EB-6109-4CDE-9A58-9A8349B71C67}"/>
              </a:ext>
            </a:extLst>
          </p:cNvPr>
          <p:cNvSpPr txBox="1"/>
          <p:nvPr/>
        </p:nvSpPr>
        <p:spPr>
          <a:xfrm>
            <a:off x="4622643" y="168719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9A2851F-C699-4997-8B91-5B2EF878E023}"/>
              </a:ext>
            </a:extLst>
          </p:cNvPr>
          <p:cNvSpPr txBox="1"/>
          <p:nvPr/>
        </p:nvSpPr>
        <p:spPr>
          <a:xfrm>
            <a:off x="5337651" y="1680857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A0EA916-AC99-4A4E-A626-A4870987A695}"/>
              </a:ext>
            </a:extLst>
          </p:cNvPr>
          <p:cNvSpPr txBox="1"/>
          <p:nvPr/>
        </p:nvSpPr>
        <p:spPr>
          <a:xfrm>
            <a:off x="1218551" y="2250183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38C6BC9-8C84-41FF-9ED6-FA635ACEB814}"/>
              </a:ext>
            </a:extLst>
          </p:cNvPr>
          <p:cNvSpPr txBox="1"/>
          <p:nvPr/>
        </p:nvSpPr>
        <p:spPr>
          <a:xfrm>
            <a:off x="2368405" y="224139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D1D0230-D8B9-48F4-8896-3049244E2659}"/>
              </a:ext>
            </a:extLst>
          </p:cNvPr>
          <p:cNvSpPr txBox="1"/>
          <p:nvPr/>
        </p:nvSpPr>
        <p:spPr>
          <a:xfrm>
            <a:off x="3069823" y="2245201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42D258F-3B63-46FA-9077-4D6E741C156E}"/>
              </a:ext>
            </a:extLst>
          </p:cNvPr>
          <p:cNvSpPr txBox="1"/>
          <p:nvPr/>
        </p:nvSpPr>
        <p:spPr>
          <a:xfrm>
            <a:off x="2679042" y="550844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0B549A9-5A2C-4FB5-8F31-5C7666CF2BB1}"/>
              </a:ext>
            </a:extLst>
          </p:cNvPr>
          <p:cNvSpPr txBox="1"/>
          <p:nvPr/>
        </p:nvSpPr>
        <p:spPr>
          <a:xfrm>
            <a:off x="4761854" y="3029847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FE85BEF-BFA1-4F80-852D-1D721218DE37}"/>
              </a:ext>
            </a:extLst>
          </p:cNvPr>
          <p:cNvSpPr txBox="1"/>
          <p:nvPr/>
        </p:nvSpPr>
        <p:spPr>
          <a:xfrm>
            <a:off x="4790999" y="376202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331626B-093F-4717-9248-A7D8EBE3C064}"/>
              </a:ext>
            </a:extLst>
          </p:cNvPr>
          <p:cNvSpPr txBox="1"/>
          <p:nvPr/>
        </p:nvSpPr>
        <p:spPr>
          <a:xfrm>
            <a:off x="5282944" y="375323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A549402-A34E-4DC5-9FC6-0931B73ECEC6}"/>
              </a:ext>
            </a:extLst>
          </p:cNvPr>
          <p:cNvSpPr/>
          <p:nvPr/>
        </p:nvSpPr>
        <p:spPr>
          <a:xfrm>
            <a:off x="2114071" y="5341808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FFC574EB-A358-4A80-98CA-AF73DDC3624F}"/>
              </a:ext>
            </a:extLst>
          </p:cNvPr>
          <p:cNvSpPr/>
          <p:nvPr/>
        </p:nvSpPr>
        <p:spPr>
          <a:xfrm>
            <a:off x="4396534" y="3674972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DDF5A27-3ABD-41D2-AB3D-2533437FDFA8}"/>
              </a:ext>
            </a:extLst>
          </p:cNvPr>
          <p:cNvSpPr txBox="1"/>
          <p:nvPr/>
        </p:nvSpPr>
        <p:spPr>
          <a:xfrm>
            <a:off x="3079569" y="168876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B2811A8-C85D-44A7-9F0E-C3AFBB928482}"/>
              </a:ext>
            </a:extLst>
          </p:cNvPr>
          <p:cNvSpPr txBox="1"/>
          <p:nvPr/>
        </p:nvSpPr>
        <p:spPr>
          <a:xfrm>
            <a:off x="1433146" y="1084834"/>
            <a:ext cx="49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5C8351A-41F0-4B64-BDAB-41E565CE977A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2E40AB5-7B96-4029-AB7D-43F61CCF3F12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0B435BE-F16B-42E1-8868-294DC52AA04B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E90AE61-068E-4341-906C-BE8BF9198638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912233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692EE0F-954E-427B-9D26-37AFB7807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607867"/>
            <a:ext cx="5249682" cy="243357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E54AB-820B-405F-8441-00EA73198F20}"/>
              </a:ext>
            </a:extLst>
          </p:cNvPr>
          <p:cNvSpPr txBox="1"/>
          <p:nvPr/>
        </p:nvSpPr>
        <p:spPr>
          <a:xfrm>
            <a:off x="952128" y="1114924"/>
            <a:ext cx="63982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変数の名前を「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91A9922-B61A-4B95-8952-C6B4C1557F91}"/>
              </a:ext>
            </a:extLst>
          </p:cNvPr>
          <p:cNvSpPr txBox="1"/>
          <p:nvPr/>
        </p:nvSpPr>
        <p:spPr>
          <a:xfrm>
            <a:off x="900849" y="1196204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2353073-4375-4CA8-BAC1-D7791630894F}"/>
              </a:ext>
            </a:extLst>
          </p:cNvPr>
          <p:cNvSpPr txBox="1"/>
          <p:nvPr/>
        </p:nvSpPr>
        <p:spPr>
          <a:xfrm>
            <a:off x="1640584" y="1185954"/>
            <a:ext cx="624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0F24854-35C2-48EA-B2BC-BD6344C275E8}"/>
              </a:ext>
            </a:extLst>
          </p:cNvPr>
          <p:cNvSpPr txBox="1"/>
          <p:nvPr/>
        </p:nvSpPr>
        <p:spPr>
          <a:xfrm>
            <a:off x="5610799" y="1185953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F434DDAC-99FF-42F7-A70A-7BA353DC3AF9}"/>
              </a:ext>
            </a:extLst>
          </p:cNvPr>
          <p:cNvSpPr/>
          <p:nvPr/>
        </p:nvSpPr>
        <p:spPr>
          <a:xfrm>
            <a:off x="762161" y="3342139"/>
            <a:ext cx="4451151" cy="50671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C75B7035-97BB-4CEA-94CF-3C9EAF81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646" y="2318422"/>
            <a:ext cx="2854787" cy="3012464"/>
          </a:xfrm>
          <a:prstGeom prst="rect">
            <a:avLst/>
          </a:prstGeom>
        </p:spPr>
      </p:pic>
      <p:sp>
        <p:nvSpPr>
          <p:cNvPr id="32" name="矢印: 右 31">
            <a:extLst>
              <a:ext uri="{FF2B5EF4-FFF2-40B4-BE49-F238E27FC236}">
                <a16:creationId xmlns:a16="http://schemas.microsoft.com/office/drawing/2014/main" id="{3AEAC4D7-8AD8-4DAA-9937-D284968452C7}"/>
              </a:ext>
            </a:extLst>
          </p:cNvPr>
          <p:cNvSpPr/>
          <p:nvPr/>
        </p:nvSpPr>
        <p:spPr>
          <a:xfrm>
            <a:off x="5336450" y="359549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7A3A52D-D941-4416-A530-A98738D8B95C}"/>
              </a:ext>
            </a:extLst>
          </p:cNvPr>
          <p:cNvSpPr txBox="1"/>
          <p:nvPr/>
        </p:nvSpPr>
        <p:spPr>
          <a:xfrm>
            <a:off x="482773" y="268415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3643F7C-3DA8-447B-8BBC-DCBDBDDE966A}"/>
              </a:ext>
            </a:extLst>
          </p:cNvPr>
          <p:cNvSpPr txBox="1"/>
          <p:nvPr/>
        </p:nvSpPr>
        <p:spPr>
          <a:xfrm>
            <a:off x="1149680" y="268415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C141402-0DB3-44B2-9422-E04AEE9306EC}"/>
              </a:ext>
            </a:extLst>
          </p:cNvPr>
          <p:cNvSpPr txBox="1"/>
          <p:nvPr/>
        </p:nvSpPr>
        <p:spPr>
          <a:xfrm>
            <a:off x="1655710" y="267492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66F82F1-970A-4022-9FC6-59461E0AD3EF}"/>
              </a:ext>
            </a:extLst>
          </p:cNvPr>
          <p:cNvSpPr txBox="1"/>
          <p:nvPr/>
        </p:nvSpPr>
        <p:spPr>
          <a:xfrm>
            <a:off x="6384034" y="289344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528DDDD-58D0-4D33-B19F-96BDDAD2E1BD}"/>
              </a:ext>
            </a:extLst>
          </p:cNvPr>
          <p:cNvSpPr txBox="1"/>
          <p:nvPr/>
        </p:nvSpPr>
        <p:spPr>
          <a:xfrm>
            <a:off x="6810934" y="289300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93A04F8-27B9-4191-BC1D-563B0B639472}"/>
              </a:ext>
            </a:extLst>
          </p:cNvPr>
          <p:cNvSpPr txBox="1"/>
          <p:nvPr/>
        </p:nvSpPr>
        <p:spPr>
          <a:xfrm>
            <a:off x="6384034" y="227970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D9B84B8-4150-464E-ABD5-E31520E6A477}"/>
              </a:ext>
            </a:extLst>
          </p:cNvPr>
          <p:cNvSpPr txBox="1"/>
          <p:nvPr/>
        </p:nvSpPr>
        <p:spPr>
          <a:xfrm>
            <a:off x="6104646" y="412095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CCE0522-9FB8-4A4D-906F-AA0AD9DD4471}"/>
              </a:ext>
            </a:extLst>
          </p:cNvPr>
          <p:cNvSpPr txBox="1"/>
          <p:nvPr/>
        </p:nvSpPr>
        <p:spPr>
          <a:xfrm>
            <a:off x="6112289" y="471712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2F4FAAE-A3A2-4F1B-9538-640FE0801C22}"/>
              </a:ext>
            </a:extLst>
          </p:cNvPr>
          <p:cNvSpPr txBox="1"/>
          <p:nvPr/>
        </p:nvSpPr>
        <p:spPr>
          <a:xfrm>
            <a:off x="8253316" y="4699543"/>
            <a:ext cx="2928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19E982F-551B-40AB-A672-7D6AC0A8E173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B8BFBE-E354-4EA4-8172-42C6F1149A69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073CE94-1B0F-48C6-B7B4-335D36BC67DF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D1A1498-033A-465B-AD67-FD827BF583D4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7219530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8D12501-CBA0-4E8D-BC12-3F2CE091C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530" y="1422685"/>
            <a:ext cx="4747671" cy="163844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B47C0A4-6D46-4DB1-9CCB-0C9348BB60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553" y="1326790"/>
            <a:ext cx="495690" cy="49569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9400D321-4DF9-446D-90B1-FCBDB968F4E1}"/>
              </a:ext>
            </a:extLst>
          </p:cNvPr>
          <p:cNvCxnSpPr>
            <a:cxnSpLocks/>
          </p:cNvCxnSpPr>
          <p:nvPr/>
        </p:nvCxnSpPr>
        <p:spPr>
          <a:xfrm>
            <a:off x="1235686" y="1675385"/>
            <a:ext cx="417964" cy="24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42FA5D0-B85D-4AAD-9063-7764F004EEE1}"/>
              </a:ext>
            </a:extLst>
          </p:cNvPr>
          <p:cNvSpPr txBox="1"/>
          <p:nvPr/>
        </p:nvSpPr>
        <p:spPr>
          <a:xfrm>
            <a:off x="2335204" y="147533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704C93-D0C5-4B9E-AE4E-BFC7C0F2CBB8}"/>
              </a:ext>
            </a:extLst>
          </p:cNvPr>
          <p:cNvSpPr txBox="1"/>
          <p:nvPr/>
        </p:nvSpPr>
        <p:spPr>
          <a:xfrm>
            <a:off x="3003417" y="148412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735744D-434B-4E06-B7CB-5C908D4DF23E}"/>
              </a:ext>
            </a:extLst>
          </p:cNvPr>
          <p:cNvSpPr txBox="1"/>
          <p:nvPr/>
        </p:nvSpPr>
        <p:spPr>
          <a:xfrm>
            <a:off x="613003" y="3165674"/>
            <a:ext cx="49964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D2BA11-8926-46C7-847A-8E0C2A800461}"/>
              </a:ext>
            </a:extLst>
          </p:cNvPr>
          <p:cNvSpPr txBox="1"/>
          <p:nvPr/>
        </p:nvSpPr>
        <p:spPr>
          <a:xfrm>
            <a:off x="4674932" y="32474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29484EC4-2557-4D88-9A0D-4F93437FA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732" y="2973097"/>
            <a:ext cx="1844200" cy="1005927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ED404-8066-4ABF-BDFE-9D36ED4DA68F}"/>
              </a:ext>
            </a:extLst>
          </p:cNvPr>
          <p:cNvSpPr txBox="1"/>
          <p:nvPr/>
        </p:nvSpPr>
        <p:spPr>
          <a:xfrm>
            <a:off x="4272813" y="3012345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D89BD4A-F600-4228-8A75-C44A1BB1927E}"/>
              </a:ext>
            </a:extLst>
          </p:cNvPr>
          <p:cNvSpPr txBox="1"/>
          <p:nvPr/>
        </p:nvSpPr>
        <p:spPr>
          <a:xfrm>
            <a:off x="3598791" y="301412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041EA5C8-AE54-4106-802C-B06942D77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61" y="1917368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4A1A1EA3-7878-42B1-B86D-34BF51BA976D}"/>
              </a:ext>
            </a:extLst>
          </p:cNvPr>
          <p:cNvCxnSpPr>
            <a:cxnSpLocks/>
          </p:cNvCxnSpPr>
          <p:nvPr/>
        </p:nvCxnSpPr>
        <p:spPr>
          <a:xfrm>
            <a:off x="1262062" y="2069214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33025C3-246B-45D9-A10B-33214EA168E3}"/>
              </a:ext>
            </a:extLst>
          </p:cNvPr>
          <p:cNvSpPr txBox="1"/>
          <p:nvPr/>
        </p:nvSpPr>
        <p:spPr>
          <a:xfrm>
            <a:off x="1653650" y="1902726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1B4E26F-3681-4BEE-AF54-251C0D2E95D4}"/>
              </a:ext>
            </a:extLst>
          </p:cNvPr>
          <p:cNvSpPr txBox="1"/>
          <p:nvPr/>
        </p:nvSpPr>
        <p:spPr>
          <a:xfrm>
            <a:off x="3658479" y="1889781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B632BB1-2253-461D-B638-A35F0BFF27DC}"/>
              </a:ext>
            </a:extLst>
          </p:cNvPr>
          <p:cNvSpPr txBox="1"/>
          <p:nvPr/>
        </p:nvSpPr>
        <p:spPr>
          <a:xfrm>
            <a:off x="631892" y="3912822"/>
            <a:ext cx="50308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38DF773-D2FD-46D1-B834-CA052BC77AC2}"/>
              </a:ext>
            </a:extLst>
          </p:cNvPr>
          <p:cNvSpPr txBox="1"/>
          <p:nvPr/>
        </p:nvSpPr>
        <p:spPr>
          <a:xfrm>
            <a:off x="4693096" y="399034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68C6DDD-6B32-4ADB-A8C2-4E218771314B}"/>
              </a:ext>
            </a:extLst>
          </p:cNvPr>
          <p:cNvSpPr txBox="1"/>
          <p:nvPr/>
        </p:nvSpPr>
        <p:spPr>
          <a:xfrm>
            <a:off x="811228" y="399694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5FFDF2BB-69F7-45EF-B2A4-DACBF63DF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5503" y="4015901"/>
            <a:ext cx="2537680" cy="571550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CFBBA71-E073-4F6E-A7FD-D510F96522C5}"/>
              </a:ext>
            </a:extLst>
          </p:cNvPr>
          <p:cNvSpPr txBox="1"/>
          <p:nvPr/>
        </p:nvSpPr>
        <p:spPr>
          <a:xfrm>
            <a:off x="2060026" y="4080325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9A28FC9-A2C2-4B9C-A183-3D652F76F211}"/>
              </a:ext>
            </a:extLst>
          </p:cNvPr>
          <p:cNvSpPr txBox="1"/>
          <p:nvPr/>
        </p:nvSpPr>
        <p:spPr>
          <a:xfrm>
            <a:off x="4038479" y="4049796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70FC9C2-0F56-4830-8EF7-86662A043C94}"/>
              </a:ext>
            </a:extLst>
          </p:cNvPr>
          <p:cNvSpPr txBox="1"/>
          <p:nvPr/>
        </p:nvSpPr>
        <p:spPr>
          <a:xfrm>
            <a:off x="5482108" y="2289430"/>
            <a:ext cx="4878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0B15E4A-A49B-4CB0-8D7E-32FC1F06762D}"/>
              </a:ext>
            </a:extLst>
          </p:cNvPr>
          <p:cNvSpPr txBox="1"/>
          <p:nvPr/>
        </p:nvSpPr>
        <p:spPr>
          <a:xfrm>
            <a:off x="5879436" y="2291924"/>
            <a:ext cx="3103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1796675-B018-410B-8862-A6096B5ED016}"/>
              </a:ext>
            </a:extLst>
          </p:cNvPr>
          <p:cNvSpPr txBox="1"/>
          <p:nvPr/>
        </p:nvSpPr>
        <p:spPr>
          <a:xfrm>
            <a:off x="624833" y="4646307"/>
            <a:ext cx="7833368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　　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種類は「変数」から　　　を選んで入れる。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座標は「ポジション」から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（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100,68,100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）にして入れる。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7F8C70B-1C0C-4903-B498-229A8FD18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4012" y="4689813"/>
            <a:ext cx="3945918" cy="703642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DFA8F8A-DAEC-4C5D-ACD2-745008547A5F}"/>
              </a:ext>
            </a:extLst>
          </p:cNvPr>
          <p:cNvSpPr txBox="1"/>
          <p:nvPr/>
        </p:nvSpPr>
        <p:spPr>
          <a:xfrm>
            <a:off x="5646911" y="4775149"/>
            <a:ext cx="4878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36CDCED-D00D-45C0-84E4-34881A5A348B}"/>
              </a:ext>
            </a:extLst>
          </p:cNvPr>
          <p:cNvSpPr txBox="1"/>
          <p:nvPr/>
        </p:nvSpPr>
        <p:spPr>
          <a:xfrm>
            <a:off x="6044239" y="4777643"/>
            <a:ext cx="3103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9099D1B-7A5D-45A2-B7CD-7EB648A3ABCF}"/>
              </a:ext>
            </a:extLst>
          </p:cNvPr>
          <p:cNvSpPr txBox="1"/>
          <p:nvPr/>
        </p:nvSpPr>
        <p:spPr>
          <a:xfrm>
            <a:off x="1924085" y="5303638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DAE355C-49FA-4B3C-ADB1-9CE79A8E74BC}"/>
              </a:ext>
            </a:extLst>
          </p:cNvPr>
          <p:cNvSpPr txBox="1"/>
          <p:nvPr/>
        </p:nvSpPr>
        <p:spPr>
          <a:xfrm>
            <a:off x="1056025" y="5288341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993A968-9E27-4B1E-9E7F-414C766F44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8043" y="5367013"/>
            <a:ext cx="718323" cy="365692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E669992-7C89-4C75-91D4-5F1BBDD57ADF}"/>
              </a:ext>
            </a:extLst>
          </p:cNvPr>
          <p:cNvSpPr txBox="1"/>
          <p:nvPr/>
        </p:nvSpPr>
        <p:spPr>
          <a:xfrm>
            <a:off x="4005822" y="52883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DBC6D38-33BF-48F0-8DAF-47F7AE647D51}"/>
              </a:ext>
            </a:extLst>
          </p:cNvPr>
          <p:cNvSpPr txBox="1"/>
          <p:nvPr/>
        </p:nvSpPr>
        <p:spPr>
          <a:xfrm>
            <a:off x="4670104" y="528834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A5B33DCA-70EE-4E9A-AFCC-2FE2ACCB2893}"/>
              </a:ext>
            </a:extLst>
          </p:cNvPr>
          <p:cNvSpPr txBox="1"/>
          <p:nvPr/>
        </p:nvSpPr>
        <p:spPr>
          <a:xfrm>
            <a:off x="1041172" y="5839616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C065ECE-EF83-4493-9AD6-865C2F6E5213}"/>
              </a:ext>
            </a:extLst>
          </p:cNvPr>
          <p:cNvSpPr txBox="1"/>
          <p:nvPr/>
        </p:nvSpPr>
        <p:spPr>
          <a:xfrm>
            <a:off x="7160865" y="6360527"/>
            <a:ext cx="426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9F61E6F-41E0-49DA-A443-C132637D98CD}"/>
              </a:ext>
            </a:extLst>
          </p:cNvPr>
          <p:cNvSpPr txBox="1"/>
          <p:nvPr/>
        </p:nvSpPr>
        <p:spPr>
          <a:xfrm>
            <a:off x="6532104" y="475206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FF39559E-6893-4862-9E8C-2317C6FA682D}"/>
              </a:ext>
            </a:extLst>
          </p:cNvPr>
          <p:cNvSpPr/>
          <p:nvPr/>
        </p:nvSpPr>
        <p:spPr>
          <a:xfrm>
            <a:off x="2277209" y="2323605"/>
            <a:ext cx="791306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6228A798-671D-4929-81C1-4DED191851E8}"/>
              </a:ext>
            </a:extLst>
          </p:cNvPr>
          <p:cNvSpPr/>
          <p:nvPr/>
        </p:nvSpPr>
        <p:spPr>
          <a:xfrm>
            <a:off x="3457051" y="2308284"/>
            <a:ext cx="1954720" cy="38180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8B12F258-D912-489E-AB3E-19AFAB53BA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035" y="249743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373A9698-E2DB-4A98-B3C8-E63538FAA768}"/>
              </a:ext>
            </a:extLst>
          </p:cNvPr>
          <p:cNvCxnSpPr>
            <a:cxnSpLocks/>
          </p:cNvCxnSpPr>
          <p:nvPr/>
        </p:nvCxnSpPr>
        <p:spPr>
          <a:xfrm>
            <a:off x="1267722" y="2564514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BCF5BDBB-9394-4AB3-8913-4B8A4031E3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0618" y="5888046"/>
            <a:ext cx="1882303" cy="472481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704D68D6-2C82-4375-AE66-77B6AC6C8213}"/>
              </a:ext>
            </a:extLst>
          </p:cNvPr>
          <p:cNvSpPr txBox="1"/>
          <p:nvPr/>
        </p:nvSpPr>
        <p:spPr>
          <a:xfrm>
            <a:off x="5817094" y="58396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E950C7C-8411-4671-ABEA-9E2A5C6763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5371" y="1444961"/>
            <a:ext cx="48577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120" name="直線矢印コネクタ 119">
            <a:extLst>
              <a:ext uri="{FF2B5EF4-FFF2-40B4-BE49-F238E27FC236}">
                <a16:creationId xmlns:a16="http://schemas.microsoft.com/office/drawing/2014/main" id="{13F77DEF-178C-49A9-ADB6-A10D10A4F3AA}"/>
              </a:ext>
            </a:extLst>
          </p:cNvPr>
          <p:cNvCxnSpPr>
            <a:cxnSpLocks/>
          </p:cNvCxnSpPr>
          <p:nvPr/>
        </p:nvCxnSpPr>
        <p:spPr>
          <a:xfrm>
            <a:off x="4661612" y="1899874"/>
            <a:ext cx="0" cy="389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B4E2BAC8-E760-478F-9C20-0F171617921F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BE673900-4B9D-4A73-9BD0-B3B03E26678C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965FCE8B-F294-4BC2-A995-0A75E77EF26B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605C3ACF-1292-4744-BD39-6F5E4F91EDAE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7734513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A253F60-F805-4BC7-A8B7-E454B8F8E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058" y="1422162"/>
            <a:ext cx="4869602" cy="169178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376DAC7-CE8D-45DF-8166-C98F40C31F45}"/>
              </a:ext>
            </a:extLst>
          </p:cNvPr>
          <p:cNvSpPr txBox="1"/>
          <p:nvPr/>
        </p:nvSpPr>
        <p:spPr>
          <a:xfrm>
            <a:off x="631892" y="4027121"/>
            <a:ext cx="50308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FED07DF-4A03-4910-858B-43A360368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167" y="4135060"/>
            <a:ext cx="2263336" cy="556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BE1821-1ED9-44E4-8A47-4515DA93BE89}"/>
              </a:ext>
            </a:extLst>
          </p:cNvPr>
          <p:cNvSpPr txBox="1"/>
          <p:nvPr/>
        </p:nvSpPr>
        <p:spPr>
          <a:xfrm>
            <a:off x="334735" y="861773"/>
            <a:ext cx="45537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ブロックをリセットするプログラム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CA250E3-9BC0-4D51-8CF3-567392D50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553" y="1353168"/>
            <a:ext cx="495690" cy="49569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A741FB60-0D3A-44EA-B73A-881DB64EDB9C}"/>
              </a:ext>
            </a:extLst>
          </p:cNvPr>
          <p:cNvCxnSpPr>
            <a:cxnSpLocks/>
          </p:cNvCxnSpPr>
          <p:nvPr/>
        </p:nvCxnSpPr>
        <p:spPr>
          <a:xfrm>
            <a:off x="1235686" y="1701763"/>
            <a:ext cx="417964" cy="24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731FC94-B562-47F9-BD78-31626D3A7F8B}"/>
              </a:ext>
            </a:extLst>
          </p:cNvPr>
          <p:cNvSpPr txBox="1"/>
          <p:nvPr/>
        </p:nvSpPr>
        <p:spPr>
          <a:xfrm>
            <a:off x="2335204" y="1501708"/>
            <a:ext cx="4955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676A991-906E-4127-AA2C-936F8BDE8004}"/>
              </a:ext>
            </a:extLst>
          </p:cNvPr>
          <p:cNvSpPr txBox="1"/>
          <p:nvPr/>
        </p:nvSpPr>
        <p:spPr>
          <a:xfrm>
            <a:off x="3100131" y="151050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E15D0413-0819-435C-AB4D-F7D59E54CC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61" y="1943746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34A7E87B-DB4F-4E27-9E50-A059EFEE3F72}"/>
              </a:ext>
            </a:extLst>
          </p:cNvPr>
          <p:cNvCxnSpPr>
            <a:cxnSpLocks/>
          </p:cNvCxnSpPr>
          <p:nvPr/>
        </p:nvCxnSpPr>
        <p:spPr>
          <a:xfrm>
            <a:off x="1262062" y="2095592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6D1713C-2117-4D64-B5F9-135908A9BE54}"/>
              </a:ext>
            </a:extLst>
          </p:cNvPr>
          <p:cNvSpPr txBox="1"/>
          <p:nvPr/>
        </p:nvSpPr>
        <p:spPr>
          <a:xfrm>
            <a:off x="1653650" y="1929104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AAC104-3408-4C3B-9536-7CD046EEF2EB}"/>
              </a:ext>
            </a:extLst>
          </p:cNvPr>
          <p:cNvSpPr txBox="1"/>
          <p:nvPr/>
        </p:nvSpPr>
        <p:spPr>
          <a:xfrm>
            <a:off x="4473288" y="41046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9BE067-CFF2-4F05-ADAC-CE5F01766B75}"/>
              </a:ext>
            </a:extLst>
          </p:cNvPr>
          <p:cNvSpPr txBox="1"/>
          <p:nvPr/>
        </p:nvSpPr>
        <p:spPr>
          <a:xfrm>
            <a:off x="811228" y="4111248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5326763-A069-4791-953E-D7430C2C72F6}"/>
              </a:ext>
            </a:extLst>
          </p:cNvPr>
          <p:cNvSpPr txBox="1"/>
          <p:nvPr/>
        </p:nvSpPr>
        <p:spPr>
          <a:xfrm>
            <a:off x="2060026" y="4194624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AF1E456-1F40-4978-810F-A9FDF97B44B8}"/>
              </a:ext>
            </a:extLst>
          </p:cNvPr>
          <p:cNvSpPr txBox="1"/>
          <p:nvPr/>
        </p:nvSpPr>
        <p:spPr>
          <a:xfrm>
            <a:off x="5455733" y="2315808"/>
            <a:ext cx="4878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890A9B4-3ABB-4736-93A5-0D1C72D5A712}"/>
              </a:ext>
            </a:extLst>
          </p:cNvPr>
          <p:cNvSpPr txBox="1"/>
          <p:nvPr/>
        </p:nvSpPr>
        <p:spPr>
          <a:xfrm>
            <a:off x="5853061" y="2318302"/>
            <a:ext cx="3103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48187536-A0D4-4CCA-8BF3-D853B5B02704}"/>
              </a:ext>
            </a:extLst>
          </p:cNvPr>
          <p:cNvSpPr/>
          <p:nvPr/>
        </p:nvSpPr>
        <p:spPr>
          <a:xfrm>
            <a:off x="2277209" y="2349983"/>
            <a:ext cx="791306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131F6C36-6233-431D-B6D3-B87B809A3375}"/>
              </a:ext>
            </a:extLst>
          </p:cNvPr>
          <p:cNvSpPr/>
          <p:nvPr/>
        </p:nvSpPr>
        <p:spPr>
          <a:xfrm>
            <a:off x="3457050" y="2334662"/>
            <a:ext cx="1954720" cy="38180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89B5494A-ACAC-48DF-8366-DCE2B81B5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35" y="2523810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15A0D7CD-88E3-486D-B148-D1887E87FD01}"/>
              </a:ext>
            </a:extLst>
          </p:cNvPr>
          <p:cNvCxnSpPr>
            <a:cxnSpLocks/>
          </p:cNvCxnSpPr>
          <p:nvPr/>
        </p:nvCxnSpPr>
        <p:spPr>
          <a:xfrm>
            <a:off x="1267722" y="2590892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C66D6EB-624B-4A8C-9CFA-B788BCB41272}"/>
              </a:ext>
            </a:extLst>
          </p:cNvPr>
          <p:cNvSpPr txBox="1"/>
          <p:nvPr/>
        </p:nvSpPr>
        <p:spPr>
          <a:xfrm>
            <a:off x="631892" y="3214016"/>
            <a:ext cx="8753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落下した時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41E4956E-41BD-4998-8BED-B7DDBC3F28F3}"/>
              </a:ext>
            </a:extLst>
          </p:cNvPr>
          <p:cNvSpPr txBox="1"/>
          <p:nvPr/>
        </p:nvSpPr>
        <p:spPr>
          <a:xfrm>
            <a:off x="4693822" y="329578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ADC756D5-16A7-4180-96FC-489EEBDBB1AA}"/>
              </a:ext>
            </a:extLst>
          </p:cNvPr>
          <p:cNvSpPr txBox="1"/>
          <p:nvPr/>
        </p:nvSpPr>
        <p:spPr>
          <a:xfrm>
            <a:off x="7196177" y="3295785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85F9870C-2988-4BA0-AC7E-5884A5974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622" y="3021439"/>
            <a:ext cx="1844200" cy="1005927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BA85999-716F-4F0C-BAB4-273DE8077E1B}"/>
              </a:ext>
            </a:extLst>
          </p:cNvPr>
          <p:cNvSpPr txBox="1"/>
          <p:nvPr/>
        </p:nvSpPr>
        <p:spPr>
          <a:xfrm>
            <a:off x="5584776" y="3295785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BEB7B78-E309-4790-A566-C59E0B749F83}"/>
              </a:ext>
            </a:extLst>
          </p:cNvPr>
          <p:cNvSpPr txBox="1"/>
          <p:nvPr/>
        </p:nvSpPr>
        <p:spPr>
          <a:xfrm>
            <a:off x="6519107" y="329578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79CF1F6F-D7A6-40D8-8334-B4C611A5EED3}"/>
              </a:ext>
            </a:extLst>
          </p:cNvPr>
          <p:cNvSpPr txBox="1"/>
          <p:nvPr/>
        </p:nvSpPr>
        <p:spPr>
          <a:xfrm>
            <a:off x="4291703" y="3060687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A0387EA-9205-4F16-AB71-5453AE3E1EB8}"/>
              </a:ext>
            </a:extLst>
          </p:cNvPr>
          <p:cNvSpPr txBox="1"/>
          <p:nvPr/>
        </p:nvSpPr>
        <p:spPr>
          <a:xfrm>
            <a:off x="3617681" y="306246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48E64738-A91C-4BE0-93A5-9076AB8B4A5B}"/>
              </a:ext>
            </a:extLst>
          </p:cNvPr>
          <p:cNvGrpSpPr/>
          <p:nvPr/>
        </p:nvGrpSpPr>
        <p:grpSpPr>
          <a:xfrm>
            <a:off x="7744966" y="5015587"/>
            <a:ext cx="1215452" cy="1215452"/>
            <a:chOff x="5638108" y="5543188"/>
            <a:chExt cx="1215452" cy="1215452"/>
          </a:xfrm>
        </p:grpSpPr>
        <p:sp>
          <p:nvSpPr>
            <p:cNvPr id="95" name="楕円 94">
              <a:extLst>
                <a:ext uri="{FF2B5EF4-FFF2-40B4-BE49-F238E27FC236}">
                  <a16:creationId xmlns:a16="http://schemas.microsoft.com/office/drawing/2014/main" id="{9728175B-24FA-4128-B61A-AB685055801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2D117596-2B10-4346-B1FF-F5AB35EDEB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6B01F563-8AC8-48DB-9005-4BA8CA03305A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0C6912F-409D-4EAC-827B-CC278D997C3D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pic>
        <p:nvPicPr>
          <p:cNvPr id="99" name="図 98">
            <a:extLst>
              <a:ext uri="{FF2B5EF4-FFF2-40B4-BE49-F238E27FC236}">
                <a16:creationId xmlns:a16="http://schemas.microsoft.com/office/drawing/2014/main" id="{48B0FEA8-7F69-45CD-8530-2D9837C89A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5371" y="1462544"/>
            <a:ext cx="48577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100" name="直線矢印コネクタ 99">
            <a:extLst>
              <a:ext uri="{FF2B5EF4-FFF2-40B4-BE49-F238E27FC236}">
                <a16:creationId xmlns:a16="http://schemas.microsoft.com/office/drawing/2014/main" id="{B390515E-C078-475B-9DF8-FFBAAA63576F}"/>
              </a:ext>
            </a:extLst>
          </p:cNvPr>
          <p:cNvCxnSpPr>
            <a:cxnSpLocks/>
          </p:cNvCxnSpPr>
          <p:nvPr/>
        </p:nvCxnSpPr>
        <p:spPr>
          <a:xfrm>
            <a:off x="4661612" y="1917457"/>
            <a:ext cx="0" cy="3895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2BB230EC-0E02-4DDB-AB68-8081D2C5D58C}"/>
              </a:ext>
            </a:extLst>
          </p:cNvPr>
          <p:cNvSpPr txBox="1"/>
          <p:nvPr/>
        </p:nvSpPr>
        <p:spPr>
          <a:xfrm>
            <a:off x="610017" y="4620260"/>
            <a:ext cx="7742675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　　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種類は「変数」から　　　を選んで入れる。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座標は「ポジション」から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（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100,68,100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）にして入れる。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A69A01BD-E3DF-45F8-A01C-C440FAB871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9197" y="4663766"/>
            <a:ext cx="3945918" cy="703642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7E8BADE-6889-4F46-8B2F-6C6D83199CDD}"/>
              </a:ext>
            </a:extLst>
          </p:cNvPr>
          <p:cNvSpPr txBox="1"/>
          <p:nvPr/>
        </p:nvSpPr>
        <p:spPr>
          <a:xfrm>
            <a:off x="5632096" y="4749102"/>
            <a:ext cx="4878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3395BA3B-A6A5-4AC1-9D40-91F46A4909D1}"/>
              </a:ext>
            </a:extLst>
          </p:cNvPr>
          <p:cNvSpPr txBox="1"/>
          <p:nvPr/>
        </p:nvSpPr>
        <p:spPr>
          <a:xfrm>
            <a:off x="6029424" y="4751596"/>
            <a:ext cx="3103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871DF554-4D6D-4E0A-9279-F9CC8D325807}"/>
              </a:ext>
            </a:extLst>
          </p:cNvPr>
          <p:cNvSpPr txBox="1"/>
          <p:nvPr/>
        </p:nvSpPr>
        <p:spPr>
          <a:xfrm>
            <a:off x="1909270" y="5277591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0E98D77-46E1-4BA6-A599-9C7FBCEDE961}"/>
              </a:ext>
            </a:extLst>
          </p:cNvPr>
          <p:cNvSpPr txBox="1"/>
          <p:nvPr/>
        </p:nvSpPr>
        <p:spPr>
          <a:xfrm>
            <a:off x="1041210" y="5262294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7" name="図 106">
            <a:extLst>
              <a:ext uri="{FF2B5EF4-FFF2-40B4-BE49-F238E27FC236}">
                <a16:creationId xmlns:a16="http://schemas.microsoft.com/office/drawing/2014/main" id="{28BA79E9-21C2-4F1F-AC31-8C5BDE7012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3228" y="5340966"/>
            <a:ext cx="718323" cy="365692"/>
          </a:xfrm>
          <a:prstGeom prst="rect">
            <a:avLst/>
          </a:prstGeom>
        </p:spPr>
      </p:pic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41AF56CE-2E83-4E97-ABF2-00062BBFFF35}"/>
              </a:ext>
            </a:extLst>
          </p:cNvPr>
          <p:cNvSpPr txBox="1"/>
          <p:nvPr/>
        </p:nvSpPr>
        <p:spPr>
          <a:xfrm>
            <a:off x="3991007" y="52622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A509071-24BC-49C5-B1C0-E2A4F5AFEF03}"/>
              </a:ext>
            </a:extLst>
          </p:cNvPr>
          <p:cNvSpPr txBox="1"/>
          <p:nvPr/>
        </p:nvSpPr>
        <p:spPr>
          <a:xfrm>
            <a:off x="4655289" y="526229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55504055-FE43-486C-8BF8-6C1BBC44819B}"/>
              </a:ext>
            </a:extLst>
          </p:cNvPr>
          <p:cNvSpPr txBox="1"/>
          <p:nvPr/>
        </p:nvSpPr>
        <p:spPr>
          <a:xfrm>
            <a:off x="1026357" y="581356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6C8A2EB2-A161-46AC-AB8A-DF840501CE25}"/>
              </a:ext>
            </a:extLst>
          </p:cNvPr>
          <p:cNvSpPr txBox="1"/>
          <p:nvPr/>
        </p:nvSpPr>
        <p:spPr>
          <a:xfrm>
            <a:off x="7146050" y="6334480"/>
            <a:ext cx="426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9610A92B-35D9-4E59-AB8C-C611BBF285C9}"/>
              </a:ext>
            </a:extLst>
          </p:cNvPr>
          <p:cNvSpPr txBox="1"/>
          <p:nvPr/>
        </p:nvSpPr>
        <p:spPr>
          <a:xfrm>
            <a:off x="6517289" y="472601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3" name="図 112">
            <a:extLst>
              <a:ext uri="{FF2B5EF4-FFF2-40B4-BE49-F238E27FC236}">
                <a16:creationId xmlns:a16="http://schemas.microsoft.com/office/drawing/2014/main" id="{973D88E9-D753-4A62-800B-59FDF97C9F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95803" y="5861999"/>
            <a:ext cx="1882303" cy="472481"/>
          </a:xfrm>
          <a:prstGeom prst="rect">
            <a:avLst/>
          </a:prstGeom>
        </p:spPr>
      </p:pic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F36A24D3-D339-46FC-98E5-B148B15FB54D}"/>
              </a:ext>
            </a:extLst>
          </p:cNvPr>
          <p:cNvSpPr txBox="1"/>
          <p:nvPr/>
        </p:nvSpPr>
        <p:spPr>
          <a:xfrm>
            <a:off x="5802279" y="581356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BCC14996-21E6-4272-BB21-C7540D790DCA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67BB838-50AB-4BAB-B2B0-09FED8063B97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F4E4EB09-9EB8-496C-91DB-2ECE0077A757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77CBCFC6-34B9-4158-9263-FE20F0E58341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362783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E5BD93C-D9C0-4164-8060-BAD46A1E8913}"/>
              </a:ext>
            </a:extLst>
          </p:cNvPr>
          <p:cNvSpPr txBox="1"/>
          <p:nvPr/>
        </p:nvSpPr>
        <p:spPr>
          <a:xfrm>
            <a:off x="725198" y="1010988"/>
            <a:ext cx="769527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キーを押して、一致するまで歩いてみましょう。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DFC4EB6-6414-4DA6-A044-B577CE12D791}"/>
              </a:ext>
            </a:extLst>
          </p:cNvPr>
          <p:cNvSpPr txBox="1"/>
          <p:nvPr/>
        </p:nvSpPr>
        <p:spPr>
          <a:xfrm>
            <a:off x="3884391" y="98264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75153B2-F9F0-4CC5-A9C2-6E1E951C687A}"/>
              </a:ext>
            </a:extLst>
          </p:cNvPr>
          <p:cNvSpPr txBox="1"/>
          <p:nvPr/>
        </p:nvSpPr>
        <p:spPr>
          <a:xfrm>
            <a:off x="1676044" y="982643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9BD3549F-8A54-4E9A-912A-B509D262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2934" y="1477269"/>
            <a:ext cx="7384241" cy="4782916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DE4A699-9D65-41ED-A69F-1A8553C3642B}"/>
              </a:ext>
            </a:extLst>
          </p:cNvPr>
          <p:cNvSpPr txBox="1"/>
          <p:nvPr/>
        </p:nvSpPr>
        <p:spPr>
          <a:xfrm>
            <a:off x="2536580" y="1001496"/>
            <a:ext cx="64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CD622F59-1F60-431E-9EF9-2A329CC53F84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9B7BD14-32A3-4571-BF18-6061702273F0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8A00F55-B520-4A46-940C-DC3FF98A9D5B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1D9B901-A854-48E3-8FE3-FDE27D62816E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40292340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E5BD93C-D9C0-4164-8060-BAD46A1E8913}"/>
              </a:ext>
            </a:extLst>
          </p:cNvPr>
          <p:cNvSpPr txBox="1"/>
          <p:nvPr/>
        </p:nvSpPr>
        <p:spPr>
          <a:xfrm>
            <a:off x="725198" y="1010988"/>
            <a:ext cx="7695272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ブロックが一致しました。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今度はスペースキーを押してプレイヤーをジャンプさせましょう。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落下するときにリセットされることを確認しましょう。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DFC4EB6-6414-4DA6-A044-B577CE12D791}"/>
              </a:ext>
            </a:extLst>
          </p:cNvPr>
          <p:cNvSpPr txBox="1"/>
          <p:nvPr/>
        </p:nvSpPr>
        <p:spPr>
          <a:xfrm>
            <a:off x="723530" y="1399263"/>
            <a:ext cx="6462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こんど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75153B2-F9F0-4CC5-A9C2-6E1E951C687A}"/>
              </a:ext>
            </a:extLst>
          </p:cNvPr>
          <p:cNvSpPr txBox="1"/>
          <p:nvPr/>
        </p:nvSpPr>
        <p:spPr>
          <a:xfrm>
            <a:off x="3047645" y="1388995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9BD3549F-8A54-4E9A-912A-B509D262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90515" y="2287785"/>
            <a:ext cx="6962969" cy="4510049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DE4A699-9D65-41ED-A69F-1A8553C3642B}"/>
              </a:ext>
            </a:extLst>
          </p:cNvPr>
          <p:cNvSpPr txBox="1"/>
          <p:nvPr/>
        </p:nvSpPr>
        <p:spPr>
          <a:xfrm>
            <a:off x="1855306" y="988277"/>
            <a:ext cx="64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3166CCB-8F2D-46E7-AD7F-3953F8B34C65}"/>
              </a:ext>
            </a:extLst>
          </p:cNvPr>
          <p:cNvSpPr txBox="1"/>
          <p:nvPr/>
        </p:nvSpPr>
        <p:spPr>
          <a:xfrm>
            <a:off x="721693" y="1797265"/>
            <a:ext cx="6462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99392C-C8CD-41D6-97C8-00E79C38B941}"/>
              </a:ext>
            </a:extLst>
          </p:cNvPr>
          <p:cNvSpPr txBox="1"/>
          <p:nvPr/>
        </p:nvSpPr>
        <p:spPr>
          <a:xfrm>
            <a:off x="4531694" y="1796304"/>
            <a:ext cx="805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89CCD7-55CC-4E56-A52B-24E612ECC302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3E143A-73F7-4D3B-B5C9-EDE757814D66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B08F505-35CE-4616-B0D7-DF1712742A58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8D2A6EB-C24C-4AAA-85F4-DC834581B70B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9526705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AFF4F21-8291-4846-9990-2CDF9216FB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5727" y="1714431"/>
            <a:ext cx="7072545" cy="458102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8D3965-C990-45E5-8860-0B65334FF25C}"/>
              </a:ext>
            </a:extLst>
          </p:cNvPr>
          <p:cNvSpPr txBox="1"/>
          <p:nvPr/>
        </p:nvSpPr>
        <p:spPr>
          <a:xfrm>
            <a:off x="725197" y="1010988"/>
            <a:ext cx="80840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リセットすることができました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！再び歩いてブロックを一致させましょう！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D2026A-2E97-4687-A178-54B0DD87051B}"/>
              </a:ext>
            </a:extLst>
          </p:cNvPr>
          <p:cNvSpPr txBox="1"/>
          <p:nvPr/>
        </p:nvSpPr>
        <p:spPr>
          <a:xfrm>
            <a:off x="4028679" y="1082102"/>
            <a:ext cx="6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ふたた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B307F64-869D-4ED2-9267-530462281CE8}"/>
              </a:ext>
            </a:extLst>
          </p:cNvPr>
          <p:cNvSpPr txBox="1"/>
          <p:nvPr/>
        </p:nvSpPr>
        <p:spPr>
          <a:xfrm>
            <a:off x="6408702" y="1090570"/>
            <a:ext cx="6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52ADF4C-EE83-4EC7-A0FC-555EBA60600C}"/>
              </a:ext>
            </a:extLst>
          </p:cNvPr>
          <p:cNvSpPr txBox="1"/>
          <p:nvPr/>
        </p:nvSpPr>
        <p:spPr>
          <a:xfrm>
            <a:off x="4556556" y="1080427"/>
            <a:ext cx="499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130AD1B-9984-4520-9352-9513CB377E3E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FADF0E-FAFC-46F0-B706-FBCAFBB6862C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A6D48BC-31ED-42BD-829B-4E59A749AC16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8FF73BE-5DBF-453A-8663-84A362381805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7305004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E5BD93C-D9C0-4164-8060-BAD46A1E8913}"/>
              </a:ext>
            </a:extLst>
          </p:cNvPr>
          <p:cNvSpPr txBox="1"/>
          <p:nvPr/>
        </p:nvSpPr>
        <p:spPr>
          <a:xfrm>
            <a:off x="725198" y="1010988"/>
            <a:ext cx="7695272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ブロックが一致しました。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今度はスペースキーを押してプレイヤーをジャンプさせましょう。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落下するときにリセットされることを確認しましょう。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DFC4EB6-6414-4DA6-A044-B577CE12D791}"/>
              </a:ext>
            </a:extLst>
          </p:cNvPr>
          <p:cNvSpPr txBox="1"/>
          <p:nvPr/>
        </p:nvSpPr>
        <p:spPr>
          <a:xfrm>
            <a:off x="723530" y="1399263"/>
            <a:ext cx="6462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こんど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75153B2-F9F0-4CC5-A9C2-6E1E951C687A}"/>
              </a:ext>
            </a:extLst>
          </p:cNvPr>
          <p:cNvSpPr txBox="1"/>
          <p:nvPr/>
        </p:nvSpPr>
        <p:spPr>
          <a:xfrm>
            <a:off x="3047645" y="1388995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9BD3549F-8A54-4E9A-912A-B509D262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90515" y="2287785"/>
            <a:ext cx="6962968" cy="4510049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DE4A699-9D65-41ED-A69F-1A8553C3642B}"/>
              </a:ext>
            </a:extLst>
          </p:cNvPr>
          <p:cNvSpPr txBox="1"/>
          <p:nvPr/>
        </p:nvSpPr>
        <p:spPr>
          <a:xfrm>
            <a:off x="1855306" y="1005861"/>
            <a:ext cx="646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3166CCB-8F2D-46E7-AD7F-3953F8B34C65}"/>
              </a:ext>
            </a:extLst>
          </p:cNvPr>
          <p:cNvSpPr txBox="1"/>
          <p:nvPr/>
        </p:nvSpPr>
        <p:spPr>
          <a:xfrm>
            <a:off x="721693" y="1797265"/>
            <a:ext cx="6462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99392C-C8CD-41D6-97C8-00E79C38B941}"/>
              </a:ext>
            </a:extLst>
          </p:cNvPr>
          <p:cNvSpPr txBox="1"/>
          <p:nvPr/>
        </p:nvSpPr>
        <p:spPr>
          <a:xfrm>
            <a:off x="4531694" y="1796304"/>
            <a:ext cx="805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CD3528-2190-4B87-A868-D3CAD934D8EF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6BEFB8-BF59-4B40-90B1-2C87F7BAE26B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1E094D-BB56-4D0D-98B5-BA4AFB7B8EBD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D8DEFA9-2806-4994-8F8E-E839B31B023F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5509140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AFF4F21-8291-4846-9990-2CDF9216FB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5727" y="1714431"/>
            <a:ext cx="7072545" cy="458102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8D3965-C990-45E5-8860-0B65334FF25C}"/>
              </a:ext>
            </a:extLst>
          </p:cNvPr>
          <p:cNvSpPr txBox="1"/>
          <p:nvPr/>
        </p:nvSpPr>
        <p:spPr>
          <a:xfrm>
            <a:off x="725197" y="1010988"/>
            <a:ext cx="80840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リセットすることができました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！再び歩いてブロックを一致させましょう！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D2026A-2E97-4687-A178-54B0DD87051B}"/>
              </a:ext>
            </a:extLst>
          </p:cNvPr>
          <p:cNvSpPr txBox="1"/>
          <p:nvPr/>
        </p:nvSpPr>
        <p:spPr>
          <a:xfrm>
            <a:off x="4028679" y="1082102"/>
            <a:ext cx="6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ふたた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B307F64-869D-4ED2-9267-530462281CE8}"/>
              </a:ext>
            </a:extLst>
          </p:cNvPr>
          <p:cNvSpPr txBox="1"/>
          <p:nvPr/>
        </p:nvSpPr>
        <p:spPr>
          <a:xfrm>
            <a:off x="6408702" y="1090570"/>
            <a:ext cx="6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52ADF4C-EE83-4EC7-A0FC-555EBA60600C}"/>
              </a:ext>
            </a:extLst>
          </p:cNvPr>
          <p:cNvSpPr txBox="1"/>
          <p:nvPr/>
        </p:nvSpPr>
        <p:spPr>
          <a:xfrm>
            <a:off x="4556556" y="1080427"/>
            <a:ext cx="499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397B0D-9504-469B-BCDC-5766D349DD2C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882EBA6-789E-4419-BFC7-EDE74CD86AD2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56C70B7-6936-46E9-A419-9BEBE79AF3F6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BA5367-010D-4E88-A0B9-6E38C0CE21FF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359975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．ブロックを選んで指定の場所に置こう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AFF4F21-8291-4846-9990-2CDF9216FB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88782" y="1714431"/>
            <a:ext cx="7072545" cy="458102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8D3965-C990-45E5-8860-0B65334FF25C}"/>
              </a:ext>
            </a:extLst>
          </p:cNvPr>
          <p:cNvSpPr txBox="1"/>
          <p:nvPr/>
        </p:nvSpPr>
        <p:spPr>
          <a:xfrm>
            <a:off x="725197" y="1010988"/>
            <a:ext cx="79264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ブロックを置くことができました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D2026A-2E97-4687-A178-54B0DD87051B}"/>
              </a:ext>
            </a:extLst>
          </p:cNvPr>
          <p:cNvSpPr txBox="1"/>
          <p:nvPr/>
        </p:nvSpPr>
        <p:spPr>
          <a:xfrm>
            <a:off x="4343400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1478163-EE0B-442B-82CA-1E4FA51AFA8A}"/>
              </a:ext>
            </a:extLst>
          </p:cNvPr>
          <p:cNvSpPr txBox="1"/>
          <p:nvPr/>
        </p:nvSpPr>
        <p:spPr>
          <a:xfrm>
            <a:off x="1811215" y="1081778"/>
            <a:ext cx="499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B307F64-869D-4ED2-9267-530462281CE8}"/>
              </a:ext>
            </a:extLst>
          </p:cNvPr>
          <p:cNvSpPr txBox="1"/>
          <p:nvPr/>
        </p:nvSpPr>
        <p:spPr>
          <a:xfrm>
            <a:off x="6170749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DD6E96-289E-4459-9169-296282267B51}"/>
              </a:ext>
            </a:extLst>
          </p:cNvPr>
          <p:cNvSpPr txBox="1"/>
          <p:nvPr/>
        </p:nvSpPr>
        <p:spPr>
          <a:xfrm>
            <a:off x="2268417" y="400007"/>
            <a:ext cx="465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3347E01-D76B-4897-BC8C-478432E3D15A}"/>
              </a:ext>
            </a:extLst>
          </p:cNvPr>
          <p:cNvSpPr txBox="1"/>
          <p:nvPr/>
        </p:nvSpPr>
        <p:spPr>
          <a:xfrm>
            <a:off x="3235569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DD2FD3-8D50-4820-AB19-BF5B3E279242}"/>
              </a:ext>
            </a:extLst>
          </p:cNvPr>
          <p:cNvSpPr txBox="1"/>
          <p:nvPr/>
        </p:nvSpPr>
        <p:spPr>
          <a:xfrm>
            <a:off x="4202723" y="400007"/>
            <a:ext cx="73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5268A86-A566-4023-BC84-5EB0C51F38BA}"/>
              </a:ext>
            </a:extLst>
          </p:cNvPr>
          <p:cNvSpPr txBox="1"/>
          <p:nvPr/>
        </p:nvSpPr>
        <p:spPr>
          <a:xfrm>
            <a:off x="5146111" y="400007"/>
            <a:ext cx="43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5193698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：雨を降らせよう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2885264" y="1439910"/>
            <a:ext cx="50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E696182-0647-49FE-AD21-1A6F355F219E}"/>
              </a:ext>
            </a:extLst>
          </p:cNvPr>
          <p:cNvSpPr txBox="1"/>
          <p:nvPr/>
        </p:nvSpPr>
        <p:spPr>
          <a:xfrm>
            <a:off x="3688296" y="1439909"/>
            <a:ext cx="50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</p:spTree>
    <p:extLst>
      <p:ext uri="{BB962C8B-B14F-4D97-AF65-F5344CB8AC3E}">
        <p14:creationId xmlns:p14="http://schemas.microsoft.com/office/powerpoint/2010/main" val="247579029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プレイヤーの動きで雨を降らせよう！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D15CB7-0D36-43C6-A651-B6F189538221}"/>
              </a:ext>
            </a:extLst>
          </p:cNvPr>
          <p:cNvSpPr txBox="1"/>
          <p:nvPr/>
        </p:nvSpPr>
        <p:spPr>
          <a:xfrm>
            <a:off x="3282396" y="1079240"/>
            <a:ext cx="4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EB86FA-4E21-42EC-B285-9E6D7C55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5481" y="1637346"/>
            <a:ext cx="6821460" cy="4418392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FB0755-5C72-47E5-BE4B-0875DA002119}"/>
              </a:ext>
            </a:extLst>
          </p:cNvPr>
          <p:cNvSpPr txBox="1"/>
          <p:nvPr/>
        </p:nvSpPr>
        <p:spPr>
          <a:xfrm>
            <a:off x="1581515" y="6011152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8488B2-EE57-458B-B341-732EB6BC4EF2}"/>
              </a:ext>
            </a:extLst>
          </p:cNvPr>
          <p:cNvSpPr txBox="1"/>
          <p:nvPr/>
        </p:nvSpPr>
        <p:spPr>
          <a:xfrm>
            <a:off x="4953802" y="6073291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40685-A599-408D-B21C-BCC1655EA1D1}"/>
              </a:ext>
            </a:extLst>
          </p:cNvPr>
          <p:cNvSpPr txBox="1"/>
          <p:nvPr/>
        </p:nvSpPr>
        <p:spPr>
          <a:xfrm>
            <a:off x="5582846" y="607105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F6BCEC-133C-4B12-9CA5-B10CC0548CBB}"/>
              </a:ext>
            </a:extLst>
          </p:cNvPr>
          <p:cNvSpPr txBox="1"/>
          <p:nvPr/>
        </p:nvSpPr>
        <p:spPr>
          <a:xfrm>
            <a:off x="2421830" y="60589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74B3AC-B60B-41E5-AEAD-8BB7011ABF7A}"/>
              </a:ext>
            </a:extLst>
          </p:cNvPr>
          <p:cNvSpPr txBox="1"/>
          <p:nvPr/>
        </p:nvSpPr>
        <p:spPr>
          <a:xfrm>
            <a:off x="4498799" y="1079240"/>
            <a:ext cx="3281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9F4F337-8A15-452E-AD37-ADE4AFD46B5C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B90A7F1-20C7-4CBD-8307-B761A61FB68F}"/>
              </a:ext>
            </a:extLst>
          </p:cNvPr>
          <p:cNvSpPr txBox="1"/>
          <p:nvPr/>
        </p:nvSpPr>
        <p:spPr>
          <a:xfrm>
            <a:off x="3976989" y="1079240"/>
            <a:ext cx="44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73482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9CDDBAC-B719-4CCB-8B26-7A748EB366FD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C814B4-7414-4405-A8C2-7A3F418B02E0}"/>
              </a:ext>
            </a:extLst>
          </p:cNvPr>
          <p:cNvSpPr txBox="1"/>
          <p:nvPr/>
        </p:nvSpPr>
        <p:spPr>
          <a:xfrm>
            <a:off x="873670" y="2974927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プレイヤーの動きに合わせて雨を降らせます（複数のイベントが必要です）。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C82B110-661E-4646-B207-5BF411A63F69}"/>
              </a:ext>
            </a:extLst>
          </p:cNvPr>
          <p:cNvSpPr txBox="1"/>
          <p:nvPr/>
        </p:nvSpPr>
        <p:spPr>
          <a:xfrm>
            <a:off x="3826522" y="3049813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BCA1AE7-829C-42E2-8E04-5599C11B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0" y="2908649"/>
            <a:ext cx="739603" cy="73960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1B6AE9-FD15-4F42-BD0A-43B9078F420C}"/>
              </a:ext>
            </a:extLst>
          </p:cNvPr>
          <p:cNvSpPr txBox="1"/>
          <p:nvPr/>
        </p:nvSpPr>
        <p:spPr>
          <a:xfrm>
            <a:off x="4274627" y="3049813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3939DE-ADAC-4DAD-A3C9-64E6EE21DAB9}"/>
              </a:ext>
            </a:extLst>
          </p:cNvPr>
          <p:cNvSpPr txBox="1"/>
          <p:nvPr/>
        </p:nvSpPr>
        <p:spPr>
          <a:xfrm>
            <a:off x="7429675" y="3049813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B7089F9-1B9C-47BC-A018-CCFCE3E39148}"/>
              </a:ext>
            </a:extLst>
          </p:cNvPr>
          <p:cNvSpPr txBox="1"/>
          <p:nvPr/>
        </p:nvSpPr>
        <p:spPr>
          <a:xfrm>
            <a:off x="873670" y="3679855"/>
            <a:ext cx="8153148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walk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」といった変数を作ります。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「落下した時」「歩いた時」などのイベントを選択します。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それぞれのイベントブロック内で変数の値を「真」に設定します。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「ずっと」ブロックの中に「もし」のブロックを追加します。</a:t>
            </a:r>
            <a:b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全ての条件が「真」となった時、雨となるようにします。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D580853-6145-4AAE-B40E-AB3F4C2D1DC8}"/>
              </a:ext>
            </a:extLst>
          </p:cNvPr>
          <p:cNvSpPr txBox="1"/>
          <p:nvPr/>
        </p:nvSpPr>
        <p:spPr>
          <a:xfrm>
            <a:off x="5628264" y="3049813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ふくすう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29C50FA-7742-4AA1-AB87-4138C0DDBF7A}"/>
              </a:ext>
            </a:extLst>
          </p:cNvPr>
          <p:cNvSpPr txBox="1"/>
          <p:nvPr/>
        </p:nvSpPr>
        <p:spPr>
          <a:xfrm>
            <a:off x="4050574" y="3684054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DBB220-8F85-427E-8A60-FDA42F2C4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0566"/>
            <a:ext cx="9144000" cy="94342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7439A35-4FC0-4EFF-B978-1C01D2D7EBDB}"/>
              </a:ext>
            </a:extLst>
          </p:cNvPr>
          <p:cNvSpPr txBox="1"/>
          <p:nvPr/>
        </p:nvSpPr>
        <p:spPr>
          <a:xfrm>
            <a:off x="2916259" y="3049813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DDA0BE0-0252-4823-B837-7608C1212166}"/>
              </a:ext>
            </a:extLst>
          </p:cNvPr>
          <p:cNvSpPr txBox="1"/>
          <p:nvPr/>
        </p:nvSpPr>
        <p:spPr>
          <a:xfrm>
            <a:off x="2225117" y="3049813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9480D57-2CC1-4807-B8CA-2F9590269477}"/>
              </a:ext>
            </a:extLst>
          </p:cNvPr>
          <p:cNvSpPr txBox="1"/>
          <p:nvPr/>
        </p:nvSpPr>
        <p:spPr>
          <a:xfrm>
            <a:off x="4787011" y="3679827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328A796-3081-4971-B0F6-00FFD2E4EB5F}"/>
              </a:ext>
            </a:extLst>
          </p:cNvPr>
          <p:cNvSpPr txBox="1"/>
          <p:nvPr/>
        </p:nvSpPr>
        <p:spPr>
          <a:xfrm>
            <a:off x="1389841" y="4076869"/>
            <a:ext cx="690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CFB1628-CBB5-4E80-9535-94726A785C54}"/>
              </a:ext>
            </a:extLst>
          </p:cNvPr>
          <p:cNvSpPr txBox="1"/>
          <p:nvPr/>
        </p:nvSpPr>
        <p:spPr>
          <a:xfrm>
            <a:off x="2317175" y="4076869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E455F99-8993-4C02-A319-F57EECA0FC74}"/>
              </a:ext>
            </a:extLst>
          </p:cNvPr>
          <p:cNvSpPr txBox="1"/>
          <p:nvPr/>
        </p:nvSpPr>
        <p:spPr>
          <a:xfrm>
            <a:off x="3002533" y="4076869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681EF2D-ABB7-4A7B-9FF5-9FB57A6C4139}"/>
              </a:ext>
            </a:extLst>
          </p:cNvPr>
          <p:cNvSpPr txBox="1"/>
          <p:nvPr/>
        </p:nvSpPr>
        <p:spPr>
          <a:xfrm>
            <a:off x="3687891" y="4076869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17C5809-FD35-4D8F-8CA5-E4DFF0474291}"/>
              </a:ext>
            </a:extLst>
          </p:cNvPr>
          <p:cNvSpPr txBox="1"/>
          <p:nvPr/>
        </p:nvSpPr>
        <p:spPr>
          <a:xfrm>
            <a:off x="5979017" y="4076869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7EC4EAA-2AE1-4723-A476-289E35DB5179}"/>
              </a:ext>
            </a:extLst>
          </p:cNvPr>
          <p:cNvSpPr txBox="1"/>
          <p:nvPr/>
        </p:nvSpPr>
        <p:spPr>
          <a:xfrm>
            <a:off x="4165983" y="4482675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CF42DD8-DF64-4F43-A887-760F29608F3B}"/>
              </a:ext>
            </a:extLst>
          </p:cNvPr>
          <p:cNvSpPr txBox="1"/>
          <p:nvPr/>
        </p:nvSpPr>
        <p:spPr>
          <a:xfrm>
            <a:off x="4572000" y="4482675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272B4E9-5583-4AE2-95FA-FBFC005396D3}"/>
              </a:ext>
            </a:extLst>
          </p:cNvPr>
          <p:cNvSpPr txBox="1"/>
          <p:nvPr/>
        </p:nvSpPr>
        <p:spPr>
          <a:xfrm>
            <a:off x="5988422" y="4482675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6B26F63-CB97-46CA-A0A1-67B0C09F45EA}"/>
              </a:ext>
            </a:extLst>
          </p:cNvPr>
          <p:cNvSpPr txBox="1"/>
          <p:nvPr/>
        </p:nvSpPr>
        <p:spPr>
          <a:xfrm>
            <a:off x="5243139" y="4482675"/>
            <a:ext cx="6213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5BFEF45-C2F1-4ABF-BEA7-685CBEC3BD33}"/>
              </a:ext>
            </a:extLst>
          </p:cNvPr>
          <p:cNvSpPr txBox="1"/>
          <p:nvPr/>
        </p:nvSpPr>
        <p:spPr>
          <a:xfrm>
            <a:off x="6642417" y="4482675"/>
            <a:ext cx="7345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6291F88-48B1-4CEF-B338-11198E556D9B}"/>
              </a:ext>
            </a:extLst>
          </p:cNvPr>
          <p:cNvSpPr txBox="1"/>
          <p:nvPr/>
        </p:nvSpPr>
        <p:spPr>
          <a:xfrm>
            <a:off x="3481422" y="4902002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B915D8B-AF46-4418-8897-88043FE7FA5B}"/>
              </a:ext>
            </a:extLst>
          </p:cNvPr>
          <p:cNvSpPr txBox="1"/>
          <p:nvPr/>
        </p:nvSpPr>
        <p:spPr>
          <a:xfrm>
            <a:off x="6186098" y="4902001"/>
            <a:ext cx="7345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AE85F0F-2814-4BC2-A359-9F21F2679B02}"/>
              </a:ext>
            </a:extLst>
          </p:cNvPr>
          <p:cNvSpPr txBox="1"/>
          <p:nvPr/>
        </p:nvSpPr>
        <p:spPr>
          <a:xfrm>
            <a:off x="1195673" y="5307094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E04D99F-447E-4789-B418-DF1D23C10E96}"/>
              </a:ext>
            </a:extLst>
          </p:cNvPr>
          <p:cNvSpPr txBox="1"/>
          <p:nvPr/>
        </p:nvSpPr>
        <p:spPr>
          <a:xfrm>
            <a:off x="1767394" y="5307094"/>
            <a:ext cx="8179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6DAA906-6AA8-46CC-9427-45AF910EFBA0}"/>
              </a:ext>
            </a:extLst>
          </p:cNvPr>
          <p:cNvSpPr txBox="1"/>
          <p:nvPr/>
        </p:nvSpPr>
        <p:spPr>
          <a:xfrm>
            <a:off x="2791656" y="5307094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AB9B971-0D3E-4CB3-A5C3-C99CAB81BC08}"/>
              </a:ext>
            </a:extLst>
          </p:cNvPr>
          <p:cNvSpPr txBox="1"/>
          <p:nvPr/>
        </p:nvSpPr>
        <p:spPr>
          <a:xfrm>
            <a:off x="4159689" y="5307094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703384D-0684-4DBD-B901-DD5040BF7D82}"/>
              </a:ext>
            </a:extLst>
          </p:cNvPr>
          <p:cNvSpPr txBox="1"/>
          <p:nvPr/>
        </p:nvSpPr>
        <p:spPr>
          <a:xfrm>
            <a:off x="4618556" y="5307094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</p:spTree>
    <p:extLst>
      <p:ext uri="{BB962C8B-B14F-4D97-AF65-F5344CB8AC3E}">
        <p14:creationId xmlns:p14="http://schemas.microsoft.com/office/powerpoint/2010/main" val="40357364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91C9F7D-7CD3-4CF0-A74F-5A85474C9B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274" y="5476156"/>
            <a:ext cx="2122108" cy="642472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03D3124-BDF2-4E98-BE52-F631B7B6DF18}"/>
              </a:ext>
            </a:extLst>
          </p:cNvPr>
          <p:cNvSpPr txBox="1"/>
          <p:nvPr/>
        </p:nvSpPr>
        <p:spPr>
          <a:xfrm>
            <a:off x="422658" y="4562620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ツールボックスに今回のミッションに必要な分類が追加されています。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54803A5-2164-4B90-9863-A54B52B9B875}"/>
              </a:ext>
            </a:extLst>
          </p:cNvPr>
          <p:cNvSpPr txBox="1"/>
          <p:nvPr/>
        </p:nvSpPr>
        <p:spPr>
          <a:xfrm>
            <a:off x="2237489" y="462682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4E42BA4-D6D1-4CF0-9D3C-0348B5061FBF}"/>
              </a:ext>
            </a:extLst>
          </p:cNvPr>
          <p:cNvSpPr txBox="1"/>
          <p:nvPr/>
        </p:nvSpPr>
        <p:spPr>
          <a:xfrm>
            <a:off x="5694579" y="4626824"/>
            <a:ext cx="615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5F6292-E52D-45AA-A0EB-FA8C57D471D5}"/>
              </a:ext>
            </a:extLst>
          </p:cNvPr>
          <p:cNvSpPr txBox="1"/>
          <p:nvPr/>
        </p:nvSpPr>
        <p:spPr>
          <a:xfrm>
            <a:off x="4981773" y="462682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8FADFF3-321A-4E1B-B1CA-42A75B860CF8}"/>
              </a:ext>
            </a:extLst>
          </p:cNvPr>
          <p:cNvSpPr txBox="1"/>
          <p:nvPr/>
        </p:nvSpPr>
        <p:spPr>
          <a:xfrm>
            <a:off x="4295601" y="462682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2059DA3-E9D6-47A8-8210-EF7529FEBC4D}"/>
              </a:ext>
            </a:extLst>
          </p:cNvPr>
          <p:cNvSpPr txBox="1"/>
          <p:nvPr/>
        </p:nvSpPr>
        <p:spPr>
          <a:xfrm>
            <a:off x="3543228" y="5447366"/>
            <a:ext cx="42495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ゲーム内の天気を変更できます。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A60D702-9021-4F22-B8E0-59A889CC438B}"/>
              </a:ext>
            </a:extLst>
          </p:cNvPr>
          <p:cNvSpPr txBox="1"/>
          <p:nvPr/>
        </p:nvSpPr>
        <p:spPr>
          <a:xfrm>
            <a:off x="5302371" y="5526949"/>
            <a:ext cx="759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7683397-D529-499C-A139-0CC496BAF3E2}"/>
              </a:ext>
            </a:extLst>
          </p:cNvPr>
          <p:cNvSpPr txBox="1"/>
          <p:nvPr/>
        </p:nvSpPr>
        <p:spPr>
          <a:xfrm>
            <a:off x="4189063" y="5526949"/>
            <a:ext cx="485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54A982A-3896-4620-B2C7-1AA8388F767E}"/>
              </a:ext>
            </a:extLst>
          </p:cNvPr>
          <p:cNvSpPr txBox="1"/>
          <p:nvPr/>
        </p:nvSpPr>
        <p:spPr>
          <a:xfrm>
            <a:off x="4684911" y="5526949"/>
            <a:ext cx="5978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てんき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908A571-1FFC-4F1C-AD3C-4ACB5ACA4250}"/>
              </a:ext>
            </a:extLst>
          </p:cNvPr>
          <p:cNvSpPr txBox="1"/>
          <p:nvPr/>
        </p:nvSpPr>
        <p:spPr>
          <a:xfrm>
            <a:off x="1372981" y="1331081"/>
            <a:ext cx="73193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プレイヤーが歩くと、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　　　の値が「偽」→「真」となります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38A4CC9C-1078-410D-93ED-8851AA9F1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13798" y="1400743"/>
            <a:ext cx="350013" cy="625657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AA0DC7C-A2F0-4CA4-93F7-63A36026ED4D}"/>
              </a:ext>
            </a:extLst>
          </p:cNvPr>
          <p:cNvSpPr txBox="1"/>
          <p:nvPr/>
        </p:nvSpPr>
        <p:spPr>
          <a:xfrm>
            <a:off x="2723520" y="1398938"/>
            <a:ext cx="476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67C065C-19F2-4F5F-A59D-673C2249F20A}"/>
              </a:ext>
            </a:extLst>
          </p:cNvPr>
          <p:cNvSpPr txBox="1"/>
          <p:nvPr/>
        </p:nvSpPr>
        <p:spPr>
          <a:xfrm>
            <a:off x="3609977" y="139893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1A8F6BC-381E-4428-9BAB-ADE370908F5D}"/>
              </a:ext>
            </a:extLst>
          </p:cNvPr>
          <p:cNvSpPr txBox="1"/>
          <p:nvPr/>
        </p:nvSpPr>
        <p:spPr>
          <a:xfrm>
            <a:off x="4936725" y="1398938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3D71B40-32FF-4510-A513-8A4A819AED03}"/>
              </a:ext>
            </a:extLst>
          </p:cNvPr>
          <p:cNvSpPr txBox="1"/>
          <p:nvPr/>
        </p:nvSpPr>
        <p:spPr>
          <a:xfrm>
            <a:off x="5751921" y="1398938"/>
            <a:ext cx="351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051FC39-5294-4629-9002-747ADB748F2F}"/>
              </a:ext>
            </a:extLst>
          </p:cNvPr>
          <p:cNvSpPr txBox="1"/>
          <p:nvPr/>
        </p:nvSpPr>
        <p:spPr>
          <a:xfrm>
            <a:off x="6518347" y="1398938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CF17798-533A-4461-8BEF-65FCCE1EEE75}"/>
              </a:ext>
            </a:extLst>
          </p:cNvPr>
          <p:cNvGrpSpPr/>
          <p:nvPr/>
        </p:nvGrpSpPr>
        <p:grpSpPr>
          <a:xfrm>
            <a:off x="334735" y="1848401"/>
            <a:ext cx="399818" cy="102581"/>
            <a:chOff x="518746" y="2461846"/>
            <a:chExt cx="399818" cy="102581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E72BC90D-2BB3-4802-9652-0B1A2AA73C6E}"/>
                </a:ext>
              </a:extLst>
            </p:cNvPr>
            <p:cNvCxnSpPr>
              <a:cxnSpLocks/>
            </p:cNvCxnSpPr>
            <p:nvPr/>
          </p:nvCxnSpPr>
          <p:spPr>
            <a:xfrm>
              <a:off x="687675" y="2461846"/>
              <a:ext cx="230889" cy="0"/>
            </a:xfrm>
            <a:prstGeom prst="line">
              <a:avLst/>
            </a:prstGeom>
            <a:ln w="19050">
              <a:solidFill>
                <a:srgbClr val="A5BB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AED5E68A-1533-42F4-A6DF-444BBAF011CD}"/>
                </a:ext>
              </a:extLst>
            </p:cNvPr>
            <p:cNvCxnSpPr>
              <a:cxnSpLocks/>
            </p:cNvCxnSpPr>
            <p:nvPr/>
          </p:nvCxnSpPr>
          <p:spPr>
            <a:xfrm>
              <a:off x="606669" y="2517534"/>
              <a:ext cx="311895" cy="0"/>
            </a:xfrm>
            <a:prstGeom prst="line">
              <a:avLst/>
            </a:prstGeom>
            <a:ln w="19050">
              <a:solidFill>
                <a:srgbClr val="A5BB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BCB3AE6C-F047-4A98-A2F0-113F0004F743}"/>
                </a:ext>
              </a:extLst>
            </p:cNvPr>
            <p:cNvCxnSpPr>
              <a:cxnSpLocks/>
            </p:cNvCxnSpPr>
            <p:nvPr/>
          </p:nvCxnSpPr>
          <p:spPr>
            <a:xfrm>
              <a:off x="518746" y="2564427"/>
              <a:ext cx="399818" cy="0"/>
            </a:xfrm>
            <a:prstGeom prst="line">
              <a:avLst/>
            </a:prstGeom>
            <a:ln w="19050">
              <a:solidFill>
                <a:srgbClr val="A5BB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A65D7BAE-F6ED-42DD-9AD6-A062E02B3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18093" y="2350747"/>
            <a:ext cx="379608" cy="806668"/>
          </a:xfrm>
          <a:prstGeom prst="rect">
            <a:avLst/>
          </a:prstGeom>
        </p:spPr>
      </p:pic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E3DE6DB5-8B07-4E30-8B3D-F41AD92640E2}"/>
              </a:ext>
            </a:extLst>
          </p:cNvPr>
          <p:cNvGrpSpPr/>
          <p:nvPr/>
        </p:nvGrpSpPr>
        <p:grpSpPr>
          <a:xfrm rot="5400000">
            <a:off x="444113" y="2386010"/>
            <a:ext cx="399818" cy="102581"/>
            <a:chOff x="518746" y="2461846"/>
            <a:chExt cx="399818" cy="102581"/>
          </a:xfrm>
        </p:grpSpPr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6A4AEB40-8A88-4596-90AF-7BFBE6CF49B1}"/>
                </a:ext>
              </a:extLst>
            </p:cNvPr>
            <p:cNvCxnSpPr>
              <a:cxnSpLocks/>
            </p:cNvCxnSpPr>
            <p:nvPr/>
          </p:nvCxnSpPr>
          <p:spPr>
            <a:xfrm>
              <a:off x="687675" y="2461846"/>
              <a:ext cx="230889" cy="0"/>
            </a:xfrm>
            <a:prstGeom prst="line">
              <a:avLst/>
            </a:prstGeom>
            <a:ln w="19050">
              <a:solidFill>
                <a:srgbClr val="A5BB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B5609CCD-34D9-4133-B0FF-FB429E41CAFD}"/>
                </a:ext>
              </a:extLst>
            </p:cNvPr>
            <p:cNvCxnSpPr>
              <a:cxnSpLocks/>
            </p:cNvCxnSpPr>
            <p:nvPr/>
          </p:nvCxnSpPr>
          <p:spPr>
            <a:xfrm>
              <a:off x="606669" y="2517534"/>
              <a:ext cx="311895" cy="0"/>
            </a:xfrm>
            <a:prstGeom prst="line">
              <a:avLst/>
            </a:prstGeom>
            <a:ln w="19050">
              <a:solidFill>
                <a:srgbClr val="A5BB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>
              <a:extLst>
                <a:ext uri="{FF2B5EF4-FFF2-40B4-BE49-F238E27FC236}">
                  <a16:creationId xmlns:a16="http://schemas.microsoft.com/office/drawing/2014/main" id="{31FA01C3-205A-4DAD-B2E5-DA27D87D3DAD}"/>
                </a:ext>
              </a:extLst>
            </p:cNvPr>
            <p:cNvCxnSpPr>
              <a:cxnSpLocks/>
            </p:cNvCxnSpPr>
            <p:nvPr/>
          </p:nvCxnSpPr>
          <p:spPr>
            <a:xfrm>
              <a:off x="518746" y="2564427"/>
              <a:ext cx="399818" cy="0"/>
            </a:xfrm>
            <a:prstGeom prst="line">
              <a:avLst/>
            </a:prstGeom>
            <a:ln w="19050">
              <a:solidFill>
                <a:srgbClr val="A5BB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01F207B-5D7A-4AA5-BD17-907D9C5B559C}"/>
              </a:ext>
            </a:extLst>
          </p:cNvPr>
          <p:cNvSpPr txBox="1"/>
          <p:nvPr/>
        </p:nvSpPr>
        <p:spPr>
          <a:xfrm>
            <a:off x="1372981" y="2369966"/>
            <a:ext cx="7587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プレイヤーが落下すると、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　　　の値が「偽」→「真」となります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D03A2BB-06F8-4E22-895A-D69988D9C132}"/>
              </a:ext>
            </a:extLst>
          </p:cNvPr>
          <p:cNvSpPr txBox="1"/>
          <p:nvPr/>
        </p:nvSpPr>
        <p:spPr>
          <a:xfrm>
            <a:off x="2766107" y="2451191"/>
            <a:ext cx="625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172D980-F79C-44DE-9AEB-AC1EDB1679EF}"/>
              </a:ext>
            </a:extLst>
          </p:cNvPr>
          <p:cNvSpPr txBox="1"/>
          <p:nvPr/>
        </p:nvSpPr>
        <p:spPr>
          <a:xfrm>
            <a:off x="4057002" y="245119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A811E2B-D155-4DC0-A1D2-6B9D9810BB62}"/>
              </a:ext>
            </a:extLst>
          </p:cNvPr>
          <p:cNvSpPr txBox="1"/>
          <p:nvPr/>
        </p:nvSpPr>
        <p:spPr>
          <a:xfrm>
            <a:off x="5410127" y="2451191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BF545141-A3BC-45C8-926C-806F311ECF97}"/>
              </a:ext>
            </a:extLst>
          </p:cNvPr>
          <p:cNvSpPr txBox="1"/>
          <p:nvPr/>
        </p:nvSpPr>
        <p:spPr>
          <a:xfrm>
            <a:off x="6207739" y="2451191"/>
            <a:ext cx="351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E6EC15C-FB4D-483A-9639-95F9ED606A45}"/>
              </a:ext>
            </a:extLst>
          </p:cNvPr>
          <p:cNvSpPr txBox="1"/>
          <p:nvPr/>
        </p:nvSpPr>
        <p:spPr>
          <a:xfrm>
            <a:off x="6991749" y="2451191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C174DA1-0307-416A-B179-65DCCFD8A6AC}"/>
              </a:ext>
            </a:extLst>
          </p:cNvPr>
          <p:cNvSpPr txBox="1"/>
          <p:nvPr/>
        </p:nvSpPr>
        <p:spPr>
          <a:xfrm>
            <a:off x="1012349" y="3491463"/>
            <a:ext cx="73235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両方の変数が「真」となった時に、天気が雨になるようにします。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4B2A6D7C-509C-4C20-A1BB-4D3481652F16}"/>
              </a:ext>
            </a:extLst>
          </p:cNvPr>
          <p:cNvSpPr txBox="1"/>
          <p:nvPr/>
        </p:nvSpPr>
        <p:spPr>
          <a:xfrm>
            <a:off x="898095" y="3564691"/>
            <a:ext cx="83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りょうほう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FBCB0305-C501-4A86-8742-27377D468517}"/>
              </a:ext>
            </a:extLst>
          </p:cNvPr>
          <p:cNvSpPr txBox="1"/>
          <p:nvPr/>
        </p:nvSpPr>
        <p:spPr>
          <a:xfrm>
            <a:off x="1669246" y="356469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88D06348-3E16-4BB5-8C9B-5CF8C6702201}"/>
              </a:ext>
            </a:extLst>
          </p:cNvPr>
          <p:cNvSpPr txBox="1"/>
          <p:nvPr/>
        </p:nvSpPr>
        <p:spPr>
          <a:xfrm>
            <a:off x="2512510" y="3564691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407D20A-CF42-4931-8BCC-5963530C95E4}"/>
              </a:ext>
            </a:extLst>
          </p:cNvPr>
          <p:cNvSpPr txBox="1"/>
          <p:nvPr/>
        </p:nvSpPr>
        <p:spPr>
          <a:xfrm>
            <a:off x="3891091" y="3564691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27A34F0F-1E24-4D61-84C8-39B67DB65503}"/>
              </a:ext>
            </a:extLst>
          </p:cNvPr>
          <p:cNvSpPr txBox="1"/>
          <p:nvPr/>
        </p:nvSpPr>
        <p:spPr>
          <a:xfrm>
            <a:off x="5269672" y="3564691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BD75517-D387-410B-856E-F51C43E17D63}"/>
              </a:ext>
            </a:extLst>
          </p:cNvPr>
          <p:cNvSpPr txBox="1"/>
          <p:nvPr/>
        </p:nvSpPr>
        <p:spPr>
          <a:xfrm>
            <a:off x="4683449" y="3564691"/>
            <a:ext cx="586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てんき</a:t>
            </a: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B1472E5C-16A7-4D26-9852-51328F66FC17}"/>
              </a:ext>
            </a:extLst>
          </p:cNvPr>
          <p:cNvSpPr/>
          <p:nvPr/>
        </p:nvSpPr>
        <p:spPr>
          <a:xfrm>
            <a:off x="183256" y="1187076"/>
            <a:ext cx="8812185" cy="2100399"/>
          </a:xfrm>
          <a:prstGeom prst="rect">
            <a:avLst/>
          </a:prstGeom>
          <a:noFill/>
          <a:ln w="28575">
            <a:solidFill>
              <a:srgbClr val="85D4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9" name="図 98">
            <a:extLst>
              <a:ext uri="{FF2B5EF4-FFF2-40B4-BE49-F238E27FC236}">
                <a16:creationId xmlns:a16="http://schemas.microsoft.com/office/drawing/2014/main" id="{A46472FB-CC63-4E47-B122-0CCDC5D29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276" y="1495671"/>
            <a:ext cx="677369" cy="355790"/>
          </a:xfrm>
          <a:prstGeom prst="rect">
            <a:avLst/>
          </a:prstGeom>
        </p:spPr>
      </p:pic>
      <p:pic>
        <p:nvPicPr>
          <p:cNvPr id="101" name="図 100">
            <a:extLst>
              <a:ext uri="{FF2B5EF4-FFF2-40B4-BE49-F238E27FC236}">
                <a16:creationId xmlns:a16="http://schemas.microsoft.com/office/drawing/2014/main" id="{5E15C8C0-3C22-44DE-99B1-B4391FF20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0776" y="2521765"/>
            <a:ext cx="718422" cy="4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103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D67C416-3E99-4F94-B580-8B0A3D667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642769"/>
            <a:ext cx="8578482" cy="3831533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1817B1-3654-4981-8866-11008E09ED7B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「最初だけ」と「チャットコマンド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2699C5B-D562-4CEB-B5D8-714EA10C14EB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C379E44-7108-4FF5-8E40-5DD95C07073D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D8AC1EE-7A03-47A5-B454-4CCEA70812A3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DC28A08-A961-47A4-9837-A25794FD22CC}"/>
              </a:ext>
            </a:extLst>
          </p:cNvPr>
          <p:cNvSpPr txBox="1"/>
          <p:nvPr/>
        </p:nvSpPr>
        <p:spPr>
          <a:xfrm>
            <a:off x="2254456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ADA2A2D-EB9B-44BF-A696-983427264F3E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F231EA8C-20EF-4637-801C-6246BE117567}"/>
              </a:ext>
            </a:extLst>
          </p:cNvPr>
          <p:cNvGrpSpPr/>
          <p:nvPr/>
        </p:nvGrpSpPr>
        <p:grpSpPr>
          <a:xfrm>
            <a:off x="2648189" y="4540323"/>
            <a:ext cx="1010358" cy="1010358"/>
            <a:chOff x="1252039" y="3292623"/>
            <a:chExt cx="1604985" cy="1604985"/>
          </a:xfrm>
        </p:grpSpPr>
        <p:sp>
          <p:nvSpPr>
            <p:cNvPr id="36" name="楕円 35">
              <a:extLst>
                <a:ext uri="{FF2B5EF4-FFF2-40B4-BE49-F238E27FC236}">
                  <a16:creationId xmlns:a16="http://schemas.microsoft.com/office/drawing/2014/main" id="{E4362EB0-35C2-425F-B354-5B96AE674CAB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7F593D5F-C8FC-4E11-8624-367D2408D994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D080BE2D-4958-4688-8079-195195F34A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40" name="グループ化 39">
                <a:extLst>
                  <a:ext uri="{FF2B5EF4-FFF2-40B4-BE49-F238E27FC236}">
                    <a16:creationId xmlns:a16="http://schemas.microsoft.com/office/drawing/2014/main" id="{3FAF084E-8A33-4BC4-8EF8-7269FEF0EA7D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47" name="図 46">
                  <a:extLst>
                    <a:ext uri="{FF2B5EF4-FFF2-40B4-BE49-F238E27FC236}">
                      <a16:creationId xmlns:a16="http://schemas.microsoft.com/office/drawing/2014/main" id="{A65EFC84-1312-4486-B96D-2EC08051C5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48" name="四角形: 角を丸くする 47">
                  <a:extLst>
                    <a:ext uri="{FF2B5EF4-FFF2-40B4-BE49-F238E27FC236}">
                      <a16:creationId xmlns:a16="http://schemas.microsoft.com/office/drawing/2014/main" id="{D3427E5B-093C-4A38-B365-6793776708BF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49" name="円弧 48">
            <a:extLst>
              <a:ext uri="{FF2B5EF4-FFF2-40B4-BE49-F238E27FC236}">
                <a16:creationId xmlns:a16="http://schemas.microsoft.com/office/drawing/2014/main" id="{6180D4BD-452D-4B4C-A447-E2A6C03A0410}"/>
              </a:ext>
            </a:extLst>
          </p:cNvPr>
          <p:cNvSpPr/>
          <p:nvPr/>
        </p:nvSpPr>
        <p:spPr>
          <a:xfrm>
            <a:off x="2298224" y="4201551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FB89AFAB-0884-42F5-A887-9BEB281CF82E}"/>
              </a:ext>
            </a:extLst>
          </p:cNvPr>
          <p:cNvSpPr/>
          <p:nvPr/>
        </p:nvSpPr>
        <p:spPr>
          <a:xfrm>
            <a:off x="4008512" y="5066917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CDFDE33-ECE2-4782-8D9B-F4E795AF35D2}"/>
              </a:ext>
            </a:extLst>
          </p:cNvPr>
          <p:cNvSpPr txBox="1"/>
          <p:nvPr/>
        </p:nvSpPr>
        <p:spPr>
          <a:xfrm>
            <a:off x="6110654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F21AD2C-E6E6-42C7-97BC-D66CEC44382A}"/>
              </a:ext>
            </a:extLst>
          </p:cNvPr>
          <p:cNvSpPr txBox="1"/>
          <p:nvPr/>
        </p:nvSpPr>
        <p:spPr>
          <a:xfrm>
            <a:off x="7166646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20468999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D79816E-C913-478E-9CDB-14A38AA2E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063" y="2377816"/>
            <a:ext cx="4781550" cy="326707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B1B16C-25E9-4314-83C7-FB295386E62B}"/>
              </a:ext>
            </a:extLst>
          </p:cNvPr>
          <p:cNvSpPr txBox="1"/>
          <p:nvPr/>
        </p:nvSpPr>
        <p:spPr>
          <a:xfrm>
            <a:off x="547681" y="1028826"/>
            <a:ext cx="752365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最初に、プレイヤーの動きの情報を保持する変数を準備します。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64D678C-A167-484B-8629-9D25A2CF3C0D}"/>
              </a:ext>
            </a:extLst>
          </p:cNvPr>
          <p:cNvSpPr txBox="1"/>
          <p:nvPr/>
        </p:nvSpPr>
        <p:spPr>
          <a:xfrm>
            <a:off x="496402" y="1110106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991BC2-7070-40F5-8F73-BAD40BB96725}"/>
              </a:ext>
            </a:extLst>
          </p:cNvPr>
          <p:cNvSpPr txBox="1"/>
          <p:nvPr/>
        </p:nvSpPr>
        <p:spPr>
          <a:xfrm>
            <a:off x="4260693" y="1099558"/>
            <a:ext cx="5210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ほじ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A1E2508-C028-4810-B1AC-A35C5BFCBDD2}"/>
              </a:ext>
            </a:extLst>
          </p:cNvPr>
          <p:cNvSpPr txBox="1"/>
          <p:nvPr/>
        </p:nvSpPr>
        <p:spPr>
          <a:xfrm>
            <a:off x="5063784" y="111644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337BDBB-5339-4284-A11D-A091F6EDD64E}"/>
              </a:ext>
            </a:extLst>
          </p:cNvPr>
          <p:cNvSpPr txBox="1"/>
          <p:nvPr/>
        </p:nvSpPr>
        <p:spPr>
          <a:xfrm>
            <a:off x="5734832" y="1110106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ADBFF07-42B3-43E9-BFDC-A4767B9EC15F}"/>
              </a:ext>
            </a:extLst>
          </p:cNvPr>
          <p:cNvSpPr txBox="1"/>
          <p:nvPr/>
        </p:nvSpPr>
        <p:spPr>
          <a:xfrm>
            <a:off x="717389" y="1673102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2BE6C5C-E7A1-4B54-A31E-13306D5155F0}"/>
              </a:ext>
            </a:extLst>
          </p:cNvPr>
          <p:cNvSpPr txBox="1"/>
          <p:nvPr/>
        </p:nvSpPr>
        <p:spPr>
          <a:xfrm>
            <a:off x="1867243" y="166431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97F3C5C-E369-4F5B-A9CB-CE1F1F3C6067}"/>
              </a:ext>
            </a:extLst>
          </p:cNvPr>
          <p:cNvSpPr txBox="1"/>
          <p:nvPr/>
        </p:nvSpPr>
        <p:spPr>
          <a:xfrm>
            <a:off x="2568661" y="1668120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236334C-155E-4CDC-801E-F6636DAFBC9C}"/>
              </a:ext>
            </a:extLst>
          </p:cNvPr>
          <p:cNvSpPr txBox="1"/>
          <p:nvPr/>
        </p:nvSpPr>
        <p:spPr>
          <a:xfrm>
            <a:off x="2177880" y="493136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5133F88-A0BE-478D-8C76-D9C20209FC05}"/>
              </a:ext>
            </a:extLst>
          </p:cNvPr>
          <p:cNvSpPr txBox="1"/>
          <p:nvPr/>
        </p:nvSpPr>
        <p:spPr>
          <a:xfrm>
            <a:off x="4260692" y="2452766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159A653-5ED5-46EA-B40C-361A3EE553B9}"/>
              </a:ext>
            </a:extLst>
          </p:cNvPr>
          <p:cNvSpPr txBox="1"/>
          <p:nvPr/>
        </p:nvSpPr>
        <p:spPr>
          <a:xfrm>
            <a:off x="4289837" y="318494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A94FFEA-25C1-4574-8114-6F2D5CA21C09}"/>
              </a:ext>
            </a:extLst>
          </p:cNvPr>
          <p:cNvSpPr txBox="1"/>
          <p:nvPr/>
        </p:nvSpPr>
        <p:spPr>
          <a:xfrm>
            <a:off x="4781782" y="317615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8C11137-F2EB-4E90-B2A9-ADAF04292874}"/>
              </a:ext>
            </a:extLst>
          </p:cNvPr>
          <p:cNvSpPr/>
          <p:nvPr/>
        </p:nvSpPr>
        <p:spPr>
          <a:xfrm>
            <a:off x="1612909" y="4764727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08A742F3-8397-4620-B66F-4250B79A32B7}"/>
              </a:ext>
            </a:extLst>
          </p:cNvPr>
          <p:cNvSpPr/>
          <p:nvPr/>
        </p:nvSpPr>
        <p:spPr>
          <a:xfrm>
            <a:off x="3895372" y="3097891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24E4747-388B-44A3-9E79-03A7FBFECD6E}"/>
              </a:ext>
            </a:extLst>
          </p:cNvPr>
          <p:cNvSpPr txBox="1"/>
          <p:nvPr/>
        </p:nvSpPr>
        <p:spPr>
          <a:xfrm>
            <a:off x="3330610" y="1101134"/>
            <a:ext cx="925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じょうほう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34AC163-16F6-46B1-A93E-D2B936FC467B}"/>
              </a:ext>
            </a:extLst>
          </p:cNvPr>
          <p:cNvSpPr txBox="1"/>
          <p:nvPr/>
        </p:nvSpPr>
        <p:spPr>
          <a:xfrm>
            <a:off x="2644246" y="1103395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7985937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A68C90A-6F3C-46BB-8030-88D991549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669" y="2722368"/>
            <a:ext cx="2846502" cy="35730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F6308D0-263A-4034-AE78-7D7D32E93F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5268" y="1572421"/>
            <a:ext cx="4158134" cy="193657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67F8C9-87D6-49F6-BA3B-CAEE0E747532}"/>
              </a:ext>
            </a:extLst>
          </p:cNvPr>
          <p:cNvSpPr txBox="1"/>
          <p:nvPr/>
        </p:nvSpPr>
        <p:spPr>
          <a:xfrm>
            <a:off x="213575" y="1007568"/>
            <a:ext cx="58796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変数の名前を「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walk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0553C72-FE88-49ED-A4FB-8664EEA365CB}"/>
              </a:ext>
            </a:extLst>
          </p:cNvPr>
          <p:cNvSpPr txBox="1"/>
          <p:nvPr/>
        </p:nvSpPr>
        <p:spPr>
          <a:xfrm>
            <a:off x="162295" y="1088848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07788CE-3FBC-4203-9161-A7150F00D96C}"/>
              </a:ext>
            </a:extLst>
          </p:cNvPr>
          <p:cNvSpPr txBox="1"/>
          <p:nvPr/>
        </p:nvSpPr>
        <p:spPr>
          <a:xfrm>
            <a:off x="902030" y="1078598"/>
            <a:ext cx="624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7C6741-2A5B-415C-B747-7350D3A8E582}"/>
              </a:ext>
            </a:extLst>
          </p:cNvPr>
          <p:cNvSpPr txBox="1"/>
          <p:nvPr/>
        </p:nvSpPr>
        <p:spPr>
          <a:xfrm>
            <a:off x="4775529" y="1078598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74CE611-ECA6-42C8-B174-891F8905F1A4}"/>
              </a:ext>
            </a:extLst>
          </p:cNvPr>
          <p:cNvSpPr/>
          <p:nvPr/>
        </p:nvSpPr>
        <p:spPr>
          <a:xfrm>
            <a:off x="1190381" y="2150947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BA919F33-9C58-4E0F-8F17-4461B770D284}"/>
              </a:ext>
            </a:extLst>
          </p:cNvPr>
          <p:cNvSpPr/>
          <p:nvPr/>
        </p:nvSpPr>
        <p:spPr>
          <a:xfrm>
            <a:off x="5210718" y="4707099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7A6A9F7-FF23-43A6-895D-C5C55ACAA59A}"/>
              </a:ext>
            </a:extLst>
          </p:cNvPr>
          <p:cNvSpPr txBox="1"/>
          <p:nvPr/>
        </p:nvSpPr>
        <p:spPr>
          <a:xfrm>
            <a:off x="969770" y="159876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2F96944-F5AA-42BB-88B7-B5ADF0E12F44}"/>
              </a:ext>
            </a:extLst>
          </p:cNvPr>
          <p:cNvSpPr txBox="1"/>
          <p:nvPr/>
        </p:nvSpPr>
        <p:spPr>
          <a:xfrm>
            <a:off x="1450357" y="159934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C17190F-35A3-4FC2-9B4D-5D7FBB4B91C0}"/>
              </a:ext>
            </a:extLst>
          </p:cNvPr>
          <p:cNvSpPr txBox="1"/>
          <p:nvPr/>
        </p:nvSpPr>
        <p:spPr>
          <a:xfrm>
            <a:off x="1868206" y="160627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D3B582-6CC2-4C29-81B6-1E02D9DA98A0}"/>
              </a:ext>
            </a:extLst>
          </p:cNvPr>
          <p:cNvSpPr txBox="1"/>
          <p:nvPr/>
        </p:nvSpPr>
        <p:spPr>
          <a:xfrm>
            <a:off x="6357136" y="336563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E27184-103D-4AD3-9219-6650C81C89B6}"/>
              </a:ext>
            </a:extLst>
          </p:cNvPr>
          <p:cNvSpPr txBox="1"/>
          <p:nvPr/>
        </p:nvSpPr>
        <p:spPr>
          <a:xfrm>
            <a:off x="6784036" y="336519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CCC354B-B16F-49BC-8581-0D116B4DABCA}"/>
              </a:ext>
            </a:extLst>
          </p:cNvPr>
          <p:cNvSpPr txBox="1"/>
          <p:nvPr/>
        </p:nvSpPr>
        <p:spPr>
          <a:xfrm>
            <a:off x="6357136" y="270794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1482AA8-CC82-4FC3-8808-939011834839}"/>
              </a:ext>
            </a:extLst>
          </p:cNvPr>
          <p:cNvSpPr txBox="1"/>
          <p:nvPr/>
        </p:nvSpPr>
        <p:spPr>
          <a:xfrm>
            <a:off x="6051372" y="507673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6F85BD1-03CB-4FCA-9862-40A99134BC04}"/>
              </a:ext>
            </a:extLst>
          </p:cNvPr>
          <p:cNvSpPr txBox="1"/>
          <p:nvPr/>
        </p:nvSpPr>
        <p:spPr>
          <a:xfrm>
            <a:off x="6050223" y="570807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AC0BA94-229A-4EA0-A767-889C4898B63A}"/>
              </a:ext>
            </a:extLst>
          </p:cNvPr>
          <p:cNvSpPr txBox="1"/>
          <p:nvPr/>
        </p:nvSpPr>
        <p:spPr>
          <a:xfrm>
            <a:off x="8182458" y="5690488"/>
            <a:ext cx="2928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C9499AC-8414-4E98-8156-4B80DB8448D9}"/>
              </a:ext>
            </a:extLst>
          </p:cNvPr>
          <p:cNvSpPr txBox="1"/>
          <p:nvPr/>
        </p:nvSpPr>
        <p:spPr>
          <a:xfrm>
            <a:off x="285805" y="3648295"/>
            <a:ext cx="58796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同じ手順で「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」という名前の変数も作ります。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F3DBAE3-1AA6-45C9-BB70-5087C1E3F717}"/>
              </a:ext>
            </a:extLst>
          </p:cNvPr>
          <p:cNvSpPr txBox="1"/>
          <p:nvPr/>
        </p:nvSpPr>
        <p:spPr>
          <a:xfrm>
            <a:off x="3785320" y="3722530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42E16A2-176A-4258-91E5-B8C023E56F5A}"/>
              </a:ext>
            </a:extLst>
          </p:cNvPr>
          <p:cNvSpPr txBox="1"/>
          <p:nvPr/>
        </p:nvSpPr>
        <p:spPr>
          <a:xfrm>
            <a:off x="679991" y="3722530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01B9265-03DA-4294-8B2E-246332CB2797}"/>
              </a:ext>
            </a:extLst>
          </p:cNvPr>
          <p:cNvSpPr txBox="1"/>
          <p:nvPr/>
        </p:nvSpPr>
        <p:spPr>
          <a:xfrm>
            <a:off x="273816" y="3722530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E59E4C5C-30D4-48B7-AFC7-04668ECEB5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456" y="4180476"/>
            <a:ext cx="4157182" cy="1936576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7C65ADCA-EE8E-4935-AA24-8C6E96DAE954}"/>
              </a:ext>
            </a:extLst>
          </p:cNvPr>
          <p:cNvSpPr/>
          <p:nvPr/>
        </p:nvSpPr>
        <p:spPr>
          <a:xfrm>
            <a:off x="1238093" y="4759002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40D84D4-C62B-469A-8DA8-794E5DD251BB}"/>
              </a:ext>
            </a:extLst>
          </p:cNvPr>
          <p:cNvSpPr txBox="1"/>
          <p:nvPr/>
        </p:nvSpPr>
        <p:spPr>
          <a:xfrm>
            <a:off x="1017482" y="420682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41FF116-254C-4F3B-9569-2035F05E301F}"/>
              </a:ext>
            </a:extLst>
          </p:cNvPr>
          <p:cNvSpPr txBox="1"/>
          <p:nvPr/>
        </p:nvSpPr>
        <p:spPr>
          <a:xfrm>
            <a:off x="1498069" y="420740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2A89A7-0135-42B5-B100-207FB7A88E22}"/>
              </a:ext>
            </a:extLst>
          </p:cNvPr>
          <p:cNvSpPr txBox="1"/>
          <p:nvPr/>
        </p:nvSpPr>
        <p:spPr>
          <a:xfrm>
            <a:off x="1915918" y="421432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69C123A-2C05-42A3-BD14-025A21A3C1B6}"/>
              </a:ext>
            </a:extLst>
          </p:cNvPr>
          <p:cNvSpPr txBox="1"/>
          <p:nvPr/>
        </p:nvSpPr>
        <p:spPr>
          <a:xfrm>
            <a:off x="4481622" y="3722530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FE7FE5B-9AE5-4FCD-9D47-5AAEE1953940}"/>
              </a:ext>
            </a:extLst>
          </p:cNvPr>
          <p:cNvSpPr txBox="1"/>
          <p:nvPr/>
        </p:nvSpPr>
        <p:spPr>
          <a:xfrm>
            <a:off x="3105742" y="3722530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</p:spTree>
    <p:extLst>
      <p:ext uri="{BB962C8B-B14F-4D97-AF65-F5344CB8AC3E}">
        <p14:creationId xmlns:p14="http://schemas.microsoft.com/office/powerpoint/2010/main" val="18473759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4D704AA-1568-4DB4-A37F-651D62FE9FE4}"/>
              </a:ext>
            </a:extLst>
          </p:cNvPr>
          <p:cNvSpPr txBox="1"/>
          <p:nvPr/>
        </p:nvSpPr>
        <p:spPr>
          <a:xfrm>
            <a:off x="669280" y="4668362"/>
            <a:ext cx="83806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び、▼を押して「</a:t>
            </a:r>
            <a:r>
              <a:rPr kumimoji="1"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walk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60570BB-4F09-48C5-A2FD-7D34405A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771" y="4762269"/>
            <a:ext cx="2179509" cy="5715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5ED020-FFD9-4A81-866C-B212B373168A}"/>
              </a:ext>
            </a:extLst>
          </p:cNvPr>
          <p:cNvSpPr txBox="1"/>
          <p:nvPr/>
        </p:nvSpPr>
        <p:spPr>
          <a:xfrm>
            <a:off x="334735" y="1028826"/>
            <a:ext cx="45537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プレイヤーが歩いたときのプログラム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987ADF-22EA-4D5A-8BDF-6E750F5CE755}"/>
              </a:ext>
            </a:extLst>
          </p:cNvPr>
          <p:cNvSpPr txBox="1"/>
          <p:nvPr/>
        </p:nvSpPr>
        <p:spPr>
          <a:xfrm>
            <a:off x="1670539" y="1093626"/>
            <a:ext cx="49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1EBA191-D16E-47CC-B8FF-D67ED0A2A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539" y="1923985"/>
            <a:ext cx="2812024" cy="123454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5B8F8AE-5D7B-4FBC-BB83-2A5F76D010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59477" y="1887200"/>
            <a:ext cx="498356" cy="49835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AC4C0160-6192-40D3-87E1-814F7303DE56}"/>
              </a:ext>
            </a:extLst>
          </p:cNvPr>
          <p:cNvCxnSpPr>
            <a:cxnSpLocks/>
          </p:cNvCxnSpPr>
          <p:nvPr/>
        </p:nvCxnSpPr>
        <p:spPr>
          <a:xfrm>
            <a:off x="1357833" y="2168770"/>
            <a:ext cx="417964" cy="24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E2323B0-AB94-44A7-B5BA-7E56F5CADFDC}"/>
              </a:ext>
            </a:extLst>
          </p:cNvPr>
          <p:cNvSpPr txBox="1"/>
          <p:nvPr/>
        </p:nvSpPr>
        <p:spPr>
          <a:xfrm>
            <a:off x="2457351" y="1968715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1B804A9-4022-4814-A092-33CC112EB4D9}"/>
              </a:ext>
            </a:extLst>
          </p:cNvPr>
          <p:cNvSpPr txBox="1"/>
          <p:nvPr/>
        </p:nvSpPr>
        <p:spPr>
          <a:xfrm>
            <a:off x="3125564" y="1977507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427B2C74-5AB0-4B08-9C39-FD35E28DC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146" y="2496138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21BCD29D-F3A0-48E0-88E8-8E6A4B7A8E6D}"/>
              </a:ext>
            </a:extLst>
          </p:cNvPr>
          <p:cNvCxnSpPr>
            <a:cxnSpLocks/>
          </p:cNvCxnSpPr>
          <p:nvPr/>
        </p:nvCxnSpPr>
        <p:spPr>
          <a:xfrm>
            <a:off x="1384210" y="2617789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C4FF36-5CA0-462B-95BB-D1DCC76BEDD4}"/>
              </a:ext>
            </a:extLst>
          </p:cNvPr>
          <p:cNvSpPr txBox="1"/>
          <p:nvPr/>
        </p:nvSpPr>
        <p:spPr>
          <a:xfrm>
            <a:off x="1775797" y="2396111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B14A70-9376-4D75-AF47-A8D9A48767CA}"/>
              </a:ext>
            </a:extLst>
          </p:cNvPr>
          <p:cNvSpPr txBox="1"/>
          <p:nvPr/>
        </p:nvSpPr>
        <p:spPr>
          <a:xfrm>
            <a:off x="3256530" y="237852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5F383DA-CD91-4348-B682-CC984FAC2AEC}"/>
              </a:ext>
            </a:extLst>
          </p:cNvPr>
          <p:cNvSpPr txBox="1"/>
          <p:nvPr/>
        </p:nvSpPr>
        <p:spPr>
          <a:xfrm>
            <a:off x="664785" y="5506734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を選んで入れる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790ECC1-9151-4482-B609-35FE83167162}"/>
              </a:ext>
            </a:extLst>
          </p:cNvPr>
          <p:cNvSpPr txBox="1"/>
          <p:nvPr/>
        </p:nvSpPr>
        <p:spPr>
          <a:xfrm>
            <a:off x="3152804" y="55757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3637879-4EFA-4F38-A1E1-6C2A7767AF61}"/>
              </a:ext>
            </a:extLst>
          </p:cNvPr>
          <p:cNvSpPr txBox="1"/>
          <p:nvPr/>
        </p:nvSpPr>
        <p:spPr>
          <a:xfrm>
            <a:off x="894152" y="5562355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70D42417-5CAA-4494-80C2-A8FCD9CD594A}"/>
              </a:ext>
            </a:extLst>
          </p:cNvPr>
          <p:cNvCxnSpPr>
            <a:cxnSpLocks/>
          </p:cNvCxnSpPr>
          <p:nvPr/>
        </p:nvCxnSpPr>
        <p:spPr>
          <a:xfrm>
            <a:off x="3758498" y="2077534"/>
            <a:ext cx="0" cy="3273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27796B42-AF53-4FD5-96F8-F476058B1F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551995" y="1628949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87AFA16-F44B-4D2B-B4BD-8586CA2223C1}"/>
              </a:ext>
            </a:extLst>
          </p:cNvPr>
          <p:cNvSpPr txBox="1"/>
          <p:nvPr/>
        </p:nvSpPr>
        <p:spPr>
          <a:xfrm>
            <a:off x="650392" y="3745368"/>
            <a:ext cx="49964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F3366E9-6A11-4CEF-8F4D-A86500A833EC}"/>
              </a:ext>
            </a:extLst>
          </p:cNvPr>
          <p:cNvSpPr txBox="1"/>
          <p:nvPr/>
        </p:nvSpPr>
        <p:spPr>
          <a:xfrm>
            <a:off x="4712321" y="382713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21406002-AB6C-4CAE-A96D-CADA8B6F35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8121" y="3552791"/>
            <a:ext cx="1844200" cy="1005927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517DDFE-E616-4D6B-A609-0047AFD09CEB}"/>
              </a:ext>
            </a:extLst>
          </p:cNvPr>
          <p:cNvSpPr txBox="1"/>
          <p:nvPr/>
        </p:nvSpPr>
        <p:spPr>
          <a:xfrm>
            <a:off x="4310202" y="359203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E3FEED1-5FD9-4AC1-AD68-5CF41D0E7859}"/>
              </a:ext>
            </a:extLst>
          </p:cNvPr>
          <p:cNvSpPr txBox="1"/>
          <p:nvPr/>
        </p:nvSpPr>
        <p:spPr>
          <a:xfrm>
            <a:off x="3636180" y="359381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0468CE6-E0AB-4832-BE9B-E788135DA406}"/>
              </a:ext>
            </a:extLst>
          </p:cNvPr>
          <p:cNvSpPr txBox="1"/>
          <p:nvPr/>
        </p:nvSpPr>
        <p:spPr>
          <a:xfrm>
            <a:off x="4504297" y="475129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CBCCB6B-4D14-4681-BE48-FE547E615EFD}"/>
              </a:ext>
            </a:extLst>
          </p:cNvPr>
          <p:cNvSpPr txBox="1"/>
          <p:nvPr/>
        </p:nvSpPr>
        <p:spPr>
          <a:xfrm>
            <a:off x="848617" y="475248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8887B29-C7D0-41D4-A491-60E6D2536C82}"/>
              </a:ext>
            </a:extLst>
          </p:cNvPr>
          <p:cNvSpPr txBox="1"/>
          <p:nvPr/>
        </p:nvSpPr>
        <p:spPr>
          <a:xfrm>
            <a:off x="2097415" y="4835865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6FF18A2-916B-451F-8AF9-8529649F806D}"/>
              </a:ext>
            </a:extLst>
          </p:cNvPr>
          <p:cNvSpPr txBox="1"/>
          <p:nvPr/>
        </p:nvSpPr>
        <p:spPr>
          <a:xfrm>
            <a:off x="7553968" y="475248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5FA851DF-0EC2-4CD8-9FA6-B41CA260D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364" y="5651142"/>
            <a:ext cx="853514" cy="381033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37B8DF3-E3E9-4A25-9AE6-0FC30329FD0B}"/>
              </a:ext>
            </a:extLst>
          </p:cNvPr>
          <p:cNvSpPr txBox="1"/>
          <p:nvPr/>
        </p:nvSpPr>
        <p:spPr>
          <a:xfrm>
            <a:off x="3785738" y="556824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8C83639-FE77-4BE9-B72E-907228C8196D}"/>
              </a:ext>
            </a:extLst>
          </p:cNvPr>
          <p:cNvSpPr txBox="1"/>
          <p:nvPr/>
        </p:nvSpPr>
        <p:spPr>
          <a:xfrm>
            <a:off x="2272553" y="561704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5061F1-DB58-4FC2-8D28-B372E3114B7D}"/>
              </a:ext>
            </a:extLst>
          </p:cNvPr>
          <p:cNvSpPr txBox="1"/>
          <p:nvPr/>
        </p:nvSpPr>
        <p:spPr>
          <a:xfrm>
            <a:off x="5646882" y="475129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46815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8378C5F-5985-4BE8-AEA8-C409239DC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845" y="1944818"/>
            <a:ext cx="2796782" cy="1211685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4D704AA-1568-4DB4-A37F-651D62FE9FE4}"/>
              </a:ext>
            </a:extLst>
          </p:cNvPr>
          <p:cNvSpPr txBox="1"/>
          <p:nvPr/>
        </p:nvSpPr>
        <p:spPr>
          <a:xfrm>
            <a:off x="669281" y="4668362"/>
            <a:ext cx="47028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60570BB-4F09-48C5-A2FD-7D34405A4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771" y="4762269"/>
            <a:ext cx="2179509" cy="5715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5ED020-FFD9-4A81-866C-B212B373168A}"/>
              </a:ext>
            </a:extLst>
          </p:cNvPr>
          <p:cNvSpPr txBox="1"/>
          <p:nvPr/>
        </p:nvSpPr>
        <p:spPr>
          <a:xfrm>
            <a:off x="334735" y="1028826"/>
            <a:ext cx="45537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プレイヤーが落下したときのプログラム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987ADF-22EA-4D5A-8BDF-6E750F5CE755}"/>
              </a:ext>
            </a:extLst>
          </p:cNvPr>
          <p:cNvSpPr txBox="1"/>
          <p:nvPr/>
        </p:nvSpPr>
        <p:spPr>
          <a:xfrm>
            <a:off x="1670538" y="1093626"/>
            <a:ext cx="685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E5B8F8AE-5D7B-4FBC-BB83-2A5F76D010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59477" y="1887200"/>
            <a:ext cx="498356" cy="49835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AC4C0160-6192-40D3-87E1-814F7303DE56}"/>
              </a:ext>
            </a:extLst>
          </p:cNvPr>
          <p:cNvCxnSpPr>
            <a:cxnSpLocks/>
          </p:cNvCxnSpPr>
          <p:nvPr/>
        </p:nvCxnSpPr>
        <p:spPr>
          <a:xfrm>
            <a:off x="1357833" y="2168770"/>
            <a:ext cx="417964" cy="24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E2323B0-AB94-44A7-B5BA-7E56F5CADFDC}"/>
              </a:ext>
            </a:extLst>
          </p:cNvPr>
          <p:cNvSpPr txBox="1"/>
          <p:nvPr/>
        </p:nvSpPr>
        <p:spPr>
          <a:xfrm>
            <a:off x="2457350" y="1968715"/>
            <a:ext cx="5205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1B804A9-4022-4814-A092-33CC112EB4D9}"/>
              </a:ext>
            </a:extLst>
          </p:cNvPr>
          <p:cNvSpPr txBox="1"/>
          <p:nvPr/>
        </p:nvSpPr>
        <p:spPr>
          <a:xfrm>
            <a:off x="3239860" y="1977507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427B2C74-5AB0-4B08-9C39-FD35E28DC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146" y="2496138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21BCD29D-F3A0-48E0-88E8-8E6A4B7A8E6D}"/>
              </a:ext>
            </a:extLst>
          </p:cNvPr>
          <p:cNvCxnSpPr>
            <a:cxnSpLocks/>
          </p:cNvCxnSpPr>
          <p:nvPr/>
        </p:nvCxnSpPr>
        <p:spPr>
          <a:xfrm>
            <a:off x="1384210" y="2617789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C4FF36-5CA0-462B-95BB-D1DCC76BEDD4}"/>
              </a:ext>
            </a:extLst>
          </p:cNvPr>
          <p:cNvSpPr txBox="1"/>
          <p:nvPr/>
        </p:nvSpPr>
        <p:spPr>
          <a:xfrm>
            <a:off x="1775797" y="2396111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B14A70-9376-4D75-AF47-A8D9A48767CA}"/>
              </a:ext>
            </a:extLst>
          </p:cNvPr>
          <p:cNvSpPr txBox="1"/>
          <p:nvPr/>
        </p:nvSpPr>
        <p:spPr>
          <a:xfrm>
            <a:off x="3256530" y="237852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5F383DA-CD91-4348-B682-CC984FAC2AEC}"/>
              </a:ext>
            </a:extLst>
          </p:cNvPr>
          <p:cNvSpPr txBox="1"/>
          <p:nvPr/>
        </p:nvSpPr>
        <p:spPr>
          <a:xfrm>
            <a:off x="664785" y="5506734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を選んで入れる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790ECC1-9151-4482-B609-35FE83167162}"/>
              </a:ext>
            </a:extLst>
          </p:cNvPr>
          <p:cNvSpPr txBox="1"/>
          <p:nvPr/>
        </p:nvSpPr>
        <p:spPr>
          <a:xfrm>
            <a:off x="3152804" y="55757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3637879-4EFA-4F38-A1E1-6C2A7767AF61}"/>
              </a:ext>
            </a:extLst>
          </p:cNvPr>
          <p:cNvSpPr txBox="1"/>
          <p:nvPr/>
        </p:nvSpPr>
        <p:spPr>
          <a:xfrm>
            <a:off x="894152" y="5562355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70D42417-5CAA-4494-80C2-A8FCD9CD594A}"/>
              </a:ext>
            </a:extLst>
          </p:cNvPr>
          <p:cNvCxnSpPr>
            <a:cxnSpLocks/>
          </p:cNvCxnSpPr>
          <p:nvPr/>
        </p:nvCxnSpPr>
        <p:spPr>
          <a:xfrm>
            <a:off x="3758498" y="2077534"/>
            <a:ext cx="0" cy="3273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27796B42-AF53-4FD5-96F8-F476058B1F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657502" y="1628949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0468CE6-E0AB-4832-BE9B-E788135DA406}"/>
              </a:ext>
            </a:extLst>
          </p:cNvPr>
          <p:cNvSpPr txBox="1"/>
          <p:nvPr/>
        </p:nvSpPr>
        <p:spPr>
          <a:xfrm>
            <a:off x="4510680" y="474588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CBCCB6B-4D14-4681-BE48-FE547E615EFD}"/>
              </a:ext>
            </a:extLst>
          </p:cNvPr>
          <p:cNvSpPr txBox="1"/>
          <p:nvPr/>
        </p:nvSpPr>
        <p:spPr>
          <a:xfrm>
            <a:off x="848617" y="475248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8887B29-C7D0-41D4-A491-60E6D2536C82}"/>
              </a:ext>
            </a:extLst>
          </p:cNvPr>
          <p:cNvSpPr txBox="1"/>
          <p:nvPr/>
        </p:nvSpPr>
        <p:spPr>
          <a:xfrm>
            <a:off x="2097415" y="4835865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5FA851DF-0EC2-4CD8-9FA6-B41CA260DB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364" y="5651142"/>
            <a:ext cx="853514" cy="381033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37B8DF3-E3E9-4A25-9AE6-0FC30329FD0B}"/>
              </a:ext>
            </a:extLst>
          </p:cNvPr>
          <p:cNvSpPr txBox="1"/>
          <p:nvPr/>
        </p:nvSpPr>
        <p:spPr>
          <a:xfrm>
            <a:off x="3785738" y="556824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8C83639-FE77-4BE9-B72E-907228C8196D}"/>
              </a:ext>
            </a:extLst>
          </p:cNvPr>
          <p:cNvSpPr txBox="1"/>
          <p:nvPr/>
        </p:nvSpPr>
        <p:spPr>
          <a:xfrm>
            <a:off x="2272553" y="561704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85E8103-E972-4ABD-A5A2-BE7AE88BF977}"/>
              </a:ext>
            </a:extLst>
          </p:cNvPr>
          <p:cNvSpPr txBox="1"/>
          <p:nvPr/>
        </p:nvSpPr>
        <p:spPr>
          <a:xfrm>
            <a:off x="645908" y="3747632"/>
            <a:ext cx="80694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落下した時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4D46E1B-CFCF-46F8-9EBD-AC883B09A254}"/>
              </a:ext>
            </a:extLst>
          </p:cNvPr>
          <p:cNvSpPr txBox="1"/>
          <p:nvPr/>
        </p:nvSpPr>
        <p:spPr>
          <a:xfrm>
            <a:off x="4707838" y="38294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71830B3-A9C0-4104-9A92-E038085A8BE3}"/>
              </a:ext>
            </a:extLst>
          </p:cNvPr>
          <p:cNvSpPr txBox="1"/>
          <p:nvPr/>
        </p:nvSpPr>
        <p:spPr>
          <a:xfrm>
            <a:off x="7210193" y="3829401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5172F935-6B84-46D9-958B-85292F18DF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3638" y="3555055"/>
            <a:ext cx="1844200" cy="1005927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FBC4008-2ECF-4E12-A9AF-17407E6DF0E0}"/>
              </a:ext>
            </a:extLst>
          </p:cNvPr>
          <p:cNvSpPr txBox="1"/>
          <p:nvPr/>
        </p:nvSpPr>
        <p:spPr>
          <a:xfrm>
            <a:off x="5598792" y="3829401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らっか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CB6B257-AD66-43DD-BD1B-4643AB483A5A}"/>
              </a:ext>
            </a:extLst>
          </p:cNvPr>
          <p:cNvSpPr txBox="1"/>
          <p:nvPr/>
        </p:nvSpPr>
        <p:spPr>
          <a:xfrm>
            <a:off x="6533123" y="38294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E48EF8-407B-4B78-A80D-5B3197F8D3E4}"/>
              </a:ext>
            </a:extLst>
          </p:cNvPr>
          <p:cNvSpPr txBox="1"/>
          <p:nvPr/>
        </p:nvSpPr>
        <p:spPr>
          <a:xfrm>
            <a:off x="4305719" y="359430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690C571-6837-4F08-B9C7-31AF4E1C4371}"/>
              </a:ext>
            </a:extLst>
          </p:cNvPr>
          <p:cNvSpPr txBox="1"/>
          <p:nvPr/>
        </p:nvSpPr>
        <p:spPr>
          <a:xfrm>
            <a:off x="3631697" y="359608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22925809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01B5F3-4565-43EB-AF9E-A5F153BDEE41}"/>
              </a:ext>
            </a:extLst>
          </p:cNvPr>
          <p:cNvSpPr txBox="1"/>
          <p:nvPr/>
        </p:nvSpPr>
        <p:spPr>
          <a:xfrm>
            <a:off x="334735" y="1028826"/>
            <a:ext cx="45537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雨を降らせるプログラム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3D56C3-CA91-4E08-8A31-DB10C061641C}"/>
              </a:ext>
            </a:extLst>
          </p:cNvPr>
          <p:cNvSpPr txBox="1"/>
          <p:nvPr/>
        </p:nvSpPr>
        <p:spPr>
          <a:xfrm>
            <a:off x="325943" y="1108072"/>
            <a:ext cx="4484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4644624-913B-4CF1-ADE1-B0461284CA16}"/>
              </a:ext>
            </a:extLst>
          </p:cNvPr>
          <p:cNvSpPr txBox="1"/>
          <p:nvPr/>
        </p:nvSpPr>
        <p:spPr>
          <a:xfrm>
            <a:off x="783143" y="1099539"/>
            <a:ext cx="4484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8965A9-4F35-41B1-8BE2-270194ADD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549" y="1650614"/>
            <a:ext cx="6401355" cy="2110923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34F92A5-4F3E-4E3F-933A-0B623389CF46}"/>
              </a:ext>
            </a:extLst>
          </p:cNvPr>
          <p:cNvSpPr txBox="1"/>
          <p:nvPr/>
        </p:nvSpPr>
        <p:spPr>
          <a:xfrm>
            <a:off x="960715" y="4018166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C41EAF-BCAF-4CE8-B0CE-43FC97A8D1E0}"/>
              </a:ext>
            </a:extLst>
          </p:cNvPr>
          <p:cNvSpPr txBox="1"/>
          <p:nvPr/>
        </p:nvSpPr>
        <p:spPr>
          <a:xfrm>
            <a:off x="4346926" y="4078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DF785EA4-3011-459E-9ACA-BEDEAA02FA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0873" y="170435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3397D164-CEB6-4B9C-A3BA-942B652C2FB9}"/>
              </a:ext>
            </a:extLst>
          </p:cNvPr>
          <p:cNvCxnSpPr>
            <a:cxnSpLocks/>
          </p:cNvCxnSpPr>
          <p:nvPr/>
        </p:nvCxnSpPr>
        <p:spPr>
          <a:xfrm>
            <a:off x="1212865" y="1928717"/>
            <a:ext cx="36289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図 44">
            <a:extLst>
              <a:ext uri="{FF2B5EF4-FFF2-40B4-BE49-F238E27FC236}">
                <a16:creationId xmlns:a16="http://schemas.microsoft.com/office/drawing/2014/main" id="{F66C457C-36EE-4360-9A7D-3FEEB04A9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1689" y="3830490"/>
            <a:ext cx="1486029" cy="990686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C2EB268-CA7D-4886-B3B6-5A4B0C6EBC68}"/>
              </a:ext>
            </a:extLst>
          </p:cNvPr>
          <p:cNvSpPr/>
          <p:nvPr/>
        </p:nvSpPr>
        <p:spPr>
          <a:xfrm>
            <a:off x="1802424" y="2685473"/>
            <a:ext cx="1854048" cy="42700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六角形 46">
            <a:extLst>
              <a:ext uri="{FF2B5EF4-FFF2-40B4-BE49-F238E27FC236}">
                <a16:creationId xmlns:a16="http://schemas.microsoft.com/office/drawing/2014/main" id="{0CE37D77-DEAA-4CEF-AF21-66181B316CE8}"/>
              </a:ext>
            </a:extLst>
          </p:cNvPr>
          <p:cNvSpPr/>
          <p:nvPr/>
        </p:nvSpPr>
        <p:spPr>
          <a:xfrm>
            <a:off x="2110154" y="2175938"/>
            <a:ext cx="2303584" cy="47362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六角形 47">
            <a:extLst>
              <a:ext uri="{FF2B5EF4-FFF2-40B4-BE49-F238E27FC236}">
                <a16:creationId xmlns:a16="http://schemas.microsoft.com/office/drawing/2014/main" id="{582C5A79-A385-4398-A4FE-2F85414DA072}"/>
              </a:ext>
            </a:extLst>
          </p:cNvPr>
          <p:cNvSpPr/>
          <p:nvPr/>
        </p:nvSpPr>
        <p:spPr>
          <a:xfrm>
            <a:off x="5120054" y="2171153"/>
            <a:ext cx="2303584" cy="47362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4B3E3EB-7D1E-4D5E-A08E-FFD113A1F2A6}"/>
              </a:ext>
            </a:extLst>
          </p:cNvPr>
          <p:cNvSpPr txBox="1"/>
          <p:nvPr/>
        </p:nvSpPr>
        <p:spPr>
          <a:xfrm>
            <a:off x="916983" y="5926172"/>
            <a:ext cx="68598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41F732C-8263-406E-837D-1464696E664A}"/>
              </a:ext>
            </a:extLst>
          </p:cNvPr>
          <p:cNvSpPr txBox="1"/>
          <p:nvPr/>
        </p:nvSpPr>
        <p:spPr>
          <a:xfrm>
            <a:off x="1128445" y="5995125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5AF73BB-23F3-4BA8-8ABA-D4AAE5C698EC}"/>
              </a:ext>
            </a:extLst>
          </p:cNvPr>
          <p:cNvSpPr txBox="1"/>
          <p:nvPr/>
        </p:nvSpPr>
        <p:spPr>
          <a:xfrm>
            <a:off x="4059616" y="599860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499C3BD-7F7B-44BC-B286-4EDACECAD008}"/>
              </a:ext>
            </a:extLst>
          </p:cNvPr>
          <p:cNvSpPr txBox="1"/>
          <p:nvPr/>
        </p:nvSpPr>
        <p:spPr>
          <a:xfrm>
            <a:off x="6559783" y="600590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0725FF8-BE2C-4FAE-927A-BBC41B68536D}"/>
              </a:ext>
            </a:extLst>
          </p:cNvPr>
          <p:cNvCxnSpPr>
            <a:cxnSpLocks/>
          </p:cNvCxnSpPr>
          <p:nvPr/>
        </p:nvCxnSpPr>
        <p:spPr>
          <a:xfrm>
            <a:off x="1231551" y="2405019"/>
            <a:ext cx="432969" cy="29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81346C96-C577-4DF1-9980-37CCFB1A49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4211" y="2277002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3627B82-FF8C-47FE-9C8C-55195649C896}"/>
              </a:ext>
            </a:extLst>
          </p:cNvPr>
          <p:cNvSpPr txBox="1"/>
          <p:nvPr/>
        </p:nvSpPr>
        <p:spPr>
          <a:xfrm>
            <a:off x="960715" y="4972169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F84D21-8B9A-4BA4-B935-390F16DD2DD5}"/>
              </a:ext>
            </a:extLst>
          </p:cNvPr>
          <p:cNvSpPr txBox="1"/>
          <p:nvPr/>
        </p:nvSpPr>
        <p:spPr>
          <a:xfrm>
            <a:off x="4113391" y="50277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CAC4A3F-85E7-4286-AAEB-4458A19F03BB}"/>
              </a:ext>
            </a:extLst>
          </p:cNvPr>
          <p:cNvSpPr txBox="1"/>
          <p:nvPr/>
        </p:nvSpPr>
        <p:spPr>
          <a:xfrm>
            <a:off x="1190082" y="5027790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6C6FD698-3B13-4060-8186-8A66F642BE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0742" y="4817417"/>
            <a:ext cx="1508891" cy="104403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FB2819CC-04AB-438B-862C-5B1F0113D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673" y="5719331"/>
            <a:ext cx="1508891" cy="1044030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261D4B-4AB6-469B-8761-88D26944C653}"/>
              </a:ext>
            </a:extLst>
          </p:cNvPr>
          <p:cNvSpPr txBox="1"/>
          <p:nvPr/>
        </p:nvSpPr>
        <p:spPr>
          <a:xfrm>
            <a:off x="2900368" y="484329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B37B76-F98C-4602-84B4-901C5DA2435E}"/>
              </a:ext>
            </a:extLst>
          </p:cNvPr>
          <p:cNvSpPr txBox="1"/>
          <p:nvPr/>
        </p:nvSpPr>
        <p:spPr>
          <a:xfrm>
            <a:off x="5317929" y="574110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DA5FC4F5-2D00-4D1D-B949-3345260965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4365" y="6101406"/>
            <a:ext cx="1569424" cy="35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606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8965A9-4F35-41B1-8BE2-270194ADD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549" y="1650614"/>
            <a:ext cx="6401355" cy="2110923"/>
          </a:xfrm>
          <a:prstGeom prst="rect">
            <a:avLst/>
          </a:prstGeom>
        </p:spPr>
      </p:pic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C2EB268-CA7D-4886-B3B6-5A4B0C6EBC68}"/>
              </a:ext>
            </a:extLst>
          </p:cNvPr>
          <p:cNvSpPr/>
          <p:nvPr/>
        </p:nvSpPr>
        <p:spPr>
          <a:xfrm>
            <a:off x="1802424" y="2685473"/>
            <a:ext cx="1854048" cy="42700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0725FF8-BE2C-4FAE-927A-BBC41B68536D}"/>
              </a:ext>
            </a:extLst>
          </p:cNvPr>
          <p:cNvCxnSpPr>
            <a:cxnSpLocks/>
            <a:stCxn id="55" idx="2"/>
          </p:cNvCxnSpPr>
          <p:nvPr/>
        </p:nvCxnSpPr>
        <p:spPr>
          <a:xfrm>
            <a:off x="4029966" y="1559846"/>
            <a:ext cx="0" cy="6762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81346C96-C577-4DF1-9980-37CCFB1A49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99698" y="111112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61EE8347-D2AF-4632-92AA-ACB529705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221" y="1111120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F5FE8274-27BB-433C-AEA2-6E588280FCAB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2975584" y="1568320"/>
            <a:ext cx="0" cy="7026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37D260D-3664-4D72-A908-9E4D93E0686A}"/>
              </a:ext>
            </a:extLst>
          </p:cNvPr>
          <p:cNvSpPr txBox="1"/>
          <p:nvPr/>
        </p:nvSpPr>
        <p:spPr>
          <a:xfrm>
            <a:off x="382618" y="3761537"/>
            <a:ext cx="40548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DED8F31-813F-47B8-85D4-2BBBD4375BF4}"/>
              </a:ext>
            </a:extLst>
          </p:cNvPr>
          <p:cNvSpPr txBox="1"/>
          <p:nvPr/>
        </p:nvSpPr>
        <p:spPr>
          <a:xfrm>
            <a:off x="594080" y="3830490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F46DB66-22E5-4FDC-BFBF-3AFD8824B0A3}"/>
              </a:ext>
            </a:extLst>
          </p:cNvPr>
          <p:cNvSpPr txBox="1"/>
          <p:nvPr/>
        </p:nvSpPr>
        <p:spPr>
          <a:xfrm>
            <a:off x="3525251" y="38339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00E368A9-33A9-4994-84AA-37DF16ACE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709" y="3926966"/>
            <a:ext cx="1585097" cy="396274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CED08E78-5BEE-40A3-A2DD-4C1FA75D7BAE}"/>
              </a:ext>
            </a:extLst>
          </p:cNvPr>
          <p:cNvSpPr txBox="1"/>
          <p:nvPr/>
        </p:nvSpPr>
        <p:spPr>
          <a:xfrm>
            <a:off x="387090" y="4366974"/>
            <a:ext cx="85470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、「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を選んで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に入れる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7527974-64A4-481C-AA1C-95A64739BC63}"/>
              </a:ext>
            </a:extLst>
          </p:cNvPr>
          <p:cNvSpPr txBox="1"/>
          <p:nvPr/>
        </p:nvSpPr>
        <p:spPr>
          <a:xfrm>
            <a:off x="5357263" y="44286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EF469A7-C8CE-481E-93CB-4D402AB8FA46}"/>
              </a:ext>
            </a:extLst>
          </p:cNvPr>
          <p:cNvSpPr txBox="1"/>
          <p:nvPr/>
        </p:nvSpPr>
        <p:spPr>
          <a:xfrm>
            <a:off x="566427" y="4451101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E745041-8E58-474A-839C-51839D331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7706" y="4486815"/>
            <a:ext cx="800169" cy="457240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045A22D-583A-4D15-917D-2F36562DB610}"/>
              </a:ext>
            </a:extLst>
          </p:cNvPr>
          <p:cNvSpPr txBox="1"/>
          <p:nvPr/>
        </p:nvSpPr>
        <p:spPr>
          <a:xfrm>
            <a:off x="3108565" y="4428639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095276FA-2E66-4501-84A7-A57157C19B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88" y="4517297"/>
            <a:ext cx="1585097" cy="39627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9C49AEC-B8E3-4306-B529-682AC0539D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534" y="4524918"/>
            <a:ext cx="853514" cy="381033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7262549-9F9C-4F41-A2B6-7ABFEE4EBDA5}"/>
              </a:ext>
            </a:extLst>
          </p:cNvPr>
          <p:cNvSpPr txBox="1"/>
          <p:nvPr/>
        </p:nvSpPr>
        <p:spPr>
          <a:xfrm>
            <a:off x="7909101" y="4439733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013AC01-4B91-4072-9466-ED0DBDCD7329}"/>
              </a:ext>
            </a:extLst>
          </p:cNvPr>
          <p:cNvSpPr txBox="1"/>
          <p:nvPr/>
        </p:nvSpPr>
        <p:spPr>
          <a:xfrm>
            <a:off x="382618" y="5264786"/>
            <a:ext cx="40548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8652A9E-063B-4382-83B5-CAF9AB8526F7}"/>
              </a:ext>
            </a:extLst>
          </p:cNvPr>
          <p:cNvSpPr txBox="1"/>
          <p:nvPr/>
        </p:nvSpPr>
        <p:spPr>
          <a:xfrm>
            <a:off x="594080" y="5333739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465EE59-921D-42D9-B186-24955634AA1F}"/>
              </a:ext>
            </a:extLst>
          </p:cNvPr>
          <p:cNvSpPr txBox="1"/>
          <p:nvPr/>
        </p:nvSpPr>
        <p:spPr>
          <a:xfrm>
            <a:off x="3525251" y="533722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3AB0AE87-F252-4576-A643-871C7B7EB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709" y="5430215"/>
            <a:ext cx="1585097" cy="396274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18E46CE-D2D1-460C-A395-870B397C3BE4}"/>
              </a:ext>
            </a:extLst>
          </p:cNvPr>
          <p:cNvSpPr txBox="1"/>
          <p:nvPr/>
        </p:nvSpPr>
        <p:spPr>
          <a:xfrm>
            <a:off x="387090" y="5870223"/>
            <a:ext cx="85470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、「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を選んで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に入れる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FFF9ABC-ED32-4EFC-BF41-F3B66C89DB80}"/>
              </a:ext>
            </a:extLst>
          </p:cNvPr>
          <p:cNvSpPr txBox="1"/>
          <p:nvPr/>
        </p:nvSpPr>
        <p:spPr>
          <a:xfrm>
            <a:off x="5357263" y="59318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9FCF23D-5D47-4B89-AF7A-4E78DAB4CF39}"/>
              </a:ext>
            </a:extLst>
          </p:cNvPr>
          <p:cNvSpPr txBox="1"/>
          <p:nvPr/>
        </p:nvSpPr>
        <p:spPr>
          <a:xfrm>
            <a:off x="566427" y="5954350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740055F-784B-4AFA-A228-324B5C2EB1C6}"/>
              </a:ext>
            </a:extLst>
          </p:cNvPr>
          <p:cNvSpPr txBox="1"/>
          <p:nvPr/>
        </p:nvSpPr>
        <p:spPr>
          <a:xfrm>
            <a:off x="3108565" y="5931888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58BDF2C2-2AC2-49FC-9B79-FB79F8FA35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88" y="6020546"/>
            <a:ext cx="1585097" cy="396274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0E17E442-DD22-4822-B689-759656C980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534" y="6028167"/>
            <a:ext cx="853514" cy="38103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DB05667-5340-43B7-9220-B3B303D9DC5F}"/>
              </a:ext>
            </a:extLst>
          </p:cNvPr>
          <p:cNvSpPr txBox="1"/>
          <p:nvPr/>
        </p:nvSpPr>
        <p:spPr>
          <a:xfrm>
            <a:off x="7909101" y="5942982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672B18E7-3F45-4985-A94F-850E92F3AB8E}"/>
              </a:ext>
            </a:extLst>
          </p:cNvPr>
          <p:cNvCxnSpPr>
            <a:cxnSpLocks/>
            <a:stCxn id="91" idx="2"/>
          </p:cNvCxnSpPr>
          <p:nvPr/>
        </p:nvCxnSpPr>
        <p:spPr>
          <a:xfrm>
            <a:off x="6749720" y="1522613"/>
            <a:ext cx="0" cy="6762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図 90">
            <a:extLst>
              <a:ext uri="{FF2B5EF4-FFF2-40B4-BE49-F238E27FC236}">
                <a16:creationId xmlns:a16="http://schemas.microsoft.com/office/drawing/2014/main" id="{79BA240F-5E8B-47FF-8FC7-406F032D66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19452" y="107388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id="{25989779-E87A-47D5-9A00-76EA31975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975" y="107388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350CE7FD-81ED-45C1-B30F-88A969754AFC}"/>
              </a:ext>
            </a:extLst>
          </p:cNvPr>
          <p:cNvCxnSpPr>
            <a:cxnSpLocks/>
            <a:stCxn id="92" idx="2"/>
          </p:cNvCxnSpPr>
          <p:nvPr/>
        </p:nvCxnSpPr>
        <p:spPr>
          <a:xfrm>
            <a:off x="5695338" y="1531087"/>
            <a:ext cx="0" cy="7026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図 15">
            <a:extLst>
              <a:ext uri="{FF2B5EF4-FFF2-40B4-BE49-F238E27FC236}">
                <a16:creationId xmlns:a16="http://schemas.microsoft.com/office/drawing/2014/main" id="{DCF15574-FC41-4F22-9D1F-55A52D6CDB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3975" y="6027555"/>
            <a:ext cx="754445" cy="396274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DC174A9-93AF-4E53-8212-A9B34EED03CC}"/>
              </a:ext>
            </a:extLst>
          </p:cNvPr>
          <p:cNvSpPr txBox="1"/>
          <p:nvPr/>
        </p:nvSpPr>
        <p:spPr>
          <a:xfrm>
            <a:off x="3693913" y="220391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249FDB99-C15C-444E-84C5-5BFE7039B7F9}"/>
              </a:ext>
            </a:extLst>
          </p:cNvPr>
          <p:cNvSpPr txBox="1"/>
          <p:nvPr/>
        </p:nvSpPr>
        <p:spPr>
          <a:xfrm>
            <a:off x="6634085" y="220393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B80E307-DCBA-4840-B406-0AFF91C47917}"/>
              </a:ext>
            </a:extLst>
          </p:cNvPr>
          <p:cNvSpPr txBox="1"/>
          <p:nvPr/>
        </p:nvSpPr>
        <p:spPr>
          <a:xfrm>
            <a:off x="4573019" y="4488475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B3C307C7-A778-4BBE-AA68-F08D6051177B}"/>
              </a:ext>
            </a:extLst>
          </p:cNvPr>
          <p:cNvSpPr txBox="1"/>
          <p:nvPr/>
        </p:nvSpPr>
        <p:spPr>
          <a:xfrm>
            <a:off x="4563208" y="599313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3482943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66E35AE-3D5C-4062-B976-7AE54CA5889F}"/>
              </a:ext>
            </a:extLst>
          </p:cNvPr>
          <p:cNvSpPr txBox="1"/>
          <p:nvPr/>
        </p:nvSpPr>
        <p:spPr>
          <a:xfrm>
            <a:off x="334735" y="3969407"/>
            <a:ext cx="85470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「ゲームプレイ」から　　　　　　　　　を選び、▼を押して「雨」に変更する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58965A9-4F35-41B1-8BE2-270194ADD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549" y="1650614"/>
            <a:ext cx="6401355" cy="2110923"/>
          </a:xfrm>
          <a:prstGeom prst="rect">
            <a:avLst/>
          </a:prstGeom>
        </p:spPr>
      </p:pic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40631ADA-18D9-4A68-8682-2C1CAC9FF2C7}"/>
              </a:ext>
            </a:extLst>
          </p:cNvPr>
          <p:cNvCxnSpPr>
            <a:cxnSpLocks/>
          </p:cNvCxnSpPr>
          <p:nvPr/>
        </p:nvCxnSpPr>
        <p:spPr>
          <a:xfrm>
            <a:off x="1262901" y="2888593"/>
            <a:ext cx="5922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701A2AE9-98B0-467E-B340-58196541D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29" y="2706075"/>
            <a:ext cx="466725" cy="4572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2EBA39D-717C-454D-B098-F8D8AE85EACC}"/>
              </a:ext>
            </a:extLst>
          </p:cNvPr>
          <p:cNvSpPr txBox="1"/>
          <p:nvPr/>
        </p:nvSpPr>
        <p:spPr>
          <a:xfrm>
            <a:off x="4871863" y="405095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50816E5-DBF8-43F4-8B8B-81878CF03C8D}"/>
              </a:ext>
            </a:extLst>
          </p:cNvPr>
          <p:cNvSpPr txBox="1"/>
          <p:nvPr/>
        </p:nvSpPr>
        <p:spPr>
          <a:xfrm>
            <a:off x="7563572" y="4050958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628C9BD-3E6F-4ADE-8352-A9C03945F431}"/>
              </a:ext>
            </a:extLst>
          </p:cNvPr>
          <p:cNvSpPr txBox="1"/>
          <p:nvPr/>
        </p:nvSpPr>
        <p:spPr>
          <a:xfrm>
            <a:off x="6945130" y="4050958"/>
            <a:ext cx="47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9764D9D-DFCE-45F9-A71A-BDA35E67FAA3}"/>
              </a:ext>
            </a:extLst>
          </p:cNvPr>
          <p:cNvSpPr txBox="1"/>
          <p:nvPr/>
        </p:nvSpPr>
        <p:spPr>
          <a:xfrm>
            <a:off x="6066212" y="4050958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4241BD2-D5A5-4364-B65C-A8204B6B6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499" y="4060046"/>
            <a:ext cx="2049958" cy="57155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F9C5B72-8D48-4593-A74B-E77270307352}"/>
              </a:ext>
            </a:extLst>
          </p:cNvPr>
          <p:cNvSpPr txBox="1"/>
          <p:nvPr/>
        </p:nvSpPr>
        <p:spPr>
          <a:xfrm>
            <a:off x="3693913" y="220391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35C904F-EB8A-4F50-8B7A-1BBB2448F4E4}"/>
              </a:ext>
            </a:extLst>
          </p:cNvPr>
          <p:cNvSpPr txBox="1"/>
          <p:nvPr/>
        </p:nvSpPr>
        <p:spPr>
          <a:xfrm>
            <a:off x="6634085" y="220393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707E62F-FF32-459B-B05F-AEE5FD4098BC}"/>
              </a:ext>
            </a:extLst>
          </p:cNvPr>
          <p:cNvSpPr txBox="1"/>
          <p:nvPr/>
        </p:nvSpPr>
        <p:spPr>
          <a:xfrm>
            <a:off x="2674774" y="267974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32CB6FD-8C4D-4AF6-A0FE-40FD089C6F99}"/>
              </a:ext>
            </a:extLst>
          </p:cNvPr>
          <p:cNvSpPr txBox="1"/>
          <p:nvPr/>
        </p:nvSpPr>
        <p:spPr>
          <a:xfrm>
            <a:off x="1771646" y="2679747"/>
            <a:ext cx="5922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0300568-490B-44E7-8E4E-53D4A099E90B}"/>
              </a:ext>
            </a:extLst>
          </p:cNvPr>
          <p:cNvSpPr txBox="1"/>
          <p:nvPr/>
        </p:nvSpPr>
        <p:spPr>
          <a:xfrm>
            <a:off x="2183614" y="2680770"/>
            <a:ext cx="467917" cy="19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5650C2B-A3F6-47DD-A4A6-C8787EC880A1}"/>
              </a:ext>
            </a:extLst>
          </p:cNvPr>
          <p:cNvSpPr txBox="1"/>
          <p:nvPr/>
        </p:nvSpPr>
        <p:spPr>
          <a:xfrm>
            <a:off x="3608996" y="411580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9594EF6-7FC6-446D-AAFC-13435D29F13E}"/>
              </a:ext>
            </a:extLst>
          </p:cNvPr>
          <p:cNvSpPr txBox="1"/>
          <p:nvPr/>
        </p:nvSpPr>
        <p:spPr>
          <a:xfrm>
            <a:off x="2705868" y="4115810"/>
            <a:ext cx="5922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7F59524-0351-4E52-AF9E-5B47F6EC4C1A}"/>
              </a:ext>
            </a:extLst>
          </p:cNvPr>
          <p:cNvSpPr txBox="1"/>
          <p:nvPr/>
        </p:nvSpPr>
        <p:spPr>
          <a:xfrm>
            <a:off x="3117836" y="4116833"/>
            <a:ext cx="467917" cy="19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てんき</a:t>
            </a:r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9A9E02D2-990D-4858-8329-18E5361933CA}"/>
              </a:ext>
            </a:extLst>
          </p:cNvPr>
          <p:cNvGrpSpPr/>
          <p:nvPr/>
        </p:nvGrpSpPr>
        <p:grpSpPr>
          <a:xfrm>
            <a:off x="6906217" y="5019575"/>
            <a:ext cx="1215452" cy="1215452"/>
            <a:chOff x="5638108" y="5543188"/>
            <a:chExt cx="1215452" cy="1215452"/>
          </a:xfrm>
        </p:grpSpPr>
        <p:sp>
          <p:nvSpPr>
            <p:cNvPr id="66" name="楕円 65">
              <a:extLst>
                <a:ext uri="{FF2B5EF4-FFF2-40B4-BE49-F238E27FC236}">
                  <a16:creationId xmlns:a16="http://schemas.microsoft.com/office/drawing/2014/main" id="{902F27BC-669D-4458-88AA-A64DE98D442F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EE9C2AA9-5695-4109-BDA9-1722C04C95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8B4C1B1-56C5-4FE6-AA1C-B592389F7E1C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F3948F4-B19A-4982-A3CB-4F3636B8AD7F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02558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8" y="1010988"/>
            <a:ext cx="769527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キーを押して歩いてみましょう。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ACCF5-24AF-4880-BB05-A36F1DC3F1F6}"/>
              </a:ext>
            </a:extLst>
          </p:cNvPr>
          <p:cNvSpPr txBox="1"/>
          <p:nvPr/>
        </p:nvSpPr>
        <p:spPr>
          <a:xfrm>
            <a:off x="2284191" y="98264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1676044" y="982643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2934" y="1477269"/>
            <a:ext cx="7384241" cy="478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441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7" y="1010988"/>
            <a:ext cx="799017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雨は降りませんでした。スペースキーを押してジャンプしてみましょう。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ACCF5-24AF-4880-BB05-A36F1DC3F1F6}"/>
              </a:ext>
            </a:extLst>
          </p:cNvPr>
          <p:cNvSpPr txBox="1"/>
          <p:nvPr/>
        </p:nvSpPr>
        <p:spPr>
          <a:xfrm>
            <a:off x="663891" y="98264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4885237" y="982643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2934" y="1477269"/>
            <a:ext cx="7384241" cy="478291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A39AA7-639A-4DE2-ABA8-7FAB700B8DAA}"/>
              </a:ext>
            </a:extLst>
          </p:cNvPr>
          <p:cNvSpPr txBox="1"/>
          <p:nvPr/>
        </p:nvSpPr>
        <p:spPr>
          <a:xfrm>
            <a:off x="1207240" y="982643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</p:spTree>
    <p:extLst>
      <p:ext uri="{BB962C8B-B14F-4D97-AF65-F5344CB8AC3E}">
        <p14:creationId xmlns:p14="http://schemas.microsoft.com/office/powerpoint/2010/main" val="183905237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7" y="1010988"/>
            <a:ext cx="799017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雨が降ってきました！建物の中に入って雨宿りをしましょう。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ACCF5-24AF-4880-BB05-A36F1DC3F1F6}"/>
              </a:ext>
            </a:extLst>
          </p:cNvPr>
          <p:cNvSpPr txBox="1"/>
          <p:nvPr/>
        </p:nvSpPr>
        <p:spPr>
          <a:xfrm>
            <a:off x="663891" y="98264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2892436" y="991435"/>
            <a:ext cx="873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たてもの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2934" y="1477269"/>
            <a:ext cx="7384241" cy="478291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A39AA7-639A-4DE2-ABA8-7FAB700B8DAA}"/>
              </a:ext>
            </a:extLst>
          </p:cNvPr>
          <p:cNvSpPr txBox="1"/>
          <p:nvPr/>
        </p:nvSpPr>
        <p:spPr>
          <a:xfrm>
            <a:off x="1207240" y="982643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327150-74C3-4AE0-835D-63C2DC0C42BF}"/>
              </a:ext>
            </a:extLst>
          </p:cNvPr>
          <p:cNvSpPr txBox="1"/>
          <p:nvPr/>
        </p:nvSpPr>
        <p:spPr>
          <a:xfrm>
            <a:off x="3656206" y="99259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8D2529-E0B0-4DC1-B58B-DBA675DEDBAE}"/>
              </a:ext>
            </a:extLst>
          </p:cNvPr>
          <p:cNvSpPr txBox="1"/>
          <p:nvPr/>
        </p:nvSpPr>
        <p:spPr>
          <a:xfrm>
            <a:off x="4094820" y="98815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74EB7B9-D52A-4FBD-88A8-E2B8BADBA4DA}"/>
              </a:ext>
            </a:extLst>
          </p:cNvPr>
          <p:cNvSpPr txBox="1"/>
          <p:nvPr/>
        </p:nvSpPr>
        <p:spPr>
          <a:xfrm>
            <a:off x="4735197" y="1001370"/>
            <a:ext cx="873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あまやど</a:t>
            </a:r>
          </a:p>
        </p:txBody>
      </p:sp>
    </p:spTree>
    <p:extLst>
      <p:ext uri="{BB962C8B-B14F-4D97-AF65-F5344CB8AC3E}">
        <p14:creationId xmlns:p14="http://schemas.microsoft.com/office/powerpoint/2010/main" val="31460423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．雨を降らせよう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F4794DF-B005-4787-B76F-6A7752B40B1C}"/>
              </a:ext>
            </a:extLst>
          </p:cNvPr>
          <p:cNvSpPr txBox="1"/>
          <p:nvPr/>
        </p:nvSpPr>
        <p:spPr>
          <a:xfrm>
            <a:off x="907897" y="398839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7F31FDA-A5C9-422F-8A1A-3ACB3D22F140}"/>
              </a:ext>
            </a:extLst>
          </p:cNvPr>
          <p:cNvSpPr txBox="1"/>
          <p:nvPr/>
        </p:nvSpPr>
        <p:spPr>
          <a:xfrm>
            <a:off x="1506549" y="40429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7" y="1010988"/>
            <a:ext cx="799017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ミッション完了です。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1762463" y="1001370"/>
            <a:ext cx="873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2934" y="1477269"/>
            <a:ext cx="7384240" cy="478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571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9992" y="1621900"/>
            <a:ext cx="7644014" cy="495117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19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画像引用サイト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4920B-8A80-43B4-995A-EC5AAD6E6A69}"/>
              </a:ext>
            </a:extLst>
          </p:cNvPr>
          <p:cNvSpPr txBox="1"/>
          <p:nvPr/>
        </p:nvSpPr>
        <p:spPr>
          <a:xfrm>
            <a:off x="720741" y="2279370"/>
            <a:ext cx="50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Minecraft Wiki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P50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AF3B8-7A4D-4EA2-81B5-33268F259854}"/>
              </a:ext>
            </a:extLst>
          </p:cNvPr>
          <p:cNvSpPr txBox="1"/>
          <p:nvPr/>
        </p:nvSpPr>
        <p:spPr>
          <a:xfrm>
            <a:off x="1102481" y="2745443"/>
            <a:ext cx="7544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https://minecraft.fandom.com/ja/wiki/%E3%83%87%E3%83%BC%E3%82%BF%E5%80%A4/Bedrock_Edition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0530016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4030</Words>
  <Application>Microsoft Office PowerPoint</Application>
  <PresentationFormat>画面に合わせる (4:3)</PresentationFormat>
  <Paragraphs>1264</Paragraphs>
  <Slides>87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87</vt:i4>
      </vt:variant>
    </vt:vector>
  </HeadingPairs>
  <TitlesOfParts>
    <vt:vector size="93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第13回　特別な力の実験をしよう！</vt:lpstr>
      <vt:lpstr>目次</vt:lpstr>
      <vt:lpstr>本日のミッション！</vt:lpstr>
      <vt:lpstr>ミッション：特別な力の実験をしよう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ミッション1：溶岩を渡ろう</vt:lpstr>
      <vt:lpstr>世界の作成</vt:lpstr>
      <vt:lpstr>ストーリーの確認</vt:lpstr>
      <vt:lpstr>ストーリーの確認</vt:lpstr>
      <vt:lpstr>1．溶岩を渡ろう</vt:lpstr>
      <vt:lpstr>1．溶岩を渡ろう</vt:lpstr>
      <vt:lpstr>1．溶岩を渡ろう</vt:lpstr>
      <vt:lpstr>1．溶岩を渡ろう</vt:lpstr>
      <vt:lpstr>1．溶岩を渡ろう</vt:lpstr>
      <vt:lpstr>1．溶岩を渡ろう</vt:lpstr>
      <vt:lpstr>1．溶岩を渡ろう</vt:lpstr>
      <vt:lpstr>【参考】ミッションをやり直したい時は？</vt:lpstr>
      <vt:lpstr>ミッション2：階段を登ろう</vt:lpstr>
      <vt:lpstr>2．階段を登ろう</vt:lpstr>
      <vt:lpstr>2．階段を登ろう</vt:lpstr>
      <vt:lpstr>2．階段を登ろう</vt:lpstr>
      <vt:lpstr>2．階段を登ろう</vt:lpstr>
      <vt:lpstr>2．階段を登ろう</vt:lpstr>
      <vt:lpstr>2．階段を登ろう</vt:lpstr>
      <vt:lpstr>ミッション3：ピラミッドを作ろう</vt:lpstr>
      <vt:lpstr>3．ピラミッドを作ろう</vt:lpstr>
      <vt:lpstr>3．ピラミッドを作ろう</vt:lpstr>
      <vt:lpstr>3．ピラミッドを作ろう</vt:lpstr>
      <vt:lpstr>【変数について】</vt:lpstr>
      <vt:lpstr>3．ピラミッドを作ろう</vt:lpstr>
      <vt:lpstr>3．ピラミッドを作ろう</vt:lpstr>
      <vt:lpstr>3．ピラミッドを作ろう</vt:lpstr>
      <vt:lpstr>3．ピラミッドを作ろう</vt:lpstr>
      <vt:lpstr>3．ピラミッドを作ろう</vt:lpstr>
      <vt:lpstr>3．ピラミッドを作ろう</vt:lpstr>
      <vt:lpstr>3．ピラミッドを作ろう</vt:lpstr>
      <vt:lpstr>ミッション4： 　　　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【座標について】</vt:lpstr>
      <vt:lpstr>【座標を画面に表示する方法】</vt:lpstr>
      <vt:lpstr>【座標を画面に表示する方法】</vt:lpstr>
      <vt:lpstr>【座標を画面に表示する方法】</vt:lpstr>
      <vt:lpstr>【イベントについて】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4．ブロックを選んで指定の場所に置こう</vt:lpstr>
      <vt:lpstr>ミッション5：雨を降らせよう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5．雨を降らせよう</vt:lpstr>
      <vt:lpstr>課題の終了</vt:lpstr>
      <vt:lpstr>課題の終了</vt:lpstr>
      <vt:lpstr>課題の終了</vt:lpstr>
      <vt:lpstr>おつかれさまでした！ がんばったね！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2023-01-23T00:43:10Z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