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110"/>
  </p:notesMasterIdLst>
  <p:handoutMasterIdLst>
    <p:handoutMasterId r:id="rId111"/>
  </p:handoutMasterIdLst>
  <p:sldIdLst>
    <p:sldId id="256" r:id="rId5"/>
    <p:sldId id="310" r:id="rId6"/>
    <p:sldId id="663" r:id="rId7"/>
    <p:sldId id="724" r:id="rId8"/>
    <p:sldId id="836" r:id="rId9"/>
    <p:sldId id="834" r:id="rId10"/>
    <p:sldId id="725" r:id="rId11"/>
    <p:sldId id="670" r:id="rId12"/>
    <p:sldId id="727" r:id="rId13"/>
    <p:sldId id="728" r:id="rId14"/>
    <p:sldId id="729" r:id="rId15"/>
    <p:sldId id="835" r:id="rId16"/>
    <p:sldId id="946" r:id="rId17"/>
    <p:sldId id="947" r:id="rId18"/>
    <p:sldId id="948" r:id="rId19"/>
    <p:sldId id="940" r:id="rId20"/>
    <p:sldId id="740" r:id="rId21"/>
    <p:sldId id="878" r:id="rId22"/>
    <p:sldId id="1110" r:id="rId23"/>
    <p:sldId id="1107" r:id="rId24"/>
    <p:sldId id="1112" r:id="rId25"/>
    <p:sldId id="1177" r:id="rId26"/>
    <p:sldId id="1016" r:id="rId27"/>
    <p:sldId id="1115" r:id="rId28"/>
    <p:sldId id="1116" r:id="rId29"/>
    <p:sldId id="1109" r:id="rId30"/>
    <p:sldId id="1113" r:id="rId31"/>
    <p:sldId id="1114" r:id="rId32"/>
    <p:sldId id="1117" r:id="rId33"/>
    <p:sldId id="1178" r:id="rId34"/>
    <p:sldId id="1189" r:id="rId35"/>
    <p:sldId id="1181" r:id="rId36"/>
    <p:sldId id="1191" r:id="rId37"/>
    <p:sldId id="1192" r:id="rId38"/>
    <p:sldId id="1193" r:id="rId39"/>
    <p:sldId id="1194" r:id="rId40"/>
    <p:sldId id="1195" r:id="rId41"/>
    <p:sldId id="1234" r:id="rId42"/>
    <p:sldId id="1235" r:id="rId43"/>
    <p:sldId id="1233" r:id="rId44"/>
    <p:sldId id="1196" r:id="rId45"/>
    <p:sldId id="1197" r:id="rId46"/>
    <p:sldId id="1190" r:id="rId47"/>
    <p:sldId id="1179" r:id="rId48"/>
    <p:sldId id="960" r:id="rId49"/>
    <p:sldId id="1187" r:id="rId50"/>
    <p:sldId id="1120" r:id="rId51"/>
    <p:sldId id="1121" r:id="rId52"/>
    <p:sldId id="1122" r:id="rId53"/>
    <p:sldId id="1173" r:id="rId54"/>
    <p:sldId id="1198" r:id="rId55"/>
    <p:sldId id="1123" r:id="rId56"/>
    <p:sldId id="1200" r:id="rId57"/>
    <p:sldId id="1201" r:id="rId58"/>
    <p:sldId id="1202" r:id="rId59"/>
    <p:sldId id="1203" r:id="rId60"/>
    <p:sldId id="1204" r:id="rId61"/>
    <p:sldId id="1205" r:id="rId62"/>
    <p:sldId id="1206" r:id="rId63"/>
    <p:sldId id="1236" r:id="rId64"/>
    <p:sldId id="1237" r:id="rId65"/>
    <p:sldId id="1238" r:id="rId66"/>
    <p:sldId id="1207" r:id="rId67"/>
    <p:sldId id="1128" r:id="rId68"/>
    <p:sldId id="1129" r:id="rId69"/>
    <p:sldId id="1130" r:id="rId70"/>
    <p:sldId id="1131" r:id="rId71"/>
    <p:sldId id="1133" r:id="rId72"/>
    <p:sldId id="1174" r:id="rId73"/>
    <p:sldId id="1136" r:id="rId74"/>
    <p:sldId id="1208" r:id="rId75"/>
    <p:sldId id="1210" r:id="rId76"/>
    <p:sldId id="1211" r:id="rId77"/>
    <p:sldId id="1212" r:id="rId78"/>
    <p:sldId id="1213" r:id="rId79"/>
    <p:sldId id="1214" r:id="rId80"/>
    <p:sldId id="1141" r:id="rId81"/>
    <p:sldId id="1142" r:id="rId82"/>
    <p:sldId id="1143" r:id="rId83"/>
    <p:sldId id="1144" r:id="rId84"/>
    <p:sldId id="1215" r:id="rId85"/>
    <p:sldId id="1216" r:id="rId86"/>
    <p:sldId id="1147" r:id="rId87"/>
    <p:sldId id="1220" r:id="rId88"/>
    <p:sldId id="1221" r:id="rId89"/>
    <p:sldId id="1222" r:id="rId90"/>
    <p:sldId id="1223" r:id="rId91"/>
    <p:sldId id="1224" r:id="rId92"/>
    <p:sldId id="1218" r:id="rId93"/>
    <p:sldId id="1219" r:id="rId94"/>
    <p:sldId id="1156" r:id="rId95"/>
    <p:sldId id="1157" r:id="rId96"/>
    <p:sldId id="1225" r:id="rId97"/>
    <p:sldId id="1226" r:id="rId98"/>
    <p:sldId id="1160" r:id="rId99"/>
    <p:sldId id="1229" r:id="rId100"/>
    <p:sldId id="1230" r:id="rId101"/>
    <p:sldId id="1231" r:id="rId102"/>
    <p:sldId id="1232" r:id="rId103"/>
    <p:sldId id="1166" r:id="rId104"/>
    <p:sldId id="1165" r:id="rId105"/>
    <p:sldId id="943" r:id="rId106"/>
    <p:sldId id="931" r:id="rId107"/>
    <p:sldId id="1010" r:id="rId108"/>
    <p:sldId id="335" r:id="rId109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C55A11"/>
    <a:srgbClr val="79AE02"/>
    <a:srgbClr val="A5BB4B"/>
    <a:srgbClr val="067F9C"/>
    <a:srgbClr val="03556D"/>
    <a:srgbClr val="145C72"/>
    <a:srgbClr val="0C596D"/>
    <a:srgbClr val="808080"/>
    <a:srgbClr val="85D4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淡色スタイル 2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85BE263C-DBD7-4A20-BB59-AAB30ACAA65A}" styleName="中間スタイル 3 - アクセント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淡色スタイル 3 - アクセント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600" autoAdjust="0"/>
    <p:restoredTop sz="95244" autoAdjust="0"/>
  </p:normalViewPr>
  <p:slideViewPr>
    <p:cSldViewPr snapToGrid="0">
      <p:cViewPr varScale="1">
        <p:scale>
          <a:sx n="58" d="100"/>
          <a:sy n="58" d="100"/>
        </p:scale>
        <p:origin x="72" y="5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84" Type="http://schemas.openxmlformats.org/officeDocument/2006/relationships/slide" Target="slides/slide80.xml"/><Relationship Id="rId89" Type="http://schemas.openxmlformats.org/officeDocument/2006/relationships/slide" Target="slides/slide85.xml"/><Relationship Id="rId112" Type="http://schemas.openxmlformats.org/officeDocument/2006/relationships/commentAuthors" Target="commentAuthors.xml"/><Relationship Id="rId16" Type="http://schemas.openxmlformats.org/officeDocument/2006/relationships/slide" Target="slides/slide12.xml"/><Relationship Id="rId107" Type="http://schemas.openxmlformats.org/officeDocument/2006/relationships/slide" Target="slides/slide103.xml"/><Relationship Id="rId11" Type="http://schemas.openxmlformats.org/officeDocument/2006/relationships/slide" Target="slides/slide7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102" Type="http://schemas.openxmlformats.org/officeDocument/2006/relationships/slide" Target="slides/slide98.xml"/><Relationship Id="rId5" Type="http://schemas.openxmlformats.org/officeDocument/2006/relationships/slide" Target="slides/slide1.xml"/><Relationship Id="rId90" Type="http://schemas.openxmlformats.org/officeDocument/2006/relationships/slide" Target="slides/slide86.xml"/><Relationship Id="rId95" Type="http://schemas.openxmlformats.org/officeDocument/2006/relationships/slide" Target="slides/slide91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113" Type="http://schemas.openxmlformats.org/officeDocument/2006/relationships/presProps" Target="presProps.xml"/><Relationship Id="rId80" Type="http://schemas.openxmlformats.org/officeDocument/2006/relationships/slide" Target="slides/slide76.xml"/><Relationship Id="rId85" Type="http://schemas.openxmlformats.org/officeDocument/2006/relationships/slide" Target="slides/slide81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59" Type="http://schemas.openxmlformats.org/officeDocument/2006/relationships/slide" Target="slides/slide55.xml"/><Relationship Id="rId103" Type="http://schemas.openxmlformats.org/officeDocument/2006/relationships/slide" Target="slides/slide99.xml"/><Relationship Id="rId108" Type="http://schemas.openxmlformats.org/officeDocument/2006/relationships/slide" Target="slides/slide104.xml"/><Relationship Id="rId54" Type="http://schemas.openxmlformats.org/officeDocument/2006/relationships/slide" Target="slides/slide50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91" Type="http://schemas.openxmlformats.org/officeDocument/2006/relationships/slide" Target="slides/slide87.xml"/><Relationship Id="rId96" Type="http://schemas.openxmlformats.org/officeDocument/2006/relationships/slide" Target="slides/slide9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6" Type="http://schemas.openxmlformats.org/officeDocument/2006/relationships/slide" Target="slides/slide102.xml"/><Relationship Id="rId114" Type="http://schemas.openxmlformats.org/officeDocument/2006/relationships/viewProps" Target="viewProp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slide" Target="slides/slide82.xml"/><Relationship Id="rId94" Type="http://schemas.openxmlformats.org/officeDocument/2006/relationships/slide" Target="slides/slide90.xml"/><Relationship Id="rId99" Type="http://schemas.openxmlformats.org/officeDocument/2006/relationships/slide" Target="slides/slide95.xml"/><Relationship Id="rId101" Type="http://schemas.openxmlformats.org/officeDocument/2006/relationships/slide" Target="slides/slide9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109" Type="http://schemas.openxmlformats.org/officeDocument/2006/relationships/slide" Target="slides/slide10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6" Type="http://schemas.openxmlformats.org/officeDocument/2006/relationships/slide" Target="slides/slide72.xml"/><Relationship Id="rId97" Type="http://schemas.openxmlformats.org/officeDocument/2006/relationships/slide" Target="slides/slide93.xml"/><Relationship Id="rId104" Type="http://schemas.openxmlformats.org/officeDocument/2006/relationships/slide" Target="slides/slide100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92" Type="http://schemas.openxmlformats.org/officeDocument/2006/relationships/slide" Target="slides/slide88.xml"/><Relationship Id="rId2" Type="http://schemas.openxmlformats.org/officeDocument/2006/relationships/customXml" Target="../customXml/item2.xml"/><Relationship Id="rId29" Type="http://schemas.openxmlformats.org/officeDocument/2006/relationships/slide" Target="slides/slide25.xml"/><Relationship Id="rId24" Type="http://schemas.openxmlformats.org/officeDocument/2006/relationships/slide" Target="slides/slide20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66" Type="http://schemas.openxmlformats.org/officeDocument/2006/relationships/slide" Target="slides/slide62.xml"/><Relationship Id="rId87" Type="http://schemas.openxmlformats.org/officeDocument/2006/relationships/slide" Target="slides/slide83.xml"/><Relationship Id="rId110" Type="http://schemas.openxmlformats.org/officeDocument/2006/relationships/notesMaster" Target="notesMasters/notesMaster1.xml"/><Relationship Id="rId115" Type="http://schemas.openxmlformats.org/officeDocument/2006/relationships/theme" Target="theme/them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56" Type="http://schemas.openxmlformats.org/officeDocument/2006/relationships/slide" Target="slides/slide52.xml"/><Relationship Id="rId77" Type="http://schemas.openxmlformats.org/officeDocument/2006/relationships/slide" Target="slides/slide73.xml"/><Relationship Id="rId100" Type="http://schemas.openxmlformats.org/officeDocument/2006/relationships/slide" Target="slides/slide96.xml"/><Relationship Id="rId105" Type="http://schemas.openxmlformats.org/officeDocument/2006/relationships/slide" Target="slides/slide10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93" Type="http://schemas.openxmlformats.org/officeDocument/2006/relationships/slide" Target="slides/slide89.xml"/><Relationship Id="rId98" Type="http://schemas.openxmlformats.org/officeDocument/2006/relationships/slide" Target="slides/slide94.xml"/><Relationship Id="rId3" Type="http://schemas.openxmlformats.org/officeDocument/2006/relationships/customXml" Target="../customXml/item3.xml"/><Relationship Id="rId25" Type="http://schemas.openxmlformats.org/officeDocument/2006/relationships/slide" Target="slides/slide21.xml"/><Relationship Id="rId46" Type="http://schemas.openxmlformats.org/officeDocument/2006/relationships/slide" Target="slides/slide42.xml"/><Relationship Id="rId67" Type="http://schemas.openxmlformats.org/officeDocument/2006/relationships/slide" Target="slides/slide63.xml"/><Relationship Id="rId11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62" Type="http://schemas.openxmlformats.org/officeDocument/2006/relationships/slide" Target="slides/slide58.xml"/><Relationship Id="rId83" Type="http://schemas.openxmlformats.org/officeDocument/2006/relationships/slide" Target="slides/slide79.xml"/><Relationship Id="rId88" Type="http://schemas.openxmlformats.org/officeDocument/2006/relationships/slide" Target="slides/slide84.xml"/><Relationship Id="rId11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2022/7/18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2022/7/18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87962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417311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56180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2530933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47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7453949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66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31607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79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060199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91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704652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102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755807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rgbClr val="067F9C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 dirty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0" y="0"/>
            <a:ext cx="9144000" cy="4579940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7" name="図プレースホルダー 35">
            <a:extLst>
              <a:ext uri="{FF2B5EF4-FFF2-40B4-BE49-F238E27FC236}">
                <a16:creationId xmlns:a16="http://schemas.microsoft.com/office/drawing/2014/main" id="{2A1F2CFF-DA05-44CC-B35C-1D0569511D9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770D56F-2942-4262-83B9-D75064C13906}"/>
              </a:ext>
            </a:extLst>
          </p:cNvPr>
          <p:cNvSpPr/>
          <p:nvPr userDrawn="1"/>
        </p:nvSpPr>
        <p:spPr>
          <a:xfrm>
            <a:off x="0" y="0"/>
            <a:ext cx="9144000" cy="38246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" name="図プレースホルダー 8">
            <a:extLst>
              <a:ext uri="{FF2B5EF4-FFF2-40B4-BE49-F238E27FC236}">
                <a16:creationId xmlns:a16="http://schemas.microsoft.com/office/drawing/2014/main" id="{96E12B47-CA75-4767-8A85-60DF199E9EB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-491"/>
            <a:ext cx="9144000" cy="2778858"/>
          </a:xfr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92062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2">
                    <a:lumMod val="50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tx2">
                    <a:lumMod val="75000"/>
                  </a:schemeClr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-2" y="4499771"/>
            <a:ext cx="9152877" cy="2367017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13 w 21634"/>
              <a:gd name="connsiteY4" fmla="*/ 0 h 42123"/>
              <a:gd name="connsiteX0" fmla="*/ 1 w 21643"/>
              <a:gd name="connsiteY0" fmla="*/ 0 h 42123"/>
              <a:gd name="connsiteX1" fmla="*/ 21643 w 21643"/>
              <a:gd name="connsiteY1" fmla="*/ 0 h 42123"/>
              <a:gd name="connsiteX2" fmla="*/ 21643 w 21643"/>
              <a:gd name="connsiteY2" fmla="*/ 17322 h 42123"/>
              <a:gd name="connsiteX3" fmla="*/ 9 w 21643"/>
              <a:gd name="connsiteY3" fmla="*/ 35787 h 42123"/>
              <a:gd name="connsiteX4" fmla="*/ 1 w 21643"/>
              <a:gd name="connsiteY4" fmla="*/ 0 h 42123"/>
              <a:gd name="connsiteX0" fmla="*/ 13 w 21655"/>
              <a:gd name="connsiteY0" fmla="*/ 0 h 42123"/>
              <a:gd name="connsiteX1" fmla="*/ 21655 w 21655"/>
              <a:gd name="connsiteY1" fmla="*/ 0 h 42123"/>
              <a:gd name="connsiteX2" fmla="*/ 21655 w 21655"/>
              <a:gd name="connsiteY2" fmla="*/ 17322 h 42123"/>
              <a:gd name="connsiteX3" fmla="*/ 0 w 21655"/>
              <a:gd name="connsiteY3" fmla="*/ 35787 h 42123"/>
              <a:gd name="connsiteX4" fmla="*/ 13 w 21655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55" h="42123">
                <a:moveTo>
                  <a:pt x="13" y="0"/>
                </a:moveTo>
                <a:lnTo>
                  <a:pt x="21655" y="0"/>
                </a:lnTo>
                <a:lnTo>
                  <a:pt x="21655" y="17322"/>
                </a:lnTo>
                <a:cubicBezTo>
                  <a:pt x="10991" y="21444"/>
                  <a:pt x="9198" y="56098"/>
                  <a:pt x="0" y="35787"/>
                </a:cubicBezTo>
                <a:cubicBezTo>
                  <a:pt x="6" y="28162"/>
                  <a:pt x="7" y="7625"/>
                  <a:pt x="13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chemeClr val="accent3">
              <a:lumMod val="60000"/>
              <a:lumOff val="40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7" r:id="rId14"/>
    <p:sldLayoutId id="2147483672" r:id="rId15"/>
    <p:sldLayoutId id="2147483673" r:id="rId16"/>
    <p:sldLayoutId id="2147483675" r:id="rId17"/>
    <p:sldLayoutId id="2147483676" r:id="rId18"/>
    <p:sldLayoutId id="2147483665" r:id="rId19"/>
    <p:sldLayoutId id="2147483669" r:id="rId20"/>
    <p:sldLayoutId id="2147483670" r:id="rId21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6.PNG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6.PNG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8.png"/><Relationship Id="rId4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9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png"/><Relationship Id="rId5" Type="http://schemas.openxmlformats.org/officeDocument/2006/relationships/image" Target="../media/image51.PNG"/><Relationship Id="rId4" Type="http://schemas.openxmlformats.org/officeDocument/2006/relationships/image" Target="../media/image6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2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png"/><Relationship Id="rId5" Type="http://schemas.openxmlformats.org/officeDocument/2006/relationships/image" Target="../media/image51.PNG"/><Relationship Id="rId4" Type="http://schemas.openxmlformats.org/officeDocument/2006/relationships/image" Target="../media/image6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6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7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49.PNG"/><Relationship Id="rId4" Type="http://schemas.openxmlformats.org/officeDocument/2006/relationships/image" Target="../media/image7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6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0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86.png"/><Relationship Id="rId4" Type="http://schemas.openxmlformats.org/officeDocument/2006/relationships/image" Target="../media/image5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PNG"/><Relationship Id="rId5" Type="http://schemas.openxmlformats.org/officeDocument/2006/relationships/image" Target="../media/image57.PNG"/><Relationship Id="rId4" Type="http://schemas.openxmlformats.org/officeDocument/2006/relationships/image" Target="../media/image5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56.PNG"/><Relationship Id="rId4" Type="http://schemas.openxmlformats.org/officeDocument/2006/relationships/image" Target="../media/image5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51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PNG"/><Relationship Id="rId5" Type="http://schemas.openxmlformats.org/officeDocument/2006/relationships/image" Target="../media/image48.PNG"/><Relationship Id="rId4" Type="http://schemas.openxmlformats.org/officeDocument/2006/relationships/image" Target="../media/image4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PNG"/><Relationship Id="rId4" Type="http://schemas.openxmlformats.org/officeDocument/2006/relationships/image" Target="../media/image5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5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75.PNG"/><Relationship Id="rId4" Type="http://schemas.openxmlformats.org/officeDocument/2006/relationships/image" Target="../media/image4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85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92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7.PNG"/><Relationship Id="rId4" Type="http://schemas.openxmlformats.org/officeDocument/2006/relationships/image" Target="../media/image58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7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0.PNG"/><Relationship Id="rId4" Type="http://schemas.openxmlformats.org/officeDocument/2006/relationships/image" Target="../media/image98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1.PNG"/><Relationship Id="rId4" Type="http://schemas.openxmlformats.org/officeDocument/2006/relationships/image" Target="../media/image79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75.PNG"/><Relationship Id="rId4" Type="http://schemas.openxmlformats.org/officeDocument/2006/relationships/image" Target="../media/image49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PNG"/><Relationship Id="rId4" Type="http://schemas.openxmlformats.org/officeDocument/2006/relationships/image" Target="../media/image85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64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5" Type="http://schemas.openxmlformats.org/officeDocument/2006/relationships/image" Target="../media/image57.PNG"/><Relationship Id="rId4" Type="http://schemas.openxmlformats.org/officeDocument/2006/relationships/image" Target="../media/image58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51.PNG"/><Relationship Id="rId4" Type="http://schemas.openxmlformats.org/officeDocument/2006/relationships/image" Target="../media/image62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79.png"/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3.PNG"/><Relationship Id="rId5" Type="http://schemas.openxmlformats.org/officeDocument/2006/relationships/image" Target="../media/image50.PNG"/><Relationship Id="rId4" Type="http://schemas.openxmlformats.org/officeDocument/2006/relationships/image" Target="../media/image62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8480804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12</a:t>
            </a:r>
            <a:r>
              <a:rPr lang="ja-JP" altLang="en-US" dirty="0"/>
              <a:t>回　惑星にもう一度行こう！</a:t>
            </a:r>
          </a:p>
        </p:txBody>
      </p:sp>
      <p:pic>
        <p:nvPicPr>
          <p:cNvPr id="59" name="図プレースホルダー 58">
            <a:extLst>
              <a:ext uri="{FF2B5EF4-FFF2-40B4-BE49-F238E27FC236}">
                <a16:creationId xmlns:a16="http://schemas.microsoft.com/office/drawing/2014/main" id="{1D6505A7-4275-4DBD-AB5A-70AD6D4D4D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3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524998" y="4864403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7652089-FE8D-40B1-919D-4E6E2E1C92FE}"/>
              </a:ext>
            </a:extLst>
          </p:cNvPr>
          <p:cNvSpPr txBox="1"/>
          <p:nvPr/>
        </p:nvSpPr>
        <p:spPr>
          <a:xfrm>
            <a:off x="2242939" y="4855604"/>
            <a:ext cx="852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わくせい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C2EB736-3A4F-4093-B044-29E633839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313" y="3203474"/>
            <a:ext cx="7393365" cy="671288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A8BA8C9B-0296-4A20-8987-2D81E4D9C9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9034" y="2810894"/>
            <a:ext cx="1805925" cy="408346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7DCC34E-CF86-48DD-9277-0728C2077C18}"/>
              </a:ext>
            </a:extLst>
          </p:cNvPr>
          <p:cNvSpPr txBox="1"/>
          <p:nvPr/>
        </p:nvSpPr>
        <p:spPr>
          <a:xfrm>
            <a:off x="4016124" y="4855123"/>
            <a:ext cx="8522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いちど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19C7D70B-7381-4E58-B97D-6CE74CB2A495}"/>
              </a:ext>
            </a:extLst>
          </p:cNvPr>
          <p:cNvSpPr txBox="1"/>
          <p:nvPr/>
        </p:nvSpPr>
        <p:spPr>
          <a:xfrm>
            <a:off x="4868380" y="4855604"/>
            <a:ext cx="4386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</a:p>
        </p:txBody>
      </p:sp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3846644" cy="4770098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  <a:endParaRPr lang="en-US" altLang="ja-JP" dirty="0"/>
          </a:p>
          <a:p>
            <a:pPr>
              <a:lnSpc>
                <a:spcPct val="200000"/>
              </a:lnSpc>
            </a:pPr>
            <a:r>
              <a:rPr lang="ja-JP" altLang="en-US" dirty="0"/>
              <a:t>課題の確認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：資源を採掘しよう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：迷路を通り抜けよう</a:t>
            </a:r>
            <a:endParaRPr lang="en-US" altLang="ja-JP" dirty="0"/>
          </a:p>
          <a:p>
            <a:pPr>
              <a:lnSpc>
                <a:spcPct val="200000"/>
              </a:lnSpc>
            </a:pPr>
            <a:endParaRPr lang="en-US" altLang="ja-JP" dirty="0"/>
          </a:p>
          <a:p>
            <a:pPr>
              <a:lnSpc>
                <a:spcPct val="200000"/>
              </a:lnSpc>
            </a:pPr>
            <a:endParaRPr lang="en-US" altLang="ja-JP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01991" y="37923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490858" y="1557661"/>
            <a:ext cx="65435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38ED86E4-9FBD-487C-85E4-E9AADBE00602}"/>
              </a:ext>
            </a:extLst>
          </p:cNvPr>
          <p:cNvSpPr txBox="1"/>
          <p:nvPr/>
        </p:nvSpPr>
        <p:spPr>
          <a:xfrm>
            <a:off x="2042974" y="2319845"/>
            <a:ext cx="5981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  <p:sp>
        <p:nvSpPr>
          <p:cNvPr id="19" name="コンテンツ プレースホルダー 5">
            <a:extLst>
              <a:ext uri="{FF2B5EF4-FFF2-40B4-BE49-F238E27FC236}">
                <a16:creationId xmlns:a16="http://schemas.microsoft.com/office/drawing/2014/main" id="{CDDF107F-90A9-4F4D-8350-ABFE2767672E}"/>
              </a:ext>
            </a:extLst>
          </p:cNvPr>
          <p:cNvSpPr txBox="1">
            <a:spLocks/>
          </p:cNvSpPr>
          <p:nvPr/>
        </p:nvSpPr>
        <p:spPr>
          <a:xfrm>
            <a:off x="4711815" y="1463040"/>
            <a:ext cx="3846644" cy="47700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46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20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1pPr>
            <a:lvl2pPr marL="514337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20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2pPr>
            <a:lvl3pPr marL="857228" indent="-171446" algn="l" defTabSz="685783" rtl="0" eaLnBrk="1" latinLnBrk="0" hangingPunct="1"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buFont typeface="Arial" panose="020B0604020202020204" pitchFamily="34" charset="0"/>
              <a:buChar char="•"/>
              <a:defRPr kumimoji="1" sz="1600" b="0" kern="1200" baseline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3pPr>
            <a:lvl4pPr marL="1200120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050" b="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050" b="0" kern="1200" baseline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defRPr>
            </a:lvl5pPr>
            <a:lvl6pPr marL="1885903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7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：金色ブロックを集めよう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4</a:t>
            </a:r>
            <a:r>
              <a:rPr lang="ja-JP" altLang="en-US" dirty="0"/>
              <a:t>：</a:t>
            </a:r>
            <a:br>
              <a:rPr lang="en-US" altLang="ja-JP" dirty="0"/>
            </a:br>
            <a:r>
              <a:rPr lang="ja-JP" altLang="en-US" dirty="0"/>
              <a:t>　金色ブロックまで壁に沿って進もう</a:t>
            </a:r>
            <a:endParaRPr lang="en-US" altLang="ja-JP" dirty="0"/>
          </a:p>
          <a:p>
            <a:r>
              <a:rPr lang="ja-JP" altLang="en-US" dirty="0"/>
              <a:t>ミッション</a:t>
            </a:r>
            <a:r>
              <a:rPr lang="en-US" altLang="ja-JP" dirty="0"/>
              <a:t>5</a:t>
            </a:r>
            <a:r>
              <a:rPr lang="ja-JP" altLang="en-US" dirty="0"/>
              <a:t>：</a:t>
            </a:r>
            <a:br>
              <a:rPr lang="en-US" altLang="ja-JP" dirty="0"/>
            </a:br>
            <a:r>
              <a:rPr lang="ja-JP" altLang="en-US" dirty="0"/>
              <a:t>　クレーターでダイヤモンドを探そう</a:t>
            </a:r>
            <a:endParaRPr lang="en-US" altLang="ja-JP" dirty="0"/>
          </a:p>
          <a:p>
            <a:r>
              <a:rPr lang="ja-JP" altLang="en-US" dirty="0"/>
              <a:t>課題の終了</a:t>
            </a:r>
            <a:endParaRPr lang="en-US" altLang="ja-JP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12017A0-A4DE-463C-BB04-1867A38855DE}"/>
              </a:ext>
            </a:extLst>
          </p:cNvPr>
          <p:cNvSpPr txBox="1"/>
          <p:nvPr/>
        </p:nvSpPr>
        <p:spPr>
          <a:xfrm>
            <a:off x="4943474" y="5133457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95D6CEA-55E6-4DBA-87E9-9D26C629638A}"/>
              </a:ext>
            </a:extLst>
          </p:cNvPr>
          <p:cNvSpPr txBox="1"/>
          <p:nvPr/>
        </p:nvSpPr>
        <p:spPr>
          <a:xfrm>
            <a:off x="5555195" y="5133457"/>
            <a:ext cx="720636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3830DCC-29AD-4F80-97EE-59E2088178FE}"/>
              </a:ext>
            </a:extLst>
          </p:cNvPr>
          <p:cNvSpPr txBox="1"/>
          <p:nvPr/>
        </p:nvSpPr>
        <p:spPr>
          <a:xfrm>
            <a:off x="585541" y="3108803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FBE8CC6-8D74-402E-818E-4DF379265ABC}"/>
              </a:ext>
            </a:extLst>
          </p:cNvPr>
          <p:cNvSpPr txBox="1"/>
          <p:nvPr/>
        </p:nvSpPr>
        <p:spPr>
          <a:xfrm>
            <a:off x="1259077" y="3107488"/>
            <a:ext cx="583119" cy="253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A9F095C-EC28-402A-AFFE-26C33A8103B2}"/>
              </a:ext>
            </a:extLst>
          </p:cNvPr>
          <p:cNvSpPr txBox="1"/>
          <p:nvPr/>
        </p:nvSpPr>
        <p:spPr>
          <a:xfrm>
            <a:off x="7458429" y="1564464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255298F4-F6BD-4E8D-9033-3AB5ACF2CFF7}"/>
              </a:ext>
            </a:extLst>
          </p:cNvPr>
          <p:cNvSpPr txBox="1"/>
          <p:nvPr/>
        </p:nvSpPr>
        <p:spPr>
          <a:xfrm>
            <a:off x="1794747" y="3912622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F897751-7EB9-4C98-A99F-D656AD1F5E19}"/>
              </a:ext>
            </a:extLst>
          </p:cNvPr>
          <p:cNvSpPr txBox="1"/>
          <p:nvPr/>
        </p:nvSpPr>
        <p:spPr>
          <a:xfrm>
            <a:off x="1808085" y="4704894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FE1141C-55DE-4345-80BE-DA9938064609}"/>
              </a:ext>
            </a:extLst>
          </p:cNvPr>
          <p:cNvSpPr txBox="1"/>
          <p:nvPr/>
        </p:nvSpPr>
        <p:spPr>
          <a:xfrm>
            <a:off x="2368668" y="4704894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ECE36CE-9769-4324-8F56-3A37BDB29975}"/>
              </a:ext>
            </a:extLst>
          </p:cNvPr>
          <p:cNvSpPr txBox="1"/>
          <p:nvPr/>
        </p:nvSpPr>
        <p:spPr>
          <a:xfrm>
            <a:off x="2962589" y="4700618"/>
            <a:ext cx="2193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DF13C32-6673-4EA7-A7DF-723BF786FD21}"/>
              </a:ext>
            </a:extLst>
          </p:cNvPr>
          <p:cNvSpPr txBox="1"/>
          <p:nvPr/>
        </p:nvSpPr>
        <p:spPr>
          <a:xfrm>
            <a:off x="5073443" y="2949435"/>
            <a:ext cx="6394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65F78CF-4A7D-48E3-9EDB-AB35007A22FA}"/>
              </a:ext>
            </a:extLst>
          </p:cNvPr>
          <p:cNvSpPr txBox="1"/>
          <p:nvPr/>
        </p:nvSpPr>
        <p:spPr>
          <a:xfrm>
            <a:off x="6587397" y="2949435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かべ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B5A48B2B-C0AE-4B51-BBD3-EDD874ECAB57}"/>
              </a:ext>
            </a:extLst>
          </p:cNvPr>
          <p:cNvSpPr txBox="1"/>
          <p:nvPr/>
        </p:nvSpPr>
        <p:spPr>
          <a:xfrm>
            <a:off x="7050707" y="2949435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E7DC032-68D4-4886-8C97-57ECE6A353E2}"/>
              </a:ext>
            </a:extLst>
          </p:cNvPr>
          <p:cNvSpPr txBox="1"/>
          <p:nvPr/>
        </p:nvSpPr>
        <p:spPr>
          <a:xfrm>
            <a:off x="7659297" y="2949435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15709C3-B78A-4C15-BB8A-5ED145600191}"/>
              </a:ext>
            </a:extLst>
          </p:cNvPr>
          <p:cNvSpPr txBox="1"/>
          <p:nvPr/>
        </p:nvSpPr>
        <p:spPr>
          <a:xfrm>
            <a:off x="7490372" y="4360600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3A6A1733-2000-43AC-AA40-FC8F8E774A9A}"/>
              </a:ext>
            </a:extLst>
          </p:cNvPr>
          <p:cNvSpPr txBox="1"/>
          <p:nvPr/>
        </p:nvSpPr>
        <p:spPr>
          <a:xfrm>
            <a:off x="6129759" y="1564464"/>
            <a:ext cx="63946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DF3F320-330C-4F50-8A57-7D4365816AF4}"/>
              </a:ext>
            </a:extLst>
          </p:cNvPr>
          <p:cNvSpPr txBox="1"/>
          <p:nvPr/>
        </p:nvSpPr>
        <p:spPr>
          <a:xfrm>
            <a:off x="2501315" y="3912622"/>
            <a:ext cx="55819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23A11DF2-5220-44B4-90D9-A35497B1C4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05551ACD-D7BF-4CB8-B800-30606CF7A9AE}"/>
              </a:ext>
            </a:extLst>
          </p:cNvPr>
          <p:cNvSpPr txBox="1"/>
          <p:nvPr/>
        </p:nvSpPr>
        <p:spPr>
          <a:xfrm>
            <a:off x="543439" y="2303509"/>
            <a:ext cx="5516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800" dirty="0">
                <a:solidFill>
                  <a:schemeClr val="tx2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419908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75B377-362F-4A51-98DA-4AEDFCC6D33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71"/>
          <a:stretch/>
        </p:blipFill>
        <p:spPr>
          <a:xfrm>
            <a:off x="62143" y="2479366"/>
            <a:ext cx="9019713" cy="20465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ミッション：惑星にもう一度行こう！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1930099" y="401854"/>
            <a:ext cx="7546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わくせい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E7A5F0A-C947-47DE-8E9E-639ADEC80537}"/>
              </a:ext>
            </a:extLst>
          </p:cNvPr>
          <p:cNvSpPr txBox="1"/>
          <p:nvPr/>
        </p:nvSpPr>
        <p:spPr>
          <a:xfrm>
            <a:off x="650336" y="1298346"/>
            <a:ext cx="806503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これまでに学んだことを組み合わせて、課題を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解決しよう！</a:t>
            </a:r>
          </a:p>
        </p:txBody>
      </p:sp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C6FE328B-4543-4657-81C6-4549EEC469B0}"/>
              </a:ext>
            </a:extLst>
          </p:cNvPr>
          <p:cNvSpPr/>
          <p:nvPr/>
        </p:nvSpPr>
        <p:spPr>
          <a:xfrm>
            <a:off x="1549656" y="5166803"/>
            <a:ext cx="6853561" cy="1003177"/>
          </a:xfrm>
          <a:prstGeom prst="wedgeRoundRectCallout">
            <a:avLst>
              <a:gd name="adj1" fmla="val -54893"/>
              <a:gd name="adj2" fmla="val -2469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3D13269A-5ED4-4A02-B346-AD75835912CC}"/>
              </a:ext>
            </a:extLst>
          </p:cNvPr>
          <p:cNvSpPr txBox="1"/>
          <p:nvPr/>
        </p:nvSpPr>
        <p:spPr>
          <a:xfrm>
            <a:off x="1685800" y="5289087"/>
            <a:ext cx="660200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今回は「惑星へもう一度」のストーリーにチャレンジするよ！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つのミッションからひとつを選び、プログラミングの力を試そう！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3DA70FE0-C50A-462B-AF20-882F40B75B93}"/>
              </a:ext>
            </a:extLst>
          </p:cNvPr>
          <p:cNvSpPr txBox="1"/>
          <p:nvPr/>
        </p:nvSpPr>
        <p:spPr>
          <a:xfrm>
            <a:off x="1685800" y="5271356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3469D6B9-C887-4BE5-A239-4145AFCE5CE9}"/>
              </a:ext>
            </a:extLst>
          </p:cNvPr>
          <p:cNvSpPr txBox="1"/>
          <p:nvPr/>
        </p:nvSpPr>
        <p:spPr>
          <a:xfrm>
            <a:off x="5194096" y="1397205"/>
            <a:ext cx="737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2CBC1B7-4974-4387-9E9C-F00D6DD989F0}"/>
              </a:ext>
            </a:extLst>
          </p:cNvPr>
          <p:cNvSpPr txBox="1"/>
          <p:nvPr/>
        </p:nvSpPr>
        <p:spPr>
          <a:xfrm>
            <a:off x="1914748" y="1397205"/>
            <a:ext cx="4697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E51E19C3-3DB5-4596-A955-B435766B6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73" y="4844731"/>
            <a:ext cx="1066524" cy="1806877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A7618236-CADF-4091-9160-2AB23A820828}"/>
              </a:ext>
            </a:extLst>
          </p:cNvPr>
          <p:cNvSpPr/>
          <p:nvPr/>
        </p:nvSpPr>
        <p:spPr>
          <a:xfrm>
            <a:off x="2261247" y="2448078"/>
            <a:ext cx="2264295" cy="2114337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D8101C72-A665-471B-A72F-E44B51173CB4}"/>
              </a:ext>
            </a:extLst>
          </p:cNvPr>
          <p:cNvSpPr txBox="1"/>
          <p:nvPr/>
        </p:nvSpPr>
        <p:spPr>
          <a:xfrm>
            <a:off x="6615087" y="5637366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ちから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4568145A-4FC7-42F2-88D0-38A6AB85D6F1}"/>
              </a:ext>
            </a:extLst>
          </p:cNvPr>
          <p:cNvSpPr txBox="1"/>
          <p:nvPr/>
        </p:nvSpPr>
        <p:spPr>
          <a:xfrm>
            <a:off x="4405195" y="5637366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AB0457F-65A5-4064-A45F-56B31DA33D57}"/>
              </a:ext>
            </a:extLst>
          </p:cNvPr>
          <p:cNvSpPr txBox="1"/>
          <p:nvPr/>
        </p:nvSpPr>
        <p:spPr>
          <a:xfrm>
            <a:off x="5931224" y="1397205"/>
            <a:ext cx="737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かいけつ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3494AC84-7893-4B7D-AD56-21003CFCB4FB}"/>
              </a:ext>
            </a:extLst>
          </p:cNvPr>
          <p:cNvSpPr txBox="1"/>
          <p:nvPr/>
        </p:nvSpPr>
        <p:spPr>
          <a:xfrm>
            <a:off x="3511530" y="5271356"/>
            <a:ext cx="56477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9F025D0-EE60-44F0-939B-5C581DF99235}"/>
              </a:ext>
            </a:extLst>
          </p:cNvPr>
          <p:cNvSpPr txBox="1"/>
          <p:nvPr/>
        </p:nvSpPr>
        <p:spPr>
          <a:xfrm>
            <a:off x="3393975" y="401854"/>
            <a:ext cx="6835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いちど</a:t>
            </a:r>
            <a:endParaRPr kumimoji="1" lang="en-US" altLang="ja-JP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E35C8AD-0798-490B-A7A8-9993A0474B52}"/>
              </a:ext>
            </a:extLst>
          </p:cNvPr>
          <p:cNvSpPr txBox="1"/>
          <p:nvPr/>
        </p:nvSpPr>
        <p:spPr>
          <a:xfrm>
            <a:off x="4115537" y="401854"/>
            <a:ext cx="3087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い</a:t>
            </a:r>
            <a:endParaRPr kumimoji="1" lang="en-US" altLang="ja-JP" sz="1200" b="1" dirty="0">
              <a:solidFill>
                <a:schemeClr val="tx2">
                  <a:lumMod val="50000"/>
                </a:schemeClr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0C13BB-FCD7-43BD-AD6F-5EC1FA93F6CD}"/>
              </a:ext>
            </a:extLst>
          </p:cNvPr>
          <p:cNvSpPr txBox="1"/>
          <p:nvPr/>
        </p:nvSpPr>
        <p:spPr>
          <a:xfrm>
            <a:off x="3498101" y="1397205"/>
            <a:ext cx="337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BC0F4E1F-C02E-44DF-B3EF-7BFFB0BB91B9}"/>
              </a:ext>
            </a:extLst>
          </p:cNvPr>
          <p:cNvSpPr txBox="1"/>
          <p:nvPr/>
        </p:nvSpPr>
        <p:spPr>
          <a:xfrm>
            <a:off x="4009045" y="1397591"/>
            <a:ext cx="33705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</a:t>
            </a:r>
            <a:endParaRPr kumimoji="1" lang="en-US" altLang="ja-JP" sz="10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1C2E2F55-5610-43E7-99F7-8B8CCF09F0A9}"/>
              </a:ext>
            </a:extLst>
          </p:cNvPr>
          <p:cNvSpPr txBox="1"/>
          <p:nvPr/>
        </p:nvSpPr>
        <p:spPr>
          <a:xfrm>
            <a:off x="7017709" y="5640782"/>
            <a:ext cx="5081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ため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5D1C83E-C4B0-47F0-AF43-C713F5727502}"/>
              </a:ext>
            </a:extLst>
          </p:cNvPr>
          <p:cNvSpPr txBox="1"/>
          <p:nvPr/>
        </p:nvSpPr>
        <p:spPr>
          <a:xfrm>
            <a:off x="2468865" y="5271356"/>
            <a:ext cx="6509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わくせい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805596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3" y="1611383"/>
            <a:ext cx="7831373" cy="746846"/>
          </a:xfrm>
        </p:spPr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5CD2A90-0529-4E5C-B118-7B42FC1018E2}"/>
              </a:ext>
            </a:extLst>
          </p:cNvPr>
          <p:cNvSpPr txBox="1"/>
          <p:nvPr/>
        </p:nvSpPr>
        <p:spPr>
          <a:xfrm>
            <a:off x="3432061" y="1380583"/>
            <a:ext cx="10061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38684855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の起動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50BBCC34-8E96-4C5D-BDA4-F19BBC60854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41799" y="1465544"/>
            <a:ext cx="1067806" cy="1082044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5D161C45-832B-4152-8595-CC341547B9E5}"/>
              </a:ext>
            </a:extLst>
          </p:cNvPr>
          <p:cNvGrpSpPr/>
          <p:nvPr/>
        </p:nvGrpSpPr>
        <p:grpSpPr>
          <a:xfrm>
            <a:off x="852770" y="2237518"/>
            <a:ext cx="292314" cy="292314"/>
            <a:chOff x="1084324" y="3782536"/>
            <a:chExt cx="363984" cy="363984"/>
          </a:xfrm>
        </p:grpSpPr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44D8B194-9ABE-453B-88EA-D7B9FC2FC862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A019E21A-1E21-41EF-932E-FD3E1A6941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17D37F2-ACF3-4889-A50D-8275F5DF2560}"/>
              </a:ext>
            </a:extLst>
          </p:cNvPr>
          <p:cNvSpPr txBox="1"/>
          <p:nvPr/>
        </p:nvSpPr>
        <p:spPr>
          <a:xfrm>
            <a:off x="841799" y="2563413"/>
            <a:ext cx="11806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6EE99478-D0F6-46CD-A977-0E9E5E8B307F}"/>
              </a:ext>
            </a:extLst>
          </p:cNvPr>
          <p:cNvSpPr txBox="1"/>
          <p:nvPr/>
        </p:nvSpPr>
        <p:spPr>
          <a:xfrm>
            <a:off x="2428905" y="1465544"/>
            <a:ext cx="4327002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パソコンのデスクトップにある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Minecraft Education Edition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」の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アイコンをダブルクリックしよう！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420FF5BB-1E7F-4DC3-911F-593C1490312C}"/>
              </a:ext>
            </a:extLst>
          </p:cNvPr>
          <p:cNvSpPr txBox="1"/>
          <p:nvPr/>
        </p:nvSpPr>
        <p:spPr>
          <a:xfrm>
            <a:off x="2734322" y="2106149"/>
            <a:ext cx="11363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マインクラフト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9E74CCE-D6C6-4FC4-A647-09B81BECC752}"/>
              </a:ext>
            </a:extLst>
          </p:cNvPr>
          <p:cNvSpPr txBox="1"/>
          <p:nvPr/>
        </p:nvSpPr>
        <p:spPr>
          <a:xfrm>
            <a:off x="5699464" y="386021"/>
            <a:ext cx="6125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4109D52-8D47-4613-807D-1D02936647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053" y="3402366"/>
            <a:ext cx="4435021" cy="3352122"/>
          </a:xfrm>
          <a:prstGeom prst="rect">
            <a:avLst/>
          </a:prstGeom>
        </p:spPr>
      </p:pic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CC437433-B109-4B34-A479-C5E9AA1CDE36}"/>
              </a:ext>
            </a:extLst>
          </p:cNvPr>
          <p:cNvSpPr txBox="1"/>
          <p:nvPr/>
        </p:nvSpPr>
        <p:spPr>
          <a:xfrm>
            <a:off x="3956883" y="2106148"/>
            <a:ext cx="12153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エデュケーション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177CC249-DCB2-45BA-8178-48B5730D41EE}"/>
              </a:ext>
            </a:extLst>
          </p:cNvPr>
          <p:cNvSpPr txBox="1"/>
          <p:nvPr/>
        </p:nvSpPr>
        <p:spPr>
          <a:xfrm>
            <a:off x="5172240" y="2106147"/>
            <a:ext cx="9479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エディション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F118C178-7445-48A7-9EA1-05657053352D}"/>
              </a:ext>
            </a:extLst>
          </p:cNvPr>
          <p:cNvSpPr/>
          <p:nvPr/>
        </p:nvSpPr>
        <p:spPr>
          <a:xfrm>
            <a:off x="4056583" y="6023081"/>
            <a:ext cx="4119239" cy="375408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958653" y="436918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9C8C040B-E2D8-4B92-B6C4-29E4BDE52137}"/>
              </a:ext>
            </a:extLst>
          </p:cNvPr>
          <p:cNvSpPr txBox="1"/>
          <p:nvPr/>
        </p:nvSpPr>
        <p:spPr>
          <a:xfrm>
            <a:off x="1580294" y="4119668"/>
            <a:ext cx="216721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サインイン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クリックします！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6192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Minecraft: Education Edition</a:t>
            </a:r>
            <a:r>
              <a:rPr lang="ja-JP" altLang="en-US" dirty="0"/>
              <a:t>へのログイン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04560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マインクラフト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535E2022-84E1-4CAF-97B2-0F06548B2169}"/>
              </a:ext>
            </a:extLst>
          </p:cNvPr>
          <p:cNvSpPr txBox="1"/>
          <p:nvPr/>
        </p:nvSpPr>
        <p:spPr>
          <a:xfrm>
            <a:off x="2327051" y="386021"/>
            <a:ext cx="1779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エデュケーション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9DE0C85C-0B1C-44D5-BE54-74C03F19E66D}"/>
              </a:ext>
            </a:extLst>
          </p:cNvPr>
          <p:cNvSpPr txBox="1"/>
          <p:nvPr/>
        </p:nvSpPr>
        <p:spPr>
          <a:xfrm>
            <a:off x="4176944" y="386021"/>
            <a:ext cx="1233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エディション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C7C8CA8-74AE-4EBC-898F-4BC68C391B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05" y="1400660"/>
            <a:ext cx="3987738" cy="924693"/>
          </a:xfrm>
          <a:prstGeom prst="rect">
            <a:avLst/>
          </a:prstGeom>
        </p:spPr>
      </p:pic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C864C761-945E-4340-8CCD-B782C6F682CF}"/>
              </a:ext>
            </a:extLst>
          </p:cNvPr>
          <p:cNvSpPr txBox="1"/>
          <p:nvPr/>
        </p:nvSpPr>
        <p:spPr>
          <a:xfrm>
            <a:off x="4663335" y="1518159"/>
            <a:ext cx="416923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アカウントとパスワードを入力します。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748D3E1-95E2-4245-B8E3-9A2D59DBB1F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84209" y="2398007"/>
            <a:ext cx="3921513" cy="371617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F58BBC2E-6D89-4AB1-8E22-179938F98A2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665839" y="2398007"/>
            <a:ext cx="3921513" cy="3716172"/>
          </a:xfrm>
          <a:prstGeom prst="rect">
            <a:avLst/>
          </a:prstGeom>
        </p:spPr>
      </p:pic>
      <p:sp>
        <p:nvSpPr>
          <p:cNvPr id="87" name="矢印: 右 86">
            <a:extLst>
              <a:ext uri="{FF2B5EF4-FFF2-40B4-BE49-F238E27FC236}">
                <a16:creationId xmlns:a16="http://schemas.microsoft.com/office/drawing/2014/main" id="{5B42D12D-BA1F-4044-9039-DDA574719003}"/>
              </a:ext>
            </a:extLst>
          </p:cNvPr>
          <p:cNvSpPr/>
          <p:nvPr/>
        </p:nvSpPr>
        <p:spPr>
          <a:xfrm>
            <a:off x="4438631" y="414478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C62EECCC-F541-4FF0-A5C9-C30F6DBFB71D}"/>
              </a:ext>
            </a:extLst>
          </p:cNvPr>
          <p:cNvSpPr txBox="1"/>
          <p:nvPr/>
        </p:nvSpPr>
        <p:spPr>
          <a:xfrm>
            <a:off x="7235298" y="1590151"/>
            <a:ext cx="10031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47A5E821-3467-435A-A222-3C5C11F3AF4D}"/>
              </a:ext>
            </a:extLst>
          </p:cNvPr>
          <p:cNvSpPr/>
          <p:nvPr/>
        </p:nvSpPr>
        <p:spPr>
          <a:xfrm>
            <a:off x="1393282" y="4013892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FCE8E344-BC9C-465F-A70D-F0D4C556F5B6}"/>
              </a:ext>
            </a:extLst>
          </p:cNvPr>
          <p:cNvSpPr/>
          <p:nvPr/>
        </p:nvSpPr>
        <p:spPr>
          <a:xfrm>
            <a:off x="5481119" y="4371398"/>
            <a:ext cx="2290951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A85C3384-20FE-44B2-B67D-02E19D85C171}"/>
              </a:ext>
            </a:extLst>
          </p:cNvPr>
          <p:cNvSpPr/>
          <p:nvPr/>
        </p:nvSpPr>
        <p:spPr>
          <a:xfrm>
            <a:off x="2951723" y="4810437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94F5B1C8-0904-431B-84B0-5D0007FAA2CB}"/>
              </a:ext>
            </a:extLst>
          </p:cNvPr>
          <p:cNvSpPr/>
          <p:nvPr/>
        </p:nvSpPr>
        <p:spPr>
          <a:xfrm>
            <a:off x="7025010" y="4962588"/>
            <a:ext cx="738182" cy="297301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7787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922" y="1704513"/>
            <a:ext cx="7858156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メニュー画面の「遊ぶ」をクリックします。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346883" y="3636100"/>
            <a:ext cx="2396969" cy="465383"/>
          </a:xfrm>
          <a:prstGeom prst="roundRect">
            <a:avLst>
              <a:gd name="adj" fmla="val 5730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1668999" y="1083454"/>
            <a:ext cx="6036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79837C4-6000-4C7B-9792-503F4C34DB10}"/>
              </a:ext>
            </a:extLst>
          </p:cNvPr>
          <p:cNvSpPr txBox="1"/>
          <p:nvPr/>
        </p:nvSpPr>
        <p:spPr>
          <a:xfrm>
            <a:off x="2512489" y="1074576"/>
            <a:ext cx="5263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あそ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BBCD346-F39D-40E9-AC56-E667EA7C6B7C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423634B-575F-4294-9CD7-2005627AF378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778370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「ライブラリを表示」をクリックします。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4572000" y="2393226"/>
            <a:ext cx="3666476" cy="2658167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2251317" y="1079546"/>
            <a:ext cx="750997" cy="2540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A5D6155-1572-4519-98F7-49D7E1B8EDB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C7ECD71-BA7F-4C95-9724-CDFA9DF736B7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15770231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42923" y="1704513"/>
            <a:ext cx="7858154" cy="4457776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01865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「主題キット」をクリックします。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311340" y="2396971"/>
            <a:ext cx="3189640" cy="1799252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1C204CE-D8C8-4443-9D78-EF88F6C40AA4}"/>
              </a:ext>
            </a:extLst>
          </p:cNvPr>
          <p:cNvSpPr txBox="1"/>
          <p:nvPr/>
        </p:nvSpPr>
        <p:spPr>
          <a:xfrm>
            <a:off x="901909" y="1083454"/>
            <a:ext cx="7404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しゅだい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96E0BCC-4B8B-449E-99DE-71B97CFB0C5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EA3B247-34E7-4AA6-B46C-324FB252B11E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611271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547141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「コンピューター科学」をクリックします。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5570064" y="2290441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BDCC1C5-AF66-4F5F-A5ED-3F9D00A3D784}"/>
              </a:ext>
            </a:extLst>
          </p:cNvPr>
          <p:cNvSpPr txBox="1"/>
          <p:nvPr/>
        </p:nvSpPr>
        <p:spPr>
          <a:xfrm>
            <a:off x="2580889" y="1071063"/>
            <a:ext cx="5655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かがく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3BB3B2DA-C4EE-4E08-885A-32DF5E527BAA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4E3C69-27CB-4BCE-881A-6B0B5973BECA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2224632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814" y="1621428"/>
            <a:ext cx="7790372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621714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「ブロックベースのコーディング」をクリックします。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521878" y="2290440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</p:spTree>
    <p:extLst>
      <p:ext uri="{BB962C8B-B14F-4D97-AF65-F5344CB8AC3E}">
        <p14:creationId xmlns:p14="http://schemas.microsoft.com/office/powerpoint/2010/main" val="318898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21428"/>
            <a:ext cx="7637285" cy="4980371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-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キーボード」をクリックします。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1435626" y="2272685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49909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2837773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7" y="1647023"/>
            <a:ext cx="7637285" cy="4929179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「楽しいコーディング基礎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3521877" y="2281074"/>
            <a:ext cx="2100243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056472" y="1070028"/>
            <a:ext cx="5389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きそ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34359062-57F0-439B-AD64-4A7FC4D6CC41}"/>
              </a:ext>
            </a:extLst>
          </p:cNvPr>
          <p:cNvSpPr txBox="1"/>
          <p:nvPr/>
        </p:nvSpPr>
        <p:spPr>
          <a:xfrm>
            <a:off x="949909" y="1078905"/>
            <a:ext cx="4527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たの</a:t>
            </a:r>
          </a:p>
        </p:txBody>
      </p:sp>
    </p:spTree>
    <p:extLst>
      <p:ext uri="{BB962C8B-B14F-4D97-AF65-F5344CB8AC3E}">
        <p14:creationId xmlns:p14="http://schemas.microsoft.com/office/powerpoint/2010/main" val="1727696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主題キット　メニューの表示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F1AECBA6-21E0-4EFA-8AFA-6BA9A05364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8" y="1647024"/>
            <a:ext cx="7637282" cy="49291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25198" y="1010988"/>
            <a:ext cx="706939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レッスン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6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: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惑星へもう一度」をクリックします。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AF83C7BB-B9A7-4BB7-818D-AE3F959359E9}"/>
              </a:ext>
            </a:extLst>
          </p:cNvPr>
          <p:cNvSpPr/>
          <p:nvPr/>
        </p:nvSpPr>
        <p:spPr>
          <a:xfrm>
            <a:off x="2651864" y="4888755"/>
            <a:ext cx="1866867" cy="1642368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51F8B14C-DBD4-4772-851F-60701026B7C2}"/>
              </a:ext>
            </a:extLst>
          </p:cNvPr>
          <p:cNvSpPr txBox="1"/>
          <p:nvPr/>
        </p:nvSpPr>
        <p:spPr>
          <a:xfrm>
            <a:off x="393113" y="371267"/>
            <a:ext cx="772357" cy="276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しゅだい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D084151-5C2E-4D9D-8FDB-10BEB69B9829}"/>
              </a:ext>
            </a:extLst>
          </p:cNvPr>
          <p:cNvSpPr txBox="1"/>
          <p:nvPr/>
        </p:nvSpPr>
        <p:spPr>
          <a:xfrm>
            <a:off x="3364635" y="371267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ひょうじ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6D27308D-306B-4884-A7FC-EB5D3330675C}"/>
              </a:ext>
            </a:extLst>
          </p:cNvPr>
          <p:cNvSpPr txBox="1"/>
          <p:nvPr/>
        </p:nvSpPr>
        <p:spPr>
          <a:xfrm>
            <a:off x="3339468" y="1104559"/>
            <a:ext cx="707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20D5285-85EA-4A7D-9C94-725F7BA3B7F0}"/>
              </a:ext>
            </a:extLst>
          </p:cNvPr>
          <p:cNvSpPr txBox="1"/>
          <p:nvPr/>
        </p:nvSpPr>
        <p:spPr>
          <a:xfrm>
            <a:off x="2216741" y="1104559"/>
            <a:ext cx="7076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わくせい</a:t>
            </a:r>
          </a:p>
        </p:txBody>
      </p:sp>
    </p:spTree>
    <p:extLst>
      <p:ext uri="{BB962C8B-B14F-4D97-AF65-F5344CB8AC3E}">
        <p14:creationId xmlns:p14="http://schemas.microsoft.com/office/powerpoint/2010/main" val="4073564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課題の確認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1922015" y="1385229"/>
            <a:ext cx="883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479AB07-406A-49D3-AC4A-3BAB21CEF1E0}"/>
              </a:ext>
            </a:extLst>
          </p:cNvPr>
          <p:cNvSpPr txBox="1"/>
          <p:nvPr/>
        </p:nvSpPr>
        <p:spPr>
          <a:xfrm>
            <a:off x="608121" y="1385229"/>
            <a:ext cx="8833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34825628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世界の作成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A2848D0-C798-4711-B705-68E0CA06A6AE}"/>
              </a:ext>
            </a:extLst>
          </p:cNvPr>
          <p:cNvSpPr txBox="1"/>
          <p:nvPr/>
        </p:nvSpPr>
        <p:spPr>
          <a:xfrm>
            <a:off x="747355" y="1009851"/>
            <a:ext cx="796802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「世界を作成」ボタンを押します。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378932" y="39520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424E1176-9A5C-4518-A06B-957E8A80DCBB}"/>
              </a:ext>
            </a:extLst>
          </p:cNvPr>
          <p:cNvSpPr txBox="1"/>
          <p:nvPr/>
        </p:nvSpPr>
        <p:spPr>
          <a:xfrm>
            <a:off x="1010552" y="1084999"/>
            <a:ext cx="57366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3B73A63-A782-4A8E-8261-358E5B58CD67}"/>
              </a:ext>
            </a:extLst>
          </p:cNvPr>
          <p:cNvSpPr txBox="1"/>
          <p:nvPr/>
        </p:nvSpPr>
        <p:spPr>
          <a:xfrm>
            <a:off x="1612348" y="1084999"/>
            <a:ext cx="7345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さくせい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9792650D-D21A-41EB-9D59-FA1C61416412}"/>
              </a:ext>
            </a:extLst>
          </p:cNvPr>
          <p:cNvSpPr txBox="1"/>
          <p:nvPr/>
        </p:nvSpPr>
        <p:spPr>
          <a:xfrm>
            <a:off x="1359761" y="399574"/>
            <a:ext cx="7723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さくせい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ADF7D43-FEFB-463A-9EA1-0B6AE4043254}"/>
              </a:ext>
            </a:extLst>
          </p:cNvPr>
          <p:cNvSpPr txBox="1"/>
          <p:nvPr/>
        </p:nvSpPr>
        <p:spPr>
          <a:xfrm>
            <a:off x="3313519" y="1084999"/>
            <a:ext cx="2996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5A3D3819-9C69-4273-A36C-D8AD133C2F3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53358" y="1621856"/>
            <a:ext cx="7637282" cy="4929177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3C150DB3-87EC-40CA-83BD-6092B704274D}"/>
              </a:ext>
            </a:extLst>
          </p:cNvPr>
          <p:cNvSpPr/>
          <p:nvPr/>
        </p:nvSpPr>
        <p:spPr>
          <a:xfrm>
            <a:off x="6220690" y="2183909"/>
            <a:ext cx="2106564" cy="372860"/>
          </a:xfrm>
          <a:prstGeom prst="roundRect">
            <a:avLst>
              <a:gd name="adj" fmla="val 1377"/>
            </a:avLst>
          </a:pr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3756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CB6D663-09D5-4FD1-8DF0-23A34CA7661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14975" y="1611908"/>
            <a:ext cx="7514049" cy="4849641"/>
          </a:xfrm>
          <a:prstGeom prst="rect">
            <a:avLst/>
          </a:prstGeom>
        </p:spPr>
      </p:pic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6741FD5-D2B3-4FED-A588-4C3E8262CBD4}"/>
              </a:ext>
            </a:extLst>
          </p:cNvPr>
          <p:cNvSpPr txBox="1"/>
          <p:nvPr/>
        </p:nvSpPr>
        <p:spPr>
          <a:xfrm>
            <a:off x="725198" y="1010988"/>
            <a:ext cx="783287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画面中央にいる司令官に話を聞いてみましょう。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CB55B84-FF6C-4A88-86BC-BDB5D8812D61}"/>
              </a:ext>
            </a:extLst>
          </p:cNvPr>
          <p:cNvSpPr txBox="1"/>
          <p:nvPr/>
        </p:nvSpPr>
        <p:spPr>
          <a:xfrm>
            <a:off x="689687" y="1103361"/>
            <a:ext cx="122151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がめんちゅうおう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DAA88A4-55C1-450E-B22A-CAD415156B3F}"/>
              </a:ext>
            </a:extLst>
          </p:cNvPr>
          <p:cNvSpPr txBox="1"/>
          <p:nvPr/>
        </p:nvSpPr>
        <p:spPr>
          <a:xfrm>
            <a:off x="3164243" y="1097674"/>
            <a:ext cx="60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はなし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F0B5848-1C10-45B4-BF0B-262EDC1824E9}"/>
              </a:ext>
            </a:extLst>
          </p:cNvPr>
          <p:cNvSpPr txBox="1"/>
          <p:nvPr/>
        </p:nvSpPr>
        <p:spPr>
          <a:xfrm>
            <a:off x="2243841" y="1097673"/>
            <a:ext cx="10033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しれいかん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47FC70A5-ED16-4DA3-BB08-2B4C54AEA011}"/>
              </a:ext>
            </a:extLst>
          </p:cNvPr>
          <p:cNvSpPr txBox="1"/>
          <p:nvPr/>
        </p:nvSpPr>
        <p:spPr>
          <a:xfrm>
            <a:off x="3751602" y="1097673"/>
            <a:ext cx="2751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</a:p>
        </p:txBody>
      </p:sp>
      <p:sp>
        <p:nvSpPr>
          <p:cNvPr id="16" name="楕円 15">
            <a:extLst>
              <a:ext uri="{FF2B5EF4-FFF2-40B4-BE49-F238E27FC236}">
                <a16:creationId xmlns:a16="http://schemas.microsoft.com/office/drawing/2014/main" id="{83A40B43-6191-4F70-9ACB-F65454E6DBA6}"/>
              </a:ext>
            </a:extLst>
          </p:cNvPr>
          <p:cNvSpPr/>
          <p:nvPr/>
        </p:nvSpPr>
        <p:spPr>
          <a:xfrm>
            <a:off x="3329196" y="284240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428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952D972-A832-4702-9846-C2AF1B16A4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2003" y="2636292"/>
            <a:ext cx="6408420" cy="3250840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ストーリーの確認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2044363" y="374437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かくにん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C27BCE1D-921D-499A-A5BC-3E43C3051798}"/>
              </a:ext>
            </a:extLst>
          </p:cNvPr>
          <p:cNvSpPr txBox="1"/>
          <p:nvPr/>
        </p:nvSpPr>
        <p:spPr>
          <a:xfrm>
            <a:off x="863110" y="962573"/>
            <a:ext cx="768608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創造的に活動しましょう！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それぞれの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惑星または月に、</a:t>
            </a:r>
            <a:r>
              <a:rPr lang="en-US" altLang="ja-JP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つの課題があります。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私の横のボタンを使って活動する場所を選択してください。</a:t>
            </a:r>
            <a:endParaRPr lang="en-US" altLang="ja-JP" sz="1600" b="1" i="0" dirty="0">
              <a:solidFill>
                <a:srgbClr val="C00000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これまでに学んだことを使って課題を解決し</a:t>
            </a:r>
            <a:r>
              <a:rPr lang="ja-JP" altLang="en-US" sz="16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てください</a:t>
            </a:r>
            <a:r>
              <a:rPr lang="ja-JP" altLang="en-US" sz="16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sz="160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FD4A0159-906F-411A-8A1A-9A1012F0F7A2}"/>
              </a:ext>
            </a:extLst>
          </p:cNvPr>
          <p:cNvSpPr txBox="1"/>
          <p:nvPr/>
        </p:nvSpPr>
        <p:spPr>
          <a:xfrm>
            <a:off x="805250" y="1045366"/>
            <a:ext cx="82464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そうぞうてき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8E39E399-B123-44EB-884E-12A5DFB1ADB4}"/>
              </a:ext>
            </a:extLst>
          </p:cNvPr>
          <p:cNvSpPr txBox="1"/>
          <p:nvPr/>
        </p:nvSpPr>
        <p:spPr>
          <a:xfrm>
            <a:off x="1629892" y="1045366"/>
            <a:ext cx="69998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かつどう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17CABE16-F42A-4045-A1B2-0D3C5922311C}"/>
              </a:ext>
            </a:extLst>
          </p:cNvPr>
          <p:cNvSpPr txBox="1"/>
          <p:nvPr/>
        </p:nvSpPr>
        <p:spPr>
          <a:xfrm>
            <a:off x="1853044" y="2020742"/>
            <a:ext cx="421887" cy="218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まな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62C811A-C143-439E-8B42-4B4DFE49D4F2}"/>
              </a:ext>
            </a:extLst>
          </p:cNvPr>
          <p:cNvSpPr txBox="1"/>
          <p:nvPr/>
        </p:nvSpPr>
        <p:spPr>
          <a:xfrm>
            <a:off x="3696046" y="2023487"/>
            <a:ext cx="6035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BB148EF-7CA4-4060-B423-9653DDCF2A6C}"/>
              </a:ext>
            </a:extLst>
          </p:cNvPr>
          <p:cNvSpPr txBox="1"/>
          <p:nvPr/>
        </p:nvSpPr>
        <p:spPr>
          <a:xfrm>
            <a:off x="3082491" y="2023487"/>
            <a:ext cx="4218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4EE8753-6207-498E-AEC9-D4F26D3B436B}"/>
              </a:ext>
            </a:extLst>
          </p:cNvPr>
          <p:cNvSpPr txBox="1"/>
          <p:nvPr/>
        </p:nvSpPr>
        <p:spPr>
          <a:xfrm>
            <a:off x="2479359" y="1521965"/>
            <a:ext cx="4014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95AAB0F3-87D3-41DB-9E18-E10AA0A91A6B}"/>
              </a:ext>
            </a:extLst>
          </p:cNvPr>
          <p:cNvSpPr txBox="1"/>
          <p:nvPr/>
        </p:nvSpPr>
        <p:spPr>
          <a:xfrm>
            <a:off x="4506490" y="1521965"/>
            <a:ext cx="6358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05C11F87-626A-4035-BE12-5418D3DBC545}"/>
              </a:ext>
            </a:extLst>
          </p:cNvPr>
          <p:cNvSpPr txBox="1"/>
          <p:nvPr/>
        </p:nvSpPr>
        <p:spPr>
          <a:xfrm>
            <a:off x="4316414" y="1045366"/>
            <a:ext cx="6035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わくせい</a:t>
            </a:r>
          </a:p>
        </p:txBody>
      </p:sp>
      <p:sp>
        <p:nvSpPr>
          <p:cNvPr id="81" name="正方形/長方形 80">
            <a:extLst>
              <a:ext uri="{FF2B5EF4-FFF2-40B4-BE49-F238E27FC236}">
                <a16:creationId xmlns:a16="http://schemas.microsoft.com/office/drawing/2014/main" id="{DFCAC804-6646-40E4-9482-0D7BF196F1DA}"/>
              </a:ext>
            </a:extLst>
          </p:cNvPr>
          <p:cNvSpPr/>
          <p:nvPr/>
        </p:nvSpPr>
        <p:spPr>
          <a:xfrm>
            <a:off x="3337824" y="5263398"/>
            <a:ext cx="1944390" cy="39917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9D4F43C9-12CC-4AEF-9EC8-B9E59AA34DBB}"/>
              </a:ext>
            </a:extLst>
          </p:cNvPr>
          <p:cNvSpPr txBox="1"/>
          <p:nvPr/>
        </p:nvSpPr>
        <p:spPr>
          <a:xfrm>
            <a:off x="712462" y="6006913"/>
            <a:ext cx="738908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今回は一度「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Not ready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」ボタンを押してメッセージ画面を閉じます。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DA399381-538E-450B-8970-EF60EFFCAA02}"/>
              </a:ext>
            </a:extLst>
          </p:cNvPr>
          <p:cNvSpPr txBox="1"/>
          <p:nvPr/>
        </p:nvSpPr>
        <p:spPr>
          <a:xfrm>
            <a:off x="685200" y="6075620"/>
            <a:ext cx="7145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D3F6DAE5-BBEF-4367-85B9-7A13E371729A}"/>
              </a:ext>
            </a:extLst>
          </p:cNvPr>
          <p:cNvSpPr txBox="1"/>
          <p:nvPr/>
        </p:nvSpPr>
        <p:spPr>
          <a:xfrm>
            <a:off x="4327615" y="6075620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E968E3C-C872-4ED7-B838-38BF4E5A570C}"/>
              </a:ext>
            </a:extLst>
          </p:cNvPr>
          <p:cNvSpPr txBox="1"/>
          <p:nvPr/>
        </p:nvSpPr>
        <p:spPr>
          <a:xfrm>
            <a:off x="5315770" y="1045366"/>
            <a:ext cx="4067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9995A09-F867-439A-AC68-BA200F6DC0B4}"/>
              </a:ext>
            </a:extLst>
          </p:cNvPr>
          <p:cNvSpPr txBox="1"/>
          <p:nvPr/>
        </p:nvSpPr>
        <p:spPr>
          <a:xfrm>
            <a:off x="797797" y="1521965"/>
            <a:ext cx="51937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わたし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F14A9ABE-1A3A-40A9-89B7-A33752409DD4}"/>
              </a:ext>
            </a:extLst>
          </p:cNvPr>
          <p:cNvSpPr txBox="1"/>
          <p:nvPr/>
        </p:nvSpPr>
        <p:spPr>
          <a:xfrm>
            <a:off x="3069630" y="1521965"/>
            <a:ext cx="63589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かつどう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D1E6FB31-68FE-45D2-B9F7-AD7713E4B881}"/>
              </a:ext>
            </a:extLst>
          </p:cNvPr>
          <p:cNvSpPr txBox="1"/>
          <p:nvPr/>
        </p:nvSpPr>
        <p:spPr>
          <a:xfrm>
            <a:off x="1273306" y="1521965"/>
            <a:ext cx="40141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よこ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66B08BBA-9F2C-4EF9-81D9-05006DE074D8}"/>
              </a:ext>
            </a:extLst>
          </p:cNvPr>
          <p:cNvSpPr txBox="1"/>
          <p:nvPr/>
        </p:nvSpPr>
        <p:spPr>
          <a:xfrm>
            <a:off x="4295049" y="2023487"/>
            <a:ext cx="62778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かいけつ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C0069CEF-5B71-4594-A1CB-3852CC249F7D}"/>
              </a:ext>
            </a:extLst>
          </p:cNvPr>
          <p:cNvSpPr txBox="1"/>
          <p:nvPr/>
        </p:nvSpPr>
        <p:spPr>
          <a:xfrm>
            <a:off x="1329856" y="6075620"/>
            <a:ext cx="7145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00A909E-01CA-467F-9F92-EE3104FA3A97}"/>
              </a:ext>
            </a:extLst>
          </p:cNvPr>
          <p:cNvSpPr txBox="1"/>
          <p:nvPr/>
        </p:nvSpPr>
        <p:spPr>
          <a:xfrm>
            <a:off x="6113061" y="6075620"/>
            <a:ext cx="7145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B2856EA-48DD-4D65-9BF3-1604D430FCED}"/>
              </a:ext>
            </a:extLst>
          </p:cNvPr>
          <p:cNvSpPr txBox="1"/>
          <p:nvPr/>
        </p:nvSpPr>
        <p:spPr>
          <a:xfrm>
            <a:off x="6832680" y="6075620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37FE040-318B-4DE8-9B3B-9A01A63CE674}"/>
              </a:ext>
            </a:extLst>
          </p:cNvPr>
          <p:cNvSpPr txBox="1"/>
          <p:nvPr/>
        </p:nvSpPr>
        <p:spPr>
          <a:xfrm>
            <a:off x="6457423" y="1045366"/>
            <a:ext cx="6035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E169B482-2B98-4FC1-8B7C-B17237A9716C}"/>
              </a:ext>
            </a:extLst>
          </p:cNvPr>
          <p:cNvSpPr txBox="1"/>
          <p:nvPr/>
        </p:nvSpPr>
        <p:spPr>
          <a:xfrm>
            <a:off x="3895765" y="1521965"/>
            <a:ext cx="60359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</p:spTree>
    <p:extLst>
      <p:ext uri="{BB962C8B-B14F-4D97-AF65-F5344CB8AC3E}">
        <p14:creationId xmlns:p14="http://schemas.microsoft.com/office/powerpoint/2010/main" val="30275465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6B75ADC-54FE-4189-8C34-8DA3FA0D286B}"/>
              </a:ext>
            </a:extLst>
          </p:cNvPr>
          <p:cNvGrpSpPr/>
          <p:nvPr/>
        </p:nvGrpSpPr>
        <p:grpSpPr>
          <a:xfrm>
            <a:off x="5683530" y="5150741"/>
            <a:ext cx="2785290" cy="1664272"/>
            <a:chOff x="2905511" y="3497598"/>
            <a:chExt cx="2785290" cy="1664272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7063EE31-82A9-4C9D-BF7E-5FF6F4B317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05511" y="3497598"/>
              <a:ext cx="2785290" cy="1664272"/>
            </a:xfrm>
            <a:prstGeom prst="rect">
              <a:avLst/>
            </a:prstGeom>
          </p:spPr>
        </p:pic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C72761B2-4FD2-4EFF-A35F-EFA814119A6B}"/>
                </a:ext>
              </a:extLst>
            </p:cNvPr>
            <p:cNvGrpSpPr/>
            <p:nvPr/>
          </p:nvGrpSpPr>
          <p:grpSpPr>
            <a:xfrm>
              <a:off x="3094190" y="4737824"/>
              <a:ext cx="2407932" cy="415498"/>
              <a:chOff x="3055025" y="4737824"/>
              <a:chExt cx="2407932" cy="415498"/>
            </a:xfrm>
          </p:grpSpPr>
          <p:sp>
            <p:nvSpPr>
              <p:cNvPr id="83" name="正方形/長方形 82">
                <a:extLst>
                  <a:ext uri="{FF2B5EF4-FFF2-40B4-BE49-F238E27FC236}">
                    <a16:creationId xmlns:a16="http://schemas.microsoft.com/office/drawing/2014/main" id="{0F7D718A-00CF-4387-B8DD-99320202997F}"/>
                  </a:ext>
                </a:extLst>
              </p:cNvPr>
              <p:cNvSpPr/>
              <p:nvPr/>
            </p:nvSpPr>
            <p:spPr>
              <a:xfrm>
                <a:off x="3055025" y="4806454"/>
                <a:ext cx="2407932" cy="285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テキスト ボックス 83">
                <a:extLst>
                  <a:ext uri="{FF2B5EF4-FFF2-40B4-BE49-F238E27FC236}">
                    <a16:creationId xmlns:a16="http://schemas.microsoft.com/office/drawing/2014/main" id="{3EB38C15-6552-4AAF-8C2F-74FB9F182FD4}"/>
                  </a:ext>
                </a:extLst>
              </p:cNvPr>
              <p:cNvSpPr txBox="1"/>
              <p:nvPr/>
            </p:nvSpPr>
            <p:spPr>
              <a:xfrm>
                <a:off x="3198546" y="4737824"/>
                <a:ext cx="212089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200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ガニメデ</a:t>
                </a:r>
                <a:endParaRPr lang="en-US" altLang="ja-JP" sz="12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</p:grp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課題を解決する世界の選び方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3525683" y="385560"/>
            <a:ext cx="4768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94718AC7-AA7C-4D45-AB68-910590383BD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1631" y="1025260"/>
            <a:ext cx="5169420" cy="2305815"/>
          </a:xfrm>
          <a:prstGeom prst="rect">
            <a:avLst/>
          </a:prstGeom>
        </p:spPr>
      </p:pic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7AC2872A-45D3-46B5-BE8F-C395692DE4FE}"/>
              </a:ext>
            </a:extLst>
          </p:cNvPr>
          <p:cNvSpPr/>
          <p:nvPr/>
        </p:nvSpPr>
        <p:spPr>
          <a:xfrm>
            <a:off x="681620" y="2708547"/>
            <a:ext cx="582104" cy="54735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1DCAF1D5-D8C0-4C41-979A-B8E292ADE03A}"/>
              </a:ext>
            </a:extLst>
          </p:cNvPr>
          <p:cNvSpPr/>
          <p:nvPr/>
        </p:nvSpPr>
        <p:spPr>
          <a:xfrm>
            <a:off x="4920018" y="2713722"/>
            <a:ext cx="582104" cy="54735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4A43EF1-87EA-4D8C-93A6-2BA01BEB0070}"/>
              </a:ext>
            </a:extLst>
          </p:cNvPr>
          <p:cNvSpPr txBox="1"/>
          <p:nvPr/>
        </p:nvSpPr>
        <p:spPr>
          <a:xfrm>
            <a:off x="5894925" y="1222616"/>
            <a:ext cx="3114851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ボタンを押すと、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司令官の後ろに表示される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世界が変わります。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E9ED45D-6D8D-4B67-8FAE-9C76FBF51811}"/>
              </a:ext>
            </a:extLst>
          </p:cNvPr>
          <p:cNvSpPr txBox="1"/>
          <p:nvPr/>
        </p:nvSpPr>
        <p:spPr>
          <a:xfrm>
            <a:off x="4148600" y="385560"/>
            <a:ext cx="4768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AC0DA85-84B8-4306-922A-D23AE3CD2372}"/>
              </a:ext>
            </a:extLst>
          </p:cNvPr>
          <p:cNvSpPr txBox="1"/>
          <p:nvPr/>
        </p:nvSpPr>
        <p:spPr>
          <a:xfrm>
            <a:off x="5872364" y="1849206"/>
            <a:ext cx="8856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しれいかん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D608BC27-7E25-49E5-ABCE-EAB1401F0AA1}"/>
              </a:ext>
            </a:extLst>
          </p:cNvPr>
          <p:cNvSpPr txBox="1"/>
          <p:nvPr/>
        </p:nvSpPr>
        <p:spPr>
          <a:xfrm>
            <a:off x="6758054" y="1849206"/>
            <a:ext cx="551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うし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F08780E-C570-4041-A8DF-D7D5BA4D07D4}"/>
              </a:ext>
            </a:extLst>
          </p:cNvPr>
          <p:cNvSpPr txBox="1"/>
          <p:nvPr/>
        </p:nvSpPr>
        <p:spPr>
          <a:xfrm>
            <a:off x="6807498" y="1256093"/>
            <a:ext cx="3897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5A5A7ED-699C-441F-B1CA-60789FA72014}"/>
              </a:ext>
            </a:extLst>
          </p:cNvPr>
          <p:cNvSpPr txBox="1"/>
          <p:nvPr/>
        </p:nvSpPr>
        <p:spPr>
          <a:xfrm>
            <a:off x="6575409" y="2376319"/>
            <a:ext cx="3897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99A9E68-33AA-43A8-9F7C-5A833BB3D3C9}"/>
              </a:ext>
            </a:extLst>
          </p:cNvPr>
          <p:cNvSpPr txBox="1"/>
          <p:nvPr/>
        </p:nvSpPr>
        <p:spPr>
          <a:xfrm>
            <a:off x="5898999" y="2385197"/>
            <a:ext cx="6185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6187FB4-98A5-4F6D-8C01-EF611E773411}"/>
              </a:ext>
            </a:extLst>
          </p:cNvPr>
          <p:cNvSpPr txBox="1"/>
          <p:nvPr/>
        </p:nvSpPr>
        <p:spPr>
          <a:xfrm>
            <a:off x="7423858" y="1849206"/>
            <a:ext cx="746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BB90587-1A18-43BA-BAFF-192921DD22E5}"/>
              </a:ext>
            </a:extLst>
          </p:cNvPr>
          <p:cNvSpPr txBox="1"/>
          <p:nvPr/>
        </p:nvSpPr>
        <p:spPr>
          <a:xfrm>
            <a:off x="172430" y="4295321"/>
            <a:ext cx="3024404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u="sng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行きたい世界を表示させ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もう一度博士に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話しかけましょう。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BA56DB3-62CC-4D63-B32B-5260C7D1D8F6}"/>
              </a:ext>
            </a:extLst>
          </p:cNvPr>
          <p:cNvSpPr txBox="1"/>
          <p:nvPr/>
        </p:nvSpPr>
        <p:spPr>
          <a:xfrm>
            <a:off x="628458" y="4904366"/>
            <a:ext cx="102148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 はかせ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70AB35D-27B2-476F-996F-BC0CDEB6C720}"/>
              </a:ext>
            </a:extLst>
          </p:cNvPr>
          <p:cNvSpPr txBox="1"/>
          <p:nvPr/>
        </p:nvSpPr>
        <p:spPr>
          <a:xfrm>
            <a:off x="112592" y="5438215"/>
            <a:ext cx="551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はな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2173FA4-D975-4C55-BE1B-9B27916A58E6}"/>
              </a:ext>
            </a:extLst>
          </p:cNvPr>
          <p:cNvSpPr txBox="1"/>
          <p:nvPr/>
        </p:nvSpPr>
        <p:spPr>
          <a:xfrm>
            <a:off x="172430" y="4347258"/>
            <a:ext cx="3897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B4E3C9D2-8F5D-4114-8DA7-597B2A38A800}"/>
              </a:ext>
            </a:extLst>
          </p:cNvPr>
          <p:cNvSpPr txBox="1"/>
          <p:nvPr/>
        </p:nvSpPr>
        <p:spPr>
          <a:xfrm>
            <a:off x="1062098" y="4358200"/>
            <a:ext cx="6185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36BD4123-697A-4DCC-8530-EDBF30881367}"/>
              </a:ext>
            </a:extLst>
          </p:cNvPr>
          <p:cNvSpPr txBox="1"/>
          <p:nvPr/>
        </p:nvSpPr>
        <p:spPr>
          <a:xfrm>
            <a:off x="1716780" y="4369305"/>
            <a:ext cx="7462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4C84D1D-5031-4036-9001-2C7CF32AF73C}"/>
              </a:ext>
            </a:extLst>
          </p:cNvPr>
          <p:cNvGrpSpPr/>
          <p:nvPr/>
        </p:nvGrpSpPr>
        <p:grpSpPr>
          <a:xfrm>
            <a:off x="2905547" y="5148262"/>
            <a:ext cx="2785290" cy="1664272"/>
            <a:chOff x="5690801" y="3495132"/>
            <a:chExt cx="2785290" cy="1664272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FF057651-D81C-451B-94BB-71111E9EF1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90801" y="3495132"/>
              <a:ext cx="2785290" cy="1664272"/>
            </a:xfrm>
            <a:prstGeom prst="rect">
              <a:avLst/>
            </a:prstGeom>
          </p:spPr>
        </p:pic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3555C626-81C0-4490-8B9B-58F1E3101183}"/>
                </a:ext>
              </a:extLst>
            </p:cNvPr>
            <p:cNvGrpSpPr/>
            <p:nvPr/>
          </p:nvGrpSpPr>
          <p:grpSpPr>
            <a:xfrm>
              <a:off x="5879480" y="4735117"/>
              <a:ext cx="2407932" cy="415498"/>
              <a:chOff x="3066341" y="4761723"/>
              <a:chExt cx="2407932" cy="415498"/>
            </a:xfrm>
          </p:grpSpPr>
          <p:sp>
            <p:nvSpPr>
              <p:cNvPr id="20" name="正方形/長方形 19">
                <a:extLst>
                  <a:ext uri="{FF2B5EF4-FFF2-40B4-BE49-F238E27FC236}">
                    <a16:creationId xmlns:a16="http://schemas.microsoft.com/office/drawing/2014/main" id="{D2681C30-7983-4B4C-A822-28153621ED6E}"/>
                  </a:ext>
                </a:extLst>
              </p:cNvPr>
              <p:cNvSpPr/>
              <p:nvPr/>
            </p:nvSpPr>
            <p:spPr>
              <a:xfrm>
                <a:off x="3066341" y="4830353"/>
                <a:ext cx="2407932" cy="285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A38A7C88-2F12-438B-9DB9-08DA74F4112C}"/>
                  </a:ext>
                </a:extLst>
              </p:cNvPr>
              <p:cNvSpPr txBox="1"/>
              <p:nvPr/>
            </p:nvSpPr>
            <p:spPr>
              <a:xfrm>
                <a:off x="3209862" y="4761723"/>
                <a:ext cx="212089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200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火星</a:t>
                </a:r>
                <a:endParaRPr lang="en-US" altLang="ja-JP" sz="12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5C9982BA-89CE-4664-B7B4-B270EFC467B4}"/>
                  </a:ext>
                </a:extLst>
              </p:cNvPr>
              <p:cNvSpPr txBox="1"/>
              <p:nvPr/>
            </p:nvSpPr>
            <p:spPr>
              <a:xfrm>
                <a:off x="4007209" y="4813885"/>
                <a:ext cx="50941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7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かせい</a:t>
                </a:r>
              </a:p>
            </p:txBody>
          </p:sp>
        </p:grp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8D68543-9C85-48CA-B311-12BD3AED712B}"/>
              </a:ext>
            </a:extLst>
          </p:cNvPr>
          <p:cNvGrpSpPr/>
          <p:nvPr/>
        </p:nvGrpSpPr>
        <p:grpSpPr>
          <a:xfrm>
            <a:off x="5688307" y="3504225"/>
            <a:ext cx="2785290" cy="1657860"/>
            <a:chOff x="2905511" y="5159465"/>
            <a:chExt cx="2785290" cy="1657860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CD9131E8-6FE3-4138-8933-2FD84DB45F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905511" y="5159465"/>
              <a:ext cx="2785290" cy="1657860"/>
            </a:xfrm>
            <a:prstGeom prst="rect">
              <a:avLst/>
            </a:prstGeom>
          </p:spPr>
        </p:pic>
        <p:grpSp>
          <p:nvGrpSpPr>
            <p:cNvPr id="77" name="グループ化 76">
              <a:extLst>
                <a:ext uri="{FF2B5EF4-FFF2-40B4-BE49-F238E27FC236}">
                  <a16:creationId xmlns:a16="http://schemas.microsoft.com/office/drawing/2014/main" id="{40149469-DDB3-4326-ADBA-526F39910454}"/>
                </a:ext>
              </a:extLst>
            </p:cNvPr>
            <p:cNvGrpSpPr/>
            <p:nvPr/>
          </p:nvGrpSpPr>
          <p:grpSpPr>
            <a:xfrm>
              <a:off x="3094190" y="6387416"/>
              <a:ext cx="2407932" cy="415498"/>
              <a:chOff x="3066341" y="4761723"/>
              <a:chExt cx="2407932" cy="415498"/>
            </a:xfrm>
          </p:grpSpPr>
          <p:sp>
            <p:nvSpPr>
              <p:cNvPr id="78" name="正方形/長方形 77">
                <a:extLst>
                  <a:ext uri="{FF2B5EF4-FFF2-40B4-BE49-F238E27FC236}">
                    <a16:creationId xmlns:a16="http://schemas.microsoft.com/office/drawing/2014/main" id="{8E78BE07-34F0-4608-B3D9-3BE04FFE9CD0}"/>
                  </a:ext>
                </a:extLst>
              </p:cNvPr>
              <p:cNvSpPr/>
              <p:nvPr/>
            </p:nvSpPr>
            <p:spPr>
              <a:xfrm>
                <a:off x="3066341" y="4830353"/>
                <a:ext cx="2407932" cy="285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テキスト ボックス 78">
                <a:extLst>
                  <a:ext uri="{FF2B5EF4-FFF2-40B4-BE49-F238E27FC236}">
                    <a16:creationId xmlns:a16="http://schemas.microsoft.com/office/drawing/2014/main" id="{7C590AB0-CF93-41FC-A2D7-519EFF52CFF6}"/>
                  </a:ext>
                </a:extLst>
              </p:cNvPr>
              <p:cNvSpPr txBox="1"/>
              <p:nvPr/>
            </p:nvSpPr>
            <p:spPr>
              <a:xfrm>
                <a:off x="3209862" y="4761723"/>
                <a:ext cx="212089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200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金星</a:t>
                </a:r>
                <a:endParaRPr lang="en-US" altLang="ja-JP" sz="12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80" name="テキスト ボックス 79">
                <a:extLst>
                  <a:ext uri="{FF2B5EF4-FFF2-40B4-BE49-F238E27FC236}">
                    <a16:creationId xmlns:a16="http://schemas.microsoft.com/office/drawing/2014/main" id="{A89C8731-8206-4B5C-B882-03F5CEFDD691}"/>
                  </a:ext>
                </a:extLst>
              </p:cNvPr>
              <p:cNvSpPr txBox="1"/>
              <p:nvPr/>
            </p:nvSpPr>
            <p:spPr>
              <a:xfrm>
                <a:off x="3974729" y="4802576"/>
                <a:ext cx="552587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7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きんせい</a:t>
                </a:r>
              </a:p>
            </p:txBody>
          </p:sp>
        </p:grp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DF39E03-17CE-4720-9369-F2D1E3718BD0}"/>
              </a:ext>
            </a:extLst>
          </p:cNvPr>
          <p:cNvGrpSpPr/>
          <p:nvPr/>
        </p:nvGrpSpPr>
        <p:grpSpPr>
          <a:xfrm>
            <a:off x="2904393" y="3501952"/>
            <a:ext cx="2785290" cy="1660547"/>
            <a:chOff x="5690801" y="5158081"/>
            <a:chExt cx="2785290" cy="1660547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2789EF20-8F18-4F1B-AF5B-5D0F933F1B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90801" y="5158081"/>
              <a:ext cx="2785290" cy="1657860"/>
            </a:xfrm>
            <a:prstGeom prst="rect">
              <a:avLst/>
            </a:prstGeom>
          </p:spPr>
        </p:pic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C4D9DE59-2D37-4776-8A37-4D05A6E8A907}"/>
                </a:ext>
              </a:extLst>
            </p:cNvPr>
            <p:cNvGrpSpPr/>
            <p:nvPr/>
          </p:nvGrpSpPr>
          <p:grpSpPr>
            <a:xfrm>
              <a:off x="5879480" y="6403130"/>
              <a:ext cx="2407932" cy="415498"/>
              <a:chOff x="9000479" y="6287188"/>
              <a:chExt cx="2407932" cy="415498"/>
            </a:xfrm>
          </p:grpSpPr>
          <p:sp>
            <p:nvSpPr>
              <p:cNvPr id="88" name="正方形/長方形 87">
                <a:extLst>
                  <a:ext uri="{FF2B5EF4-FFF2-40B4-BE49-F238E27FC236}">
                    <a16:creationId xmlns:a16="http://schemas.microsoft.com/office/drawing/2014/main" id="{56DE39C0-88DE-4030-9AB8-7EC0BF144948}"/>
                  </a:ext>
                </a:extLst>
              </p:cNvPr>
              <p:cNvSpPr/>
              <p:nvPr/>
            </p:nvSpPr>
            <p:spPr>
              <a:xfrm>
                <a:off x="9000479" y="6355818"/>
                <a:ext cx="2407932" cy="285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テキスト ボックス 88">
                <a:extLst>
                  <a:ext uri="{FF2B5EF4-FFF2-40B4-BE49-F238E27FC236}">
                    <a16:creationId xmlns:a16="http://schemas.microsoft.com/office/drawing/2014/main" id="{6E40C5A8-AD7E-47ED-8E40-068E8419C125}"/>
                  </a:ext>
                </a:extLst>
              </p:cNvPr>
              <p:cNvSpPr txBox="1"/>
              <p:nvPr/>
            </p:nvSpPr>
            <p:spPr>
              <a:xfrm>
                <a:off x="9144000" y="6287188"/>
                <a:ext cx="2120890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200000"/>
                  </a:lnSpc>
                </a:pPr>
                <a:r>
                  <a:rPr lang="ja-JP" altLang="en-US" sz="1200" i="0" dirty="0">
                    <a:solidFill>
                      <a:srgbClr val="575E75"/>
                    </a:solidFill>
                    <a:effectLst/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水星</a:t>
                </a:r>
                <a:endParaRPr lang="en-US" altLang="ja-JP" sz="12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90" name="テキスト ボックス 89">
                <a:extLst>
                  <a:ext uri="{FF2B5EF4-FFF2-40B4-BE49-F238E27FC236}">
                    <a16:creationId xmlns:a16="http://schemas.microsoft.com/office/drawing/2014/main" id="{0453A582-ECBF-48C5-BC39-28F681A1D382}"/>
                  </a:ext>
                </a:extLst>
              </p:cNvPr>
              <p:cNvSpPr txBox="1"/>
              <p:nvPr/>
            </p:nvSpPr>
            <p:spPr>
              <a:xfrm>
                <a:off x="9917838" y="6337479"/>
                <a:ext cx="556433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700" dirty="0">
                    <a:solidFill>
                      <a:srgbClr val="575E75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すいせい</a:t>
                </a:r>
              </a:p>
            </p:txBody>
          </p:sp>
        </p:grpSp>
      </p:grp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3A72EBE5-1B0B-4731-8ACE-6A6FD01130DF}"/>
              </a:ext>
            </a:extLst>
          </p:cNvPr>
          <p:cNvSpPr txBox="1"/>
          <p:nvPr/>
        </p:nvSpPr>
        <p:spPr>
          <a:xfrm>
            <a:off x="428625" y="385560"/>
            <a:ext cx="633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FD2FE0DA-9170-4035-9825-84667D71DDD6}"/>
              </a:ext>
            </a:extLst>
          </p:cNvPr>
          <p:cNvSpPr txBox="1"/>
          <p:nvPr/>
        </p:nvSpPr>
        <p:spPr>
          <a:xfrm>
            <a:off x="1329019" y="385560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かいけつ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8E64C736-9DF4-436E-B655-B20E692CA7CA}"/>
              </a:ext>
            </a:extLst>
          </p:cNvPr>
          <p:cNvSpPr txBox="1"/>
          <p:nvPr/>
        </p:nvSpPr>
        <p:spPr>
          <a:xfrm>
            <a:off x="2575724" y="385560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</p:spTree>
    <p:extLst>
      <p:ext uri="{BB962C8B-B14F-4D97-AF65-F5344CB8AC3E}">
        <p14:creationId xmlns:p14="http://schemas.microsoft.com/office/powerpoint/2010/main" val="13524962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課題を解決する世界の選び方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147CB75-E2D9-4D17-AD1A-CE8E5436B6D0}"/>
              </a:ext>
            </a:extLst>
          </p:cNvPr>
          <p:cNvSpPr txBox="1"/>
          <p:nvPr/>
        </p:nvSpPr>
        <p:spPr>
          <a:xfrm>
            <a:off x="334735" y="1163178"/>
            <a:ext cx="823248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今回のテキストでは「ガニメデ」を選択して進めます。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200000"/>
              </a:lnSpc>
            </a:pPr>
            <a:r>
              <a:rPr lang="en-US" altLang="ja-JP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どの世界を選択しても、ミッションは同じです。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D271253-4209-413A-B8ED-178D975E03B5}"/>
              </a:ext>
            </a:extLst>
          </p:cNvPr>
          <p:cNvSpPr txBox="1"/>
          <p:nvPr/>
        </p:nvSpPr>
        <p:spPr>
          <a:xfrm>
            <a:off x="301180" y="1234996"/>
            <a:ext cx="730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4B8DCB8-22C7-424A-AC08-9D8C8084D6D1}"/>
              </a:ext>
            </a:extLst>
          </p:cNvPr>
          <p:cNvSpPr txBox="1"/>
          <p:nvPr/>
        </p:nvSpPr>
        <p:spPr>
          <a:xfrm>
            <a:off x="3885151" y="1234996"/>
            <a:ext cx="8325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CA5E5D2-0BCC-4899-8828-B1BDCF8CF1E5}"/>
              </a:ext>
            </a:extLst>
          </p:cNvPr>
          <p:cNvSpPr txBox="1"/>
          <p:nvPr/>
        </p:nvSpPr>
        <p:spPr>
          <a:xfrm>
            <a:off x="4872699" y="1234996"/>
            <a:ext cx="471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65741F1C-532B-4D85-B18C-2973EBE7DB0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2003" y="2465017"/>
            <a:ext cx="6408420" cy="3256038"/>
          </a:xfrm>
          <a:prstGeom prst="rect">
            <a:avLst/>
          </a:prstGeom>
        </p:spPr>
      </p:pic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D666730A-F623-49B6-AB5C-22F84F7C215B}"/>
              </a:ext>
            </a:extLst>
          </p:cNvPr>
          <p:cNvSpPr/>
          <p:nvPr/>
        </p:nvSpPr>
        <p:spPr>
          <a:xfrm>
            <a:off x="1417733" y="5115738"/>
            <a:ext cx="1886463" cy="39917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02EAF950-E7BA-4620-AD01-3AB58ED55C78}"/>
              </a:ext>
            </a:extLst>
          </p:cNvPr>
          <p:cNvSpPr txBox="1"/>
          <p:nvPr/>
        </p:nvSpPr>
        <p:spPr>
          <a:xfrm>
            <a:off x="1275655" y="5838238"/>
            <a:ext cx="644816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I’m ready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」ボタンを押してミッションを始めましょう！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3EDC8FE-EDD3-475C-98A1-44FCC39C3615}"/>
              </a:ext>
            </a:extLst>
          </p:cNvPr>
          <p:cNvSpPr txBox="1"/>
          <p:nvPr/>
        </p:nvSpPr>
        <p:spPr>
          <a:xfrm>
            <a:off x="5764497" y="5906944"/>
            <a:ext cx="454165" cy="245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はじ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2C8D10DC-BC09-4EF8-B3A8-2A616354DA1A}"/>
              </a:ext>
            </a:extLst>
          </p:cNvPr>
          <p:cNvSpPr txBox="1"/>
          <p:nvPr/>
        </p:nvSpPr>
        <p:spPr>
          <a:xfrm>
            <a:off x="3739365" y="5914411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4277EAB8-0EE7-4391-BD48-424233EED9BA}"/>
              </a:ext>
            </a:extLst>
          </p:cNvPr>
          <p:cNvSpPr txBox="1"/>
          <p:nvPr/>
        </p:nvSpPr>
        <p:spPr>
          <a:xfrm>
            <a:off x="4865333" y="1762923"/>
            <a:ext cx="7269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5762BEC-A3A5-419C-81A6-630A01663EA7}"/>
              </a:ext>
            </a:extLst>
          </p:cNvPr>
          <p:cNvSpPr txBox="1"/>
          <p:nvPr/>
        </p:nvSpPr>
        <p:spPr>
          <a:xfrm>
            <a:off x="4306171" y="1762923"/>
            <a:ext cx="599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37BAABC-221B-432D-8FE6-D79AB7A72688}"/>
              </a:ext>
            </a:extLst>
          </p:cNvPr>
          <p:cNvSpPr txBox="1"/>
          <p:nvPr/>
        </p:nvSpPr>
        <p:spPr>
          <a:xfrm>
            <a:off x="7263915" y="1762923"/>
            <a:ext cx="59942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D78367D2-18AC-4F69-9EB2-1685031637EF}"/>
              </a:ext>
            </a:extLst>
          </p:cNvPr>
          <p:cNvSpPr txBox="1"/>
          <p:nvPr/>
        </p:nvSpPr>
        <p:spPr>
          <a:xfrm>
            <a:off x="3525683" y="385560"/>
            <a:ext cx="4768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42DA863-1CEB-4B85-913F-C7148B8ABCA9}"/>
              </a:ext>
            </a:extLst>
          </p:cNvPr>
          <p:cNvSpPr txBox="1"/>
          <p:nvPr/>
        </p:nvSpPr>
        <p:spPr>
          <a:xfrm>
            <a:off x="4148600" y="385560"/>
            <a:ext cx="4768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AB6F67C-80D1-415E-8DB1-2A975379062B}"/>
              </a:ext>
            </a:extLst>
          </p:cNvPr>
          <p:cNvSpPr txBox="1"/>
          <p:nvPr/>
        </p:nvSpPr>
        <p:spPr>
          <a:xfrm>
            <a:off x="428625" y="385560"/>
            <a:ext cx="633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9D070D3-7F91-4CD6-9055-F7B136983F99}"/>
              </a:ext>
            </a:extLst>
          </p:cNvPr>
          <p:cNvSpPr txBox="1"/>
          <p:nvPr/>
        </p:nvSpPr>
        <p:spPr>
          <a:xfrm>
            <a:off x="1329019" y="385560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かいけつ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826B3872-3E00-4410-9D56-25E093A613EB}"/>
              </a:ext>
            </a:extLst>
          </p:cNvPr>
          <p:cNvSpPr txBox="1"/>
          <p:nvPr/>
        </p:nvSpPr>
        <p:spPr>
          <a:xfrm>
            <a:off x="2575724" y="385560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</p:spTree>
    <p:extLst>
      <p:ext uri="{BB962C8B-B14F-4D97-AF65-F5344CB8AC3E}">
        <p14:creationId xmlns:p14="http://schemas.microsoft.com/office/powerpoint/2010/main" val="28644569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課題を解決する世界の選び方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147CB75-E2D9-4D17-AD1A-CE8E5436B6D0}"/>
              </a:ext>
            </a:extLst>
          </p:cNvPr>
          <p:cNvSpPr txBox="1"/>
          <p:nvPr/>
        </p:nvSpPr>
        <p:spPr>
          <a:xfrm>
            <a:off x="334735" y="1163178"/>
            <a:ext cx="823248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後方のシミュレーションルームに進んでください。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D271253-4209-413A-B8ED-178D975E03B5}"/>
              </a:ext>
            </a:extLst>
          </p:cNvPr>
          <p:cNvSpPr txBox="1"/>
          <p:nvPr/>
        </p:nvSpPr>
        <p:spPr>
          <a:xfrm>
            <a:off x="301180" y="1226607"/>
            <a:ext cx="7305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こうほう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DCA5E5D2-0BCC-4899-8828-B1BDCF8CF1E5}"/>
              </a:ext>
            </a:extLst>
          </p:cNvPr>
          <p:cNvSpPr txBox="1"/>
          <p:nvPr/>
        </p:nvSpPr>
        <p:spPr>
          <a:xfrm>
            <a:off x="3731795" y="1234996"/>
            <a:ext cx="47115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D78367D2-18AC-4F69-9EB2-1685031637EF}"/>
              </a:ext>
            </a:extLst>
          </p:cNvPr>
          <p:cNvSpPr txBox="1"/>
          <p:nvPr/>
        </p:nvSpPr>
        <p:spPr>
          <a:xfrm>
            <a:off x="3525683" y="385560"/>
            <a:ext cx="4768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えら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942DA863-1CEB-4B85-913F-C7148B8ABCA9}"/>
              </a:ext>
            </a:extLst>
          </p:cNvPr>
          <p:cNvSpPr txBox="1"/>
          <p:nvPr/>
        </p:nvSpPr>
        <p:spPr>
          <a:xfrm>
            <a:off x="4148600" y="385560"/>
            <a:ext cx="4768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かた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6AB6F67C-80D1-415E-8DB1-2A975379062B}"/>
              </a:ext>
            </a:extLst>
          </p:cNvPr>
          <p:cNvSpPr txBox="1"/>
          <p:nvPr/>
        </p:nvSpPr>
        <p:spPr>
          <a:xfrm>
            <a:off x="428625" y="385560"/>
            <a:ext cx="6334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9D070D3-7F91-4CD6-9055-F7B136983F99}"/>
              </a:ext>
            </a:extLst>
          </p:cNvPr>
          <p:cNvSpPr txBox="1"/>
          <p:nvPr/>
        </p:nvSpPr>
        <p:spPr>
          <a:xfrm>
            <a:off x="1329019" y="385560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かいけつ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826B3872-3E00-4410-9D56-25E093A613EB}"/>
              </a:ext>
            </a:extLst>
          </p:cNvPr>
          <p:cNvSpPr txBox="1"/>
          <p:nvPr/>
        </p:nvSpPr>
        <p:spPr>
          <a:xfrm>
            <a:off x="2575724" y="385560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03CDED4-066D-4F07-82BA-CD5EFB104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983" y="1740259"/>
            <a:ext cx="7429023" cy="4794765"/>
          </a:xfrm>
          <a:prstGeom prst="rect">
            <a:avLst/>
          </a:prstGeom>
        </p:spPr>
      </p:pic>
      <p:sp>
        <p:nvSpPr>
          <p:cNvPr id="22" name="楕円 21">
            <a:extLst>
              <a:ext uri="{FF2B5EF4-FFF2-40B4-BE49-F238E27FC236}">
                <a16:creationId xmlns:a16="http://schemas.microsoft.com/office/drawing/2014/main" id="{A5983654-9774-407A-A1A6-B6716E6F6EA5}"/>
              </a:ext>
            </a:extLst>
          </p:cNvPr>
          <p:cNvSpPr/>
          <p:nvPr/>
        </p:nvSpPr>
        <p:spPr>
          <a:xfrm>
            <a:off x="3429864" y="2758517"/>
            <a:ext cx="2389987" cy="2389987"/>
          </a:xfrm>
          <a:prstGeom prst="ellipse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676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432" y="1710836"/>
            <a:ext cx="4655412" cy="270530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解決したい</a:t>
            </a:r>
            <a:r>
              <a:rPr lang="en-US" altLang="ja-JP" dirty="0"/>
              <a:t>5</a:t>
            </a:r>
            <a:r>
              <a:rPr lang="ja-JP" altLang="en-US" dirty="0"/>
              <a:t>つのミッション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90336E-1313-408E-90AD-58D9BA52D81C}"/>
              </a:ext>
            </a:extLst>
          </p:cNvPr>
          <p:cNvSpPr txBox="1"/>
          <p:nvPr/>
        </p:nvSpPr>
        <p:spPr>
          <a:xfrm>
            <a:off x="5557329" y="1623066"/>
            <a:ext cx="3410502" cy="3901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資源を採掘しよう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迷路を通り抜けよう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金色ブロックを集めよう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金色ブロックまで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壁に沿って進もう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クレーターで</a:t>
            </a:r>
            <a:b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ダイヤモンドを探そう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DEB4D19-E13F-4BC7-AEEB-0E490560C5B5}"/>
              </a:ext>
            </a:extLst>
          </p:cNvPr>
          <p:cNvSpPr txBox="1"/>
          <p:nvPr/>
        </p:nvSpPr>
        <p:spPr>
          <a:xfrm>
            <a:off x="5889607" y="1708681"/>
            <a:ext cx="6373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08BBF9F-A5E2-47C6-AC8B-7B10D8C341A4}"/>
              </a:ext>
            </a:extLst>
          </p:cNvPr>
          <p:cNvSpPr txBox="1"/>
          <p:nvPr/>
        </p:nvSpPr>
        <p:spPr>
          <a:xfrm>
            <a:off x="5889607" y="2258836"/>
            <a:ext cx="637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E9C78B9-26E6-4EE9-8B12-57C945EAD4B8}"/>
              </a:ext>
            </a:extLst>
          </p:cNvPr>
          <p:cNvSpPr txBox="1"/>
          <p:nvPr/>
        </p:nvSpPr>
        <p:spPr>
          <a:xfrm>
            <a:off x="7006272" y="3900960"/>
            <a:ext cx="4622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B8D5991-2030-48CF-924B-1681C798F808}"/>
              </a:ext>
            </a:extLst>
          </p:cNvPr>
          <p:cNvSpPr txBox="1"/>
          <p:nvPr/>
        </p:nvSpPr>
        <p:spPr>
          <a:xfrm>
            <a:off x="372742" y="397411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かいけつ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894A949-48E1-4300-92B4-43CB91F03EE3}"/>
              </a:ext>
            </a:extLst>
          </p:cNvPr>
          <p:cNvSpPr txBox="1"/>
          <p:nvPr/>
        </p:nvSpPr>
        <p:spPr>
          <a:xfrm>
            <a:off x="6531442" y="1708860"/>
            <a:ext cx="716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さいくつ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CAC3BE5-7712-4B32-AAD1-A27A8F13B76C}"/>
              </a:ext>
            </a:extLst>
          </p:cNvPr>
          <p:cNvSpPr txBox="1"/>
          <p:nvPr/>
        </p:nvSpPr>
        <p:spPr>
          <a:xfrm>
            <a:off x="5862684" y="2803830"/>
            <a:ext cx="716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954A740-0FB5-4BB5-A37E-25EA4879DDD5}"/>
              </a:ext>
            </a:extLst>
          </p:cNvPr>
          <p:cNvSpPr txBox="1"/>
          <p:nvPr/>
        </p:nvSpPr>
        <p:spPr>
          <a:xfrm>
            <a:off x="7467252" y="4992579"/>
            <a:ext cx="4622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さが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5A73673B-2420-4E56-960B-8B5DAF612355}"/>
              </a:ext>
            </a:extLst>
          </p:cNvPr>
          <p:cNvSpPr txBox="1"/>
          <p:nvPr/>
        </p:nvSpPr>
        <p:spPr>
          <a:xfrm>
            <a:off x="7470839" y="2817730"/>
            <a:ext cx="4622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BCB07E1-B649-4EAE-B970-342EF8D78B22}"/>
              </a:ext>
            </a:extLst>
          </p:cNvPr>
          <p:cNvSpPr txBox="1"/>
          <p:nvPr/>
        </p:nvSpPr>
        <p:spPr>
          <a:xfrm>
            <a:off x="5872829" y="3909349"/>
            <a:ext cx="4622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789E34B-42CD-40E2-874B-4BAF02D2AF9C}"/>
              </a:ext>
            </a:extLst>
          </p:cNvPr>
          <p:cNvSpPr txBox="1"/>
          <p:nvPr/>
        </p:nvSpPr>
        <p:spPr>
          <a:xfrm>
            <a:off x="6320609" y="3900960"/>
            <a:ext cx="4622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F266E6A8-A967-4B5E-AB1C-ABCD6AABEFCB}"/>
              </a:ext>
            </a:extLst>
          </p:cNvPr>
          <p:cNvSpPr txBox="1"/>
          <p:nvPr/>
        </p:nvSpPr>
        <p:spPr>
          <a:xfrm>
            <a:off x="1853380" y="5690535"/>
            <a:ext cx="563993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この中から</a:t>
            </a:r>
            <a:r>
              <a: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つ選んで、課題を解決してください。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A7C06D5-75BD-49E9-9090-6B36EB47884B}"/>
              </a:ext>
            </a:extLst>
          </p:cNvPr>
          <p:cNvSpPr txBox="1"/>
          <p:nvPr/>
        </p:nvSpPr>
        <p:spPr>
          <a:xfrm>
            <a:off x="4946181" y="5748856"/>
            <a:ext cx="710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かいけつ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584D2061-7B50-47C7-B181-25903917F359}"/>
              </a:ext>
            </a:extLst>
          </p:cNvPr>
          <p:cNvSpPr txBox="1"/>
          <p:nvPr/>
        </p:nvSpPr>
        <p:spPr>
          <a:xfrm>
            <a:off x="4235244" y="5748856"/>
            <a:ext cx="7109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BC28EEE-A7DA-4C72-B1B7-07035D3426A3}"/>
              </a:ext>
            </a:extLst>
          </p:cNvPr>
          <p:cNvSpPr txBox="1"/>
          <p:nvPr/>
        </p:nvSpPr>
        <p:spPr>
          <a:xfrm>
            <a:off x="2274757" y="5748856"/>
            <a:ext cx="460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A8E33512-FE27-4BD0-AEE8-9A0D7AEC2D08}"/>
              </a:ext>
            </a:extLst>
          </p:cNvPr>
          <p:cNvSpPr txBox="1"/>
          <p:nvPr/>
        </p:nvSpPr>
        <p:spPr>
          <a:xfrm>
            <a:off x="3329755" y="5748856"/>
            <a:ext cx="4601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921E7F81-ECDF-4E77-8665-7BD3C655D754}"/>
              </a:ext>
            </a:extLst>
          </p:cNvPr>
          <p:cNvSpPr txBox="1"/>
          <p:nvPr/>
        </p:nvSpPr>
        <p:spPr>
          <a:xfrm>
            <a:off x="7016945" y="2258836"/>
            <a:ext cx="4622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ぬ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AB0ABF6-B2CB-44CF-9764-357160BC7CE3}"/>
              </a:ext>
            </a:extLst>
          </p:cNvPr>
          <p:cNvSpPr txBox="1"/>
          <p:nvPr/>
        </p:nvSpPr>
        <p:spPr>
          <a:xfrm>
            <a:off x="6540800" y="2258836"/>
            <a:ext cx="4622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とお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1047D9C-6500-44E6-A3CF-7FD8FFFA0C3A}"/>
              </a:ext>
            </a:extLst>
          </p:cNvPr>
          <p:cNvSpPr txBox="1"/>
          <p:nvPr/>
        </p:nvSpPr>
        <p:spPr>
          <a:xfrm>
            <a:off x="5863613" y="3369694"/>
            <a:ext cx="7166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</p:spTree>
    <p:extLst>
      <p:ext uri="{BB962C8B-B14F-4D97-AF65-F5344CB8AC3E}">
        <p14:creationId xmlns:p14="http://schemas.microsoft.com/office/powerpoint/2010/main" val="21715395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ミッションを実行する場所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B8D5991-2030-48CF-924B-1681C798F808}"/>
              </a:ext>
            </a:extLst>
          </p:cNvPr>
          <p:cNvSpPr txBox="1"/>
          <p:nvPr/>
        </p:nvSpPr>
        <p:spPr>
          <a:xfrm>
            <a:off x="1888327" y="394885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じっこう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23019A-C510-4FCB-9BB5-3A1E74E7D8F4}"/>
              </a:ext>
            </a:extLst>
          </p:cNvPr>
          <p:cNvSpPr txBox="1"/>
          <p:nvPr/>
        </p:nvSpPr>
        <p:spPr>
          <a:xfrm>
            <a:off x="3094232" y="394885"/>
            <a:ext cx="730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ばしょ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37FAC11-A3B4-4D12-B847-30971ADBD243}"/>
              </a:ext>
            </a:extLst>
          </p:cNvPr>
          <p:cNvSpPr txBox="1"/>
          <p:nvPr/>
        </p:nvSpPr>
        <p:spPr>
          <a:xfrm>
            <a:off x="436421" y="966008"/>
            <a:ext cx="82789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塔のある場所が、ミッションを実行する場所になります。</a:t>
            </a:r>
            <a:endParaRPr lang="en-US" altLang="ja-JP" sz="16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01010A0D-F655-40C3-8619-108DA46986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08704" y="5081041"/>
            <a:ext cx="835296" cy="1331134"/>
          </a:xfrm>
          <a:prstGeom prst="rect">
            <a:avLst/>
          </a:prstGeom>
        </p:spPr>
      </p:pic>
      <p:sp>
        <p:nvSpPr>
          <p:cNvPr id="41" name="吹き出し: 角を丸めた四角形 40">
            <a:extLst>
              <a:ext uri="{FF2B5EF4-FFF2-40B4-BE49-F238E27FC236}">
                <a16:creationId xmlns:a16="http://schemas.microsoft.com/office/drawing/2014/main" id="{D4295683-3FE4-47C3-8E9F-1EB6EDA08A7E}"/>
              </a:ext>
            </a:extLst>
          </p:cNvPr>
          <p:cNvSpPr/>
          <p:nvPr/>
        </p:nvSpPr>
        <p:spPr>
          <a:xfrm>
            <a:off x="4793105" y="4578151"/>
            <a:ext cx="3421081" cy="1926489"/>
          </a:xfrm>
          <a:prstGeom prst="wedgeRoundRectCallout">
            <a:avLst>
              <a:gd name="adj1" fmla="val 53907"/>
              <a:gd name="adj2" fmla="val -709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F6259BB-44A1-4B35-8375-F090F74A3C3F}"/>
              </a:ext>
            </a:extLst>
          </p:cNvPr>
          <p:cNvSpPr txBox="1"/>
          <p:nvPr/>
        </p:nvSpPr>
        <p:spPr>
          <a:xfrm>
            <a:off x="4921755" y="4598332"/>
            <a:ext cx="3634263" cy="176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F5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キーを押すと、プレイヤーの視点を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変えることができるよ！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自分の選んだ世界での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塔の場所を確認しよう！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105A7B2-C459-474B-8ED6-54DBF8570F10}"/>
              </a:ext>
            </a:extLst>
          </p:cNvPr>
          <p:cNvSpPr txBox="1"/>
          <p:nvPr/>
        </p:nvSpPr>
        <p:spPr>
          <a:xfrm>
            <a:off x="7445742" y="4647011"/>
            <a:ext cx="538923" cy="221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3A6669A-890F-4243-89A6-32ED713D345B}"/>
              </a:ext>
            </a:extLst>
          </p:cNvPr>
          <p:cNvSpPr txBox="1"/>
          <p:nvPr/>
        </p:nvSpPr>
        <p:spPr>
          <a:xfrm>
            <a:off x="5278513" y="5930637"/>
            <a:ext cx="5389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11D9C4B-2344-4FD2-92B2-683C3FB10B86}"/>
              </a:ext>
            </a:extLst>
          </p:cNvPr>
          <p:cNvSpPr txBox="1"/>
          <p:nvPr/>
        </p:nvSpPr>
        <p:spPr>
          <a:xfrm>
            <a:off x="4921755" y="5499769"/>
            <a:ext cx="5505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じぶん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ACC63BB-0DFB-47C3-A17F-E537AFEEEAB2}"/>
              </a:ext>
            </a:extLst>
          </p:cNvPr>
          <p:cNvSpPr txBox="1"/>
          <p:nvPr/>
        </p:nvSpPr>
        <p:spPr>
          <a:xfrm>
            <a:off x="5674759" y="4647011"/>
            <a:ext cx="347940" cy="221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3FF09D8-C6A1-4AA2-8B8F-24CA104E8B5C}"/>
              </a:ext>
            </a:extLst>
          </p:cNvPr>
          <p:cNvSpPr txBox="1"/>
          <p:nvPr/>
        </p:nvSpPr>
        <p:spPr>
          <a:xfrm>
            <a:off x="4921755" y="5081041"/>
            <a:ext cx="34794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29D0231-D79C-4618-B949-2AF5A9E408FF}"/>
              </a:ext>
            </a:extLst>
          </p:cNvPr>
          <p:cNvSpPr txBox="1"/>
          <p:nvPr/>
        </p:nvSpPr>
        <p:spPr>
          <a:xfrm>
            <a:off x="5988557" y="5499769"/>
            <a:ext cx="55052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F315169-A822-470A-A9D2-BA3FA0B46413}"/>
              </a:ext>
            </a:extLst>
          </p:cNvPr>
          <p:cNvSpPr txBox="1"/>
          <p:nvPr/>
        </p:nvSpPr>
        <p:spPr>
          <a:xfrm>
            <a:off x="5410136" y="5499769"/>
            <a:ext cx="48076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61F211E9-6CE5-42D6-9CC9-35EA9F950460}"/>
              </a:ext>
            </a:extLst>
          </p:cNvPr>
          <p:cNvSpPr txBox="1"/>
          <p:nvPr/>
        </p:nvSpPr>
        <p:spPr>
          <a:xfrm>
            <a:off x="5728176" y="5930637"/>
            <a:ext cx="7022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770E219D-A6CF-4D90-8CA8-1A6F0478C8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7659" y="1478294"/>
            <a:ext cx="4175191" cy="269470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5BD4336A-7D97-4FD5-9B93-8FB1391E08C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09845" y="1478265"/>
            <a:ext cx="4162525" cy="2686534"/>
          </a:xfrm>
          <a:prstGeom prst="rect">
            <a:avLst/>
          </a:prstGeom>
        </p:spPr>
      </p:pic>
      <p:sp>
        <p:nvSpPr>
          <p:cNvPr id="8" name="楕円 7">
            <a:extLst>
              <a:ext uri="{FF2B5EF4-FFF2-40B4-BE49-F238E27FC236}">
                <a16:creationId xmlns:a16="http://schemas.microsoft.com/office/drawing/2014/main" id="{1B07AC13-BDD7-4C07-9E9F-5508443E6A6E}"/>
              </a:ext>
            </a:extLst>
          </p:cNvPr>
          <p:cNvSpPr/>
          <p:nvPr/>
        </p:nvSpPr>
        <p:spPr>
          <a:xfrm>
            <a:off x="856563" y="1783352"/>
            <a:ext cx="324539" cy="324539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楕円 46">
            <a:extLst>
              <a:ext uri="{FF2B5EF4-FFF2-40B4-BE49-F238E27FC236}">
                <a16:creationId xmlns:a16="http://schemas.microsoft.com/office/drawing/2014/main" id="{6DD11589-6C15-46C8-82CF-6D669463CADB}"/>
              </a:ext>
            </a:extLst>
          </p:cNvPr>
          <p:cNvSpPr/>
          <p:nvPr/>
        </p:nvSpPr>
        <p:spPr>
          <a:xfrm>
            <a:off x="1940578" y="2060453"/>
            <a:ext cx="389132" cy="389132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楕円 47">
            <a:extLst>
              <a:ext uri="{FF2B5EF4-FFF2-40B4-BE49-F238E27FC236}">
                <a16:creationId xmlns:a16="http://schemas.microsoft.com/office/drawing/2014/main" id="{30405001-24AE-4A96-A7D0-6975443B07E5}"/>
              </a:ext>
            </a:extLst>
          </p:cNvPr>
          <p:cNvSpPr/>
          <p:nvPr/>
        </p:nvSpPr>
        <p:spPr>
          <a:xfrm>
            <a:off x="4169891" y="1621082"/>
            <a:ext cx="324539" cy="324539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楕円 48">
            <a:extLst>
              <a:ext uri="{FF2B5EF4-FFF2-40B4-BE49-F238E27FC236}">
                <a16:creationId xmlns:a16="http://schemas.microsoft.com/office/drawing/2014/main" id="{C3C5E3F4-0FBE-4DCC-934B-78CF7FA2872F}"/>
              </a:ext>
            </a:extLst>
          </p:cNvPr>
          <p:cNvSpPr/>
          <p:nvPr/>
        </p:nvSpPr>
        <p:spPr>
          <a:xfrm>
            <a:off x="4849407" y="2196477"/>
            <a:ext cx="324539" cy="324539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DA6AF15D-B7FD-4FE3-A48D-13B77565862A}"/>
              </a:ext>
            </a:extLst>
          </p:cNvPr>
          <p:cNvSpPr/>
          <p:nvPr/>
        </p:nvSpPr>
        <p:spPr>
          <a:xfrm>
            <a:off x="8501735" y="2208035"/>
            <a:ext cx="324539" cy="324539"/>
          </a:xfrm>
          <a:prstGeom prst="ellipse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1" name="正方形/長方形 50">
            <a:extLst>
              <a:ext uri="{FF2B5EF4-FFF2-40B4-BE49-F238E27FC236}">
                <a16:creationId xmlns:a16="http://schemas.microsoft.com/office/drawing/2014/main" id="{0E508A11-912A-4022-AA13-4C2927F5C1AB}"/>
              </a:ext>
            </a:extLst>
          </p:cNvPr>
          <p:cNvSpPr/>
          <p:nvPr/>
        </p:nvSpPr>
        <p:spPr>
          <a:xfrm>
            <a:off x="377659" y="4228806"/>
            <a:ext cx="4194341" cy="2573594"/>
          </a:xfrm>
          <a:prstGeom prst="rect">
            <a:avLst/>
          </a:prstGeom>
          <a:noFill/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2000">
              <a:solidFill>
                <a:schemeClr val="tx1"/>
              </a:solidFill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4D71D76-F5AD-40BE-ACB5-4E683B4333E2}"/>
              </a:ext>
            </a:extLst>
          </p:cNvPr>
          <p:cNvSpPr txBox="1"/>
          <p:nvPr/>
        </p:nvSpPr>
        <p:spPr>
          <a:xfrm>
            <a:off x="408260" y="1017649"/>
            <a:ext cx="4376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7EE5C2E-EBC6-469B-9AB1-DDA4780781DC}"/>
              </a:ext>
            </a:extLst>
          </p:cNvPr>
          <p:cNvSpPr txBox="1"/>
          <p:nvPr/>
        </p:nvSpPr>
        <p:spPr>
          <a:xfrm>
            <a:off x="1261664" y="1017649"/>
            <a:ext cx="6172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338B5C42-8E47-4434-9D57-8AF70A34FB05}"/>
              </a:ext>
            </a:extLst>
          </p:cNvPr>
          <p:cNvSpPr txBox="1"/>
          <p:nvPr/>
        </p:nvSpPr>
        <p:spPr>
          <a:xfrm>
            <a:off x="3189069" y="1017649"/>
            <a:ext cx="7407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55BFF828-1BE5-4CD3-A1DA-DA6602634FF7}"/>
              </a:ext>
            </a:extLst>
          </p:cNvPr>
          <p:cNvSpPr txBox="1"/>
          <p:nvPr/>
        </p:nvSpPr>
        <p:spPr>
          <a:xfrm>
            <a:off x="4095260" y="1017649"/>
            <a:ext cx="61727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905ED10-E111-4432-87CB-FA6AA3A4C048}"/>
              </a:ext>
            </a:extLst>
          </p:cNvPr>
          <p:cNvGrpSpPr/>
          <p:nvPr/>
        </p:nvGrpSpPr>
        <p:grpSpPr>
          <a:xfrm>
            <a:off x="2102848" y="5706818"/>
            <a:ext cx="743961" cy="267065"/>
            <a:chOff x="2102848" y="5715213"/>
            <a:chExt cx="743961" cy="267065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579FC611-61E3-4C39-AD55-11D348DBB410}"/>
                </a:ext>
              </a:extLst>
            </p:cNvPr>
            <p:cNvSpPr/>
            <p:nvPr/>
          </p:nvSpPr>
          <p:spPr>
            <a:xfrm>
              <a:off x="2102848" y="5715213"/>
              <a:ext cx="743961" cy="215424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tx1"/>
                </a:solidFill>
              </a:endParaRP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F0D96CE2-A813-4D3C-BF49-65705278AF75}"/>
                </a:ext>
              </a:extLst>
            </p:cNvPr>
            <p:cNvSpPr/>
            <p:nvPr/>
          </p:nvSpPr>
          <p:spPr>
            <a:xfrm>
              <a:off x="2177426" y="5891992"/>
              <a:ext cx="594804" cy="90286"/>
            </a:xfrm>
            <a:prstGeom prst="rect">
              <a:avLst/>
            </a:prstGeom>
            <a:solidFill>
              <a:schemeClr val="tx2"/>
            </a:solidFill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2000">
                <a:solidFill>
                  <a:schemeClr val="tx1"/>
                </a:solidFill>
              </a:endParaRPr>
            </a:p>
          </p:txBody>
        </p:sp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5ABA4D7-B2C5-41A4-B9D9-DD9BB074C767}"/>
              </a:ext>
            </a:extLst>
          </p:cNvPr>
          <p:cNvSpPr txBox="1"/>
          <p:nvPr/>
        </p:nvSpPr>
        <p:spPr>
          <a:xfrm>
            <a:off x="2102848" y="5946823"/>
            <a:ext cx="73059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掲示板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B45C48EB-19E6-43EB-82E6-6257177E2E50}"/>
              </a:ext>
            </a:extLst>
          </p:cNvPr>
          <p:cNvSpPr txBox="1"/>
          <p:nvPr/>
        </p:nvSpPr>
        <p:spPr>
          <a:xfrm>
            <a:off x="2085092" y="5969567"/>
            <a:ext cx="7548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けいじばん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92F0677-852F-4AE9-BFD4-6E37C74FF21B}"/>
              </a:ext>
            </a:extLst>
          </p:cNvPr>
          <p:cNvSpPr txBox="1"/>
          <p:nvPr/>
        </p:nvSpPr>
        <p:spPr>
          <a:xfrm>
            <a:off x="721867" y="4448140"/>
            <a:ext cx="166997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④壁に沿って進む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6384E278-BE55-4C3D-B39B-4DCBC75198C2}"/>
              </a:ext>
            </a:extLst>
          </p:cNvPr>
          <p:cNvSpPr txBox="1"/>
          <p:nvPr/>
        </p:nvSpPr>
        <p:spPr>
          <a:xfrm>
            <a:off x="877374" y="4499927"/>
            <a:ext cx="4430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0E35C89B-59A9-43DE-84E9-49369C3FA718}"/>
              </a:ext>
            </a:extLst>
          </p:cNvPr>
          <p:cNvSpPr txBox="1"/>
          <p:nvPr/>
        </p:nvSpPr>
        <p:spPr>
          <a:xfrm>
            <a:off x="3735798" y="6098123"/>
            <a:ext cx="73059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②迷路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3A197961-62C0-4130-927D-EF58B9A8CD60}"/>
              </a:ext>
            </a:extLst>
          </p:cNvPr>
          <p:cNvSpPr txBox="1"/>
          <p:nvPr/>
        </p:nvSpPr>
        <p:spPr>
          <a:xfrm>
            <a:off x="3860231" y="6138390"/>
            <a:ext cx="6352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91D96955-1176-43A5-A554-DA5A870D4E10}"/>
              </a:ext>
            </a:extLst>
          </p:cNvPr>
          <p:cNvSpPr txBox="1"/>
          <p:nvPr/>
        </p:nvSpPr>
        <p:spPr>
          <a:xfrm>
            <a:off x="2026540" y="5085920"/>
            <a:ext cx="2143352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③金色ブロックを集める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61B92810-8568-4754-9BD3-719E1FCE0E88}"/>
              </a:ext>
            </a:extLst>
          </p:cNvPr>
          <p:cNvSpPr txBox="1"/>
          <p:nvPr/>
        </p:nvSpPr>
        <p:spPr>
          <a:xfrm>
            <a:off x="651273" y="6185557"/>
            <a:ext cx="1081390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①資源採集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150041FC-4433-400F-AE51-962EA8C8074A}"/>
              </a:ext>
            </a:extLst>
          </p:cNvPr>
          <p:cNvSpPr txBox="1"/>
          <p:nvPr/>
        </p:nvSpPr>
        <p:spPr>
          <a:xfrm>
            <a:off x="717444" y="6224866"/>
            <a:ext cx="11117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しげんさいしゅう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A86CB747-E68A-467A-A639-1A8B9C35E10A}"/>
              </a:ext>
            </a:extLst>
          </p:cNvPr>
          <p:cNvSpPr txBox="1"/>
          <p:nvPr/>
        </p:nvSpPr>
        <p:spPr>
          <a:xfrm>
            <a:off x="2693986" y="4438789"/>
            <a:ext cx="1531089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⑤ダイヤモンド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8B4DF9E3-251B-4A00-8D58-64A07CE8679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980" y="4306615"/>
            <a:ext cx="216780" cy="631711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49B616A4-337A-4669-87A5-41D9D9B13E27}"/>
              </a:ext>
            </a:extLst>
          </p:cNvPr>
          <p:cNvSpPr txBox="1"/>
          <p:nvPr/>
        </p:nvSpPr>
        <p:spPr>
          <a:xfrm>
            <a:off x="1793624" y="4499927"/>
            <a:ext cx="44301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BDD08AA-8A5E-4441-889E-F5B19A8EDAE4}"/>
              </a:ext>
            </a:extLst>
          </p:cNvPr>
          <p:cNvSpPr txBox="1"/>
          <p:nvPr/>
        </p:nvSpPr>
        <p:spPr>
          <a:xfrm>
            <a:off x="1306308" y="4499927"/>
            <a:ext cx="29390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0D6325E8-1AB0-4C79-9419-F32D712803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88327" y="4971355"/>
            <a:ext cx="216780" cy="631711"/>
          </a:xfrm>
          <a:prstGeom prst="rect">
            <a:avLst/>
          </a:prstGeom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3610B75B-728E-4DDA-9461-73B81E9845BD}"/>
              </a:ext>
            </a:extLst>
          </p:cNvPr>
          <p:cNvSpPr txBox="1"/>
          <p:nvPr/>
        </p:nvSpPr>
        <p:spPr>
          <a:xfrm>
            <a:off x="2135144" y="5129496"/>
            <a:ext cx="67604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FEC9FB17-0FD9-4393-B7DB-54B86725F777}"/>
              </a:ext>
            </a:extLst>
          </p:cNvPr>
          <p:cNvSpPr txBox="1"/>
          <p:nvPr/>
        </p:nvSpPr>
        <p:spPr>
          <a:xfrm>
            <a:off x="3374434" y="5129496"/>
            <a:ext cx="50397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8" name="図 77">
            <a:extLst>
              <a:ext uri="{FF2B5EF4-FFF2-40B4-BE49-F238E27FC236}">
                <a16:creationId xmlns:a16="http://schemas.microsoft.com/office/drawing/2014/main" id="{95CC4798-DACD-40A7-9A48-EDE1E7CDDB8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4573" y="4339127"/>
            <a:ext cx="216780" cy="631711"/>
          </a:xfrm>
          <a:prstGeom prst="rect">
            <a:avLst/>
          </a:prstGeom>
        </p:spPr>
      </p:pic>
      <p:pic>
        <p:nvPicPr>
          <p:cNvPr id="79" name="図 78">
            <a:extLst>
              <a:ext uri="{FF2B5EF4-FFF2-40B4-BE49-F238E27FC236}">
                <a16:creationId xmlns:a16="http://schemas.microsoft.com/office/drawing/2014/main" id="{096FCC47-2CB3-44CE-AD0D-78F47A37E7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317" y="6096319"/>
            <a:ext cx="216780" cy="631711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63D0A0DC-2676-412C-90A6-6FE40652A89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6919" y="6067573"/>
            <a:ext cx="216780" cy="631711"/>
          </a:xfrm>
          <a:prstGeom prst="rect">
            <a:avLst/>
          </a:prstGeom>
        </p:spPr>
      </p:pic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C51F4617-E918-4391-9465-3FF4E058543D}"/>
              </a:ext>
            </a:extLst>
          </p:cNvPr>
          <p:cNvSpPr txBox="1"/>
          <p:nvPr/>
        </p:nvSpPr>
        <p:spPr>
          <a:xfrm>
            <a:off x="4852226" y="5922946"/>
            <a:ext cx="53892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545577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エージェントの呼び出し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1B8D5991-2030-48CF-924B-1681C798F808}"/>
              </a:ext>
            </a:extLst>
          </p:cNvPr>
          <p:cNvSpPr txBox="1"/>
          <p:nvPr/>
        </p:nvSpPr>
        <p:spPr>
          <a:xfrm>
            <a:off x="2331315" y="394885"/>
            <a:ext cx="2876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23019A-C510-4FCB-9BB5-3A1E74E7D8F4}"/>
              </a:ext>
            </a:extLst>
          </p:cNvPr>
          <p:cNvSpPr txBox="1"/>
          <p:nvPr/>
        </p:nvSpPr>
        <p:spPr>
          <a:xfrm>
            <a:off x="2996576" y="394885"/>
            <a:ext cx="3047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だ</a:t>
            </a: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7176B0EA-F1B5-4345-9CB4-280FCBFF0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57" y="1391938"/>
            <a:ext cx="4188240" cy="580026"/>
          </a:xfrm>
          <a:prstGeom prst="rect">
            <a:avLst/>
          </a:prstGeom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073B081C-510E-4176-BE40-4AD62DF71F5C}"/>
              </a:ext>
            </a:extLst>
          </p:cNvPr>
          <p:cNvSpPr txBox="1"/>
          <p:nvPr/>
        </p:nvSpPr>
        <p:spPr>
          <a:xfrm>
            <a:off x="4705164" y="979993"/>
            <a:ext cx="435893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ホットバーの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番目（リモコン）を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選択して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回右クリックすると、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エージェントがプレイヤーの側に移動します。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AA010097-B241-40BE-A9C9-51EE598245C0}"/>
              </a:ext>
            </a:extLst>
          </p:cNvPr>
          <p:cNvSpPr txBox="1"/>
          <p:nvPr/>
        </p:nvSpPr>
        <p:spPr>
          <a:xfrm>
            <a:off x="7696394" y="199522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F69D326C-5A6F-4AC5-85A0-089D049CC0D2}"/>
              </a:ext>
            </a:extLst>
          </p:cNvPr>
          <p:cNvSpPr txBox="1"/>
          <p:nvPr/>
        </p:nvSpPr>
        <p:spPr>
          <a:xfrm>
            <a:off x="4638121" y="153899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8FB97649-3487-4323-AE18-379D81DA3EE4}"/>
              </a:ext>
            </a:extLst>
          </p:cNvPr>
          <p:cNvSpPr txBox="1"/>
          <p:nvPr/>
        </p:nvSpPr>
        <p:spPr>
          <a:xfrm>
            <a:off x="6032591" y="1037820"/>
            <a:ext cx="532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ばんめ</a:t>
            </a:r>
          </a:p>
        </p:txBody>
      </p:sp>
      <p:sp>
        <p:nvSpPr>
          <p:cNvPr id="87" name="正方形/長方形 86">
            <a:extLst>
              <a:ext uri="{FF2B5EF4-FFF2-40B4-BE49-F238E27FC236}">
                <a16:creationId xmlns:a16="http://schemas.microsoft.com/office/drawing/2014/main" id="{8AB38EAF-EE7E-482E-9F4A-8886207A5521}"/>
              </a:ext>
            </a:extLst>
          </p:cNvPr>
          <p:cNvSpPr/>
          <p:nvPr/>
        </p:nvSpPr>
        <p:spPr>
          <a:xfrm flipH="1">
            <a:off x="382256" y="1391938"/>
            <a:ext cx="613371" cy="60328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A1564C23-8AC6-41E4-B5E8-9617D6864E6B}"/>
              </a:ext>
            </a:extLst>
          </p:cNvPr>
          <p:cNvSpPr txBox="1"/>
          <p:nvPr/>
        </p:nvSpPr>
        <p:spPr>
          <a:xfrm>
            <a:off x="7267262" y="2011588"/>
            <a:ext cx="517909" cy="23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13989387-5EDB-466E-BDD1-56A01F5189D8}"/>
              </a:ext>
            </a:extLst>
          </p:cNvPr>
          <p:cNvSpPr txBox="1"/>
          <p:nvPr/>
        </p:nvSpPr>
        <p:spPr>
          <a:xfrm>
            <a:off x="5588946" y="153485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みぎ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4A6FDD3-C1CC-4FBD-A6E6-6BCEF9969E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376" y="2488486"/>
            <a:ext cx="4385624" cy="2830525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480466AC-8DE1-4B7C-81A5-3B7E9EC5FD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2488486"/>
            <a:ext cx="4385622" cy="2830523"/>
          </a:xfrm>
          <a:prstGeom prst="rect">
            <a:avLst/>
          </a:prstGeom>
        </p:spPr>
      </p:pic>
      <p:sp>
        <p:nvSpPr>
          <p:cNvPr id="86" name="矢印: 右 85">
            <a:extLst>
              <a:ext uri="{FF2B5EF4-FFF2-40B4-BE49-F238E27FC236}">
                <a16:creationId xmlns:a16="http://schemas.microsoft.com/office/drawing/2014/main" id="{C69E532E-FDC5-4E59-9FA2-BF5CB9A67FBA}"/>
              </a:ext>
            </a:extLst>
          </p:cNvPr>
          <p:cNvSpPr/>
          <p:nvPr/>
        </p:nvSpPr>
        <p:spPr>
          <a:xfrm>
            <a:off x="4282441" y="3651207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9" name="吹き出し: 角を丸めた四角形 98">
            <a:extLst>
              <a:ext uri="{FF2B5EF4-FFF2-40B4-BE49-F238E27FC236}">
                <a16:creationId xmlns:a16="http://schemas.microsoft.com/office/drawing/2014/main" id="{7F90154E-0FB1-4D7E-82D0-743D860C2CF4}"/>
              </a:ext>
            </a:extLst>
          </p:cNvPr>
          <p:cNvSpPr/>
          <p:nvPr/>
        </p:nvSpPr>
        <p:spPr>
          <a:xfrm>
            <a:off x="1880493" y="5647857"/>
            <a:ext cx="5998917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CA18B22A-2DD5-4474-A5D7-9ED440B7FEF6}"/>
              </a:ext>
            </a:extLst>
          </p:cNvPr>
          <p:cNvSpPr txBox="1"/>
          <p:nvPr/>
        </p:nvSpPr>
        <p:spPr>
          <a:xfrm>
            <a:off x="2066540" y="5665420"/>
            <a:ext cx="570753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挑戦する課題を決めたらその場所に行こう！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到着したらエージェントをプレイヤーの側に呼び出そう！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060F9DD6-94FA-478C-863B-1A5FBF5E33FD}"/>
              </a:ext>
            </a:extLst>
          </p:cNvPr>
          <p:cNvSpPr txBox="1"/>
          <p:nvPr/>
        </p:nvSpPr>
        <p:spPr>
          <a:xfrm>
            <a:off x="1933200" y="5732370"/>
            <a:ext cx="82183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ちょうせん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75599634-7798-4E10-87E2-560F22C14D42}"/>
              </a:ext>
            </a:extLst>
          </p:cNvPr>
          <p:cNvSpPr txBox="1"/>
          <p:nvPr/>
        </p:nvSpPr>
        <p:spPr>
          <a:xfrm>
            <a:off x="2838519" y="5732370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96B00481-2056-4D54-95C4-8A8D487B1EE4}"/>
              </a:ext>
            </a:extLst>
          </p:cNvPr>
          <p:cNvSpPr txBox="1"/>
          <p:nvPr/>
        </p:nvSpPr>
        <p:spPr>
          <a:xfrm>
            <a:off x="3475139" y="5732370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6A14BEAE-E889-4516-A067-85286F45A4A9}"/>
              </a:ext>
            </a:extLst>
          </p:cNvPr>
          <p:cNvSpPr txBox="1"/>
          <p:nvPr/>
        </p:nvSpPr>
        <p:spPr>
          <a:xfrm>
            <a:off x="1961201" y="6209798"/>
            <a:ext cx="8393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とうちゃく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5" name="図 104">
            <a:extLst>
              <a:ext uri="{FF2B5EF4-FFF2-40B4-BE49-F238E27FC236}">
                <a16:creationId xmlns:a16="http://schemas.microsoft.com/office/drawing/2014/main" id="{17643F08-F59A-4984-802E-AF0B5AC63A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442" y="5356773"/>
            <a:ext cx="869691" cy="1473410"/>
          </a:xfrm>
          <a:prstGeom prst="rect">
            <a:avLst/>
          </a:prstGeom>
        </p:spPr>
      </p:pic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9BC3170A-B75C-4053-8111-A47BC27E6996}"/>
              </a:ext>
            </a:extLst>
          </p:cNvPr>
          <p:cNvSpPr txBox="1"/>
          <p:nvPr/>
        </p:nvSpPr>
        <p:spPr>
          <a:xfrm>
            <a:off x="4705164" y="5732370"/>
            <a:ext cx="60231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2B2BD590-22B2-4363-8649-F27E87A69D2D}"/>
              </a:ext>
            </a:extLst>
          </p:cNvPr>
          <p:cNvSpPr txBox="1"/>
          <p:nvPr/>
        </p:nvSpPr>
        <p:spPr>
          <a:xfrm>
            <a:off x="5345549" y="5732370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C3C04F2C-6D5D-4495-A977-A0BA8F52CC10}"/>
              </a:ext>
            </a:extLst>
          </p:cNvPr>
          <p:cNvSpPr txBox="1"/>
          <p:nvPr/>
        </p:nvSpPr>
        <p:spPr>
          <a:xfrm>
            <a:off x="5703862" y="6209798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5B0A0BF0-CCA6-4AE7-876A-75BCE96B6789}"/>
              </a:ext>
            </a:extLst>
          </p:cNvPr>
          <p:cNvSpPr txBox="1"/>
          <p:nvPr/>
        </p:nvSpPr>
        <p:spPr>
          <a:xfrm>
            <a:off x="6188910" y="6209798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806A2942-0A67-4631-ADA7-67E76EA03B62}"/>
              </a:ext>
            </a:extLst>
          </p:cNvPr>
          <p:cNvSpPr txBox="1"/>
          <p:nvPr/>
        </p:nvSpPr>
        <p:spPr>
          <a:xfrm>
            <a:off x="6579569" y="6209798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17353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図 39">
            <a:extLst>
              <a:ext uri="{FF2B5EF4-FFF2-40B4-BE49-F238E27FC236}">
                <a16:creationId xmlns:a16="http://schemas.microsoft.com/office/drawing/2014/main" id="{63C8D4E4-4848-4C6A-89F4-732CB0F8DE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2766" y="2712413"/>
            <a:ext cx="4328974" cy="2793962"/>
          </a:xfrm>
          <a:prstGeom prst="rect">
            <a:avLst/>
          </a:prstGeom>
        </p:spPr>
      </p:pic>
      <p:pic>
        <p:nvPicPr>
          <p:cNvPr id="38" name="図 37">
            <a:extLst>
              <a:ext uri="{FF2B5EF4-FFF2-40B4-BE49-F238E27FC236}">
                <a16:creationId xmlns:a16="http://schemas.microsoft.com/office/drawing/2014/main" id="{66D0AB89-8E42-4240-8A6E-1287287E23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8596" y="2712413"/>
            <a:ext cx="4328973" cy="2793962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参考</a:t>
            </a:r>
            <a:r>
              <a:rPr lang="en-US" altLang="ja-JP" dirty="0"/>
              <a:t>】</a:t>
            </a:r>
            <a:r>
              <a:rPr lang="ja-JP" altLang="en-US" dirty="0"/>
              <a:t>世界を変更したい時は？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68061BA-546E-4C5A-BBA2-30191465E648}"/>
              </a:ext>
            </a:extLst>
          </p:cNvPr>
          <p:cNvSpPr txBox="1"/>
          <p:nvPr/>
        </p:nvSpPr>
        <p:spPr>
          <a:xfrm>
            <a:off x="535158" y="386565"/>
            <a:ext cx="8053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さんこう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5C93252-7AA2-4142-8347-CC5452768E4B}"/>
              </a:ext>
            </a:extLst>
          </p:cNvPr>
          <p:cNvSpPr txBox="1"/>
          <p:nvPr/>
        </p:nvSpPr>
        <p:spPr>
          <a:xfrm>
            <a:off x="1444685" y="386565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せかい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2EB87DD7-C46A-43A4-B05A-657D3D31C45D}"/>
              </a:ext>
            </a:extLst>
          </p:cNvPr>
          <p:cNvSpPr txBox="1"/>
          <p:nvPr/>
        </p:nvSpPr>
        <p:spPr>
          <a:xfrm>
            <a:off x="2359602" y="386565"/>
            <a:ext cx="709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へんこう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DDA08359-CE84-40B3-B8F7-779148D4341F}"/>
              </a:ext>
            </a:extLst>
          </p:cNvPr>
          <p:cNvSpPr txBox="1"/>
          <p:nvPr/>
        </p:nvSpPr>
        <p:spPr>
          <a:xfrm>
            <a:off x="3806462" y="386565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とき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AB5C51A2-516E-43DF-853C-E3ED32FE19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014" y="1228378"/>
            <a:ext cx="4944554" cy="684767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BC4D617-2EC1-4D22-83A1-8D830A57A8C7}"/>
              </a:ext>
            </a:extLst>
          </p:cNvPr>
          <p:cNvSpPr txBox="1"/>
          <p:nvPr/>
        </p:nvSpPr>
        <p:spPr>
          <a:xfrm>
            <a:off x="5317182" y="1132368"/>
            <a:ext cx="3847335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他の世界に変更したい場合は、</a:t>
            </a:r>
            <a:endParaRPr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ホットバーの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番目（リモコン）を選択、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掲示板の下のボタンを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回押します。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EBE930E-5394-4305-B965-9DAEA9FFDC4C}"/>
              </a:ext>
            </a:extLst>
          </p:cNvPr>
          <p:cNvSpPr txBox="1"/>
          <p:nvPr/>
        </p:nvSpPr>
        <p:spPr>
          <a:xfrm>
            <a:off x="6317567" y="1187238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4BD920BC-2917-4095-A25D-CC0264206BD6}"/>
              </a:ext>
            </a:extLst>
          </p:cNvPr>
          <p:cNvSpPr txBox="1"/>
          <p:nvPr/>
        </p:nvSpPr>
        <p:spPr>
          <a:xfrm>
            <a:off x="5303324" y="2177755"/>
            <a:ext cx="7967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けいじばん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B9B8EC8-1B49-42E1-8CAD-49343A339145}"/>
              </a:ext>
            </a:extLst>
          </p:cNvPr>
          <p:cNvSpPr txBox="1"/>
          <p:nvPr/>
        </p:nvSpPr>
        <p:spPr>
          <a:xfrm>
            <a:off x="2065308" y="5629622"/>
            <a:ext cx="5013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司令官のいる場所に戻り</a:t>
            </a:r>
            <a:r>
              <a:rPr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、再度世界を選択できます。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6265D02-70BF-4001-BBC1-21E4C2FCE261}"/>
              </a:ext>
            </a:extLst>
          </p:cNvPr>
          <p:cNvSpPr txBox="1"/>
          <p:nvPr/>
        </p:nvSpPr>
        <p:spPr>
          <a:xfrm>
            <a:off x="7317126" y="1187238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ばあい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7DF30064-6A69-436D-8C2C-0058D26D64C5}"/>
              </a:ext>
            </a:extLst>
          </p:cNvPr>
          <p:cNvSpPr txBox="1"/>
          <p:nvPr/>
        </p:nvSpPr>
        <p:spPr>
          <a:xfrm>
            <a:off x="8444747" y="1682313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21918595-76C7-4B7A-9318-14C19E4B28EB}"/>
              </a:ext>
            </a:extLst>
          </p:cNvPr>
          <p:cNvSpPr txBox="1"/>
          <p:nvPr/>
        </p:nvSpPr>
        <p:spPr>
          <a:xfrm>
            <a:off x="6687644" y="1682313"/>
            <a:ext cx="5327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ばんめ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3737D67-F3E3-483E-89CD-85D7632A57E0}"/>
              </a:ext>
            </a:extLst>
          </p:cNvPr>
          <p:cNvSpPr txBox="1"/>
          <p:nvPr/>
        </p:nvSpPr>
        <p:spPr>
          <a:xfrm>
            <a:off x="2063811" y="5689509"/>
            <a:ext cx="8195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しれいかん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339815E1-1743-4768-B553-92992524F4E8}"/>
              </a:ext>
            </a:extLst>
          </p:cNvPr>
          <p:cNvSpPr txBox="1"/>
          <p:nvPr/>
        </p:nvSpPr>
        <p:spPr>
          <a:xfrm>
            <a:off x="3207513" y="5689509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ばしょ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F3D8C69B-2F8F-44FE-8A44-1B0296559C02}"/>
              </a:ext>
            </a:extLst>
          </p:cNvPr>
          <p:cNvSpPr txBox="1"/>
          <p:nvPr/>
        </p:nvSpPr>
        <p:spPr>
          <a:xfrm>
            <a:off x="3861540" y="5689509"/>
            <a:ext cx="4137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もど</a:t>
            </a:r>
          </a:p>
        </p:txBody>
      </p:sp>
      <p:sp>
        <p:nvSpPr>
          <p:cNvPr id="31" name="矢印: 右 30">
            <a:extLst>
              <a:ext uri="{FF2B5EF4-FFF2-40B4-BE49-F238E27FC236}">
                <a16:creationId xmlns:a16="http://schemas.microsoft.com/office/drawing/2014/main" id="{FD733808-E832-490D-B8B2-7B7771E26BD3}"/>
              </a:ext>
            </a:extLst>
          </p:cNvPr>
          <p:cNvSpPr/>
          <p:nvPr/>
        </p:nvSpPr>
        <p:spPr>
          <a:xfrm rot="5400000">
            <a:off x="2046771" y="2019663"/>
            <a:ext cx="738182" cy="750525"/>
          </a:xfrm>
          <a:prstGeom prst="rightArrow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40D8E77B-4498-41C1-AAE6-9497632B25B5}"/>
              </a:ext>
            </a:extLst>
          </p:cNvPr>
          <p:cNvSpPr/>
          <p:nvPr/>
        </p:nvSpPr>
        <p:spPr>
          <a:xfrm flipH="1">
            <a:off x="293097" y="1212934"/>
            <a:ext cx="721717" cy="700211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13710F0-382A-48C0-AA83-570DEEC85CFD}"/>
              </a:ext>
            </a:extLst>
          </p:cNvPr>
          <p:cNvSpPr txBox="1"/>
          <p:nvPr/>
        </p:nvSpPr>
        <p:spPr>
          <a:xfrm>
            <a:off x="5701704" y="1187238"/>
            <a:ext cx="617271" cy="23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せかい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9175560-C7DE-4C0F-86D4-84229E5BCDC7}"/>
              </a:ext>
            </a:extLst>
          </p:cNvPr>
          <p:cNvSpPr txBox="1"/>
          <p:nvPr/>
        </p:nvSpPr>
        <p:spPr>
          <a:xfrm>
            <a:off x="5268085" y="1187238"/>
            <a:ext cx="517909" cy="23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ほか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7708F12-81A4-465F-A151-9A2221575F36}"/>
              </a:ext>
            </a:extLst>
          </p:cNvPr>
          <p:cNvSpPr txBox="1"/>
          <p:nvPr/>
        </p:nvSpPr>
        <p:spPr>
          <a:xfrm>
            <a:off x="6058612" y="2165533"/>
            <a:ext cx="517909" cy="238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B35E1A9-3C56-4106-A4A0-8C22991D261F}"/>
              </a:ext>
            </a:extLst>
          </p:cNvPr>
          <p:cNvSpPr txBox="1"/>
          <p:nvPr/>
        </p:nvSpPr>
        <p:spPr>
          <a:xfrm>
            <a:off x="7435730" y="2165533"/>
            <a:ext cx="6074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お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5B5B40C1-9947-4396-AD5F-E4486D8DCBC8}"/>
              </a:ext>
            </a:extLst>
          </p:cNvPr>
          <p:cNvSpPr/>
          <p:nvPr/>
        </p:nvSpPr>
        <p:spPr>
          <a:xfrm flipH="1">
            <a:off x="2195731" y="4001549"/>
            <a:ext cx="438412" cy="20972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3036EA4-E192-403C-8E14-FCF22D4F294A}"/>
              </a:ext>
            </a:extLst>
          </p:cNvPr>
          <p:cNvSpPr txBox="1"/>
          <p:nvPr/>
        </p:nvSpPr>
        <p:spPr>
          <a:xfrm>
            <a:off x="4501731" y="5689509"/>
            <a:ext cx="93953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さいど せかい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0BCA9E3-DDF9-4431-B409-FCDD8846F81D}"/>
              </a:ext>
            </a:extLst>
          </p:cNvPr>
          <p:cNvSpPr txBox="1"/>
          <p:nvPr/>
        </p:nvSpPr>
        <p:spPr>
          <a:xfrm>
            <a:off x="5445932" y="5689509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6869C28-F7CF-40E7-89C1-530F33D85E11}"/>
              </a:ext>
            </a:extLst>
          </p:cNvPr>
          <p:cNvSpPr txBox="1"/>
          <p:nvPr/>
        </p:nvSpPr>
        <p:spPr>
          <a:xfrm>
            <a:off x="2036393" y="6258462"/>
            <a:ext cx="64083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200000"/>
              </a:lnSpc>
            </a:pP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（今回は、アクティビティ完了</a:t>
            </a:r>
            <a:r>
              <a: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/</a:t>
            </a:r>
            <a:r>
              <a:rPr lang="ja-JP" altLang="en-US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レッスン完了はありません。）</a:t>
            </a:r>
            <a:endParaRPr kumimoji="1" lang="ja-JP" altLang="en-US" sz="16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90804C7E-74FC-4448-B96B-6F6EDF3AAB0F}"/>
              </a:ext>
            </a:extLst>
          </p:cNvPr>
          <p:cNvSpPr txBox="1"/>
          <p:nvPr/>
        </p:nvSpPr>
        <p:spPr>
          <a:xfrm>
            <a:off x="2658417" y="6322422"/>
            <a:ext cx="6868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FC22F37-FF25-49E5-A12E-D6749441EF18}"/>
              </a:ext>
            </a:extLst>
          </p:cNvPr>
          <p:cNvSpPr txBox="1"/>
          <p:nvPr/>
        </p:nvSpPr>
        <p:spPr>
          <a:xfrm>
            <a:off x="4822657" y="6322422"/>
            <a:ext cx="7910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48D8EDAE-464B-4528-BEB7-8732484A24E5}"/>
              </a:ext>
            </a:extLst>
          </p:cNvPr>
          <p:cNvSpPr txBox="1"/>
          <p:nvPr/>
        </p:nvSpPr>
        <p:spPr>
          <a:xfrm>
            <a:off x="6120877" y="6312233"/>
            <a:ext cx="7910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かんりょう</a:t>
            </a:r>
          </a:p>
        </p:txBody>
      </p:sp>
    </p:spTree>
    <p:extLst>
      <p:ext uri="{BB962C8B-B14F-4D97-AF65-F5344CB8AC3E}">
        <p14:creationId xmlns:p14="http://schemas.microsoft.com/office/powerpoint/2010/main" val="27456811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1</a:t>
            </a:r>
            <a:r>
              <a:rPr lang="ja-JP" altLang="en-US" dirty="0"/>
              <a:t>：資源を採掘しよう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929630" y="1411864"/>
            <a:ext cx="862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4169327" y="1411863"/>
            <a:ext cx="9227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</p:spTree>
    <p:extLst>
      <p:ext uri="{BB962C8B-B14F-4D97-AF65-F5344CB8AC3E}">
        <p14:creationId xmlns:p14="http://schemas.microsoft.com/office/powerpoint/2010/main" val="3447069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13868" y="1539476"/>
            <a:ext cx="6439468" cy="415609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エリア内にある資源を採掘しよう！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3A1253E-8318-49A8-9200-4D50C131875E}"/>
              </a:ext>
            </a:extLst>
          </p:cNvPr>
          <p:cNvSpPr txBox="1"/>
          <p:nvPr/>
        </p:nvSpPr>
        <p:spPr>
          <a:xfrm>
            <a:off x="3490964" y="1092370"/>
            <a:ext cx="7331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116763-1C6C-4894-9C38-8D0BC8FE3BA3}"/>
              </a:ext>
            </a:extLst>
          </p:cNvPr>
          <p:cNvSpPr txBox="1"/>
          <p:nvPr/>
        </p:nvSpPr>
        <p:spPr>
          <a:xfrm>
            <a:off x="4179899" y="1097596"/>
            <a:ext cx="7331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さいくつ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D3AD2112-7F66-499C-8CD0-91DB46D69BC1}"/>
              </a:ext>
            </a:extLst>
          </p:cNvPr>
          <p:cNvSpPr txBox="1"/>
          <p:nvPr/>
        </p:nvSpPr>
        <p:spPr>
          <a:xfrm>
            <a:off x="2613501" y="1092371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90336E-1313-408E-90AD-58D9BA52D81C}"/>
              </a:ext>
            </a:extLst>
          </p:cNvPr>
          <p:cNvSpPr txBox="1"/>
          <p:nvPr/>
        </p:nvSpPr>
        <p:spPr>
          <a:xfrm>
            <a:off x="1671554" y="5710353"/>
            <a:ext cx="617523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エージェントをプレイヤーの側に呼び出しましょう。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DEB4D19-E13F-4BC7-AEEB-0E490560C5B5}"/>
              </a:ext>
            </a:extLst>
          </p:cNvPr>
          <p:cNvSpPr txBox="1"/>
          <p:nvPr/>
        </p:nvSpPr>
        <p:spPr>
          <a:xfrm>
            <a:off x="5034964" y="6332814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08BBF9F-A5E2-47C6-AC8B-7B10D8C341A4}"/>
              </a:ext>
            </a:extLst>
          </p:cNvPr>
          <p:cNvSpPr txBox="1"/>
          <p:nvPr/>
        </p:nvSpPr>
        <p:spPr>
          <a:xfrm>
            <a:off x="5664008" y="6330579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E9C78B9-26E6-4EE9-8B12-57C945EAD4B8}"/>
              </a:ext>
            </a:extLst>
          </p:cNvPr>
          <p:cNvSpPr txBox="1"/>
          <p:nvPr/>
        </p:nvSpPr>
        <p:spPr>
          <a:xfrm>
            <a:off x="2502992" y="6318435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2B0FE4B-2EE6-4423-9DBE-A3E36B9F9617}"/>
              </a:ext>
            </a:extLst>
          </p:cNvPr>
          <p:cNvSpPr txBox="1"/>
          <p:nvPr/>
        </p:nvSpPr>
        <p:spPr>
          <a:xfrm>
            <a:off x="4572000" y="5781481"/>
            <a:ext cx="556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B75E90-0AD8-4088-BD5A-F2B45EF0D11A}"/>
              </a:ext>
            </a:extLst>
          </p:cNvPr>
          <p:cNvSpPr txBox="1"/>
          <p:nvPr/>
        </p:nvSpPr>
        <p:spPr>
          <a:xfrm>
            <a:off x="5104129" y="5781481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FEB346B-F5F1-42B0-98E0-A66A48C5F87A}"/>
              </a:ext>
            </a:extLst>
          </p:cNvPr>
          <p:cNvSpPr txBox="1"/>
          <p:nvPr/>
        </p:nvSpPr>
        <p:spPr>
          <a:xfrm>
            <a:off x="5554947" y="5781481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</p:spTree>
    <p:extLst>
      <p:ext uri="{BB962C8B-B14F-4D97-AF65-F5344CB8AC3E}">
        <p14:creationId xmlns:p14="http://schemas.microsoft.com/office/powerpoint/2010/main" val="14171252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18285685-EF8A-40DA-B738-06D583E8A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783" y="2356185"/>
            <a:ext cx="664291" cy="711741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9103654C-AD26-467D-8018-2DA93A5DD0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33" y="1231218"/>
            <a:ext cx="752413" cy="650735"/>
          </a:xfrm>
          <a:prstGeom prst="rect">
            <a:avLst/>
          </a:prstGeom>
        </p:spPr>
      </p:pic>
      <p:sp>
        <p:nvSpPr>
          <p:cNvPr id="24" name="吹き出し: 角を丸めた四角形 23">
            <a:extLst>
              <a:ext uri="{FF2B5EF4-FFF2-40B4-BE49-F238E27FC236}">
                <a16:creationId xmlns:a16="http://schemas.microsoft.com/office/drawing/2014/main" id="{ED88D09E-6623-4D15-932A-0D53675C9744}"/>
              </a:ext>
            </a:extLst>
          </p:cNvPr>
          <p:cNvSpPr/>
          <p:nvPr/>
        </p:nvSpPr>
        <p:spPr>
          <a:xfrm>
            <a:off x="1335162" y="1105741"/>
            <a:ext cx="5116610" cy="988029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43E22A7A-AFDD-4864-B4B0-4C6221AFCA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5288" y="4782476"/>
            <a:ext cx="664291" cy="711741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D39FB14-0467-408E-85DC-7C3E9673E9EE}"/>
              </a:ext>
            </a:extLst>
          </p:cNvPr>
          <p:cNvGrpSpPr/>
          <p:nvPr/>
        </p:nvGrpSpPr>
        <p:grpSpPr>
          <a:xfrm>
            <a:off x="1406019" y="1062308"/>
            <a:ext cx="4853845" cy="1015663"/>
            <a:chOff x="1107119" y="1362865"/>
            <a:chExt cx="4853845" cy="1015663"/>
          </a:xfrm>
        </p:grpSpPr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39C6CBF-2BE1-4F3D-964D-369085881F67}"/>
                </a:ext>
              </a:extLst>
            </p:cNvPr>
            <p:cNvSpPr txBox="1"/>
            <p:nvPr/>
          </p:nvSpPr>
          <p:spPr>
            <a:xfrm>
              <a:off x="1107119" y="1362865"/>
              <a:ext cx="485384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資源を集めるプログラムは第</a:t>
              </a: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回でも作ったね。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あの時はどういう順番で命令を作ったんだっけ？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3F36F7F1-036B-4B56-A226-12658AB72E7C}"/>
                </a:ext>
              </a:extLst>
            </p:cNvPr>
            <p:cNvSpPr txBox="1"/>
            <p:nvPr/>
          </p:nvSpPr>
          <p:spPr>
            <a:xfrm>
              <a:off x="1107119" y="1427297"/>
              <a:ext cx="59327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しげん</a:t>
              </a:r>
              <a:endParaRPr kumimoji="1" lang="en-US" altLang="ja-JP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349CF6C-4E61-49E4-BD3D-3886D6AFEFA9}"/>
                </a:ext>
              </a:extLst>
            </p:cNvPr>
            <p:cNvSpPr txBox="1"/>
            <p:nvPr/>
          </p:nvSpPr>
          <p:spPr>
            <a:xfrm>
              <a:off x="1680162" y="1417302"/>
              <a:ext cx="4344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あつ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AEBE114F-C4F3-4351-B985-6EF8293997A0}"/>
                </a:ext>
              </a:extLst>
            </p:cNvPr>
            <p:cNvSpPr txBox="1"/>
            <p:nvPr/>
          </p:nvSpPr>
          <p:spPr>
            <a:xfrm>
              <a:off x="3504585" y="1427297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8AAF08D-D5D0-46E3-9316-EFB8EDB8BEBA}"/>
                </a:ext>
              </a:extLst>
            </p:cNvPr>
            <p:cNvSpPr txBox="1"/>
            <p:nvPr/>
          </p:nvSpPr>
          <p:spPr>
            <a:xfrm>
              <a:off x="3948759" y="1427297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DB729B08-664D-4165-A9DB-FBC6CD8CEC5C}"/>
                </a:ext>
              </a:extLst>
            </p:cNvPr>
            <p:cNvSpPr txBox="1"/>
            <p:nvPr/>
          </p:nvSpPr>
          <p:spPr>
            <a:xfrm>
              <a:off x="4581453" y="1427297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66B0C16-4294-41DC-8B7A-F058F057239C}"/>
                </a:ext>
              </a:extLst>
            </p:cNvPr>
            <p:cNvSpPr txBox="1"/>
            <p:nvPr/>
          </p:nvSpPr>
          <p:spPr>
            <a:xfrm>
              <a:off x="1473419" y="1928278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DA2FB7A5-5A08-4A9F-AC4A-C774C82CB4E6}"/>
                </a:ext>
              </a:extLst>
            </p:cNvPr>
            <p:cNvSpPr txBox="1"/>
            <p:nvPr/>
          </p:nvSpPr>
          <p:spPr>
            <a:xfrm>
              <a:off x="2618913" y="1928278"/>
              <a:ext cx="7812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じゅんばん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F4735881-2618-4F2D-829D-977987CBA3EE}"/>
                </a:ext>
              </a:extLst>
            </p:cNvPr>
            <p:cNvSpPr txBox="1"/>
            <p:nvPr/>
          </p:nvSpPr>
          <p:spPr>
            <a:xfrm>
              <a:off x="3306300" y="1928278"/>
              <a:ext cx="6641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D381DB3F-BDFF-4882-A01F-86EC75808662}"/>
                </a:ext>
              </a:extLst>
            </p:cNvPr>
            <p:cNvSpPr txBox="1"/>
            <p:nvPr/>
          </p:nvSpPr>
          <p:spPr>
            <a:xfrm>
              <a:off x="3918963" y="1928278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08D42F58-18BF-40C3-A457-57192BBC7368}"/>
              </a:ext>
            </a:extLst>
          </p:cNvPr>
          <p:cNvSpPr txBox="1"/>
          <p:nvPr/>
        </p:nvSpPr>
        <p:spPr>
          <a:xfrm>
            <a:off x="4031779" y="2435943"/>
            <a:ext cx="38119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ブロックを調査しながら進んだよね！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038EE0D-2157-402C-BC18-E425A6797535}"/>
              </a:ext>
            </a:extLst>
          </p:cNvPr>
          <p:cNvSpPr txBox="1"/>
          <p:nvPr/>
        </p:nvSpPr>
        <p:spPr>
          <a:xfrm>
            <a:off x="5025107" y="2507312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ちょうさ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0A9965AB-3B90-46C3-B1DC-CD8FDA8C673D}"/>
              </a:ext>
            </a:extLst>
          </p:cNvPr>
          <p:cNvSpPr txBox="1"/>
          <p:nvPr/>
        </p:nvSpPr>
        <p:spPr>
          <a:xfrm>
            <a:off x="6247519" y="2507312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D180CD99-43B2-4E9B-9986-30529B6CC6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34" y="3575434"/>
            <a:ext cx="752413" cy="650735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8FE5440-320D-421B-A0D8-E62F7B0AE2C8}"/>
              </a:ext>
            </a:extLst>
          </p:cNvPr>
          <p:cNvSpPr txBox="1"/>
          <p:nvPr/>
        </p:nvSpPr>
        <p:spPr>
          <a:xfrm>
            <a:off x="1388181" y="3375360"/>
            <a:ext cx="47876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資源だった時は破壊して回収したね。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これは条件のブロックを使って命令を作ったね。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747F0CE3-00E7-4315-AD60-541B39485E94}"/>
              </a:ext>
            </a:extLst>
          </p:cNvPr>
          <p:cNvSpPr txBox="1"/>
          <p:nvPr/>
        </p:nvSpPr>
        <p:spPr>
          <a:xfrm>
            <a:off x="1335162" y="3434902"/>
            <a:ext cx="66413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4C8A553D-C833-4CF8-9B9B-7A124D6B9207}"/>
              </a:ext>
            </a:extLst>
          </p:cNvPr>
          <p:cNvSpPr txBox="1"/>
          <p:nvPr/>
        </p:nvSpPr>
        <p:spPr>
          <a:xfrm>
            <a:off x="2376914" y="3434902"/>
            <a:ext cx="43468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206B1CA-9879-4DFC-9534-FC8FC5CFD72A}"/>
              </a:ext>
            </a:extLst>
          </p:cNvPr>
          <p:cNvSpPr txBox="1"/>
          <p:nvPr/>
        </p:nvSpPr>
        <p:spPr>
          <a:xfrm>
            <a:off x="2800610" y="3434902"/>
            <a:ext cx="6044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ED75E12-43E2-487C-980C-8A4ABBECCECC}"/>
              </a:ext>
            </a:extLst>
          </p:cNvPr>
          <p:cNvSpPr txBox="1"/>
          <p:nvPr/>
        </p:nvSpPr>
        <p:spPr>
          <a:xfrm>
            <a:off x="3527427" y="3434902"/>
            <a:ext cx="768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7C1779E-AF20-40BB-B37F-505BFF27CA4C}"/>
              </a:ext>
            </a:extLst>
          </p:cNvPr>
          <p:cNvSpPr txBox="1"/>
          <p:nvPr/>
        </p:nvSpPr>
        <p:spPr>
          <a:xfrm>
            <a:off x="1918489" y="3923997"/>
            <a:ext cx="7551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1A4E1B88-6E27-4ED9-B3D8-0F7DB71F1282}"/>
              </a:ext>
            </a:extLst>
          </p:cNvPr>
          <p:cNvSpPr txBox="1"/>
          <p:nvPr/>
        </p:nvSpPr>
        <p:spPr>
          <a:xfrm>
            <a:off x="4174528" y="3923997"/>
            <a:ext cx="6785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22074EF3-CB73-4C99-AC97-7C97109EE415}"/>
              </a:ext>
            </a:extLst>
          </p:cNvPr>
          <p:cNvSpPr txBox="1"/>
          <p:nvPr/>
        </p:nvSpPr>
        <p:spPr>
          <a:xfrm>
            <a:off x="4808143" y="3923997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5668DF0-A62A-41C7-BD72-D0B324EA1454}"/>
              </a:ext>
            </a:extLst>
          </p:cNvPr>
          <p:cNvSpPr txBox="1"/>
          <p:nvPr/>
        </p:nvSpPr>
        <p:spPr>
          <a:xfrm>
            <a:off x="3592699" y="3923997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2663E6C9-DFF1-4A10-BEAC-7151ACC0DDE5}"/>
              </a:ext>
            </a:extLst>
          </p:cNvPr>
          <p:cNvGrpSpPr/>
          <p:nvPr/>
        </p:nvGrpSpPr>
        <p:grpSpPr>
          <a:xfrm>
            <a:off x="4062772" y="4534642"/>
            <a:ext cx="3994137" cy="1015663"/>
            <a:chOff x="3513068" y="5225217"/>
            <a:chExt cx="3994137" cy="1015663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6CA066E-56FB-45B4-9B05-62228F7893D9}"/>
                </a:ext>
              </a:extLst>
            </p:cNvPr>
            <p:cNvSpPr txBox="1"/>
            <p:nvPr/>
          </p:nvSpPr>
          <p:spPr>
            <a:xfrm>
              <a:off x="3526350" y="5225217"/>
              <a:ext cx="39808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同じ命令を何度も実行するから、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繰り返しのブロックも使うと便利かも！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E938C833-6693-4B2F-A032-E7DB60A7DB89}"/>
                </a:ext>
              </a:extLst>
            </p:cNvPr>
            <p:cNvSpPr txBox="1"/>
            <p:nvPr/>
          </p:nvSpPr>
          <p:spPr>
            <a:xfrm>
              <a:off x="3513068" y="5286898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F69E3198-34DD-4F1B-A7F1-990DC0CB4551}"/>
                </a:ext>
              </a:extLst>
            </p:cNvPr>
            <p:cNvSpPr txBox="1"/>
            <p:nvPr/>
          </p:nvSpPr>
          <p:spPr>
            <a:xfrm>
              <a:off x="3868691" y="5286898"/>
              <a:ext cx="6641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B2AF37B2-E4C9-4B8F-8438-B4D9CD186893}"/>
                </a:ext>
              </a:extLst>
            </p:cNvPr>
            <p:cNvSpPr txBox="1"/>
            <p:nvPr/>
          </p:nvSpPr>
          <p:spPr>
            <a:xfrm>
              <a:off x="4533158" y="5286898"/>
              <a:ext cx="589661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なんど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06996D45-E20A-4A29-8DB6-292D5D62AE6D}"/>
                </a:ext>
              </a:extLst>
            </p:cNvPr>
            <p:cNvSpPr txBox="1"/>
            <p:nvPr/>
          </p:nvSpPr>
          <p:spPr>
            <a:xfrm>
              <a:off x="5072883" y="5286898"/>
              <a:ext cx="6641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じっこう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ED4BEBC8-8E07-4DAC-930C-CFB9D454D412}"/>
                </a:ext>
              </a:extLst>
            </p:cNvPr>
            <p:cNvSpPr txBox="1"/>
            <p:nvPr/>
          </p:nvSpPr>
          <p:spPr>
            <a:xfrm>
              <a:off x="3898181" y="5786055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0C25AEAA-0F28-48BD-A8BF-6F04FAA501BD}"/>
                </a:ext>
              </a:extLst>
            </p:cNvPr>
            <p:cNvSpPr txBox="1"/>
            <p:nvPr/>
          </p:nvSpPr>
          <p:spPr>
            <a:xfrm>
              <a:off x="3548785" y="5786055"/>
              <a:ext cx="30981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D4A9D02A-1C4C-45EC-A6D0-440E642799C0}"/>
                </a:ext>
              </a:extLst>
            </p:cNvPr>
            <p:cNvSpPr txBox="1"/>
            <p:nvPr/>
          </p:nvSpPr>
          <p:spPr>
            <a:xfrm>
              <a:off x="5521669" y="5786055"/>
              <a:ext cx="43929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つか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90AAE517-8111-4A87-AD82-B2BFCE0779A1}"/>
                </a:ext>
              </a:extLst>
            </p:cNvPr>
            <p:cNvSpPr txBox="1"/>
            <p:nvPr/>
          </p:nvSpPr>
          <p:spPr>
            <a:xfrm>
              <a:off x="6161658" y="5786055"/>
              <a:ext cx="58062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べんり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74" name="吹き出し: 角を丸めた四角形 73">
            <a:extLst>
              <a:ext uri="{FF2B5EF4-FFF2-40B4-BE49-F238E27FC236}">
                <a16:creationId xmlns:a16="http://schemas.microsoft.com/office/drawing/2014/main" id="{66ADD64A-67DB-49A5-A6B7-6DE39B2B1DE3}"/>
              </a:ext>
            </a:extLst>
          </p:cNvPr>
          <p:cNvSpPr/>
          <p:nvPr/>
        </p:nvSpPr>
        <p:spPr>
          <a:xfrm>
            <a:off x="1335162" y="3396271"/>
            <a:ext cx="5116610" cy="988029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5" name="吹き出し: 角を丸めた四角形 74">
            <a:extLst>
              <a:ext uri="{FF2B5EF4-FFF2-40B4-BE49-F238E27FC236}">
                <a16:creationId xmlns:a16="http://schemas.microsoft.com/office/drawing/2014/main" id="{DD77FD32-B6BE-43F5-B062-69576205CB7F}"/>
              </a:ext>
            </a:extLst>
          </p:cNvPr>
          <p:cNvSpPr/>
          <p:nvPr/>
        </p:nvSpPr>
        <p:spPr>
          <a:xfrm>
            <a:off x="3978709" y="2435943"/>
            <a:ext cx="3940173" cy="552226"/>
          </a:xfrm>
          <a:prstGeom prst="wedgeRoundRectCallout">
            <a:avLst>
              <a:gd name="adj1" fmla="val 55854"/>
              <a:gd name="adj2" fmla="val -1012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6" name="吹き出し: 角を丸めた四角形 75">
            <a:extLst>
              <a:ext uri="{FF2B5EF4-FFF2-40B4-BE49-F238E27FC236}">
                <a16:creationId xmlns:a16="http://schemas.microsoft.com/office/drawing/2014/main" id="{2D56C031-4BD9-4900-95DE-E5F01D272A3B}"/>
              </a:ext>
            </a:extLst>
          </p:cNvPr>
          <p:cNvSpPr/>
          <p:nvPr/>
        </p:nvSpPr>
        <p:spPr>
          <a:xfrm>
            <a:off x="3967675" y="4596323"/>
            <a:ext cx="3940173" cy="988029"/>
          </a:xfrm>
          <a:prstGeom prst="wedgeRoundRectCallout">
            <a:avLst>
              <a:gd name="adj1" fmla="val 55854"/>
              <a:gd name="adj2" fmla="val -10124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4FF21F38-498E-4895-B3D1-E6583BC9E3B4}"/>
              </a:ext>
            </a:extLst>
          </p:cNvPr>
          <p:cNvGrpSpPr/>
          <p:nvPr/>
        </p:nvGrpSpPr>
        <p:grpSpPr>
          <a:xfrm>
            <a:off x="1134302" y="5625077"/>
            <a:ext cx="6871316" cy="1131079"/>
            <a:chOff x="1134302" y="5625077"/>
            <a:chExt cx="6871316" cy="1131079"/>
          </a:xfrm>
        </p:grpSpPr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60C9CC4F-979F-4C05-8F7E-3037A01F95C5}"/>
                </a:ext>
              </a:extLst>
            </p:cNvPr>
            <p:cNvSpPr txBox="1"/>
            <p:nvPr/>
          </p:nvSpPr>
          <p:spPr>
            <a:xfrm>
              <a:off x="1134302" y="5625077"/>
              <a:ext cx="68713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これまでに学習した内容を組み合わせてプログラムを作ろう！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頑張った部分を先生に伝えよう！</a:t>
              </a: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D512A9A0-F77E-4F30-8FB2-669BB3BD8ED8}"/>
                </a:ext>
              </a:extLst>
            </p:cNvPr>
            <p:cNvSpPr txBox="1"/>
            <p:nvPr/>
          </p:nvSpPr>
          <p:spPr>
            <a:xfrm>
              <a:off x="3653909" y="6236133"/>
              <a:ext cx="525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つた</a:t>
              </a:r>
            </a:p>
          </p:txBody>
        </p:sp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74DFC727-087B-4555-B15E-DFF36C63D17F}"/>
                </a:ext>
              </a:extLst>
            </p:cNvPr>
            <p:cNvSpPr txBox="1"/>
            <p:nvPr/>
          </p:nvSpPr>
          <p:spPr>
            <a:xfrm>
              <a:off x="6875859" y="5694053"/>
              <a:ext cx="459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1214E511-E347-43ED-B3CF-9DB8A842D1B6}"/>
                </a:ext>
              </a:extLst>
            </p:cNvPr>
            <p:cNvSpPr txBox="1"/>
            <p:nvPr/>
          </p:nvSpPr>
          <p:spPr>
            <a:xfrm>
              <a:off x="2349190" y="6236133"/>
              <a:ext cx="591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81" name="テキスト ボックス 80">
              <a:extLst>
                <a:ext uri="{FF2B5EF4-FFF2-40B4-BE49-F238E27FC236}">
                  <a16:creationId xmlns:a16="http://schemas.microsoft.com/office/drawing/2014/main" id="{E6246F08-585F-42A6-8E79-D3211038DC92}"/>
                </a:ext>
              </a:extLst>
            </p:cNvPr>
            <p:cNvSpPr txBox="1"/>
            <p:nvPr/>
          </p:nvSpPr>
          <p:spPr>
            <a:xfrm>
              <a:off x="3429617" y="5694053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ないよう</a:t>
              </a:r>
            </a:p>
          </p:txBody>
        </p:sp>
        <p:sp>
          <p:nvSpPr>
            <p:cNvPr id="82" name="テキスト ボックス 81">
              <a:extLst>
                <a:ext uri="{FF2B5EF4-FFF2-40B4-BE49-F238E27FC236}">
                  <a16:creationId xmlns:a16="http://schemas.microsoft.com/office/drawing/2014/main" id="{80F0FB1B-7A72-404A-861A-C0F190C249B0}"/>
                </a:ext>
              </a:extLst>
            </p:cNvPr>
            <p:cNvSpPr txBox="1"/>
            <p:nvPr/>
          </p:nvSpPr>
          <p:spPr>
            <a:xfrm>
              <a:off x="4240893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8AE279A7-8DC6-4FDD-939A-5071E3BE31D3}"/>
                </a:ext>
              </a:extLst>
            </p:cNvPr>
            <p:cNvSpPr txBox="1"/>
            <p:nvPr/>
          </p:nvSpPr>
          <p:spPr>
            <a:xfrm>
              <a:off x="4687332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FF032825-3A88-403F-ADF6-0838697FA627}"/>
                </a:ext>
              </a:extLst>
            </p:cNvPr>
            <p:cNvSpPr txBox="1"/>
            <p:nvPr/>
          </p:nvSpPr>
          <p:spPr>
            <a:xfrm>
              <a:off x="2472279" y="5694053"/>
              <a:ext cx="877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がくしゅう</a:t>
              </a: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77B21DED-3852-4D5F-9B0D-6DC82534AFB6}"/>
                </a:ext>
              </a:extLst>
            </p:cNvPr>
            <p:cNvSpPr txBox="1"/>
            <p:nvPr/>
          </p:nvSpPr>
          <p:spPr>
            <a:xfrm>
              <a:off x="2989103" y="6244832"/>
              <a:ext cx="7212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せんせい</a:t>
              </a: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74DA7890-9300-4CBB-9976-58F333C09485}"/>
                </a:ext>
              </a:extLst>
            </p:cNvPr>
            <p:cNvSpPr txBox="1"/>
            <p:nvPr/>
          </p:nvSpPr>
          <p:spPr>
            <a:xfrm>
              <a:off x="1366223" y="6249914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がんば</a:t>
              </a:r>
            </a:p>
          </p:txBody>
        </p:sp>
      </p:grp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</p:spTree>
    <p:extLst>
      <p:ext uri="{BB962C8B-B14F-4D97-AF65-F5344CB8AC3E}">
        <p14:creationId xmlns:p14="http://schemas.microsoft.com/office/powerpoint/2010/main" val="34070607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pic>
        <p:nvPicPr>
          <p:cNvPr id="89" name="図 88">
            <a:extLst>
              <a:ext uri="{FF2B5EF4-FFF2-40B4-BE49-F238E27FC236}">
                <a16:creationId xmlns:a16="http://schemas.microsoft.com/office/drawing/2014/main" id="{0C12D89A-6673-488D-8F3F-29743B82B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2" y="1613115"/>
            <a:ext cx="1485830" cy="1717565"/>
          </a:xfrm>
          <a:prstGeom prst="rect">
            <a:avLst/>
          </a:prstGeom>
        </p:spPr>
      </p:pic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CF3095C3-546E-4887-8963-D78848E9A337}"/>
              </a:ext>
            </a:extLst>
          </p:cNvPr>
          <p:cNvSpPr txBox="1"/>
          <p:nvPr/>
        </p:nvSpPr>
        <p:spPr>
          <a:xfrm>
            <a:off x="3098714" y="1613115"/>
            <a:ext cx="53423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これまでの学習に出てきた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すべてのブロックを使うことができます。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1" name="図 90">
            <a:extLst>
              <a:ext uri="{FF2B5EF4-FFF2-40B4-BE49-F238E27FC236}">
                <a16:creationId xmlns:a16="http://schemas.microsoft.com/office/drawing/2014/main" id="{804C8E73-854E-4559-8670-E82FAEE76C2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9111" y="1594444"/>
            <a:ext cx="739603" cy="739603"/>
          </a:xfrm>
          <a:prstGeom prst="rect">
            <a:avLst/>
          </a:prstGeom>
        </p:spPr>
      </p:pic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324B97C4-B7B7-430B-B6D5-AC4E7286508A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EA74BA0B-5BF7-4FBD-B627-B5630BF47FD4}"/>
              </a:ext>
            </a:extLst>
          </p:cNvPr>
          <p:cNvSpPr txBox="1"/>
          <p:nvPr/>
        </p:nvSpPr>
        <p:spPr>
          <a:xfrm>
            <a:off x="3098714" y="3136414"/>
            <a:ext cx="534232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ミッションをクリアするプログラムは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ひとつだけではありません。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いろいろな方法を考えてみましょう！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4" name="図 93">
            <a:extLst>
              <a:ext uri="{FF2B5EF4-FFF2-40B4-BE49-F238E27FC236}">
                <a16:creationId xmlns:a16="http://schemas.microsoft.com/office/drawing/2014/main" id="{A97CCEB4-C3D4-4D87-9BF5-B8841D09CE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9111" y="3136414"/>
            <a:ext cx="739603" cy="739603"/>
          </a:xfrm>
          <a:prstGeom prst="rect">
            <a:avLst/>
          </a:prstGeom>
        </p:spPr>
      </p:pic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1DBDDA72-9A9D-4BF3-97E8-D5D8193575C3}"/>
              </a:ext>
            </a:extLst>
          </p:cNvPr>
          <p:cNvSpPr txBox="1"/>
          <p:nvPr/>
        </p:nvSpPr>
        <p:spPr>
          <a:xfrm>
            <a:off x="4120054" y="1673441"/>
            <a:ext cx="862416" cy="2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49BF7973-FB47-4D3C-96CF-15695A4FBE2C}"/>
              </a:ext>
            </a:extLst>
          </p:cNvPr>
          <p:cNvSpPr txBox="1"/>
          <p:nvPr/>
        </p:nvSpPr>
        <p:spPr>
          <a:xfrm>
            <a:off x="4946340" y="1673441"/>
            <a:ext cx="337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AAE0CA5E-BADE-4D9A-9D71-3F126B29D83E}"/>
              </a:ext>
            </a:extLst>
          </p:cNvPr>
          <p:cNvSpPr txBox="1"/>
          <p:nvPr/>
        </p:nvSpPr>
        <p:spPr>
          <a:xfrm>
            <a:off x="5115325" y="2251654"/>
            <a:ext cx="4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477454EE-9B03-44CD-9C5B-3F7854FCF0D5}"/>
              </a:ext>
            </a:extLst>
          </p:cNvPr>
          <p:cNvSpPr txBox="1"/>
          <p:nvPr/>
        </p:nvSpPr>
        <p:spPr>
          <a:xfrm>
            <a:off x="4828833" y="4302780"/>
            <a:ext cx="597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3E1AC51C-E450-42C8-B915-3AEF85A2E98C}"/>
              </a:ext>
            </a:extLst>
          </p:cNvPr>
          <p:cNvSpPr txBox="1"/>
          <p:nvPr/>
        </p:nvSpPr>
        <p:spPr>
          <a:xfrm>
            <a:off x="4178009" y="430278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吹き出し: 角を丸めた四角形 99">
            <a:extLst>
              <a:ext uri="{FF2B5EF4-FFF2-40B4-BE49-F238E27FC236}">
                <a16:creationId xmlns:a16="http://schemas.microsoft.com/office/drawing/2014/main" id="{7B82E4C6-C9DF-4BB6-AD97-4F93BBAF09A3}"/>
              </a:ext>
            </a:extLst>
          </p:cNvPr>
          <p:cNvSpPr/>
          <p:nvPr/>
        </p:nvSpPr>
        <p:spPr>
          <a:xfrm>
            <a:off x="2452003" y="5275675"/>
            <a:ext cx="5132866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C7F0A047-2E1C-4A76-B85D-062473A0D491}"/>
              </a:ext>
            </a:extLst>
          </p:cNvPr>
          <p:cNvSpPr txBox="1"/>
          <p:nvPr/>
        </p:nvSpPr>
        <p:spPr>
          <a:xfrm>
            <a:off x="2638050" y="5293238"/>
            <a:ext cx="4778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プログラム例を次のページに載せておくよ！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ミッションが難しいと感じた時は参考にしてね！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27585FD-6E87-4AA6-B69D-A35D8091B6D2}"/>
              </a:ext>
            </a:extLst>
          </p:cNvPr>
          <p:cNvSpPr txBox="1"/>
          <p:nvPr/>
        </p:nvSpPr>
        <p:spPr>
          <a:xfrm>
            <a:off x="5647296" y="5836524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43FFF4CD-D90E-4DBF-ACC8-82D3B2E266BC}"/>
              </a:ext>
            </a:extLst>
          </p:cNvPr>
          <p:cNvSpPr txBox="1"/>
          <p:nvPr/>
        </p:nvSpPr>
        <p:spPr>
          <a:xfrm>
            <a:off x="4649593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50B7E394-8910-4C0B-9103-E1F8308CD004}"/>
              </a:ext>
            </a:extLst>
          </p:cNvPr>
          <p:cNvSpPr txBox="1"/>
          <p:nvPr/>
        </p:nvSpPr>
        <p:spPr>
          <a:xfrm>
            <a:off x="3630380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FBC7283A-0F7A-4745-AE0E-BC3A240BD390}"/>
              </a:ext>
            </a:extLst>
          </p:cNvPr>
          <p:cNvSpPr txBox="1"/>
          <p:nvPr/>
        </p:nvSpPr>
        <p:spPr>
          <a:xfrm>
            <a:off x="3752466" y="5836524"/>
            <a:ext cx="6166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6" name="図 105">
            <a:extLst>
              <a:ext uri="{FF2B5EF4-FFF2-40B4-BE49-F238E27FC236}">
                <a16:creationId xmlns:a16="http://schemas.microsoft.com/office/drawing/2014/main" id="{35186117-289C-41EC-8451-63EF33993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51" y="4984591"/>
            <a:ext cx="869691" cy="1473410"/>
          </a:xfrm>
          <a:prstGeom prst="rect">
            <a:avLst/>
          </a:prstGeom>
        </p:spPr>
      </p:pic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89DF911F-8D75-4107-A723-C0ADA05DEA03}"/>
              </a:ext>
            </a:extLst>
          </p:cNvPr>
          <p:cNvSpPr txBox="1"/>
          <p:nvPr/>
        </p:nvSpPr>
        <p:spPr>
          <a:xfrm>
            <a:off x="5308345" y="5342323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8" name="テキスト ボックス 107">
            <a:extLst>
              <a:ext uri="{FF2B5EF4-FFF2-40B4-BE49-F238E27FC236}">
                <a16:creationId xmlns:a16="http://schemas.microsoft.com/office/drawing/2014/main" id="{5D2111C4-B753-45B7-A468-9E7C1A07803C}"/>
              </a:ext>
            </a:extLst>
          </p:cNvPr>
          <p:cNvSpPr txBox="1"/>
          <p:nvPr/>
        </p:nvSpPr>
        <p:spPr>
          <a:xfrm>
            <a:off x="5249568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86359DEE-DD03-4050-971B-F4714C5EE81C}"/>
              </a:ext>
            </a:extLst>
          </p:cNvPr>
          <p:cNvSpPr txBox="1"/>
          <p:nvPr/>
        </p:nvSpPr>
        <p:spPr>
          <a:xfrm>
            <a:off x="4018318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276783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033CEE-4E13-448A-81D1-EC1FE606A86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6EBBD76-4FD7-48A8-AF20-A348B835DEE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4866FE5-B35C-4D74-B7CA-34A2FD232FD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005B95-E0CB-48F0-BFEF-6B9E0A274D4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02EE2281-6C46-4BBC-AC9F-CEA759F9C427}"/>
              </a:ext>
            </a:extLst>
          </p:cNvPr>
          <p:cNvSpPr txBox="1"/>
          <p:nvPr/>
        </p:nvSpPr>
        <p:spPr>
          <a:xfrm>
            <a:off x="4169818" y="1442255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14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3E3B7DA3-8FAA-4D19-8745-6D547625AFA3}"/>
              </a:ext>
            </a:extLst>
          </p:cNvPr>
          <p:cNvSpPr txBox="1"/>
          <p:nvPr/>
        </p:nvSpPr>
        <p:spPr>
          <a:xfrm>
            <a:off x="2225969" y="5991763"/>
            <a:ext cx="978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820A5E99-57B6-4A74-9F2F-5294AE262916}"/>
              </a:ext>
            </a:extLst>
          </p:cNvPr>
          <p:cNvGrpSpPr/>
          <p:nvPr/>
        </p:nvGrpSpPr>
        <p:grpSpPr>
          <a:xfrm>
            <a:off x="2298721" y="1755575"/>
            <a:ext cx="4448816" cy="4171248"/>
            <a:chOff x="2530942" y="1337407"/>
            <a:chExt cx="4448816" cy="4171248"/>
          </a:xfrm>
        </p:grpSpPr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9064E829-995C-4770-B1D2-222C36180AA7}"/>
                </a:ext>
              </a:extLst>
            </p:cNvPr>
            <p:cNvSpPr/>
            <p:nvPr/>
          </p:nvSpPr>
          <p:spPr>
            <a:xfrm rot="5400000">
              <a:off x="2530942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A42EBF62-4D3B-4030-B631-B923543776EE}"/>
                </a:ext>
              </a:extLst>
            </p:cNvPr>
            <p:cNvSpPr/>
            <p:nvPr/>
          </p:nvSpPr>
          <p:spPr>
            <a:xfrm rot="5400000">
              <a:off x="2530942" y="161729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528A419A-08D5-4A67-B796-4697A8929761}"/>
                </a:ext>
              </a:extLst>
            </p:cNvPr>
            <p:cNvSpPr/>
            <p:nvPr/>
          </p:nvSpPr>
          <p:spPr>
            <a:xfrm rot="5400000">
              <a:off x="2530942" y="189509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2BC80A42-8B54-4459-8BA7-AD28BD09D4FD}"/>
                </a:ext>
              </a:extLst>
            </p:cNvPr>
            <p:cNvSpPr/>
            <p:nvPr/>
          </p:nvSpPr>
          <p:spPr>
            <a:xfrm rot="5400000">
              <a:off x="2530942" y="217290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6142AEAD-0E30-4FDD-9D0B-F946AD8191B6}"/>
                </a:ext>
              </a:extLst>
            </p:cNvPr>
            <p:cNvSpPr/>
            <p:nvPr/>
          </p:nvSpPr>
          <p:spPr>
            <a:xfrm rot="5400000">
              <a:off x="2530942" y="245071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869B51CE-88AD-4F65-BEFA-2B5CA17AB529}"/>
                </a:ext>
              </a:extLst>
            </p:cNvPr>
            <p:cNvSpPr/>
            <p:nvPr/>
          </p:nvSpPr>
          <p:spPr>
            <a:xfrm rot="5400000">
              <a:off x="2530942" y="272851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910B5E7B-F23F-47A7-8C48-94FCF43425FA}"/>
                </a:ext>
              </a:extLst>
            </p:cNvPr>
            <p:cNvSpPr/>
            <p:nvPr/>
          </p:nvSpPr>
          <p:spPr>
            <a:xfrm rot="5400000">
              <a:off x="2530942" y="300632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正方形/長方形 17">
              <a:extLst>
                <a:ext uri="{FF2B5EF4-FFF2-40B4-BE49-F238E27FC236}">
                  <a16:creationId xmlns:a16="http://schemas.microsoft.com/office/drawing/2014/main" id="{F8582FDF-93FE-4144-B350-87FA12BEB8B7}"/>
                </a:ext>
              </a:extLst>
            </p:cNvPr>
            <p:cNvSpPr/>
            <p:nvPr/>
          </p:nvSpPr>
          <p:spPr>
            <a:xfrm rot="5400000">
              <a:off x="2530942" y="328413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E6296CBE-77FC-489F-9A92-1257B74DE735}"/>
                </a:ext>
              </a:extLst>
            </p:cNvPr>
            <p:cNvSpPr/>
            <p:nvPr/>
          </p:nvSpPr>
          <p:spPr>
            <a:xfrm rot="5400000">
              <a:off x="2530942" y="356194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B40D25CB-DF65-4B97-A738-DF6D69FE9199}"/>
                </a:ext>
              </a:extLst>
            </p:cNvPr>
            <p:cNvSpPr/>
            <p:nvPr/>
          </p:nvSpPr>
          <p:spPr>
            <a:xfrm rot="5400000">
              <a:off x="2530942" y="38397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5659F12C-8DD5-4D5C-B3FC-F1B5D9E54FD6}"/>
                </a:ext>
              </a:extLst>
            </p:cNvPr>
            <p:cNvSpPr/>
            <p:nvPr/>
          </p:nvSpPr>
          <p:spPr>
            <a:xfrm rot="5400000">
              <a:off x="2530942" y="411755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9EFD816D-78A1-4B68-BC9A-AD7F46715CB7}"/>
                </a:ext>
              </a:extLst>
            </p:cNvPr>
            <p:cNvSpPr/>
            <p:nvPr/>
          </p:nvSpPr>
          <p:spPr>
            <a:xfrm rot="5400000">
              <a:off x="2530942" y="4395363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正方形/長方形 22">
              <a:extLst>
                <a:ext uri="{FF2B5EF4-FFF2-40B4-BE49-F238E27FC236}">
                  <a16:creationId xmlns:a16="http://schemas.microsoft.com/office/drawing/2014/main" id="{B7215404-C3AD-4D29-9A37-CB7E55B27B18}"/>
                </a:ext>
              </a:extLst>
            </p:cNvPr>
            <p:cNvSpPr/>
            <p:nvPr/>
          </p:nvSpPr>
          <p:spPr>
            <a:xfrm rot="5400000">
              <a:off x="2530942" y="4673170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正方形/長方形 23">
              <a:extLst>
                <a:ext uri="{FF2B5EF4-FFF2-40B4-BE49-F238E27FC236}">
                  <a16:creationId xmlns:a16="http://schemas.microsoft.com/office/drawing/2014/main" id="{C4F75129-6943-4E4C-A07C-D87483FA4025}"/>
                </a:ext>
              </a:extLst>
            </p:cNvPr>
            <p:cNvSpPr/>
            <p:nvPr/>
          </p:nvSpPr>
          <p:spPr>
            <a:xfrm rot="5400000">
              <a:off x="2530942" y="495097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" name="正方形/長方形 29">
              <a:extLst>
                <a:ext uri="{FF2B5EF4-FFF2-40B4-BE49-F238E27FC236}">
                  <a16:creationId xmlns:a16="http://schemas.microsoft.com/office/drawing/2014/main" id="{E26F307B-222B-4523-B5FC-CBF8E1BD2418}"/>
                </a:ext>
              </a:extLst>
            </p:cNvPr>
            <p:cNvSpPr/>
            <p:nvPr/>
          </p:nvSpPr>
          <p:spPr>
            <a:xfrm rot="5400000">
              <a:off x="2808750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" name="正方形/長方形 30">
              <a:extLst>
                <a:ext uri="{FF2B5EF4-FFF2-40B4-BE49-F238E27FC236}">
                  <a16:creationId xmlns:a16="http://schemas.microsoft.com/office/drawing/2014/main" id="{D9A992DF-F205-453E-9A95-C9028B4169E9}"/>
                </a:ext>
              </a:extLst>
            </p:cNvPr>
            <p:cNvSpPr/>
            <p:nvPr/>
          </p:nvSpPr>
          <p:spPr>
            <a:xfrm rot="5400000">
              <a:off x="2808750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29480715-B781-473E-A059-DC66690997F3}"/>
                </a:ext>
              </a:extLst>
            </p:cNvPr>
            <p:cNvSpPr/>
            <p:nvPr/>
          </p:nvSpPr>
          <p:spPr>
            <a:xfrm rot="5400000">
              <a:off x="2808750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正方形/長方形 32">
              <a:extLst>
                <a:ext uri="{FF2B5EF4-FFF2-40B4-BE49-F238E27FC236}">
                  <a16:creationId xmlns:a16="http://schemas.microsoft.com/office/drawing/2014/main" id="{7A550470-A404-41FA-A045-47AF69A4B12F}"/>
                </a:ext>
              </a:extLst>
            </p:cNvPr>
            <p:cNvSpPr/>
            <p:nvPr/>
          </p:nvSpPr>
          <p:spPr>
            <a:xfrm rot="5400000">
              <a:off x="2808750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4" name="正方形/長方形 33">
              <a:extLst>
                <a:ext uri="{FF2B5EF4-FFF2-40B4-BE49-F238E27FC236}">
                  <a16:creationId xmlns:a16="http://schemas.microsoft.com/office/drawing/2014/main" id="{348A6160-584E-4B00-9487-6EA5A43D474E}"/>
                </a:ext>
              </a:extLst>
            </p:cNvPr>
            <p:cNvSpPr/>
            <p:nvPr/>
          </p:nvSpPr>
          <p:spPr>
            <a:xfrm rot="5400000">
              <a:off x="2808750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D8FCF9A6-7557-437C-BBB4-44FB4C5476AC}"/>
                </a:ext>
              </a:extLst>
            </p:cNvPr>
            <p:cNvSpPr/>
            <p:nvPr/>
          </p:nvSpPr>
          <p:spPr>
            <a:xfrm rot="5400000">
              <a:off x="2808750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" name="正方形/長方形 35">
              <a:extLst>
                <a:ext uri="{FF2B5EF4-FFF2-40B4-BE49-F238E27FC236}">
                  <a16:creationId xmlns:a16="http://schemas.microsoft.com/office/drawing/2014/main" id="{4A67FE47-64CF-4AC7-8D81-0DF588E4AB60}"/>
                </a:ext>
              </a:extLst>
            </p:cNvPr>
            <p:cNvSpPr/>
            <p:nvPr/>
          </p:nvSpPr>
          <p:spPr>
            <a:xfrm rot="5400000">
              <a:off x="2808750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7" name="正方形/長方形 36">
              <a:extLst>
                <a:ext uri="{FF2B5EF4-FFF2-40B4-BE49-F238E27FC236}">
                  <a16:creationId xmlns:a16="http://schemas.microsoft.com/office/drawing/2014/main" id="{D90ACC09-628E-494C-AFFC-436B4BAB7D73}"/>
                </a:ext>
              </a:extLst>
            </p:cNvPr>
            <p:cNvSpPr/>
            <p:nvPr/>
          </p:nvSpPr>
          <p:spPr>
            <a:xfrm rot="5400000">
              <a:off x="2808750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正方形/長方形 37">
              <a:extLst>
                <a:ext uri="{FF2B5EF4-FFF2-40B4-BE49-F238E27FC236}">
                  <a16:creationId xmlns:a16="http://schemas.microsoft.com/office/drawing/2014/main" id="{F5EC175A-70B3-4E52-B700-0676FB181BA0}"/>
                </a:ext>
              </a:extLst>
            </p:cNvPr>
            <p:cNvSpPr/>
            <p:nvPr/>
          </p:nvSpPr>
          <p:spPr>
            <a:xfrm rot="5400000">
              <a:off x="2808750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9" name="正方形/長方形 38">
              <a:extLst>
                <a:ext uri="{FF2B5EF4-FFF2-40B4-BE49-F238E27FC236}">
                  <a16:creationId xmlns:a16="http://schemas.microsoft.com/office/drawing/2014/main" id="{74E16B4B-1BC0-4DED-961A-A00F99554360}"/>
                </a:ext>
              </a:extLst>
            </p:cNvPr>
            <p:cNvSpPr/>
            <p:nvPr/>
          </p:nvSpPr>
          <p:spPr>
            <a:xfrm rot="5400000">
              <a:off x="2808750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9BAA75D8-094E-44ED-893F-CF138C74B04F}"/>
                </a:ext>
              </a:extLst>
            </p:cNvPr>
            <p:cNvSpPr/>
            <p:nvPr/>
          </p:nvSpPr>
          <p:spPr>
            <a:xfrm rot="5400000">
              <a:off x="2808750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204DB67E-A7CB-4253-8F7F-5D5644959F08}"/>
                </a:ext>
              </a:extLst>
            </p:cNvPr>
            <p:cNvSpPr/>
            <p:nvPr/>
          </p:nvSpPr>
          <p:spPr>
            <a:xfrm rot="5400000">
              <a:off x="2808750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正方形/長方形 41">
              <a:extLst>
                <a:ext uri="{FF2B5EF4-FFF2-40B4-BE49-F238E27FC236}">
                  <a16:creationId xmlns:a16="http://schemas.microsoft.com/office/drawing/2014/main" id="{F779D652-D137-4E36-A58A-D4D917418A10}"/>
                </a:ext>
              </a:extLst>
            </p:cNvPr>
            <p:cNvSpPr/>
            <p:nvPr/>
          </p:nvSpPr>
          <p:spPr>
            <a:xfrm rot="5400000">
              <a:off x="2808750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A3EC6E5A-A1D8-4791-BF29-635B0D089935}"/>
                </a:ext>
              </a:extLst>
            </p:cNvPr>
            <p:cNvSpPr/>
            <p:nvPr/>
          </p:nvSpPr>
          <p:spPr>
            <a:xfrm rot="5400000">
              <a:off x="2808750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30BA20BB-7FFE-4A72-ADF9-E91A07C29A02}"/>
                </a:ext>
              </a:extLst>
            </p:cNvPr>
            <p:cNvSpPr/>
            <p:nvPr/>
          </p:nvSpPr>
          <p:spPr>
            <a:xfrm rot="5400000">
              <a:off x="3087639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6" name="正方形/長方形 45">
              <a:extLst>
                <a:ext uri="{FF2B5EF4-FFF2-40B4-BE49-F238E27FC236}">
                  <a16:creationId xmlns:a16="http://schemas.microsoft.com/office/drawing/2014/main" id="{0273C9A6-EB43-4B3D-A20B-38C633886630}"/>
                </a:ext>
              </a:extLst>
            </p:cNvPr>
            <p:cNvSpPr/>
            <p:nvPr/>
          </p:nvSpPr>
          <p:spPr>
            <a:xfrm rot="5400000">
              <a:off x="3087639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3EDCCF16-E0A4-4743-98B1-20985E6C53C3}"/>
                </a:ext>
              </a:extLst>
            </p:cNvPr>
            <p:cNvSpPr/>
            <p:nvPr/>
          </p:nvSpPr>
          <p:spPr>
            <a:xfrm rot="5400000">
              <a:off x="3087639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46432B5B-F154-4AF5-AFD2-F86430C18573}"/>
                </a:ext>
              </a:extLst>
            </p:cNvPr>
            <p:cNvSpPr/>
            <p:nvPr/>
          </p:nvSpPr>
          <p:spPr>
            <a:xfrm rot="5400000">
              <a:off x="3087639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9" name="正方形/長方形 48">
              <a:extLst>
                <a:ext uri="{FF2B5EF4-FFF2-40B4-BE49-F238E27FC236}">
                  <a16:creationId xmlns:a16="http://schemas.microsoft.com/office/drawing/2014/main" id="{F64899DA-C280-4308-BC83-7E0AE547EB8F}"/>
                </a:ext>
              </a:extLst>
            </p:cNvPr>
            <p:cNvSpPr/>
            <p:nvPr/>
          </p:nvSpPr>
          <p:spPr>
            <a:xfrm rot="5400000">
              <a:off x="3087639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34146177-1BD6-474A-9F39-8444B8D3EEF4}"/>
                </a:ext>
              </a:extLst>
            </p:cNvPr>
            <p:cNvSpPr/>
            <p:nvPr/>
          </p:nvSpPr>
          <p:spPr>
            <a:xfrm rot="5400000">
              <a:off x="3087639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685C8513-5135-4331-86CD-138188392527}"/>
                </a:ext>
              </a:extLst>
            </p:cNvPr>
            <p:cNvSpPr/>
            <p:nvPr/>
          </p:nvSpPr>
          <p:spPr>
            <a:xfrm rot="5400000">
              <a:off x="3087639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EA071F07-ACB8-4E1B-9683-D5481294F3FB}"/>
                </a:ext>
              </a:extLst>
            </p:cNvPr>
            <p:cNvSpPr/>
            <p:nvPr/>
          </p:nvSpPr>
          <p:spPr>
            <a:xfrm rot="5400000">
              <a:off x="3087639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正方形/長方形 52">
              <a:extLst>
                <a:ext uri="{FF2B5EF4-FFF2-40B4-BE49-F238E27FC236}">
                  <a16:creationId xmlns:a16="http://schemas.microsoft.com/office/drawing/2014/main" id="{24D61613-D800-41EE-B09D-2576C8E9BE47}"/>
                </a:ext>
              </a:extLst>
            </p:cNvPr>
            <p:cNvSpPr/>
            <p:nvPr/>
          </p:nvSpPr>
          <p:spPr>
            <a:xfrm rot="5400000">
              <a:off x="3087639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正方形/長方形 53">
              <a:extLst>
                <a:ext uri="{FF2B5EF4-FFF2-40B4-BE49-F238E27FC236}">
                  <a16:creationId xmlns:a16="http://schemas.microsoft.com/office/drawing/2014/main" id="{3B2A757F-EA70-4B49-BFBC-2FE95A0C395D}"/>
                </a:ext>
              </a:extLst>
            </p:cNvPr>
            <p:cNvSpPr/>
            <p:nvPr/>
          </p:nvSpPr>
          <p:spPr>
            <a:xfrm rot="5400000">
              <a:off x="3087639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B7456F4D-EB88-4E10-B5B4-058A0EED06DB}"/>
                </a:ext>
              </a:extLst>
            </p:cNvPr>
            <p:cNvSpPr/>
            <p:nvPr/>
          </p:nvSpPr>
          <p:spPr>
            <a:xfrm rot="5400000">
              <a:off x="3087639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正方形/長方形 55">
              <a:extLst>
                <a:ext uri="{FF2B5EF4-FFF2-40B4-BE49-F238E27FC236}">
                  <a16:creationId xmlns:a16="http://schemas.microsoft.com/office/drawing/2014/main" id="{496A82B4-1C07-44AE-AA1C-CC87868D6D79}"/>
                </a:ext>
              </a:extLst>
            </p:cNvPr>
            <p:cNvSpPr/>
            <p:nvPr/>
          </p:nvSpPr>
          <p:spPr>
            <a:xfrm rot="5400000">
              <a:off x="3087639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正方形/長方形 56">
              <a:extLst>
                <a:ext uri="{FF2B5EF4-FFF2-40B4-BE49-F238E27FC236}">
                  <a16:creationId xmlns:a16="http://schemas.microsoft.com/office/drawing/2014/main" id="{B8C868F4-C7A4-4718-99C3-F35784A4FB29}"/>
                </a:ext>
              </a:extLst>
            </p:cNvPr>
            <p:cNvSpPr/>
            <p:nvPr/>
          </p:nvSpPr>
          <p:spPr>
            <a:xfrm rot="5400000">
              <a:off x="3087639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8" name="正方形/長方形 57">
              <a:extLst>
                <a:ext uri="{FF2B5EF4-FFF2-40B4-BE49-F238E27FC236}">
                  <a16:creationId xmlns:a16="http://schemas.microsoft.com/office/drawing/2014/main" id="{7B862615-4860-4511-818A-1924C40E0BD1}"/>
                </a:ext>
              </a:extLst>
            </p:cNvPr>
            <p:cNvSpPr/>
            <p:nvPr/>
          </p:nvSpPr>
          <p:spPr>
            <a:xfrm rot="5400000">
              <a:off x="3087639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正方形/長方形 59">
              <a:extLst>
                <a:ext uri="{FF2B5EF4-FFF2-40B4-BE49-F238E27FC236}">
                  <a16:creationId xmlns:a16="http://schemas.microsoft.com/office/drawing/2014/main" id="{AA9B3A5D-EC48-434B-843B-4CA8E355DB77}"/>
                </a:ext>
              </a:extLst>
            </p:cNvPr>
            <p:cNvSpPr/>
            <p:nvPr/>
          </p:nvSpPr>
          <p:spPr>
            <a:xfrm rot="5400000">
              <a:off x="3365446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1" name="正方形/長方形 60">
              <a:extLst>
                <a:ext uri="{FF2B5EF4-FFF2-40B4-BE49-F238E27FC236}">
                  <a16:creationId xmlns:a16="http://schemas.microsoft.com/office/drawing/2014/main" id="{931EA089-AE55-40AE-B3D3-09D84EF3AE2D}"/>
                </a:ext>
              </a:extLst>
            </p:cNvPr>
            <p:cNvSpPr/>
            <p:nvPr/>
          </p:nvSpPr>
          <p:spPr>
            <a:xfrm rot="5400000">
              <a:off x="3365446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2" name="正方形/長方形 61">
              <a:extLst>
                <a:ext uri="{FF2B5EF4-FFF2-40B4-BE49-F238E27FC236}">
                  <a16:creationId xmlns:a16="http://schemas.microsoft.com/office/drawing/2014/main" id="{8B019182-4A8C-4F93-B762-26BC66FBFB46}"/>
                </a:ext>
              </a:extLst>
            </p:cNvPr>
            <p:cNvSpPr/>
            <p:nvPr/>
          </p:nvSpPr>
          <p:spPr>
            <a:xfrm rot="5400000">
              <a:off x="3365446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正方形/長方形 62">
              <a:extLst>
                <a:ext uri="{FF2B5EF4-FFF2-40B4-BE49-F238E27FC236}">
                  <a16:creationId xmlns:a16="http://schemas.microsoft.com/office/drawing/2014/main" id="{4E60DC85-C325-4F09-93BE-A5354C5EF386}"/>
                </a:ext>
              </a:extLst>
            </p:cNvPr>
            <p:cNvSpPr/>
            <p:nvPr/>
          </p:nvSpPr>
          <p:spPr>
            <a:xfrm rot="5400000">
              <a:off x="3365446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正方形/長方形 63">
              <a:extLst>
                <a:ext uri="{FF2B5EF4-FFF2-40B4-BE49-F238E27FC236}">
                  <a16:creationId xmlns:a16="http://schemas.microsoft.com/office/drawing/2014/main" id="{BA71E2C0-A87E-4449-A00C-183D663B18E3}"/>
                </a:ext>
              </a:extLst>
            </p:cNvPr>
            <p:cNvSpPr/>
            <p:nvPr/>
          </p:nvSpPr>
          <p:spPr>
            <a:xfrm rot="5400000">
              <a:off x="3365446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D467D199-5046-4BB3-A593-BBF1070A38D0}"/>
                </a:ext>
              </a:extLst>
            </p:cNvPr>
            <p:cNvSpPr/>
            <p:nvPr/>
          </p:nvSpPr>
          <p:spPr>
            <a:xfrm rot="5400000">
              <a:off x="3365446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正方形/長方形 65">
              <a:extLst>
                <a:ext uri="{FF2B5EF4-FFF2-40B4-BE49-F238E27FC236}">
                  <a16:creationId xmlns:a16="http://schemas.microsoft.com/office/drawing/2014/main" id="{F82DC8A6-6209-4E21-A40A-CC2147F76924}"/>
                </a:ext>
              </a:extLst>
            </p:cNvPr>
            <p:cNvSpPr/>
            <p:nvPr/>
          </p:nvSpPr>
          <p:spPr>
            <a:xfrm rot="5400000">
              <a:off x="3365446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2453071E-9E5A-4B57-BAB2-A3E9E846ABCD}"/>
                </a:ext>
              </a:extLst>
            </p:cNvPr>
            <p:cNvSpPr/>
            <p:nvPr/>
          </p:nvSpPr>
          <p:spPr>
            <a:xfrm rot="5400000">
              <a:off x="3365446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A4CC9702-0C8A-46C2-9155-2DA230C6CA7C}"/>
                </a:ext>
              </a:extLst>
            </p:cNvPr>
            <p:cNvSpPr/>
            <p:nvPr/>
          </p:nvSpPr>
          <p:spPr>
            <a:xfrm rot="5400000">
              <a:off x="3365446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正方形/長方形 68">
              <a:extLst>
                <a:ext uri="{FF2B5EF4-FFF2-40B4-BE49-F238E27FC236}">
                  <a16:creationId xmlns:a16="http://schemas.microsoft.com/office/drawing/2014/main" id="{F247C32E-85AC-4900-833C-D8503F4220F5}"/>
                </a:ext>
              </a:extLst>
            </p:cNvPr>
            <p:cNvSpPr/>
            <p:nvPr/>
          </p:nvSpPr>
          <p:spPr>
            <a:xfrm rot="5400000">
              <a:off x="3365446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75702AB7-863F-4B74-AFA3-F4ED4F8B1F04}"/>
                </a:ext>
              </a:extLst>
            </p:cNvPr>
            <p:cNvSpPr/>
            <p:nvPr/>
          </p:nvSpPr>
          <p:spPr>
            <a:xfrm rot="5400000">
              <a:off x="3365446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正方形/長方形 70">
              <a:extLst>
                <a:ext uri="{FF2B5EF4-FFF2-40B4-BE49-F238E27FC236}">
                  <a16:creationId xmlns:a16="http://schemas.microsoft.com/office/drawing/2014/main" id="{E2F8E173-E31A-4D1F-A3D3-420CC5D35C2C}"/>
                </a:ext>
              </a:extLst>
            </p:cNvPr>
            <p:cNvSpPr/>
            <p:nvPr/>
          </p:nvSpPr>
          <p:spPr>
            <a:xfrm rot="5400000">
              <a:off x="3365446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正方形/長方形 71">
              <a:extLst>
                <a:ext uri="{FF2B5EF4-FFF2-40B4-BE49-F238E27FC236}">
                  <a16:creationId xmlns:a16="http://schemas.microsoft.com/office/drawing/2014/main" id="{0F8E3C31-2A4C-47D3-9C96-E8B0A6BDA6DD}"/>
                </a:ext>
              </a:extLst>
            </p:cNvPr>
            <p:cNvSpPr/>
            <p:nvPr/>
          </p:nvSpPr>
          <p:spPr>
            <a:xfrm rot="5400000">
              <a:off x="3365446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正方形/長方形 72">
              <a:extLst>
                <a:ext uri="{FF2B5EF4-FFF2-40B4-BE49-F238E27FC236}">
                  <a16:creationId xmlns:a16="http://schemas.microsoft.com/office/drawing/2014/main" id="{DFCBD354-4053-4846-833B-327CB9795E4F}"/>
                </a:ext>
              </a:extLst>
            </p:cNvPr>
            <p:cNvSpPr/>
            <p:nvPr/>
          </p:nvSpPr>
          <p:spPr>
            <a:xfrm rot="5400000">
              <a:off x="3365446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5" name="正方形/長方形 74">
              <a:extLst>
                <a:ext uri="{FF2B5EF4-FFF2-40B4-BE49-F238E27FC236}">
                  <a16:creationId xmlns:a16="http://schemas.microsoft.com/office/drawing/2014/main" id="{F87D2564-655E-4BEC-8735-37C5439B6F37}"/>
                </a:ext>
              </a:extLst>
            </p:cNvPr>
            <p:cNvSpPr/>
            <p:nvPr/>
          </p:nvSpPr>
          <p:spPr>
            <a:xfrm rot="5400000">
              <a:off x="3642358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6" name="正方形/長方形 75">
              <a:extLst>
                <a:ext uri="{FF2B5EF4-FFF2-40B4-BE49-F238E27FC236}">
                  <a16:creationId xmlns:a16="http://schemas.microsoft.com/office/drawing/2014/main" id="{C51953A6-74C9-4F5E-9DBA-63A8A7C6C9A0}"/>
                </a:ext>
              </a:extLst>
            </p:cNvPr>
            <p:cNvSpPr/>
            <p:nvPr/>
          </p:nvSpPr>
          <p:spPr>
            <a:xfrm rot="5400000">
              <a:off x="3642358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7" name="正方形/長方形 76">
              <a:extLst>
                <a:ext uri="{FF2B5EF4-FFF2-40B4-BE49-F238E27FC236}">
                  <a16:creationId xmlns:a16="http://schemas.microsoft.com/office/drawing/2014/main" id="{E1AB8B34-5B0E-4F65-93A2-15BC23DA6520}"/>
                </a:ext>
              </a:extLst>
            </p:cNvPr>
            <p:cNvSpPr/>
            <p:nvPr/>
          </p:nvSpPr>
          <p:spPr>
            <a:xfrm rot="5400000">
              <a:off x="3642358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8" name="正方形/長方形 77">
              <a:extLst>
                <a:ext uri="{FF2B5EF4-FFF2-40B4-BE49-F238E27FC236}">
                  <a16:creationId xmlns:a16="http://schemas.microsoft.com/office/drawing/2014/main" id="{7CF5F5A2-1BEB-4221-82C8-FA576629467F}"/>
                </a:ext>
              </a:extLst>
            </p:cNvPr>
            <p:cNvSpPr/>
            <p:nvPr/>
          </p:nvSpPr>
          <p:spPr>
            <a:xfrm rot="5400000">
              <a:off x="3642358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9" name="正方形/長方形 78">
              <a:extLst>
                <a:ext uri="{FF2B5EF4-FFF2-40B4-BE49-F238E27FC236}">
                  <a16:creationId xmlns:a16="http://schemas.microsoft.com/office/drawing/2014/main" id="{35CDEF9F-8899-49D5-B216-85566B86C41D}"/>
                </a:ext>
              </a:extLst>
            </p:cNvPr>
            <p:cNvSpPr/>
            <p:nvPr/>
          </p:nvSpPr>
          <p:spPr>
            <a:xfrm rot="5400000">
              <a:off x="3642358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正方形/長方形 79">
              <a:extLst>
                <a:ext uri="{FF2B5EF4-FFF2-40B4-BE49-F238E27FC236}">
                  <a16:creationId xmlns:a16="http://schemas.microsoft.com/office/drawing/2014/main" id="{09EDF718-0012-4DFC-8100-D6812BDE9A4C}"/>
                </a:ext>
              </a:extLst>
            </p:cNvPr>
            <p:cNvSpPr/>
            <p:nvPr/>
          </p:nvSpPr>
          <p:spPr>
            <a:xfrm rot="5400000">
              <a:off x="3642358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1" name="正方形/長方形 80">
              <a:extLst>
                <a:ext uri="{FF2B5EF4-FFF2-40B4-BE49-F238E27FC236}">
                  <a16:creationId xmlns:a16="http://schemas.microsoft.com/office/drawing/2014/main" id="{1B2C7090-AAC8-4DE4-AD0C-A23367542D06}"/>
                </a:ext>
              </a:extLst>
            </p:cNvPr>
            <p:cNvSpPr/>
            <p:nvPr/>
          </p:nvSpPr>
          <p:spPr>
            <a:xfrm rot="5400000">
              <a:off x="3642358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2" name="正方形/長方形 81">
              <a:extLst>
                <a:ext uri="{FF2B5EF4-FFF2-40B4-BE49-F238E27FC236}">
                  <a16:creationId xmlns:a16="http://schemas.microsoft.com/office/drawing/2014/main" id="{C8C9170D-3146-46EB-982C-DCF600EDB780}"/>
                </a:ext>
              </a:extLst>
            </p:cNvPr>
            <p:cNvSpPr/>
            <p:nvPr/>
          </p:nvSpPr>
          <p:spPr>
            <a:xfrm rot="5400000">
              <a:off x="3642358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3" name="正方形/長方形 82">
              <a:extLst>
                <a:ext uri="{FF2B5EF4-FFF2-40B4-BE49-F238E27FC236}">
                  <a16:creationId xmlns:a16="http://schemas.microsoft.com/office/drawing/2014/main" id="{15AB7F08-60FE-40AE-980B-3A963872657A}"/>
                </a:ext>
              </a:extLst>
            </p:cNvPr>
            <p:cNvSpPr/>
            <p:nvPr/>
          </p:nvSpPr>
          <p:spPr>
            <a:xfrm rot="5400000">
              <a:off x="3642358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4" name="正方形/長方形 83">
              <a:extLst>
                <a:ext uri="{FF2B5EF4-FFF2-40B4-BE49-F238E27FC236}">
                  <a16:creationId xmlns:a16="http://schemas.microsoft.com/office/drawing/2014/main" id="{71BD924D-B660-469C-A07F-C9C8D32C5246}"/>
                </a:ext>
              </a:extLst>
            </p:cNvPr>
            <p:cNvSpPr/>
            <p:nvPr/>
          </p:nvSpPr>
          <p:spPr>
            <a:xfrm rot="5400000">
              <a:off x="3642358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5" name="正方形/長方形 84">
              <a:extLst>
                <a:ext uri="{FF2B5EF4-FFF2-40B4-BE49-F238E27FC236}">
                  <a16:creationId xmlns:a16="http://schemas.microsoft.com/office/drawing/2014/main" id="{F220153B-8224-4BE4-8E2C-27CA00FD8AFB}"/>
                </a:ext>
              </a:extLst>
            </p:cNvPr>
            <p:cNvSpPr/>
            <p:nvPr/>
          </p:nvSpPr>
          <p:spPr>
            <a:xfrm rot="5400000">
              <a:off x="3642358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AB422256-C88C-463C-9CB3-FAB8E7AF62A4}"/>
                </a:ext>
              </a:extLst>
            </p:cNvPr>
            <p:cNvSpPr/>
            <p:nvPr/>
          </p:nvSpPr>
          <p:spPr>
            <a:xfrm rot="5400000">
              <a:off x="3642358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9" name="正方形/長方形 88">
              <a:extLst>
                <a:ext uri="{FF2B5EF4-FFF2-40B4-BE49-F238E27FC236}">
                  <a16:creationId xmlns:a16="http://schemas.microsoft.com/office/drawing/2014/main" id="{F61F6F9E-B8D5-4968-9B9F-CDE8B13DF136}"/>
                </a:ext>
              </a:extLst>
            </p:cNvPr>
            <p:cNvSpPr/>
            <p:nvPr/>
          </p:nvSpPr>
          <p:spPr>
            <a:xfrm rot="5400000">
              <a:off x="3642358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0" name="正方形/長方形 89">
              <a:extLst>
                <a:ext uri="{FF2B5EF4-FFF2-40B4-BE49-F238E27FC236}">
                  <a16:creationId xmlns:a16="http://schemas.microsoft.com/office/drawing/2014/main" id="{7DDE0736-CBBC-47A8-B10F-C78149C43870}"/>
                </a:ext>
              </a:extLst>
            </p:cNvPr>
            <p:cNvSpPr/>
            <p:nvPr/>
          </p:nvSpPr>
          <p:spPr>
            <a:xfrm rot="5400000">
              <a:off x="3642358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2" name="正方形/長方形 101">
              <a:extLst>
                <a:ext uri="{FF2B5EF4-FFF2-40B4-BE49-F238E27FC236}">
                  <a16:creationId xmlns:a16="http://schemas.microsoft.com/office/drawing/2014/main" id="{F2CD4F64-BEE8-49CA-BCB0-F39DBED576B5}"/>
                </a:ext>
              </a:extLst>
            </p:cNvPr>
            <p:cNvSpPr/>
            <p:nvPr/>
          </p:nvSpPr>
          <p:spPr>
            <a:xfrm rot="5400000">
              <a:off x="3923978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3" name="正方形/長方形 102">
              <a:extLst>
                <a:ext uri="{FF2B5EF4-FFF2-40B4-BE49-F238E27FC236}">
                  <a16:creationId xmlns:a16="http://schemas.microsoft.com/office/drawing/2014/main" id="{148610D6-4D35-48CA-B1D1-B3DEF6438CF2}"/>
                </a:ext>
              </a:extLst>
            </p:cNvPr>
            <p:cNvSpPr/>
            <p:nvPr/>
          </p:nvSpPr>
          <p:spPr>
            <a:xfrm rot="5400000">
              <a:off x="3923978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4" name="正方形/長方形 103">
              <a:extLst>
                <a:ext uri="{FF2B5EF4-FFF2-40B4-BE49-F238E27FC236}">
                  <a16:creationId xmlns:a16="http://schemas.microsoft.com/office/drawing/2014/main" id="{7E9A9A17-1A81-4E6C-BFA1-0454D8FEAF68}"/>
                </a:ext>
              </a:extLst>
            </p:cNvPr>
            <p:cNvSpPr/>
            <p:nvPr/>
          </p:nvSpPr>
          <p:spPr>
            <a:xfrm rot="5400000">
              <a:off x="3923978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5" name="正方形/長方形 104">
              <a:extLst>
                <a:ext uri="{FF2B5EF4-FFF2-40B4-BE49-F238E27FC236}">
                  <a16:creationId xmlns:a16="http://schemas.microsoft.com/office/drawing/2014/main" id="{D7D5C57D-8823-49BF-887F-7CB8D98FA94B}"/>
                </a:ext>
              </a:extLst>
            </p:cNvPr>
            <p:cNvSpPr/>
            <p:nvPr/>
          </p:nvSpPr>
          <p:spPr>
            <a:xfrm rot="5400000">
              <a:off x="3923978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6" name="正方形/長方形 105">
              <a:extLst>
                <a:ext uri="{FF2B5EF4-FFF2-40B4-BE49-F238E27FC236}">
                  <a16:creationId xmlns:a16="http://schemas.microsoft.com/office/drawing/2014/main" id="{072BB660-DA13-4C98-834C-6C819BE93F2A}"/>
                </a:ext>
              </a:extLst>
            </p:cNvPr>
            <p:cNvSpPr/>
            <p:nvPr/>
          </p:nvSpPr>
          <p:spPr>
            <a:xfrm rot="5400000">
              <a:off x="3923978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7" name="正方形/長方形 106">
              <a:extLst>
                <a:ext uri="{FF2B5EF4-FFF2-40B4-BE49-F238E27FC236}">
                  <a16:creationId xmlns:a16="http://schemas.microsoft.com/office/drawing/2014/main" id="{86194BCD-9DFC-423E-A169-D316B9B156E2}"/>
                </a:ext>
              </a:extLst>
            </p:cNvPr>
            <p:cNvSpPr/>
            <p:nvPr/>
          </p:nvSpPr>
          <p:spPr>
            <a:xfrm rot="5400000">
              <a:off x="3923978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8" name="正方形/長方形 107">
              <a:extLst>
                <a:ext uri="{FF2B5EF4-FFF2-40B4-BE49-F238E27FC236}">
                  <a16:creationId xmlns:a16="http://schemas.microsoft.com/office/drawing/2014/main" id="{2DAB4A84-0D92-4A20-B56A-7F6192C98B4B}"/>
                </a:ext>
              </a:extLst>
            </p:cNvPr>
            <p:cNvSpPr/>
            <p:nvPr/>
          </p:nvSpPr>
          <p:spPr>
            <a:xfrm rot="5400000">
              <a:off x="3923978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9" name="正方形/長方形 108">
              <a:extLst>
                <a:ext uri="{FF2B5EF4-FFF2-40B4-BE49-F238E27FC236}">
                  <a16:creationId xmlns:a16="http://schemas.microsoft.com/office/drawing/2014/main" id="{B62AC415-3040-46CF-84AE-136C2F776D15}"/>
                </a:ext>
              </a:extLst>
            </p:cNvPr>
            <p:cNvSpPr/>
            <p:nvPr/>
          </p:nvSpPr>
          <p:spPr>
            <a:xfrm rot="5400000">
              <a:off x="3923978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正方形/長方形 109">
              <a:extLst>
                <a:ext uri="{FF2B5EF4-FFF2-40B4-BE49-F238E27FC236}">
                  <a16:creationId xmlns:a16="http://schemas.microsoft.com/office/drawing/2014/main" id="{C775E4BB-F992-4941-AE09-5DE05F12D183}"/>
                </a:ext>
              </a:extLst>
            </p:cNvPr>
            <p:cNvSpPr/>
            <p:nvPr/>
          </p:nvSpPr>
          <p:spPr>
            <a:xfrm rot="5400000">
              <a:off x="3923978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2D5C32F2-A9A7-40A4-9DAD-F81E991BF477}"/>
                </a:ext>
              </a:extLst>
            </p:cNvPr>
            <p:cNvSpPr/>
            <p:nvPr/>
          </p:nvSpPr>
          <p:spPr>
            <a:xfrm rot="5400000">
              <a:off x="3923978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2" name="正方形/長方形 111">
              <a:extLst>
                <a:ext uri="{FF2B5EF4-FFF2-40B4-BE49-F238E27FC236}">
                  <a16:creationId xmlns:a16="http://schemas.microsoft.com/office/drawing/2014/main" id="{83CDB487-A118-42FF-8F76-2D5B2EE7FBE6}"/>
                </a:ext>
              </a:extLst>
            </p:cNvPr>
            <p:cNvSpPr/>
            <p:nvPr/>
          </p:nvSpPr>
          <p:spPr>
            <a:xfrm rot="5400000">
              <a:off x="3923978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E053660B-717E-4ECC-A2E6-D46F981637A4}"/>
                </a:ext>
              </a:extLst>
            </p:cNvPr>
            <p:cNvSpPr/>
            <p:nvPr/>
          </p:nvSpPr>
          <p:spPr>
            <a:xfrm rot="5400000">
              <a:off x="3923978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4" name="正方形/長方形 113">
              <a:extLst>
                <a:ext uri="{FF2B5EF4-FFF2-40B4-BE49-F238E27FC236}">
                  <a16:creationId xmlns:a16="http://schemas.microsoft.com/office/drawing/2014/main" id="{F6B4003D-52E0-4CBD-8D6B-273BACC6B75B}"/>
                </a:ext>
              </a:extLst>
            </p:cNvPr>
            <p:cNvSpPr/>
            <p:nvPr/>
          </p:nvSpPr>
          <p:spPr>
            <a:xfrm rot="5400000">
              <a:off x="3923978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876CA0A8-697C-46C0-A6D5-73B7045F4D55}"/>
                </a:ext>
              </a:extLst>
            </p:cNvPr>
            <p:cNvSpPr/>
            <p:nvPr/>
          </p:nvSpPr>
          <p:spPr>
            <a:xfrm rot="5400000">
              <a:off x="3923978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7" name="正方形/長方形 116">
              <a:extLst>
                <a:ext uri="{FF2B5EF4-FFF2-40B4-BE49-F238E27FC236}">
                  <a16:creationId xmlns:a16="http://schemas.microsoft.com/office/drawing/2014/main" id="{7911AE0C-A82E-4D7C-A2CC-ADAD58FB3A0B}"/>
                </a:ext>
              </a:extLst>
            </p:cNvPr>
            <p:cNvSpPr/>
            <p:nvPr/>
          </p:nvSpPr>
          <p:spPr>
            <a:xfrm rot="5400000">
              <a:off x="4201786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8" name="正方形/長方形 117">
              <a:extLst>
                <a:ext uri="{FF2B5EF4-FFF2-40B4-BE49-F238E27FC236}">
                  <a16:creationId xmlns:a16="http://schemas.microsoft.com/office/drawing/2014/main" id="{298699E6-F093-4C0B-9114-D268E33D6557}"/>
                </a:ext>
              </a:extLst>
            </p:cNvPr>
            <p:cNvSpPr/>
            <p:nvPr/>
          </p:nvSpPr>
          <p:spPr>
            <a:xfrm rot="5400000">
              <a:off x="4201786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9" name="正方形/長方形 118">
              <a:extLst>
                <a:ext uri="{FF2B5EF4-FFF2-40B4-BE49-F238E27FC236}">
                  <a16:creationId xmlns:a16="http://schemas.microsoft.com/office/drawing/2014/main" id="{70ECFE08-2BFF-44EB-99DB-9E2664FDCAB4}"/>
                </a:ext>
              </a:extLst>
            </p:cNvPr>
            <p:cNvSpPr/>
            <p:nvPr/>
          </p:nvSpPr>
          <p:spPr>
            <a:xfrm rot="5400000">
              <a:off x="4201786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0" name="正方形/長方形 119">
              <a:extLst>
                <a:ext uri="{FF2B5EF4-FFF2-40B4-BE49-F238E27FC236}">
                  <a16:creationId xmlns:a16="http://schemas.microsoft.com/office/drawing/2014/main" id="{8EB2DB33-E46C-4040-9422-DD78DF00CD0C}"/>
                </a:ext>
              </a:extLst>
            </p:cNvPr>
            <p:cNvSpPr/>
            <p:nvPr/>
          </p:nvSpPr>
          <p:spPr>
            <a:xfrm rot="5400000">
              <a:off x="4201786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1" name="正方形/長方形 120">
              <a:extLst>
                <a:ext uri="{FF2B5EF4-FFF2-40B4-BE49-F238E27FC236}">
                  <a16:creationId xmlns:a16="http://schemas.microsoft.com/office/drawing/2014/main" id="{90472AAC-451D-4038-A00D-4197735D657C}"/>
                </a:ext>
              </a:extLst>
            </p:cNvPr>
            <p:cNvSpPr/>
            <p:nvPr/>
          </p:nvSpPr>
          <p:spPr>
            <a:xfrm rot="5400000">
              <a:off x="4201786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2" name="正方形/長方形 121">
              <a:extLst>
                <a:ext uri="{FF2B5EF4-FFF2-40B4-BE49-F238E27FC236}">
                  <a16:creationId xmlns:a16="http://schemas.microsoft.com/office/drawing/2014/main" id="{3A8422E2-A802-429C-B9B9-1B6D28307C40}"/>
                </a:ext>
              </a:extLst>
            </p:cNvPr>
            <p:cNvSpPr/>
            <p:nvPr/>
          </p:nvSpPr>
          <p:spPr>
            <a:xfrm rot="5400000">
              <a:off x="4201786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3" name="正方形/長方形 122">
              <a:extLst>
                <a:ext uri="{FF2B5EF4-FFF2-40B4-BE49-F238E27FC236}">
                  <a16:creationId xmlns:a16="http://schemas.microsoft.com/office/drawing/2014/main" id="{40859813-1C5A-475D-A292-6D9689535091}"/>
                </a:ext>
              </a:extLst>
            </p:cNvPr>
            <p:cNvSpPr/>
            <p:nvPr/>
          </p:nvSpPr>
          <p:spPr>
            <a:xfrm rot="5400000">
              <a:off x="4201786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4" name="正方形/長方形 123">
              <a:extLst>
                <a:ext uri="{FF2B5EF4-FFF2-40B4-BE49-F238E27FC236}">
                  <a16:creationId xmlns:a16="http://schemas.microsoft.com/office/drawing/2014/main" id="{51C374B8-B010-40D8-90DA-72BD6654D6EC}"/>
                </a:ext>
              </a:extLst>
            </p:cNvPr>
            <p:cNvSpPr/>
            <p:nvPr/>
          </p:nvSpPr>
          <p:spPr>
            <a:xfrm rot="5400000">
              <a:off x="4201786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5" name="正方形/長方形 124">
              <a:extLst>
                <a:ext uri="{FF2B5EF4-FFF2-40B4-BE49-F238E27FC236}">
                  <a16:creationId xmlns:a16="http://schemas.microsoft.com/office/drawing/2014/main" id="{3D16E334-E302-4664-A869-7A6FC2CF5F8B}"/>
                </a:ext>
              </a:extLst>
            </p:cNvPr>
            <p:cNvSpPr/>
            <p:nvPr/>
          </p:nvSpPr>
          <p:spPr>
            <a:xfrm rot="5400000">
              <a:off x="4201786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6" name="正方形/長方形 125">
              <a:extLst>
                <a:ext uri="{FF2B5EF4-FFF2-40B4-BE49-F238E27FC236}">
                  <a16:creationId xmlns:a16="http://schemas.microsoft.com/office/drawing/2014/main" id="{19437F37-27C8-4924-8DCA-5EBF8A8AF6D1}"/>
                </a:ext>
              </a:extLst>
            </p:cNvPr>
            <p:cNvSpPr/>
            <p:nvPr/>
          </p:nvSpPr>
          <p:spPr>
            <a:xfrm rot="5400000">
              <a:off x="4201786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7" name="正方形/長方形 126">
              <a:extLst>
                <a:ext uri="{FF2B5EF4-FFF2-40B4-BE49-F238E27FC236}">
                  <a16:creationId xmlns:a16="http://schemas.microsoft.com/office/drawing/2014/main" id="{92A3449F-4644-49BE-A694-3A7DF306D67A}"/>
                </a:ext>
              </a:extLst>
            </p:cNvPr>
            <p:cNvSpPr/>
            <p:nvPr/>
          </p:nvSpPr>
          <p:spPr>
            <a:xfrm rot="5400000">
              <a:off x="4201786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8" name="正方形/長方形 127">
              <a:extLst>
                <a:ext uri="{FF2B5EF4-FFF2-40B4-BE49-F238E27FC236}">
                  <a16:creationId xmlns:a16="http://schemas.microsoft.com/office/drawing/2014/main" id="{532395DC-9C41-4145-837B-BD56905C0CB1}"/>
                </a:ext>
              </a:extLst>
            </p:cNvPr>
            <p:cNvSpPr/>
            <p:nvPr/>
          </p:nvSpPr>
          <p:spPr>
            <a:xfrm rot="5400000">
              <a:off x="4201786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29" name="正方形/長方形 128">
              <a:extLst>
                <a:ext uri="{FF2B5EF4-FFF2-40B4-BE49-F238E27FC236}">
                  <a16:creationId xmlns:a16="http://schemas.microsoft.com/office/drawing/2014/main" id="{706C7CBE-4045-48A5-B769-D1660E2B6BA8}"/>
                </a:ext>
              </a:extLst>
            </p:cNvPr>
            <p:cNvSpPr/>
            <p:nvPr/>
          </p:nvSpPr>
          <p:spPr>
            <a:xfrm rot="5400000">
              <a:off x="4201786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0" name="正方形/長方形 129">
              <a:extLst>
                <a:ext uri="{FF2B5EF4-FFF2-40B4-BE49-F238E27FC236}">
                  <a16:creationId xmlns:a16="http://schemas.microsoft.com/office/drawing/2014/main" id="{F9AC29D4-9697-4A76-8AB0-7295A7BD46B8}"/>
                </a:ext>
              </a:extLst>
            </p:cNvPr>
            <p:cNvSpPr/>
            <p:nvPr/>
          </p:nvSpPr>
          <p:spPr>
            <a:xfrm rot="5400000">
              <a:off x="4201786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正方形/長方形 131">
              <a:extLst>
                <a:ext uri="{FF2B5EF4-FFF2-40B4-BE49-F238E27FC236}">
                  <a16:creationId xmlns:a16="http://schemas.microsoft.com/office/drawing/2014/main" id="{9F729B6B-E337-4BD6-92B3-9ACA49835B8C}"/>
                </a:ext>
              </a:extLst>
            </p:cNvPr>
            <p:cNvSpPr/>
            <p:nvPr/>
          </p:nvSpPr>
          <p:spPr>
            <a:xfrm rot="5400000">
              <a:off x="4480675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3" name="正方形/長方形 132">
              <a:extLst>
                <a:ext uri="{FF2B5EF4-FFF2-40B4-BE49-F238E27FC236}">
                  <a16:creationId xmlns:a16="http://schemas.microsoft.com/office/drawing/2014/main" id="{A42FEEEF-6301-4B51-8C3F-31CBD2E28B78}"/>
                </a:ext>
              </a:extLst>
            </p:cNvPr>
            <p:cNvSpPr/>
            <p:nvPr/>
          </p:nvSpPr>
          <p:spPr>
            <a:xfrm rot="5400000">
              <a:off x="4480675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4" name="正方形/長方形 133">
              <a:extLst>
                <a:ext uri="{FF2B5EF4-FFF2-40B4-BE49-F238E27FC236}">
                  <a16:creationId xmlns:a16="http://schemas.microsoft.com/office/drawing/2014/main" id="{9B93A651-32D9-438D-87D0-9F9953D78295}"/>
                </a:ext>
              </a:extLst>
            </p:cNvPr>
            <p:cNvSpPr/>
            <p:nvPr/>
          </p:nvSpPr>
          <p:spPr>
            <a:xfrm rot="5400000">
              <a:off x="4480675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5" name="正方形/長方形 134">
              <a:extLst>
                <a:ext uri="{FF2B5EF4-FFF2-40B4-BE49-F238E27FC236}">
                  <a16:creationId xmlns:a16="http://schemas.microsoft.com/office/drawing/2014/main" id="{3DF57757-733B-4EF9-A82A-1224C38BB919}"/>
                </a:ext>
              </a:extLst>
            </p:cNvPr>
            <p:cNvSpPr/>
            <p:nvPr/>
          </p:nvSpPr>
          <p:spPr>
            <a:xfrm rot="5400000">
              <a:off x="4480675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6" name="正方形/長方形 135">
              <a:extLst>
                <a:ext uri="{FF2B5EF4-FFF2-40B4-BE49-F238E27FC236}">
                  <a16:creationId xmlns:a16="http://schemas.microsoft.com/office/drawing/2014/main" id="{7528D2FD-055B-4E33-81EB-F257C8EA1EAC}"/>
                </a:ext>
              </a:extLst>
            </p:cNvPr>
            <p:cNvSpPr/>
            <p:nvPr/>
          </p:nvSpPr>
          <p:spPr>
            <a:xfrm rot="5400000">
              <a:off x="4480675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正方形/長方形 136">
              <a:extLst>
                <a:ext uri="{FF2B5EF4-FFF2-40B4-BE49-F238E27FC236}">
                  <a16:creationId xmlns:a16="http://schemas.microsoft.com/office/drawing/2014/main" id="{96B2D716-FD65-470B-B21A-DEE0EF5528E6}"/>
                </a:ext>
              </a:extLst>
            </p:cNvPr>
            <p:cNvSpPr/>
            <p:nvPr/>
          </p:nvSpPr>
          <p:spPr>
            <a:xfrm rot="5400000">
              <a:off x="4480675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8" name="正方形/長方形 137">
              <a:extLst>
                <a:ext uri="{FF2B5EF4-FFF2-40B4-BE49-F238E27FC236}">
                  <a16:creationId xmlns:a16="http://schemas.microsoft.com/office/drawing/2014/main" id="{0F73104D-8182-4650-8339-E5A03C36359C}"/>
                </a:ext>
              </a:extLst>
            </p:cNvPr>
            <p:cNvSpPr/>
            <p:nvPr/>
          </p:nvSpPr>
          <p:spPr>
            <a:xfrm rot="5400000">
              <a:off x="4480675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39" name="正方形/長方形 138">
              <a:extLst>
                <a:ext uri="{FF2B5EF4-FFF2-40B4-BE49-F238E27FC236}">
                  <a16:creationId xmlns:a16="http://schemas.microsoft.com/office/drawing/2014/main" id="{5C63334B-129D-42C9-A345-10CF1BEA2205}"/>
                </a:ext>
              </a:extLst>
            </p:cNvPr>
            <p:cNvSpPr/>
            <p:nvPr/>
          </p:nvSpPr>
          <p:spPr>
            <a:xfrm rot="5400000">
              <a:off x="4480675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0" name="正方形/長方形 139">
              <a:extLst>
                <a:ext uri="{FF2B5EF4-FFF2-40B4-BE49-F238E27FC236}">
                  <a16:creationId xmlns:a16="http://schemas.microsoft.com/office/drawing/2014/main" id="{927258B2-4FF7-46C2-B27F-3625D3500366}"/>
                </a:ext>
              </a:extLst>
            </p:cNvPr>
            <p:cNvSpPr/>
            <p:nvPr/>
          </p:nvSpPr>
          <p:spPr>
            <a:xfrm rot="5400000">
              <a:off x="4480675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1" name="正方形/長方形 140">
              <a:extLst>
                <a:ext uri="{FF2B5EF4-FFF2-40B4-BE49-F238E27FC236}">
                  <a16:creationId xmlns:a16="http://schemas.microsoft.com/office/drawing/2014/main" id="{49AD41FB-3BE7-48B5-9DAB-AC0D497EE1DA}"/>
                </a:ext>
              </a:extLst>
            </p:cNvPr>
            <p:cNvSpPr/>
            <p:nvPr/>
          </p:nvSpPr>
          <p:spPr>
            <a:xfrm rot="5400000">
              <a:off x="4480675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2" name="正方形/長方形 141">
              <a:extLst>
                <a:ext uri="{FF2B5EF4-FFF2-40B4-BE49-F238E27FC236}">
                  <a16:creationId xmlns:a16="http://schemas.microsoft.com/office/drawing/2014/main" id="{E964DA95-14E9-4926-AF12-775426D01FF3}"/>
                </a:ext>
              </a:extLst>
            </p:cNvPr>
            <p:cNvSpPr/>
            <p:nvPr/>
          </p:nvSpPr>
          <p:spPr>
            <a:xfrm rot="5400000">
              <a:off x="4480675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3" name="正方形/長方形 142">
              <a:extLst>
                <a:ext uri="{FF2B5EF4-FFF2-40B4-BE49-F238E27FC236}">
                  <a16:creationId xmlns:a16="http://schemas.microsoft.com/office/drawing/2014/main" id="{A37264E4-3792-4F3B-B94A-0471A1B346EC}"/>
                </a:ext>
              </a:extLst>
            </p:cNvPr>
            <p:cNvSpPr/>
            <p:nvPr/>
          </p:nvSpPr>
          <p:spPr>
            <a:xfrm rot="5400000">
              <a:off x="4480675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4" name="正方形/長方形 143">
              <a:extLst>
                <a:ext uri="{FF2B5EF4-FFF2-40B4-BE49-F238E27FC236}">
                  <a16:creationId xmlns:a16="http://schemas.microsoft.com/office/drawing/2014/main" id="{12350B71-B6D8-47BC-BF92-61DCBCEB557C}"/>
                </a:ext>
              </a:extLst>
            </p:cNvPr>
            <p:cNvSpPr/>
            <p:nvPr/>
          </p:nvSpPr>
          <p:spPr>
            <a:xfrm rot="5400000">
              <a:off x="4480675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5" name="正方形/長方形 144">
              <a:extLst>
                <a:ext uri="{FF2B5EF4-FFF2-40B4-BE49-F238E27FC236}">
                  <a16:creationId xmlns:a16="http://schemas.microsoft.com/office/drawing/2014/main" id="{3148E422-95AC-4436-92EC-A0ADED6CFADA}"/>
                </a:ext>
              </a:extLst>
            </p:cNvPr>
            <p:cNvSpPr/>
            <p:nvPr/>
          </p:nvSpPr>
          <p:spPr>
            <a:xfrm rot="5400000">
              <a:off x="4480675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7" name="正方形/長方形 146">
              <a:extLst>
                <a:ext uri="{FF2B5EF4-FFF2-40B4-BE49-F238E27FC236}">
                  <a16:creationId xmlns:a16="http://schemas.microsoft.com/office/drawing/2014/main" id="{C710F48B-6BB5-4E88-A878-6ADF74AAC0E3}"/>
                </a:ext>
              </a:extLst>
            </p:cNvPr>
            <p:cNvSpPr/>
            <p:nvPr/>
          </p:nvSpPr>
          <p:spPr>
            <a:xfrm rot="5400000">
              <a:off x="4758482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8" name="正方形/長方形 147">
              <a:extLst>
                <a:ext uri="{FF2B5EF4-FFF2-40B4-BE49-F238E27FC236}">
                  <a16:creationId xmlns:a16="http://schemas.microsoft.com/office/drawing/2014/main" id="{0CC09CBB-70B1-4B6E-86A2-C62B0A5E4F78}"/>
                </a:ext>
              </a:extLst>
            </p:cNvPr>
            <p:cNvSpPr/>
            <p:nvPr/>
          </p:nvSpPr>
          <p:spPr>
            <a:xfrm rot="5400000">
              <a:off x="4758482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49" name="正方形/長方形 148">
              <a:extLst>
                <a:ext uri="{FF2B5EF4-FFF2-40B4-BE49-F238E27FC236}">
                  <a16:creationId xmlns:a16="http://schemas.microsoft.com/office/drawing/2014/main" id="{4C41EE88-0727-4156-B382-D05CD95F876E}"/>
                </a:ext>
              </a:extLst>
            </p:cNvPr>
            <p:cNvSpPr/>
            <p:nvPr/>
          </p:nvSpPr>
          <p:spPr>
            <a:xfrm rot="5400000">
              <a:off x="4758482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0" name="正方形/長方形 149">
              <a:extLst>
                <a:ext uri="{FF2B5EF4-FFF2-40B4-BE49-F238E27FC236}">
                  <a16:creationId xmlns:a16="http://schemas.microsoft.com/office/drawing/2014/main" id="{3325E765-4F9D-4C55-AE0E-2D6BCECF318E}"/>
                </a:ext>
              </a:extLst>
            </p:cNvPr>
            <p:cNvSpPr/>
            <p:nvPr/>
          </p:nvSpPr>
          <p:spPr>
            <a:xfrm rot="5400000">
              <a:off x="4758482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1" name="正方形/長方形 150">
              <a:extLst>
                <a:ext uri="{FF2B5EF4-FFF2-40B4-BE49-F238E27FC236}">
                  <a16:creationId xmlns:a16="http://schemas.microsoft.com/office/drawing/2014/main" id="{70E2808C-CFA8-44DA-8640-91EA32C80F1E}"/>
                </a:ext>
              </a:extLst>
            </p:cNvPr>
            <p:cNvSpPr/>
            <p:nvPr/>
          </p:nvSpPr>
          <p:spPr>
            <a:xfrm rot="5400000">
              <a:off x="4758482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2" name="正方形/長方形 151">
              <a:extLst>
                <a:ext uri="{FF2B5EF4-FFF2-40B4-BE49-F238E27FC236}">
                  <a16:creationId xmlns:a16="http://schemas.microsoft.com/office/drawing/2014/main" id="{F4D06036-7128-4B7A-96F9-F96FBF2624E1}"/>
                </a:ext>
              </a:extLst>
            </p:cNvPr>
            <p:cNvSpPr/>
            <p:nvPr/>
          </p:nvSpPr>
          <p:spPr>
            <a:xfrm rot="5400000">
              <a:off x="4758482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3" name="正方形/長方形 152">
              <a:extLst>
                <a:ext uri="{FF2B5EF4-FFF2-40B4-BE49-F238E27FC236}">
                  <a16:creationId xmlns:a16="http://schemas.microsoft.com/office/drawing/2014/main" id="{7080B931-2D4C-4416-A01B-7159F7918D94}"/>
                </a:ext>
              </a:extLst>
            </p:cNvPr>
            <p:cNvSpPr/>
            <p:nvPr/>
          </p:nvSpPr>
          <p:spPr>
            <a:xfrm rot="5400000">
              <a:off x="4758482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4" name="正方形/長方形 153">
              <a:extLst>
                <a:ext uri="{FF2B5EF4-FFF2-40B4-BE49-F238E27FC236}">
                  <a16:creationId xmlns:a16="http://schemas.microsoft.com/office/drawing/2014/main" id="{D7DA60F0-7AB3-4272-B9E6-8736AB2C8105}"/>
                </a:ext>
              </a:extLst>
            </p:cNvPr>
            <p:cNvSpPr/>
            <p:nvPr/>
          </p:nvSpPr>
          <p:spPr>
            <a:xfrm rot="5400000">
              <a:off x="4758482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正方形/長方形 154">
              <a:extLst>
                <a:ext uri="{FF2B5EF4-FFF2-40B4-BE49-F238E27FC236}">
                  <a16:creationId xmlns:a16="http://schemas.microsoft.com/office/drawing/2014/main" id="{713CD29B-AA54-4390-9E95-6359174ED12F}"/>
                </a:ext>
              </a:extLst>
            </p:cNvPr>
            <p:cNvSpPr/>
            <p:nvPr/>
          </p:nvSpPr>
          <p:spPr>
            <a:xfrm rot="5400000">
              <a:off x="4758482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正方形/長方形 155">
              <a:extLst>
                <a:ext uri="{FF2B5EF4-FFF2-40B4-BE49-F238E27FC236}">
                  <a16:creationId xmlns:a16="http://schemas.microsoft.com/office/drawing/2014/main" id="{38DB0773-45A0-4773-82B8-FDF3B737C1AD}"/>
                </a:ext>
              </a:extLst>
            </p:cNvPr>
            <p:cNvSpPr/>
            <p:nvPr/>
          </p:nvSpPr>
          <p:spPr>
            <a:xfrm rot="5400000">
              <a:off x="4758482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7" name="正方形/長方形 156">
              <a:extLst>
                <a:ext uri="{FF2B5EF4-FFF2-40B4-BE49-F238E27FC236}">
                  <a16:creationId xmlns:a16="http://schemas.microsoft.com/office/drawing/2014/main" id="{1F994896-3413-4DE7-AD48-8FD23C743BAF}"/>
                </a:ext>
              </a:extLst>
            </p:cNvPr>
            <p:cNvSpPr/>
            <p:nvPr/>
          </p:nvSpPr>
          <p:spPr>
            <a:xfrm rot="5400000">
              <a:off x="4758482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8" name="正方形/長方形 157">
              <a:extLst>
                <a:ext uri="{FF2B5EF4-FFF2-40B4-BE49-F238E27FC236}">
                  <a16:creationId xmlns:a16="http://schemas.microsoft.com/office/drawing/2014/main" id="{259B3E85-9CF6-4FCA-948D-06F67532943C}"/>
                </a:ext>
              </a:extLst>
            </p:cNvPr>
            <p:cNvSpPr/>
            <p:nvPr/>
          </p:nvSpPr>
          <p:spPr>
            <a:xfrm rot="5400000">
              <a:off x="4758482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9" name="正方形/長方形 158">
              <a:extLst>
                <a:ext uri="{FF2B5EF4-FFF2-40B4-BE49-F238E27FC236}">
                  <a16:creationId xmlns:a16="http://schemas.microsoft.com/office/drawing/2014/main" id="{D26E146E-7881-4BBD-BA8C-515444F15066}"/>
                </a:ext>
              </a:extLst>
            </p:cNvPr>
            <p:cNvSpPr/>
            <p:nvPr/>
          </p:nvSpPr>
          <p:spPr>
            <a:xfrm rot="5400000">
              <a:off x="4758482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0" name="正方形/長方形 159">
              <a:extLst>
                <a:ext uri="{FF2B5EF4-FFF2-40B4-BE49-F238E27FC236}">
                  <a16:creationId xmlns:a16="http://schemas.microsoft.com/office/drawing/2014/main" id="{2FB8D175-AC70-4610-AE34-77165936C58B}"/>
                </a:ext>
              </a:extLst>
            </p:cNvPr>
            <p:cNvSpPr/>
            <p:nvPr/>
          </p:nvSpPr>
          <p:spPr>
            <a:xfrm rot="5400000">
              <a:off x="4758482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6B1F3D2F-D268-4BAC-B9F1-214DCEA87357}"/>
                </a:ext>
              </a:extLst>
            </p:cNvPr>
            <p:cNvSpPr/>
            <p:nvPr/>
          </p:nvSpPr>
          <p:spPr>
            <a:xfrm rot="5400000">
              <a:off x="5035395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3" name="正方形/長方形 162">
              <a:extLst>
                <a:ext uri="{FF2B5EF4-FFF2-40B4-BE49-F238E27FC236}">
                  <a16:creationId xmlns:a16="http://schemas.microsoft.com/office/drawing/2014/main" id="{51763245-D115-493B-A309-F007E7D02B16}"/>
                </a:ext>
              </a:extLst>
            </p:cNvPr>
            <p:cNvSpPr/>
            <p:nvPr/>
          </p:nvSpPr>
          <p:spPr>
            <a:xfrm rot="5400000">
              <a:off x="5035395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4" name="正方形/長方形 163">
              <a:extLst>
                <a:ext uri="{FF2B5EF4-FFF2-40B4-BE49-F238E27FC236}">
                  <a16:creationId xmlns:a16="http://schemas.microsoft.com/office/drawing/2014/main" id="{0548A562-08E7-44CE-BBFE-0CA4AE5DEAB8}"/>
                </a:ext>
              </a:extLst>
            </p:cNvPr>
            <p:cNvSpPr/>
            <p:nvPr/>
          </p:nvSpPr>
          <p:spPr>
            <a:xfrm rot="5400000">
              <a:off x="5035395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5" name="正方形/長方形 164">
              <a:extLst>
                <a:ext uri="{FF2B5EF4-FFF2-40B4-BE49-F238E27FC236}">
                  <a16:creationId xmlns:a16="http://schemas.microsoft.com/office/drawing/2014/main" id="{A956F5F4-558D-450D-951C-E39B5589995B}"/>
                </a:ext>
              </a:extLst>
            </p:cNvPr>
            <p:cNvSpPr/>
            <p:nvPr/>
          </p:nvSpPr>
          <p:spPr>
            <a:xfrm rot="5400000">
              <a:off x="5035395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6" name="正方形/長方形 165">
              <a:extLst>
                <a:ext uri="{FF2B5EF4-FFF2-40B4-BE49-F238E27FC236}">
                  <a16:creationId xmlns:a16="http://schemas.microsoft.com/office/drawing/2014/main" id="{87032E37-AE7F-4043-AFA9-561F7BDACA20}"/>
                </a:ext>
              </a:extLst>
            </p:cNvPr>
            <p:cNvSpPr/>
            <p:nvPr/>
          </p:nvSpPr>
          <p:spPr>
            <a:xfrm rot="5400000">
              <a:off x="5035395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7" name="正方形/長方形 166">
              <a:extLst>
                <a:ext uri="{FF2B5EF4-FFF2-40B4-BE49-F238E27FC236}">
                  <a16:creationId xmlns:a16="http://schemas.microsoft.com/office/drawing/2014/main" id="{123F5BBE-1F56-48D9-AE5D-2A6E2D35D89A}"/>
                </a:ext>
              </a:extLst>
            </p:cNvPr>
            <p:cNvSpPr/>
            <p:nvPr/>
          </p:nvSpPr>
          <p:spPr>
            <a:xfrm rot="5400000">
              <a:off x="5035395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8" name="正方形/長方形 167">
              <a:extLst>
                <a:ext uri="{FF2B5EF4-FFF2-40B4-BE49-F238E27FC236}">
                  <a16:creationId xmlns:a16="http://schemas.microsoft.com/office/drawing/2014/main" id="{A3BE4414-6F54-4587-BCE9-B4BB359A4ABE}"/>
                </a:ext>
              </a:extLst>
            </p:cNvPr>
            <p:cNvSpPr/>
            <p:nvPr/>
          </p:nvSpPr>
          <p:spPr>
            <a:xfrm rot="5400000">
              <a:off x="5035395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9" name="正方形/長方形 168">
              <a:extLst>
                <a:ext uri="{FF2B5EF4-FFF2-40B4-BE49-F238E27FC236}">
                  <a16:creationId xmlns:a16="http://schemas.microsoft.com/office/drawing/2014/main" id="{53B4D7DE-899F-4EEB-A158-91ABF8A1CF5E}"/>
                </a:ext>
              </a:extLst>
            </p:cNvPr>
            <p:cNvSpPr/>
            <p:nvPr/>
          </p:nvSpPr>
          <p:spPr>
            <a:xfrm rot="5400000">
              <a:off x="5035395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2850D5C3-868C-4584-88FF-070998A2BDDD}"/>
                </a:ext>
              </a:extLst>
            </p:cNvPr>
            <p:cNvSpPr/>
            <p:nvPr/>
          </p:nvSpPr>
          <p:spPr>
            <a:xfrm rot="5400000">
              <a:off x="5035395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1" name="正方形/長方形 170">
              <a:extLst>
                <a:ext uri="{FF2B5EF4-FFF2-40B4-BE49-F238E27FC236}">
                  <a16:creationId xmlns:a16="http://schemas.microsoft.com/office/drawing/2014/main" id="{91ED647F-4014-4C45-B5AE-B15EAEE45641}"/>
                </a:ext>
              </a:extLst>
            </p:cNvPr>
            <p:cNvSpPr/>
            <p:nvPr/>
          </p:nvSpPr>
          <p:spPr>
            <a:xfrm rot="5400000">
              <a:off x="5035395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2" name="正方形/長方形 171">
              <a:extLst>
                <a:ext uri="{FF2B5EF4-FFF2-40B4-BE49-F238E27FC236}">
                  <a16:creationId xmlns:a16="http://schemas.microsoft.com/office/drawing/2014/main" id="{15DB35DC-5412-4106-808D-1F7912DC1362}"/>
                </a:ext>
              </a:extLst>
            </p:cNvPr>
            <p:cNvSpPr/>
            <p:nvPr/>
          </p:nvSpPr>
          <p:spPr>
            <a:xfrm rot="5400000">
              <a:off x="5035395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3" name="正方形/長方形 172">
              <a:extLst>
                <a:ext uri="{FF2B5EF4-FFF2-40B4-BE49-F238E27FC236}">
                  <a16:creationId xmlns:a16="http://schemas.microsoft.com/office/drawing/2014/main" id="{A8D4062A-F3BD-4791-B608-55ED6719CED7}"/>
                </a:ext>
              </a:extLst>
            </p:cNvPr>
            <p:cNvSpPr/>
            <p:nvPr/>
          </p:nvSpPr>
          <p:spPr>
            <a:xfrm rot="5400000">
              <a:off x="5035395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4" name="正方形/長方形 173">
              <a:extLst>
                <a:ext uri="{FF2B5EF4-FFF2-40B4-BE49-F238E27FC236}">
                  <a16:creationId xmlns:a16="http://schemas.microsoft.com/office/drawing/2014/main" id="{FD9E6A39-CC3C-47CB-8506-79F8F3491F16}"/>
                </a:ext>
              </a:extLst>
            </p:cNvPr>
            <p:cNvSpPr/>
            <p:nvPr/>
          </p:nvSpPr>
          <p:spPr>
            <a:xfrm rot="5400000">
              <a:off x="5035395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5" name="正方形/長方形 174">
              <a:extLst>
                <a:ext uri="{FF2B5EF4-FFF2-40B4-BE49-F238E27FC236}">
                  <a16:creationId xmlns:a16="http://schemas.microsoft.com/office/drawing/2014/main" id="{7ED8DD3D-BB4D-4C9B-A1F7-90DADE3A52FD}"/>
                </a:ext>
              </a:extLst>
            </p:cNvPr>
            <p:cNvSpPr/>
            <p:nvPr/>
          </p:nvSpPr>
          <p:spPr>
            <a:xfrm rot="5400000">
              <a:off x="5035395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8" name="正方形/長方形 177">
              <a:extLst>
                <a:ext uri="{FF2B5EF4-FFF2-40B4-BE49-F238E27FC236}">
                  <a16:creationId xmlns:a16="http://schemas.microsoft.com/office/drawing/2014/main" id="{681F4D8F-34DE-45A8-B6DE-E06AC9306AD5}"/>
                </a:ext>
              </a:extLst>
            </p:cNvPr>
            <p:cNvSpPr/>
            <p:nvPr/>
          </p:nvSpPr>
          <p:spPr>
            <a:xfrm rot="5400000">
              <a:off x="5313623" y="133740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478E80D4-2CCD-4261-99C4-3C99AC17F772}"/>
                </a:ext>
              </a:extLst>
            </p:cNvPr>
            <p:cNvSpPr/>
            <p:nvPr/>
          </p:nvSpPr>
          <p:spPr>
            <a:xfrm rot="5400000">
              <a:off x="5313623" y="161521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80F3C492-25BA-47DF-851E-E015F48EC1BA}"/>
                </a:ext>
              </a:extLst>
            </p:cNvPr>
            <p:cNvSpPr/>
            <p:nvPr/>
          </p:nvSpPr>
          <p:spPr>
            <a:xfrm rot="5400000">
              <a:off x="5313623" y="189302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AA4DDE13-84AF-480B-81B0-01D5501067DD}"/>
                </a:ext>
              </a:extLst>
            </p:cNvPr>
            <p:cNvSpPr/>
            <p:nvPr/>
          </p:nvSpPr>
          <p:spPr>
            <a:xfrm rot="5400000">
              <a:off x="5313623" y="217082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2" name="正方形/長方形 181">
              <a:extLst>
                <a:ext uri="{FF2B5EF4-FFF2-40B4-BE49-F238E27FC236}">
                  <a16:creationId xmlns:a16="http://schemas.microsoft.com/office/drawing/2014/main" id="{9EC32029-010B-43C3-85C2-42BF45A8A345}"/>
                </a:ext>
              </a:extLst>
            </p:cNvPr>
            <p:cNvSpPr/>
            <p:nvPr/>
          </p:nvSpPr>
          <p:spPr>
            <a:xfrm rot="5400000">
              <a:off x="5313623" y="244863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5F031758-43A0-497D-AC86-C49C8D3E5F17}"/>
                </a:ext>
              </a:extLst>
            </p:cNvPr>
            <p:cNvSpPr/>
            <p:nvPr/>
          </p:nvSpPr>
          <p:spPr>
            <a:xfrm rot="5400000">
              <a:off x="5313623" y="272644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4" name="正方形/長方形 183">
              <a:extLst>
                <a:ext uri="{FF2B5EF4-FFF2-40B4-BE49-F238E27FC236}">
                  <a16:creationId xmlns:a16="http://schemas.microsoft.com/office/drawing/2014/main" id="{20471F48-4638-467D-BD90-90CEF95FB88A}"/>
                </a:ext>
              </a:extLst>
            </p:cNvPr>
            <p:cNvSpPr/>
            <p:nvPr/>
          </p:nvSpPr>
          <p:spPr>
            <a:xfrm rot="5400000">
              <a:off x="5313623" y="300425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5" name="正方形/長方形 184">
              <a:extLst>
                <a:ext uri="{FF2B5EF4-FFF2-40B4-BE49-F238E27FC236}">
                  <a16:creationId xmlns:a16="http://schemas.microsoft.com/office/drawing/2014/main" id="{F84B1D80-5020-4927-845D-63800AEEE0C3}"/>
                </a:ext>
              </a:extLst>
            </p:cNvPr>
            <p:cNvSpPr/>
            <p:nvPr/>
          </p:nvSpPr>
          <p:spPr>
            <a:xfrm rot="5400000">
              <a:off x="5313623" y="328205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6" name="正方形/長方形 185">
              <a:extLst>
                <a:ext uri="{FF2B5EF4-FFF2-40B4-BE49-F238E27FC236}">
                  <a16:creationId xmlns:a16="http://schemas.microsoft.com/office/drawing/2014/main" id="{C31422AD-7F36-4857-89E3-BC5FC3CAF2C4}"/>
                </a:ext>
              </a:extLst>
            </p:cNvPr>
            <p:cNvSpPr/>
            <p:nvPr/>
          </p:nvSpPr>
          <p:spPr>
            <a:xfrm rot="5400000">
              <a:off x="5313623" y="355986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7" name="正方形/長方形 186">
              <a:extLst>
                <a:ext uri="{FF2B5EF4-FFF2-40B4-BE49-F238E27FC236}">
                  <a16:creationId xmlns:a16="http://schemas.microsoft.com/office/drawing/2014/main" id="{B4E30721-1204-4F75-BB98-4B42ED8BEF06}"/>
                </a:ext>
              </a:extLst>
            </p:cNvPr>
            <p:cNvSpPr/>
            <p:nvPr/>
          </p:nvSpPr>
          <p:spPr>
            <a:xfrm rot="5400000">
              <a:off x="5313623" y="383767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8" name="正方形/長方形 187">
              <a:extLst>
                <a:ext uri="{FF2B5EF4-FFF2-40B4-BE49-F238E27FC236}">
                  <a16:creationId xmlns:a16="http://schemas.microsoft.com/office/drawing/2014/main" id="{40D04150-ABA6-4CA8-9BD2-7D46C9179E3B}"/>
                </a:ext>
              </a:extLst>
            </p:cNvPr>
            <p:cNvSpPr/>
            <p:nvPr/>
          </p:nvSpPr>
          <p:spPr>
            <a:xfrm rot="5400000">
              <a:off x="5313623" y="411547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59DB4E7A-D401-40B5-90A6-7B76646F01C5}"/>
                </a:ext>
              </a:extLst>
            </p:cNvPr>
            <p:cNvSpPr/>
            <p:nvPr/>
          </p:nvSpPr>
          <p:spPr>
            <a:xfrm rot="5400000">
              <a:off x="5313623" y="439328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0" name="正方形/長方形 189">
              <a:extLst>
                <a:ext uri="{FF2B5EF4-FFF2-40B4-BE49-F238E27FC236}">
                  <a16:creationId xmlns:a16="http://schemas.microsoft.com/office/drawing/2014/main" id="{88C497D4-86CA-456D-98F9-64A095C9085A}"/>
                </a:ext>
              </a:extLst>
            </p:cNvPr>
            <p:cNvSpPr/>
            <p:nvPr/>
          </p:nvSpPr>
          <p:spPr>
            <a:xfrm rot="5400000">
              <a:off x="5313623" y="467109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7FC96DD2-CB51-4A9B-85EA-5377550A4E46}"/>
                </a:ext>
              </a:extLst>
            </p:cNvPr>
            <p:cNvSpPr/>
            <p:nvPr/>
          </p:nvSpPr>
          <p:spPr>
            <a:xfrm rot="5400000">
              <a:off x="5313623" y="494890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3" name="正方形/長方形 192">
              <a:extLst>
                <a:ext uri="{FF2B5EF4-FFF2-40B4-BE49-F238E27FC236}">
                  <a16:creationId xmlns:a16="http://schemas.microsoft.com/office/drawing/2014/main" id="{333308BD-FF9D-49FB-947A-16EB95E15BC3}"/>
                </a:ext>
              </a:extLst>
            </p:cNvPr>
            <p:cNvSpPr/>
            <p:nvPr/>
          </p:nvSpPr>
          <p:spPr>
            <a:xfrm rot="5400000">
              <a:off x="5591431" y="133740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4" name="正方形/長方形 193">
              <a:extLst>
                <a:ext uri="{FF2B5EF4-FFF2-40B4-BE49-F238E27FC236}">
                  <a16:creationId xmlns:a16="http://schemas.microsoft.com/office/drawing/2014/main" id="{ABAC38F6-69A5-4127-A7C6-23F48862F32C}"/>
                </a:ext>
              </a:extLst>
            </p:cNvPr>
            <p:cNvSpPr/>
            <p:nvPr/>
          </p:nvSpPr>
          <p:spPr>
            <a:xfrm rot="5400000">
              <a:off x="5591431" y="161521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5" name="正方形/長方形 194">
              <a:extLst>
                <a:ext uri="{FF2B5EF4-FFF2-40B4-BE49-F238E27FC236}">
                  <a16:creationId xmlns:a16="http://schemas.microsoft.com/office/drawing/2014/main" id="{D75FE3B2-070A-4322-B0CE-9D1864333D6C}"/>
                </a:ext>
              </a:extLst>
            </p:cNvPr>
            <p:cNvSpPr/>
            <p:nvPr/>
          </p:nvSpPr>
          <p:spPr>
            <a:xfrm rot="5400000">
              <a:off x="5591431" y="189302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6" name="正方形/長方形 195">
              <a:extLst>
                <a:ext uri="{FF2B5EF4-FFF2-40B4-BE49-F238E27FC236}">
                  <a16:creationId xmlns:a16="http://schemas.microsoft.com/office/drawing/2014/main" id="{2A7985EA-7278-494D-A2AF-AADAFB48B3CA}"/>
                </a:ext>
              </a:extLst>
            </p:cNvPr>
            <p:cNvSpPr/>
            <p:nvPr/>
          </p:nvSpPr>
          <p:spPr>
            <a:xfrm rot="5400000">
              <a:off x="5591431" y="217082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7" name="正方形/長方形 196">
              <a:extLst>
                <a:ext uri="{FF2B5EF4-FFF2-40B4-BE49-F238E27FC236}">
                  <a16:creationId xmlns:a16="http://schemas.microsoft.com/office/drawing/2014/main" id="{F2F5126E-8C6E-43D0-B556-57F4C463A977}"/>
                </a:ext>
              </a:extLst>
            </p:cNvPr>
            <p:cNvSpPr/>
            <p:nvPr/>
          </p:nvSpPr>
          <p:spPr>
            <a:xfrm rot="5400000">
              <a:off x="5591431" y="244863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8" name="正方形/長方形 197">
              <a:extLst>
                <a:ext uri="{FF2B5EF4-FFF2-40B4-BE49-F238E27FC236}">
                  <a16:creationId xmlns:a16="http://schemas.microsoft.com/office/drawing/2014/main" id="{5B16A5F7-02E9-40F3-A237-4FA8D010AA0F}"/>
                </a:ext>
              </a:extLst>
            </p:cNvPr>
            <p:cNvSpPr/>
            <p:nvPr/>
          </p:nvSpPr>
          <p:spPr>
            <a:xfrm rot="5400000">
              <a:off x="5591431" y="272644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9" name="正方形/長方形 198">
              <a:extLst>
                <a:ext uri="{FF2B5EF4-FFF2-40B4-BE49-F238E27FC236}">
                  <a16:creationId xmlns:a16="http://schemas.microsoft.com/office/drawing/2014/main" id="{1B187834-26CF-4A69-B577-423FE518DF38}"/>
                </a:ext>
              </a:extLst>
            </p:cNvPr>
            <p:cNvSpPr/>
            <p:nvPr/>
          </p:nvSpPr>
          <p:spPr>
            <a:xfrm rot="5400000">
              <a:off x="5591431" y="300425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0" name="正方形/長方形 199">
              <a:extLst>
                <a:ext uri="{FF2B5EF4-FFF2-40B4-BE49-F238E27FC236}">
                  <a16:creationId xmlns:a16="http://schemas.microsoft.com/office/drawing/2014/main" id="{403B64D3-5EAD-4292-9D2C-AB02DBA7BA17}"/>
                </a:ext>
              </a:extLst>
            </p:cNvPr>
            <p:cNvSpPr/>
            <p:nvPr/>
          </p:nvSpPr>
          <p:spPr>
            <a:xfrm rot="5400000">
              <a:off x="5591431" y="328205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1" name="正方形/長方形 200">
              <a:extLst>
                <a:ext uri="{FF2B5EF4-FFF2-40B4-BE49-F238E27FC236}">
                  <a16:creationId xmlns:a16="http://schemas.microsoft.com/office/drawing/2014/main" id="{621B8F2F-B982-4D15-AF77-E8453DF64148}"/>
                </a:ext>
              </a:extLst>
            </p:cNvPr>
            <p:cNvSpPr/>
            <p:nvPr/>
          </p:nvSpPr>
          <p:spPr>
            <a:xfrm rot="5400000">
              <a:off x="5591431" y="355986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2" name="正方形/長方形 201">
              <a:extLst>
                <a:ext uri="{FF2B5EF4-FFF2-40B4-BE49-F238E27FC236}">
                  <a16:creationId xmlns:a16="http://schemas.microsoft.com/office/drawing/2014/main" id="{1B40DEEF-5B83-46EC-9883-23C247689BD9}"/>
                </a:ext>
              </a:extLst>
            </p:cNvPr>
            <p:cNvSpPr/>
            <p:nvPr/>
          </p:nvSpPr>
          <p:spPr>
            <a:xfrm rot="5400000">
              <a:off x="5591431" y="383767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3" name="正方形/長方形 202">
              <a:extLst>
                <a:ext uri="{FF2B5EF4-FFF2-40B4-BE49-F238E27FC236}">
                  <a16:creationId xmlns:a16="http://schemas.microsoft.com/office/drawing/2014/main" id="{CB2E7B30-13C3-4DF3-9E19-32214F59B4B3}"/>
                </a:ext>
              </a:extLst>
            </p:cNvPr>
            <p:cNvSpPr/>
            <p:nvPr/>
          </p:nvSpPr>
          <p:spPr>
            <a:xfrm rot="5400000">
              <a:off x="5591431" y="411547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4" name="正方形/長方形 203">
              <a:extLst>
                <a:ext uri="{FF2B5EF4-FFF2-40B4-BE49-F238E27FC236}">
                  <a16:creationId xmlns:a16="http://schemas.microsoft.com/office/drawing/2014/main" id="{8F716133-12BA-4A80-B9A7-EC50F5F9915B}"/>
                </a:ext>
              </a:extLst>
            </p:cNvPr>
            <p:cNvSpPr/>
            <p:nvPr/>
          </p:nvSpPr>
          <p:spPr>
            <a:xfrm rot="5400000">
              <a:off x="5591431" y="439328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5" name="正方形/長方形 204">
              <a:extLst>
                <a:ext uri="{FF2B5EF4-FFF2-40B4-BE49-F238E27FC236}">
                  <a16:creationId xmlns:a16="http://schemas.microsoft.com/office/drawing/2014/main" id="{3F363826-11DF-41B2-BDA7-21530C315631}"/>
                </a:ext>
              </a:extLst>
            </p:cNvPr>
            <p:cNvSpPr/>
            <p:nvPr/>
          </p:nvSpPr>
          <p:spPr>
            <a:xfrm rot="5400000">
              <a:off x="5591431" y="467109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6" name="正方形/長方形 205">
              <a:extLst>
                <a:ext uri="{FF2B5EF4-FFF2-40B4-BE49-F238E27FC236}">
                  <a16:creationId xmlns:a16="http://schemas.microsoft.com/office/drawing/2014/main" id="{D6076065-FDBF-4D54-B6B7-A8DA1C5F127B}"/>
                </a:ext>
              </a:extLst>
            </p:cNvPr>
            <p:cNvSpPr/>
            <p:nvPr/>
          </p:nvSpPr>
          <p:spPr>
            <a:xfrm rot="5400000">
              <a:off x="5591431" y="494890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8" name="正方形/長方形 207">
              <a:extLst>
                <a:ext uri="{FF2B5EF4-FFF2-40B4-BE49-F238E27FC236}">
                  <a16:creationId xmlns:a16="http://schemas.microsoft.com/office/drawing/2014/main" id="{AC321256-8B9C-4FE7-8C78-8D28CFB97812}"/>
                </a:ext>
              </a:extLst>
            </p:cNvPr>
            <p:cNvSpPr/>
            <p:nvPr/>
          </p:nvSpPr>
          <p:spPr>
            <a:xfrm rot="5400000">
              <a:off x="5870320" y="133740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9" name="正方形/長方形 208">
              <a:extLst>
                <a:ext uri="{FF2B5EF4-FFF2-40B4-BE49-F238E27FC236}">
                  <a16:creationId xmlns:a16="http://schemas.microsoft.com/office/drawing/2014/main" id="{EEDD4217-7211-49CF-B8E5-0484D3A2DA49}"/>
                </a:ext>
              </a:extLst>
            </p:cNvPr>
            <p:cNvSpPr/>
            <p:nvPr/>
          </p:nvSpPr>
          <p:spPr>
            <a:xfrm rot="5400000">
              <a:off x="5870320" y="161521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0" name="正方形/長方形 209">
              <a:extLst>
                <a:ext uri="{FF2B5EF4-FFF2-40B4-BE49-F238E27FC236}">
                  <a16:creationId xmlns:a16="http://schemas.microsoft.com/office/drawing/2014/main" id="{E6A8DA1C-F731-40E4-B300-703C95BC8653}"/>
                </a:ext>
              </a:extLst>
            </p:cNvPr>
            <p:cNvSpPr/>
            <p:nvPr/>
          </p:nvSpPr>
          <p:spPr>
            <a:xfrm rot="5400000">
              <a:off x="5870320" y="189302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1" name="正方形/長方形 210">
              <a:extLst>
                <a:ext uri="{FF2B5EF4-FFF2-40B4-BE49-F238E27FC236}">
                  <a16:creationId xmlns:a16="http://schemas.microsoft.com/office/drawing/2014/main" id="{7C075A37-B722-4F3D-9C60-836A74D22F6C}"/>
                </a:ext>
              </a:extLst>
            </p:cNvPr>
            <p:cNvSpPr/>
            <p:nvPr/>
          </p:nvSpPr>
          <p:spPr>
            <a:xfrm rot="5400000">
              <a:off x="5870320" y="217082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2" name="正方形/長方形 211">
              <a:extLst>
                <a:ext uri="{FF2B5EF4-FFF2-40B4-BE49-F238E27FC236}">
                  <a16:creationId xmlns:a16="http://schemas.microsoft.com/office/drawing/2014/main" id="{A924FF22-C79A-4E09-8A88-DDBA83A38601}"/>
                </a:ext>
              </a:extLst>
            </p:cNvPr>
            <p:cNvSpPr/>
            <p:nvPr/>
          </p:nvSpPr>
          <p:spPr>
            <a:xfrm rot="5400000">
              <a:off x="5870320" y="244863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3" name="正方形/長方形 212">
              <a:extLst>
                <a:ext uri="{FF2B5EF4-FFF2-40B4-BE49-F238E27FC236}">
                  <a16:creationId xmlns:a16="http://schemas.microsoft.com/office/drawing/2014/main" id="{A3428EB6-3D4A-4A97-83FE-BA5C8A388F2F}"/>
                </a:ext>
              </a:extLst>
            </p:cNvPr>
            <p:cNvSpPr/>
            <p:nvPr/>
          </p:nvSpPr>
          <p:spPr>
            <a:xfrm rot="5400000">
              <a:off x="5870320" y="272644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4" name="正方形/長方形 213">
              <a:extLst>
                <a:ext uri="{FF2B5EF4-FFF2-40B4-BE49-F238E27FC236}">
                  <a16:creationId xmlns:a16="http://schemas.microsoft.com/office/drawing/2014/main" id="{DBEB99A7-0E31-4C64-9F37-CC11EEBA69FD}"/>
                </a:ext>
              </a:extLst>
            </p:cNvPr>
            <p:cNvSpPr/>
            <p:nvPr/>
          </p:nvSpPr>
          <p:spPr>
            <a:xfrm rot="5400000">
              <a:off x="5870320" y="300425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5" name="正方形/長方形 214">
              <a:extLst>
                <a:ext uri="{FF2B5EF4-FFF2-40B4-BE49-F238E27FC236}">
                  <a16:creationId xmlns:a16="http://schemas.microsoft.com/office/drawing/2014/main" id="{08A7DF41-51E7-4BFF-A375-5548442FB977}"/>
                </a:ext>
              </a:extLst>
            </p:cNvPr>
            <p:cNvSpPr/>
            <p:nvPr/>
          </p:nvSpPr>
          <p:spPr>
            <a:xfrm rot="5400000">
              <a:off x="5870320" y="328205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6" name="正方形/長方形 215">
              <a:extLst>
                <a:ext uri="{FF2B5EF4-FFF2-40B4-BE49-F238E27FC236}">
                  <a16:creationId xmlns:a16="http://schemas.microsoft.com/office/drawing/2014/main" id="{03CAE00E-3D9D-43EC-9AC9-6A071660FBCF}"/>
                </a:ext>
              </a:extLst>
            </p:cNvPr>
            <p:cNvSpPr/>
            <p:nvPr/>
          </p:nvSpPr>
          <p:spPr>
            <a:xfrm rot="5400000">
              <a:off x="5870320" y="355986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7" name="正方形/長方形 216">
              <a:extLst>
                <a:ext uri="{FF2B5EF4-FFF2-40B4-BE49-F238E27FC236}">
                  <a16:creationId xmlns:a16="http://schemas.microsoft.com/office/drawing/2014/main" id="{D635C5BA-8AFD-45E6-B19C-B8A1D92F0604}"/>
                </a:ext>
              </a:extLst>
            </p:cNvPr>
            <p:cNvSpPr/>
            <p:nvPr/>
          </p:nvSpPr>
          <p:spPr>
            <a:xfrm rot="5400000">
              <a:off x="5870320" y="383767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8" name="正方形/長方形 217">
              <a:extLst>
                <a:ext uri="{FF2B5EF4-FFF2-40B4-BE49-F238E27FC236}">
                  <a16:creationId xmlns:a16="http://schemas.microsoft.com/office/drawing/2014/main" id="{6042AF8D-1157-44B9-A295-257B51075335}"/>
                </a:ext>
              </a:extLst>
            </p:cNvPr>
            <p:cNvSpPr/>
            <p:nvPr/>
          </p:nvSpPr>
          <p:spPr>
            <a:xfrm rot="5400000">
              <a:off x="5870320" y="411547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9" name="正方形/長方形 218">
              <a:extLst>
                <a:ext uri="{FF2B5EF4-FFF2-40B4-BE49-F238E27FC236}">
                  <a16:creationId xmlns:a16="http://schemas.microsoft.com/office/drawing/2014/main" id="{04DED87B-F2B7-42D6-B7A4-B0B2201D2381}"/>
                </a:ext>
              </a:extLst>
            </p:cNvPr>
            <p:cNvSpPr/>
            <p:nvPr/>
          </p:nvSpPr>
          <p:spPr>
            <a:xfrm rot="5400000">
              <a:off x="5870320" y="439328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0" name="正方形/長方形 219">
              <a:extLst>
                <a:ext uri="{FF2B5EF4-FFF2-40B4-BE49-F238E27FC236}">
                  <a16:creationId xmlns:a16="http://schemas.microsoft.com/office/drawing/2014/main" id="{066EE980-238F-4C8F-992D-B463FCE43EE1}"/>
                </a:ext>
              </a:extLst>
            </p:cNvPr>
            <p:cNvSpPr/>
            <p:nvPr/>
          </p:nvSpPr>
          <p:spPr>
            <a:xfrm rot="5400000">
              <a:off x="5870320" y="467109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1" name="正方形/長方形 220">
              <a:extLst>
                <a:ext uri="{FF2B5EF4-FFF2-40B4-BE49-F238E27FC236}">
                  <a16:creationId xmlns:a16="http://schemas.microsoft.com/office/drawing/2014/main" id="{EB110656-C3DE-42D1-B201-95FE4634628B}"/>
                </a:ext>
              </a:extLst>
            </p:cNvPr>
            <p:cNvSpPr/>
            <p:nvPr/>
          </p:nvSpPr>
          <p:spPr>
            <a:xfrm rot="5400000">
              <a:off x="5870320" y="494890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3" name="正方形/長方形 222">
              <a:extLst>
                <a:ext uri="{FF2B5EF4-FFF2-40B4-BE49-F238E27FC236}">
                  <a16:creationId xmlns:a16="http://schemas.microsoft.com/office/drawing/2014/main" id="{3D4BD4B6-48B8-456D-9E52-34B209D4FEAA}"/>
                </a:ext>
              </a:extLst>
            </p:cNvPr>
            <p:cNvSpPr/>
            <p:nvPr/>
          </p:nvSpPr>
          <p:spPr>
            <a:xfrm rot="5400000">
              <a:off x="6148127" y="133740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4" name="正方形/長方形 223">
              <a:extLst>
                <a:ext uri="{FF2B5EF4-FFF2-40B4-BE49-F238E27FC236}">
                  <a16:creationId xmlns:a16="http://schemas.microsoft.com/office/drawing/2014/main" id="{591C073E-E7BA-4FC1-80DD-5D665311A189}"/>
                </a:ext>
              </a:extLst>
            </p:cNvPr>
            <p:cNvSpPr/>
            <p:nvPr/>
          </p:nvSpPr>
          <p:spPr>
            <a:xfrm rot="5400000">
              <a:off x="6148127" y="161521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5" name="正方形/長方形 224">
              <a:extLst>
                <a:ext uri="{FF2B5EF4-FFF2-40B4-BE49-F238E27FC236}">
                  <a16:creationId xmlns:a16="http://schemas.microsoft.com/office/drawing/2014/main" id="{FB7FD350-7ADA-48C3-A35C-EA07C9A2E92C}"/>
                </a:ext>
              </a:extLst>
            </p:cNvPr>
            <p:cNvSpPr/>
            <p:nvPr/>
          </p:nvSpPr>
          <p:spPr>
            <a:xfrm rot="5400000">
              <a:off x="6148127" y="189302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6" name="正方形/長方形 225">
              <a:extLst>
                <a:ext uri="{FF2B5EF4-FFF2-40B4-BE49-F238E27FC236}">
                  <a16:creationId xmlns:a16="http://schemas.microsoft.com/office/drawing/2014/main" id="{0AD2B1E7-356A-4270-A28B-9BE84CC7CEDA}"/>
                </a:ext>
              </a:extLst>
            </p:cNvPr>
            <p:cNvSpPr/>
            <p:nvPr/>
          </p:nvSpPr>
          <p:spPr>
            <a:xfrm rot="5400000">
              <a:off x="6148127" y="217082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7" name="正方形/長方形 226">
              <a:extLst>
                <a:ext uri="{FF2B5EF4-FFF2-40B4-BE49-F238E27FC236}">
                  <a16:creationId xmlns:a16="http://schemas.microsoft.com/office/drawing/2014/main" id="{EA134B47-E4E0-44A4-A185-893E03DDE61A}"/>
                </a:ext>
              </a:extLst>
            </p:cNvPr>
            <p:cNvSpPr/>
            <p:nvPr/>
          </p:nvSpPr>
          <p:spPr>
            <a:xfrm rot="5400000">
              <a:off x="6148127" y="244863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8" name="正方形/長方形 227">
              <a:extLst>
                <a:ext uri="{FF2B5EF4-FFF2-40B4-BE49-F238E27FC236}">
                  <a16:creationId xmlns:a16="http://schemas.microsoft.com/office/drawing/2014/main" id="{6F9B64F7-8354-4073-A4B6-A1850D8E0BF1}"/>
                </a:ext>
              </a:extLst>
            </p:cNvPr>
            <p:cNvSpPr/>
            <p:nvPr/>
          </p:nvSpPr>
          <p:spPr>
            <a:xfrm rot="5400000">
              <a:off x="6148127" y="272644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9" name="正方形/長方形 228">
              <a:extLst>
                <a:ext uri="{FF2B5EF4-FFF2-40B4-BE49-F238E27FC236}">
                  <a16:creationId xmlns:a16="http://schemas.microsoft.com/office/drawing/2014/main" id="{23AF5986-476B-46F9-B1FF-5C1FA62B910E}"/>
                </a:ext>
              </a:extLst>
            </p:cNvPr>
            <p:cNvSpPr/>
            <p:nvPr/>
          </p:nvSpPr>
          <p:spPr>
            <a:xfrm rot="5400000">
              <a:off x="6148127" y="300425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0" name="正方形/長方形 229">
              <a:extLst>
                <a:ext uri="{FF2B5EF4-FFF2-40B4-BE49-F238E27FC236}">
                  <a16:creationId xmlns:a16="http://schemas.microsoft.com/office/drawing/2014/main" id="{D64AED07-9151-48A6-A18E-2541F8096AB4}"/>
                </a:ext>
              </a:extLst>
            </p:cNvPr>
            <p:cNvSpPr/>
            <p:nvPr/>
          </p:nvSpPr>
          <p:spPr>
            <a:xfrm rot="5400000">
              <a:off x="6148127" y="328205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1" name="正方形/長方形 230">
              <a:extLst>
                <a:ext uri="{FF2B5EF4-FFF2-40B4-BE49-F238E27FC236}">
                  <a16:creationId xmlns:a16="http://schemas.microsoft.com/office/drawing/2014/main" id="{B96BB005-DB6C-4F61-B6F2-7072F912C2D6}"/>
                </a:ext>
              </a:extLst>
            </p:cNvPr>
            <p:cNvSpPr/>
            <p:nvPr/>
          </p:nvSpPr>
          <p:spPr>
            <a:xfrm rot="5400000">
              <a:off x="6148127" y="355986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2" name="正方形/長方形 231">
              <a:extLst>
                <a:ext uri="{FF2B5EF4-FFF2-40B4-BE49-F238E27FC236}">
                  <a16:creationId xmlns:a16="http://schemas.microsoft.com/office/drawing/2014/main" id="{A40FCAE9-3A9D-4362-BD67-44F35FC0BDB4}"/>
                </a:ext>
              </a:extLst>
            </p:cNvPr>
            <p:cNvSpPr/>
            <p:nvPr/>
          </p:nvSpPr>
          <p:spPr>
            <a:xfrm rot="5400000">
              <a:off x="6148127" y="383767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3" name="正方形/長方形 232">
              <a:extLst>
                <a:ext uri="{FF2B5EF4-FFF2-40B4-BE49-F238E27FC236}">
                  <a16:creationId xmlns:a16="http://schemas.microsoft.com/office/drawing/2014/main" id="{2C7F56E5-7950-4596-A59C-E17509D498AA}"/>
                </a:ext>
              </a:extLst>
            </p:cNvPr>
            <p:cNvSpPr/>
            <p:nvPr/>
          </p:nvSpPr>
          <p:spPr>
            <a:xfrm rot="5400000">
              <a:off x="6148127" y="411547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4" name="正方形/長方形 233">
              <a:extLst>
                <a:ext uri="{FF2B5EF4-FFF2-40B4-BE49-F238E27FC236}">
                  <a16:creationId xmlns:a16="http://schemas.microsoft.com/office/drawing/2014/main" id="{BD0153FC-60A2-4F39-A0F8-0A257EA7AADF}"/>
                </a:ext>
              </a:extLst>
            </p:cNvPr>
            <p:cNvSpPr/>
            <p:nvPr/>
          </p:nvSpPr>
          <p:spPr>
            <a:xfrm rot="5400000">
              <a:off x="6148127" y="439328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5" name="正方形/長方形 234">
              <a:extLst>
                <a:ext uri="{FF2B5EF4-FFF2-40B4-BE49-F238E27FC236}">
                  <a16:creationId xmlns:a16="http://schemas.microsoft.com/office/drawing/2014/main" id="{F073D8D0-F7A6-4CFE-A936-C191E6AF4260}"/>
                </a:ext>
              </a:extLst>
            </p:cNvPr>
            <p:cNvSpPr/>
            <p:nvPr/>
          </p:nvSpPr>
          <p:spPr>
            <a:xfrm rot="5400000">
              <a:off x="6148127" y="467109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6" name="正方形/長方形 235">
              <a:extLst>
                <a:ext uri="{FF2B5EF4-FFF2-40B4-BE49-F238E27FC236}">
                  <a16:creationId xmlns:a16="http://schemas.microsoft.com/office/drawing/2014/main" id="{ECF20636-1CC3-41D7-899B-6AE6B03D7378}"/>
                </a:ext>
              </a:extLst>
            </p:cNvPr>
            <p:cNvSpPr/>
            <p:nvPr/>
          </p:nvSpPr>
          <p:spPr>
            <a:xfrm rot="5400000">
              <a:off x="6148127" y="494890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8" name="正方形/長方形 237">
              <a:extLst>
                <a:ext uri="{FF2B5EF4-FFF2-40B4-BE49-F238E27FC236}">
                  <a16:creationId xmlns:a16="http://schemas.microsoft.com/office/drawing/2014/main" id="{D5414484-730F-4EAF-B84F-3E99D40563CC}"/>
                </a:ext>
              </a:extLst>
            </p:cNvPr>
            <p:cNvSpPr/>
            <p:nvPr/>
          </p:nvSpPr>
          <p:spPr>
            <a:xfrm rot="5400000">
              <a:off x="6425040" y="133740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9" name="正方形/長方形 238">
              <a:extLst>
                <a:ext uri="{FF2B5EF4-FFF2-40B4-BE49-F238E27FC236}">
                  <a16:creationId xmlns:a16="http://schemas.microsoft.com/office/drawing/2014/main" id="{D011E75F-A7AB-4D97-BEC0-D25DB0FB3E51}"/>
                </a:ext>
              </a:extLst>
            </p:cNvPr>
            <p:cNvSpPr/>
            <p:nvPr/>
          </p:nvSpPr>
          <p:spPr>
            <a:xfrm rot="5400000">
              <a:off x="6425040" y="161521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0" name="正方形/長方形 239">
              <a:extLst>
                <a:ext uri="{FF2B5EF4-FFF2-40B4-BE49-F238E27FC236}">
                  <a16:creationId xmlns:a16="http://schemas.microsoft.com/office/drawing/2014/main" id="{ED4DDC40-0F78-4FA9-BB41-0FEDD4BE6DCD}"/>
                </a:ext>
              </a:extLst>
            </p:cNvPr>
            <p:cNvSpPr/>
            <p:nvPr/>
          </p:nvSpPr>
          <p:spPr>
            <a:xfrm rot="5400000">
              <a:off x="6425040" y="189302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1" name="正方形/長方形 240">
              <a:extLst>
                <a:ext uri="{FF2B5EF4-FFF2-40B4-BE49-F238E27FC236}">
                  <a16:creationId xmlns:a16="http://schemas.microsoft.com/office/drawing/2014/main" id="{0E3F1DCC-0298-4B06-AA8B-45C620EB4A08}"/>
                </a:ext>
              </a:extLst>
            </p:cNvPr>
            <p:cNvSpPr/>
            <p:nvPr/>
          </p:nvSpPr>
          <p:spPr>
            <a:xfrm rot="5400000">
              <a:off x="6425040" y="217082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2" name="正方形/長方形 241">
              <a:extLst>
                <a:ext uri="{FF2B5EF4-FFF2-40B4-BE49-F238E27FC236}">
                  <a16:creationId xmlns:a16="http://schemas.microsoft.com/office/drawing/2014/main" id="{28DE8BE0-E93F-4B35-9EAB-5E12B27CA118}"/>
                </a:ext>
              </a:extLst>
            </p:cNvPr>
            <p:cNvSpPr/>
            <p:nvPr/>
          </p:nvSpPr>
          <p:spPr>
            <a:xfrm rot="5400000">
              <a:off x="6425040" y="244863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3" name="正方形/長方形 242">
              <a:extLst>
                <a:ext uri="{FF2B5EF4-FFF2-40B4-BE49-F238E27FC236}">
                  <a16:creationId xmlns:a16="http://schemas.microsoft.com/office/drawing/2014/main" id="{A3FC844F-EF96-468E-987B-E9A587300D7E}"/>
                </a:ext>
              </a:extLst>
            </p:cNvPr>
            <p:cNvSpPr/>
            <p:nvPr/>
          </p:nvSpPr>
          <p:spPr>
            <a:xfrm rot="5400000">
              <a:off x="6425040" y="272644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4" name="正方形/長方形 243">
              <a:extLst>
                <a:ext uri="{FF2B5EF4-FFF2-40B4-BE49-F238E27FC236}">
                  <a16:creationId xmlns:a16="http://schemas.microsoft.com/office/drawing/2014/main" id="{82013F71-3E4E-45CA-9FFB-D1FB8A04D7A4}"/>
                </a:ext>
              </a:extLst>
            </p:cNvPr>
            <p:cNvSpPr/>
            <p:nvPr/>
          </p:nvSpPr>
          <p:spPr>
            <a:xfrm rot="5400000">
              <a:off x="6425040" y="300425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5" name="正方形/長方形 244">
              <a:extLst>
                <a:ext uri="{FF2B5EF4-FFF2-40B4-BE49-F238E27FC236}">
                  <a16:creationId xmlns:a16="http://schemas.microsoft.com/office/drawing/2014/main" id="{CEE8E1B5-4CAD-4871-8C95-598A875302DA}"/>
                </a:ext>
              </a:extLst>
            </p:cNvPr>
            <p:cNvSpPr/>
            <p:nvPr/>
          </p:nvSpPr>
          <p:spPr>
            <a:xfrm rot="5400000">
              <a:off x="6425040" y="328205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6" name="正方形/長方形 245">
              <a:extLst>
                <a:ext uri="{FF2B5EF4-FFF2-40B4-BE49-F238E27FC236}">
                  <a16:creationId xmlns:a16="http://schemas.microsoft.com/office/drawing/2014/main" id="{57FCEB4F-DA5A-42CC-BA8E-8360A8D23FDE}"/>
                </a:ext>
              </a:extLst>
            </p:cNvPr>
            <p:cNvSpPr/>
            <p:nvPr/>
          </p:nvSpPr>
          <p:spPr>
            <a:xfrm rot="5400000">
              <a:off x="6425040" y="355986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7" name="正方形/長方形 246">
              <a:extLst>
                <a:ext uri="{FF2B5EF4-FFF2-40B4-BE49-F238E27FC236}">
                  <a16:creationId xmlns:a16="http://schemas.microsoft.com/office/drawing/2014/main" id="{F0BB01D1-7756-4E8F-9BBA-E4915EA156F9}"/>
                </a:ext>
              </a:extLst>
            </p:cNvPr>
            <p:cNvSpPr/>
            <p:nvPr/>
          </p:nvSpPr>
          <p:spPr>
            <a:xfrm rot="5400000">
              <a:off x="6425040" y="383767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8" name="正方形/長方形 247">
              <a:extLst>
                <a:ext uri="{FF2B5EF4-FFF2-40B4-BE49-F238E27FC236}">
                  <a16:creationId xmlns:a16="http://schemas.microsoft.com/office/drawing/2014/main" id="{FF119E2A-6188-4200-9470-45928F439567}"/>
                </a:ext>
              </a:extLst>
            </p:cNvPr>
            <p:cNvSpPr/>
            <p:nvPr/>
          </p:nvSpPr>
          <p:spPr>
            <a:xfrm rot="5400000">
              <a:off x="6425040" y="411547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9" name="正方形/長方形 248">
              <a:extLst>
                <a:ext uri="{FF2B5EF4-FFF2-40B4-BE49-F238E27FC236}">
                  <a16:creationId xmlns:a16="http://schemas.microsoft.com/office/drawing/2014/main" id="{35B47FA3-12D8-4D0F-B240-E938BCFB94BE}"/>
                </a:ext>
              </a:extLst>
            </p:cNvPr>
            <p:cNvSpPr/>
            <p:nvPr/>
          </p:nvSpPr>
          <p:spPr>
            <a:xfrm rot="5400000">
              <a:off x="6425040" y="439328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0" name="正方形/長方形 249">
              <a:extLst>
                <a:ext uri="{FF2B5EF4-FFF2-40B4-BE49-F238E27FC236}">
                  <a16:creationId xmlns:a16="http://schemas.microsoft.com/office/drawing/2014/main" id="{D0949C05-5295-45BA-9456-DD9517997171}"/>
                </a:ext>
              </a:extLst>
            </p:cNvPr>
            <p:cNvSpPr/>
            <p:nvPr/>
          </p:nvSpPr>
          <p:spPr>
            <a:xfrm rot="5400000">
              <a:off x="6425040" y="467109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1" name="正方形/長方形 250">
              <a:extLst>
                <a:ext uri="{FF2B5EF4-FFF2-40B4-BE49-F238E27FC236}">
                  <a16:creationId xmlns:a16="http://schemas.microsoft.com/office/drawing/2014/main" id="{F6D986EB-79EA-425B-B979-E602E92F3425}"/>
                </a:ext>
              </a:extLst>
            </p:cNvPr>
            <p:cNvSpPr/>
            <p:nvPr/>
          </p:nvSpPr>
          <p:spPr>
            <a:xfrm rot="5400000">
              <a:off x="6425040" y="494890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4" name="正方形/長方形 253">
              <a:extLst>
                <a:ext uri="{FF2B5EF4-FFF2-40B4-BE49-F238E27FC236}">
                  <a16:creationId xmlns:a16="http://schemas.microsoft.com/office/drawing/2014/main" id="{703F292F-EC66-4694-917B-D88D9C4482FE}"/>
                </a:ext>
              </a:extLst>
            </p:cNvPr>
            <p:cNvSpPr/>
            <p:nvPr/>
          </p:nvSpPr>
          <p:spPr>
            <a:xfrm rot="5400000">
              <a:off x="2530942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5" name="正方形/長方形 254">
              <a:extLst>
                <a:ext uri="{FF2B5EF4-FFF2-40B4-BE49-F238E27FC236}">
                  <a16:creationId xmlns:a16="http://schemas.microsoft.com/office/drawing/2014/main" id="{80740B0F-E1BD-4332-9781-1D9A50BD589D}"/>
                </a:ext>
              </a:extLst>
            </p:cNvPr>
            <p:cNvSpPr/>
            <p:nvPr/>
          </p:nvSpPr>
          <p:spPr>
            <a:xfrm rot="5400000">
              <a:off x="2808750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6" name="正方形/長方形 255">
              <a:extLst>
                <a:ext uri="{FF2B5EF4-FFF2-40B4-BE49-F238E27FC236}">
                  <a16:creationId xmlns:a16="http://schemas.microsoft.com/office/drawing/2014/main" id="{9A053A84-7E3F-4F85-8EBF-A0E920C68CDF}"/>
                </a:ext>
              </a:extLst>
            </p:cNvPr>
            <p:cNvSpPr/>
            <p:nvPr/>
          </p:nvSpPr>
          <p:spPr>
            <a:xfrm rot="5400000">
              <a:off x="3087639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7" name="正方形/長方形 256">
              <a:extLst>
                <a:ext uri="{FF2B5EF4-FFF2-40B4-BE49-F238E27FC236}">
                  <a16:creationId xmlns:a16="http://schemas.microsoft.com/office/drawing/2014/main" id="{A542308C-3965-4E1D-9D16-50228F998318}"/>
                </a:ext>
              </a:extLst>
            </p:cNvPr>
            <p:cNvSpPr/>
            <p:nvPr/>
          </p:nvSpPr>
          <p:spPr>
            <a:xfrm rot="5400000">
              <a:off x="3365446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8" name="正方形/長方形 257">
              <a:extLst>
                <a:ext uri="{FF2B5EF4-FFF2-40B4-BE49-F238E27FC236}">
                  <a16:creationId xmlns:a16="http://schemas.microsoft.com/office/drawing/2014/main" id="{EF7B86AA-3CCB-412B-8244-E07C9E1876FF}"/>
                </a:ext>
              </a:extLst>
            </p:cNvPr>
            <p:cNvSpPr/>
            <p:nvPr/>
          </p:nvSpPr>
          <p:spPr>
            <a:xfrm rot="5400000">
              <a:off x="3642358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9" name="正方形/長方形 258">
              <a:extLst>
                <a:ext uri="{FF2B5EF4-FFF2-40B4-BE49-F238E27FC236}">
                  <a16:creationId xmlns:a16="http://schemas.microsoft.com/office/drawing/2014/main" id="{274FCBF4-F001-4836-9562-04F83218C4E6}"/>
                </a:ext>
              </a:extLst>
            </p:cNvPr>
            <p:cNvSpPr/>
            <p:nvPr/>
          </p:nvSpPr>
          <p:spPr>
            <a:xfrm rot="5400000">
              <a:off x="3923978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0" name="正方形/長方形 259">
              <a:extLst>
                <a:ext uri="{FF2B5EF4-FFF2-40B4-BE49-F238E27FC236}">
                  <a16:creationId xmlns:a16="http://schemas.microsoft.com/office/drawing/2014/main" id="{931800D8-9D32-4487-A48A-134CF5EC7B76}"/>
                </a:ext>
              </a:extLst>
            </p:cNvPr>
            <p:cNvSpPr/>
            <p:nvPr/>
          </p:nvSpPr>
          <p:spPr>
            <a:xfrm rot="5400000">
              <a:off x="4201786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1" name="正方形/長方形 260">
              <a:extLst>
                <a:ext uri="{FF2B5EF4-FFF2-40B4-BE49-F238E27FC236}">
                  <a16:creationId xmlns:a16="http://schemas.microsoft.com/office/drawing/2014/main" id="{CB439597-8223-4F7E-9976-716B95447C78}"/>
                </a:ext>
              </a:extLst>
            </p:cNvPr>
            <p:cNvSpPr/>
            <p:nvPr/>
          </p:nvSpPr>
          <p:spPr>
            <a:xfrm rot="5400000">
              <a:off x="4480675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2" name="正方形/長方形 261">
              <a:extLst>
                <a:ext uri="{FF2B5EF4-FFF2-40B4-BE49-F238E27FC236}">
                  <a16:creationId xmlns:a16="http://schemas.microsoft.com/office/drawing/2014/main" id="{DF214DCD-FB3A-4AEE-AF7C-5BB7593A59E5}"/>
                </a:ext>
              </a:extLst>
            </p:cNvPr>
            <p:cNvSpPr/>
            <p:nvPr/>
          </p:nvSpPr>
          <p:spPr>
            <a:xfrm rot="5400000">
              <a:off x="4758482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3" name="正方形/長方形 262">
              <a:extLst>
                <a:ext uri="{FF2B5EF4-FFF2-40B4-BE49-F238E27FC236}">
                  <a16:creationId xmlns:a16="http://schemas.microsoft.com/office/drawing/2014/main" id="{B144A48D-AAA1-4FE0-8196-61C7E31271EE}"/>
                </a:ext>
              </a:extLst>
            </p:cNvPr>
            <p:cNvSpPr/>
            <p:nvPr/>
          </p:nvSpPr>
          <p:spPr>
            <a:xfrm rot="5400000">
              <a:off x="5035395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4" name="正方形/長方形 263">
              <a:extLst>
                <a:ext uri="{FF2B5EF4-FFF2-40B4-BE49-F238E27FC236}">
                  <a16:creationId xmlns:a16="http://schemas.microsoft.com/office/drawing/2014/main" id="{6B162833-F236-45B4-8C53-AD836E180373}"/>
                </a:ext>
              </a:extLst>
            </p:cNvPr>
            <p:cNvSpPr/>
            <p:nvPr/>
          </p:nvSpPr>
          <p:spPr>
            <a:xfrm rot="5400000">
              <a:off x="5313623" y="522877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5" name="正方形/長方形 264">
              <a:extLst>
                <a:ext uri="{FF2B5EF4-FFF2-40B4-BE49-F238E27FC236}">
                  <a16:creationId xmlns:a16="http://schemas.microsoft.com/office/drawing/2014/main" id="{1B689821-2BD1-41F3-9E76-BE8526E5F526}"/>
                </a:ext>
              </a:extLst>
            </p:cNvPr>
            <p:cNvSpPr/>
            <p:nvPr/>
          </p:nvSpPr>
          <p:spPr>
            <a:xfrm rot="5400000">
              <a:off x="5591431" y="522877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6" name="正方形/長方形 265">
              <a:extLst>
                <a:ext uri="{FF2B5EF4-FFF2-40B4-BE49-F238E27FC236}">
                  <a16:creationId xmlns:a16="http://schemas.microsoft.com/office/drawing/2014/main" id="{5E33A29C-3540-4481-AB0E-3A4769AF23DC}"/>
                </a:ext>
              </a:extLst>
            </p:cNvPr>
            <p:cNvSpPr/>
            <p:nvPr/>
          </p:nvSpPr>
          <p:spPr>
            <a:xfrm rot="5400000">
              <a:off x="5870320" y="522877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7" name="正方形/長方形 266">
              <a:extLst>
                <a:ext uri="{FF2B5EF4-FFF2-40B4-BE49-F238E27FC236}">
                  <a16:creationId xmlns:a16="http://schemas.microsoft.com/office/drawing/2014/main" id="{DFC19793-8D81-4552-B3DD-C1601661E558}"/>
                </a:ext>
              </a:extLst>
            </p:cNvPr>
            <p:cNvSpPr/>
            <p:nvPr/>
          </p:nvSpPr>
          <p:spPr>
            <a:xfrm rot="5400000">
              <a:off x="6148127" y="522877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8" name="正方形/長方形 267">
              <a:extLst>
                <a:ext uri="{FF2B5EF4-FFF2-40B4-BE49-F238E27FC236}">
                  <a16:creationId xmlns:a16="http://schemas.microsoft.com/office/drawing/2014/main" id="{9C552EE1-A9FB-4792-9508-AB3216777939}"/>
                </a:ext>
              </a:extLst>
            </p:cNvPr>
            <p:cNvSpPr/>
            <p:nvPr/>
          </p:nvSpPr>
          <p:spPr>
            <a:xfrm rot="5400000">
              <a:off x="6425040" y="522877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1" name="正方形/長方形 270">
              <a:extLst>
                <a:ext uri="{FF2B5EF4-FFF2-40B4-BE49-F238E27FC236}">
                  <a16:creationId xmlns:a16="http://schemas.microsoft.com/office/drawing/2014/main" id="{0F971B4E-491C-4304-8C97-597A67ABB622}"/>
                </a:ext>
              </a:extLst>
            </p:cNvPr>
            <p:cNvSpPr/>
            <p:nvPr/>
          </p:nvSpPr>
          <p:spPr>
            <a:xfrm rot="5400000">
              <a:off x="6701951" y="133740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2" name="正方形/長方形 271">
              <a:extLst>
                <a:ext uri="{FF2B5EF4-FFF2-40B4-BE49-F238E27FC236}">
                  <a16:creationId xmlns:a16="http://schemas.microsoft.com/office/drawing/2014/main" id="{ECB64EC0-9F46-423E-8B06-6FCC8300DC16}"/>
                </a:ext>
              </a:extLst>
            </p:cNvPr>
            <p:cNvSpPr/>
            <p:nvPr/>
          </p:nvSpPr>
          <p:spPr>
            <a:xfrm rot="5400000">
              <a:off x="6701951" y="161521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3" name="正方形/長方形 272">
              <a:extLst>
                <a:ext uri="{FF2B5EF4-FFF2-40B4-BE49-F238E27FC236}">
                  <a16:creationId xmlns:a16="http://schemas.microsoft.com/office/drawing/2014/main" id="{E9AC9B8C-6E83-41BE-868D-0A3B065C152F}"/>
                </a:ext>
              </a:extLst>
            </p:cNvPr>
            <p:cNvSpPr/>
            <p:nvPr/>
          </p:nvSpPr>
          <p:spPr>
            <a:xfrm rot="5400000">
              <a:off x="6701951" y="189302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4" name="正方形/長方形 273">
              <a:extLst>
                <a:ext uri="{FF2B5EF4-FFF2-40B4-BE49-F238E27FC236}">
                  <a16:creationId xmlns:a16="http://schemas.microsoft.com/office/drawing/2014/main" id="{523F582C-1489-4533-8537-9A30108B4188}"/>
                </a:ext>
              </a:extLst>
            </p:cNvPr>
            <p:cNvSpPr/>
            <p:nvPr/>
          </p:nvSpPr>
          <p:spPr>
            <a:xfrm rot="5400000">
              <a:off x="6701951" y="217082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5" name="正方形/長方形 274">
              <a:extLst>
                <a:ext uri="{FF2B5EF4-FFF2-40B4-BE49-F238E27FC236}">
                  <a16:creationId xmlns:a16="http://schemas.microsoft.com/office/drawing/2014/main" id="{92015CCB-59E4-4F43-A2C1-469E7DCA2D17}"/>
                </a:ext>
              </a:extLst>
            </p:cNvPr>
            <p:cNvSpPr/>
            <p:nvPr/>
          </p:nvSpPr>
          <p:spPr>
            <a:xfrm rot="5400000">
              <a:off x="6701951" y="244863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6" name="正方形/長方形 275">
              <a:extLst>
                <a:ext uri="{FF2B5EF4-FFF2-40B4-BE49-F238E27FC236}">
                  <a16:creationId xmlns:a16="http://schemas.microsoft.com/office/drawing/2014/main" id="{76D0666A-A21F-4B48-A041-2D7CC73E8E59}"/>
                </a:ext>
              </a:extLst>
            </p:cNvPr>
            <p:cNvSpPr/>
            <p:nvPr/>
          </p:nvSpPr>
          <p:spPr>
            <a:xfrm rot="5400000">
              <a:off x="6701951" y="2726443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7" name="正方形/長方形 276">
              <a:extLst>
                <a:ext uri="{FF2B5EF4-FFF2-40B4-BE49-F238E27FC236}">
                  <a16:creationId xmlns:a16="http://schemas.microsoft.com/office/drawing/2014/main" id="{67D3A9EA-D578-4CF9-9BED-1932B2A6F27B}"/>
                </a:ext>
              </a:extLst>
            </p:cNvPr>
            <p:cNvSpPr/>
            <p:nvPr/>
          </p:nvSpPr>
          <p:spPr>
            <a:xfrm rot="5400000">
              <a:off x="6701951" y="300425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8" name="正方形/長方形 277">
              <a:extLst>
                <a:ext uri="{FF2B5EF4-FFF2-40B4-BE49-F238E27FC236}">
                  <a16:creationId xmlns:a16="http://schemas.microsoft.com/office/drawing/2014/main" id="{FC633038-7B5C-4A67-A059-8AE4DF019C50}"/>
                </a:ext>
              </a:extLst>
            </p:cNvPr>
            <p:cNvSpPr/>
            <p:nvPr/>
          </p:nvSpPr>
          <p:spPr>
            <a:xfrm rot="5400000">
              <a:off x="6701951" y="328205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9" name="正方形/長方形 278">
              <a:extLst>
                <a:ext uri="{FF2B5EF4-FFF2-40B4-BE49-F238E27FC236}">
                  <a16:creationId xmlns:a16="http://schemas.microsoft.com/office/drawing/2014/main" id="{2E12C450-696C-40F2-8114-3A1631E9B6D1}"/>
                </a:ext>
              </a:extLst>
            </p:cNvPr>
            <p:cNvSpPr/>
            <p:nvPr/>
          </p:nvSpPr>
          <p:spPr>
            <a:xfrm rot="5400000">
              <a:off x="6701951" y="355986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0" name="正方形/長方形 279">
              <a:extLst>
                <a:ext uri="{FF2B5EF4-FFF2-40B4-BE49-F238E27FC236}">
                  <a16:creationId xmlns:a16="http://schemas.microsoft.com/office/drawing/2014/main" id="{4B43C1EF-027A-4B0A-87DF-BF9DB709BF39}"/>
                </a:ext>
              </a:extLst>
            </p:cNvPr>
            <p:cNvSpPr/>
            <p:nvPr/>
          </p:nvSpPr>
          <p:spPr>
            <a:xfrm rot="5400000">
              <a:off x="6701951" y="383767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1" name="正方形/長方形 280">
              <a:extLst>
                <a:ext uri="{FF2B5EF4-FFF2-40B4-BE49-F238E27FC236}">
                  <a16:creationId xmlns:a16="http://schemas.microsoft.com/office/drawing/2014/main" id="{B39FD15B-8199-4D8D-9D73-D1AF822A918E}"/>
                </a:ext>
              </a:extLst>
            </p:cNvPr>
            <p:cNvSpPr/>
            <p:nvPr/>
          </p:nvSpPr>
          <p:spPr>
            <a:xfrm rot="5400000">
              <a:off x="6701951" y="411547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2" name="正方形/長方形 281">
              <a:extLst>
                <a:ext uri="{FF2B5EF4-FFF2-40B4-BE49-F238E27FC236}">
                  <a16:creationId xmlns:a16="http://schemas.microsoft.com/office/drawing/2014/main" id="{6A81CB74-CAA0-4C8F-94C9-84CDCCD313A6}"/>
                </a:ext>
              </a:extLst>
            </p:cNvPr>
            <p:cNvSpPr/>
            <p:nvPr/>
          </p:nvSpPr>
          <p:spPr>
            <a:xfrm rot="5400000">
              <a:off x="6701951" y="439328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3" name="正方形/長方形 282">
              <a:extLst>
                <a:ext uri="{FF2B5EF4-FFF2-40B4-BE49-F238E27FC236}">
                  <a16:creationId xmlns:a16="http://schemas.microsoft.com/office/drawing/2014/main" id="{4E4A5955-D575-43DC-9CF4-BBE24B79849D}"/>
                </a:ext>
              </a:extLst>
            </p:cNvPr>
            <p:cNvSpPr/>
            <p:nvPr/>
          </p:nvSpPr>
          <p:spPr>
            <a:xfrm rot="5400000">
              <a:off x="6701951" y="467109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4" name="正方形/長方形 283">
              <a:extLst>
                <a:ext uri="{FF2B5EF4-FFF2-40B4-BE49-F238E27FC236}">
                  <a16:creationId xmlns:a16="http://schemas.microsoft.com/office/drawing/2014/main" id="{68DA363B-4442-4997-AA33-A950A4F83848}"/>
                </a:ext>
              </a:extLst>
            </p:cNvPr>
            <p:cNvSpPr/>
            <p:nvPr/>
          </p:nvSpPr>
          <p:spPr>
            <a:xfrm rot="5400000">
              <a:off x="6701951" y="494890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5" name="正方形/長方形 284">
              <a:extLst>
                <a:ext uri="{FF2B5EF4-FFF2-40B4-BE49-F238E27FC236}">
                  <a16:creationId xmlns:a16="http://schemas.microsoft.com/office/drawing/2014/main" id="{D813B044-C006-4E1C-82EE-DF9C7A3FCD1E}"/>
                </a:ext>
              </a:extLst>
            </p:cNvPr>
            <p:cNvSpPr/>
            <p:nvPr/>
          </p:nvSpPr>
          <p:spPr>
            <a:xfrm rot="5400000">
              <a:off x="6701951" y="522877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286" name="左中かっこ 285">
            <a:extLst>
              <a:ext uri="{FF2B5EF4-FFF2-40B4-BE49-F238E27FC236}">
                <a16:creationId xmlns:a16="http://schemas.microsoft.com/office/drawing/2014/main" id="{0E2F9FE2-3C68-441A-A52B-D37AEA50F09A}"/>
              </a:ext>
            </a:extLst>
          </p:cNvPr>
          <p:cNvSpPr/>
          <p:nvPr/>
        </p:nvSpPr>
        <p:spPr>
          <a:xfrm>
            <a:off x="2226835" y="2033382"/>
            <a:ext cx="292006" cy="3611494"/>
          </a:xfrm>
          <a:prstGeom prst="leftBrace">
            <a:avLst>
              <a:gd name="adj1" fmla="val 49819"/>
              <a:gd name="adj2" fmla="val 50000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7" name="テキスト ボックス 286">
            <a:extLst>
              <a:ext uri="{FF2B5EF4-FFF2-40B4-BE49-F238E27FC236}">
                <a16:creationId xmlns:a16="http://schemas.microsoft.com/office/drawing/2014/main" id="{A76F5868-BCF6-4BEB-BDB9-7BDE82366395}"/>
              </a:ext>
            </a:extLst>
          </p:cNvPr>
          <p:cNvSpPr txBox="1"/>
          <p:nvPr/>
        </p:nvSpPr>
        <p:spPr>
          <a:xfrm>
            <a:off x="1688332" y="3690849"/>
            <a:ext cx="662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ja-JP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582B0C69-DBAF-4610-8A1B-C30F249A65D2}"/>
              </a:ext>
            </a:extLst>
          </p:cNvPr>
          <p:cNvSpPr txBox="1"/>
          <p:nvPr/>
        </p:nvSpPr>
        <p:spPr>
          <a:xfrm>
            <a:off x="6534985" y="5367069"/>
            <a:ext cx="978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B0FFFE8-7D1B-442E-980E-7E5DD2D11F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04216" y="5470651"/>
            <a:ext cx="268250" cy="381816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15CD03A-CB95-4E52-801D-7F3AD9A25D26}"/>
              </a:ext>
            </a:extLst>
          </p:cNvPr>
          <p:cNvGrpSpPr/>
          <p:nvPr/>
        </p:nvGrpSpPr>
        <p:grpSpPr>
          <a:xfrm>
            <a:off x="745559" y="926962"/>
            <a:ext cx="5272947" cy="577081"/>
            <a:chOff x="366987" y="971368"/>
            <a:chExt cx="5272947" cy="577081"/>
          </a:xfrm>
        </p:grpSpPr>
        <p:sp>
          <p:nvSpPr>
            <p:cNvPr id="288" name="テキスト ボックス 287">
              <a:extLst>
                <a:ext uri="{FF2B5EF4-FFF2-40B4-BE49-F238E27FC236}">
                  <a16:creationId xmlns:a16="http://schemas.microsoft.com/office/drawing/2014/main" id="{FC60C428-613A-4221-8553-EBC7889808C4}"/>
                </a:ext>
              </a:extLst>
            </p:cNvPr>
            <p:cNvSpPr txBox="1"/>
            <p:nvPr/>
          </p:nvSpPr>
          <p:spPr>
            <a:xfrm>
              <a:off x="450805" y="971368"/>
              <a:ext cx="5189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資源は</a:t>
              </a:r>
              <a:r>
                <a:rPr kumimoji="1"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13×14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のエリア内にあります。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1" name="テキスト ボックス 290">
              <a:extLst>
                <a:ext uri="{FF2B5EF4-FFF2-40B4-BE49-F238E27FC236}">
                  <a16:creationId xmlns:a16="http://schemas.microsoft.com/office/drawing/2014/main" id="{56A1252E-B50E-4B9E-B2DE-6299AF1CCEA0}"/>
                </a:ext>
              </a:extLst>
            </p:cNvPr>
            <p:cNvSpPr txBox="1"/>
            <p:nvPr/>
          </p:nvSpPr>
          <p:spPr>
            <a:xfrm>
              <a:off x="366987" y="1052037"/>
              <a:ext cx="7618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しげん</a:t>
              </a:r>
            </a:p>
          </p:txBody>
        </p:sp>
        <p:sp>
          <p:nvSpPr>
            <p:cNvPr id="292" name="テキスト ボックス 291">
              <a:extLst>
                <a:ext uri="{FF2B5EF4-FFF2-40B4-BE49-F238E27FC236}">
                  <a16:creationId xmlns:a16="http://schemas.microsoft.com/office/drawing/2014/main" id="{0D61EFD4-3762-461B-B9D4-CB4D0D57290E}"/>
                </a:ext>
              </a:extLst>
            </p:cNvPr>
            <p:cNvSpPr txBox="1"/>
            <p:nvPr/>
          </p:nvSpPr>
          <p:spPr>
            <a:xfrm>
              <a:off x="2765684" y="1052036"/>
              <a:ext cx="4741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</a:t>
              </a:r>
            </a:p>
          </p:txBody>
        </p:sp>
      </p:grpSp>
      <p:sp>
        <p:nvSpPr>
          <p:cNvPr id="93" name="左中かっこ 92">
            <a:extLst>
              <a:ext uri="{FF2B5EF4-FFF2-40B4-BE49-F238E27FC236}">
                <a16:creationId xmlns:a16="http://schemas.microsoft.com/office/drawing/2014/main" id="{5C741F04-A43F-4FDB-9DC2-FDB68F72A871}"/>
              </a:ext>
            </a:extLst>
          </p:cNvPr>
          <p:cNvSpPr/>
          <p:nvPr/>
        </p:nvSpPr>
        <p:spPr>
          <a:xfrm rot="5400000">
            <a:off x="4363580" y="-68852"/>
            <a:ext cx="292006" cy="3920295"/>
          </a:xfrm>
          <a:prstGeom prst="leftBrace">
            <a:avLst>
              <a:gd name="adj1" fmla="val 49819"/>
              <a:gd name="adj2" fmla="val 50000"/>
            </a:avLst>
          </a:prstGeom>
          <a:ln w="190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36669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1817C2-BC81-45C9-B8C7-623C8E3AA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08" y="1648417"/>
            <a:ext cx="8619712" cy="31136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033CEE-4E13-448A-81D1-EC1FE606A86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6EBBD76-4FD7-48A8-AF20-A348B835DEE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4866FE5-B35C-4D74-B7CA-34A2FD232FD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005B95-E0CB-48F0-BFEF-6B9E0A274D4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74" name="テキスト ボックス 373">
            <a:extLst>
              <a:ext uri="{FF2B5EF4-FFF2-40B4-BE49-F238E27FC236}">
                <a16:creationId xmlns:a16="http://schemas.microsoft.com/office/drawing/2014/main" id="{8D4499A3-B1EF-4D16-AAF2-8329D09A7A05}"/>
              </a:ext>
            </a:extLst>
          </p:cNvPr>
          <p:cNvSpPr txBox="1"/>
          <p:nvPr/>
        </p:nvSpPr>
        <p:spPr>
          <a:xfrm>
            <a:off x="310455" y="883848"/>
            <a:ext cx="51891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列調査するプログラム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5" name="テキスト ボックス 374">
            <a:extLst>
              <a:ext uri="{FF2B5EF4-FFF2-40B4-BE49-F238E27FC236}">
                <a16:creationId xmlns:a16="http://schemas.microsoft.com/office/drawing/2014/main" id="{921A1E49-1469-4A10-98E3-B886638280C8}"/>
              </a:ext>
            </a:extLst>
          </p:cNvPr>
          <p:cNvSpPr txBox="1"/>
          <p:nvPr/>
        </p:nvSpPr>
        <p:spPr>
          <a:xfrm>
            <a:off x="921092" y="952996"/>
            <a:ext cx="697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ちょうさ</a:t>
            </a:r>
          </a:p>
        </p:txBody>
      </p:sp>
      <p:sp>
        <p:nvSpPr>
          <p:cNvPr id="376" name="テキスト ボックス 375">
            <a:extLst>
              <a:ext uri="{FF2B5EF4-FFF2-40B4-BE49-F238E27FC236}">
                <a16:creationId xmlns:a16="http://schemas.microsoft.com/office/drawing/2014/main" id="{3416AD06-1300-4F1C-9DBF-3A6DA8501D7E}"/>
              </a:ext>
            </a:extLst>
          </p:cNvPr>
          <p:cNvSpPr txBox="1"/>
          <p:nvPr/>
        </p:nvSpPr>
        <p:spPr>
          <a:xfrm>
            <a:off x="604401" y="952831"/>
            <a:ext cx="51133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</a:p>
        </p:txBody>
      </p:sp>
      <p:sp>
        <p:nvSpPr>
          <p:cNvPr id="379" name="テキスト ボックス 378">
            <a:extLst>
              <a:ext uri="{FF2B5EF4-FFF2-40B4-BE49-F238E27FC236}">
                <a16:creationId xmlns:a16="http://schemas.microsoft.com/office/drawing/2014/main" id="{DCADEBD1-14ED-413E-90EB-971ABA90929F}"/>
              </a:ext>
            </a:extLst>
          </p:cNvPr>
          <p:cNvSpPr txBox="1"/>
          <p:nvPr/>
        </p:nvSpPr>
        <p:spPr>
          <a:xfrm>
            <a:off x="637664" y="4986412"/>
            <a:ext cx="641655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0" name="テキスト ボックス 379">
            <a:extLst>
              <a:ext uri="{FF2B5EF4-FFF2-40B4-BE49-F238E27FC236}">
                <a16:creationId xmlns:a16="http://schemas.microsoft.com/office/drawing/2014/main" id="{A4C5E45D-A0CE-4DCC-ADE3-6E50C50D78DF}"/>
              </a:ext>
            </a:extLst>
          </p:cNvPr>
          <p:cNvSpPr txBox="1"/>
          <p:nvPr/>
        </p:nvSpPr>
        <p:spPr>
          <a:xfrm>
            <a:off x="3802376" y="5084111"/>
            <a:ext cx="489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1" name="テキスト ボックス 380">
            <a:extLst>
              <a:ext uri="{FF2B5EF4-FFF2-40B4-BE49-F238E27FC236}">
                <a16:creationId xmlns:a16="http://schemas.microsoft.com/office/drawing/2014/main" id="{D1CCCC5A-B666-4234-8E78-770081219474}"/>
              </a:ext>
            </a:extLst>
          </p:cNvPr>
          <p:cNvSpPr txBox="1"/>
          <p:nvPr/>
        </p:nvSpPr>
        <p:spPr>
          <a:xfrm>
            <a:off x="5672311" y="5081008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82" name="図 381">
            <a:extLst>
              <a:ext uri="{FF2B5EF4-FFF2-40B4-BE49-F238E27FC236}">
                <a16:creationId xmlns:a16="http://schemas.microsoft.com/office/drawing/2014/main" id="{A1945EE6-967F-4015-BCF8-58EFB02620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076" y="4766521"/>
            <a:ext cx="1463167" cy="1044030"/>
          </a:xfrm>
          <a:prstGeom prst="rect">
            <a:avLst/>
          </a:prstGeom>
        </p:spPr>
      </p:pic>
      <p:sp>
        <p:nvSpPr>
          <p:cNvPr id="383" name="テキスト ボックス 382">
            <a:extLst>
              <a:ext uri="{FF2B5EF4-FFF2-40B4-BE49-F238E27FC236}">
                <a16:creationId xmlns:a16="http://schemas.microsoft.com/office/drawing/2014/main" id="{B50649FC-8625-457F-A18D-C0C05A9C8177}"/>
              </a:ext>
            </a:extLst>
          </p:cNvPr>
          <p:cNvSpPr txBox="1"/>
          <p:nvPr/>
        </p:nvSpPr>
        <p:spPr>
          <a:xfrm>
            <a:off x="5051539" y="5081008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84" name="図 383">
            <a:extLst>
              <a:ext uri="{FF2B5EF4-FFF2-40B4-BE49-F238E27FC236}">
                <a16:creationId xmlns:a16="http://schemas.microsoft.com/office/drawing/2014/main" id="{9F323B8B-D550-4C20-B792-A8DFC1FEFB2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637397" y="1442558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385" name="直線矢印コネクタ 384">
            <a:extLst>
              <a:ext uri="{FF2B5EF4-FFF2-40B4-BE49-F238E27FC236}">
                <a16:creationId xmlns:a16="http://schemas.microsoft.com/office/drawing/2014/main" id="{D505F758-CC4D-4AD6-8FE9-46534D2FCED8}"/>
              </a:ext>
            </a:extLst>
          </p:cNvPr>
          <p:cNvCxnSpPr>
            <a:cxnSpLocks/>
          </p:cNvCxnSpPr>
          <p:nvPr/>
        </p:nvCxnSpPr>
        <p:spPr>
          <a:xfrm flipH="1">
            <a:off x="2399357" y="2044419"/>
            <a:ext cx="36785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6" name="図 385">
            <a:extLst>
              <a:ext uri="{FF2B5EF4-FFF2-40B4-BE49-F238E27FC236}">
                <a16:creationId xmlns:a16="http://schemas.microsoft.com/office/drawing/2014/main" id="{9C6C0013-81FB-4342-94B6-3FEC201926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8150" y="1701286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389" name="テキスト ボックス 388">
            <a:extLst>
              <a:ext uri="{FF2B5EF4-FFF2-40B4-BE49-F238E27FC236}">
                <a16:creationId xmlns:a16="http://schemas.microsoft.com/office/drawing/2014/main" id="{C35E055D-0D6D-4C33-98FF-3AE30F9535AA}"/>
              </a:ext>
            </a:extLst>
          </p:cNvPr>
          <p:cNvSpPr txBox="1"/>
          <p:nvPr/>
        </p:nvSpPr>
        <p:spPr>
          <a:xfrm>
            <a:off x="6311531" y="582556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0" name="図 389">
            <a:extLst>
              <a:ext uri="{FF2B5EF4-FFF2-40B4-BE49-F238E27FC236}">
                <a16:creationId xmlns:a16="http://schemas.microsoft.com/office/drawing/2014/main" id="{7CA265F6-47E0-4606-B0FC-5A622230174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9662" y="5821290"/>
            <a:ext cx="3132091" cy="579170"/>
          </a:xfrm>
          <a:prstGeom prst="rect">
            <a:avLst/>
          </a:prstGeom>
        </p:spPr>
      </p:pic>
      <p:sp>
        <p:nvSpPr>
          <p:cNvPr id="394" name="四角形: 角を丸くする 393">
            <a:extLst>
              <a:ext uri="{FF2B5EF4-FFF2-40B4-BE49-F238E27FC236}">
                <a16:creationId xmlns:a16="http://schemas.microsoft.com/office/drawing/2014/main" id="{DD9E5060-3E75-4A88-B2C3-3BA55F763DDC}"/>
              </a:ext>
            </a:extLst>
          </p:cNvPr>
          <p:cNvSpPr/>
          <p:nvPr/>
        </p:nvSpPr>
        <p:spPr>
          <a:xfrm>
            <a:off x="662265" y="1666921"/>
            <a:ext cx="344414" cy="24320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6" name="正方形/長方形 395">
            <a:extLst>
              <a:ext uri="{FF2B5EF4-FFF2-40B4-BE49-F238E27FC236}">
                <a16:creationId xmlns:a16="http://schemas.microsoft.com/office/drawing/2014/main" id="{9C358F5F-EBD4-4DB8-A768-7568281CD5F2}"/>
              </a:ext>
            </a:extLst>
          </p:cNvPr>
          <p:cNvSpPr/>
          <p:nvPr/>
        </p:nvSpPr>
        <p:spPr>
          <a:xfrm>
            <a:off x="403064" y="2206120"/>
            <a:ext cx="8539599" cy="2369705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8" name="テキスト ボックス 387">
            <a:extLst>
              <a:ext uri="{FF2B5EF4-FFF2-40B4-BE49-F238E27FC236}">
                <a16:creationId xmlns:a16="http://schemas.microsoft.com/office/drawing/2014/main" id="{09BEAF89-E899-4405-92DD-DCF83FD9DE4B}"/>
              </a:ext>
            </a:extLst>
          </p:cNvPr>
          <p:cNvSpPr txBox="1"/>
          <p:nvPr/>
        </p:nvSpPr>
        <p:spPr>
          <a:xfrm>
            <a:off x="643053" y="5754657"/>
            <a:ext cx="66519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99" name="グループ化 398">
            <a:extLst>
              <a:ext uri="{FF2B5EF4-FFF2-40B4-BE49-F238E27FC236}">
                <a16:creationId xmlns:a16="http://schemas.microsoft.com/office/drawing/2014/main" id="{09D6CC8D-54D9-4649-A4DD-6F727F230007}"/>
              </a:ext>
            </a:extLst>
          </p:cNvPr>
          <p:cNvGrpSpPr/>
          <p:nvPr/>
        </p:nvGrpSpPr>
        <p:grpSpPr>
          <a:xfrm>
            <a:off x="7318173" y="3749940"/>
            <a:ext cx="1124125" cy="3001120"/>
            <a:chOff x="6800263" y="3799951"/>
            <a:chExt cx="1124125" cy="3001120"/>
          </a:xfrm>
        </p:grpSpPr>
        <p:sp>
          <p:nvSpPr>
            <p:cNvPr id="397" name="正方形/長方形 396">
              <a:extLst>
                <a:ext uri="{FF2B5EF4-FFF2-40B4-BE49-F238E27FC236}">
                  <a16:creationId xmlns:a16="http://schemas.microsoft.com/office/drawing/2014/main" id="{9D55C06C-AFD4-4873-BA73-C5F880F38A1C}"/>
                </a:ext>
              </a:extLst>
            </p:cNvPr>
            <p:cNvSpPr/>
            <p:nvPr/>
          </p:nvSpPr>
          <p:spPr>
            <a:xfrm>
              <a:off x="6800263" y="3799951"/>
              <a:ext cx="1124125" cy="300112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395" name="グループ化 394">
              <a:extLst>
                <a:ext uri="{FF2B5EF4-FFF2-40B4-BE49-F238E27FC236}">
                  <a16:creationId xmlns:a16="http://schemas.microsoft.com/office/drawing/2014/main" id="{C520B121-481B-415A-892F-F7C386396744}"/>
                </a:ext>
              </a:extLst>
            </p:cNvPr>
            <p:cNvGrpSpPr/>
            <p:nvPr/>
          </p:nvGrpSpPr>
          <p:grpSpPr>
            <a:xfrm>
              <a:off x="7087343" y="3907572"/>
              <a:ext cx="547484" cy="2735223"/>
              <a:chOff x="6961889" y="1685775"/>
              <a:chExt cx="834504" cy="4169171"/>
            </a:xfrm>
          </p:grpSpPr>
          <p:sp>
            <p:nvSpPr>
              <p:cNvPr id="117" name="正方形/長方形 116">
                <a:extLst>
                  <a:ext uri="{FF2B5EF4-FFF2-40B4-BE49-F238E27FC236}">
                    <a16:creationId xmlns:a16="http://schemas.microsoft.com/office/drawing/2014/main" id="{D8376A7B-1D03-4CF9-9722-410FC98D31A6}"/>
                  </a:ext>
                </a:extLst>
              </p:cNvPr>
              <p:cNvSpPr/>
              <p:nvPr/>
            </p:nvSpPr>
            <p:spPr>
              <a:xfrm rot="5400000">
                <a:off x="6961889" y="1685775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正方形/長方形 117">
                <a:extLst>
                  <a:ext uri="{FF2B5EF4-FFF2-40B4-BE49-F238E27FC236}">
                    <a16:creationId xmlns:a16="http://schemas.microsoft.com/office/drawing/2014/main" id="{9DB76B5C-AA10-418B-9C10-4A42B9CA2F1F}"/>
                  </a:ext>
                </a:extLst>
              </p:cNvPr>
              <p:cNvSpPr/>
              <p:nvPr/>
            </p:nvSpPr>
            <p:spPr>
              <a:xfrm rot="5400000">
                <a:off x="6961889" y="1963582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9" name="正方形/長方形 118">
                <a:extLst>
                  <a:ext uri="{FF2B5EF4-FFF2-40B4-BE49-F238E27FC236}">
                    <a16:creationId xmlns:a16="http://schemas.microsoft.com/office/drawing/2014/main" id="{3D7243CD-FB78-4372-87A0-B4D93B560E56}"/>
                  </a:ext>
                </a:extLst>
              </p:cNvPr>
              <p:cNvSpPr/>
              <p:nvPr/>
            </p:nvSpPr>
            <p:spPr>
              <a:xfrm rot="5400000">
                <a:off x="6961889" y="2241389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正方形/長方形 119">
                <a:extLst>
                  <a:ext uri="{FF2B5EF4-FFF2-40B4-BE49-F238E27FC236}">
                    <a16:creationId xmlns:a16="http://schemas.microsoft.com/office/drawing/2014/main" id="{28168EC3-DB7F-45AA-B008-FF7F747E7FD5}"/>
                  </a:ext>
                </a:extLst>
              </p:cNvPr>
              <p:cNvSpPr/>
              <p:nvPr/>
            </p:nvSpPr>
            <p:spPr>
              <a:xfrm rot="5400000">
                <a:off x="6961889" y="2519196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1" name="正方形/長方形 120">
                <a:extLst>
                  <a:ext uri="{FF2B5EF4-FFF2-40B4-BE49-F238E27FC236}">
                    <a16:creationId xmlns:a16="http://schemas.microsoft.com/office/drawing/2014/main" id="{95C1038D-D43B-4DA9-8839-A9CA97B33AEC}"/>
                  </a:ext>
                </a:extLst>
              </p:cNvPr>
              <p:cNvSpPr/>
              <p:nvPr/>
            </p:nvSpPr>
            <p:spPr>
              <a:xfrm rot="5400000">
                <a:off x="6961889" y="2797003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正方形/長方形 121">
                <a:extLst>
                  <a:ext uri="{FF2B5EF4-FFF2-40B4-BE49-F238E27FC236}">
                    <a16:creationId xmlns:a16="http://schemas.microsoft.com/office/drawing/2014/main" id="{A25AF089-8363-4088-BF33-770BF23369A9}"/>
                  </a:ext>
                </a:extLst>
              </p:cNvPr>
              <p:cNvSpPr/>
              <p:nvPr/>
            </p:nvSpPr>
            <p:spPr>
              <a:xfrm rot="5400000">
                <a:off x="6961889" y="3074810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3" name="正方形/長方形 122">
                <a:extLst>
                  <a:ext uri="{FF2B5EF4-FFF2-40B4-BE49-F238E27FC236}">
                    <a16:creationId xmlns:a16="http://schemas.microsoft.com/office/drawing/2014/main" id="{357D2A64-504F-4F06-84A8-DBC8C1D690A5}"/>
                  </a:ext>
                </a:extLst>
              </p:cNvPr>
              <p:cNvSpPr/>
              <p:nvPr/>
            </p:nvSpPr>
            <p:spPr>
              <a:xfrm rot="5400000">
                <a:off x="6961889" y="3352619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4" name="正方形/長方形 123">
                <a:extLst>
                  <a:ext uri="{FF2B5EF4-FFF2-40B4-BE49-F238E27FC236}">
                    <a16:creationId xmlns:a16="http://schemas.microsoft.com/office/drawing/2014/main" id="{0D3DB932-E443-4099-A1FB-E9AF6F61529E}"/>
                  </a:ext>
                </a:extLst>
              </p:cNvPr>
              <p:cNvSpPr/>
              <p:nvPr/>
            </p:nvSpPr>
            <p:spPr>
              <a:xfrm rot="5400000">
                <a:off x="6961889" y="3630425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5" name="正方形/長方形 124">
                <a:extLst>
                  <a:ext uri="{FF2B5EF4-FFF2-40B4-BE49-F238E27FC236}">
                    <a16:creationId xmlns:a16="http://schemas.microsoft.com/office/drawing/2014/main" id="{2A79FEC4-4EF3-43E6-88EE-647C256C8636}"/>
                  </a:ext>
                </a:extLst>
              </p:cNvPr>
              <p:cNvSpPr/>
              <p:nvPr/>
            </p:nvSpPr>
            <p:spPr>
              <a:xfrm rot="5400000">
                <a:off x="6961889" y="3908232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6" name="正方形/長方形 125">
                <a:extLst>
                  <a:ext uri="{FF2B5EF4-FFF2-40B4-BE49-F238E27FC236}">
                    <a16:creationId xmlns:a16="http://schemas.microsoft.com/office/drawing/2014/main" id="{4AE5A484-CC20-4BE8-9783-D61CED2BA5CF}"/>
                  </a:ext>
                </a:extLst>
              </p:cNvPr>
              <p:cNvSpPr/>
              <p:nvPr/>
            </p:nvSpPr>
            <p:spPr>
              <a:xfrm rot="5400000">
                <a:off x="6961889" y="4186039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正方形/長方形 126">
                <a:extLst>
                  <a:ext uri="{FF2B5EF4-FFF2-40B4-BE49-F238E27FC236}">
                    <a16:creationId xmlns:a16="http://schemas.microsoft.com/office/drawing/2014/main" id="{E276BBD9-91BD-4571-80BC-B9110FC420BB}"/>
                  </a:ext>
                </a:extLst>
              </p:cNvPr>
              <p:cNvSpPr/>
              <p:nvPr/>
            </p:nvSpPr>
            <p:spPr>
              <a:xfrm rot="5400000">
                <a:off x="6961889" y="4463846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正方形/長方形 127">
                <a:extLst>
                  <a:ext uri="{FF2B5EF4-FFF2-40B4-BE49-F238E27FC236}">
                    <a16:creationId xmlns:a16="http://schemas.microsoft.com/office/drawing/2014/main" id="{4B7061F1-D88B-4CC1-8D3F-FAA7F11D3077}"/>
                  </a:ext>
                </a:extLst>
              </p:cNvPr>
              <p:cNvSpPr/>
              <p:nvPr/>
            </p:nvSpPr>
            <p:spPr>
              <a:xfrm rot="5400000">
                <a:off x="6961889" y="4741654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正方形/長方形 128">
                <a:extLst>
                  <a:ext uri="{FF2B5EF4-FFF2-40B4-BE49-F238E27FC236}">
                    <a16:creationId xmlns:a16="http://schemas.microsoft.com/office/drawing/2014/main" id="{E857F866-21FE-41F8-BF7A-0541C1DC528F}"/>
                  </a:ext>
                </a:extLst>
              </p:cNvPr>
              <p:cNvSpPr/>
              <p:nvPr/>
            </p:nvSpPr>
            <p:spPr>
              <a:xfrm rot="5400000">
                <a:off x="6961889" y="5019461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正方形/長方形 129">
                <a:extLst>
                  <a:ext uri="{FF2B5EF4-FFF2-40B4-BE49-F238E27FC236}">
                    <a16:creationId xmlns:a16="http://schemas.microsoft.com/office/drawing/2014/main" id="{0AAFBDAA-C905-4C3B-8933-A34FE4BB7402}"/>
                  </a:ext>
                </a:extLst>
              </p:cNvPr>
              <p:cNvSpPr/>
              <p:nvPr/>
            </p:nvSpPr>
            <p:spPr>
              <a:xfrm rot="5400000">
                <a:off x="6961889" y="5297268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正方形/長方形 131">
                <a:extLst>
                  <a:ext uri="{FF2B5EF4-FFF2-40B4-BE49-F238E27FC236}">
                    <a16:creationId xmlns:a16="http://schemas.microsoft.com/office/drawing/2014/main" id="{D3C124B5-1C68-4AEC-BCE1-A4B06CAA0DD9}"/>
                  </a:ext>
                </a:extLst>
              </p:cNvPr>
              <p:cNvSpPr/>
              <p:nvPr/>
            </p:nvSpPr>
            <p:spPr>
              <a:xfrm rot="5400000">
                <a:off x="7239697" y="1685775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正方形/長方形 132">
                <a:extLst>
                  <a:ext uri="{FF2B5EF4-FFF2-40B4-BE49-F238E27FC236}">
                    <a16:creationId xmlns:a16="http://schemas.microsoft.com/office/drawing/2014/main" id="{F04A00A5-B00E-4D8C-BA4D-D5FFE6DB38CC}"/>
                  </a:ext>
                </a:extLst>
              </p:cNvPr>
              <p:cNvSpPr/>
              <p:nvPr/>
            </p:nvSpPr>
            <p:spPr>
              <a:xfrm rot="5400000">
                <a:off x="7239697" y="1963582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正方形/長方形 133">
                <a:extLst>
                  <a:ext uri="{FF2B5EF4-FFF2-40B4-BE49-F238E27FC236}">
                    <a16:creationId xmlns:a16="http://schemas.microsoft.com/office/drawing/2014/main" id="{DD07D653-235B-47E1-A863-1F0A55F5CADF}"/>
                  </a:ext>
                </a:extLst>
              </p:cNvPr>
              <p:cNvSpPr/>
              <p:nvPr/>
            </p:nvSpPr>
            <p:spPr>
              <a:xfrm rot="5400000">
                <a:off x="7239697" y="2241389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正方形/長方形 134">
                <a:extLst>
                  <a:ext uri="{FF2B5EF4-FFF2-40B4-BE49-F238E27FC236}">
                    <a16:creationId xmlns:a16="http://schemas.microsoft.com/office/drawing/2014/main" id="{9F0B986B-075F-4650-A7CF-7335E875D4EF}"/>
                  </a:ext>
                </a:extLst>
              </p:cNvPr>
              <p:cNvSpPr/>
              <p:nvPr/>
            </p:nvSpPr>
            <p:spPr>
              <a:xfrm rot="5400000">
                <a:off x="7239697" y="2519196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正方形/長方形 135">
                <a:extLst>
                  <a:ext uri="{FF2B5EF4-FFF2-40B4-BE49-F238E27FC236}">
                    <a16:creationId xmlns:a16="http://schemas.microsoft.com/office/drawing/2014/main" id="{FB05AAD4-2B4D-4F00-B554-EFACDFA28382}"/>
                  </a:ext>
                </a:extLst>
              </p:cNvPr>
              <p:cNvSpPr/>
              <p:nvPr/>
            </p:nvSpPr>
            <p:spPr>
              <a:xfrm rot="5400000">
                <a:off x="7239697" y="2797003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正方形/長方形 136">
                <a:extLst>
                  <a:ext uri="{FF2B5EF4-FFF2-40B4-BE49-F238E27FC236}">
                    <a16:creationId xmlns:a16="http://schemas.microsoft.com/office/drawing/2014/main" id="{FAF5DBAC-0277-4A40-8B89-0F4807883A76}"/>
                  </a:ext>
                </a:extLst>
              </p:cNvPr>
              <p:cNvSpPr/>
              <p:nvPr/>
            </p:nvSpPr>
            <p:spPr>
              <a:xfrm rot="5400000">
                <a:off x="7239697" y="3074810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正方形/長方形 137">
                <a:extLst>
                  <a:ext uri="{FF2B5EF4-FFF2-40B4-BE49-F238E27FC236}">
                    <a16:creationId xmlns:a16="http://schemas.microsoft.com/office/drawing/2014/main" id="{29D0AC03-7BBC-4B53-96D4-A4477D463CCF}"/>
                  </a:ext>
                </a:extLst>
              </p:cNvPr>
              <p:cNvSpPr/>
              <p:nvPr/>
            </p:nvSpPr>
            <p:spPr>
              <a:xfrm rot="5400000">
                <a:off x="7239697" y="3352619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正方形/長方形 138">
                <a:extLst>
                  <a:ext uri="{FF2B5EF4-FFF2-40B4-BE49-F238E27FC236}">
                    <a16:creationId xmlns:a16="http://schemas.microsoft.com/office/drawing/2014/main" id="{8F7DCF27-B28F-4B8F-A02E-89669D07D473}"/>
                  </a:ext>
                </a:extLst>
              </p:cNvPr>
              <p:cNvSpPr/>
              <p:nvPr/>
            </p:nvSpPr>
            <p:spPr>
              <a:xfrm rot="5400000">
                <a:off x="7239697" y="3630425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0" name="正方形/長方形 139">
                <a:extLst>
                  <a:ext uri="{FF2B5EF4-FFF2-40B4-BE49-F238E27FC236}">
                    <a16:creationId xmlns:a16="http://schemas.microsoft.com/office/drawing/2014/main" id="{902FBD01-32DD-4004-9A5B-69BF97FF2E65}"/>
                  </a:ext>
                </a:extLst>
              </p:cNvPr>
              <p:cNvSpPr/>
              <p:nvPr/>
            </p:nvSpPr>
            <p:spPr>
              <a:xfrm rot="5400000">
                <a:off x="7239697" y="3908232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1" name="正方形/長方形 140">
                <a:extLst>
                  <a:ext uri="{FF2B5EF4-FFF2-40B4-BE49-F238E27FC236}">
                    <a16:creationId xmlns:a16="http://schemas.microsoft.com/office/drawing/2014/main" id="{9102D744-A9BA-4013-80B2-74716A592583}"/>
                  </a:ext>
                </a:extLst>
              </p:cNvPr>
              <p:cNvSpPr/>
              <p:nvPr/>
            </p:nvSpPr>
            <p:spPr>
              <a:xfrm rot="5400000">
                <a:off x="7239697" y="4186039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2" name="正方形/長方形 141">
                <a:extLst>
                  <a:ext uri="{FF2B5EF4-FFF2-40B4-BE49-F238E27FC236}">
                    <a16:creationId xmlns:a16="http://schemas.microsoft.com/office/drawing/2014/main" id="{4DBA82B7-CEDF-4739-AC7A-48BFCF5C16A1}"/>
                  </a:ext>
                </a:extLst>
              </p:cNvPr>
              <p:cNvSpPr/>
              <p:nvPr/>
            </p:nvSpPr>
            <p:spPr>
              <a:xfrm rot="5400000">
                <a:off x="7239697" y="4463846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3" name="正方形/長方形 142">
                <a:extLst>
                  <a:ext uri="{FF2B5EF4-FFF2-40B4-BE49-F238E27FC236}">
                    <a16:creationId xmlns:a16="http://schemas.microsoft.com/office/drawing/2014/main" id="{03D48F65-0545-4A14-98F9-9DE88414293B}"/>
                  </a:ext>
                </a:extLst>
              </p:cNvPr>
              <p:cNvSpPr/>
              <p:nvPr/>
            </p:nvSpPr>
            <p:spPr>
              <a:xfrm rot="5400000">
                <a:off x="7239697" y="4741654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4" name="正方形/長方形 143">
                <a:extLst>
                  <a:ext uri="{FF2B5EF4-FFF2-40B4-BE49-F238E27FC236}">
                    <a16:creationId xmlns:a16="http://schemas.microsoft.com/office/drawing/2014/main" id="{E2527C33-57B6-4920-9D4A-6165648B3017}"/>
                  </a:ext>
                </a:extLst>
              </p:cNvPr>
              <p:cNvSpPr/>
              <p:nvPr/>
            </p:nvSpPr>
            <p:spPr>
              <a:xfrm rot="5400000">
                <a:off x="7239697" y="5019461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5" name="正方形/長方形 144">
                <a:extLst>
                  <a:ext uri="{FF2B5EF4-FFF2-40B4-BE49-F238E27FC236}">
                    <a16:creationId xmlns:a16="http://schemas.microsoft.com/office/drawing/2014/main" id="{F4467E30-90E9-4045-BC55-FD4F9493BDD6}"/>
                  </a:ext>
                </a:extLst>
              </p:cNvPr>
              <p:cNvSpPr/>
              <p:nvPr/>
            </p:nvSpPr>
            <p:spPr>
              <a:xfrm rot="5400000">
                <a:off x="7239697" y="5297268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7" name="正方形/長方形 146">
                <a:extLst>
                  <a:ext uri="{FF2B5EF4-FFF2-40B4-BE49-F238E27FC236}">
                    <a16:creationId xmlns:a16="http://schemas.microsoft.com/office/drawing/2014/main" id="{EA4C886B-1694-459D-A8B3-EE6E11AF4F43}"/>
                  </a:ext>
                </a:extLst>
              </p:cNvPr>
              <p:cNvSpPr/>
              <p:nvPr/>
            </p:nvSpPr>
            <p:spPr>
              <a:xfrm rot="5400000">
                <a:off x="7518586" y="1685775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8" name="正方形/長方形 147">
                <a:extLst>
                  <a:ext uri="{FF2B5EF4-FFF2-40B4-BE49-F238E27FC236}">
                    <a16:creationId xmlns:a16="http://schemas.microsoft.com/office/drawing/2014/main" id="{90C89583-DF03-4906-B6D5-A4913B218BDB}"/>
                  </a:ext>
                </a:extLst>
              </p:cNvPr>
              <p:cNvSpPr/>
              <p:nvPr/>
            </p:nvSpPr>
            <p:spPr>
              <a:xfrm rot="5400000">
                <a:off x="7518586" y="1963582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9" name="正方形/長方形 148">
                <a:extLst>
                  <a:ext uri="{FF2B5EF4-FFF2-40B4-BE49-F238E27FC236}">
                    <a16:creationId xmlns:a16="http://schemas.microsoft.com/office/drawing/2014/main" id="{644D1ABC-4A46-42EA-ACDD-E2CFFC0CBE7C}"/>
                  </a:ext>
                </a:extLst>
              </p:cNvPr>
              <p:cNvSpPr/>
              <p:nvPr/>
            </p:nvSpPr>
            <p:spPr>
              <a:xfrm rot="5400000">
                <a:off x="7518586" y="2241389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0" name="正方形/長方形 149">
                <a:extLst>
                  <a:ext uri="{FF2B5EF4-FFF2-40B4-BE49-F238E27FC236}">
                    <a16:creationId xmlns:a16="http://schemas.microsoft.com/office/drawing/2014/main" id="{776D07A2-25BA-43D2-9797-33BDE151BBBF}"/>
                  </a:ext>
                </a:extLst>
              </p:cNvPr>
              <p:cNvSpPr/>
              <p:nvPr/>
            </p:nvSpPr>
            <p:spPr>
              <a:xfrm rot="5400000">
                <a:off x="7518586" y="2519196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1" name="正方形/長方形 150">
                <a:extLst>
                  <a:ext uri="{FF2B5EF4-FFF2-40B4-BE49-F238E27FC236}">
                    <a16:creationId xmlns:a16="http://schemas.microsoft.com/office/drawing/2014/main" id="{FC7B068A-9EC0-48C8-9B8D-C953AD672EF9}"/>
                  </a:ext>
                </a:extLst>
              </p:cNvPr>
              <p:cNvSpPr/>
              <p:nvPr/>
            </p:nvSpPr>
            <p:spPr>
              <a:xfrm rot="5400000">
                <a:off x="7518586" y="2797003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2" name="正方形/長方形 151">
                <a:extLst>
                  <a:ext uri="{FF2B5EF4-FFF2-40B4-BE49-F238E27FC236}">
                    <a16:creationId xmlns:a16="http://schemas.microsoft.com/office/drawing/2014/main" id="{2EC5792E-4D1B-456D-B337-BC18C92E0C0D}"/>
                  </a:ext>
                </a:extLst>
              </p:cNvPr>
              <p:cNvSpPr/>
              <p:nvPr/>
            </p:nvSpPr>
            <p:spPr>
              <a:xfrm rot="5400000">
                <a:off x="7518586" y="3074810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3" name="正方形/長方形 152">
                <a:extLst>
                  <a:ext uri="{FF2B5EF4-FFF2-40B4-BE49-F238E27FC236}">
                    <a16:creationId xmlns:a16="http://schemas.microsoft.com/office/drawing/2014/main" id="{133017D2-9454-464E-A2E3-8F2E6ABA3933}"/>
                  </a:ext>
                </a:extLst>
              </p:cNvPr>
              <p:cNvSpPr/>
              <p:nvPr/>
            </p:nvSpPr>
            <p:spPr>
              <a:xfrm rot="5400000">
                <a:off x="7518586" y="3352619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4" name="正方形/長方形 153">
                <a:extLst>
                  <a:ext uri="{FF2B5EF4-FFF2-40B4-BE49-F238E27FC236}">
                    <a16:creationId xmlns:a16="http://schemas.microsoft.com/office/drawing/2014/main" id="{33380A5E-D783-4C7B-9177-6CEFAD8FADCF}"/>
                  </a:ext>
                </a:extLst>
              </p:cNvPr>
              <p:cNvSpPr/>
              <p:nvPr/>
            </p:nvSpPr>
            <p:spPr>
              <a:xfrm rot="5400000">
                <a:off x="7518586" y="3630425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5" name="正方形/長方形 154">
                <a:extLst>
                  <a:ext uri="{FF2B5EF4-FFF2-40B4-BE49-F238E27FC236}">
                    <a16:creationId xmlns:a16="http://schemas.microsoft.com/office/drawing/2014/main" id="{A9C1AA6E-5F55-4140-95B8-32D55A602B5B}"/>
                  </a:ext>
                </a:extLst>
              </p:cNvPr>
              <p:cNvSpPr/>
              <p:nvPr/>
            </p:nvSpPr>
            <p:spPr>
              <a:xfrm rot="5400000">
                <a:off x="7518586" y="3908232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正方形/長方形 155">
                <a:extLst>
                  <a:ext uri="{FF2B5EF4-FFF2-40B4-BE49-F238E27FC236}">
                    <a16:creationId xmlns:a16="http://schemas.microsoft.com/office/drawing/2014/main" id="{EED36971-0A1D-4E52-A2BD-A01A63492796}"/>
                  </a:ext>
                </a:extLst>
              </p:cNvPr>
              <p:cNvSpPr/>
              <p:nvPr/>
            </p:nvSpPr>
            <p:spPr>
              <a:xfrm rot="5400000">
                <a:off x="7518586" y="4186039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7" name="正方形/長方形 156">
                <a:extLst>
                  <a:ext uri="{FF2B5EF4-FFF2-40B4-BE49-F238E27FC236}">
                    <a16:creationId xmlns:a16="http://schemas.microsoft.com/office/drawing/2014/main" id="{AB1521E3-E1FA-4DD6-AB7D-7C46E0063172}"/>
                  </a:ext>
                </a:extLst>
              </p:cNvPr>
              <p:cNvSpPr/>
              <p:nvPr/>
            </p:nvSpPr>
            <p:spPr>
              <a:xfrm rot="5400000">
                <a:off x="7518586" y="4463846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8" name="正方形/長方形 157">
                <a:extLst>
                  <a:ext uri="{FF2B5EF4-FFF2-40B4-BE49-F238E27FC236}">
                    <a16:creationId xmlns:a16="http://schemas.microsoft.com/office/drawing/2014/main" id="{7EF5F33D-67F1-4705-BB02-DF35622999AE}"/>
                  </a:ext>
                </a:extLst>
              </p:cNvPr>
              <p:cNvSpPr/>
              <p:nvPr/>
            </p:nvSpPr>
            <p:spPr>
              <a:xfrm rot="5400000">
                <a:off x="7518586" y="4741654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9" name="正方形/長方形 158">
                <a:extLst>
                  <a:ext uri="{FF2B5EF4-FFF2-40B4-BE49-F238E27FC236}">
                    <a16:creationId xmlns:a16="http://schemas.microsoft.com/office/drawing/2014/main" id="{6A50D32D-C490-4108-9FEE-D7BDE6547A8A}"/>
                  </a:ext>
                </a:extLst>
              </p:cNvPr>
              <p:cNvSpPr/>
              <p:nvPr/>
            </p:nvSpPr>
            <p:spPr>
              <a:xfrm rot="5400000">
                <a:off x="7518586" y="5019461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0" name="正方形/長方形 159">
                <a:extLst>
                  <a:ext uri="{FF2B5EF4-FFF2-40B4-BE49-F238E27FC236}">
                    <a16:creationId xmlns:a16="http://schemas.microsoft.com/office/drawing/2014/main" id="{01F6F29A-9337-436D-910A-6389AD4B4FC6}"/>
                  </a:ext>
                </a:extLst>
              </p:cNvPr>
              <p:cNvSpPr/>
              <p:nvPr/>
            </p:nvSpPr>
            <p:spPr>
              <a:xfrm rot="5400000">
                <a:off x="7518586" y="5297268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1" name="正方形/長方形 340">
                <a:extLst>
                  <a:ext uri="{FF2B5EF4-FFF2-40B4-BE49-F238E27FC236}">
                    <a16:creationId xmlns:a16="http://schemas.microsoft.com/office/drawing/2014/main" id="{2A03A828-AC0E-44E3-A36E-BFF50FB9D556}"/>
                  </a:ext>
                </a:extLst>
              </p:cNvPr>
              <p:cNvSpPr/>
              <p:nvPr/>
            </p:nvSpPr>
            <p:spPr>
              <a:xfrm rot="5400000">
                <a:off x="6961889" y="5577139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2" name="正方形/長方形 341">
                <a:extLst>
                  <a:ext uri="{FF2B5EF4-FFF2-40B4-BE49-F238E27FC236}">
                    <a16:creationId xmlns:a16="http://schemas.microsoft.com/office/drawing/2014/main" id="{BC46F47E-2BBD-4E46-9707-38DF1C3F54AB}"/>
                  </a:ext>
                </a:extLst>
              </p:cNvPr>
              <p:cNvSpPr/>
              <p:nvPr/>
            </p:nvSpPr>
            <p:spPr>
              <a:xfrm rot="5400000">
                <a:off x="7239697" y="5577139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43" name="正方形/長方形 342">
                <a:extLst>
                  <a:ext uri="{FF2B5EF4-FFF2-40B4-BE49-F238E27FC236}">
                    <a16:creationId xmlns:a16="http://schemas.microsoft.com/office/drawing/2014/main" id="{A0044543-BCFE-4DA0-9F23-7C0FBABFC3CF}"/>
                  </a:ext>
                </a:extLst>
              </p:cNvPr>
              <p:cNvSpPr/>
              <p:nvPr/>
            </p:nvSpPr>
            <p:spPr>
              <a:xfrm rot="5400000">
                <a:off x="7518586" y="5577139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377" name="直線矢印コネクタ 376">
              <a:extLst>
                <a:ext uri="{FF2B5EF4-FFF2-40B4-BE49-F238E27FC236}">
                  <a16:creationId xmlns:a16="http://schemas.microsoft.com/office/drawing/2014/main" id="{DBF15C3D-B4AC-40B3-A5C0-5BD80CAEE04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360358" y="4149146"/>
              <a:ext cx="0" cy="2250721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2" name="図 371">
              <a:extLst>
                <a:ext uri="{FF2B5EF4-FFF2-40B4-BE49-F238E27FC236}">
                  <a16:creationId xmlns:a16="http://schemas.microsoft.com/office/drawing/2014/main" id="{030C7FF3-93C3-4054-890E-29CE63F643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66877" y="6309841"/>
              <a:ext cx="187708" cy="300038"/>
            </a:xfrm>
            <a:prstGeom prst="rect">
              <a:avLst/>
            </a:prstGeom>
          </p:spPr>
        </p:pic>
      </p:grpSp>
      <p:cxnSp>
        <p:nvCxnSpPr>
          <p:cNvPr id="401" name="直線矢印コネクタ 400">
            <a:extLst>
              <a:ext uri="{FF2B5EF4-FFF2-40B4-BE49-F238E27FC236}">
                <a16:creationId xmlns:a16="http://schemas.microsoft.com/office/drawing/2014/main" id="{9501A3A3-1D0E-4583-B1C1-A258726959F8}"/>
              </a:ext>
            </a:extLst>
          </p:cNvPr>
          <p:cNvCxnSpPr>
            <a:cxnSpLocks/>
          </p:cNvCxnSpPr>
          <p:nvPr/>
        </p:nvCxnSpPr>
        <p:spPr>
          <a:xfrm flipH="1">
            <a:off x="1233711" y="1779036"/>
            <a:ext cx="36785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23FE7CF-B60E-45AE-A990-774544E8B47F}"/>
              </a:ext>
            </a:extLst>
          </p:cNvPr>
          <p:cNvSpPr txBox="1"/>
          <p:nvPr/>
        </p:nvSpPr>
        <p:spPr>
          <a:xfrm>
            <a:off x="856756" y="1604234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20391D5E-CF35-4DBB-B6EB-A1941017692D}"/>
              </a:ext>
            </a:extLst>
          </p:cNvPr>
          <p:cNvSpPr txBox="1"/>
          <p:nvPr/>
        </p:nvSpPr>
        <p:spPr>
          <a:xfrm>
            <a:off x="840058" y="1882223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7EEC4006-A30C-4B3B-B95D-5B5FAB7CCE7D}"/>
              </a:ext>
            </a:extLst>
          </p:cNvPr>
          <p:cNvSpPr txBox="1"/>
          <p:nvPr/>
        </p:nvSpPr>
        <p:spPr>
          <a:xfrm>
            <a:off x="1810591" y="188444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90D5D957-FF67-446D-A971-A0F3516D3101}"/>
              </a:ext>
            </a:extLst>
          </p:cNvPr>
          <p:cNvSpPr txBox="1"/>
          <p:nvPr/>
        </p:nvSpPr>
        <p:spPr>
          <a:xfrm>
            <a:off x="3266868" y="4794989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537FC56B-C00A-4FBC-8832-96C33AA00E7F}"/>
              </a:ext>
            </a:extLst>
          </p:cNvPr>
          <p:cNvSpPr txBox="1"/>
          <p:nvPr/>
        </p:nvSpPr>
        <p:spPr>
          <a:xfrm>
            <a:off x="3858781" y="5879601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C15BC9F0-01E9-4DAA-8D95-76B2AA0D41D2}"/>
              </a:ext>
            </a:extLst>
          </p:cNvPr>
          <p:cNvSpPr txBox="1"/>
          <p:nvPr/>
        </p:nvSpPr>
        <p:spPr>
          <a:xfrm>
            <a:off x="5332654" y="5881819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41694631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1817C2-BC81-45C9-B8C7-623C8E3AA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08" y="1648417"/>
            <a:ext cx="8619712" cy="31136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033CEE-4E13-448A-81D1-EC1FE606A86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6EBBD76-4FD7-48A8-AF20-A348B835DEE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4866FE5-B35C-4D74-B7CA-34A2FD232FD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005B95-E0CB-48F0-BFEF-6B9E0A274D4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96" name="正方形/長方形 395">
            <a:extLst>
              <a:ext uri="{FF2B5EF4-FFF2-40B4-BE49-F238E27FC236}">
                <a16:creationId xmlns:a16="http://schemas.microsoft.com/office/drawing/2014/main" id="{9C358F5F-EBD4-4DB8-A768-7568281CD5F2}"/>
              </a:ext>
            </a:extLst>
          </p:cNvPr>
          <p:cNvSpPr/>
          <p:nvPr/>
        </p:nvSpPr>
        <p:spPr>
          <a:xfrm>
            <a:off x="403064" y="3338818"/>
            <a:ext cx="8539599" cy="123700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7" name="六角形 76">
            <a:extLst>
              <a:ext uri="{FF2B5EF4-FFF2-40B4-BE49-F238E27FC236}">
                <a16:creationId xmlns:a16="http://schemas.microsoft.com/office/drawing/2014/main" id="{C35E246B-B5B1-4CF6-B239-341E8FFE3AF7}"/>
              </a:ext>
            </a:extLst>
          </p:cNvPr>
          <p:cNvSpPr/>
          <p:nvPr/>
        </p:nvSpPr>
        <p:spPr>
          <a:xfrm>
            <a:off x="713064" y="2248249"/>
            <a:ext cx="3691157" cy="352338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六角形 77">
            <a:extLst>
              <a:ext uri="{FF2B5EF4-FFF2-40B4-BE49-F238E27FC236}">
                <a16:creationId xmlns:a16="http://schemas.microsoft.com/office/drawing/2014/main" id="{00E2B04F-1806-4217-9443-ECBA4BC6616E}"/>
              </a:ext>
            </a:extLst>
          </p:cNvPr>
          <p:cNvSpPr/>
          <p:nvPr/>
        </p:nvSpPr>
        <p:spPr>
          <a:xfrm>
            <a:off x="4925736" y="2256638"/>
            <a:ext cx="3691157" cy="352338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D305181E-0531-402B-A1A4-B7CF17C12882}"/>
              </a:ext>
            </a:extLst>
          </p:cNvPr>
          <p:cNvSpPr/>
          <p:nvPr/>
        </p:nvSpPr>
        <p:spPr>
          <a:xfrm>
            <a:off x="479454" y="2634601"/>
            <a:ext cx="1475182" cy="635496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3ADA2554-891F-4BAC-AD27-748902AF5A8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04221" y="1369673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81" name="直線矢印コネクタ 80">
            <a:extLst>
              <a:ext uri="{FF2B5EF4-FFF2-40B4-BE49-F238E27FC236}">
                <a16:creationId xmlns:a16="http://schemas.microsoft.com/office/drawing/2014/main" id="{C2D27EFC-81C3-4E15-A4E1-837FAF4EAAB5}"/>
              </a:ext>
            </a:extLst>
          </p:cNvPr>
          <p:cNvCxnSpPr>
            <a:cxnSpLocks/>
          </p:cNvCxnSpPr>
          <p:nvPr/>
        </p:nvCxnSpPr>
        <p:spPr>
          <a:xfrm>
            <a:off x="4615826" y="1846392"/>
            <a:ext cx="0" cy="3719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5FD64654-2C0D-4ED6-A152-4347DB4E8B74}"/>
              </a:ext>
            </a:extLst>
          </p:cNvPr>
          <p:cNvSpPr txBox="1"/>
          <p:nvPr/>
        </p:nvSpPr>
        <p:spPr>
          <a:xfrm>
            <a:off x="1447155" y="4868351"/>
            <a:ext cx="383926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3622B0CB-73FF-4D0A-A193-87F67342C764}"/>
              </a:ext>
            </a:extLst>
          </p:cNvPr>
          <p:cNvSpPr txBox="1"/>
          <p:nvPr/>
        </p:nvSpPr>
        <p:spPr>
          <a:xfrm>
            <a:off x="1658617" y="4954082"/>
            <a:ext cx="669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E8A84B80-E1F7-41FD-9A67-B0C8690B46A6}"/>
              </a:ext>
            </a:extLst>
          </p:cNvPr>
          <p:cNvSpPr txBox="1"/>
          <p:nvPr/>
        </p:nvSpPr>
        <p:spPr>
          <a:xfrm>
            <a:off x="4360791" y="495345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6" name="図 85">
            <a:extLst>
              <a:ext uri="{FF2B5EF4-FFF2-40B4-BE49-F238E27FC236}">
                <a16:creationId xmlns:a16="http://schemas.microsoft.com/office/drawing/2014/main" id="{9ADE9059-B939-4BAB-A047-5C9CBF43C3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488" y="4790047"/>
            <a:ext cx="1220548" cy="844520"/>
          </a:xfrm>
          <a:prstGeom prst="rect">
            <a:avLst/>
          </a:prstGeom>
        </p:spPr>
      </p:pic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E1E42E36-D5AE-4312-9491-23EA8D6AD58F}"/>
              </a:ext>
            </a:extLst>
          </p:cNvPr>
          <p:cNvGrpSpPr/>
          <p:nvPr/>
        </p:nvGrpSpPr>
        <p:grpSpPr>
          <a:xfrm>
            <a:off x="1447155" y="5640525"/>
            <a:ext cx="6772425" cy="844520"/>
            <a:chOff x="2171107" y="5666913"/>
            <a:chExt cx="6772425" cy="844520"/>
          </a:xfrm>
        </p:grpSpPr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0D048587-7FC2-4CD9-A0BC-90BF38737BD7}"/>
                </a:ext>
              </a:extLst>
            </p:cNvPr>
            <p:cNvSpPr txBox="1"/>
            <p:nvPr/>
          </p:nvSpPr>
          <p:spPr>
            <a:xfrm>
              <a:off x="2171107" y="5745644"/>
              <a:ext cx="67724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D8D9AF1-9991-492B-ABC9-7977F48CD770}"/>
                </a:ext>
              </a:extLst>
            </p:cNvPr>
            <p:cNvSpPr txBox="1"/>
            <p:nvPr/>
          </p:nvSpPr>
          <p:spPr>
            <a:xfrm>
              <a:off x="2382570" y="5814597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8627D206-A7CB-4784-B112-B396BDB8D6D8}"/>
                </a:ext>
              </a:extLst>
            </p:cNvPr>
            <p:cNvSpPr txBox="1"/>
            <p:nvPr/>
          </p:nvSpPr>
          <p:spPr>
            <a:xfrm>
              <a:off x="5546016" y="581459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B067C13E-1ECA-4B3A-BAD6-E0F6B5722D08}"/>
                </a:ext>
              </a:extLst>
            </p:cNvPr>
            <p:cNvSpPr txBox="1"/>
            <p:nvPr/>
          </p:nvSpPr>
          <p:spPr>
            <a:xfrm>
              <a:off x="7581212" y="582658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4" name="図 93">
              <a:extLst>
                <a:ext uri="{FF2B5EF4-FFF2-40B4-BE49-F238E27FC236}">
                  <a16:creationId xmlns:a16="http://schemas.microsoft.com/office/drawing/2014/main" id="{E782FE3D-1BED-4353-9BC5-512A404393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13381" y="5666913"/>
              <a:ext cx="1220548" cy="844520"/>
            </a:xfrm>
            <a:prstGeom prst="rect">
              <a:avLst/>
            </a:prstGeom>
          </p:spPr>
        </p:pic>
        <p:pic>
          <p:nvPicPr>
            <p:cNvPr id="95" name="図 94">
              <a:extLst>
                <a:ext uri="{FF2B5EF4-FFF2-40B4-BE49-F238E27FC236}">
                  <a16:creationId xmlns:a16="http://schemas.microsoft.com/office/drawing/2014/main" id="{2BF778A0-C93A-4860-BD30-C3942DB7DC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90024" y="5866416"/>
              <a:ext cx="1783235" cy="411516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ECBBCE4-EA09-48E3-8163-64FF09F35269}"/>
              </a:ext>
            </a:extLst>
          </p:cNvPr>
          <p:cNvSpPr txBox="1"/>
          <p:nvPr/>
        </p:nvSpPr>
        <p:spPr>
          <a:xfrm>
            <a:off x="856756" y="1604234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64A026F-33AF-4763-B940-E36BDB133B11}"/>
              </a:ext>
            </a:extLst>
          </p:cNvPr>
          <p:cNvSpPr txBox="1"/>
          <p:nvPr/>
        </p:nvSpPr>
        <p:spPr>
          <a:xfrm>
            <a:off x="840058" y="1882223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768557B-1E9E-4950-8BBF-0FD6E190A43B}"/>
              </a:ext>
            </a:extLst>
          </p:cNvPr>
          <p:cNvSpPr txBox="1"/>
          <p:nvPr/>
        </p:nvSpPr>
        <p:spPr>
          <a:xfrm>
            <a:off x="1810591" y="188444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E33C3C02-9288-4BD2-BCFC-05F8759438D6}"/>
              </a:ext>
            </a:extLst>
          </p:cNvPr>
          <p:cNvSpPr txBox="1"/>
          <p:nvPr/>
        </p:nvSpPr>
        <p:spPr>
          <a:xfrm>
            <a:off x="3330397" y="4790002"/>
            <a:ext cx="394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D1D130B-546C-413D-B60F-F78298B21B01}"/>
              </a:ext>
            </a:extLst>
          </p:cNvPr>
          <p:cNvSpPr txBox="1"/>
          <p:nvPr/>
        </p:nvSpPr>
        <p:spPr>
          <a:xfrm>
            <a:off x="5940771" y="5627617"/>
            <a:ext cx="394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356099380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1817C2-BC81-45C9-B8C7-623C8E3AA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08" y="1648417"/>
            <a:ext cx="8619712" cy="31136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033CEE-4E13-448A-81D1-EC1FE606A86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6EBBD76-4FD7-48A8-AF20-A348B835DEE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4866FE5-B35C-4D74-B7CA-34A2FD232FD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005B95-E0CB-48F0-BFEF-6B9E0A274D4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96" name="正方形/長方形 395">
            <a:extLst>
              <a:ext uri="{FF2B5EF4-FFF2-40B4-BE49-F238E27FC236}">
                <a16:creationId xmlns:a16="http://schemas.microsoft.com/office/drawing/2014/main" id="{9C358F5F-EBD4-4DB8-A768-7568281CD5F2}"/>
              </a:ext>
            </a:extLst>
          </p:cNvPr>
          <p:cNvSpPr/>
          <p:nvPr/>
        </p:nvSpPr>
        <p:spPr>
          <a:xfrm>
            <a:off x="403064" y="3338818"/>
            <a:ext cx="8539599" cy="123700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D305181E-0531-402B-A1A4-B7CF17C12882}"/>
              </a:ext>
            </a:extLst>
          </p:cNvPr>
          <p:cNvSpPr/>
          <p:nvPr/>
        </p:nvSpPr>
        <p:spPr>
          <a:xfrm>
            <a:off x="479454" y="2634601"/>
            <a:ext cx="1475182" cy="635496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E04F2446-480C-4CB8-8DEF-E986F63F2F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72234" y="1439256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EEB555AC-0E92-4F46-B680-9BFF7C79CFC2}"/>
              </a:ext>
            </a:extLst>
          </p:cNvPr>
          <p:cNvCxnSpPr>
            <a:cxnSpLocks/>
          </p:cNvCxnSpPr>
          <p:nvPr/>
        </p:nvCxnSpPr>
        <p:spPr>
          <a:xfrm>
            <a:off x="3702501" y="1904192"/>
            <a:ext cx="0" cy="4193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7CC54FBC-22A0-4B1F-81FC-19CFE68DE3B0}"/>
              </a:ext>
            </a:extLst>
          </p:cNvPr>
          <p:cNvSpPr/>
          <p:nvPr/>
        </p:nvSpPr>
        <p:spPr>
          <a:xfrm>
            <a:off x="3702502" y="2270142"/>
            <a:ext cx="540315" cy="331413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7CB8D894-65CD-4499-82F3-CC39F423F536}"/>
              </a:ext>
            </a:extLst>
          </p:cNvPr>
          <p:cNvSpPr/>
          <p:nvPr/>
        </p:nvSpPr>
        <p:spPr>
          <a:xfrm>
            <a:off x="7912911" y="2260485"/>
            <a:ext cx="540315" cy="331413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6FFD44A6-DB15-463A-B4AE-5FF01970ADB9}"/>
              </a:ext>
            </a:extLst>
          </p:cNvPr>
          <p:cNvCxnSpPr>
            <a:cxnSpLocks/>
          </p:cNvCxnSpPr>
          <p:nvPr/>
        </p:nvCxnSpPr>
        <p:spPr>
          <a:xfrm>
            <a:off x="2728941" y="1929955"/>
            <a:ext cx="0" cy="3641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図 36">
            <a:extLst>
              <a:ext uri="{FF2B5EF4-FFF2-40B4-BE49-F238E27FC236}">
                <a16:creationId xmlns:a16="http://schemas.microsoft.com/office/drawing/2014/main" id="{05C835E8-D916-41DD-95A1-878FE0AF93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1784" y="143184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F4AC0359-0212-4AEF-8885-961E9DEC232E}"/>
              </a:ext>
            </a:extLst>
          </p:cNvPr>
          <p:cNvSpPr/>
          <p:nvPr/>
        </p:nvSpPr>
        <p:spPr>
          <a:xfrm>
            <a:off x="2400469" y="2276665"/>
            <a:ext cx="351100" cy="30220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4B896870-BDE4-4273-AE1F-575E05328EC8}"/>
              </a:ext>
            </a:extLst>
          </p:cNvPr>
          <p:cNvSpPr/>
          <p:nvPr/>
        </p:nvSpPr>
        <p:spPr>
          <a:xfrm>
            <a:off x="6599368" y="2272289"/>
            <a:ext cx="351100" cy="30220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F1BCAB68-C5D9-4A87-9347-A867D81F336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25515" y="1394311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44" name="直線矢印コネクタ 43">
            <a:extLst>
              <a:ext uri="{FF2B5EF4-FFF2-40B4-BE49-F238E27FC236}">
                <a16:creationId xmlns:a16="http://schemas.microsoft.com/office/drawing/2014/main" id="{E3433EE7-6C48-439D-8ADC-F71D50A853AB}"/>
              </a:ext>
            </a:extLst>
          </p:cNvPr>
          <p:cNvCxnSpPr>
            <a:cxnSpLocks/>
          </p:cNvCxnSpPr>
          <p:nvPr/>
        </p:nvCxnSpPr>
        <p:spPr>
          <a:xfrm>
            <a:off x="7755782" y="1859247"/>
            <a:ext cx="0" cy="4193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295D1BF3-37B0-4403-80E0-3ADF3DCE8511}"/>
              </a:ext>
            </a:extLst>
          </p:cNvPr>
          <p:cNvCxnSpPr>
            <a:cxnSpLocks/>
          </p:cNvCxnSpPr>
          <p:nvPr/>
        </p:nvCxnSpPr>
        <p:spPr>
          <a:xfrm>
            <a:off x="6782222" y="1885010"/>
            <a:ext cx="0" cy="3641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図 45">
            <a:extLst>
              <a:ext uri="{FF2B5EF4-FFF2-40B4-BE49-F238E27FC236}">
                <a16:creationId xmlns:a16="http://schemas.microsoft.com/office/drawing/2014/main" id="{A2F876B2-6715-4ECA-B006-5B99ECDBF4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5065" y="1386904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5FCDF8F8-59B6-4CA8-9659-B4FD3B87E97A}"/>
              </a:ext>
            </a:extLst>
          </p:cNvPr>
          <p:cNvGrpSpPr/>
          <p:nvPr/>
        </p:nvGrpSpPr>
        <p:grpSpPr>
          <a:xfrm>
            <a:off x="934641" y="4886608"/>
            <a:ext cx="6835806" cy="577081"/>
            <a:chOff x="2147804" y="3916583"/>
            <a:chExt cx="6835806" cy="577081"/>
          </a:xfrm>
        </p:grpSpPr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4746B0BD-C0AA-4902-BDF0-F293F1AA7035}"/>
                </a:ext>
              </a:extLst>
            </p:cNvPr>
            <p:cNvSpPr txBox="1"/>
            <p:nvPr/>
          </p:nvSpPr>
          <p:spPr>
            <a:xfrm>
              <a:off x="2147804" y="3916583"/>
              <a:ext cx="683580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EEE3A0E6-DC59-4DE6-A7B5-AEF20CD85FFE}"/>
                </a:ext>
              </a:extLst>
            </p:cNvPr>
            <p:cNvSpPr txBox="1"/>
            <p:nvPr/>
          </p:nvSpPr>
          <p:spPr>
            <a:xfrm>
              <a:off x="2359266" y="3985536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3AD50BED-4D8C-4800-B4B7-2D806C890E51}"/>
                </a:ext>
              </a:extLst>
            </p:cNvPr>
            <p:cNvSpPr txBox="1"/>
            <p:nvPr/>
          </p:nvSpPr>
          <p:spPr>
            <a:xfrm>
              <a:off x="5299768" y="398902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BE4D32AA-0B4B-4B5C-9389-71A80EB7917B}"/>
                </a:ext>
              </a:extLst>
            </p:cNvPr>
            <p:cNvSpPr txBox="1"/>
            <p:nvPr/>
          </p:nvSpPr>
          <p:spPr>
            <a:xfrm>
              <a:off x="7787600" y="398497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952AE20F-1736-4F7C-A7AF-6F6D579AC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19895" y="4082012"/>
              <a:ext cx="1585097" cy="396274"/>
            </a:xfrm>
            <a:prstGeom prst="rect">
              <a:avLst/>
            </a:prstGeom>
          </p:spPr>
        </p:pic>
        <p:pic>
          <p:nvPicPr>
            <p:cNvPr id="60" name="図 59">
              <a:extLst>
                <a:ext uri="{FF2B5EF4-FFF2-40B4-BE49-F238E27FC236}">
                  <a16:creationId xmlns:a16="http://schemas.microsoft.com/office/drawing/2014/main" id="{37799534-ADF5-426D-80A9-1E53FE9BD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75070" y="4042090"/>
              <a:ext cx="1783235" cy="411516"/>
            </a:xfrm>
            <a:prstGeom prst="rect">
              <a:avLst/>
            </a:prstGeom>
          </p:spPr>
        </p:pic>
      </p:grp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16E8AE07-51D5-47D8-9DF4-F27F2BF0D510}"/>
              </a:ext>
            </a:extLst>
          </p:cNvPr>
          <p:cNvSpPr txBox="1"/>
          <p:nvPr/>
        </p:nvSpPr>
        <p:spPr>
          <a:xfrm>
            <a:off x="856756" y="1604234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2B8C491A-778E-4B4C-9249-9CAA476AB94B}"/>
              </a:ext>
            </a:extLst>
          </p:cNvPr>
          <p:cNvSpPr txBox="1"/>
          <p:nvPr/>
        </p:nvSpPr>
        <p:spPr>
          <a:xfrm>
            <a:off x="840058" y="1882223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F57057A-0690-4B40-B353-4C343F993A52}"/>
              </a:ext>
            </a:extLst>
          </p:cNvPr>
          <p:cNvSpPr txBox="1"/>
          <p:nvPr/>
        </p:nvSpPr>
        <p:spPr>
          <a:xfrm>
            <a:off x="1810591" y="188444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270CFBC-6466-4C0D-9F49-C3A935AE2B01}"/>
              </a:ext>
            </a:extLst>
          </p:cNvPr>
          <p:cNvSpPr txBox="1"/>
          <p:nvPr/>
        </p:nvSpPr>
        <p:spPr>
          <a:xfrm>
            <a:off x="2720983" y="2248668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560D126-6F8F-42DF-A3BF-A498FDBDB533}"/>
              </a:ext>
            </a:extLst>
          </p:cNvPr>
          <p:cNvSpPr txBox="1"/>
          <p:nvPr/>
        </p:nvSpPr>
        <p:spPr>
          <a:xfrm>
            <a:off x="2324600" y="2248668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2DD8D2F-96B8-482B-9D62-7D03D8BD8E12}"/>
              </a:ext>
            </a:extLst>
          </p:cNvPr>
          <p:cNvSpPr txBox="1"/>
          <p:nvPr/>
        </p:nvSpPr>
        <p:spPr>
          <a:xfrm>
            <a:off x="6942079" y="2248668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BE9A1B66-1EB2-40B6-85E2-A3F1AE0F96BA}"/>
              </a:ext>
            </a:extLst>
          </p:cNvPr>
          <p:cNvSpPr txBox="1"/>
          <p:nvPr/>
        </p:nvSpPr>
        <p:spPr>
          <a:xfrm>
            <a:off x="6545696" y="2248668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724EC93-A07E-4946-9709-D21C61690CD9}"/>
              </a:ext>
            </a:extLst>
          </p:cNvPr>
          <p:cNvSpPr txBox="1"/>
          <p:nvPr/>
        </p:nvSpPr>
        <p:spPr>
          <a:xfrm>
            <a:off x="996256" y="5446904"/>
            <a:ext cx="709130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5597A724-264A-43BB-8A5A-B41233F2D0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8568" y="5596153"/>
            <a:ext cx="3810330" cy="403895"/>
          </a:xfrm>
          <a:prstGeom prst="rect">
            <a:avLst/>
          </a:prstGeom>
          <a:noFill/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BCCCAD5D-0748-419F-A380-4DC8ECBA09C4}"/>
              </a:ext>
            </a:extLst>
          </p:cNvPr>
          <p:cNvSpPr txBox="1"/>
          <p:nvPr/>
        </p:nvSpPr>
        <p:spPr>
          <a:xfrm>
            <a:off x="7339534" y="55281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D839348F-1045-481E-B7E3-A078271C33AA}"/>
              </a:ext>
            </a:extLst>
          </p:cNvPr>
          <p:cNvSpPr txBox="1"/>
          <p:nvPr/>
        </p:nvSpPr>
        <p:spPr>
          <a:xfrm>
            <a:off x="1837267" y="607572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DA0DE91-B5F7-4780-A2CB-55B37BB3DFFF}"/>
              </a:ext>
            </a:extLst>
          </p:cNvPr>
          <p:cNvSpPr txBox="1"/>
          <p:nvPr/>
        </p:nvSpPr>
        <p:spPr>
          <a:xfrm>
            <a:off x="2560841" y="6075724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2026F0D-F4B8-4CFC-BD5E-85BEED4B8875}"/>
              </a:ext>
            </a:extLst>
          </p:cNvPr>
          <p:cNvSpPr txBox="1"/>
          <p:nvPr/>
        </p:nvSpPr>
        <p:spPr>
          <a:xfrm>
            <a:off x="934641" y="606903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857EC3DB-0C2B-44D3-B1F3-0A858549ACEA}"/>
              </a:ext>
            </a:extLst>
          </p:cNvPr>
          <p:cNvSpPr txBox="1"/>
          <p:nvPr/>
        </p:nvSpPr>
        <p:spPr>
          <a:xfrm>
            <a:off x="6401764" y="5574283"/>
            <a:ext cx="540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7022228-D9DB-4453-8F02-3F44BEF2F380}"/>
              </a:ext>
            </a:extLst>
          </p:cNvPr>
          <p:cNvSpPr txBox="1"/>
          <p:nvPr/>
        </p:nvSpPr>
        <p:spPr>
          <a:xfrm>
            <a:off x="5745210" y="5574283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</p:spTree>
    <p:extLst>
      <p:ext uri="{BB962C8B-B14F-4D97-AF65-F5344CB8AC3E}">
        <p14:creationId xmlns:p14="http://schemas.microsoft.com/office/powerpoint/2010/main" val="597675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1817C2-BC81-45C9-B8C7-623C8E3AA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08" y="1648417"/>
            <a:ext cx="8619712" cy="31136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033CEE-4E13-448A-81D1-EC1FE606A86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6EBBD76-4FD7-48A8-AF20-A348B835DEE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4866FE5-B35C-4D74-B7CA-34A2FD232FD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005B95-E0CB-48F0-BFEF-6B9E0A274D4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96" name="正方形/長方形 395">
            <a:extLst>
              <a:ext uri="{FF2B5EF4-FFF2-40B4-BE49-F238E27FC236}">
                <a16:creationId xmlns:a16="http://schemas.microsoft.com/office/drawing/2014/main" id="{9C358F5F-EBD4-4DB8-A768-7568281CD5F2}"/>
              </a:ext>
            </a:extLst>
          </p:cNvPr>
          <p:cNvSpPr/>
          <p:nvPr/>
        </p:nvSpPr>
        <p:spPr>
          <a:xfrm>
            <a:off x="403064" y="3338818"/>
            <a:ext cx="8539599" cy="123700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79" name="正方形/長方形 78">
            <a:extLst>
              <a:ext uri="{FF2B5EF4-FFF2-40B4-BE49-F238E27FC236}">
                <a16:creationId xmlns:a16="http://schemas.microsoft.com/office/drawing/2014/main" id="{D305181E-0531-402B-A1A4-B7CF17C12882}"/>
              </a:ext>
            </a:extLst>
          </p:cNvPr>
          <p:cNvSpPr/>
          <p:nvPr/>
        </p:nvSpPr>
        <p:spPr>
          <a:xfrm>
            <a:off x="479454" y="2634601"/>
            <a:ext cx="1475182" cy="635496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5ECB497B-DDBC-4E6F-98D5-0D80D33440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195" y="1403725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A841BE91-F9C0-4D78-AF96-649EE3EB4D51}"/>
              </a:ext>
            </a:extLst>
          </p:cNvPr>
          <p:cNvCxnSpPr>
            <a:cxnSpLocks/>
          </p:cNvCxnSpPr>
          <p:nvPr/>
        </p:nvCxnSpPr>
        <p:spPr>
          <a:xfrm>
            <a:off x="3977557" y="1858634"/>
            <a:ext cx="1466" cy="4084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3" name="図 62">
            <a:extLst>
              <a:ext uri="{FF2B5EF4-FFF2-40B4-BE49-F238E27FC236}">
                <a16:creationId xmlns:a16="http://schemas.microsoft.com/office/drawing/2014/main" id="{4DECE322-4C5A-4676-B33C-927461B399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289075" y="2715458"/>
            <a:ext cx="2769730" cy="1270756"/>
          </a:xfrm>
          <a:prstGeom prst="rect">
            <a:avLst/>
          </a:prstGeom>
        </p:spPr>
      </p:pic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8B236841-D63C-47AE-B48A-448126F6EE25}"/>
              </a:ext>
            </a:extLst>
          </p:cNvPr>
          <p:cNvSpPr/>
          <p:nvPr/>
        </p:nvSpPr>
        <p:spPr>
          <a:xfrm>
            <a:off x="3659507" y="2236856"/>
            <a:ext cx="589015" cy="34486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四角形: 角を丸くする 64">
            <a:extLst>
              <a:ext uri="{FF2B5EF4-FFF2-40B4-BE49-F238E27FC236}">
                <a16:creationId xmlns:a16="http://schemas.microsoft.com/office/drawing/2014/main" id="{5F222135-0EE1-4C5D-B932-F09C56BCA793}"/>
              </a:ext>
            </a:extLst>
          </p:cNvPr>
          <p:cNvSpPr/>
          <p:nvPr/>
        </p:nvSpPr>
        <p:spPr>
          <a:xfrm>
            <a:off x="7890277" y="2239980"/>
            <a:ext cx="589015" cy="34486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F4E00A8-0FBA-4E3B-BEF2-80D7384539A4}"/>
              </a:ext>
            </a:extLst>
          </p:cNvPr>
          <p:cNvGrpSpPr/>
          <p:nvPr/>
        </p:nvGrpSpPr>
        <p:grpSpPr>
          <a:xfrm>
            <a:off x="1201866" y="5113346"/>
            <a:ext cx="6885691" cy="1131079"/>
            <a:chOff x="2132473" y="5074546"/>
            <a:chExt cx="6885691" cy="1131079"/>
          </a:xfrm>
        </p:grpSpPr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EC6DFFA0-0C91-41F7-BAF0-02770BA09D37}"/>
                </a:ext>
              </a:extLst>
            </p:cNvPr>
            <p:cNvSpPr txBox="1"/>
            <p:nvPr/>
          </p:nvSpPr>
          <p:spPr>
            <a:xfrm>
              <a:off x="2178305" y="5074546"/>
              <a:ext cx="683985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「ブロック」から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種類をそれぞれ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金鉱石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」「</a:t>
              </a:r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鉄鉱石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16E2B5BE-646A-4D8C-8401-DE86A6734C7B}"/>
                </a:ext>
              </a:extLst>
            </p:cNvPr>
            <p:cNvSpPr txBox="1"/>
            <p:nvPr/>
          </p:nvSpPr>
          <p:spPr>
            <a:xfrm>
              <a:off x="5327814" y="515913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5D3D30F4-420E-43CD-A00A-196ED42FC876}"/>
                </a:ext>
              </a:extLst>
            </p:cNvPr>
            <p:cNvSpPr txBox="1"/>
            <p:nvPr/>
          </p:nvSpPr>
          <p:spPr>
            <a:xfrm>
              <a:off x="6246321" y="5700403"/>
              <a:ext cx="7038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43BD0C4D-C162-471F-8A7E-71B3F6B192D4}"/>
                </a:ext>
              </a:extLst>
            </p:cNvPr>
            <p:cNvSpPr txBox="1"/>
            <p:nvPr/>
          </p:nvSpPr>
          <p:spPr>
            <a:xfrm>
              <a:off x="2132473" y="5696651"/>
              <a:ext cx="7414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しゅるい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0" name="図 69">
              <a:extLst>
                <a:ext uri="{FF2B5EF4-FFF2-40B4-BE49-F238E27FC236}">
                  <a16:creationId xmlns:a16="http://schemas.microsoft.com/office/drawing/2014/main" id="{1B215A68-7451-4BFF-8407-335FD86A8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84506" y="5164734"/>
              <a:ext cx="922100" cy="533446"/>
            </a:xfrm>
            <a:prstGeom prst="rect">
              <a:avLst/>
            </a:prstGeom>
          </p:spPr>
        </p:pic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373D46B5-15BE-445C-8E73-980432D3EC93}"/>
                </a:ext>
              </a:extLst>
            </p:cNvPr>
            <p:cNvSpPr txBox="1"/>
            <p:nvPr/>
          </p:nvSpPr>
          <p:spPr>
            <a:xfrm>
              <a:off x="3939638" y="5696651"/>
              <a:ext cx="9685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きんこうせき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C409CDBE-FD5E-4C73-8B9B-DAADA9161FCD}"/>
                </a:ext>
              </a:extLst>
            </p:cNvPr>
            <p:cNvSpPr txBox="1"/>
            <p:nvPr/>
          </p:nvSpPr>
          <p:spPr>
            <a:xfrm>
              <a:off x="5087646" y="5696651"/>
              <a:ext cx="9685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てっこうせき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2" name="図 61">
            <a:extLst>
              <a:ext uri="{FF2B5EF4-FFF2-40B4-BE49-F238E27FC236}">
                <a16:creationId xmlns:a16="http://schemas.microsoft.com/office/drawing/2014/main" id="{A4A8A6A2-8585-412C-A95C-AB8CC367913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2704681" y="2705678"/>
            <a:ext cx="2654736" cy="1258345"/>
          </a:xfrm>
          <a:prstGeom prst="rect">
            <a:avLst/>
          </a:prstGeom>
        </p:spPr>
      </p:pic>
      <p:pic>
        <p:nvPicPr>
          <p:cNvPr id="73" name="図 72">
            <a:extLst>
              <a:ext uri="{FF2B5EF4-FFF2-40B4-BE49-F238E27FC236}">
                <a16:creationId xmlns:a16="http://schemas.microsoft.com/office/drawing/2014/main" id="{9782F8BA-5444-4A80-B352-3B7DF45752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969" y="1363447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74" name="直線矢印コネクタ 73">
            <a:extLst>
              <a:ext uri="{FF2B5EF4-FFF2-40B4-BE49-F238E27FC236}">
                <a16:creationId xmlns:a16="http://schemas.microsoft.com/office/drawing/2014/main" id="{7F5D00C2-E209-43A1-B036-83E549647AE2}"/>
              </a:ext>
            </a:extLst>
          </p:cNvPr>
          <p:cNvCxnSpPr>
            <a:cxnSpLocks/>
          </p:cNvCxnSpPr>
          <p:nvPr/>
        </p:nvCxnSpPr>
        <p:spPr>
          <a:xfrm>
            <a:off x="8120331" y="1818356"/>
            <a:ext cx="1466" cy="4084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854A21F3-8FD0-49C9-AA69-91B18D0DB764}"/>
              </a:ext>
            </a:extLst>
          </p:cNvPr>
          <p:cNvSpPr txBox="1"/>
          <p:nvPr/>
        </p:nvSpPr>
        <p:spPr>
          <a:xfrm>
            <a:off x="856756" y="1604234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EAF0C7DA-C43C-4CAD-A0BC-76DAD1DE2FA7}"/>
              </a:ext>
            </a:extLst>
          </p:cNvPr>
          <p:cNvSpPr txBox="1"/>
          <p:nvPr/>
        </p:nvSpPr>
        <p:spPr>
          <a:xfrm>
            <a:off x="840058" y="1882223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5AB9A22-F6E3-4060-B605-37534C0FBFEA}"/>
              </a:ext>
            </a:extLst>
          </p:cNvPr>
          <p:cNvSpPr txBox="1"/>
          <p:nvPr/>
        </p:nvSpPr>
        <p:spPr>
          <a:xfrm>
            <a:off x="1810591" y="188444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76DB7AE-A51D-470A-BA5B-46D9E4121E78}"/>
              </a:ext>
            </a:extLst>
          </p:cNvPr>
          <p:cNvSpPr txBox="1"/>
          <p:nvPr/>
        </p:nvSpPr>
        <p:spPr>
          <a:xfrm>
            <a:off x="2720983" y="2248668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027B265-7C2D-4296-800C-A468680B96C5}"/>
              </a:ext>
            </a:extLst>
          </p:cNvPr>
          <p:cNvSpPr txBox="1"/>
          <p:nvPr/>
        </p:nvSpPr>
        <p:spPr>
          <a:xfrm>
            <a:off x="2324600" y="2248668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C6D22C0E-1013-409A-9C53-853472868316}"/>
              </a:ext>
            </a:extLst>
          </p:cNvPr>
          <p:cNvSpPr txBox="1"/>
          <p:nvPr/>
        </p:nvSpPr>
        <p:spPr>
          <a:xfrm>
            <a:off x="6942079" y="2248668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141E9EF-D042-49E6-8454-1707CD6176FC}"/>
              </a:ext>
            </a:extLst>
          </p:cNvPr>
          <p:cNvSpPr txBox="1"/>
          <p:nvPr/>
        </p:nvSpPr>
        <p:spPr>
          <a:xfrm>
            <a:off x="6545696" y="2248668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433D5BF7-AD48-410A-9D3E-9F1982D89BC8}"/>
              </a:ext>
            </a:extLst>
          </p:cNvPr>
          <p:cNvSpPr txBox="1"/>
          <p:nvPr/>
        </p:nvSpPr>
        <p:spPr>
          <a:xfrm>
            <a:off x="4813722" y="3037347"/>
            <a:ext cx="64080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00" dirty="0">
                <a:solidFill>
                  <a:schemeClr val="bg1"/>
                </a:solidFill>
              </a:rPr>
              <a:t>きんこうせき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C90FDF7C-71CC-4429-99E4-9A35AF4F4A0E}"/>
              </a:ext>
            </a:extLst>
          </p:cNvPr>
          <p:cNvSpPr txBox="1"/>
          <p:nvPr/>
        </p:nvSpPr>
        <p:spPr>
          <a:xfrm>
            <a:off x="8522091" y="3028445"/>
            <a:ext cx="640802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00" dirty="0">
                <a:solidFill>
                  <a:schemeClr val="bg1"/>
                </a:solidFill>
              </a:rPr>
              <a:t>てっこうせき</a:t>
            </a:r>
          </a:p>
        </p:txBody>
      </p:sp>
    </p:spTree>
    <p:extLst>
      <p:ext uri="{BB962C8B-B14F-4D97-AF65-F5344CB8AC3E}">
        <p14:creationId xmlns:p14="http://schemas.microsoft.com/office/powerpoint/2010/main" val="13326880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1817C2-BC81-45C9-B8C7-623C8E3AA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08" y="1648417"/>
            <a:ext cx="8619712" cy="31136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033CEE-4E13-448A-81D1-EC1FE606A86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6EBBD76-4FD7-48A8-AF20-A348B835DEE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4866FE5-B35C-4D74-B7CA-34A2FD232FD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005B95-E0CB-48F0-BFEF-6B9E0A274D4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96" name="正方形/長方形 395">
            <a:extLst>
              <a:ext uri="{FF2B5EF4-FFF2-40B4-BE49-F238E27FC236}">
                <a16:creationId xmlns:a16="http://schemas.microsoft.com/office/drawing/2014/main" id="{9C358F5F-EBD4-4DB8-A768-7568281CD5F2}"/>
              </a:ext>
            </a:extLst>
          </p:cNvPr>
          <p:cNvSpPr/>
          <p:nvPr/>
        </p:nvSpPr>
        <p:spPr>
          <a:xfrm>
            <a:off x="403064" y="3338818"/>
            <a:ext cx="8539599" cy="123700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7B4DE829-6DE3-4428-ADC8-E1E67D73FF03}"/>
              </a:ext>
            </a:extLst>
          </p:cNvPr>
          <p:cNvCxnSpPr>
            <a:cxnSpLocks/>
          </p:cNvCxnSpPr>
          <p:nvPr/>
        </p:nvCxnSpPr>
        <p:spPr>
          <a:xfrm flipH="1">
            <a:off x="1970224" y="2767610"/>
            <a:ext cx="73445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図 30">
            <a:extLst>
              <a:ext uri="{FF2B5EF4-FFF2-40B4-BE49-F238E27FC236}">
                <a16:creationId xmlns:a16="http://schemas.microsoft.com/office/drawing/2014/main" id="{5AE05BC7-E358-4042-8D7B-EBDA799784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681" y="2682440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32" name="四角形: 角を丸くする 31">
            <a:extLst>
              <a:ext uri="{FF2B5EF4-FFF2-40B4-BE49-F238E27FC236}">
                <a16:creationId xmlns:a16="http://schemas.microsoft.com/office/drawing/2014/main" id="{E32817A3-E025-4604-8A0E-5F02CBE28F85}"/>
              </a:ext>
            </a:extLst>
          </p:cNvPr>
          <p:cNvSpPr/>
          <p:nvPr/>
        </p:nvSpPr>
        <p:spPr>
          <a:xfrm>
            <a:off x="978014" y="2642776"/>
            <a:ext cx="422947" cy="251426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06B9248-8369-49AA-9BF1-E8765BD650E0}"/>
              </a:ext>
            </a:extLst>
          </p:cNvPr>
          <p:cNvSpPr txBox="1"/>
          <p:nvPr/>
        </p:nvSpPr>
        <p:spPr>
          <a:xfrm>
            <a:off x="1284449" y="4649166"/>
            <a:ext cx="7177502" cy="11310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4983D6B-362A-4536-8E2D-1D55A4FAED70}"/>
              </a:ext>
            </a:extLst>
          </p:cNvPr>
          <p:cNvSpPr txBox="1"/>
          <p:nvPr/>
        </p:nvSpPr>
        <p:spPr>
          <a:xfrm>
            <a:off x="6056566" y="473205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4B4B21C-031F-4F7C-9549-DB8F924A65CC}"/>
              </a:ext>
            </a:extLst>
          </p:cNvPr>
          <p:cNvSpPr txBox="1"/>
          <p:nvPr/>
        </p:nvSpPr>
        <p:spPr>
          <a:xfrm>
            <a:off x="2121759" y="525853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33C8AF5-883B-48DF-B55F-389116CB2414}"/>
              </a:ext>
            </a:extLst>
          </p:cNvPr>
          <p:cNvSpPr txBox="1"/>
          <p:nvPr/>
        </p:nvSpPr>
        <p:spPr>
          <a:xfrm>
            <a:off x="2845333" y="5258534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0E4A8A85-7638-4465-A04B-E8B68EBA8DCF}"/>
              </a:ext>
            </a:extLst>
          </p:cNvPr>
          <p:cNvSpPr txBox="1"/>
          <p:nvPr/>
        </p:nvSpPr>
        <p:spPr>
          <a:xfrm>
            <a:off x="1219133" y="525184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2E3A9E7F-2281-4FAD-897C-32F7D74454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6949" y="4784401"/>
            <a:ext cx="2324301" cy="541067"/>
          </a:xfrm>
          <a:prstGeom prst="rect">
            <a:avLst/>
          </a:prstGeom>
        </p:spPr>
      </p:pic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0F40962E-DF23-4E4A-B00B-6038EE141E53}"/>
              </a:ext>
            </a:extLst>
          </p:cNvPr>
          <p:cNvSpPr txBox="1"/>
          <p:nvPr/>
        </p:nvSpPr>
        <p:spPr>
          <a:xfrm>
            <a:off x="1284449" y="5833520"/>
            <a:ext cx="68078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を選ぶ。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323CCA4-DD78-4A44-A482-4E64EC7723E2}"/>
              </a:ext>
            </a:extLst>
          </p:cNvPr>
          <p:cNvSpPr txBox="1"/>
          <p:nvPr/>
        </p:nvSpPr>
        <p:spPr>
          <a:xfrm>
            <a:off x="5786146" y="592233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3035873D-A3BF-464A-9471-0C778CDDDA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682" y="5952344"/>
            <a:ext cx="1905165" cy="579170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CA180604-209A-4E52-8DCD-E7E9E6DA2F74}"/>
              </a:ext>
            </a:extLst>
          </p:cNvPr>
          <p:cNvSpPr txBox="1"/>
          <p:nvPr/>
        </p:nvSpPr>
        <p:spPr>
          <a:xfrm>
            <a:off x="840058" y="1882223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88ED75E-C27D-4CCB-B4A7-C45BDB9D9AE3}"/>
              </a:ext>
            </a:extLst>
          </p:cNvPr>
          <p:cNvSpPr txBox="1"/>
          <p:nvPr/>
        </p:nvSpPr>
        <p:spPr>
          <a:xfrm>
            <a:off x="1810591" y="188444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60DCA45B-3617-41C6-806F-1951A9899278}"/>
              </a:ext>
            </a:extLst>
          </p:cNvPr>
          <p:cNvSpPr txBox="1"/>
          <p:nvPr/>
        </p:nvSpPr>
        <p:spPr>
          <a:xfrm>
            <a:off x="2720983" y="2248668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62C81CB-E087-4301-9217-058F84FB25E8}"/>
              </a:ext>
            </a:extLst>
          </p:cNvPr>
          <p:cNvSpPr txBox="1"/>
          <p:nvPr/>
        </p:nvSpPr>
        <p:spPr>
          <a:xfrm>
            <a:off x="2324600" y="2248668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741413D-4E40-4BC4-91DF-DF7581E723BB}"/>
              </a:ext>
            </a:extLst>
          </p:cNvPr>
          <p:cNvSpPr txBox="1"/>
          <p:nvPr/>
        </p:nvSpPr>
        <p:spPr>
          <a:xfrm>
            <a:off x="6942079" y="2248668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B0A600D-FA15-4897-ABCE-68C22D43425A}"/>
              </a:ext>
            </a:extLst>
          </p:cNvPr>
          <p:cNvSpPr txBox="1"/>
          <p:nvPr/>
        </p:nvSpPr>
        <p:spPr>
          <a:xfrm>
            <a:off x="6545696" y="2248668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75624F33-3AF0-4292-9F21-882142626AF3}"/>
              </a:ext>
            </a:extLst>
          </p:cNvPr>
          <p:cNvSpPr txBox="1"/>
          <p:nvPr/>
        </p:nvSpPr>
        <p:spPr>
          <a:xfrm>
            <a:off x="1332111" y="2595129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F4F066CD-89E9-4A40-94B3-1821496CB76B}"/>
              </a:ext>
            </a:extLst>
          </p:cNvPr>
          <p:cNvSpPr txBox="1"/>
          <p:nvPr/>
        </p:nvSpPr>
        <p:spPr>
          <a:xfrm>
            <a:off x="935728" y="2595129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B4DC3A8-838D-497A-AFDE-3156FB231500}"/>
              </a:ext>
            </a:extLst>
          </p:cNvPr>
          <p:cNvSpPr txBox="1"/>
          <p:nvPr/>
        </p:nvSpPr>
        <p:spPr>
          <a:xfrm>
            <a:off x="856756" y="1604234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9CCCFAF5-A41A-4C20-B09E-CCEF7DFA7DD6}"/>
              </a:ext>
            </a:extLst>
          </p:cNvPr>
          <p:cNvSpPr txBox="1"/>
          <p:nvPr/>
        </p:nvSpPr>
        <p:spPr>
          <a:xfrm>
            <a:off x="901148" y="2885182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すべ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E57C194-B3D7-4438-9169-6D4F8DC9EE56}"/>
              </a:ext>
            </a:extLst>
          </p:cNvPr>
          <p:cNvSpPr txBox="1"/>
          <p:nvPr/>
        </p:nvSpPr>
        <p:spPr>
          <a:xfrm>
            <a:off x="5125333" y="4804776"/>
            <a:ext cx="540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E33C530-71FD-495F-A3C6-0E7D286B719E}"/>
              </a:ext>
            </a:extLst>
          </p:cNvPr>
          <p:cNvSpPr txBox="1"/>
          <p:nvPr/>
        </p:nvSpPr>
        <p:spPr>
          <a:xfrm>
            <a:off x="4485669" y="480477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5C4D027-3722-4312-9D26-8886B1CE8987}"/>
              </a:ext>
            </a:extLst>
          </p:cNvPr>
          <p:cNvSpPr txBox="1"/>
          <p:nvPr/>
        </p:nvSpPr>
        <p:spPr>
          <a:xfrm>
            <a:off x="4457792" y="600140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すべ</a:t>
            </a:r>
          </a:p>
        </p:txBody>
      </p:sp>
    </p:spTree>
    <p:extLst>
      <p:ext uri="{BB962C8B-B14F-4D97-AF65-F5344CB8AC3E}">
        <p14:creationId xmlns:p14="http://schemas.microsoft.com/office/powerpoint/2010/main" val="38438852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1817C2-BC81-45C9-B8C7-623C8E3AA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08" y="1648417"/>
            <a:ext cx="8619712" cy="31136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033CEE-4E13-448A-81D1-EC1FE606A86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6EBBD76-4FD7-48A8-AF20-A348B835DEE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4866FE5-B35C-4D74-B7CA-34A2FD232FD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005B95-E0CB-48F0-BFEF-6B9E0A274D4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B283893-F015-4807-8F5B-48CEA8E94733}"/>
              </a:ext>
            </a:extLst>
          </p:cNvPr>
          <p:cNvSpPr txBox="1"/>
          <p:nvPr/>
        </p:nvSpPr>
        <p:spPr>
          <a:xfrm>
            <a:off x="840058" y="1882223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8DC24E6-37C6-4109-A47A-B727A576AA0E}"/>
              </a:ext>
            </a:extLst>
          </p:cNvPr>
          <p:cNvSpPr txBox="1"/>
          <p:nvPr/>
        </p:nvSpPr>
        <p:spPr>
          <a:xfrm>
            <a:off x="1810591" y="188444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2ED580D-F91C-4425-BBB6-EA7E1A48E2E6}"/>
              </a:ext>
            </a:extLst>
          </p:cNvPr>
          <p:cNvSpPr txBox="1"/>
          <p:nvPr/>
        </p:nvSpPr>
        <p:spPr>
          <a:xfrm>
            <a:off x="2720983" y="2248668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088F089-7C0D-477E-91D5-5945A28DB1D6}"/>
              </a:ext>
            </a:extLst>
          </p:cNvPr>
          <p:cNvSpPr txBox="1"/>
          <p:nvPr/>
        </p:nvSpPr>
        <p:spPr>
          <a:xfrm>
            <a:off x="2324600" y="2248668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2F2D09D-924E-4CB6-986F-2F4CCD91281E}"/>
              </a:ext>
            </a:extLst>
          </p:cNvPr>
          <p:cNvSpPr txBox="1"/>
          <p:nvPr/>
        </p:nvSpPr>
        <p:spPr>
          <a:xfrm>
            <a:off x="6942079" y="2248668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A76CBEC-6FB3-4B0A-BD1D-3AE460CF2DDC}"/>
              </a:ext>
            </a:extLst>
          </p:cNvPr>
          <p:cNvSpPr txBox="1"/>
          <p:nvPr/>
        </p:nvSpPr>
        <p:spPr>
          <a:xfrm>
            <a:off x="6545696" y="2248668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8AB8573-1F30-41F8-961E-04BA12C53748}"/>
              </a:ext>
            </a:extLst>
          </p:cNvPr>
          <p:cNvSpPr txBox="1"/>
          <p:nvPr/>
        </p:nvSpPr>
        <p:spPr>
          <a:xfrm>
            <a:off x="1332111" y="2595129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73FB2BA-6917-45FD-A406-73A15361BB82}"/>
              </a:ext>
            </a:extLst>
          </p:cNvPr>
          <p:cNvSpPr txBox="1"/>
          <p:nvPr/>
        </p:nvSpPr>
        <p:spPr>
          <a:xfrm>
            <a:off x="935728" y="2595129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C1DF538-D8ED-4301-B697-44226AAF19D1}"/>
              </a:ext>
            </a:extLst>
          </p:cNvPr>
          <p:cNvSpPr txBox="1"/>
          <p:nvPr/>
        </p:nvSpPr>
        <p:spPr>
          <a:xfrm>
            <a:off x="856756" y="1604234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E52CB48-014F-4158-8AFE-8D6E3935F36B}"/>
              </a:ext>
            </a:extLst>
          </p:cNvPr>
          <p:cNvSpPr txBox="1"/>
          <p:nvPr/>
        </p:nvSpPr>
        <p:spPr>
          <a:xfrm>
            <a:off x="901148" y="2885182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すべ</a:t>
            </a:r>
          </a:p>
        </p:txBody>
      </p:sp>
      <p:sp>
        <p:nvSpPr>
          <p:cNvPr id="46" name="正方形/長方形 45">
            <a:extLst>
              <a:ext uri="{FF2B5EF4-FFF2-40B4-BE49-F238E27FC236}">
                <a16:creationId xmlns:a16="http://schemas.microsoft.com/office/drawing/2014/main" id="{E622D6DC-7C61-4627-8404-5FA6F9BA968B}"/>
              </a:ext>
            </a:extLst>
          </p:cNvPr>
          <p:cNvSpPr/>
          <p:nvPr/>
        </p:nvSpPr>
        <p:spPr>
          <a:xfrm>
            <a:off x="467017" y="3788153"/>
            <a:ext cx="1504396" cy="61153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7" name="六角形 46">
            <a:extLst>
              <a:ext uri="{FF2B5EF4-FFF2-40B4-BE49-F238E27FC236}">
                <a16:creationId xmlns:a16="http://schemas.microsoft.com/office/drawing/2014/main" id="{FDA6339E-9B7F-4574-A781-C7F05D160506}"/>
              </a:ext>
            </a:extLst>
          </p:cNvPr>
          <p:cNvSpPr/>
          <p:nvPr/>
        </p:nvSpPr>
        <p:spPr>
          <a:xfrm>
            <a:off x="713064" y="3405931"/>
            <a:ext cx="3691157" cy="352338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8" name="六角形 47">
            <a:extLst>
              <a:ext uri="{FF2B5EF4-FFF2-40B4-BE49-F238E27FC236}">
                <a16:creationId xmlns:a16="http://schemas.microsoft.com/office/drawing/2014/main" id="{3D02178F-6482-4A28-8D30-B5E17690CFF2}"/>
              </a:ext>
            </a:extLst>
          </p:cNvPr>
          <p:cNvSpPr/>
          <p:nvPr/>
        </p:nvSpPr>
        <p:spPr>
          <a:xfrm>
            <a:off x="4925736" y="3414320"/>
            <a:ext cx="3691157" cy="352338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3C8AC2E0-18B4-4ED7-90FA-FE3DEC90F5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404221" y="2527355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E4A82C0D-FEAD-43DC-952A-38405D473FE4}"/>
              </a:ext>
            </a:extLst>
          </p:cNvPr>
          <p:cNvCxnSpPr>
            <a:cxnSpLocks/>
          </p:cNvCxnSpPr>
          <p:nvPr/>
        </p:nvCxnSpPr>
        <p:spPr>
          <a:xfrm>
            <a:off x="4615826" y="3004074"/>
            <a:ext cx="0" cy="3719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2E6AD499-947D-4607-8253-3678EAAB79D7}"/>
              </a:ext>
            </a:extLst>
          </p:cNvPr>
          <p:cNvSpPr txBox="1"/>
          <p:nvPr/>
        </p:nvSpPr>
        <p:spPr>
          <a:xfrm>
            <a:off x="1447155" y="4868351"/>
            <a:ext cx="383926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13CB24F-DA1C-49F6-AB65-ED0D7C375EB3}"/>
              </a:ext>
            </a:extLst>
          </p:cNvPr>
          <p:cNvSpPr txBox="1"/>
          <p:nvPr/>
        </p:nvSpPr>
        <p:spPr>
          <a:xfrm>
            <a:off x="1658617" y="4954082"/>
            <a:ext cx="669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09CE183-4AAE-4AA7-A355-2A24EF1D9EE7}"/>
              </a:ext>
            </a:extLst>
          </p:cNvPr>
          <p:cNvSpPr txBox="1"/>
          <p:nvPr/>
        </p:nvSpPr>
        <p:spPr>
          <a:xfrm>
            <a:off x="4360791" y="495345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6C21AAC2-63D7-4AC0-AB03-DFD1BC64F7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0488" y="4790047"/>
            <a:ext cx="1220548" cy="844520"/>
          </a:xfrm>
          <a:prstGeom prst="rect">
            <a:avLst/>
          </a:prstGeom>
        </p:spPr>
      </p:pic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30A6DEA3-5FDE-4E97-A492-50B3D5804386}"/>
              </a:ext>
            </a:extLst>
          </p:cNvPr>
          <p:cNvGrpSpPr/>
          <p:nvPr/>
        </p:nvGrpSpPr>
        <p:grpSpPr>
          <a:xfrm>
            <a:off x="1447155" y="5640525"/>
            <a:ext cx="6772425" cy="844520"/>
            <a:chOff x="2171107" y="5666913"/>
            <a:chExt cx="6772425" cy="844520"/>
          </a:xfrm>
        </p:grpSpPr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D19CAB1F-BD34-4094-9778-896280C093E2}"/>
                </a:ext>
              </a:extLst>
            </p:cNvPr>
            <p:cNvSpPr txBox="1"/>
            <p:nvPr/>
          </p:nvSpPr>
          <p:spPr>
            <a:xfrm>
              <a:off x="2171107" y="5745644"/>
              <a:ext cx="67724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E915125D-817E-49A8-9E8F-64FCEACCD7C9}"/>
                </a:ext>
              </a:extLst>
            </p:cNvPr>
            <p:cNvSpPr txBox="1"/>
            <p:nvPr/>
          </p:nvSpPr>
          <p:spPr>
            <a:xfrm>
              <a:off x="2382570" y="5814597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8A0B249B-FE09-46C6-98C6-1D30AE463E02}"/>
                </a:ext>
              </a:extLst>
            </p:cNvPr>
            <p:cNvSpPr txBox="1"/>
            <p:nvPr/>
          </p:nvSpPr>
          <p:spPr>
            <a:xfrm>
              <a:off x="5546016" y="581459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40777BE6-C99D-4ABE-A691-AA7DA4D92DA8}"/>
                </a:ext>
              </a:extLst>
            </p:cNvPr>
            <p:cNvSpPr txBox="1"/>
            <p:nvPr/>
          </p:nvSpPr>
          <p:spPr>
            <a:xfrm>
              <a:off x="7581212" y="582658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EC116996-B652-4664-A88C-861AEF373CB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13381" y="5666913"/>
              <a:ext cx="1220548" cy="844520"/>
            </a:xfrm>
            <a:prstGeom prst="rect">
              <a:avLst/>
            </a:prstGeom>
          </p:spPr>
        </p:pic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0802DC6B-6C28-47FC-B2B7-D8ED541AC5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90024" y="5866416"/>
              <a:ext cx="1783235" cy="411516"/>
            </a:xfrm>
            <a:prstGeom prst="rect">
              <a:avLst/>
            </a:prstGeom>
          </p:spPr>
        </p:pic>
      </p:grp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02C7533-5100-4B5E-B253-68BA899167C5}"/>
              </a:ext>
            </a:extLst>
          </p:cNvPr>
          <p:cNvSpPr txBox="1"/>
          <p:nvPr/>
        </p:nvSpPr>
        <p:spPr>
          <a:xfrm>
            <a:off x="3330397" y="4781613"/>
            <a:ext cx="394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しん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38005587-59B2-454B-A15B-94784F3AAFBD}"/>
              </a:ext>
            </a:extLst>
          </p:cNvPr>
          <p:cNvSpPr txBox="1"/>
          <p:nvPr/>
        </p:nvSpPr>
        <p:spPr>
          <a:xfrm>
            <a:off x="5940771" y="5627617"/>
            <a:ext cx="394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20531326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1817C2-BC81-45C9-B8C7-623C8E3AA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08" y="1648417"/>
            <a:ext cx="8619712" cy="31136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033CEE-4E13-448A-81D1-EC1FE606A86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6EBBD76-4FD7-48A8-AF20-A348B835DEE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4866FE5-B35C-4D74-B7CA-34A2FD232FD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005B95-E0CB-48F0-BFEF-6B9E0A274D4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B283893-F015-4807-8F5B-48CEA8E94733}"/>
              </a:ext>
            </a:extLst>
          </p:cNvPr>
          <p:cNvSpPr txBox="1"/>
          <p:nvPr/>
        </p:nvSpPr>
        <p:spPr>
          <a:xfrm>
            <a:off x="840058" y="1882223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8DC24E6-37C6-4109-A47A-B727A576AA0E}"/>
              </a:ext>
            </a:extLst>
          </p:cNvPr>
          <p:cNvSpPr txBox="1"/>
          <p:nvPr/>
        </p:nvSpPr>
        <p:spPr>
          <a:xfrm>
            <a:off x="1810591" y="188444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2ED580D-F91C-4425-BBB6-EA7E1A48E2E6}"/>
              </a:ext>
            </a:extLst>
          </p:cNvPr>
          <p:cNvSpPr txBox="1"/>
          <p:nvPr/>
        </p:nvSpPr>
        <p:spPr>
          <a:xfrm>
            <a:off x="2720983" y="2248668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088F089-7C0D-477E-91D5-5945A28DB1D6}"/>
              </a:ext>
            </a:extLst>
          </p:cNvPr>
          <p:cNvSpPr txBox="1"/>
          <p:nvPr/>
        </p:nvSpPr>
        <p:spPr>
          <a:xfrm>
            <a:off x="2324600" y="2248668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2F2D09D-924E-4CB6-986F-2F4CCD91281E}"/>
              </a:ext>
            </a:extLst>
          </p:cNvPr>
          <p:cNvSpPr txBox="1"/>
          <p:nvPr/>
        </p:nvSpPr>
        <p:spPr>
          <a:xfrm>
            <a:off x="6942079" y="2248668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A76CBEC-6FB3-4B0A-BD1D-3AE460CF2DDC}"/>
              </a:ext>
            </a:extLst>
          </p:cNvPr>
          <p:cNvSpPr txBox="1"/>
          <p:nvPr/>
        </p:nvSpPr>
        <p:spPr>
          <a:xfrm>
            <a:off x="6545696" y="2248668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8AB8573-1F30-41F8-961E-04BA12C53748}"/>
              </a:ext>
            </a:extLst>
          </p:cNvPr>
          <p:cNvSpPr txBox="1"/>
          <p:nvPr/>
        </p:nvSpPr>
        <p:spPr>
          <a:xfrm>
            <a:off x="1332111" y="2595129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73FB2BA-6917-45FD-A406-73A15361BB82}"/>
              </a:ext>
            </a:extLst>
          </p:cNvPr>
          <p:cNvSpPr txBox="1"/>
          <p:nvPr/>
        </p:nvSpPr>
        <p:spPr>
          <a:xfrm>
            <a:off x="935728" y="2595129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C1DF538-D8ED-4301-B697-44226AAF19D1}"/>
              </a:ext>
            </a:extLst>
          </p:cNvPr>
          <p:cNvSpPr txBox="1"/>
          <p:nvPr/>
        </p:nvSpPr>
        <p:spPr>
          <a:xfrm>
            <a:off x="856756" y="1604234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E52CB48-014F-4158-8AFE-8D6E3935F36B}"/>
              </a:ext>
            </a:extLst>
          </p:cNvPr>
          <p:cNvSpPr txBox="1"/>
          <p:nvPr/>
        </p:nvSpPr>
        <p:spPr>
          <a:xfrm>
            <a:off x="901148" y="2885182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すべ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5B4030C-C225-4652-AD4B-246502C3E20A}"/>
              </a:ext>
            </a:extLst>
          </p:cNvPr>
          <p:cNvSpPr txBox="1"/>
          <p:nvPr/>
        </p:nvSpPr>
        <p:spPr>
          <a:xfrm>
            <a:off x="2737761" y="3399386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4550A3E-7F8C-4BC8-A885-001ECDCABD40}"/>
              </a:ext>
            </a:extLst>
          </p:cNvPr>
          <p:cNvSpPr txBox="1"/>
          <p:nvPr/>
        </p:nvSpPr>
        <p:spPr>
          <a:xfrm>
            <a:off x="2316211" y="3399386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663816C-DCF3-4489-B896-812E773E2A7B}"/>
              </a:ext>
            </a:extLst>
          </p:cNvPr>
          <p:cNvSpPr txBox="1"/>
          <p:nvPr/>
        </p:nvSpPr>
        <p:spPr>
          <a:xfrm>
            <a:off x="6958857" y="3399386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BE216A3-DC81-468E-BC43-F76EA73B3C9E}"/>
              </a:ext>
            </a:extLst>
          </p:cNvPr>
          <p:cNvSpPr txBox="1"/>
          <p:nvPr/>
        </p:nvSpPr>
        <p:spPr>
          <a:xfrm>
            <a:off x="6537307" y="3399386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8159D864-78E0-4B29-90CE-9B462C303D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73632" y="2724171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AE5D6C0D-D2C6-43AA-95DE-86FD9E0602A1}"/>
              </a:ext>
            </a:extLst>
          </p:cNvPr>
          <p:cNvCxnSpPr>
            <a:cxnSpLocks/>
          </p:cNvCxnSpPr>
          <p:nvPr/>
        </p:nvCxnSpPr>
        <p:spPr>
          <a:xfrm>
            <a:off x="3703899" y="3205235"/>
            <a:ext cx="0" cy="26904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616C1E9E-34FC-4A3C-B53C-FA836C0F9855}"/>
              </a:ext>
            </a:extLst>
          </p:cNvPr>
          <p:cNvSpPr/>
          <p:nvPr/>
        </p:nvSpPr>
        <p:spPr>
          <a:xfrm>
            <a:off x="3703900" y="3420833"/>
            <a:ext cx="540315" cy="331413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四角形: 角を丸くする 48">
            <a:extLst>
              <a:ext uri="{FF2B5EF4-FFF2-40B4-BE49-F238E27FC236}">
                <a16:creationId xmlns:a16="http://schemas.microsoft.com/office/drawing/2014/main" id="{DF608EE8-8C1D-4D81-8A0B-1CDB83150BBA}"/>
              </a:ext>
            </a:extLst>
          </p:cNvPr>
          <p:cNvSpPr/>
          <p:nvPr/>
        </p:nvSpPr>
        <p:spPr>
          <a:xfrm>
            <a:off x="7914309" y="3411176"/>
            <a:ext cx="540315" cy="331413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50" name="直線矢印コネクタ 49">
            <a:extLst>
              <a:ext uri="{FF2B5EF4-FFF2-40B4-BE49-F238E27FC236}">
                <a16:creationId xmlns:a16="http://schemas.microsoft.com/office/drawing/2014/main" id="{999E2285-5F29-4DB7-9DA9-1DB2A28C3AB6}"/>
              </a:ext>
            </a:extLst>
          </p:cNvPr>
          <p:cNvCxnSpPr>
            <a:cxnSpLocks/>
          </p:cNvCxnSpPr>
          <p:nvPr/>
        </p:nvCxnSpPr>
        <p:spPr>
          <a:xfrm>
            <a:off x="2730339" y="3205235"/>
            <a:ext cx="0" cy="2395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図 50">
            <a:extLst>
              <a:ext uri="{FF2B5EF4-FFF2-40B4-BE49-F238E27FC236}">
                <a16:creationId xmlns:a16="http://schemas.microsoft.com/office/drawing/2014/main" id="{CB1C9923-E6E7-4008-9546-D133066E8F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182" y="2716764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45599EE9-7531-4837-B470-83366C7CF833}"/>
              </a:ext>
            </a:extLst>
          </p:cNvPr>
          <p:cNvSpPr/>
          <p:nvPr/>
        </p:nvSpPr>
        <p:spPr>
          <a:xfrm>
            <a:off x="2401867" y="3427356"/>
            <a:ext cx="351100" cy="30220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3" name="図 52">
            <a:extLst>
              <a:ext uri="{FF2B5EF4-FFF2-40B4-BE49-F238E27FC236}">
                <a16:creationId xmlns:a16="http://schemas.microsoft.com/office/drawing/2014/main" id="{25AA7742-A43D-4783-ABF3-E595E545D3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26913" y="2679226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B9411FB5-EC95-4A7F-8EFA-0C2D269FC287}"/>
              </a:ext>
            </a:extLst>
          </p:cNvPr>
          <p:cNvCxnSpPr>
            <a:cxnSpLocks/>
          </p:cNvCxnSpPr>
          <p:nvPr/>
        </p:nvCxnSpPr>
        <p:spPr>
          <a:xfrm>
            <a:off x="7757180" y="3156558"/>
            <a:ext cx="0" cy="27277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A072C0AC-3707-4FDB-BF55-40FA90DC29DA}"/>
              </a:ext>
            </a:extLst>
          </p:cNvPr>
          <p:cNvCxnSpPr>
            <a:cxnSpLocks/>
            <a:stCxn id="69" idx="2"/>
          </p:cNvCxnSpPr>
          <p:nvPr/>
        </p:nvCxnSpPr>
        <p:spPr>
          <a:xfrm flipH="1">
            <a:off x="6800507" y="3156558"/>
            <a:ext cx="1" cy="274038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図 68">
            <a:extLst>
              <a:ext uri="{FF2B5EF4-FFF2-40B4-BE49-F238E27FC236}">
                <a16:creationId xmlns:a16="http://schemas.microsoft.com/office/drawing/2014/main" id="{B977DBB7-013D-4127-A08A-CABDD8ACD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3351" y="268421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144645D6-8EDD-4B9B-983E-34277690183F}"/>
              </a:ext>
            </a:extLst>
          </p:cNvPr>
          <p:cNvSpPr/>
          <p:nvPr/>
        </p:nvSpPr>
        <p:spPr>
          <a:xfrm>
            <a:off x="6601913" y="3427356"/>
            <a:ext cx="351100" cy="30220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0B8329E3-0CD3-4D4E-90DC-952214B6597C}"/>
              </a:ext>
            </a:extLst>
          </p:cNvPr>
          <p:cNvGrpSpPr/>
          <p:nvPr/>
        </p:nvGrpSpPr>
        <p:grpSpPr>
          <a:xfrm>
            <a:off x="934641" y="4886608"/>
            <a:ext cx="6835806" cy="577081"/>
            <a:chOff x="2147804" y="3916583"/>
            <a:chExt cx="6835806" cy="577081"/>
          </a:xfrm>
        </p:grpSpPr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AFC9B2CE-7FC5-4DF1-94C8-6335954B5B0C}"/>
                </a:ext>
              </a:extLst>
            </p:cNvPr>
            <p:cNvSpPr txBox="1"/>
            <p:nvPr/>
          </p:nvSpPr>
          <p:spPr>
            <a:xfrm>
              <a:off x="2147804" y="3916583"/>
              <a:ext cx="683580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B7920515-0883-42B1-A049-7341B9049E11}"/>
                </a:ext>
              </a:extLst>
            </p:cNvPr>
            <p:cNvSpPr txBox="1"/>
            <p:nvPr/>
          </p:nvSpPr>
          <p:spPr>
            <a:xfrm>
              <a:off x="2359266" y="3985536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5755F055-FC79-4CC4-8C6F-210771042303}"/>
                </a:ext>
              </a:extLst>
            </p:cNvPr>
            <p:cNvSpPr txBox="1"/>
            <p:nvPr/>
          </p:nvSpPr>
          <p:spPr>
            <a:xfrm>
              <a:off x="5299768" y="398902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BD28FD85-1F63-4F1A-8B26-31E3FD0A47D3}"/>
                </a:ext>
              </a:extLst>
            </p:cNvPr>
            <p:cNvSpPr txBox="1"/>
            <p:nvPr/>
          </p:nvSpPr>
          <p:spPr>
            <a:xfrm>
              <a:off x="7787600" y="398497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4A24EE63-FC8D-4F2A-85B9-8E12E920E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19895" y="4082012"/>
              <a:ext cx="1585097" cy="396274"/>
            </a:xfrm>
            <a:prstGeom prst="rect">
              <a:avLst/>
            </a:prstGeom>
          </p:spPr>
        </p:pic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9B8ACD2B-AB60-4ECA-9F3F-1E570FF92B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75070" y="4042090"/>
              <a:ext cx="1783235" cy="411516"/>
            </a:xfrm>
            <a:prstGeom prst="rect">
              <a:avLst/>
            </a:prstGeom>
          </p:spPr>
        </p:pic>
      </p:grp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BB75C964-D27A-4385-8A5F-4BBAF36DA15B}"/>
              </a:ext>
            </a:extLst>
          </p:cNvPr>
          <p:cNvSpPr txBox="1"/>
          <p:nvPr/>
        </p:nvSpPr>
        <p:spPr>
          <a:xfrm>
            <a:off x="996256" y="5446904"/>
            <a:ext cx="709130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9" name="図 78">
            <a:extLst>
              <a:ext uri="{FF2B5EF4-FFF2-40B4-BE49-F238E27FC236}">
                <a16:creationId xmlns:a16="http://schemas.microsoft.com/office/drawing/2014/main" id="{6DEF8C27-9A3B-4A22-B295-75669C1FD2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38568" y="5596153"/>
            <a:ext cx="3810330" cy="403895"/>
          </a:xfrm>
          <a:prstGeom prst="rect">
            <a:avLst/>
          </a:prstGeom>
          <a:noFill/>
        </p:spPr>
      </p:pic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13728A66-D2DE-420A-AE29-BDEA739387BC}"/>
              </a:ext>
            </a:extLst>
          </p:cNvPr>
          <p:cNvSpPr txBox="1"/>
          <p:nvPr/>
        </p:nvSpPr>
        <p:spPr>
          <a:xfrm>
            <a:off x="7339534" y="552811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EC0AF74-6AE4-4C8E-AD85-A39476247AF1}"/>
              </a:ext>
            </a:extLst>
          </p:cNvPr>
          <p:cNvSpPr txBox="1"/>
          <p:nvPr/>
        </p:nvSpPr>
        <p:spPr>
          <a:xfrm>
            <a:off x="1837267" y="607572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317122C9-0A46-4D9E-A5CD-FA96B2402AB9}"/>
              </a:ext>
            </a:extLst>
          </p:cNvPr>
          <p:cNvSpPr txBox="1"/>
          <p:nvPr/>
        </p:nvSpPr>
        <p:spPr>
          <a:xfrm>
            <a:off x="2560841" y="6075724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8009C671-4C88-458B-B7FF-0FB6CB401CD1}"/>
              </a:ext>
            </a:extLst>
          </p:cNvPr>
          <p:cNvSpPr txBox="1"/>
          <p:nvPr/>
        </p:nvSpPr>
        <p:spPr>
          <a:xfrm>
            <a:off x="934641" y="606903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F0B70372-DCF0-4A78-BF53-ABFFDA8BD079}"/>
              </a:ext>
            </a:extLst>
          </p:cNvPr>
          <p:cNvSpPr txBox="1"/>
          <p:nvPr/>
        </p:nvSpPr>
        <p:spPr>
          <a:xfrm>
            <a:off x="6401764" y="5574283"/>
            <a:ext cx="540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0552988B-C361-456A-89DE-1584A52E8246}"/>
              </a:ext>
            </a:extLst>
          </p:cNvPr>
          <p:cNvSpPr txBox="1"/>
          <p:nvPr/>
        </p:nvSpPr>
        <p:spPr>
          <a:xfrm>
            <a:off x="5745210" y="5574283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86" name="正方形/長方形 85">
            <a:extLst>
              <a:ext uri="{FF2B5EF4-FFF2-40B4-BE49-F238E27FC236}">
                <a16:creationId xmlns:a16="http://schemas.microsoft.com/office/drawing/2014/main" id="{0DA8E5A7-E968-4CF3-A065-B0526BB1C725}"/>
              </a:ext>
            </a:extLst>
          </p:cNvPr>
          <p:cNvSpPr/>
          <p:nvPr/>
        </p:nvSpPr>
        <p:spPr>
          <a:xfrm>
            <a:off x="467017" y="3788153"/>
            <a:ext cx="1504396" cy="61153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036725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1817C2-BC81-45C9-B8C7-623C8E3AA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08" y="1648417"/>
            <a:ext cx="8619712" cy="31136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033CEE-4E13-448A-81D1-EC1FE606A86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6EBBD76-4FD7-48A8-AF20-A348B835DEE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4866FE5-B35C-4D74-B7CA-34A2FD232FD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005B95-E0CB-48F0-BFEF-6B9E0A274D4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FEBAE615-2D73-4F4F-8006-F65DD62A3A17}"/>
              </a:ext>
            </a:extLst>
          </p:cNvPr>
          <p:cNvSpPr/>
          <p:nvPr/>
        </p:nvSpPr>
        <p:spPr>
          <a:xfrm>
            <a:off x="3659507" y="3429000"/>
            <a:ext cx="589015" cy="34486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8600C630-B709-4F96-99F1-0FB1CDC3018B}"/>
              </a:ext>
            </a:extLst>
          </p:cNvPr>
          <p:cNvSpPr/>
          <p:nvPr/>
        </p:nvSpPr>
        <p:spPr>
          <a:xfrm>
            <a:off x="7890277" y="3432124"/>
            <a:ext cx="589015" cy="34486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C0518C6E-9095-459D-970D-4DB3B6661DD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704681" y="3902037"/>
            <a:ext cx="2654736" cy="124991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9C97B8C-E378-4707-969D-353BA3767C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4906" y="3946044"/>
            <a:ext cx="2738765" cy="1161900"/>
          </a:xfrm>
          <a:prstGeom prst="rect">
            <a:avLst/>
          </a:prstGeom>
        </p:spPr>
      </p:pic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B283893-F015-4807-8F5B-48CEA8E94733}"/>
              </a:ext>
            </a:extLst>
          </p:cNvPr>
          <p:cNvSpPr txBox="1"/>
          <p:nvPr/>
        </p:nvSpPr>
        <p:spPr>
          <a:xfrm>
            <a:off x="840058" y="1882223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8DC24E6-37C6-4109-A47A-B727A576AA0E}"/>
              </a:ext>
            </a:extLst>
          </p:cNvPr>
          <p:cNvSpPr txBox="1"/>
          <p:nvPr/>
        </p:nvSpPr>
        <p:spPr>
          <a:xfrm>
            <a:off x="1810591" y="188444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2ED580D-F91C-4425-BBB6-EA7E1A48E2E6}"/>
              </a:ext>
            </a:extLst>
          </p:cNvPr>
          <p:cNvSpPr txBox="1"/>
          <p:nvPr/>
        </p:nvSpPr>
        <p:spPr>
          <a:xfrm>
            <a:off x="2720983" y="2248668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088F089-7C0D-477E-91D5-5945A28DB1D6}"/>
              </a:ext>
            </a:extLst>
          </p:cNvPr>
          <p:cNvSpPr txBox="1"/>
          <p:nvPr/>
        </p:nvSpPr>
        <p:spPr>
          <a:xfrm>
            <a:off x="2324600" y="2248668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2F2D09D-924E-4CB6-986F-2F4CCD91281E}"/>
              </a:ext>
            </a:extLst>
          </p:cNvPr>
          <p:cNvSpPr txBox="1"/>
          <p:nvPr/>
        </p:nvSpPr>
        <p:spPr>
          <a:xfrm>
            <a:off x="6942079" y="2248668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A76CBEC-6FB3-4B0A-BD1D-3AE460CF2DDC}"/>
              </a:ext>
            </a:extLst>
          </p:cNvPr>
          <p:cNvSpPr txBox="1"/>
          <p:nvPr/>
        </p:nvSpPr>
        <p:spPr>
          <a:xfrm>
            <a:off x="6545696" y="2248668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8AB8573-1F30-41F8-961E-04BA12C53748}"/>
              </a:ext>
            </a:extLst>
          </p:cNvPr>
          <p:cNvSpPr txBox="1"/>
          <p:nvPr/>
        </p:nvSpPr>
        <p:spPr>
          <a:xfrm>
            <a:off x="1332111" y="2595129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73FB2BA-6917-45FD-A406-73A15361BB82}"/>
              </a:ext>
            </a:extLst>
          </p:cNvPr>
          <p:cNvSpPr txBox="1"/>
          <p:nvPr/>
        </p:nvSpPr>
        <p:spPr>
          <a:xfrm>
            <a:off x="935728" y="2595129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C1DF538-D8ED-4301-B697-44226AAF19D1}"/>
              </a:ext>
            </a:extLst>
          </p:cNvPr>
          <p:cNvSpPr txBox="1"/>
          <p:nvPr/>
        </p:nvSpPr>
        <p:spPr>
          <a:xfrm>
            <a:off x="856756" y="1604234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E52CB48-014F-4158-8AFE-8D6E3935F36B}"/>
              </a:ext>
            </a:extLst>
          </p:cNvPr>
          <p:cNvSpPr txBox="1"/>
          <p:nvPr/>
        </p:nvSpPr>
        <p:spPr>
          <a:xfrm>
            <a:off x="901148" y="2885182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すべ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5B4030C-C225-4652-AD4B-246502C3E20A}"/>
              </a:ext>
            </a:extLst>
          </p:cNvPr>
          <p:cNvSpPr txBox="1"/>
          <p:nvPr/>
        </p:nvSpPr>
        <p:spPr>
          <a:xfrm>
            <a:off x="2737761" y="3399386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4550A3E-7F8C-4BC8-A885-001ECDCABD40}"/>
              </a:ext>
            </a:extLst>
          </p:cNvPr>
          <p:cNvSpPr txBox="1"/>
          <p:nvPr/>
        </p:nvSpPr>
        <p:spPr>
          <a:xfrm>
            <a:off x="2316211" y="3399386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663816C-DCF3-4489-B896-812E773E2A7B}"/>
              </a:ext>
            </a:extLst>
          </p:cNvPr>
          <p:cNvSpPr txBox="1"/>
          <p:nvPr/>
        </p:nvSpPr>
        <p:spPr>
          <a:xfrm>
            <a:off x="6958857" y="3399386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BE216A3-DC81-468E-BC43-F76EA73B3C9E}"/>
              </a:ext>
            </a:extLst>
          </p:cNvPr>
          <p:cNvSpPr txBox="1"/>
          <p:nvPr/>
        </p:nvSpPr>
        <p:spPr>
          <a:xfrm>
            <a:off x="6537307" y="3399386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8101A73B-8E72-4C83-8DED-414A48919359}"/>
              </a:ext>
            </a:extLst>
          </p:cNvPr>
          <p:cNvSpPr txBox="1"/>
          <p:nvPr/>
        </p:nvSpPr>
        <p:spPr>
          <a:xfrm>
            <a:off x="3506598" y="4245520"/>
            <a:ext cx="50443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00" dirty="0">
                <a:solidFill>
                  <a:schemeClr val="bg1"/>
                </a:solidFill>
              </a:rPr>
              <a:t>こうせき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EB419079-B5E6-44E0-B582-EE16C16F152B}"/>
              </a:ext>
            </a:extLst>
          </p:cNvPr>
          <p:cNvSpPr txBox="1"/>
          <p:nvPr/>
        </p:nvSpPr>
        <p:spPr>
          <a:xfrm>
            <a:off x="8203646" y="4516231"/>
            <a:ext cx="50443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00" dirty="0">
                <a:solidFill>
                  <a:schemeClr val="bg1"/>
                </a:solidFill>
              </a:rPr>
              <a:t>こうせき</a:t>
            </a:r>
          </a:p>
        </p:txBody>
      </p:sp>
      <p:pic>
        <p:nvPicPr>
          <p:cNvPr id="52" name="図 51">
            <a:extLst>
              <a:ext uri="{FF2B5EF4-FFF2-40B4-BE49-F238E27FC236}">
                <a16:creationId xmlns:a16="http://schemas.microsoft.com/office/drawing/2014/main" id="{D1A1FA37-F48D-4EFA-B4AB-3F6E93D046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44195" y="2737576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53" name="直線矢印コネクタ 52">
            <a:extLst>
              <a:ext uri="{FF2B5EF4-FFF2-40B4-BE49-F238E27FC236}">
                <a16:creationId xmlns:a16="http://schemas.microsoft.com/office/drawing/2014/main" id="{CA3B4BCE-6216-4B70-ACCB-5DB572055532}"/>
              </a:ext>
            </a:extLst>
          </p:cNvPr>
          <p:cNvCxnSpPr>
            <a:cxnSpLocks/>
            <a:stCxn id="52" idx="2"/>
          </p:cNvCxnSpPr>
          <p:nvPr/>
        </p:nvCxnSpPr>
        <p:spPr>
          <a:xfrm>
            <a:off x="3977558" y="3194776"/>
            <a:ext cx="1465" cy="26354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図 60">
            <a:extLst>
              <a:ext uri="{FF2B5EF4-FFF2-40B4-BE49-F238E27FC236}">
                <a16:creationId xmlns:a16="http://schemas.microsoft.com/office/drawing/2014/main" id="{3F7E2DF5-BB21-42E9-BBFF-EAFD3C76EB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6969" y="2697298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DFAFD5F0-572E-4C8D-85A1-99E653859CC2}"/>
              </a:ext>
            </a:extLst>
          </p:cNvPr>
          <p:cNvCxnSpPr>
            <a:cxnSpLocks/>
            <a:stCxn id="61" idx="2"/>
          </p:cNvCxnSpPr>
          <p:nvPr/>
        </p:nvCxnSpPr>
        <p:spPr>
          <a:xfrm>
            <a:off x="8120332" y="3154498"/>
            <a:ext cx="1465" cy="26354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75EEDFAE-3B48-4A60-976C-41A1C9241A8D}"/>
              </a:ext>
            </a:extLst>
          </p:cNvPr>
          <p:cNvSpPr txBox="1"/>
          <p:nvPr/>
        </p:nvSpPr>
        <p:spPr>
          <a:xfrm>
            <a:off x="1247698" y="5113346"/>
            <a:ext cx="746038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種類をそれぞれ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ダイヤモンド鉱石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エメラルド鉱石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15E2AA74-A48B-4738-8329-D3819D38D00E}"/>
              </a:ext>
            </a:extLst>
          </p:cNvPr>
          <p:cNvSpPr txBox="1"/>
          <p:nvPr/>
        </p:nvSpPr>
        <p:spPr>
          <a:xfrm>
            <a:off x="4397207" y="519793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8E68FE51-ACE0-4B52-A7AA-87E1E12FBB58}"/>
              </a:ext>
            </a:extLst>
          </p:cNvPr>
          <p:cNvSpPr txBox="1"/>
          <p:nvPr/>
        </p:nvSpPr>
        <p:spPr>
          <a:xfrm>
            <a:off x="7454909" y="5739203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C3A25A75-09FE-4E0A-B4E7-207BE02089A7}"/>
              </a:ext>
            </a:extLst>
          </p:cNvPr>
          <p:cNvSpPr txBox="1"/>
          <p:nvPr/>
        </p:nvSpPr>
        <p:spPr>
          <a:xfrm>
            <a:off x="1201866" y="5735451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02951C3F-2B5E-4B2A-BB10-17F8D7C6666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3899" y="5203534"/>
            <a:ext cx="922100" cy="533446"/>
          </a:xfrm>
          <a:prstGeom prst="rect">
            <a:avLst/>
          </a:prstGeom>
        </p:spPr>
      </p:pic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45EDFFCD-DDA3-401B-84FA-D02D4A7AEE44}"/>
              </a:ext>
            </a:extLst>
          </p:cNvPr>
          <p:cNvSpPr txBox="1"/>
          <p:nvPr/>
        </p:nvSpPr>
        <p:spPr>
          <a:xfrm>
            <a:off x="4401606" y="5735451"/>
            <a:ext cx="7414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こうせき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24FB5266-CBCC-4FF6-914F-DE2D58A272C4}"/>
              </a:ext>
            </a:extLst>
          </p:cNvPr>
          <p:cNvSpPr txBox="1"/>
          <p:nvPr/>
        </p:nvSpPr>
        <p:spPr>
          <a:xfrm>
            <a:off x="6420774" y="5735451"/>
            <a:ext cx="7768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こうせき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70FFDB05-149B-4A68-A16D-DC237D3920A1}"/>
              </a:ext>
            </a:extLst>
          </p:cNvPr>
          <p:cNvSpPr/>
          <p:nvPr/>
        </p:nvSpPr>
        <p:spPr>
          <a:xfrm>
            <a:off x="467017" y="3788153"/>
            <a:ext cx="1504396" cy="61153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0118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041817C2-BC81-45C9-B8C7-623C8E3AA3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1508" y="1648417"/>
            <a:ext cx="8619712" cy="311363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033CEE-4E13-448A-81D1-EC1FE606A86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6EBBD76-4FD7-48A8-AF20-A348B835DEE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4866FE5-B35C-4D74-B7CA-34A2FD232FD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005B95-E0CB-48F0-BFEF-6B9E0A274D4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2B283893-F015-4807-8F5B-48CEA8E94733}"/>
              </a:ext>
            </a:extLst>
          </p:cNvPr>
          <p:cNvSpPr txBox="1"/>
          <p:nvPr/>
        </p:nvSpPr>
        <p:spPr>
          <a:xfrm>
            <a:off x="840058" y="1882223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8DC24E6-37C6-4109-A47A-B727A576AA0E}"/>
              </a:ext>
            </a:extLst>
          </p:cNvPr>
          <p:cNvSpPr txBox="1"/>
          <p:nvPr/>
        </p:nvSpPr>
        <p:spPr>
          <a:xfrm>
            <a:off x="1810591" y="188444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2ED580D-F91C-4425-BBB6-EA7E1A48E2E6}"/>
              </a:ext>
            </a:extLst>
          </p:cNvPr>
          <p:cNvSpPr txBox="1"/>
          <p:nvPr/>
        </p:nvSpPr>
        <p:spPr>
          <a:xfrm>
            <a:off x="2720983" y="2248668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088F089-7C0D-477E-91D5-5945A28DB1D6}"/>
              </a:ext>
            </a:extLst>
          </p:cNvPr>
          <p:cNvSpPr txBox="1"/>
          <p:nvPr/>
        </p:nvSpPr>
        <p:spPr>
          <a:xfrm>
            <a:off x="2324600" y="2248668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2F2D09D-924E-4CB6-986F-2F4CCD91281E}"/>
              </a:ext>
            </a:extLst>
          </p:cNvPr>
          <p:cNvSpPr txBox="1"/>
          <p:nvPr/>
        </p:nvSpPr>
        <p:spPr>
          <a:xfrm>
            <a:off x="6942079" y="2248668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7A76CBEC-6FB3-4B0A-BD1D-3AE460CF2DDC}"/>
              </a:ext>
            </a:extLst>
          </p:cNvPr>
          <p:cNvSpPr txBox="1"/>
          <p:nvPr/>
        </p:nvSpPr>
        <p:spPr>
          <a:xfrm>
            <a:off x="6545696" y="2248668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C8AB8573-1F30-41F8-961E-04BA12C53748}"/>
              </a:ext>
            </a:extLst>
          </p:cNvPr>
          <p:cNvSpPr txBox="1"/>
          <p:nvPr/>
        </p:nvSpPr>
        <p:spPr>
          <a:xfrm>
            <a:off x="1332111" y="2595129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73FB2BA-6917-45FD-A406-73A15361BB82}"/>
              </a:ext>
            </a:extLst>
          </p:cNvPr>
          <p:cNvSpPr txBox="1"/>
          <p:nvPr/>
        </p:nvSpPr>
        <p:spPr>
          <a:xfrm>
            <a:off x="935728" y="2595129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6C1DF538-D8ED-4301-B697-44226AAF19D1}"/>
              </a:ext>
            </a:extLst>
          </p:cNvPr>
          <p:cNvSpPr txBox="1"/>
          <p:nvPr/>
        </p:nvSpPr>
        <p:spPr>
          <a:xfrm>
            <a:off x="856756" y="1604234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E52CB48-014F-4158-8AFE-8D6E3935F36B}"/>
              </a:ext>
            </a:extLst>
          </p:cNvPr>
          <p:cNvSpPr txBox="1"/>
          <p:nvPr/>
        </p:nvSpPr>
        <p:spPr>
          <a:xfrm>
            <a:off x="901148" y="2885182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すべ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15B4030C-C225-4652-AD4B-246502C3E20A}"/>
              </a:ext>
            </a:extLst>
          </p:cNvPr>
          <p:cNvSpPr txBox="1"/>
          <p:nvPr/>
        </p:nvSpPr>
        <p:spPr>
          <a:xfrm>
            <a:off x="2737761" y="3399386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4550A3E-7F8C-4BC8-A885-001ECDCABD40}"/>
              </a:ext>
            </a:extLst>
          </p:cNvPr>
          <p:cNvSpPr txBox="1"/>
          <p:nvPr/>
        </p:nvSpPr>
        <p:spPr>
          <a:xfrm>
            <a:off x="2316211" y="3399386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4663816C-DCF3-4489-B896-812E773E2A7B}"/>
              </a:ext>
            </a:extLst>
          </p:cNvPr>
          <p:cNvSpPr txBox="1"/>
          <p:nvPr/>
        </p:nvSpPr>
        <p:spPr>
          <a:xfrm>
            <a:off x="6958857" y="3399386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BE216A3-DC81-468E-BC43-F76EA73B3C9E}"/>
              </a:ext>
            </a:extLst>
          </p:cNvPr>
          <p:cNvSpPr txBox="1"/>
          <p:nvPr/>
        </p:nvSpPr>
        <p:spPr>
          <a:xfrm>
            <a:off x="6537307" y="3399386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7AF6681D-B1B4-4139-870E-C89A2F8D1719}"/>
              </a:ext>
            </a:extLst>
          </p:cNvPr>
          <p:cNvSpPr txBox="1"/>
          <p:nvPr/>
        </p:nvSpPr>
        <p:spPr>
          <a:xfrm>
            <a:off x="1323722" y="3745847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2B1796E7-3D2A-4E9F-8939-6949FA8D9A0C}"/>
              </a:ext>
            </a:extLst>
          </p:cNvPr>
          <p:cNvSpPr txBox="1"/>
          <p:nvPr/>
        </p:nvSpPr>
        <p:spPr>
          <a:xfrm>
            <a:off x="927339" y="3745847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0F81801-18FD-44F2-996D-1BD81FB9742E}"/>
              </a:ext>
            </a:extLst>
          </p:cNvPr>
          <p:cNvSpPr txBox="1"/>
          <p:nvPr/>
        </p:nvSpPr>
        <p:spPr>
          <a:xfrm>
            <a:off x="892759" y="4035900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すべ</a:t>
            </a:r>
          </a:p>
        </p:txBody>
      </p: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A2CC97C2-B267-480C-B4D7-D3828ABD2FCA}"/>
              </a:ext>
            </a:extLst>
          </p:cNvPr>
          <p:cNvCxnSpPr>
            <a:cxnSpLocks/>
          </p:cNvCxnSpPr>
          <p:nvPr/>
        </p:nvCxnSpPr>
        <p:spPr>
          <a:xfrm flipH="1">
            <a:off x="1961835" y="3918146"/>
            <a:ext cx="73445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図 46">
            <a:extLst>
              <a:ext uri="{FF2B5EF4-FFF2-40B4-BE49-F238E27FC236}">
                <a16:creationId xmlns:a16="http://schemas.microsoft.com/office/drawing/2014/main" id="{EC21D376-9F6F-4C13-B4EA-D3EBC04136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6292" y="3832976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6C1CAA56-0F68-40B0-984D-078D77832C0D}"/>
              </a:ext>
            </a:extLst>
          </p:cNvPr>
          <p:cNvSpPr/>
          <p:nvPr/>
        </p:nvSpPr>
        <p:spPr>
          <a:xfrm>
            <a:off x="969625" y="3793312"/>
            <a:ext cx="422947" cy="251426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36AD262A-B54D-465C-9476-CBDB018A3378}"/>
              </a:ext>
            </a:extLst>
          </p:cNvPr>
          <p:cNvSpPr txBox="1"/>
          <p:nvPr/>
        </p:nvSpPr>
        <p:spPr>
          <a:xfrm>
            <a:off x="1284449" y="4649166"/>
            <a:ext cx="7177502" cy="113107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9222D402-BFB5-4DFF-92B2-156DDBA1CA79}"/>
              </a:ext>
            </a:extLst>
          </p:cNvPr>
          <p:cNvSpPr txBox="1"/>
          <p:nvPr/>
        </p:nvSpPr>
        <p:spPr>
          <a:xfrm>
            <a:off x="6056566" y="473205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BBD5C1C0-4DCA-49F7-A081-75CE07570C3A}"/>
              </a:ext>
            </a:extLst>
          </p:cNvPr>
          <p:cNvSpPr txBox="1"/>
          <p:nvPr/>
        </p:nvSpPr>
        <p:spPr>
          <a:xfrm>
            <a:off x="2121759" y="525853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DC33F89D-BFE3-4E55-8925-E72DFB911C33}"/>
              </a:ext>
            </a:extLst>
          </p:cNvPr>
          <p:cNvSpPr txBox="1"/>
          <p:nvPr/>
        </p:nvSpPr>
        <p:spPr>
          <a:xfrm>
            <a:off x="2845333" y="5258534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7BA5FADB-998E-42B1-B085-F6397E5BD178}"/>
              </a:ext>
            </a:extLst>
          </p:cNvPr>
          <p:cNvSpPr txBox="1"/>
          <p:nvPr/>
        </p:nvSpPr>
        <p:spPr>
          <a:xfrm>
            <a:off x="1219133" y="525184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7555B7FE-DCF0-41C9-9AA1-3DDE07EA92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66949" y="4784401"/>
            <a:ext cx="2324301" cy="541067"/>
          </a:xfrm>
          <a:prstGeom prst="rect">
            <a:avLst/>
          </a:prstGeom>
        </p:spPr>
      </p:pic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97D8DF8A-40D2-4C88-B8B2-FCA438A4CCDB}"/>
              </a:ext>
            </a:extLst>
          </p:cNvPr>
          <p:cNvSpPr txBox="1"/>
          <p:nvPr/>
        </p:nvSpPr>
        <p:spPr>
          <a:xfrm>
            <a:off x="1284449" y="5833520"/>
            <a:ext cx="68078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を選ぶ。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1EB4D11-CC30-494F-A014-5A6F613C01D1}"/>
              </a:ext>
            </a:extLst>
          </p:cNvPr>
          <p:cNvSpPr txBox="1"/>
          <p:nvPr/>
        </p:nvSpPr>
        <p:spPr>
          <a:xfrm>
            <a:off x="5786146" y="592233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578AD913-9DC4-4CCB-B4B4-40AA19C373B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06682" y="5952344"/>
            <a:ext cx="1905165" cy="579170"/>
          </a:xfrm>
          <a:prstGeom prst="rect">
            <a:avLst/>
          </a:prstGeom>
        </p:spPr>
      </p:pic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B0B855DE-C811-4ACA-A0FB-FCCB7BBF8DB0}"/>
              </a:ext>
            </a:extLst>
          </p:cNvPr>
          <p:cNvSpPr txBox="1"/>
          <p:nvPr/>
        </p:nvSpPr>
        <p:spPr>
          <a:xfrm>
            <a:off x="5125333" y="4804776"/>
            <a:ext cx="540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17566820-5E23-46A0-AE4C-000A8C199B84}"/>
              </a:ext>
            </a:extLst>
          </p:cNvPr>
          <p:cNvSpPr txBox="1"/>
          <p:nvPr/>
        </p:nvSpPr>
        <p:spPr>
          <a:xfrm>
            <a:off x="4485669" y="480477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E4A58E08-7DDF-4DEB-80E8-84E1CEBB1C2C}"/>
              </a:ext>
            </a:extLst>
          </p:cNvPr>
          <p:cNvSpPr txBox="1"/>
          <p:nvPr/>
        </p:nvSpPr>
        <p:spPr>
          <a:xfrm>
            <a:off x="4457792" y="600140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すべ</a:t>
            </a:r>
          </a:p>
        </p:txBody>
      </p:sp>
    </p:spTree>
    <p:extLst>
      <p:ext uri="{BB962C8B-B14F-4D97-AF65-F5344CB8AC3E}">
        <p14:creationId xmlns:p14="http://schemas.microsoft.com/office/powerpoint/2010/main" val="28698211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033CEE-4E13-448A-81D1-EC1FE606A86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6EBBD76-4FD7-48A8-AF20-A348B835DEE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4866FE5-B35C-4D74-B7CA-34A2FD232FD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005B95-E0CB-48F0-BFEF-6B9E0A274D4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7DEB800-C990-41A5-865B-C85A3E194522}"/>
              </a:ext>
            </a:extLst>
          </p:cNvPr>
          <p:cNvSpPr txBox="1"/>
          <p:nvPr/>
        </p:nvSpPr>
        <p:spPr>
          <a:xfrm>
            <a:off x="310455" y="950960"/>
            <a:ext cx="51891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②右に向きを変え、列を移動するプログラム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9EC0060-5E19-46F0-9EEA-6C05F35EF7D8}"/>
              </a:ext>
            </a:extLst>
          </p:cNvPr>
          <p:cNvSpPr txBox="1"/>
          <p:nvPr/>
        </p:nvSpPr>
        <p:spPr>
          <a:xfrm>
            <a:off x="2801828" y="1026405"/>
            <a:ext cx="697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D0FD563-0ACB-4E93-88A2-AE0E73AD4E56}"/>
              </a:ext>
            </a:extLst>
          </p:cNvPr>
          <p:cNvSpPr txBox="1"/>
          <p:nvPr/>
        </p:nvSpPr>
        <p:spPr>
          <a:xfrm>
            <a:off x="2264471" y="1026405"/>
            <a:ext cx="607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6FF431F-46AC-4D21-A6AA-F1886788F9DB}"/>
              </a:ext>
            </a:extLst>
          </p:cNvPr>
          <p:cNvSpPr txBox="1"/>
          <p:nvPr/>
        </p:nvSpPr>
        <p:spPr>
          <a:xfrm>
            <a:off x="446593" y="1026405"/>
            <a:ext cx="607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2F6CE79-56C3-4A3E-8312-5591E02A1DD2}"/>
              </a:ext>
            </a:extLst>
          </p:cNvPr>
          <p:cNvSpPr txBox="1"/>
          <p:nvPr/>
        </p:nvSpPr>
        <p:spPr>
          <a:xfrm>
            <a:off x="1005674" y="1026405"/>
            <a:ext cx="371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995C7C8-ADA8-4D8B-9A29-91FF49CC6452}"/>
              </a:ext>
            </a:extLst>
          </p:cNvPr>
          <p:cNvSpPr txBox="1"/>
          <p:nvPr/>
        </p:nvSpPr>
        <p:spPr>
          <a:xfrm>
            <a:off x="1700893" y="1026405"/>
            <a:ext cx="371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B1D387B-FD39-41BC-A1D7-1A5ABAAD27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668" y="1716459"/>
            <a:ext cx="2699384" cy="1529345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05D3C5B4-6E88-4F21-A7B2-C238435CE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67" y="1728110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DE8F929C-178D-448F-9892-7C77D6845D5F}"/>
              </a:ext>
            </a:extLst>
          </p:cNvPr>
          <p:cNvCxnSpPr>
            <a:cxnSpLocks/>
            <a:stCxn id="36" idx="3"/>
          </p:cNvCxnSpPr>
          <p:nvPr/>
        </p:nvCxnSpPr>
        <p:spPr>
          <a:xfrm flipV="1">
            <a:off x="933080" y="1964281"/>
            <a:ext cx="37758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3CF887D-ECC9-4AD4-A410-77AEDD3495C8}"/>
              </a:ext>
            </a:extLst>
          </p:cNvPr>
          <p:cNvSpPr txBox="1"/>
          <p:nvPr/>
        </p:nvSpPr>
        <p:spPr>
          <a:xfrm>
            <a:off x="335196" y="4912714"/>
            <a:ext cx="86005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6341C6C-F853-4CBC-B56E-D0A915E7C072}"/>
              </a:ext>
            </a:extLst>
          </p:cNvPr>
          <p:cNvSpPr txBox="1"/>
          <p:nvPr/>
        </p:nvSpPr>
        <p:spPr>
          <a:xfrm>
            <a:off x="5076339" y="500347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BDEED47-5A93-45E6-81E5-AC7A428C3DB7}"/>
              </a:ext>
            </a:extLst>
          </p:cNvPr>
          <p:cNvSpPr txBox="1"/>
          <p:nvPr/>
        </p:nvSpPr>
        <p:spPr>
          <a:xfrm>
            <a:off x="5989015" y="499450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A5B0ABBA-F435-4C10-B782-A5A1803AD549}"/>
              </a:ext>
            </a:extLst>
          </p:cNvPr>
          <p:cNvSpPr txBox="1"/>
          <p:nvPr/>
        </p:nvSpPr>
        <p:spPr>
          <a:xfrm>
            <a:off x="6671833" y="4994506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71B49CD9-B2FA-4036-A81C-74125959C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101" y="5028689"/>
            <a:ext cx="2339543" cy="548688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F8F914C-EFA2-405F-B48B-05532C9677DF}"/>
              </a:ext>
            </a:extLst>
          </p:cNvPr>
          <p:cNvSpPr txBox="1"/>
          <p:nvPr/>
        </p:nvSpPr>
        <p:spPr>
          <a:xfrm>
            <a:off x="314615" y="4395847"/>
            <a:ext cx="66519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5505782-AE2B-4EF6-8E67-031F808761CF}"/>
              </a:ext>
            </a:extLst>
          </p:cNvPr>
          <p:cNvSpPr txBox="1"/>
          <p:nvPr/>
        </p:nvSpPr>
        <p:spPr>
          <a:xfrm>
            <a:off x="5983093" y="446675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811DB605-736E-4417-9B7D-A03B9ACC21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1224" y="4462480"/>
            <a:ext cx="3132091" cy="579170"/>
          </a:xfrm>
          <a:prstGeom prst="rect">
            <a:avLst/>
          </a:prstGeom>
        </p:spPr>
      </p:pic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3FAD0991-B165-4F08-8F94-C14947A0EA57}"/>
              </a:ext>
            </a:extLst>
          </p:cNvPr>
          <p:cNvSpPr/>
          <p:nvPr/>
        </p:nvSpPr>
        <p:spPr>
          <a:xfrm>
            <a:off x="2310053" y="2109348"/>
            <a:ext cx="538381" cy="334720"/>
          </a:xfrm>
          <a:prstGeom prst="roundRect">
            <a:avLst>
              <a:gd name="adj" fmla="val 2878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E5FEB01B-B71C-43E6-8AB5-461C780A6ACF}"/>
              </a:ext>
            </a:extLst>
          </p:cNvPr>
          <p:cNvSpPr/>
          <p:nvPr/>
        </p:nvSpPr>
        <p:spPr>
          <a:xfrm>
            <a:off x="2310053" y="2836957"/>
            <a:ext cx="538381" cy="334720"/>
          </a:xfrm>
          <a:prstGeom prst="roundRect">
            <a:avLst>
              <a:gd name="adj" fmla="val 2878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1F61E45-0136-4228-8FEB-3B0E5CE69A43}"/>
              </a:ext>
            </a:extLst>
          </p:cNvPr>
          <p:cNvGrpSpPr/>
          <p:nvPr/>
        </p:nvGrpSpPr>
        <p:grpSpPr>
          <a:xfrm>
            <a:off x="6317466" y="1128112"/>
            <a:ext cx="1124125" cy="3125578"/>
            <a:chOff x="6107713" y="999890"/>
            <a:chExt cx="1124125" cy="3125578"/>
          </a:xfrm>
        </p:grpSpPr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7717AF33-F5AB-4DB5-AFC7-A726258D649D}"/>
                </a:ext>
              </a:extLst>
            </p:cNvPr>
            <p:cNvSpPr/>
            <p:nvPr/>
          </p:nvSpPr>
          <p:spPr>
            <a:xfrm>
              <a:off x="6107713" y="999890"/>
              <a:ext cx="1124125" cy="312557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69" name="グループ化 68">
              <a:extLst>
                <a:ext uri="{FF2B5EF4-FFF2-40B4-BE49-F238E27FC236}">
                  <a16:creationId xmlns:a16="http://schemas.microsoft.com/office/drawing/2014/main" id="{F83554CE-9238-4BFF-AAB1-86BB50633A52}"/>
                </a:ext>
              </a:extLst>
            </p:cNvPr>
            <p:cNvGrpSpPr/>
            <p:nvPr/>
          </p:nvGrpSpPr>
          <p:grpSpPr>
            <a:xfrm>
              <a:off x="6396389" y="1338686"/>
              <a:ext cx="547484" cy="2735223"/>
              <a:chOff x="6961889" y="1685775"/>
              <a:chExt cx="834504" cy="4169171"/>
            </a:xfrm>
          </p:grpSpPr>
          <p:sp>
            <p:nvSpPr>
              <p:cNvPr id="72" name="正方形/長方形 71">
                <a:extLst>
                  <a:ext uri="{FF2B5EF4-FFF2-40B4-BE49-F238E27FC236}">
                    <a16:creationId xmlns:a16="http://schemas.microsoft.com/office/drawing/2014/main" id="{EC99A003-5E1B-404B-B2AE-A580C08A9998}"/>
                  </a:ext>
                </a:extLst>
              </p:cNvPr>
              <p:cNvSpPr/>
              <p:nvPr/>
            </p:nvSpPr>
            <p:spPr>
              <a:xfrm rot="5400000">
                <a:off x="6961889" y="1685775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正方形/長方形 72">
                <a:extLst>
                  <a:ext uri="{FF2B5EF4-FFF2-40B4-BE49-F238E27FC236}">
                    <a16:creationId xmlns:a16="http://schemas.microsoft.com/office/drawing/2014/main" id="{D38CFB95-9F22-4F77-ADAC-DE2DA2417288}"/>
                  </a:ext>
                </a:extLst>
              </p:cNvPr>
              <p:cNvSpPr/>
              <p:nvPr/>
            </p:nvSpPr>
            <p:spPr>
              <a:xfrm rot="5400000">
                <a:off x="6961889" y="1963582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正方形/長方形 73">
                <a:extLst>
                  <a:ext uri="{FF2B5EF4-FFF2-40B4-BE49-F238E27FC236}">
                    <a16:creationId xmlns:a16="http://schemas.microsoft.com/office/drawing/2014/main" id="{EA1AC5F2-B596-4C67-9DB1-A81AD05E586B}"/>
                  </a:ext>
                </a:extLst>
              </p:cNvPr>
              <p:cNvSpPr/>
              <p:nvPr/>
            </p:nvSpPr>
            <p:spPr>
              <a:xfrm rot="5400000">
                <a:off x="6961889" y="2241389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正方形/長方形 74">
                <a:extLst>
                  <a:ext uri="{FF2B5EF4-FFF2-40B4-BE49-F238E27FC236}">
                    <a16:creationId xmlns:a16="http://schemas.microsoft.com/office/drawing/2014/main" id="{7BF5BDF4-9AC2-4294-9FD7-F52B7065ACB7}"/>
                  </a:ext>
                </a:extLst>
              </p:cNvPr>
              <p:cNvSpPr/>
              <p:nvPr/>
            </p:nvSpPr>
            <p:spPr>
              <a:xfrm rot="5400000">
                <a:off x="6961889" y="2519196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正方形/長方形 75">
                <a:extLst>
                  <a:ext uri="{FF2B5EF4-FFF2-40B4-BE49-F238E27FC236}">
                    <a16:creationId xmlns:a16="http://schemas.microsoft.com/office/drawing/2014/main" id="{72136DF0-1B7A-40EA-AADB-8DAD2D469707}"/>
                  </a:ext>
                </a:extLst>
              </p:cNvPr>
              <p:cNvSpPr/>
              <p:nvPr/>
            </p:nvSpPr>
            <p:spPr>
              <a:xfrm rot="5400000">
                <a:off x="6961889" y="2797003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正方形/長方形 76">
                <a:extLst>
                  <a:ext uri="{FF2B5EF4-FFF2-40B4-BE49-F238E27FC236}">
                    <a16:creationId xmlns:a16="http://schemas.microsoft.com/office/drawing/2014/main" id="{E22CDED1-1C1B-485A-95EA-398079EF1D4C}"/>
                  </a:ext>
                </a:extLst>
              </p:cNvPr>
              <p:cNvSpPr/>
              <p:nvPr/>
            </p:nvSpPr>
            <p:spPr>
              <a:xfrm rot="5400000">
                <a:off x="6961889" y="3074810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正方形/長方形 77">
                <a:extLst>
                  <a:ext uri="{FF2B5EF4-FFF2-40B4-BE49-F238E27FC236}">
                    <a16:creationId xmlns:a16="http://schemas.microsoft.com/office/drawing/2014/main" id="{91512853-DCD0-46F1-8FBF-070398ED5F5E}"/>
                  </a:ext>
                </a:extLst>
              </p:cNvPr>
              <p:cNvSpPr/>
              <p:nvPr/>
            </p:nvSpPr>
            <p:spPr>
              <a:xfrm rot="5400000">
                <a:off x="6961889" y="3352619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正方形/長方形 78">
                <a:extLst>
                  <a:ext uri="{FF2B5EF4-FFF2-40B4-BE49-F238E27FC236}">
                    <a16:creationId xmlns:a16="http://schemas.microsoft.com/office/drawing/2014/main" id="{8EC8A733-A4C5-4C67-86B9-9BC36DBD7863}"/>
                  </a:ext>
                </a:extLst>
              </p:cNvPr>
              <p:cNvSpPr/>
              <p:nvPr/>
            </p:nvSpPr>
            <p:spPr>
              <a:xfrm rot="5400000">
                <a:off x="6961889" y="3630425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正方形/長方形 79">
                <a:extLst>
                  <a:ext uri="{FF2B5EF4-FFF2-40B4-BE49-F238E27FC236}">
                    <a16:creationId xmlns:a16="http://schemas.microsoft.com/office/drawing/2014/main" id="{FCDDDFB5-843B-481D-8673-F381144218BA}"/>
                  </a:ext>
                </a:extLst>
              </p:cNvPr>
              <p:cNvSpPr/>
              <p:nvPr/>
            </p:nvSpPr>
            <p:spPr>
              <a:xfrm rot="5400000">
                <a:off x="6961889" y="3908232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正方形/長方形 80">
                <a:extLst>
                  <a:ext uri="{FF2B5EF4-FFF2-40B4-BE49-F238E27FC236}">
                    <a16:creationId xmlns:a16="http://schemas.microsoft.com/office/drawing/2014/main" id="{AB16060C-F9C6-4C77-80F9-350301476621}"/>
                  </a:ext>
                </a:extLst>
              </p:cNvPr>
              <p:cNvSpPr/>
              <p:nvPr/>
            </p:nvSpPr>
            <p:spPr>
              <a:xfrm rot="5400000">
                <a:off x="6961889" y="4186039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正方形/長方形 81">
                <a:extLst>
                  <a:ext uri="{FF2B5EF4-FFF2-40B4-BE49-F238E27FC236}">
                    <a16:creationId xmlns:a16="http://schemas.microsoft.com/office/drawing/2014/main" id="{78B54844-D9E9-4275-BCB9-B3D9E1843392}"/>
                  </a:ext>
                </a:extLst>
              </p:cNvPr>
              <p:cNvSpPr/>
              <p:nvPr/>
            </p:nvSpPr>
            <p:spPr>
              <a:xfrm rot="5400000">
                <a:off x="6961889" y="4463846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正方形/長方形 82">
                <a:extLst>
                  <a:ext uri="{FF2B5EF4-FFF2-40B4-BE49-F238E27FC236}">
                    <a16:creationId xmlns:a16="http://schemas.microsoft.com/office/drawing/2014/main" id="{BB6472CB-2A40-48FE-9DC3-E195D0ADF975}"/>
                  </a:ext>
                </a:extLst>
              </p:cNvPr>
              <p:cNvSpPr/>
              <p:nvPr/>
            </p:nvSpPr>
            <p:spPr>
              <a:xfrm rot="5400000">
                <a:off x="6961889" y="4741654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正方形/長方形 83">
                <a:extLst>
                  <a:ext uri="{FF2B5EF4-FFF2-40B4-BE49-F238E27FC236}">
                    <a16:creationId xmlns:a16="http://schemas.microsoft.com/office/drawing/2014/main" id="{C4A12F2A-A82F-4D79-B1A6-011FE8CC036C}"/>
                  </a:ext>
                </a:extLst>
              </p:cNvPr>
              <p:cNvSpPr/>
              <p:nvPr/>
            </p:nvSpPr>
            <p:spPr>
              <a:xfrm rot="5400000">
                <a:off x="6961889" y="5019461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正方形/長方形 84">
                <a:extLst>
                  <a:ext uri="{FF2B5EF4-FFF2-40B4-BE49-F238E27FC236}">
                    <a16:creationId xmlns:a16="http://schemas.microsoft.com/office/drawing/2014/main" id="{A3610757-1643-4DDC-8DCB-4B77136E3E91}"/>
                  </a:ext>
                </a:extLst>
              </p:cNvPr>
              <p:cNvSpPr/>
              <p:nvPr/>
            </p:nvSpPr>
            <p:spPr>
              <a:xfrm rot="5400000">
                <a:off x="6961889" y="5297268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正方形/長方形 85">
                <a:extLst>
                  <a:ext uri="{FF2B5EF4-FFF2-40B4-BE49-F238E27FC236}">
                    <a16:creationId xmlns:a16="http://schemas.microsoft.com/office/drawing/2014/main" id="{ADFD9619-016F-4A7D-B10E-BEAD26DACBFF}"/>
                  </a:ext>
                </a:extLst>
              </p:cNvPr>
              <p:cNvSpPr/>
              <p:nvPr/>
            </p:nvSpPr>
            <p:spPr>
              <a:xfrm rot="5400000">
                <a:off x="7239697" y="1685775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正方形/長方形 88">
                <a:extLst>
                  <a:ext uri="{FF2B5EF4-FFF2-40B4-BE49-F238E27FC236}">
                    <a16:creationId xmlns:a16="http://schemas.microsoft.com/office/drawing/2014/main" id="{40701419-FAAE-4E03-BF3A-442484084572}"/>
                  </a:ext>
                </a:extLst>
              </p:cNvPr>
              <p:cNvSpPr/>
              <p:nvPr/>
            </p:nvSpPr>
            <p:spPr>
              <a:xfrm rot="5400000">
                <a:off x="7239697" y="1963582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正方形/長方形 89">
                <a:extLst>
                  <a:ext uri="{FF2B5EF4-FFF2-40B4-BE49-F238E27FC236}">
                    <a16:creationId xmlns:a16="http://schemas.microsoft.com/office/drawing/2014/main" id="{5AD1FA8E-8301-43A1-9D8C-9D14F8850F69}"/>
                  </a:ext>
                </a:extLst>
              </p:cNvPr>
              <p:cNvSpPr/>
              <p:nvPr/>
            </p:nvSpPr>
            <p:spPr>
              <a:xfrm rot="5400000">
                <a:off x="7239697" y="2241389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正方形/長方形 90">
                <a:extLst>
                  <a:ext uri="{FF2B5EF4-FFF2-40B4-BE49-F238E27FC236}">
                    <a16:creationId xmlns:a16="http://schemas.microsoft.com/office/drawing/2014/main" id="{D2D401FC-07C1-4683-8BBF-BC9CBD492904}"/>
                  </a:ext>
                </a:extLst>
              </p:cNvPr>
              <p:cNvSpPr/>
              <p:nvPr/>
            </p:nvSpPr>
            <p:spPr>
              <a:xfrm rot="5400000">
                <a:off x="7239697" y="2519196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正方形/長方形 91">
                <a:extLst>
                  <a:ext uri="{FF2B5EF4-FFF2-40B4-BE49-F238E27FC236}">
                    <a16:creationId xmlns:a16="http://schemas.microsoft.com/office/drawing/2014/main" id="{4666499D-D98D-48C4-8C1D-1D5AC40F8975}"/>
                  </a:ext>
                </a:extLst>
              </p:cNvPr>
              <p:cNvSpPr/>
              <p:nvPr/>
            </p:nvSpPr>
            <p:spPr>
              <a:xfrm rot="5400000">
                <a:off x="7239697" y="2797003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正方形/長方形 92">
                <a:extLst>
                  <a:ext uri="{FF2B5EF4-FFF2-40B4-BE49-F238E27FC236}">
                    <a16:creationId xmlns:a16="http://schemas.microsoft.com/office/drawing/2014/main" id="{DAC0D657-8988-4792-BC35-E2471E9313D7}"/>
                  </a:ext>
                </a:extLst>
              </p:cNvPr>
              <p:cNvSpPr/>
              <p:nvPr/>
            </p:nvSpPr>
            <p:spPr>
              <a:xfrm rot="5400000">
                <a:off x="7239697" y="3074810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正方形/長方形 93">
                <a:extLst>
                  <a:ext uri="{FF2B5EF4-FFF2-40B4-BE49-F238E27FC236}">
                    <a16:creationId xmlns:a16="http://schemas.microsoft.com/office/drawing/2014/main" id="{BB4C1540-6863-4DC9-859D-CCD21BE568BF}"/>
                  </a:ext>
                </a:extLst>
              </p:cNvPr>
              <p:cNvSpPr/>
              <p:nvPr/>
            </p:nvSpPr>
            <p:spPr>
              <a:xfrm rot="5400000">
                <a:off x="7239697" y="3352619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正方形/長方形 94">
                <a:extLst>
                  <a:ext uri="{FF2B5EF4-FFF2-40B4-BE49-F238E27FC236}">
                    <a16:creationId xmlns:a16="http://schemas.microsoft.com/office/drawing/2014/main" id="{367A3E8B-2E92-4D43-AD5E-E18A8F5AC288}"/>
                  </a:ext>
                </a:extLst>
              </p:cNvPr>
              <p:cNvSpPr/>
              <p:nvPr/>
            </p:nvSpPr>
            <p:spPr>
              <a:xfrm rot="5400000">
                <a:off x="7239697" y="3630425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正方形/長方形 95">
                <a:extLst>
                  <a:ext uri="{FF2B5EF4-FFF2-40B4-BE49-F238E27FC236}">
                    <a16:creationId xmlns:a16="http://schemas.microsoft.com/office/drawing/2014/main" id="{E5016355-FBD1-4786-922C-5A5E9FF69AD0}"/>
                  </a:ext>
                </a:extLst>
              </p:cNvPr>
              <p:cNvSpPr/>
              <p:nvPr/>
            </p:nvSpPr>
            <p:spPr>
              <a:xfrm rot="5400000">
                <a:off x="7239697" y="3908232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7" name="正方形/長方形 96">
                <a:extLst>
                  <a:ext uri="{FF2B5EF4-FFF2-40B4-BE49-F238E27FC236}">
                    <a16:creationId xmlns:a16="http://schemas.microsoft.com/office/drawing/2014/main" id="{A1F9EF93-5CF8-42E6-9A4B-5DD555C8128A}"/>
                  </a:ext>
                </a:extLst>
              </p:cNvPr>
              <p:cNvSpPr/>
              <p:nvPr/>
            </p:nvSpPr>
            <p:spPr>
              <a:xfrm rot="5400000">
                <a:off x="7239697" y="4186039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正方形/長方形 97">
                <a:extLst>
                  <a:ext uri="{FF2B5EF4-FFF2-40B4-BE49-F238E27FC236}">
                    <a16:creationId xmlns:a16="http://schemas.microsoft.com/office/drawing/2014/main" id="{BAC1426A-9B1A-470E-98F2-3B977AFFB3BD}"/>
                  </a:ext>
                </a:extLst>
              </p:cNvPr>
              <p:cNvSpPr/>
              <p:nvPr/>
            </p:nvSpPr>
            <p:spPr>
              <a:xfrm rot="5400000">
                <a:off x="7239697" y="4463846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正方形/長方形 98">
                <a:extLst>
                  <a:ext uri="{FF2B5EF4-FFF2-40B4-BE49-F238E27FC236}">
                    <a16:creationId xmlns:a16="http://schemas.microsoft.com/office/drawing/2014/main" id="{411B5999-EEF0-47EA-953E-9F99C849C7D2}"/>
                  </a:ext>
                </a:extLst>
              </p:cNvPr>
              <p:cNvSpPr/>
              <p:nvPr/>
            </p:nvSpPr>
            <p:spPr>
              <a:xfrm rot="5400000">
                <a:off x="7239697" y="4741654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正方形/長方形 99">
                <a:extLst>
                  <a:ext uri="{FF2B5EF4-FFF2-40B4-BE49-F238E27FC236}">
                    <a16:creationId xmlns:a16="http://schemas.microsoft.com/office/drawing/2014/main" id="{918E7330-9492-4545-BAC1-54873D5F53DF}"/>
                  </a:ext>
                </a:extLst>
              </p:cNvPr>
              <p:cNvSpPr/>
              <p:nvPr/>
            </p:nvSpPr>
            <p:spPr>
              <a:xfrm rot="5400000">
                <a:off x="7239697" y="5019461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正方形/長方形 100">
                <a:extLst>
                  <a:ext uri="{FF2B5EF4-FFF2-40B4-BE49-F238E27FC236}">
                    <a16:creationId xmlns:a16="http://schemas.microsoft.com/office/drawing/2014/main" id="{39970924-8132-4BDA-94F5-ED2D6B021BF8}"/>
                  </a:ext>
                </a:extLst>
              </p:cNvPr>
              <p:cNvSpPr/>
              <p:nvPr/>
            </p:nvSpPr>
            <p:spPr>
              <a:xfrm rot="5400000">
                <a:off x="7239697" y="5297268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正方形/長方形 101">
                <a:extLst>
                  <a:ext uri="{FF2B5EF4-FFF2-40B4-BE49-F238E27FC236}">
                    <a16:creationId xmlns:a16="http://schemas.microsoft.com/office/drawing/2014/main" id="{BF6449E0-595D-4764-922C-9A66091F0466}"/>
                  </a:ext>
                </a:extLst>
              </p:cNvPr>
              <p:cNvSpPr/>
              <p:nvPr/>
            </p:nvSpPr>
            <p:spPr>
              <a:xfrm rot="5400000">
                <a:off x="7518586" y="1685775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正方形/長方形 102">
                <a:extLst>
                  <a:ext uri="{FF2B5EF4-FFF2-40B4-BE49-F238E27FC236}">
                    <a16:creationId xmlns:a16="http://schemas.microsoft.com/office/drawing/2014/main" id="{35BA6DE8-278C-4B8E-B8BF-5D5A9895C226}"/>
                  </a:ext>
                </a:extLst>
              </p:cNvPr>
              <p:cNvSpPr/>
              <p:nvPr/>
            </p:nvSpPr>
            <p:spPr>
              <a:xfrm rot="5400000">
                <a:off x="7518586" y="1963582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正方形/長方形 103">
                <a:extLst>
                  <a:ext uri="{FF2B5EF4-FFF2-40B4-BE49-F238E27FC236}">
                    <a16:creationId xmlns:a16="http://schemas.microsoft.com/office/drawing/2014/main" id="{BA56F057-12CF-4520-834B-F9058C42D3BD}"/>
                  </a:ext>
                </a:extLst>
              </p:cNvPr>
              <p:cNvSpPr/>
              <p:nvPr/>
            </p:nvSpPr>
            <p:spPr>
              <a:xfrm rot="5400000">
                <a:off x="7518586" y="2241389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正方形/長方形 104">
                <a:extLst>
                  <a:ext uri="{FF2B5EF4-FFF2-40B4-BE49-F238E27FC236}">
                    <a16:creationId xmlns:a16="http://schemas.microsoft.com/office/drawing/2014/main" id="{90B6629B-1560-4BAE-8699-0C5B382EB601}"/>
                  </a:ext>
                </a:extLst>
              </p:cNvPr>
              <p:cNvSpPr/>
              <p:nvPr/>
            </p:nvSpPr>
            <p:spPr>
              <a:xfrm rot="5400000">
                <a:off x="7518586" y="2519196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正方形/長方形 105">
                <a:extLst>
                  <a:ext uri="{FF2B5EF4-FFF2-40B4-BE49-F238E27FC236}">
                    <a16:creationId xmlns:a16="http://schemas.microsoft.com/office/drawing/2014/main" id="{D70A596E-A268-48E2-ACDE-CF83FE43ABC0}"/>
                  </a:ext>
                </a:extLst>
              </p:cNvPr>
              <p:cNvSpPr/>
              <p:nvPr/>
            </p:nvSpPr>
            <p:spPr>
              <a:xfrm rot="5400000">
                <a:off x="7518586" y="2797003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正方形/長方形 106">
                <a:extLst>
                  <a:ext uri="{FF2B5EF4-FFF2-40B4-BE49-F238E27FC236}">
                    <a16:creationId xmlns:a16="http://schemas.microsoft.com/office/drawing/2014/main" id="{A4E35538-0D92-4ECF-983F-B264DC46BE71}"/>
                  </a:ext>
                </a:extLst>
              </p:cNvPr>
              <p:cNvSpPr/>
              <p:nvPr/>
            </p:nvSpPr>
            <p:spPr>
              <a:xfrm rot="5400000">
                <a:off x="7518586" y="3074810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正方形/長方形 107">
                <a:extLst>
                  <a:ext uri="{FF2B5EF4-FFF2-40B4-BE49-F238E27FC236}">
                    <a16:creationId xmlns:a16="http://schemas.microsoft.com/office/drawing/2014/main" id="{F8169208-BD99-466A-A698-5F94F6B34993}"/>
                  </a:ext>
                </a:extLst>
              </p:cNvPr>
              <p:cNvSpPr/>
              <p:nvPr/>
            </p:nvSpPr>
            <p:spPr>
              <a:xfrm rot="5400000">
                <a:off x="7518586" y="3352619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正方形/長方形 108">
                <a:extLst>
                  <a:ext uri="{FF2B5EF4-FFF2-40B4-BE49-F238E27FC236}">
                    <a16:creationId xmlns:a16="http://schemas.microsoft.com/office/drawing/2014/main" id="{0F9B8D4E-A3D6-451B-952B-86770E4D9E12}"/>
                  </a:ext>
                </a:extLst>
              </p:cNvPr>
              <p:cNvSpPr/>
              <p:nvPr/>
            </p:nvSpPr>
            <p:spPr>
              <a:xfrm rot="5400000">
                <a:off x="7518586" y="3630425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正方形/長方形 109">
                <a:extLst>
                  <a:ext uri="{FF2B5EF4-FFF2-40B4-BE49-F238E27FC236}">
                    <a16:creationId xmlns:a16="http://schemas.microsoft.com/office/drawing/2014/main" id="{E4145273-438D-4AF2-892A-84539D2297F1}"/>
                  </a:ext>
                </a:extLst>
              </p:cNvPr>
              <p:cNvSpPr/>
              <p:nvPr/>
            </p:nvSpPr>
            <p:spPr>
              <a:xfrm rot="5400000">
                <a:off x="7518586" y="3908232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1" name="正方形/長方形 110">
                <a:extLst>
                  <a:ext uri="{FF2B5EF4-FFF2-40B4-BE49-F238E27FC236}">
                    <a16:creationId xmlns:a16="http://schemas.microsoft.com/office/drawing/2014/main" id="{CD9B9A4B-D010-4A64-821C-B51A00941C60}"/>
                  </a:ext>
                </a:extLst>
              </p:cNvPr>
              <p:cNvSpPr/>
              <p:nvPr/>
            </p:nvSpPr>
            <p:spPr>
              <a:xfrm rot="5400000">
                <a:off x="7518586" y="4186039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正方形/長方形 111">
                <a:extLst>
                  <a:ext uri="{FF2B5EF4-FFF2-40B4-BE49-F238E27FC236}">
                    <a16:creationId xmlns:a16="http://schemas.microsoft.com/office/drawing/2014/main" id="{43BECDFA-F98E-4F87-9B5B-ED013D7CD59B}"/>
                  </a:ext>
                </a:extLst>
              </p:cNvPr>
              <p:cNvSpPr/>
              <p:nvPr/>
            </p:nvSpPr>
            <p:spPr>
              <a:xfrm rot="5400000">
                <a:off x="7518586" y="4463846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正方形/長方形 112">
                <a:extLst>
                  <a:ext uri="{FF2B5EF4-FFF2-40B4-BE49-F238E27FC236}">
                    <a16:creationId xmlns:a16="http://schemas.microsoft.com/office/drawing/2014/main" id="{EDB2E10A-CE19-4F2C-9AB3-9190DDFE7519}"/>
                  </a:ext>
                </a:extLst>
              </p:cNvPr>
              <p:cNvSpPr/>
              <p:nvPr/>
            </p:nvSpPr>
            <p:spPr>
              <a:xfrm rot="5400000">
                <a:off x="7518586" y="4741654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正方形/長方形 113">
                <a:extLst>
                  <a:ext uri="{FF2B5EF4-FFF2-40B4-BE49-F238E27FC236}">
                    <a16:creationId xmlns:a16="http://schemas.microsoft.com/office/drawing/2014/main" id="{47A7C695-666A-491A-AAA5-C0F44BBFD104}"/>
                  </a:ext>
                </a:extLst>
              </p:cNvPr>
              <p:cNvSpPr/>
              <p:nvPr/>
            </p:nvSpPr>
            <p:spPr>
              <a:xfrm rot="5400000">
                <a:off x="7518586" y="5019461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正方形/長方形 114">
                <a:extLst>
                  <a:ext uri="{FF2B5EF4-FFF2-40B4-BE49-F238E27FC236}">
                    <a16:creationId xmlns:a16="http://schemas.microsoft.com/office/drawing/2014/main" id="{B0A54CC7-1584-42E5-84F1-50C3DE90F4A5}"/>
                  </a:ext>
                </a:extLst>
              </p:cNvPr>
              <p:cNvSpPr/>
              <p:nvPr/>
            </p:nvSpPr>
            <p:spPr>
              <a:xfrm rot="5400000">
                <a:off x="7518586" y="5297268"/>
                <a:ext cx="277807" cy="277807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正方形/長方形 115">
                <a:extLst>
                  <a:ext uri="{FF2B5EF4-FFF2-40B4-BE49-F238E27FC236}">
                    <a16:creationId xmlns:a16="http://schemas.microsoft.com/office/drawing/2014/main" id="{8725654F-9FBF-450D-A5DE-13FFB33827C5}"/>
                  </a:ext>
                </a:extLst>
              </p:cNvPr>
              <p:cNvSpPr/>
              <p:nvPr/>
            </p:nvSpPr>
            <p:spPr>
              <a:xfrm rot="5400000">
                <a:off x="6961889" y="5577139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正方形/長方形 116">
                <a:extLst>
                  <a:ext uri="{FF2B5EF4-FFF2-40B4-BE49-F238E27FC236}">
                    <a16:creationId xmlns:a16="http://schemas.microsoft.com/office/drawing/2014/main" id="{762FA96B-5D69-4A58-AF1A-DA59E0EC5A22}"/>
                  </a:ext>
                </a:extLst>
              </p:cNvPr>
              <p:cNvSpPr/>
              <p:nvPr/>
            </p:nvSpPr>
            <p:spPr>
              <a:xfrm rot="5400000">
                <a:off x="7239697" y="5577139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正方形/長方形 117">
                <a:extLst>
                  <a:ext uri="{FF2B5EF4-FFF2-40B4-BE49-F238E27FC236}">
                    <a16:creationId xmlns:a16="http://schemas.microsoft.com/office/drawing/2014/main" id="{1D222044-FD69-4479-85CA-135572D93291}"/>
                  </a:ext>
                </a:extLst>
              </p:cNvPr>
              <p:cNvSpPr/>
              <p:nvPr/>
            </p:nvSpPr>
            <p:spPr>
              <a:xfrm rot="5400000">
                <a:off x="7518586" y="5577139"/>
                <a:ext cx="277807" cy="277807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70" name="直線矢印コネクタ 69">
              <a:extLst>
                <a:ext uri="{FF2B5EF4-FFF2-40B4-BE49-F238E27FC236}">
                  <a16:creationId xmlns:a16="http://schemas.microsoft.com/office/drawing/2014/main" id="{A9A5075E-8D24-43B2-930C-9A1B48B545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69776" y="1404648"/>
              <a:ext cx="0" cy="27338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線矢印コネクタ 118">
              <a:extLst>
                <a:ext uri="{FF2B5EF4-FFF2-40B4-BE49-F238E27FC236}">
                  <a16:creationId xmlns:a16="http://schemas.microsoft.com/office/drawing/2014/main" id="{E9B845D6-6938-4ED2-909C-DEE0233EB0D0}"/>
                </a:ext>
              </a:extLst>
            </p:cNvPr>
            <p:cNvCxnSpPr>
              <a:cxnSpLocks/>
            </p:cNvCxnSpPr>
            <p:nvPr/>
          </p:nvCxnSpPr>
          <p:spPr>
            <a:xfrm>
              <a:off x="6616430" y="1081665"/>
              <a:ext cx="288949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1" name="図 120">
              <a:extLst>
                <a:ext uri="{FF2B5EF4-FFF2-40B4-BE49-F238E27FC236}">
                  <a16:creationId xmlns:a16="http://schemas.microsoft.com/office/drawing/2014/main" id="{9F037A76-6A6D-494B-BEB1-1D0E818E8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0755" y="1122993"/>
              <a:ext cx="239193" cy="314464"/>
            </a:xfrm>
            <a:prstGeom prst="rect">
              <a:avLst/>
            </a:prstGeom>
          </p:spPr>
        </p:pic>
        <p:pic>
          <p:nvPicPr>
            <p:cNvPr id="123" name="図 122">
              <a:extLst>
                <a:ext uri="{FF2B5EF4-FFF2-40B4-BE49-F238E27FC236}">
                  <a16:creationId xmlns:a16="http://schemas.microsoft.com/office/drawing/2014/main" id="{FCB84536-B268-43DE-8711-EA4F140A28D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38521" y="1138413"/>
              <a:ext cx="195409" cy="278137"/>
            </a:xfrm>
            <a:prstGeom prst="rect">
              <a:avLst/>
            </a:prstGeom>
          </p:spPr>
        </p:pic>
      </p:grp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9609F9EE-603C-4C30-854E-67C3662CB3E6}"/>
              </a:ext>
            </a:extLst>
          </p:cNvPr>
          <p:cNvSpPr txBox="1"/>
          <p:nvPr/>
        </p:nvSpPr>
        <p:spPr>
          <a:xfrm>
            <a:off x="2264471" y="6005853"/>
            <a:ext cx="461505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→これらの命令ブロックを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組つなげる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B373D185-2810-4EFC-9663-FEEC822DB745}"/>
              </a:ext>
            </a:extLst>
          </p:cNvPr>
          <p:cNvSpPr txBox="1"/>
          <p:nvPr/>
        </p:nvSpPr>
        <p:spPr>
          <a:xfrm>
            <a:off x="3334034" y="6088214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450253A2-B6DE-457E-9B3D-2B4E6E65851E}"/>
              </a:ext>
            </a:extLst>
          </p:cNvPr>
          <p:cNvSpPr txBox="1"/>
          <p:nvPr/>
        </p:nvSpPr>
        <p:spPr>
          <a:xfrm>
            <a:off x="5082990" y="608963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くみ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0" name="テキスト ボックス 119">
            <a:extLst>
              <a:ext uri="{FF2B5EF4-FFF2-40B4-BE49-F238E27FC236}">
                <a16:creationId xmlns:a16="http://schemas.microsoft.com/office/drawing/2014/main" id="{8BF38AF6-C8CA-4199-B34F-3CED1E989D37}"/>
              </a:ext>
            </a:extLst>
          </p:cNvPr>
          <p:cNvSpPr txBox="1"/>
          <p:nvPr/>
        </p:nvSpPr>
        <p:spPr>
          <a:xfrm>
            <a:off x="2008622" y="1731743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122" name="テキスト ボックス 121">
            <a:extLst>
              <a:ext uri="{FF2B5EF4-FFF2-40B4-BE49-F238E27FC236}">
                <a16:creationId xmlns:a16="http://schemas.microsoft.com/office/drawing/2014/main" id="{AD7B5C22-C2D7-4D30-B2FA-24C5F6C46B34}"/>
              </a:ext>
            </a:extLst>
          </p:cNvPr>
          <p:cNvSpPr txBox="1"/>
          <p:nvPr/>
        </p:nvSpPr>
        <p:spPr>
          <a:xfrm>
            <a:off x="3306326" y="1733961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5543EA9C-C921-47B1-BFFD-544994994B0E}"/>
              </a:ext>
            </a:extLst>
          </p:cNvPr>
          <p:cNvSpPr txBox="1"/>
          <p:nvPr/>
        </p:nvSpPr>
        <p:spPr>
          <a:xfrm>
            <a:off x="2008622" y="2445519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042C9C25-09E9-4490-95C4-93010EE79260}"/>
              </a:ext>
            </a:extLst>
          </p:cNvPr>
          <p:cNvSpPr txBox="1"/>
          <p:nvPr/>
        </p:nvSpPr>
        <p:spPr>
          <a:xfrm>
            <a:off x="3306326" y="2447737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E92E0ACA-7A55-4FD9-AA2C-77F8A2B1C795}"/>
              </a:ext>
            </a:extLst>
          </p:cNvPr>
          <p:cNvSpPr txBox="1"/>
          <p:nvPr/>
        </p:nvSpPr>
        <p:spPr>
          <a:xfrm>
            <a:off x="2329035" y="2095447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みぎ</a:t>
            </a:r>
          </a:p>
        </p:txBody>
      </p:sp>
      <p:sp>
        <p:nvSpPr>
          <p:cNvPr id="130" name="テキスト ボックス 129">
            <a:extLst>
              <a:ext uri="{FF2B5EF4-FFF2-40B4-BE49-F238E27FC236}">
                <a16:creationId xmlns:a16="http://schemas.microsoft.com/office/drawing/2014/main" id="{97F0473B-72A4-4A5A-822B-FD877C4E842D}"/>
              </a:ext>
            </a:extLst>
          </p:cNvPr>
          <p:cNvSpPr txBox="1"/>
          <p:nvPr/>
        </p:nvSpPr>
        <p:spPr>
          <a:xfrm>
            <a:off x="2320645" y="2810645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みぎ</a:t>
            </a:r>
          </a:p>
        </p:txBody>
      </p:sp>
      <p:sp>
        <p:nvSpPr>
          <p:cNvPr id="131" name="テキスト ボックス 130">
            <a:extLst>
              <a:ext uri="{FF2B5EF4-FFF2-40B4-BE49-F238E27FC236}">
                <a16:creationId xmlns:a16="http://schemas.microsoft.com/office/drawing/2014/main" id="{CFAD02BB-031F-45E5-BE73-6E5D2295D0AF}"/>
              </a:ext>
            </a:extLst>
          </p:cNvPr>
          <p:cNvSpPr txBox="1"/>
          <p:nvPr/>
        </p:nvSpPr>
        <p:spPr>
          <a:xfrm>
            <a:off x="3517296" y="4509434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3A0E4557-0CEF-4A9A-B217-8527C935B2EA}"/>
              </a:ext>
            </a:extLst>
          </p:cNvPr>
          <p:cNvSpPr txBox="1"/>
          <p:nvPr/>
        </p:nvSpPr>
        <p:spPr>
          <a:xfrm>
            <a:off x="5007947" y="451165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5C20A5B3-C50B-4775-B883-6AA7D9D7AFF5}"/>
              </a:ext>
            </a:extLst>
          </p:cNvPr>
          <p:cNvSpPr txBox="1"/>
          <p:nvPr/>
        </p:nvSpPr>
        <p:spPr>
          <a:xfrm>
            <a:off x="1894166" y="2095447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ABDEC3CC-1080-4820-8356-CE01214CC0E5}"/>
              </a:ext>
            </a:extLst>
          </p:cNvPr>
          <p:cNvSpPr txBox="1"/>
          <p:nvPr/>
        </p:nvSpPr>
        <p:spPr>
          <a:xfrm>
            <a:off x="3809785" y="5055832"/>
            <a:ext cx="5021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ひだり</a:t>
            </a: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18CDDD31-BA2E-4705-99AE-F68372522ECC}"/>
              </a:ext>
            </a:extLst>
          </p:cNvPr>
          <p:cNvSpPr txBox="1"/>
          <p:nvPr/>
        </p:nvSpPr>
        <p:spPr>
          <a:xfrm>
            <a:off x="3383305" y="5055832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C704B225-E001-479A-AF88-3F14DD257621}"/>
              </a:ext>
            </a:extLst>
          </p:cNvPr>
          <p:cNvSpPr txBox="1"/>
          <p:nvPr/>
        </p:nvSpPr>
        <p:spPr>
          <a:xfrm>
            <a:off x="2801828" y="2087770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</a:t>
            </a:r>
          </a:p>
        </p:txBody>
      </p:sp>
      <p:sp>
        <p:nvSpPr>
          <p:cNvPr id="137" name="テキスト ボックス 136">
            <a:extLst>
              <a:ext uri="{FF2B5EF4-FFF2-40B4-BE49-F238E27FC236}">
                <a16:creationId xmlns:a16="http://schemas.microsoft.com/office/drawing/2014/main" id="{AD48BBBB-B069-4CBF-A639-E30E22D10A45}"/>
              </a:ext>
            </a:extLst>
          </p:cNvPr>
          <p:cNvSpPr txBox="1"/>
          <p:nvPr/>
        </p:nvSpPr>
        <p:spPr>
          <a:xfrm>
            <a:off x="1894166" y="2810340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138" name="テキスト ボックス 137">
            <a:extLst>
              <a:ext uri="{FF2B5EF4-FFF2-40B4-BE49-F238E27FC236}">
                <a16:creationId xmlns:a16="http://schemas.microsoft.com/office/drawing/2014/main" id="{857CDC53-B50B-4E8C-9CB2-C00B89386C69}"/>
              </a:ext>
            </a:extLst>
          </p:cNvPr>
          <p:cNvSpPr txBox="1"/>
          <p:nvPr/>
        </p:nvSpPr>
        <p:spPr>
          <a:xfrm>
            <a:off x="2801828" y="2802663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</a:t>
            </a:r>
          </a:p>
        </p:txBody>
      </p:sp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CC380AE0-2CB2-4387-B59B-112B714B8CDB}"/>
              </a:ext>
            </a:extLst>
          </p:cNvPr>
          <p:cNvSpPr txBox="1"/>
          <p:nvPr/>
        </p:nvSpPr>
        <p:spPr>
          <a:xfrm>
            <a:off x="4423846" y="5049644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36726829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033CEE-4E13-448A-81D1-EC1FE606A86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6EBBD76-4FD7-48A8-AF20-A348B835DEE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4866FE5-B35C-4D74-B7CA-34A2FD232FD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005B95-E0CB-48F0-BFEF-6B9E0A274D4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7DEB800-C990-41A5-865B-C85A3E194522}"/>
              </a:ext>
            </a:extLst>
          </p:cNvPr>
          <p:cNvSpPr txBox="1"/>
          <p:nvPr/>
        </p:nvSpPr>
        <p:spPr>
          <a:xfrm>
            <a:off x="310455" y="950960"/>
            <a:ext cx="51891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③左に向きを変え、列を移動するプログラム</a:t>
            </a:r>
            <a:endParaRPr kumimoji="1" lang="ja-JP" altLang="en-US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9EC0060-5E19-46F0-9EEA-6C05F35EF7D8}"/>
              </a:ext>
            </a:extLst>
          </p:cNvPr>
          <p:cNvSpPr txBox="1"/>
          <p:nvPr/>
        </p:nvSpPr>
        <p:spPr>
          <a:xfrm>
            <a:off x="2801828" y="1026405"/>
            <a:ext cx="69788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D0FD563-0ACB-4E93-88A2-AE0E73AD4E56}"/>
              </a:ext>
            </a:extLst>
          </p:cNvPr>
          <p:cNvSpPr txBox="1"/>
          <p:nvPr/>
        </p:nvSpPr>
        <p:spPr>
          <a:xfrm>
            <a:off x="2264471" y="1026405"/>
            <a:ext cx="607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36FF431F-46AC-4D21-A6AA-F1886788F9DB}"/>
              </a:ext>
            </a:extLst>
          </p:cNvPr>
          <p:cNvSpPr txBox="1"/>
          <p:nvPr/>
        </p:nvSpPr>
        <p:spPr>
          <a:xfrm>
            <a:off x="446593" y="1026405"/>
            <a:ext cx="607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endParaRPr kumimoji="1" lang="ja-JP" altLang="en-US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2F6CE79-56C3-4A3E-8312-5591E02A1DD2}"/>
              </a:ext>
            </a:extLst>
          </p:cNvPr>
          <p:cNvSpPr txBox="1"/>
          <p:nvPr/>
        </p:nvSpPr>
        <p:spPr>
          <a:xfrm>
            <a:off x="1005674" y="1026405"/>
            <a:ext cx="371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995C7C8-ADA8-4D8B-9A29-91FF49CC6452}"/>
              </a:ext>
            </a:extLst>
          </p:cNvPr>
          <p:cNvSpPr txBox="1"/>
          <p:nvPr/>
        </p:nvSpPr>
        <p:spPr>
          <a:xfrm>
            <a:off x="1700893" y="1026405"/>
            <a:ext cx="371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2B1D387B-FD39-41BC-A1D7-1A5ABAAD27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327446" y="1742451"/>
            <a:ext cx="2699384" cy="1510917"/>
          </a:xfrm>
          <a:prstGeom prst="rect">
            <a:avLst/>
          </a:prstGeom>
        </p:spPr>
      </p:pic>
      <p:pic>
        <p:nvPicPr>
          <p:cNvPr id="36" name="図 35">
            <a:extLst>
              <a:ext uri="{FF2B5EF4-FFF2-40B4-BE49-F238E27FC236}">
                <a16:creationId xmlns:a16="http://schemas.microsoft.com/office/drawing/2014/main" id="{05D3C5B4-6E88-4F21-A7B2-C238435CE9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767" y="1728110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DE8F929C-178D-448F-9892-7C77D6845D5F}"/>
              </a:ext>
            </a:extLst>
          </p:cNvPr>
          <p:cNvCxnSpPr>
            <a:cxnSpLocks/>
            <a:stCxn id="36" idx="3"/>
          </p:cNvCxnSpPr>
          <p:nvPr/>
        </p:nvCxnSpPr>
        <p:spPr>
          <a:xfrm flipV="1">
            <a:off x="933080" y="1964281"/>
            <a:ext cx="377588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3CF887D-ECC9-4AD4-A410-77AEDD3495C8}"/>
              </a:ext>
            </a:extLst>
          </p:cNvPr>
          <p:cNvSpPr txBox="1"/>
          <p:nvPr/>
        </p:nvSpPr>
        <p:spPr>
          <a:xfrm>
            <a:off x="335196" y="4912714"/>
            <a:ext cx="86005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86341C6C-F853-4CBC-B56E-D0A915E7C072}"/>
              </a:ext>
            </a:extLst>
          </p:cNvPr>
          <p:cNvSpPr txBox="1"/>
          <p:nvPr/>
        </p:nvSpPr>
        <p:spPr>
          <a:xfrm>
            <a:off x="5076339" y="500347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71B49CD9-B2FA-4036-A81C-74125959C3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5101" y="5028689"/>
            <a:ext cx="2339543" cy="548688"/>
          </a:xfrm>
          <a:prstGeom prst="rect">
            <a:avLst/>
          </a:prstGeom>
        </p:spPr>
      </p:pic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4F8F914C-EFA2-405F-B48B-05532C9677DF}"/>
              </a:ext>
            </a:extLst>
          </p:cNvPr>
          <p:cNvSpPr txBox="1"/>
          <p:nvPr/>
        </p:nvSpPr>
        <p:spPr>
          <a:xfrm>
            <a:off x="314615" y="4395847"/>
            <a:ext cx="66519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5505782-AE2B-4EF6-8E67-031F808761CF}"/>
              </a:ext>
            </a:extLst>
          </p:cNvPr>
          <p:cNvSpPr txBox="1"/>
          <p:nvPr/>
        </p:nvSpPr>
        <p:spPr>
          <a:xfrm>
            <a:off x="5983093" y="446675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811DB605-736E-4417-9B7D-A03B9ACC21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1224" y="4462480"/>
            <a:ext cx="3132091" cy="579170"/>
          </a:xfrm>
          <a:prstGeom prst="rect">
            <a:avLst/>
          </a:prstGeom>
        </p:spPr>
      </p:pic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3FAD0991-B165-4F08-8F94-C14947A0EA57}"/>
              </a:ext>
            </a:extLst>
          </p:cNvPr>
          <p:cNvSpPr/>
          <p:nvPr/>
        </p:nvSpPr>
        <p:spPr>
          <a:xfrm>
            <a:off x="2310053" y="2109348"/>
            <a:ext cx="538381" cy="334720"/>
          </a:xfrm>
          <a:prstGeom prst="roundRect">
            <a:avLst>
              <a:gd name="adj" fmla="val 2878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E5FEB01B-B71C-43E6-8AB5-461C780A6ACF}"/>
              </a:ext>
            </a:extLst>
          </p:cNvPr>
          <p:cNvSpPr/>
          <p:nvPr/>
        </p:nvSpPr>
        <p:spPr>
          <a:xfrm>
            <a:off x="2310053" y="2836957"/>
            <a:ext cx="538381" cy="334720"/>
          </a:xfrm>
          <a:prstGeom prst="roundRect">
            <a:avLst>
              <a:gd name="adj" fmla="val 2878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4" name="テキスト ボックス 123">
            <a:extLst>
              <a:ext uri="{FF2B5EF4-FFF2-40B4-BE49-F238E27FC236}">
                <a16:creationId xmlns:a16="http://schemas.microsoft.com/office/drawing/2014/main" id="{9609F9EE-603C-4C30-854E-67C3662CB3E6}"/>
              </a:ext>
            </a:extLst>
          </p:cNvPr>
          <p:cNvSpPr txBox="1"/>
          <p:nvPr/>
        </p:nvSpPr>
        <p:spPr>
          <a:xfrm>
            <a:off x="2264471" y="6005853"/>
            <a:ext cx="461505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→これらの命令ブロックを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組つなげる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B373D185-2810-4EFC-9663-FEEC822DB745}"/>
              </a:ext>
            </a:extLst>
          </p:cNvPr>
          <p:cNvSpPr txBox="1"/>
          <p:nvPr/>
        </p:nvSpPr>
        <p:spPr>
          <a:xfrm>
            <a:off x="3334034" y="6088214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450253A2-B6DE-457E-9B3D-2B4E6E65851E}"/>
              </a:ext>
            </a:extLst>
          </p:cNvPr>
          <p:cNvSpPr txBox="1"/>
          <p:nvPr/>
        </p:nvSpPr>
        <p:spPr>
          <a:xfrm>
            <a:off x="5082990" y="608963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くみ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タイトル 9">
            <a:extLst>
              <a:ext uri="{FF2B5EF4-FFF2-40B4-BE49-F238E27FC236}">
                <a16:creationId xmlns:a16="http://schemas.microsoft.com/office/drawing/2014/main" id="{B54F45CA-B965-460F-B2AA-499690A95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204D1383-E71C-451C-BF0D-AE7DD0D2057F}"/>
              </a:ext>
            </a:extLst>
          </p:cNvPr>
          <p:cNvGrpSpPr/>
          <p:nvPr/>
        </p:nvGrpSpPr>
        <p:grpSpPr>
          <a:xfrm>
            <a:off x="6317466" y="1128112"/>
            <a:ext cx="1124125" cy="3125578"/>
            <a:chOff x="6317466" y="1128112"/>
            <a:chExt cx="1124125" cy="3125578"/>
          </a:xfrm>
        </p:grpSpPr>
        <p:sp>
          <p:nvSpPr>
            <p:cNvPr id="68" name="正方形/長方形 67">
              <a:extLst>
                <a:ext uri="{FF2B5EF4-FFF2-40B4-BE49-F238E27FC236}">
                  <a16:creationId xmlns:a16="http://schemas.microsoft.com/office/drawing/2014/main" id="{7717AF33-F5AB-4DB5-AFC7-A726258D649D}"/>
                </a:ext>
              </a:extLst>
            </p:cNvPr>
            <p:cNvSpPr/>
            <p:nvPr/>
          </p:nvSpPr>
          <p:spPr>
            <a:xfrm>
              <a:off x="6317466" y="1128112"/>
              <a:ext cx="1124125" cy="3125578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cxnSp>
          <p:nvCxnSpPr>
            <p:cNvPr id="119" name="直線矢印コネクタ 118">
              <a:extLst>
                <a:ext uri="{FF2B5EF4-FFF2-40B4-BE49-F238E27FC236}">
                  <a16:creationId xmlns:a16="http://schemas.microsoft.com/office/drawing/2014/main" id="{E9B845D6-6938-4ED2-909C-DEE0233EB0D0}"/>
                </a:ext>
              </a:extLst>
            </p:cNvPr>
            <p:cNvCxnSpPr>
              <a:cxnSpLocks/>
            </p:cNvCxnSpPr>
            <p:nvPr/>
          </p:nvCxnSpPr>
          <p:spPr>
            <a:xfrm>
              <a:off x="6955324" y="4063580"/>
              <a:ext cx="288949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AAC6F24A-6910-48E9-98FD-60D7D060A34E}"/>
                </a:ext>
              </a:extLst>
            </p:cNvPr>
            <p:cNvGrpSpPr/>
            <p:nvPr/>
          </p:nvGrpSpPr>
          <p:grpSpPr>
            <a:xfrm>
              <a:off x="6498969" y="1269515"/>
              <a:ext cx="729821" cy="2735223"/>
              <a:chOff x="6606142" y="1466908"/>
              <a:chExt cx="729821" cy="2735223"/>
            </a:xfrm>
          </p:grpSpPr>
          <p:sp>
            <p:nvSpPr>
              <p:cNvPr id="72" name="正方形/長方形 71">
                <a:extLst>
                  <a:ext uri="{FF2B5EF4-FFF2-40B4-BE49-F238E27FC236}">
                    <a16:creationId xmlns:a16="http://schemas.microsoft.com/office/drawing/2014/main" id="{EC99A003-5E1B-404B-B2AE-A580C08A9998}"/>
                  </a:ext>
                </a:extLst>
              </p:cNvPr>
              <p:cNvSpPr/>
              <p:nvPr/>
            </p:nvSpPr>
            <p:spPr>
              <a:xfrm rot="5400000">
                <a:off x="6606142" y="1466908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正方形/長方形 72">
                <a:extLst>
                  <a:ext uri="{FF2B5EF4-FFF2-40B4-BE49-F238E27FC236}">
                    <a16:creationId xmlns:a16="http://schemas.microsoft.com/office/drawing/2014/main" id="{D38CFB95-9F22-4F77-ADAC-DE2DA2417288}"/>
                  </a:ext>
                </a:extLst>
              </p:cNvPr>
              <p:cNvSpPr/>
              <p:nvPr/>
            </p:nvSpPr>
            <p:spPr>
              <a:xfrm rot="5400000">
                <a:off x="6606142" y="1649166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正方形/長方形 73">
                <a:extLst>
                  <a:ext uri="{FF2B5EF4-FFF2-40B4-BE49-F238E27FC236}">
                    <a16:creationId xmlns:a16="http://schemas.microsoft.com/office/drawing/2014/main" id="{EA1AC5F2-B596-4C67-9DB1-A81AD05E586B}"/>
                  </a:ext>
                </a:extLst>
              </p:cNvPr>
              <p:cNvSpPr/>
              <p:nvPr/>
            </p:nvSpPr>
            <p:spPr>
              <a:xfrm rot="5400000">
                <a:off x="6606142" y="1831424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正方形/長方形 74">
                <a:extLst>
                  <a:ext uri="{FF2B5EF4-FFF2-40B4-BE49-F238E27FC236}">
                    <a16:creationId xmlns:a16="http://schemas.microsoft.com/office/drawing/2014/main" id="{7BF5BDF4-9AC2-4294-9FD7-F52B7065ACB7}"/>
                  </a:ext>
                </a:extLst>
              </p:cNvPr>
              <p:cNvSpPr/>
              <p:nvPr/>
            </p:nvSpPr>
            <p:spPr>
              <a:xfrm rot="5400000">
                <a:off x="6606142" y="2013682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正方形/長方形 75">
                <a:extLst>
                  <a:ext uri="{FF2B5EF4-FFF2-40B4-BE49-F238E27FC236}">
                    <a16:creationId xmlns:a16="http://schemas.microsoft.com/office/drawing/2014/main" id="{72136DF0-1B7A-40EA-AADB-8DAD2D469707}"/>
                  </a:ext>
                </a:extLst>
              </p:cNvPr>
              <p:cNvSpPr/>
              <p:nvPr/>
            </p:nvSpPr>
            <p:spPr>
              <a:xfrm rot="5400000">
                <a:off x="6606142" y="2195939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7" name="正方形/長方形 76">
                <a:extLst>
                  <a:ext uri="{FF2B5EF4-FFF2-40B4-BE49-F238E27FC236}">
                    <a16:creationId xmlns:a16="http://schemas.microsoft.com/office/drawing/2014/main" id="{E22CDED1-1C1B-485A-95EA-398079EF1D4C}"/>
                  </a:ext>
                </a:extLst>
              </p:cNvPr>
              <p:cNvSpPr/>
              <p:nvPr/>
            </p:nvSpPr>
            <p:spPr>
              <a:xfrm rot="5400000">
                <a:off x="6606142" y="2378197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正方形/長方形 77">
                <a:extLst>
                  <a:ext uri="{FF2B5EF4-FFF2-40B4-BE49-F238E27FC236}">
                    <a16:creationId xmlns:a16="http://schemas.microsoft.com/office/drawing/2014/main" id="{91512853-DCD0-46F1-8FBF-070398ED5F5E}"/>
                  </a:ext>
                </a:extLst>
              </p:cNvPr>
              <p:cNvSpPr/>
              <p:nvPr/>
            </p:nvSpPr>
            <p:spPr>
              <a:xfrm rot="5400000">
                <a:off x="6606142" y="2560456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正方形/長方形 78">
                <a:extLst>
                  <a:ext uri="{FF2B5EF4-FFF2-40B4-BE49-F238E27FC236}">
                    <a16:creationId xmlns:a16="http://schemas.microsoft.com/office/drawing/2014/main" id="{8EC8A733-A4C5-4C67-86B9-9BC36DBD7863}"/>
                  </a:ext>
                </a:extLst>
              </p:cNvPr>
              <p:cNvSpPr/>
              <p:nvPr/>
            </p:nvSpPr>
            <p:spPr>
              <a:xfrm rot="5400000">
                <a:off x="6606142" y="2742714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正方形/長方形 79">
                <a:extLst>
                  <a:ext uri="{FF2B5EF4-FFF2-40B4-BE49-F238E27FC236}">
                    <a16:creationId xmlns:a16="http://schemas.microsoft.com/office/drawing/2014/main" id="{FCDDDFB5-843B-481D-8673-F381144218BA}"/>
                  </a:ext>
                </a:extLst>
              </p:cNvPr>
              <p:cNvSpPr/>
              <p:nvPr/>
            </p:nvSpPr>
            <p:spPr>
              <a:xfrm rot="5400000">
                <a:off x="6606142" y="2924971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正方形/長方形 80">
                <a:extLst>
                  <a:ext uri="{FF2B5EF4-FFF2-40B4-BE49-F238E27FC236}">
                    <a16:creationId xmlns:a16="http://schemas.microsoft.com/office/drawing/2014/main" id="{AB16060C-F9C6-4C77-80F9-350301476621}"/>
                  </a:ext>
                </a:extLst>
              </p:cNvPr>
              <p:cNvSpPr/>
              <p:nvPr/>
            </p:nvSpPr>
            <p:spPr>
              <a:xfrm rot="5400000">
                <a:off x="6606142" y="3107229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正方形/長方形 81">
                <a:extLst>
                  <a:ext uri="{FF2B5EF4-FFF2-40B4-BE49-F238E27FC236}">
                    <a16:creationId xmlns:a16="http://schemas.microsoft.com/office/drawing/2014/main" id="{78B54844-D9E9-4275-BCB9-B3D9E1843392}"/>
                  </a:ext>
                </a:extLst>
              </p:cNvPr>
              <p:cNvSpPr/>
              <p:nvPr/>
            </p:nvSpPr>
            <p:spPr>
              <a:xfrm rot="5400000">
                <a:off x="6606142" y="3289487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正方形/長方形 82">
                <a:extLst>
                  <a:ext uri="{FF2B5EF4-FFF2-40B4-BE49-F238E27FC236}">
                    <a16:creationId xmlns:a16="http://schemas.microsoft.com/office/drawing/2014/main" id="{BB6472CB-2A40-48FE-9DC3-E195D0ADF975}"/>
                  </a:ext>
                </a:extLst>
              </p:cNvPr>
              <p:cNvSpPr/>
              <p:nvPr/>
            </p:nvSpPr>
            <p:spPr>
              <a:xfrm rot="5400000">
                <a:off x="6606142" y="3471746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正方形/長方形 83">
                <a:extLst>
                  <a:ext uri="{FF2B5EF4-FFF2-40B4-BE49-F238E27FC236}">
                    <a16:creationId xmlns:a16="http://schemas.microsoft.com/office/drawing/2014/main" id="{C4A12F2A-A82F-4D79-B1A6-011FE8CC036C}"/>
                  </a:ext>
                </a:extLst>
              </p:cNvPr>
              <p:cNvSpPr/>
              <p:nvPr/>
            </p:nvSpPr>
            <p:spPr>
              <a:xfrm rot="5400000">
                <a:off x="6606142" y="3654003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正方形/長方形 84">
                <a:extLst>
                  <a:ext uri="{FF2B5EF4-FFF2-40B4-BE49-F238E27FC236}">
                    <a16:creationId xmlns:a16="http://schemas.microsoft.com/office/drawing/2014/main" id="{A3610757-1643-4DDC-8DCB-4B77136E3E91}"/>
                  </a:ext>
                </a:extLst>
              </p:cNvPr>
              <p:cNvSpPr/>
              <p:nvPr/>
            </p:nvSpPr>
            <p:spPr>
              <a:xfrm rot="5400000">
                <a:off x="6606142" y="3836261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6" name="正方形/長方形 85">
                <a:extLst>
                  <a:ext uri="{FF2B5EF4-FFF2-40B4-BE49-F238E27FC236}">
                    <a16:creationId xmlns:a16="http://schemas.microsoft.com/office/drawing/2014/main" id="{ADFD9619-016F-4A7D-B10E-BEAD26DACBFF}"/>
                  </a:ext>
                </a:extLst>
              </p:cNvPr>
              <p:cNvSpPr/>
              <p:nvPr/>
            </p:nvSpPr>
            <p:spPr>
              <a:xfrm rot="5400000">
                <a:off x="6788400" y="1466908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正方形/長方形 88">
                <a:extLst>
                  <a:ext uri="{FF2B5EF4-FFF2-40B4-BE49-F238E27FC236}">
                    <a16:creationId xmlns:a16="http://schemas.microsoft.com/office/drawing/2014/main" id="{40701419-FAAE-4E03-BF3A-442484084572}"/>
                  </a:ext>
                </a:extLst>
              </p:cNvPr>
              <p:cNvSpPr/>
              <p:nvPr/>
            </p:nvSpPr>
            <p:spPr>
              <a:xfrm rot="5400000">
                <a:off x="6788400" y="1649166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正方形/長方形 89">
                <a:extLst>
                  <a:ext uri="{FF2B5EF4-FFF2-40B4-BE49-F238E27FC236}">
                    <a16:creationId xmlns:a16="http://schemas.microsoft.com/office/drawing/2014/main" id="{5AD1FA8E-8301-43A1-9D8C-9D14F8850F69}"/>
                  </a:ext>
                </a:extLst>
              </p:cNvPr>
              <p:cNvSpPr/>
              <p:nvPr/>
            </p:nvSpPr>
            <p:spPr>
              <a:xfrm rot="5400000">
                <a:off x="6788400" y="1831424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正方形/長方形 90">
                <a:extLst>
                  <a:ext uri="{FF2B5EF4-FFF2-40B4-BE49-F238E27FC236}">
                    <a16:creationId xmlns:a16="http://schemas.microsoft.com/office/drawing/2014/main" id="{D2D401FC-07C1-4683-8BBF-BC9CBD492904}"/>
                  </a:ext>
                </a:extLst>
              </p:cNvPr>
              <p:cNvSpPr/>
              <p:nvPr/>
            </p:nvSpPr>
            <p:spPr>
              <a:xfrm rot="5400000">
                <a:off x="6788400" y="2013682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正方形/長方形 91">
                <a:extLst>
                  <a:ext uri="{FF2B5EF4-FFF2-40B4-BE49-F238E27FC236}">
                    <a16:creationId xmlns:a16="http://schemas.microsoft.com/office/drawing/2014/main" id="{4666499D-D98D-48C4-8C1D-1D5AC40F8975}"/>
                  </a:ext>
                </a:extLst>
              </p:cNvPr>
              <p:cNvSpPr/>
              <p:nvPr/>
            </p:nvSpPr>
            <p:spPr>
              <a:xfrm rot="5400000">
                <a:off x="6788400" y="2195939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正方形/長方形 92">
                <a:extLst>
                  <a:ext uri="{FF2B5EF4-FFF2-40B4-BE49-F238E27FC236}">
                    <a16:creationId xmlns:a16="http://schemas.microsoft.com/office/drawing/2014/main" id="{DAC0D657-8988-4792-BC35-E2471E9313D7}"/>
                  </a:ext>
                </a:extLst>
              </p:cNvPr>
              <p:cNvSpPr/>
              <p:nvPr/>
            </p:nvSpPr>
            <p:spPr>
              <a:xfrm rot="5400000">
                <a:off x="6788400" y="2378197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正方形/長方形 93">
                <a:extLst>
                  <a:ext uri="{FF2B5EF4-FFF2-40B4-BE49-F238E27FC236}">
                    <a16:creationId xmlns:a16="http://schemas.microsoft.com/office/drawing/2014/main" id="{BB4C1540-6863-4DC9-859D-CCD21BE568BF}"/>
                  </a:ext>
                </a:extLst>
              </p:cNvPr>
              <p:cNvSpPr/>
              <p:nvPr/>
            </p:nvSpPr>
            <p:spPr>
              <a:xfrm rot="5400000">
                <a:off x="6788400" y="2560456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5" name="正方形/長方形 94">
                <a:extLst>
                  <a:ext uri="{FF2B5EF4-FFF2-40B4-BE49-F238E27FC236}">
                    <a16:creationId xmlns:a16="http://schemas.microsoft.com/office/drawing/2014/main" id="{367A3E8B-2E92-4D43-AD5E-E18A8F5AC288}"/>
                  </a:ext>
                </a:extLst>
              </p:cNvPr>
              <p:cNvSpPr/>
              <p:nvPr/>
            </p:nvSpPr>
            <p:spPr>
              <a:xfrm rot="5400000">
                <a:off x="6788400" y="2742714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6" name="正方形/長方形 95">
                <a:extLst>
                  <a:ext uri="{FF2B5EF4-FFF2-40B4-BE49-F238E27FC236}">
                    <a16:creationId xmlns:a16="http://schemas.microsoft.com/office/drawing/2014/main" id="{E5016355-FBD1-4786-922C-5A5E9FF69AD0}"/>
                  </a:ext>
                </a:extLst>
              </p:cNvPr>
              <p:cNvSpPr/>
              <p:nvPr/>
            </p:nvSpPr>
            <p:spPr>
              <a:xfrm rot="5400000">
                <a:off x="6788400" y="2924971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7" name="正方形/長方形 96">
                <a:extLst>
                  <a:ext uri="{FF2B5EF4-FFF2-40B4-BE49-F238E27FC236}">
                    <a16:creationId xmlns:a16="http://schemas.microsoft.com/office/drawing/2014/main" id="{A1F9EF93-5CF8-42E6-9A4B-5DD555C8128A}"/>
                  </a:ext>
                </a:extLst>
              </p:cNvPr>
              <p:cNvSpPr/>
              <p:nvPr/>
            </p:nvSpPr>
            <p:spPr>
              <a:xfrm rot="5400000">
                <a:off x="6788400" y="3107229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8" name="正方形/長方形 97">
                <a:extLst>
                  <a:ext uri="{FF2B5EF4-FFF2-40B4-BE49-F238E27FC236}">
                    <a16:creationId xmlns:a16="http://schemas.microsoft.com/office/drawing/2014/main" id="{BAC1426A-9B1A-470E-98F2-3B977AFFB3BD}"/>
                  </a:ext>
                </a:extLst>
              </p:cNvPr>
              <p:cNvSpPr/>
              <p:nvPr/>
            </p:nvSpPr>
            <p:spPr>
              <a:xfrm rot="5400000">
                <a:off x="6788400" y="3289487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9" name="正方形/長方形 98">
                <a:extLst>
                  <a:ext uri="{FF2B5EF4-FFF2-40B4-BE49-F238E27FC236}">
                    <a16:creationId xmlns:a16="http://schemas.microsoft.com/office/drawing/2014/main" id="{411B5999-EEF0-47EA-953E-9F99C849C7D2}"/>
                  </a:ext>
                </a:extLst>
              </p:cNvPr>
              <p:cNvSpPr/>
              <p:nvPr/>
            </p:nvSpPr>
            <p:spPr>
              <a:xfrm rot="5400000">
                <a:off x="6788400" y="3471746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0" name="正方形/長方形 99">
                <a:extLst>
                  <a:ext uri="{FF2B5EF4-FFF2-40B4-BE49-F238E27FC236}">
                    <a16:creationId xmlns:a16="http://schemas.microsoft.com/office/drawing/2014/main" id="{918E7330-9492-4545-BAC1-54873D5F53DF}"/>
                  </a:ext>
                </a:extLst>
              </p:cNvPr>
              <p:cNvSpPr/>
              <p:nvPr/>
            </p:nvSpPr>
            <p:spPr>
              <a:xfrm rot="5400000">
                <a:off x="6788400" y="3654003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1" name="正方形/長方形 100">
                <a:extLst>
                  <a:ext uri="{FF2B5EF4-FFF2-40B4-BE49-F238E27FC236}">
                    <a16:creationId xmlns:a16="http://schemas.microsoft.com/office/drawing/2014/main" id="{39970924-8132-4BDA-94F5-ED2D6B021BF8}"/>
                  </a:ext>
                </a:extLst>
              </p:cNvPr>
              <p:cNvSpPr/>
              <p:nvPr/>
            </p:nvSpPr>
            <p:spPr>
              <a:xfrm rot="5400000">
                <a:off x="6788400" y="3836261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2" name="正方形/長方形 101">
                <a:extLst>
                  <a:ext uri="{FF2B5EF4-FFF2-40B4-BE49-F238E27FC236}">
                    <a16:creationId xmlns:a16="http://schemas.microsoft.com/office/drawing/2014/main" id="{BF6449E0-595D-4764-922C-9A66091F0466}"/>
                  </a:ext>
                </a:extLst>
              </p:cNvPr>
              <p:cNvSpPr/>
              <p:nvPr/>
            </p:nvSpPr>
            <p:spPr>
              <a:xfrm rot="5400000">
                <a:off x="6971368" y="1466908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3" name="正方形/長方形 102">
                <a:extLst>
                  <a:ext uri="{FF2B5EF4-FFF2-40B4-BE49-F238E27FC236}">
                    <a16:creationId xmlns:a16="http://schemas.microsoft.com/office/drawing/2014/main" id="{35BA6DE8-278C-4B8E-B8BF-5D5A9895C226}"/>
                  </a:ext>
                </a:extLst>
              </p:cNvPr>
              <p:cNvSpPr/>
              <p:nvPr/>
            </p:nvSpPr>
            <p:spPr>
              <a:xfrm rot="5400000">
                <a:off x="6971368" y="1649166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4" name="正方形/長方形 103">
                <a:extLst>
                  <a:ext uri="{FF2B5EF4-FFF2-40B4-BE49-F238E27FC236}">
                    <a16:creationId xmlns:a16="http://schemas.microsoft.com/office/drawing/2014/main" id="{BA56F057-12CF-4520-834B-F9058C42D3BD}"/>
                  </a:ext>
                </a:extLst>
              </p:cNvPr>
              <p:cNvSpPr/>
              <p:nvPr/>
            </p:nvSpPr>
            <p:spPr>
              <a:xfrm rot="5400000">
                <a:off x="6971368" y="1831424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5" name="正方形/長方形 104">
                <a:extLst>
                  <a:ext uri="{FF2B5EF4-FFF2-40B4-BE49-F238E27FC236}">
                    <a16:creationId xmlns:a16="http://schemas.microsoft.com/office/drawing/2014/main" id="{90B6629B-1560-4BAE-8699-0C5B382EB601}"/>
                  </a:ext>
                </a:extLst>
              </p:cNvPr>
              <p:cNvSpPr/>
              <p:nvPr/>
            </p:nvSpPr>
            <p:spPr>
              <a:xfrm rot="5400000">
                <a:off x="6971368" y="2013682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6" name="正方形/長方形 105">
                <a:extLst>
                  <a:ext uri="{FF2B5EF4-FFF2-40B4-BE49-F238E27FC236}">
                    <a16:creationId xmlns:a16="http://schemas.microsoft.com/office/drawing/2014/main" id="{D70A596E-A268-48E2-ACDE-CF83FE43ABC0}"/>
                  </a:ext>
                </a:extLst>
              </p:cNvPr>
              <p:cNvSpPr/>
              <p:nvPr/>
            </p:nvSpPr>
            <p:spPr>
              <a:xfrm rot="5400000">
                <a:off x="6971368" y="2195939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7" name="正方形/長方形 106">
                <a:extLst>
                  <a:ext uri="{FF2B5EF4-FFF2-40B4-BE49-F238E27FC236}">
                    <a16:creationId xmlns:a16="http://schemas.microsoft.com/office/drawing/2014/main" id="{A4E35538-0D92-4ECF-983F-B264DC46BE71}"/>
                  </a:ext>
                </a:extLst>
              </p:cNvPr>
              <p:cNvSpPr/>
              <p:nvPr/>
            </p:nvSpPr>
            <p:spPr>
              <a:xfrm rot="5400000">
                <a:off x="6971368" y="2378197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8" name="正方形/長方形 107">
                <a:extLst>
                  <a:ext uri="{FF2B5EF4-FFF2-40B4-BE49-F238E27FC236}">
                    <a16:creationId xmlns:a16="http://schemas.microsoft.com/office/drawing/2014/main" id="{F8169208-BD99-466A-A698-5F94F6B34993}"/>
                  </a:ext>
                </a:extLst>
              </p:cNvPr>
              <p:cNvSpPr/>
              <p:nvPr/>
            </p:nvSpPr>
            <p:spPr>
              <a:xfrm rot="5400000">
                <a:off x="6971368" y="2560456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9" name="正方形/長方形 108">
                <a:extLst>
                  <a:ext uri="{FF2B5EF4-FFF2-40B4-BE49-F238E27FC236}">
                    <a16:creationId xmlns:a16="http://schemas.microsoft.com/office/drawing/2014/main" id="{0F9B8D4E-A3D6-451B-952B-86770E4D9E12}"/>
                  </a:ext>
                </a:extLst>
              </p:cNvPr>
              <p:cNvSpPr/>
              <p:nvPr/>
            </p:nvSpPr>
            <p:spPr>
              <a:xfrm rot="5400000">
                <a:off x="6971368" y="2742714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0" name="正方形/長方形 109">
                <a:extLst>
                  <a:ext uri="{FF2B5EF4-FFF2-40B4-BE49-F238E27FC236}">
                    <a16:creationId xmlns:a16="http://schemas.microsoft.com/office/drawing/2014/main" id="{E4145273-438D-4AF2-892A-84539D2297F1}"/>
                  </a:ext>
                </a:extLst>
              </p:cNvPr>
              <p:cNvSpPr/>
              <p:nvPr/>
            </p:nvSpPr>
            <p:spPr>
              <a:xfrm rot="5400000">
                <a:off x="6971368" y="2924971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1" name="正方形/長方形 110">
                <a:extLst>
                  <a:ext uri="{FF2B5EF4-FFF2-40B4-BE49-F238E27FC236}">
                    <a16:creationId xmlns:a16="http://schemas.microsoft.com/office/drawing/2014/main" id="{CD9B9A4B-D010-4A64-821C-B51A00941C60}"/>
                  </a:ext>
                </a:extLst>
              </p:cNvPr>
              <p:cNvSpPr/>
              <p:nvPr/>
            </p:nvSpPr>
            <p:spPr>
              <a:xfrm rot="5400000">
                <a:off x="6971368" y="3107229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2" name="正方形/長方形 111">
                <a:extLst>
                  <a:ext uri="{FF2B5EF4-FFF2-40B4-BE49-F238E27FC236}">
                    <a16:creationId xmlns:a16="http://schemas.microsoft.com/office/drawing/2014/main" id="{43BECDFA-F98E-4F87-9B5B-ED013D7CD59B}"/>
                  </a:ext>
                </a:extLst>
              </p:cNvPr>
              <p:cNvSpPr/>
              <p:nvPr/>
            </p:nvSpPr>
            <p:spPr>
              <a:xfrm rot="5400000">
                <a:off x="6971368" y="3289487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3" name="正方形/長方形 112">
                <a:extLst>
                  <a:ext uri="{FF2B5EF4-FFF2-40B4-BE49-F238E27FC236}">
                    <a16:creationId xmlns:a16="http://schemas.microsoft.com/office/drawing/2014/main" id="{EDB2E10A-CE19-4F2C-9AB3-9190DDFE7519}"/>
                  </a:ext>
                </a:extLst>
              </p:cNvPr>
              <p:cNvSpPr/>
              <p:nvPr/>
            </p:nvSpPr>
            <p:spPr>
              <a:xfrm rot="5400000">
                <a:off x="6971368" y="3471746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4" name="正方形/長方形 113">
                <a:extLst>
                  <a:ext uri="{FF2B5EF4-FFF2-40B4-BE49-F238E27FC236}">
                    <a16:creationId xmlns:a16="http://schemas.microsoft.com/office/drawing/2014/main" id="{47A7C695-666A-491A-AAA5-C0F44BBFD104}"/>
                  </a:ext>
                </a:extLst>
              </p:cNvPr>
              <p:cNvSpPr/>
              <p:nvPr/>
            </p:nvSpPr>
            <p:spPr>
              <a:xfrm rot="5400000">
                <a:off x="6971368" y="3654003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5" name="正方形/長方形 114">
                <a:extLst>
                  <a:ext uri="{FF2B5EF4-FFF2-40B4-BE49-F238E27FC236}">
                    <a16:creationId xmlns:a16="http://schemas.microsoft.com/office/drawing/2014/main" id="{B0A54CC7-1584-42E5-84F1-50C3DE90F4A5}"/>
                  </a:ext>
                </a:extLst>
              </p:cNvPr>
              <p:cNvSpPr/>
              <p:nvPr/>
            </p:nvSpPr>
            <p:spPr>
              <a:xfrm rot="5400000">
                <a:off x="6971368" y="3836261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6" name="正方形/長方形 115">
                <a:extLst>
                  <a:ext uri="{FF2B5EF4-FFF2-40B4-BE49-F238E27FC236}">
                    <a16:creationId xmlns:a16="http://schemas.microsoft.com/office/drawing/2014/main" id="{8725654F-9FBF-450D-A5DE-13FFB33827C5}"/>
                  </a:ext>
                </a:extLst>
              </p:cNvPr>
              <p:cNvSpPr/>
              <p:nvPr/>
            </p:nvSpPr>
            <p:spPr>
              <a:xfrm rot="5400000">
                <a:off x="6606142" y="4019873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7" name="正方形/長方形 116">
                <a:extLst>
                  <a:ext uri="{FF2B5EF4-FFF2-40B4-BE49-F238E27FC236}">
                    <a16:creationId xmlns:a16="http://schemas.microsoft.com/office/drawing/2014/main" id="{762FA96B-5D69-4A58-AF1A-DA59E0EC5A22}"/>
                  </a:ext>
                </a:extLst>
              </p:cNvPr>
              <p:cNvSpPr/>
              <p:nvPr/>
            </p:nvSpPr>
            <p:spPr>
              <a:xfrm rot="5400000">
                <a:off x="6788400" y="4019873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18" name="正方形/長方形 117">
                <a:extLst>
                  <a:ext uri="{FF2B5EF4-FFF2-40B4-BE49-F238E27FC236}">
                    <a16:creationId xmlns:a16="http://schemas.microsoft.com/office/drawing/2014/main" id="{1D222044-FD69-4479-85CA-135572D93291}"/>
                  </a:ext>
                </a:extLst>
              </p:cNvPr>
              <p:cNvSpPr/>
              <p:nvPr/>
            </p:nvSpPr>
            <p:spPr>
              <a:xfrm rot="5400000">
                <a:off x="6971368" y="4019873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0" name="正方形/長方形 119">
                <a:extLst>
                  <a:ext uri="{FF2B5EF4-FFF2-40B4-BE49-F238E27FC236}">
                    <a16:creationId xmlns:a16="http://schemas.microsoft.com/office/drawing/2014/main" id="{17C51197-3105-41F8-A214-3039B0F2FCB1}"/>
                  </a:ext>
                </a:extLst>
              </p:cNvPr>
              <p:cNvSpPr/>
              <p:nvPr/>
            </p:nvSpPr>
            <p:spPr>
              <a:xfrm rot="5400000">
                <a:off x="7153705" y="1466908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2" name="正方形/長方形 121">
                <a:extLst>
                  <a:ext uri="{FF2B5EF4-FFF2-40B4-BE49-F238E27FC236}">
                    <a16:creationId xmlns:a16="http://schemas.microsoft.com/office/drawing/2014/main" id="{7EA9E78E-F10B-4C04-A3DB-FC8A5E3CA13C}"/>
                  </a:ext>
                </a:extLst>
              </p:cNvPr>
              <p:cNvSpPr/>
              <p:nvPr/>
            </p:nvSpPr>
            <p:spPr>
              <a:xfrm rot="5400000">
                <a:off x="7153705" y="1649166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7" name="正方形/長方形 126">
                <a:extLst>
                  <a:ext uri="{FF2B5EF4-FFF2-40B4-BE49-F238E27FC236}">
                    <a16:creationId xmlns:a16="http://schemas.microsoft.com/office/drawing/2014/main" id="{885C01F5-1C2C-487C-992A-AA61B17FB9FA}"/>
                  </a:ext>
                </a:extLst>
              </p:cNvPr>
              <p:cNvSpPr/>
              <p:nvPr/>
            </p:nvSpPr>
            <p:spPr>
              <a:xfrm rot="5400000">
                <a:off x="7153705" y="1831424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8" name="正方形/長方形 127">
                <a:extLst>
                  <a:ext uri="{FF2B5EF4-FFF2-40B4-BE49-F238E27FC236}">
                    <a16:creationId xmlns:a16="http://schemas.microsoft.com/office/drawing/2014/main" id="{1FDAD9CA-0826-4604-8DDA-D94F9F894BE6}"/>
                  </a:ext>
                </a:extLst>
              </p:cNvPr>
              <p:cNvSpPr/>
              <p:nvPr/>
            </p:nvSpPr>
            <p:spPr>
              <a:xfrm rot="5400000">
                <a:off x="7153705" y="2013682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9" name="正方形/長方形 128">
                <a:extLst>
                  <a:ext uri="{FF2B5EF4-FFF2-40B4-BE49-F238E27FC236}">
                    <a16:creationId xmlns:a16="http://schemas.microsoft.com/office/drawing/2014/main" id="{71DE2E3D-C89B-4483-9666-AB7B577F2349}"/>
                  </a:ext>
                </a:extLst>
              </p:cNvPr>
              <p:cNvSpPr/>
              <p:nvPr/>
            </p:nvSpPr>
            <p:spPr>
              <a:xfrm rot="5400000">
                <a:off x="7153705" y="2195939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0" name="正方形/長方形 129">
                <a:extLst>
                  <a:ext uri="{FF2B5EF4-FFF2-40B4-BE49-F238E27FC236}">
                    <a16:creationId xmlns:a16="http://schemas.microsoft.com/office/drawing/2014/main" id="{923D35B8-28ED-4B6D-8CBF-5B0A7FD19FE4}"/>
                  </a:ext>
                </a:extLst>
              </p:cNvPr>
              <p:cNvSpPr/>
              <p:nvPr/>
            </p:nvSpPr>
            <p:spPr>
              <a:xfrm rot="5400000">
                <a:off x="7153705" y="2378197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1" name="正方形/長方形 130">
                <a:extLst>
                  <a:ext uri="{FF2B5EF4-FFF2-40B4-BE49-F238E27FC236}">
                    <a16:creationId xmlns:a16="http://schemas.microsoft.com/office/drawing/2014/main" id="{337823E4-3EDF-474E-A52E-85D213BED51E}"/>
                  </a:ext>
                </a:extLst>
              </p:cNvPr>
              <p:cNvSpPr/>
              <p:nvPr/>
            </p:nvSpPr>
            <p:spPr>
              <a:xfrm rot="5400000">
                <a:off x="7153705" y="2560456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2" name="正方形/長方形 131">
                <a:extLst>
                  <a:ext uri="{FF2B5EF4-FFF2-40B4-BE49-F238E27FC236}">
                    <a16:creationId xmlns:a16="http://schemas.microsoft.com/office/drawing/2014/main" id="{9FBE23BF-A905-4539-82CB-CCBB4BFCD6F1}"/>
                  </a:ext>
                </a:extLst>
              </p:cNvPr>
              <p:cNvSpPr/>
              <p:nvPr/>
            </p:nvSpPr>
            <p:spPr>
              <a:xfrm rot="5400000">
                <a:off x="7153705" y="2742714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3" name="正方形/長方形 132">
                <a:extLst>
                  <a:ext uri="{FF2B5EF4-FFF2-40B4-BE49-F238E27FC236}">
                    <a16:creationId xmlns:a16="http://schemas.microsoft.com/office/drawing/2014/main" id="{125092D2-78BD-4FA2-8CFA-3E5792E5900E}"/>
                  </a:ext>
                </a:extLst>
              </p:cNvPr>
              <p:cNvSpPr/>
              <p:nvPr/>
            </p:nvSpPr>
            <p:spPr>
              <a:xfrm rot="5400000">
                <a:off x="7153705" y="2924971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4" name="正方形/長方形 133">
                <a:extLst>
                  <a:ext uri="{FF2B5EF4-FFF2-40B4-BE49-F238E27FC236}">
                    <a16:creationId xmlns:a16="http://schemas.microsoft.com/office/drawing/2014/main" id="{E7E81EBA-D48D-495E-A6A7-B7C66F5C44E7}"/>
                  </a:ext>
                </a:extLst>
              </p:cNvPr>
              <p:cNvSpPr/>
              <p:nvPr/>
            </p:nvSpPr>
            <p:spPr>
              <a:xfrm rot="5400000">
                <a:off x="7153705" y="3107229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5" name="正方形/長方形 134">
                <a:extLst>
                  <a:ext uri="{FF2B5EF4-FFF2-40B4-BE49-F238E27FC236}">
                    <a16:creationId xmlns:a16="http://schemas.microsoft.com/office/drawing/2014/main" id="{3A55AF83-773A-4A5F-9C35-82A84E5A43E6}"/>
                  </a:ext>
                </a:extLst>
              </p:cNvPr>
              <p:cNvSpPr/>
              <p:nvPr/>
            </p:nvSpPr>
            <p:spPr>
              <a:xfrm rot="5400000">
                <a:off x="7153705" y="3289487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6" name="正方形/長方形 135">
                <a:extLst>
                  <a:ext uri="{FF2B5EF4-FFF2-40B4-BE49-F238E27FC236}">
                    <a16:creationId xmlns:a16="http://schemas.microsoft.com/office/drawing/2014/main" id="{332248E0-4D02-453D-BC58-BB67778BC60C}"/>
                  </a:ext>
                </a:extLst>
              </p:cNvPr>
              <p:cNvSpPr/>
              <p:nvPr/>
            </p:nvSpPr>
            <p:spPr>
              <a:xfrm rot="5400000">
                <a:off x="7153705" y="3471746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7" name="正方形/長方形 136">
                <a:extLst>
                  <a:ext uri="{FF2B5EF4-FFF2-40B4-BE49-F238E27FC236}">
                    <a16:creationId xmlns:a16="http://schemas.microsoft.com/office/drawing/2014/main" id="{F1D299F3-C336-4DFE-8A5A-1DEB806CE9B5}"/>
                  </a:ext>
                </a:extLst>
              </p:cNvPr>
              <p:cNvSpPr/>
              <p:nvPr/>
            </p:nvSpPr>
            <p:spPr>
              <a:xfrm rot="5400000">
                <a:off x="7153705" y="3654003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8" name="正方形/長方形 137">
                <a:extLst>
                  <a:ext uri="{FF2B5EF4-FFF2-40B4-BE49-F238E27FC236}">
                    <a16:creationId xmlns:a16="http://schemas.microsoft.com/office/drawing/2014/main" id="{7A8DF775-1DA1-4DD6-A98A-9A9F308CF51F}"/>
                  </a:ext>
                </a:extLst>
              </p:cNvPr>
              <p:cNvSpPr/>
              <p:nvPr/>
            </p:nvSpPr>
            <p:spPr>
              <a:xfrm rot="5400000">
                <a:off x="7153705" y="3836261"/>
                <a:ext cx="182258" cy="182258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9" name="正方形/長方形 138">
                <a:extLst>
                  <a:ext uri="{FF2B5EF4-FFF2-40B4-BE49-F238E27FC236}">
                    <a16:creationId xmlns:a16="http://schemas.microsoft.com/office/drawing/2014/main" id="{A1208D75-E3FD-4A61-AD31-176B3D4FF40E}"/>
                  </a:ext>
                </a:extLst>
              </p:cNvPr>
              <p:cNvSpPr/>
              <p:nvPr/>
            </p:nvSpPr>
            <p:spPr>
              <a:xfrm rot="5400000">
                <a:off x="7153705" y="4019873"/>
                <a:ext cx="182258" cy="18225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70" name="直線矢印コネクタ 69">
              <a:extLst>
                <a:ext uri="{FF2B5EF4-FFF2-40B4-BE49-F238E27FC236}">
                  <a16:creationId xmlns:a16="http://schemas.microsoft.com/office/drawing/2014/main" id="{A9A5075E-8D24-43B2-930C-9A1B48B545F1}"/>
                </a:ext>
              </a:extLst>
            </p:cNvPr>
            <p:cNvCxnSpPr>
              <a:cxnSpLocks/>
            </p:cNvCxnSpPr>
            <p:nvPr/>
          </p:nvCxnSpPr>
          <p:spPr>
            <a:xfrm>
              <a:off x="6833870" y="3683190"/>
              <a:ext cx="0" cy="273387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0" name="図 139">
              <a:extLst>
                <a:ext uri="{FF2B5EF4-FFF2-40B4-BE49-F238E27FC236}">
                  <a16:creationId xmlns:a16="http://schemas.microsoft.com/office/drawing/2014/main" id="{72FCDC5D-303B-4BB9-AF0D-BEC882C0E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61247" y="3683190"/>
              <a:ext cx="193816" cy="275870"/>
            </a:xfrm>
            <a:prstGeom prst="rect">
              <a:avLst/>
            </a:prstGeom>
          </p:spPr>
        </p:pic>
        <p:pic>
          <p:nvPicPr>
            <p:cNvPr id="121" name="図 120">
              <a:extLst>
                <a:ext uri="{FF2B5EF4-FFF2-40B4-BE49-F238E27FC236}">
                  <a16:creationId xmlns:a16="http://schemas.microsoft.com/office/drawing/2014/main" id="{9F037A76-6A6D-494B-BEB1-1D0E818E8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51668" y="3639951"/>
              <a:ext cx="239193" cy="344993"/>
            </a:xfrm>
            <a:prstGeom prst="rect">
              <a:avLst/>
            </a:prstGeom>
          </p:spPr>
        </p:pic>
      </p:grpSp>
      <p:sp>
        <p:nvSpPr>
          <p:cNvPr id="123" name="テキスト ボックス 122">
            <a:extLst>
              <a:ext uri="{FF2B5EF4-FFF2-40B4-BE49-F238E27FC236}">
                <a16:creationId xmlns:a16="http://schemas.microsoft.com/office/drawing/2014/main" id="{85CFAF26-695D-410A-9B21-32FA5E0774DD}"/>
              </a:ext>
            </a:extLst>
          </p:cNvPr>
          <p:cNvSpPr txBox="1"/>
          <p:nvPr/>
        </p:nvSpPr>
        <p:spPr>
          <a:xfrm>
            <a:off x="2008622" y="1731743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828ECDB3-0094-45D6-B6C5-0163A540844A}"/>
              </a:ext>
            </a:extLst>
          </p:cNvPr>
          <p:cNvSpPr txBox="1"/>
          <p:nvPr/>
        </p:nvSpPr>
        <p:spPr>
          <a:xfrm>
            <a:off x="3306326" y="1733961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89D0A9C4-5FDE-4CEA-9179-D6D4DDC68919}"/>
              </a:ext>
            </a:extLst>
          </p:cNvPr>
          <p:cNvSpPr txBox="1"/>
          <p:nvPr/>
        </p:nvSpPr>
        <p:spPr>
          <a:xfrm>
            <a:off x="2008622" y="2445519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A40CE86C-F24C-48F9-B6E9-98EEF2462F3E}"/>
              </a:ext>
            </a:extLst>
          </p:cNvPr>
          <p:cNvSpPr txBox="1"/>
          <p:nvPr/>
        </p:nvSpPr>
        <p:spPr>
          <a:xfrm>
            <a:off x="3306326" y="2447737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1A88900C-164C-43C4-BC31-4DC232199959}"/>
              </a:ext>
            </a:extLst>
          </p:cNvPr>
          <p:cNvSpPr txBox="1"/>
          <p:nvPr/>
        </p:nvSpPr>
        <p:spPr>
          <a:xfrm>
            <a:off x="2278701" y="2095447"/>
            <a:ext cx="47279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ひだり</a:t>
            </a:r>
          </a:p>
        </p:txBody>
      </p:sp>
      <p:sp>
        <p:nvSpPr>
          <p:cNvPr id="145" name="テキスト ボックス 144">
            <a:extLst>
              <a:ext uri="{FF2B5EF4-FFF2-40B4-BE49-F238E27FC236}">
                <a16:creationId xmlns:a16="http://schemas.microsoft.com/office/drawing/2014/main" id="{80C855E9-2E34-4641-A485-D62AEAD91749}"/>
              </a:ext>
            </a:extLst>
          </p:cNvPr>
          <p:cNvSpPr txBox="1"/>
          <p:nvPr/>
        </p:nvSpPr>
        <p:spPr>
          <a:xfrm>
            <a:off x="2270311" y="2810645"/>
            <a:ext cx="472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ひだり</a:t>
            </a:r>
          </a:p>
        </p:txBody>
      </p:sp>
      <p:sp>
        <p:nvSpPr>
          <p:cNvPr id="146" name="テキスト ボックス 145">
            <a:extLst>
              <a:ext uri="{FF2B5EF4-FFF2-40B4-BE49-F238E27FC236}">
                <a16:creationId xmlns:a16="http://schemas.microsoft.com/office/drawing/2014/main" id="{6B4D7F76-CE1F-40C1-B139-A55AE1F39B01}"/>
              </a:ext>
            </a:extLst>
          </p:cNvPr>
          <p:cNvSpPr txBox="1"/>
          <p:nvPr/>
        </p:nvSpPr>
        <p:spPr>
          <a:xfrm>
            <a:off x="3517296" y="4509434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147" name="テキスト ボックス 146">
            <a:extLst>
              <a:ext uri="{FF2B5EF4-FFF2-40B4-BE49-F238E27FC236}">
                <a16:creationId xmlns:a16="http://schemas.microsoft.com/office/drawing/2014/main" id="{41CB01E1-9281-45DD-870C-86E12AC4EEDD}"/>
              </a:ext>
            </a:extLst>
          </p:cNvPr>
          <p:cNvSpPr txBox="1"/>
          <p:nvPr/>
        </p:nvSpPr>
        <p:spPr>
          <a:xfrm>
            <a:off x="5007947" y="451165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148" name="テキスト ボックス 147">
            <a:extLst>
              <a:ext uri="{FF2B5EF4-FFF2-40B4-BE49-F238E27FC236}">
                <a16:creationId xmlns:a16="http://schemas.microsoft.com/office/drawing/2014/main" id="{AE1460E1-50B2-4880-AB01-BC11F3CA86D2}"/>
              </a:ext>
            </a:extLst>
          </p:cNvPr>
          <p:cNvSpPr txBox="1"/>
          <p:nvPr/>
        </p:nvSpPr>
        <p:spPr>
          <a:xfrm>
            <a:off x="1894166" y="2095447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149" name="テキスト ボックス 148">
            <a:extLst>
              <a:ext uri="{FF2B5EF4-FFF2-40B4-BE49-F238E27FC236}">
                <a16:creationId xmlns:a16="http://schemas.microsoft.com/office/drawing/2014/main" id="{59E82422-C4C9-4DE7-B660-AD68D0986E28}"/>
              </a:ext>
            </a:extLst>
          </p:cNvPr>
          <p:cNvSpPr txBox="1"/>
          <p:nvPr/>
        </p:nvSpPr>
        <p:spPr>
          <a:xfrm>
            <a:off x="3809785" y="5055832"/>
            <a:ext cx="50215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ひだり</a:t>
            </a:r>
          </a:p>
        </p:txBody>
      </p:sp>
      <p:sp>
        <p:nvSpPr>
          <p:cNvPr id="150" name="テキスト ボックス 149">
            <a:extLst>
              <a:ext uri="{FF2B5EF4-FFF2-40B4-BE49-F238E27FC236}">
                <a16:creationId xmlns:a16="http://schemas.microsoft.com/office/drawing/2014/main" id="{CF9869BC-822A-4877-8F84-C5576441616E}"/>
              </a:ext>
            </a:extLst>
          </p:cNvPr>
          <p:cNvSpPr txBox="1"/>
          <p:nvPr/>
        </p:nvSpPr>
        <p:spPr>
          <a:xfrm>
            <a:off x="3383305" y="5055832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151" name="テキスト ボックス 150">
            <a:extLst>
              <a:ext uri="{FF2B5EF4-FFF2-40B4-BE49-F238E27FC236}">
                <a16:creationId xmlns:a16="http://schemas.microsoft.com/office/drawing/2014/main" id="{20324F49-3669-460B-9D29-1A9F7A069E04}"/>
              </a:ext>
            </a:extLst>
          </p:cNvPr>
          <p:cNvSpPr txBox="1"/>
          <p:nvPr/>
        </p:nvSpPr>
        <p:spPr>
          <a:xfrm>
            <a:off x="2801828" y="2087770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</a:t>
            </a:r>
          </a:p>
        </p:txBody>
      </p:sp>
      <p:sp>
        <p:nvSpPr>
          <p:cNvPr id="152" name="テキスト ボックス 151">
            <a:extLst>
              <a:ext uri="{FF2B5EF4-FFF2-40B4-BE49-F238E27FC236}">
                <a16:creationId xmlns:a16="http://schemas.microsoft.com/office/drawing/2014/main" id="{D6089E72-097B-41EC-9F44-FC8925566D04}"/>
              </a:ext>
            </a:extLst>
          </p:cNvPr>
          <p:cNvSpPr txBox="1"/>
          <p:nvPr/>
        </p:nvSpPr>
        <p:spPr>
          <a:xfrm>
            <a:off x="1894166" y="2810340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153" name="テキスト ボックス 152">
            <a:extLst>
              <a:ext uri="{FF2B5EF4-FFF2-40B4-BE49-F238E27FC236}">
                <a16:creationId xmlns:a16="http://schemas.microsoft.com/office/drawing/2014/main" id="{8C631238-AD4F-4B14-B2EC-16F3E0AC87FB}"/>
              </a:ext>
            </a:extLst>
          </p:cNvPr>
          <p:cNvSpPr txBox="1"/>
          <p:nvPr/>
        </p:nvSpPr>
        <p:spPr>
          <a:xfrm>
            <a:off x="2801828" y="2802663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</a:t>
            </a:r>
          </a:p>
        </p:txBody>
      </p:sp>
      <p:sp>
        <p:nvSpPr>
          <p:cNvPr id="154" name="テキスト ボックス 153">
            <a:extLst>
              <a:ext uri="{FF2B5EF4-FFF2-40B4-BE49-F238E27FC236}">
                <a16:creationId xmlns:a16="http://schemas.microsoft.com/office/drawing/2014/main" id="{F3327976-6495-4DF9-BEA3-367771456054}"/>
              </a:ext>
            </a:extLst>
          </p:cNvPr>
          <p:cNvSpPr txBox="1"/>
          <p:nvPr/>
        </p:nvSpPr>
        <p:spPr>
          <a:xfrm>
            <a:off x="4423846" y="5049644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37372256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033CEE-4E13-448A-81D1-EC1FE606A86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6EBBD76-4FD7-48A8-AF20-A348B835DEE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4866FE5-B35C-4D74-B7CA-34A2FD232FD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005B95-E0CB-48F0-BFEF-6B9E0A274D4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1BDFC1C4-688E-415B-90DA-804852B837EE}"/>
              </a:ext>
            </a:extLst>
          </p:cNvPr>
          <p:cNvSpPr txBox="1"/>
          <p:nvPr/>
        </p:nvSpPr>
        <p:spPr>
          <a:xfrm>
            <a:off x="310455" y="950960"/>
            <a:ext cx="77388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呼び出しと全体を繰り返す回数を指定して、プログラムを仕上げます。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53D14C9B-5DDB-43D1-9A60-C32BF657E216}"/>
              </a:ext>
            </a:extLst>
          </p:cNvPr>
          <p:cNvSpPr txBox="1"/>
          <p:nvPr/>
        </p:nvSpPr>
        <p:spPr>
          <a:xfrm>
            <a:off x="6296995" y="1045032"/>
            <a:ext cx="5301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しあ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67EE1984-EF15-4DB4-9632-55628FA84129}"/>
              </a:ext>
            </a:extLst>
          </p:cNvPr>
          <p:cNvSpPr txBox="1"/>
          <p:nvPr/>
        </p:nvSpPr>
        <p:spPr>
          <a:xfrm>
            <a:off x="3758082" y="1045032"/>
            <a:ext cx="607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してい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05D0B3D2-ED2C-45A5-A52C-E6DA43642A3F}"/>
              </a:ext>
            </a:extLst>
          </p:cNvPr>
          <p:cNvSpPr txBox="1"/>
          <p:nvPr/>
        </p:nvSpPr>
        <p:spPr>
          <a:xfrm>
            <a:off x="1425640" y="1045032"/>
            <a:ext cx="700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ぜんたい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5B861916-6694-4539-AB0A-41CE613F24F7}"/>
              </a:ext>
            </a:extLst>
          </p:cNvPr>
          <p:cNvSpPr txBox="1"/>
          <p:nvPr/>
        </p:nvSpPr>
        <p:spPr>
          <a:xfrm>
            <a:off x="2567257" y="1045032"/>
            <a:ext cx="5301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E82A8CEC-6DAE-40E6-B77E-8288EEB382AB}"/>
              </a:ext>
            </a:extLst>
          </p:cNvPr>
          <p:cNvSpPr txBox="1"/>
          <p:nvPr/>
        </p:nvSpPr>
        <p:spPr>
          <a:xfrm>
            <a:off x="2164086" y="1045032"/>
            <a:ext cx="3718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0A34EB68-90CE-444C-AEE7-016E1EAFAAF9}"/>
              </a:ext>
            </a:extLst>
          </p:cNvPr>
          <p:cNvSpPr txBox="1"/>
          <p:nvPr/>
        </p:nvSpPr>
        <p:spPr>
          <a:xfrm>
            <a:off x="3024428" y="1045032"/>
            <a:ext cx="7000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かいすう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7F526B36-701D-4CF4-B423-91C1406C8672}"/>
              </a:ext>
            </a:extLst>
          </p:cNvPr>
          <p:cNvSpPr txBox="1"/>
          <p:nvPr/>
        </p:nvSpPr>
        <p:spPr>
          <a:xfrm>
            <a:off x="341020" y="1037877"/>
            <a:ext cx="341100" cy="253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E542EC46-AA4A-4CB2-9D47-DAA7E0E8657D}"/>
              </a:ext>
            </a:extLst>
          </p:cNvPr>
          <p:cNvSpPr txBox="1"/>
          <p:nvPr/>
        </p:nvSpPr>
        <p:spPr>
          <a:xfrm>
            <a:off x="797208" y="1045032"/>
            <a:ext cx="3411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E155D55-0F4E-4A1C-963F-C18D2AB18A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5211" y="2042886"/>
            <a:ext cx="3162574" cy="1699407"/>
          </a:xfrm>
          <a:prstGeom prst="rect">
            <a:avLst/>
          </a:prstGeom>
        </p:spPr>
      </p:pic>
      <p:pic>
        <p:nvPicPr>
          <p:cNvPr id="91" name="図 90">
            <a:extLst>
              <a:ext uri="{FF2B5EF4-FFF2-40B4-BE49-F238E27FC236}">
                <a16:creationId xmlns:a16="http://schemas.microsoft.com/office/drawing/2014/main" id="{2879EBDA-0FC5-4C2A-8255-18B3FEF891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11287" y="2042886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92" name="直線矢印コネクタ 91">
            <a:extLst>
              <a:ext uri="{FF2B5EF4-FFF2-40B4-BE49-F238E27FC236}">
                <a16:creationId xmlns:a16="http://schemas.microsoft.com/office/drawing/2014/main" id="{9BC26D51-2C06-48C3-994A-E1E97C7EF6F7}"/>
              </a:ext>
            </a:extLst>
          </p:cNvPr>
          <p:cNvCxnSpPr>
            <a:cxnSpLocks/>
          </p:cNvCxnSpPr>
          <p:nvPr/>
        </p:nvCxnSpPr>
        <p:spPr>
          <a:xfrm>
            <a:off x="1067829" y="2299927"/>
            <a:ext cx="328931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3" name="グループ化 92">
            <a:extLst>
              <a:ext uri="{FF2B5EF4-FFF2-40B4-BE49-F238E27FC236}">
                <a16:creationId xmlns:a16="http://schemas.microsoft.com/office/drawing/2014/main" id="{BCD8D2BD-8A57-4885-9860-37230CCDE84A}"/>
              </a:ext>
            </a:extLst>
          </p:cNvPr>
          <p:cNvGrpSpPr/>
          <p:nvPr/>
        </p:nvGrpSpPr>
        <p:grpSpPr>
          <a:xfrm>
            <a:off x="38640" y="3845567"/>
            <a:ext cx="5971576" cy="1280565"/>
            <a:chOff x="340447" y="4267586"/>
            <a:chExt cx="5971576" cy="1280565"/>
          </a:xfrm>
        </p:grpSpPr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CD57F027-6B66-447D-9A2C-27FB3B582772}"/>
                </a:ext>
              </a:extLst>
            </p:cNvPr>
            <p:cNvSpPr txBox="1"/>
            <p:nvPr/>
          </p:nvSpPr>
          <p:spPr>
            <a:xfrm>
              <a:off x="340447" y="4417072"/>
              <a:ext cx="597157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プレイヤー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material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」と半角小文字で入力する。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07D9DA73-AB7D-4F21-9FB3-AEC7756EF17C}"/>
                </a:ext>
              </a:extLst>
            </p:cNvPr>
            <p:cNvSpPr txBox="1"/>
            <p:nvPr/>
          </p:nvSpPr>
          <p:spPr>
            <a:xfrm>
              <a:off x="5086780" y="44769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6" name="図 95">
              <a:extLst>
                <a:ext uri="{FF2B5EF4-FFF2-40B4-BE49-F238E27FC236}">
                  <a16:creationId xmlns:a16="http://schemas.microsoft.com/office/drawing/2014/main" id="{E52CC36F-5E31-4744-ADB3-43627821C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9825" y="4267586"/>
              <a:ext cx="2326034" cy="840130"/>
            </a:xfrm>
            <a:prstGeom prst="rect">
              <a:avLst/>
            </a:prstGeom>
          </p:spPr>
        </p:pic>
        <p:sp>
          <p:nvSpPr>
            <p:cNvPr id="97" name="テキスト ボックス 96">
              <a:extLst>
                <a:ext uri="{FF2B5EF4-FFF2-40B4-BE49-F238E27FC236}">
                  <a16:creationId xmlns:a16="http://schemas.microsoft.com/office/drawing/2014/main" id="{CD26230A-504F-4171-A66C-8C8C7F9A909A}"/>
                </a:ext>
              </a:extLst>
            </p:cNvPr>
            <p:cNvSpPr txBox="1"/>
            <p:nvPr/>
          </p:nvSpPr>
          <p:spPr>
            <a:xfrm>
              <a:off x="2087575" y="5040871"/>
              <a:ext cx="11807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はんかくこもじ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8" name="テキスト ボックス 97">
              <a:extLst>
                <a:ext uri="{FF2B5EF4-FFF2-40B4-BE49-F238E27FC236}">
                  <a16:creationId xmlns:a16="http://schemas.microsoft.com/office/drawing/2014/main" id="{BBC9E35F-7817-499E-86A3-2605A2919F73}"/>
                </a:ext>
              </a:extLst>
            </p:cNvPr>
            <p:cNvSpPr txBox="1"/>
            <p:nvPr/>
          </p:nvSpPr>
          <p:spPr>
            <a:xfrm>
              <a:off x="3208338" y="5042290"/>
              <a:ext cx="10029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8E61BE05-D8E0-4C6B-8899-F6B5DD30817F}"/>
              </a:ext>
            </a:extLst>
          </p:cNvPr>
          <p:cNvSpPr txBox="1"/>
          <p:nvPr/>
        </p:nvSpPr>
        <p:spPr>
          <a:xfrm>
            <a:off x="38640" y="5428249"/>
            <a:ext cx="415585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endParaRPr lang="en-US" altLang="ja-JP" i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13</a:t>
            </a:r>
            <a:r>
              <a:rPr lang="ja-JP" altLang="en-US" b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60F3BFB2-A04F-457E-A65F-E4AB5558272B}"/>
              </a:ext>
            </a:extLst>
          </p:cNvPr>
          <p:cNvSpPr txBox="1"/>
          <p:nvPr/>
        </p:nvSpPr>
        <p:spPr>
          <a:xfrm>
            <a:off x="3203352" y="5525948"/>
            <a:ext cx="489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6920657C-F2EC-4D56-BF80-3614BAB88F29}"/>
              </a:ext>
            </a:extLst>
          </p:cNvPr>
          <p:cNvSpPr txBox="1"/>
          <p:nvPr/>
        </p:nvSpPr>
        <p:spPr>
          <a:xfrm>
            <a:off x="1202661" y="6070027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2" name="図 101">
            <a:extLst>
              <a:ext uri="{FF2B5EF4-FFF2-40B4-BE49-F238E27FC236}">
                <a16:creationId xmlns:a16="http://schemas.microsoft.com/office/drawing/2014/main" id="{26E1F1A6-0273-4A50-8801-39776136C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2052" y="5208358"/>
            <a:ext cx="1463167" cy="1044030"/>
          </a:xfrm>
          <a:prstGeom prst="rect">
            <a:avLst/>
          </a:prstGeom>
        </p:spPr>
      </p:pic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C455FB48-5DC6-45AE-A632-C7115BF94D6B}"/>
              </a:ext>
            </a:extLst>
          </p:cNvPr>
          <p:cNvSpPr txBox="1"/>
          <p:nvPr/>
        </p:nvSpPr>
        <p:spPr>
          <a:xfrm>
            <a:off x="548333" y="6070027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4" name="図 103">
            <a:extLst>
              <a:ext uri="{FF2B5EF4-FFF2-40B4-BE49-F238E27FC236}">
                <a16:creationId xmlns:a16="http://schemas.microsoft.com/office/drawing/2014/main" id="{B2480BC3-0AE2-499B-BF52-72C75C00FC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10431" y="2775647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105" name="直線矢印コネクタ 104">
            <a:extLst>
              <a:ext uri="{FF2B5EF4-FFF2-40B4-BE49-F238E27FC236}">
                <a16:creationId xmlns:a16="http://schemas.microsoft.com/office/drawing/2014/main" id="{18FBE8DE-5421-4BCD-ACD5-43F4C4C736E0}"/>
              </a:ext>
            </a:extLst>
          </p:cNvPr>
          <p:cNvCxnSpPr>
            <a:cxnSpLocks/>
          </p:cNvCxnSpPr>
          <p:nvPr/>
        </p:nvCxnSpPr>
        <p:spPr>
          <a:xfrm>
            <a:off x="999177" y="2903803"/>
            <a:ext cx="58262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8" name="グループ化 107">
            <a:extLst>
              <a:ext uri="{FF2B5EF4-FFF2-40B4-BE49-F238E27FC236}">
                <a16:creationId xmlns:a16="http://schemas.microsoft.com/office/drawing/2014/main" id="{884DBD54-4714-43D5-BF51-5F5BAB40D8F2}"/>
              </a:ext>
            </a:extLst>
          </p:cNvPr>
          <p:cNvGrpSpPr/>
          <p:nvPr/>
        </p:nvGrpSpPr>
        <p:grpSpPr>
          <a:xfrm>
            <a:off x="5628075" y="1578606"/>
            <a:ext cx="2951012" cy="2766894"/>
            <a:chOff x="2530942" y="1337407"/>
            <a:chExt cx="4448816" cy="4171248"/>
          </a:xfrm>
        </p:grpSpPr>
        <p:sp>
          <p:nvSpPr>
            <p:cNvPr id="109" name="正方形/長方形 108">
              <a:extLst>
                <a:ext uri="{FF2B5EF4-FFF2-40B4-BE49-F238E27FC236}">
                  <a16:creationId xmlns:a16="http://schemas.microsoft.com/office/drawing/2014/main" id="{460E5254-336A-40A9-B6CE-6B230A36B3EB}"/>
                </a:ext>
              </a:extLst>
            </p:cNvPr>
            <p:cNvSpPr/>
            <p:nvPr/>
          </p:nvSpPr>
          <p:spPr>
            <a:xfrm rot="5400000">
              <a:off x="2530942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0" name="正方形/長方形 109">
              <a:extLst>
                <a:ext uri="{FF2B5EF4-FFF2-40B4-BE49-F238E27FC236}">
                  <a16:creationId xmlns:a16="http://schemas.microsoft.com/office/drawing/2014/main" id="{E34773BD-BB22-4D83-8B6E-E14EFBE8018F}"/>
                </a:ext>
              </a:extLst>
            </p:cNvPr>
            <p:cNvSpPr/>
            <p:nvPr/>
          </p:nvSpPr>
          <p:spPr>
            <a:xfrm rot="5400000">
              <a:off x="2530942" y="161729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1" name="正方形/長方形 110">
              <a:extLst>
                <a:ext uri="{FF2B5EF4-FFF2-40B4-BE49-F238E27FC236}">
                  <a16:creationId xmlns:a16="http://schemas.microsoft.com/office/drawing/2014/main" id="{4FF12DC2-106B-41D7-A8FB-5507F5E7BB51}"/>
                </a:ext>
              </a:extLst>
            </p:cNvPr>
            <p:cNvSpPr/>
            <p:nvPr/>
          </p:nvSpPr>
          <p:spPr>
            <a:xfrm rot="5400000">
              <a:off x="2530942" y="189509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2" name="正方形/長方形 111">
              <a:extLst>
                <a:ext uri="{FF2B5EF4-FFF2-40B4-BE49-F238E27FC236}">
                  <a16:creationId xmlns:a16="http://schemas.microsoft.com/office/drawing/2014/main" id="{D82A31F6-1701-4972-821A-D81EFB30F953}"/>
                </a:ext>
              </a:extLst>
            </p:cNvPr>
            <p:cNvSpPr/>
            <p:nvPr/>
          </p:nvSpPr>
          <p:spPr>
            <a:xfrm rot="5400000">
              <a:off x="2530942" y="217290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3" name="正方形/長方形 112">
              <a:extLst>
                <a:ext uri="{FF2B5EF4-FFF2-40B4-BE49-F238E27FC236}">
                  <a16:creationId xmlns:a16="http://schemas.microsoft.com/office/drawing/2014/main" id="{A9AE2899-FD1D-4AF1-BCAD-E407F32BE8DF}"/>
                </a:ext>
              </a:extLst>
            </p:cNvPr>
            <p:cNvSpPr/>
            <p:nvPr/>
          </p:nvSpPr>
          <p:spPr>
            <a:xfrm rot="5400000">
              <a:off x="2530942" y="245071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4" name="正方形/長方形 113">
              <a:extLst>
                <a:ext uri="{FF2B5EF4-FFF2-40B4-BE49-F238E27FC236}">
                  <a16:creationId xmlns:a16="http://schemas.microsoft.com/office/drawing/2014/main" id="{E7769431-7002-4DAE-8963-4E9E9B334206}"/>
                </a:ext>
              </a:extLst>
            </p:cNvPr>
            <p:cNvSpPr/>
            <p:nvPr/>
          </p:nvSpPr>
          <p:spPr>
            <a:xfrm rot="5400000">
              <a:off x="2530942" y="272851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5" name="正方形/長方形 114">
              <a:extLst>
                <a:ext uri="{FF2B5EF4-FFF2-40B4-BE49-F238E27FC236}">
                  <a16:creationId xmlns:a16="http://schemas.microsoft.com/office/drawing/2014/main" id="{460B2E1D-CEB1-4EAD-9077-87E5C1B9A1AA}"/>
                </a:ext>
              </a:extLst>
            </p:cNvPr>
            <p:cNvSpPr/>
            <p:nvPr/>
          </p:nvSpPr>
          <p:spPr>
            <a:xfrm rot="5400000">
              <a:off x="2530942" y="300632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1" name="正方形/長方形 160">
              <a:extLst>
                <a:ext uri="{FF2B5EF4-FFF2-40B4-BE49-F238E27FC236}">
                  <a16:creationId xmlns:a16="http://schemas.microsoft.com/office/drawing/2014/main" id="{3D9DE379-AF92-4C16-821D-66757788C0FC}"/>
                </a:ext>
              </a:extLst>
            </p:cNvPr>
            <p:cNvSpPr/>
            <p:nvPr/>
          </p:nvSpPr>
          <p:spPr>
            <a:xfrm rot="5400000">
              <a:off x="2530942" y="328413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2" name="正方形/長方形 161">
              <a:extLst>
                <a:ext uri="{FF2B5EF4-FFF2-40B4-BE49-F238E27FC236}">
                  <a16:creationId xmlns:a16="http://schemas.microsoft.com/office/drawing/2014/main" id="{A095D730-EEBA-46A9-AD52-FDDD58B6553E}"/>
                </a:ext>
              </a:extLst>
            </p:cNvPr>
            <p:cNvSpPr/>
            <p:nvPr/>
          </p:nvSpPr>
          <p:spPr>
            <a:xfrm rot="5400000">
              <a:off x="2530942" y="356194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3" name="正方形/長方形 162">
              <a:extLst>
                <a:ext uri="{FF2B5EF4-FFF2-40B4-BE49-F238E27FC236}">
                  <a16:creationId xmlns:a16="http://schemas.microsoft.com/office/drawing/2014/main" id="{9A0DB84B-404B-4CBE-BA52-8221D280B0C2}"/>
                </a:ext>
              </a:extLst>
            </p:cNvPr>
            <p:cNvSpPr/>
            <p:nvPr/>
          </p:nvSpPr>
          <p:spPr>
            <a:xfrm rot="5400000">
              <a:off x="2530942" y="38397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4" name="正方形/長方形 163">
              <a:extLst>
                <a:ext uri="{FF2B5EF4-FFF2-40B4-BE49-F238E27FC236}">
                  <a16:creationId xmlns:a16="http://schemas.microsoft.com/office/drawing/2014/main" id="{0BD859E4-1605-46CE-A458-375521EF0964}"/>
                </a:ext>
              </a:extLst>
            </p:cNvPr>
            <p:cNvSpPr/>
            <p:nvPr/>
          </p:nvSpPr>
          <p:spPr>
            <a:xfrm rot="5400000">
              <a:off x="2530942" y="411755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5" name="正方形/長方形 164">
              <a:extLst>
                <a:ext uri="{FF2B5EF4-FFF2-40B4-BE49-F238E27FC236}">
                  <a16:creationId xmlns:a16="http://schemas.microsoft.com/office/drawing/2014/main" id="{7747282B-8DC9-47B2-8721-0094414DDC8B}"/>
                </a:ext>
              </a:extLst>
            </p:cNvPr>
            <p:cNvSpPr/>
            <p:nvPr/>
          </p:nvSpPr>
          <p:spPr>
            <a:xfrm rot="5400000">
              <a:off x="2530942" y="4395363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6" name="正方形/長方形 165">
              <a:extLst>
                <a:ext uri="{FF2B5EF4-FFF2-40B4-BE49-F238E27FC236}">
                  <a16:creationId xmlns:a16="http://schemas.microsoft.com/office/drawing/2014/main" id="{5404D563-8742-459C-BF1F-DC4910DDEEA5}"/>
                </a:ext>
              </a:extLst>
            </p:cNvPr>
            <p:cNvSpPr/>
            <p:nvPr/>
          </p:nvSpPr>
          <p:spPr>
            <a:xfrm rot="5400000">
              <a:off x="2530942" y="4673170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7" name="正方形/長方形 166">
              <a:extLst>
                <a:ext uri="{FF2B5EF4-FFF2-40B4-BE49-F238E27FC236}">
                  <a16:creationId xmlns:a16="http://schemas.microsoft.com/office/drawing/2014/main" id="{06E06B63-C537-48B5-9B60-466E215086C9}"/>
                </a:ext>
              </a:extLst>
            </p:cNvPr>
            <p:cNvSpPr/>
            <p:nvPr/>
          </p:nvSpPr>
          <p:spPr>
            <a:xfrm rot="5400000">
              <a:off x="2530942" y="495097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8" name="正方形/長方形 167">
              <a:extLst>
                <a:ext uri="{FF2B5EF4-FFF2-40B4-BE49-F238E27FC236}">
                  <a16:creationId xmlns:a16="http://schemas.microsoft.com/office/drawing/2014/main" id="{E7E746EB-D7DA-45F7-B62A-CA16C6DB0F58}"/>
                </a:ext>
              </a:extLst>
            </p:cNvPr>
            <p:cNvSpPr/>
            <p:nvPr/>
          </p:nvSpPr>
          <p:spPr>
            <a:xfrm rot="5400000">
              <a:off x="2808750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69" name="正方形/長方形 168">
              <a:extLst>
                <a:ext uri="{FF2B5EF4-FFF2-40B4-BE49-F238E27FC236}">
                  <a16:creationId xmlns:a16="http://schemas.microsoft.com/office/drawing/2014/main" id="{50EC4B55-424B-4B78-909C-2DA3870F7C2F}"/>
                </a:ext>
              </a:extLst>
            </p:cNvPr>
            <p:cNvSpPr/>
            <p:nvPr/>
          </p:nvSpPr>
          <p:spPr>
            <a:xfrm rot="5400000">
              <a:off x="2808750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0" name="正方形/長方形 169">
              <a:extLst>
                <a:ext uri="{FF2B5EF4-FFF2-40B4-BE49-F238E27FC236}">
                  <a16:creationId xmlns:a16="http://schemas.microsoft.com/office/drawing/2014/main" id="{2DFAE0F9-E6E4-4190-93EB-0E86738730B2}"/>
                </a:ext>
              </a:extLst>
            </p:cNvPr>
            <p:cNvSpPr/>
            <p:nvPr/>
          </p:nvSpPr>
          <p:spPr>
            <a:xfrm rot="5400000">
              <a:off x="2808750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1" name="正方形/長方形 170">
              <a:extLst>
                <a:ext uri="{FF2B5EF4-FFF2-40B4-BE49-F238E27FC236}">
                  <a16:creationId xmlns:a16="http://schemas.microsoft.com/office/drawing/2014/main" id="{A8CD6F20-E587-42ED-8793-DC604EA3CD92}"/>
                </a:ext>
              </a:extLst>
            </p:cNvPr>
            <p:cNvSpPr/>
            <p:nvPr/>
          </p:nvSpPr>
          <p:spPr>
            <a:xfrm rot="5400000">
              <a:off x="2808750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2" name="正方形/長方形 171">
              <a:extLst>
                <a:ext uri="{FF2B5EF4-FFF2-40B4-BE49-F238E27FC236}">
                  <a16:creationId xmlns:a16="http://schemas.microsoft.com/office/drawing/2014/main" id="{AEE58431-2D73-4AA1-A55F-CBFEEFA7B9BC}"/>
                </a:ext>
              </a:extLst>
            </p:cNvPr>
            <p:cNvSpPr/>
            <p:nvPr/>
          </p:nvSpPr>
          <p:spPr>
            <a:xfrm rot="5400000">
              <a:off x="2808750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3" name="正方形/長方形 172">
              <a:extLst>
                <a:ext uri="{FF2B5EF4-FFF2-40B4-BE49-F238E27FC236}">
                  <a16:creationId xmlns:a16="http://schemas.microsoft.com/office/drawing/2014/main" id="{C55E57AD-1D12-4AF9-BB8C-851D6695702B}"/>
                </a:ext>
              </a:extLst>
            </p:cNvPr>
            <p:cNvSpPr/>
            <p:nvPr/>
          </p:nvSpPr>
          <p:spPr>
            <a:xfrm rot="5400000">
              <a:off x="2808750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4" name="正方形/長方形 173">
              <a:extLst>
                <a:ext uri="{FF2B5EF4-FFF2-40B4-BE49-F238E27FC236}">
                  <a16:creationId xmlns:a16="http://schemas.microsoft.com/office/drawing/2014/main" id="{2E0B85EC-64A2-475E-BE17-28B9608D0564}"/>
                </a:ext>
              </a:extLst>
            </p:cNvPr>
            <p:cNvSpPr/>
            <p:nvPr/>
          </p:nvSpPr>
          <p:spPr>
            <a:xfrm rot="5400000">
              <a:off x="2808750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5" name="正方形/長方形 174">
              <a:extLst>
                <a:ext uri="{FF2B5EF4-FFF2-40B4-BE49-F238E27FC236}">
                  <a16:creationId xmlns:a16="http://schemas.microsoft.com/office/drawing/2014/main" id="{C174EF3F-BEB1-4F62-9A27-07557FF41F5F}"/>
                </a:ext>
              </a:extLst>
            </p:cNvPr>
            <p:cNvSpPr/>
            <p:nvPr/>
          </p:nvSpPr>
          <p:spPr>
            <a:xfrm rot="5400000">
              <a:off x="2808750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6" name="正方形/長方形 175">
              <a:extLst>
                <a:ext uri="{FF2B5EF4-FFF2-40B4-BE49-F238E27FC236}">
                  <a16:creationId xmlns:a16="http://schemas.microsoft.com/office/drawing/2014/main" id="{18757419-13F4-44D0-B140-ABBBBAD40E0F}"/>
                </a:ext>
              </a:extLst>
            </p:cNvPr>
            <p:cNvSpPr/>
            <p:nvPr/>
          </p:nvSpPr>
          <p:spPr>
            <a:xfrm rot="5400000">
              <a:off x="2808750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7" name="正方形/長方形 176">
              <a:extLst>
                <a:ext uri="{FF2B5EF4-FFF2-40B4-BE49-F238E27FC236}">
                  <a16:creationId xmlns:a16="http://schemas.microsoft.com/office/drawing/2014/main" id="{33615632-7E65-4406-96E5-593E879F1115}"/>
                </a:ext>
              </a:extLst>
            </p:cNvPr>
            <p:cNvSpPr/>
            <p:nvPr/>
          </p:nvSpPr>
          <p:spPr>
            <a:xfrm rot="5400000">
              <a:off x="2808750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8" name="正方形/長方形 177">
              <a:extLst>
                <a:ext uri="{FF2B5EF4-FFF2-40B4-BE49-F238E27FC236}">
                  <a16:creationId xmlns:a16="http://schemas.microsoft.com/office/drawing/2014/main" id="{B105FF29-F2A2-4190-8CBA-861A7D2BFAB9}"/>
                </a:ext>
              </a:extLst>
            </p:cNvPr>
            <p:cNvSpPr/>
            <p:nvPr/>
          </p:nvSpPr>
          <p:spPr>
            <a:xfrm rot="5400000">
              <a:off x="2808750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79" name="正方形/長方形 178">
              <a:extLst>
                <a:ext uri="{FF2B5EF4-FFF2-40B4-BE49-F238E27FC236}">
                  <a16:creationId xmlns:a16="http://schemas.microsoft.com/office/drawing/2014/main" id="{144B2F5D-3904-4498-B576-97CAE834FCB7}"/>
                </a:ext>
              </a:extLst>
            </p:cNvPr>
            <p:cNvSpPr/>
            <p:nvPr/>
          </p:nvSpPr>
          <p:spPr>
            <a:xfrm rot="5400000">
              <a:off x="2808750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0" name="正方形/長方形 179">
              <a:extLst>
                <a:ext uri="{FF2B5EF4-FFF2-40B4-BE49-F238E27FC236}">
                  <a16:creationId xmlns:a16="http://schemas.microsoft.com/office/drawing/2014/main" id="{B74DDF19-1060-44B4-AAB5-F779EC5AA34F}"/>
                </a:ext>
              </a:extLst>
            </p:cNvPr>
            <p:cNvSpPr/>
            <p:nvPr/>
          </p:nvSpPr>
          <p:spPr>
            <a:xfrm rot="5400000">
              <a:off x="2808750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1" name="正方形/長方形 180">
              <a:extLst>
                <a:ext uri="{FF2B5EF4-FFF2-40B4-BE49-F238E27FC236}">
                  <a16:creationId xmlns:a16="http://schemas.microsoft.com/office/drawing/2014/main" id="{FF01BF69-1279-42C9-B9F4-5819C17CC820}"/>
                </a:ext>
              </a:extLst>
            </p:cNvPr>
            <p:cNvSpPr/>
            <p:nvPr/>
          </p:nvSpPr>
          <p:spPr>
            <a:xfrm rot="5400000">
              <a:off x="2808750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2" name="正方形/長方形 181">
              <a:extLst>
                <a:ext uri="{FF2B5EF4-FFF2-40B4-BE49-F238E27FC236}">
                  <a16:creationId xmlns:a16="http://schemas.microsoft.com/office/drawing/2014/main" id="{A37D17CE-B708-4CF4-8035-69D2F90F8B0F}"/>
                </a:ext>
              </a:extLst>
            </p:cNvPr>
            <p:cNvSpPr/>
            <p:nvPr/>
          </p:nvSpPr>
          <p:spPr>
            <a:xfrm rot="5400000">
              <a:off x="3087639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3" name="正方形/長方形 182">
              <a:extLst>
                <a:ext uri="{FF2B5EF4-FFF2-40B4-BE49-F238E27FC236}">
                  <a16:creationId xmlns:a16="http://schemas.microsoft.com/office/drawing/2014/main" id="{85CB8A87-69AC-4502-8FA5-6116F100DB76}"/>
                </a:ext>
              </a:extLst>
            </p:cNvPr>
            <p:cNvSpPr/>
            <p:nvPr/>
          </p:nvSpPr>
          <p:spPr>
            <a:xfrm rot="5400000">
              <a:off x="3087639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4" name="正方形/長方形 183">
              <a:extLst>
                <a:ext uri="{FF2B5EF4-FFF2-40B4-BE49-F238E27FC236}">
                  <a16:creationId xmlns:a16="http://schemas.microsoft.com/office/drawing/2014/main" id="{F0F031F1-70F7-4847-8A76-4A3D73F2F73C}"/>
                </a:ext>
              </a:extLst>
            </p:cNvPr>
            <p:cNvSpPr/>
            <p:nvPr/>
          </p:nvSpPr>
          <p:spPr>
            <a:xfrm rot="5400000">
              <a:off x="3087639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5" name="正方形/長方形 184">
              <a:extLst>
                <a:ext uri="{FF2B5EF4-FFF2-40B4-BE49-F238E27FC236}">
                  <a16:creationId xmlns:a16="http://schemas.microsoft.com/office/drawing/2014/main" id="{50219D24-5EB1-4B23-A565-47D39CC3C984}"/>
                </a:ext>
              </a:extLst>
            </p:cNvPr>
            <p:cNvSpPr/>
            <p:nvPr/>
          </p:nvSpPr>
          <p:spPr>
            <a:xfrm rot="5400000">
              <a:off x="3087639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6" name="正方形/長方形 185">
              <a:extLst>
                <a:ext uri="{FF2B5EF4-FFF2-40B4-BE49-F238E27FC236}">
                  <a16:creationId xmlns:a16="http://schemas.microsoft.com/office/drawing/2014/main" id="{9A60CEFC-6468-45B5-BAEF-47B3DCAF6A00}"/>
                </a:ext>
              </a:extLst>
            </p:cNvPr>
            <p:cNvSpPr/>
            <p:nvPr/>
          </p:nvSpPr>
          <p:spPr>
            <a:xfrm rot="5400000">
              <a:off x="3087639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7" name="正方形/長方形 186">
              <a:extLst>
                <a:ext uri="{FF2B5EF4-FFF2-40B4-BE49-F238E27FC236}">
                  <a16:creationId xmlns:a16="http://schemas.microsoft.com/office/drawing/2014/main" id="{4FAA9FED-6E37-4208-A0CF-C71F330BD4F7}"/>
                </a:ext>
              </a:extLst>
            </p:cNvPr>
            <p:cNvSpPr/>
            <p:nvPr/>
          </p:nvSpPr>
          <p:spPr>
            <a:xfrm rot="5400000">
              <a:off x="3087639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8" name="正方形/長方形 187">
              <a:extLst>
                <a:ext uri="{FF2B5EF4-FFF2-40B4-BE49-F238E27FC236}">
                  <a16:creationId xmlns:a16="http://schemas.microsoft.com/office/drawing/2014/main" id="{6113E87B-34B1-47D0-BBBD-4460EC552726}"/>
                </a:ext>
              </a:extLst>
            </p:cNvPr>
            <p:cNvSpPr/>
            <p:nvPr/>
          </p:nvSpPr>
          <p:spPr>
            <a:xfrm rot="5400000">
              <a:off x="3087639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89" name="正方形/長方形 188">
              <a:extLst>
                <a:ext uri="{FF2B5EF4-FFF2-40B4-BE49-F238E27FC236}">
                  <a16:creationId xmlns:a16="http://schemas.microsoft.com/office/drawing/2014/main" id="{548CC4A0-29EE-40ED-B5D7-FC45E13DACCA}"/>
                </a:ext>
              </a:extLst>
            </p:cNvPr>
            <p:cNvSpPr/>
            <p:nvPr/>
          </p:nvSpPr>
          <p:spPr>
            <a:xfrm rot="5400000">
              <a:off x="3087639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0" name="正方形/長方形 189">
              <a:extLst>
                <a:ext uri="{FF2B5EF4-FFF2-40B4-BE49-F238E27FC236}">
                  <a16:creationId xmlns:a16="http://schemas.microsoft.com/office/drawing/2014/main" id="{AB9CCE41-24D2-4796-A254-CC9232624D1D}"/>
                </a:ext>
              </a:extLst>
            </p:cNvPr>
            <p:cNvSpPr/>
            <p:nvPr/>
          </p:nvSpPr>
          <p:spPr>
            <a:xfrm rot="5400000">
              <a:off x="3087639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1" name="正方形/長方形 190">
              <a:extLst>
                <a:ext uri="{FF2B5EF4-FFF2-40B4-BE49-F238E27FC236}">
                  <a16:creationId xmlns:a16="http://schemas.microsoft.com/office/drawing/2014/main" id="{74DDC813-A8D0-42B8-919B-4C5634D7F984}"/>
                </a:ext>
              </a:extLst>
            </p:cNvPr>
            <p:cNvSpPr/>
            <p:nvPr/>
          </p:nvSpPr>
          <p:spPr>
            <a:xfrm rot="5400000">
              <a:off x="3087639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2" name="正方形/長方形 191">
              <a:extLst>
                <a:ext uri="{FF2B5EF4-FFF2-40B4-BE49-F238E27FC236}">
                  <a16:creationId xmlns:a16="http://schemas.microsoft.com/office/drawing/2014/main" id="{FF5902C3-6715-4F9D-9B59-D95DB77DF003}"/>
                </a:ext>
              </a:extLst>
            </p:cNvPr>
            <p:cNvSpPr/>
            <p:nvPr/>
          </p:nvSpPr>
          <p:spPr>
            <a:xfrm rot="5400000">
              <a:off x="3087639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3" name="正方形/長方形 192">
              <a:extLst>
                <a:ext uri="{FF2B5EF4-FFF2-40B4-BE49-F238E27FC236}">
                  <a16:creationId xmlns:a16="http://schemas.microsoft.com/office/drawing/2014/main" id="{E22488EB-9029-4BDB-83D8-4FF27478E697}"/>
                </a:ext>
              </a:extLst>
            </p:cNvPr>
            <p:cNvSpPr/>
            <p:nvPr/>
          </p:nvSpPr>
          <p:spPr>
            <a:xfrm rot="5400000">
              <a:off x="3087639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4" name="正方形/長方形 193">
              <a:extLst>
                <a:ext uri="{FF2B5EF4-FFF2-40B4-BE49-F238E27FC236}">
                  <a16:creationId xmlns:a16="http://schemas.microsoft.com/office/drawing/2014/main" id="{A0A72BA7-F02F-4C3B-A1EF-844833ECEC9D}"/>
                </a:ext>
              </a:extLst>
            </p:cNvPr>
            <p:cNvSpPr/>
            <p:nvPr/>
          </p:nvSpPr>
          <p:spPr>
            <a:xfrm rot="5400000">
              <a:off x="3087639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5" name="正方形/長方形 194">
              <a:extLst>
                <a:ext uri="{FF2B5EF4-FFF2-40B4-BE49-F238E27FC236}">
                  <a16:creationId xmlns:a16="http://schemas.microsoft.com/office/drawing/2014/main" id="{F50F0AF1-0B16-465F-971E-9DF96D01F150}"/>
                </a:ext>
              </a:extLst>
            </p:cNvPr>
            <p:cNvSpPr/>
            <p:nvPr/>
          </p:nvSpPr>
          <p:spPr>
            <a:xfrm rot="5400000">
              <a:off x="3087639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6" name="正方形/長方形 195">
              <a:extLst>
                <a:ext uri="{FF2B5EF4-FFF2-40B4-BE49-F238E27FC236}">
                  <a16:creationId xmlns:a16="http://schemas.microsoft.com/office/drawing/2014/main" id="{4B640D32-2A81-4864-B378-9DC20456BD39}"/>
                </a:ext>
              </a:extLst>
            </p:cNvPr>
            <p:cNvSpPr/>
            <p:nvPr/>
          </p:nvSpPr>
          <p:spPr>
            <a:xfrm rot="5400000">
              <a:off x="3365446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7" name="正方形/長方形 196">
              <a:extLst>
                <a:ext uri="{FF2B5EF4-FFF2-40B4-BE49-F238E27FC236}">
                  <a16:creationId xmlns:a16="http://schemas.microsoft.com/office/drawing/2014/main" id="{028F4253-CBF6-4836-ACF3-587B337B8BE8}"/>
                </a:ext>
              </a:extLst>
            </p:cNvPr>
            <p:cNvSpPr/>
            <p:nvPr/>
          </p:nvSpPr>
          <p:spPr>
            <a:xfrm rot="5400000">
              <a:off x="3365446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8" name="正方形/長方形 197">
              <a:extLst>
                <a:ext uri="{FF2B5EF4-FFF2-40B4-BE49-F238E27FC236}">
                  <a16:creationId xmlns:a16="http://schemas.microsoft.com/office/drawing/2014/main" id="{8C178DD7-6A02-445E-972F-9ED65084DF7E}"/>
                </a:ext>
              </a:extLst>
            </p:cNvPr>
            <p:cNvSpPr/>
            <p:nvPr/>
          </p:nvSpPr>
          <p:spPr>
            <a:xfrm rot="5400000">
              <a:off x="3365446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99" name="正方形/長方形 198">
              <a:extLst>
                <a:ext uri="{FF2B5EF4-FFF2-40B4-BE49-F238E27FC236}">
                  <a16:creationId xmlns:a16="http://schemas.microsoft.com/office/drawing/2014/main" id="{5D0241FF-0801-49F8-BA51-48874EA7CF54}"/>
                </a:ext>
              </a:extLst>
            </p:cNvPr>
            <p:cNvSpPr/>
            <p:nvPr/>
          </p:nvSpPr>
          <p:spPr>
            <a:xfrm rot="5400000">
              <a:off x="3365446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0" name="正方形/長方形 199">
              <a:extLst>
                <a:ext uri="{FF2B5EF4-FFF2-40B4-BE49-F238E27FC236}">
                  <a16:creationId xmlns:a16="http://schemas.microsoft.com/office/drawing/2014/main" id="{4C8CEF16-4B09-485C-9977-72328F47456B}"/>
                </a:ext>
              </a:extLst>
            </p:cNvPr>
            <p:cNvSpPr/>
            <p:nvPr/>
          </p:nvSpPr>
          <p:spPr>
            <a:xfrm rot="5400000">
              <a:off x="3365446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1" name="正方形/長方形 200">
              <a:extLst>
                <a:ext uri="{FF2B5EF4-FFF2-40B4-BE49-F238E27FC236}">
                  <a16:creationId xmlns:a16="http://schemas.microsoft.com/office/drawing/2014/main" id="{F2C83A36-98CE-4355-9BD5-D6D206387563}"/>
                </a:ext>
              </a:extLst>
            </p:cNvPr>
            <p:cNvSpPr/>
            <p:nvPr/>
          </p:nvSpPr>
          <p:spPr>
            <a:xfrm rot="5400000">
              <a:off x="3365446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2" name="正方形/長方形 201">
              <a:extLst>
                <a:ext uri="{FF2B5EF4-FFF2-40B4-BE49-F238E27FC236}">
                  <a16:creationId xmlns:a16="http://schemas.microsoft.com/office/drawing/2014/main" id="{1CA3F43E-C356-4EF8-AFD2-C097C3D9D333}"/>
                </a:ext>
              </a:extLst>
            </p:cNvPr>
            <p:cNvSpPr/>
            <p:nvPr/>
          </p:nvSpPr>
          <p:spPr>
            <a:xfrm rot="5400000">
              <a:off x="3365446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3" name="正方形/長方形 202">
              <a:extLst>
                <a:ext uri="{FF2B5EF4-FFF2-40B4-BE49-F238E27FC236}">
                  <a16:creationId xmlns:a16="http://schemas.microsoft.com/office/drawing/2014/main" id="{1607EBE7-E06C-4502-A848-D9001B604978}"/>
                </a:ext>
              </a:extLst>
            </p:cNvPr>
            <p:cNvSpPr/>
            <p:nvPr/>
          </p:nvSpPr>
          <p:spPr>
            <a:xfrm rot="5400000">
              <a:off x="3365446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4" name="正方形/長方形 203">
              <a:extLst>
                <a:ext uri="{FF2B5EF4-FFF2-40B4-BE49-F238E27FC236}">
                  <a16:creationId xmlns:a16="http://schemas.microsoft.com/office/drawing/2014/main" id="{92CEB18C-0FB4-4E34-ABC2-7FFB7E9A3804}"/>
                </a:ext>
              </a:extLst>
            </p:cNvPr>
            <p:cNvSpPr/>
            <p:nvPr/>
          </p:nvSpPr>
          <p:spPr>
            <a:xfrm rot="5400000">
              <a:off x="3365446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5" name="正方形/長方形 204">
              <a:extLst>
                <a:ext uri="{FF2B5EF4-FFF2-40B4-BE49-F238E27FC236}">
                  <a16:creationId xmlns:a16="http://schemas.microsoft.com/office/drawing/2014/main" id="{C1F3D7FB-CA8B-4966-86E2-5087E3547F73}"/>
                </a:ext>
              </a:extLst>
            </p:cNvPr>
            <p:cNvSpPr/>
            <p:nvPr/>
          </p:nvSpPr>
          <p:spPr>
            <a:xfrm rot="5400000">
              <a:off x="3365446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6" name="正方形/長方形 205">
              <a:extLst>
                <a:ext uri="{FF2B5EF4-FFF2-40B4-BE49-F238E27FC236}">
                  <a16:creationId xmlns:a16="http://schemas.microsoft.com/office/drawing/2014/main" id="{5F724448-9A32-4806-A6D6-FAD03C009B34}"/>
                </a:ext>
              </a:extLst>
            </p:cNvPr>
            <p:cNvSpPr/>
            <p:nvPr/>
          </p:nvSpPr>
          <p:spPr>
            <a:xfrm rot="5400000">
              <a:off x="3365446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7" name="正方形/長方形 206">
              <a:extLst>
                <a:ext uri="{FF2B5EF4-FFF2-40B4-BE49-F238E27FC236}">
                  <a16:creationId xmlns:a16="http://schemas.microsoft.com/office/drawing/2014/main" id="{FDC72F78-3F17-4CB8-8664-00B1FC121B5B}"/>
                </a:ext>
              </a:extLst>
            </p:cNvPr>
            <p:cNvSpPr/>
            <p:nvPr/>
          </p:nvSpPr>
          <p:spPr>
            <a:xfrm rot="5400000">
              <a:off x="3365446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8" name="正方形/長方形 207">
              <a:extLst>
                <a:ext uri="{FF2B5EF4-FFF2-40B4-BE49-F238E27FC236}">
                  <a16:creationId xmlns:a16="http://schemas.microsoft.com/office/drawing/2014/main" id="{31549C32-97D9-4C49-A559-C6B0CED0D1CE}"/>
                </a:ext>
              </a:extLst>
            </p:cNvPr>
            <p:cNvSpPr/>
            <p:nvPr/>
          </p:nvSpPr>
          <p:spPr>
            <a:xfrm rot="5400000">
              <a:off x="3365446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09" name="正方形/長方形 208">
              <a:extLst>
                <a:ext uri="{FF2B5EF4-FFF2-40B4-BE49-F238E27FC236}">
                  <a16:creationId xmlns:a16="http://schemas.microsoft.com/office/drawing/2014/main" id="{D5517CA7-F312-4957-A166-0169A99DAA93}"/>
                </a:ext>
              </a:extLst>
            </p:cNvPr>
            <p:cNvSpPr/>
            <p:nvPr/>
          </p:nvSpPr>
          <p:spPr>
            <a:xfrm rot="5400000">
              <a:off x="3365446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0" name="正方形/長方形 209">
              <a:extLst>
                <a:ext uri="{FF2B5EF4-FFF2-40B4-BE49-F238E27FC236}">
                  <a16:creationId xmlns:a16="http://schemas.microsoft.com/office/drawing/2014/main" id="{AFE0A244-38A5-44A0-8ADF-4A89DB80195C}"/>
                </a:ext>
              </a:extLst>
            </p:cNvPr>
            <p:cNvSpPr/>
            <p:nvPr/>
          </p:nvSpPr>
          <p:spPr>
            <a:xfrm rot="5400000">
              <a:off x="3642358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1" name="正方形/長方形 210">
              <a:extLst>
                <a:ext uri="{FF2B5EF4-FFF2-40B4-BE49-F238E27FC236}">
                  <a16:creationId xmlns:a16="http://schemas.microsoft.com/office/drawing/2014/main" id="{64686C7B-1501-4A04-B03B-1DA1434C5BE0}"/>
                </a:ext>
              </a:extLst>
            </p:cNvPr>
            <p:cNvSpPr/>
            <p:nvPr/>
          </p:nvSpPr>
          <p:spPr>
            <a:xfrm rot="5400000">
              <a:off x="3642358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2" name="正方形/長方形 211">
              <a:extLst>
                <a:ext uri="{FF2B5EF4-FFF2-40B4-BE49-F238E27FC236}">
                  <a16:creationId xmlns:a16="http://schemas.microsoft.com/office/drawing/2014/main" id="{116AFA09-24F4-4355-BE0D-29DE70609C39}"/>
                </a:ext>
              </a:extLst>
            </p:cNvPr>
            <p:cNvSpPr/>
            <p:nvPr/>
          </p:nvSpPr>
          <p:spPr>
            <a:xfrm rot="5400000">
              <a:off x="3642358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3" name="正方形/長方形 212">
              <a:extLst>
                <a:ext uri="{FF2B5EF4-FFF2-40B4-BE49-F238E27FC236}">
                  <a16:creationId xmlns:a16="http://schemas.microsoft.com/office/drawing/2014/main" id="{BDECF471-7745-4163-AF1A-CB782335C702}"/>
                </a:ext>
              </a:extLst>
            </p:cNvPr>
            <p:cNvSpPr/>
            <p:nvPr/>
          </p:nvSpPr>
          <p:spPr>
            <a:xfrm rot="5400000">
              <a:off x="3642358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4" name="正方形/長方形 213">
              <a:extLst>
                <a:ext uri="{FF2B5EF4-FFF2-40B4-BE49-F238E27FC236}">
                  <a16:creationId xmlns:a16="http://schemas.microsoft.com/office/drawing/2014/main" id="{F2F6E3ED-6A26-49B6-B425-E7761ABBE07D}"/>
                </a:ext>
              </a:extLst>
            </p:cNvPr>
            <p:cNvSpPr/>
            <p:nvPr/>
          </p:nvSpPr>
          <p:spPr>
            <a:xfrm rot="5400000">
              <a:off x="3642358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5" name="正方形/長方形 214">
              <a:extLst>
                <a:ext uri="{FF2B5EF4-FFF2-40B4-BE49-F238E27FC236}">
                  <a16:creationId xmlns:a16="http://schemas.microsoft.com/office/drawing/2014/main" id="{76362CFC-15A3-40A4-8362-2F4F67087418}"/>
                </a:ext>
              </a:extLst>
            </p:cNvPr>
            <p:cNvSpPr/>
            <p:nvPr/>
          </p:nvSpPr>
          <p:spPr>
            <a:xfrm rot="5400000">
              <a:off x="3642358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6" name="正方形/長方形 215">
              <a:extLst>
                <a:ext uri="{FF2B5EF4-FFF2-40B4-BE49-F238E27FC236}">
                  <a16:creationId xmlns:a16="http://schemas.microsoft.com/office/drawing/2014/main" id="{D398E390-41BD-497E-96A3-79453074E11F}"/>
                </a:ext>
              </a:extLst>
            </p:cNvPr>
            <p:cNvSpPr/>
            <p:nvPr/>
          </p:nvSpPr>
          <p:spPr>
            <a:xfrm rot="5400000">
              <a:off x="3642358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7" name="正方形/長方形 216">
              <a:extLst>
                <a:ext uri="{FF2B5EF4-FFF2-40B4-BE49-F238E27FC236}">
                  <a16:creationId xmlns:a16="http://schemas.microsoft.com/office/drawing/2014/main" id="{5ED088A0-5A16-43D1-9CD2-A5B786E14C7B}"/>
                </a:ext>
              </a:extLst>
            </p:cNvPr>
            <p:cNvSpPr/>
            <p:nvPr/>
          </p:nvSpPr>
          <p:spPr>
            <a:xfrm rot="5400000">
              <a:off x="3642358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8" name="正方形/長方形 217">
              <a:extLst>
                <a:ext uri="{FF2B5EF4-FFF2-40B4-BE49-F238E27FC236}">
                  <a16:creationId xmlns:a16="http://schemas.microsoft.com/office/drawing/2014/main" id="{438D061A-3C82-4316-8AF4-5D197505E75B}"/>
                </a:ext>
              </a:extLst>
            </p:cNvPr>
            <p:cNvSpPr/>
            <p:nvPr/>
          </p:nvSpPr>
          <p:spPr>
            <a:xfrm rot="5400000">
              <a:off x="3642358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19" name="正方形/長方形 218">
              <a:extLst>
                <a:ext uri="{FF2B5EF4-FFF2-40B4-BE49-F238E27FC236}">
                  <a16:creationId xmlns:a16="http://schemas.microsoft.com/office/drawing/2014/main" id="{FEBC230D-AF32-4835-80AA-C8D435653057}"/>
                </a:ext>
              </a:extLst>
            </p:cNvPr>
            <p:cNvSpPr/>
            <p:nvPr/>
          </p:nvSpPr>
          <p:spPr>
            <a:xfrm rot="5400000">
              <a:off x="3642358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0" name="正方形/長方形 219">
              <a:extLst>
                <a:ext uri="{FF2B5EF4-FFF2-40B4-BE49-F238E27FC236}">
                  <a16:creationId xmlns:a16="http://schemas.microsoft.com/office/drawing/2014/main" id="{86B0349F-95B8-4383-8053-628B188459FC}"/>
                </a:ext>
              </a:extLst>
            </p:cNvPr>
            <p:cNvSpPr/>
            <p:nvPr/>
          </p:nvSpPr>
          <p:spPr>
            <a:xfrm rot="5400000">
              <a:off x="3642358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1" name="正方形/長方形 220">
              <a:extLst>
                <a:ext uri="{FF2B5EF4-FFF2-40B4-BE49-F238E27FC236}">
                  <a16:creationId xmlns:a16="http://schemas.microsoft.com/office/drawing/2014/main" id="{AC14FDC1-0D41-4941-958E-93E6F727ACB0}"/>
                </a:ext>
              </a:extLst>
            </p:cNvPr>
            <p:cNvSpPr/>
            <p:nvPr/>
          </p:nvSpPr>
          <p:spPr>
            <a:xfrm rot="5400000">
              <a:off x="3642358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2" name="正方形/長方形 221">
              <a:extLst>
                <a:ext uri="{FF2B5EF4-FFF2-40B4-BE49-F238E27FC236}">
                  <a16:creationId xmlns:a16="http://schemas.microsoft.com/office/drawing/2014/main" id="{799CD6EF-C2B3-459C-9058-4CC73438D99F}"/>
                </a:ext>
              </a:extLst>
            </p:cNvPr>
            <p:cNvSpPr/>
            <p:nvPr/>
          </p:nvSpPr>
          <p:spPr>
            <a:xfrm rot="5400000">
              <a:off x="3642358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3" name="正方形/長方形 222">
              <a:extLst>
                <a:ext uri="{FF2B5EF4-FFF2-40B4-BE49-F238E27FC236}">
                  <a16:creationId xmlns:a16="http://schemas.microsoft.com/office/drawing/2014/main" id="{4AD5A9AA-E6DF-44A9-8997-D8E428FFCAAF}"/>
                </a:ext>
              </a:extLst>
            </p:cNvPr>
            <p:cNvSpPr/>
            <p:nvPr/>
          </p:nvSpPr>
          <p:spPr>
            <a:xfrm rot="5400000">
              <a:off x="3642358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4" name="正方形/長方形 223">
              <a:extLst>
                <a:ext uri="{FF2B5EF4-FFF2-40B4-BE49-F238E27FC236}">
                  <a16:creationId xmlns:a16="http://schemas.microsoft.com/office/drawing/2014/main" id="{3F01A738-B04E-4FE8-9FA8-B0AFEE19892F}"/>
                </a:ext>
              </a:extLst>
            </p:cNvPr>
            <p:cNvSpPr/>
            <p:nvPr/>
          </p:nvSpPr>
          <p:spPr>
            <a:xfrm rot="5400000">
              <a:off x="3923978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5" name="正方形/長方形 224">
              <a:extLst>
                <a:ext uri="{FF2B5EF4-FFF2-40B4-BE49-F238E27FC236}">
                  <a16:creationId xmlns:a16="http://schemas.microsoft.com/office/drawing/2014/main" id="{603D86EA-1C19-49BD-894B-0ED5A5A8A7BF}"/>
                </a:ext>
              </a:extLst>
            </p:cNvPr>
            <p:cNvSpPr/>
            <p:nvPr/>
          </p:nvSpPr>
          <p:spPr>
            <a:xfrm rot="5400000">
              <a:off x="3923978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6" name="正方形/長方形 225">
              <a:extLst>
                <a:ext uri="{FF2B5EF4-FFF2-40B4-BE49-F238E27FC236}">
                  <a16:creationId xmlns:a16="http://schemas.microsoft.com/office/drawing/2014/main" id="{DCD39F43-CEB4-448B-9FD1-3E7A047C8970}"/>
                </a:ext>
              </a:extLst>
            </p:cNvPr>
            <p:cNvSpPr/>
            <p:nvPr/>
          </p:nvSpPr>
          <p:spPr>
            <a:xfrm rot="5400000">
              <a:off x="3923978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7" name="正方形/長方形 226">
              <a:extLst>
                <a:ext uri="{FF2B5EF4-FFF2-40B4-BE49-F238E27FC236}">
                  <a16:creationId xmlns:a16="http://schemas.microsoft.com/office/drawing/2014/main" id="{392492FA-DC3A-46E3-A229-2E80BE8B3A44}"/>
                </a:ext>
              </a:extLst>
            </p:cNvPr>
            <p:cNvSpPr/>
            <p:nvPr/>
          </p:nvSpPr>
          <p:spPr>
            <a:xfrm rot="5400000">
              <a:off x="3923978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8" name="正方形/長方形 227">
              <a:extLst>
                <a:ext uri="{FF2B5EF4-FFF2-40B4-BE49-F238E27FC236}">
                  <a16:creationId xmlns:a16="http://schemas.microsoft.com/office/drawing/2014/main" id="{FB58DDD2-6BE5-4E5C-B187-DDAC78948776}"/>
                </a:ext>
              </a:extLst>
            </p:cNvPr>
            <p:cNvSpPr/>
            <p:nvPr/>
          </p:nvSpPr>
          <p:spPr>
            <a:xfrm rot="5400000">
              <a:off x="3923978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29" name="正方形/長方形 228">
              <a:extLst>
                <a:ext uri="{FF2B5EF4-FFF2-40B4-BE49-F238E27FC236}">
                  <a16:creationId xmlns:a16="http://schemas.microsoft.com/office/drawing/2014/main" id="{81F2710E-EF5C-4F03-BB68-DF2348ABC971}"/>
                </a:ext>
              </a:extLst>
            </p:cNvPr>
            <p:cNvSpPr/>
            <p:nvPr/>
          </p:nvSpPr>
          <p:spPr>
            <a:xfrm rot="5400000">
              <a:off x="3923978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0" name="正方形/長方形 229">
              <a:extLst>
                <a:ext uri="{FF2B5EF4-FFF2-40B4-BE49-F238E27FC236}">
                  <a16:creationId xmlns:a16="http://schemas.microsoft.com/office/drawing/2014/main" id="{B61AD3A5-0809-4B77-A791-EB09AF5492B8}"/>
                </a:ext>
              </a:extLst>
            </p:cNvPr>
            <p:cNvSpPr/>
            <p:nvPr/>
          </p:nvSpPr>
          <p:spPr>
            <a:xfrm rot="5400000">
              <a:off x="3923978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1" name="正方形/長方形 230">
              <a:extLst>
                <a:ext uri="{FF2B5EF4-FFF2-40B4-BE49-F238E27FC236}">
                  <a16:creationId xmlns:a16="http://schemas.microsoft.com/office/drawing/2014/main" id="{EF2BDE5D-FCC4-4771-A806-C3CAE0F44F22}"/>
                </a:ext>
              </a:extLst>
            </p:cNvPr>
            <p:cNvSpPr/>
            <p:nvPr/>
          </p:nvSpPr>
          <p:spPr>
            <a:xfrm rot="5400000">
              <a:off x="3923978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2" name="正方形/長方形 231">
              <a:extLst>
                <a:ext uri="{FF2B5EF4-FFF2-40B4-BE49-F238E27FC236}">
                  <a16:creationId xmlns:a16="http://schemas.microsoft.com/office/drawing/2014/main" id="{68EA616F-424C-4A12-8FF9-7CBF3BFA9550}"/>
                </a:ext>
              </a:extLst>
            </p:cNvPr>
            <p:cNvSpPr/>
            <p:nvPr/>
          </p:nvSpPr>
          <p:spPr>
            <a:xfrm rot="5400000">
              <a:off x="3923978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3" name="正方形/長方形 232">
              <a:extLst>
                <a:ext uri="{FF2B5EF4-FFF2-40B4-BE49-F238E27FC236}">
                  <a16:creationId xmlns:a16="http://schemas.microsoft.com/office/drawing/2014/main" id="{EBABDA4C-3C04-452D-B638-0C9964B32000}"/>
                </a:ext>
              </a:extLst>
            </p:cNvPr>
            <p:cNvSpPr/>
            <p:nvPr/>
          </p:nvSpPr>
          <p:spPr>
            <a:xfrm rot="5400000">
              <a:off x="3923978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4" name="正方形/長方形 233">
              <a:extLst>
                <a:ext uri="{FF2B5EF4-FFF2-40B4-BE49-F238E27FC236}">
                  <a16:creationId xmlns:a16="http://schemas.microsoft.com/office/drawing/2014/main" id="{4E49CA31-E3AC-4A4A-A51E-573C9C91693D}"/>
                </a:ext>
              </a:extLst>
            </p:cNvPr>
            <p:cNvSpPr/>
            <p:nvPr/>
          </p:nvSpPr>
          <p:spPr>
            <a:xfrm rot="5400000">
              <a:off x="3923978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5" name="正方形/長方形 234">
              <a:extLst>
                <a:ext uri="{FF2B5EF4-FFF2-40B4-BE49-F238E27FC236}">
                  <a16:creationId xmlns:a16="http://schemas.microsoft.com/office/drawing/2014/main" id="{9F59302A-F67B-40E4-9CAC-610A2EB04CC0}"/>
                </a:ext>
              </a:extLst>
            </p:cNvPr>
            <p:cNvSpPr/>
            <p:nvPr/>
          </p:nvSpPr>
          <p:spPr>
            <a:xfrm rot="5400000">
              <a:off x="3923978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6" name="正方形/長方形 235">
              <a:extLst>
                <a:ext uri="{FF2B5EF4-FFF2-40B4-BE49-F238E27FC236}">
                  <a16:creationId xmlns:a16="http://schemas.microsoft.com/office/drawing/2014/main" id="{ED52526F-D32F-4324-ADED-47CC4010D89D}"/>
                </a:ext>
              </a:extLst>
            </p:cNvPr>
            <p:cNvSpPr/>
            <p:nvPr/>
          </p:nvSpPr>
          <p:spPr>
            <a:xfrm rot="5400000">
              <a:off x="3923978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7" name="正方形/長方形 236">
              <a:extLst>
                <a:ext uri="{FF2B5EF4-FFF2-40B4-BE49-F238E27FC236}">
                  <a16:creationId xmlns:a16="http://schemas.microsoft.com/office/drawing/2014/main" id="{E131BB4F-5DC9-4920-A325-30921D1B1D6C}"/>
                </a:ext>
              </a:extLst>
            </p:cNvPr>
            <p:cNvSpPr/>
            <p:nvPr/>
          </p:nvSpPr>
          <p:spPr>
            <a:xfrm rot="5400000">
              <a:off x="3923978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8" name="正方形/長方形 237">
              <a:extLst>
                <a:ext uri="{FF2B5EF4-FFF2-40B4-BE49-F238E27FC236}">
                  <a16:creationId xmlns:a16="http://schemas.microsoft.com/office/drawing/2014/main" id="{05A2081C-D6D1-4791-B2C9-3D6EC7CB68E9}"/>
                </a:ext>
              </a:extLst>
            </p:cNvPr>
            <p:cNvSpPr/>
            <p:nvPr/>
          </p:nvSpPr>
          <p:spPr>
            <a:xfrm rot="5400000">
              <a:off x="4201786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9" name="正方形/長方形 238">
              <a:extLst>
                <a:ext uri="{FF2B5EF4-FFF2-40B4-BE49-F238E27FC236}">
                  <a16:creationId xmlns:a16="http://schemas.microsoft.com/office/drawing/2014/main" id="{475322AA-95AE-4F2A-BB7C-39523CE3FF8F}"/>
                </a:ext>
              </a:extLst>
            </p:cNvPr>
            <p:cNvSpPr/>
            <p:nvPr/>
          </p:nvSpPr>
          <p:spPr>
            <a:xfrm rot="5400000">
              <a:off x="4201786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0" name="正方形/長方形 239">
              <a:extLst>
                <a:ext uri="{FF2B5EF4-FFF2-40B4-BE49-F238E27FC236}">
                  <a16:creationId xmlns:a16="http://schemas.microsoft.com/office/drawing/2014/main" id="{0520FC95-7956-405A-A824-B2B322F31323}"/>
                </a:ext>
              </a:extLst>
            </p:cNvPr>
            <p:cNvSpPr/>
            <p:nvPr/>
          </p:nvSpPr>
          <p:spPr>
            <a:xfrm rot="5400000">
              <a:off x="4201786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1" name="正方形/長方形 240">
              <a:extLst>
                <a:ext uri="{FF2B5EF4-FFF2-40B4-BE49-F238E27FC236}">
                  <a16:creationId xmlns:a16="http://schemas.microsoft.com/office/drawing/2014/main" id="{A38D9A32-4814-448A-AC6A-309E7157E9A9}"/>
                </a:ext>
              </a:extLst>
            </p:cNvPr>
            <p:cNvSpPr/>
            <p:nvPr/>
          </p:nvSpPr>
          <p:spPr>
            <a:xfrm rot="5400000">
              <a:off x="4201786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2" name="正方形/長方形 241">
              <a:extLst>
                <a:ext uri="{FF2B5EF4-FFF2-40B4-BE49-F238E27FC236}">
                  <a16:creationId xmlns:a16="http://schemas.microsoft.com/office/drawing/2014/main" id="{19E0D4B2-78B0-4332-8FB2-9808374F3EA6}"/>
                </a:ext>
              </a:extLst>
            </p:cNvPr>
            <p:cNvSpPr/>
            <p:nvPr/>
          </p:nvSpPr>
          <p:spPr>
            <a:xfrm rot="5400000">
              <a:off x="4201786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3" name="正方形/長方形 242">
              <a:extLst>
                <a:ext uri="{FF2B5EF4-FFF2-40B4-BE49-F238E27FC236}">
                  <a16:creationId xmlns:a16="http://schemas.microsoft.com/office/drawing/2014/main" id="{EFC65C06-F45F-4F9A-B985-C8ECC7E2F187}"/>
                </a:ext>
              </a:extLst>
            </p:cNvPr>
            <p:cNvSpPr/>
            <p:nvPr/>
          </p:nvSpPr>
          <p:spPr>
            <a:xfrm rot="5400000">
              <a:off x="4201786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4" name="正方形/長方形 243">
              <a:extLst>
                <a:ext uri="{FF2B5EF4-FFF2-40B4-BE49-F238E27FC236}">
                  <a16:creationId xmlns:a16="http://schemas.microsoft.com/office/drawing/2014/main" id="{4DF3003D-0D82-4A5A-94DF-B8DA296ECB68}"/>
                </a:ext>
              </a:extLst>
            </p:cNvPr>
            <p:cNvSpPr/>
            <p:nvPr/>
          </p:nvSpPr>
          <p:spPr>
            <a:xfrm rot="5400000">
              <a:off x="4201786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5" name="正方形/長方形 244">
              <a:extLst>
                <a:ext uri="{FF2B5EF4-FFF2-40B4-BE49-F238E27FC236}">
                  <a16:creationId xmlns:a16="http://schemas.microsoft.com/office/drawing/2014/main" id="{E045F3D4-E9F6-4F1C-A22D-E6CC4762DCA2}"/>
                </a:ext>
              </a:extLst>
            </p:cNvPr>
            <p:cNvSpPr/>
            <p:nvPr/>
          </p:nvSpPr>
          <p:spPr>
            <a:xfrm rot="5400000">
              <a:off x="4201786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6" name="正方形/長方形 245">
              <a:extLst>
                <a:ext uri="{FF2B5EF4-FFF2-40B4-BE49-F238E27FC236}">
                  <a16:creationId xmlns:a16="http://schemas.microsoft.com/office/drawing/2014/main" id="{18B329FD-92C4-45AB-8B48-50CE1BBFE8F9}"/>
                </a:ext>
              </a:extLst>
            </p:cNvPr>
            <p:cNvSpPr/>
            <p:nvPr/>
          </p:nvSpPr>
          <p:spPr>
            <a:xfrm rot="5400000">
              <a:off x="4201786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7" name="正方形/長方形 246">
              <a:extLst>
                <a:ext uri="{FF2B5EF4-FFF2-40B4-BE49-F238E27FC236}">
                  <a16:creationId xmlns:a16="http://schemas.microsoft.com/office/drawing/2014/main" id="{4B1EF1B8-A689-4758-BCCF-5101C23BE3AD}"/>
                </a:ext>
              </a:extLst>
            </p:cNvPr>
            <p:cNvSpPr/>
            <p:nvPr/>
          </p:nvSpPr>
          <p:spPr>
            <a:xfrm rot="5400000">
              <a:off x="4201786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8" name="正方形/長方形 247">
              <a:extLst>
                <a:ext uri="{FF2B5EF4-FFF2-40B4-BE49-F238E27FC236}">
                  <a16:creationId xmlns:a16="http://schemas.microsoft.com/office/drawing/2014/main" id="{64C9AD3E-9342-41BB-B3C2-0382B7139CEA}"/>
                </a:ext>
              </a:extLst>
            </p:cNvPr>
            <p:cNvSpPr/>
            <p:nvPr/>
          </p:nvSpPr>
          <p:spPr>
            <a:xfrm rot="5400000">
              <a:off x="4201786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9" name="正方形/長方形 248">
              <a:extLst>
                <a:ext uri="{FF2B5EF4-FFF2-40B4-BE49-F238E27FC236}">
                  <a16:creationId xmlns:a16="http://schemas.microsoft.com/office/drawing/2014/main" id="{FC5A5475-5DE7-4128-A676-9AFC93921E04}"/>
                </a:ext>
              </a:extLst>
            </p:cNvPr>
            <p:cNvSpPr/>
            <p:nvPr/>
          </p:nvSpPr>
          <p:spPr>
            <a:xfrm rot="5400000">
              <a:off x="4201786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0" name="正方形/長方形 249">
              <a:extLst>
                <a:ext uri="{FF2B5EF4-FFF2-40B4-BE49-F238E27FC236}">
                  <a16:creationId xmlns:a16="http://schemas.microsoft.com/office/drawing/2014/main" id="{719824CF-C767-4D78-82EB-CD22132D31CD}"/>
                </a:ext>
              </a:extLst>
            </p:cNvPr>
            <p:cNvSpPr/>
            <p:nvPr/>
          </p:nvSpPr>
          <p:spPr>
            <a:xfrm rot="5400000">
              <a:off x="4201786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1" name="正方形/長方形 250">
              <a:extLst>
                <a:ext uri="{FF2B5EF4-FFF2-40B4-BE49-F238E27FC236}">
                  <a16:creationId xmlns:a16="http://schemas.microsoft.com/office/drawing/2014/main" id="{6A17A5C1-BD1C-4978-AC44-4F8A471DF5B8}"/>
                </a:ext>
              </a:extLst>
            </p:cNvPr>
            <p:cNvSpPr/>
            <p:nvPr/>
          </p:nvSpPr>
          <p:spPr>
            <a:xfrm rot="5400000">
              <a:off x="4201786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2" name="正方形/長方形 251">
              <a:extLst>
                <a:ext uri="{FF2B5EF4-FFF2-40B4-BE49-F238E27FC236}">
                  <a16:creationId xmlns:a16="http://schemas.microsoft.com/office/drawing/2014/main" id="{7E97EDF7-BE55-4848-B81C-85CF4EA266A2}"/>
                </a:ext>
              </a:extLst>
            </p:cNvPr>
            <p:cNvSpPr/>
            <p:nvPr/>
          </p:nvSpPr>
          <p:spPr>
            <a:xfrm rot="5400000">
              <a:off x="4480675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3" name="正方形/長方形 252">
              <a:extLst>
                <a:ext uri="{FF2B5EF4-FFF2-40B4-BE49-F238E27FC236}">
                  <a16:creationId xmlns:a16="http://schemas.microsoft.com/office/drawing/2014/main" id="{DA8D9D6E-6BFC-49A8-AB0D-45530E69EA05}"/>
                </a:ext>
              </a:extLst>
            </p:cNvPr>
            <p:cNvSpPr/>
            <p:nvPr/>
          </p:nvSpPr>
          <p:spPr>
            <a:xfrm rot="5400000">
              <a:off x="4480675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4" name="正方形/長方形 253">
              <a:extLst>
                <a:ext uri="{FF2B5EF4-FFF2-40B4-BE49-F238E27FC236}">
                  <a16:creationId xmlns:a16="http://schemas.microsoft.com/office/drawing/2014/main" id="{6E9E4F5A-9C7E-4225-8EC4-4A60BAF7033D}"/>
                </a:ext>
              </a:extLst>
            </p:cNvPr>
            <p:cNvSpPr/>
            <p:nvPr/>
          </p:nvSpPr>
          <p:spPr>
            <a:xfrm rot="5400000">
              <a:off x="4480675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5" name="正方形/長方形 254">
              <a:extLst>
                <a:ext uri="{FF2B5EF4-FFF2-40B4-BE49-F238E27FC236}">
                  <a16:creationId xmlns:a16="http://schemas.microsoft.com/office/drawing/2014/main" id="{631FBEE9-9DA3-4AAF-B080-54778CDB25F9}"/>
                </a:ext>
              </a:extLst>
            </p:cNvPr>
            <p:cNvSpPr/>
            <p:nvPr/>
          </p:nvSpPr>
          <p:spPr>
            <a:xfrm rot="5400000">
              <a:off x="4480675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6" name="正方形/長方形 255">
              <a:extLst>
                <a:ext uri="{FF2B5EF4-FFF2-40B4-BE49-F238E27FC236}">
                  <a16:creationId xmlns:a16="http://schemas.microsoft.com/office/drawing/2014/main" id="{77E3A529-35B1-4131-B147-5EB19E48CD3F}"/>
                </a:ext>
              </a:extLst>
            </p:cNvPr>
            <p:cNvSpPr/>
            <p:nvPr/>
          </p:nvSpPr>
          <p:spPr>
            <a:xfrm rot="5400000">
              <a:off x="4480675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7" name="正方形/長方形 256">
              <a:extLst>
                <a:ext uri="{FF2B5EF4-FFF2-40B4-BE49-F238E27FC236}">
                  <a16:creationId xmlns:a16="http://schemas.microsoft.com/office/drawing/2014/main" id="{60C0BB4F-1D67-4B5D-B6A4-B9A14E8C5A01}"/>
                </a:ext>
              </a:extLst>
            </p:cNvPr>
            <p:cNvSpPr/>
            <p:nvPr/>
          </p:nvSpPr>
          <p:spPr>
            <a:xfrm rot="5400000">
              <a:off x="4480675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8" name="正方形/長方形 257">
              <a:extLst>
                <a:ext uri="{FF2B5EF4-FFF2-40B4-BE49-F238E27FC236}">
                  <a16:creationId xmlns:a16="http://schemas.microsoft.com/office/drawing/2014/main" id="{B123EABE-B92C-4550-9A5C-A7800EED0350}"/>
                </a:ext>
              </a:extLst>
            </p:cNvPr>
            <p:cNvSpPr/>
            <p:nvPr/>
          </p:nvSpPr>
          <p:spPr>
            <a:xfrm rot="5400000">
              <a:off x="4480675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59" name="正方形/長方形 258">
              <a:extLst>
                <a:ext uri="{FF2B5EF4-FFF2-40B4-BE49-F238E27FC236}">
                  <a16:creationId xmlns:a16="http://schemas.microsoft.com/office/drawing/2014/main" id="{DFD97D52-CBC7-4541-811F-9AD1FC34D2E0}"/>
                </a:ext>
              </a:extLst>
            </p:cNvPr>
            <p:cNvSpPr/>
            <p:nvPr/>
          </p:nvSpPr>
          <p:spPr>
            <a:xfrm rot="5400000">
              <a:off x="4480675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0" name="正方形/長方形 259">
              <a:extLst>
                <a:ext uri="{FF2B5EF4-FFF2-40B4-BE49-F238E27FC236}">
                  <a16:creationId xmlns:a16="http://schemas.microsoft.com/office/drawing/2014/main" id="{329FA37A-EC5A-4E00-83CC-43515E49A03C}"/>
                </a:ext>
              </a:extLst>
            </p:cNvPr>
            <p:cNvSpPr/>
            <p:nvPr/>
          </p:nvSpPr>
          <p:spPr>
            <a:xfrm rot="5400000">
              <a:off x="4480675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1" name="正方形/長方形 260">
              <a:extLst>
                <a:ext uri="{FF2B5EF4-FFF2-40B4-BE49-F238E27FC236}">
                  <a16:creationId xmlns:a16="http://schemas.microsoft.com/office/drawing/2014/main" id="{E8264937-AE5C-4141-A68B-3E60BC0A5895}"/>
                </a:ext>
              </a:extLst>
            </p:cNvPr>
            <p:cNvSpPr/>
            <p:nvPr/>
          </p:nvSpPr>
          <p:spPr>
            <a:xfrm rot="5400000">
              <a:off x="4480675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2" name="正方形/長方形 261">
              <a:extLst>
                <a:ext uri="{FF2B5EF4-FFF2-40B4-BE49-F238E27FC236}">
                  <a16:creationId xmlns:a16="http://schemas.microsoft.com/office/drawing/2014/main" id="{35B5744E-9819-4B8F-B289-E0E6C687F36A}"/>
                </a:ext>
              </a:extLst>
            </p:cNvPr>
            <p:cNvSpPr/>
            <p:nvPr/>
          </p:nvSpPr>
          <p:spPr>
            <a:xfrm rot="5400000">
              <a:off x="4480675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3" name="正方形/長方形 262">
              <a:extLst>
                <a:ext uri="{FF2B5EF4-FFF2-40B4-BE49-F238E27FC236}">
                  <a16:creationId xmlns:a16="http://schemas.microsoft.com/office/drawing/2014/main" id="{BC676FBE-0855-4D49-A4DA-54035B452FEE}"/>
                </a:ext>
              </a:extLst>
            </p:cNvPr>
            <p:cNvSpPr/>
            <p:nvPr/>
          </p:nvSpPr>
          <p:spPr>
            <a:xfrm rot="5400000">
              <a:off x="4480675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4" name="正方形/長方形 263">
              <a:extLst>
                <a:ext uri="{FF2B5EF4-FFF2-40B4-BE49-F238E27FC236}">
                  <a16:creationId xmlns:a16="http://schemas.microsoft.com/office/drawing/2014/main" id="{6209B690-B852-4990-B197-C1393F2077D2}"/>
                </a:ext>
              </a:extLst>
            </p:cNvPr>
            <p:cNvSpPr/>
            <p:nvPr/>
          </p:nvSpPr>
          <p:spPr>
            <a:xfrm rot="5400000">
              <a:off x="4480675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5" name="正方形/長方形 264">
              <a:extLst>
                <a:ext uri="{FF2B5EF4-FFF2-40B4-BE49-F238E27FC236}">
                  <a16:creationId xmlns:a16="http://schemas.microsoft.com/office/drawing/2014/main" id="{06779E28-B78F-4867-AA16-005B12B125E7}"/>
                </a:ext>
              </a:extLst>
            </p:cNvPr>
            <p:cNvSpPr/>
            <p:nvPr/>
          </p:nvSpPr>
          <p:spPr>
            <a:xfrm rot="5400000">
              <a:off x="4480675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6" name="正方形/長方形 265">
              <a:extLst>
                <a:ext uri="{FF2B5EF4-FFF2-40B4-BE49-F238E27FC236}">
                  <a16:creationId xmlns:a16="http://schemas.microsoft.com/office/drawing/2014/main" id="{DA8F60B9-8B3D-4790-BD2E-6C4DD1E3A37F}"/>
                </a:ext>
              </a:extLst>
            </p:cNvPr>
            <p:cNvSpPr/>
            <p:nvPr/>
          </p:nvSpPr>
          <p:spPr>
            <a:xfrm rot="5400000">
              <a:off x="4758482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7" name="正方形/長方形 266">
              <a:extLst>
                <a:ext uri="{FF2B5EF4-FFF2-40B4-BE49-F238E27FC236}">
                  <a16:creationId xmlns:a16="http://schemas.microsoft.com/office/drawing/2014/main" id="{7A32C53F-0D01-4EBC-8727-04F2E845DBAD}"/>
                </a:ext>
              </a:extLst>
            </p:cNvPr>
            <p:cNvSpPr/>
            <p:nvPr/>
          </p:nvSpPr>
          <p:spPr>
            <a:xfrm rot="5400000">
              <a:off x="4758482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8" name="正方形/長方形 267">
              <a:extLst>
                <a:ext uri="{FF2B5EF4-FFF2-40B4-BE49-F238E27FC236}">
                  <a16:creationId xmlns:a16="http://schemas.microsoft.com/office/drawing/2014/main" id="{40ED9319-BA38-4EE2-8E2A-5736849F57C2}"/>
                </a:ext>
              </a:extLst>
            </p:cNvPr>
            <p:cNvSpPr/>
            <p:nvPr/>
          </p:nvSpPr>
          <p:spPr>
            <a:xfrm rot="5400000">
              <a:off x="4758482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69" name="正方形/長方形 268">
              <a:extLst>
                <a:ext uri="{FF2B5EF4-FFF2-40B4-BE49-F238E27FC236}">
                  <a16:creationId xmlns:a16="http://schemas.microsoft.com/office/drawing/2014/main" id="{34605891-7A2C-4484-AC68-9BB671D03523}"/>
                </a:ext>
              </a:extLst>
            </p:cNvPr>
            <p:cNvSpPr/>
            <p:nvPr/>
          </p:nvSpPr>
          <p:spPr>
            <a:xfrm rot="5400000">
              <a:off x="4758482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0" name="正方形/長方形 269">
              <a:extLst>
                <a:ext uri="{FF2B5EF4-FFF2-40B4-BE49-F238E27FC236}">
                  <a16:creationId xmlns:a16="http://schemas.microsoft.com/office/drawing/2014/main" id="{9BD4D242-412D-464B-8AA9-8DC150AB54F2}"/>
                </a:ext>
              </a:extLst>
            </p:cNvPr>
            <p:cNvSpPr/>
            <p:nvPr/>
          </p:nvSpPr>
          <p:spPr>
            <a:xfrm rot="5400000">
              <a:off x="4758482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1" name="正方形/長方形 270">
              <a:extLst>
                <a:ext uri="{FF2B5EF4-FFF2-40B4-BE49-F238E27FC236}">
                  <a16:creationId xmlns:a16="http://schemas.microsoft.com/office/drawing/2014/main" id="{0AE5792B-EF35-4095-8E7F-77D481F0D3B9}"/>
                </a:ext>
              </a:extLst>
            </p:cNvPr>
            <p:cNvSpPr/>
            <p:nvPr/>
          </p:nvSpPr>
          <p:spPr>
            <a:xfrm rot="5400000">
              <a:off x="4758482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2" name="正方形/長方形 271">
              <a:extLst>
                <a:ext uri="{FF2B5EF4-FFF2-40B4-BE49-F238E27FC236}">
                  <a16:creationId xmlns:a16="http://schemas.microsoft.com/office/drawing/2014/main" id="{784C45E9-B0C1-4136-BB09-845AAD64557A}"/>
                </a:ext>
              </a:extLst>
            </p:cNvPr>
            <p:cNvSpPr/>
            <p:nvPr/>
          </p:nvSpPr>
          <p:spPr>
            <a:xfrm rot="5400000">
              <a:off x="4758482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3" name="正方形/長方形 272">
              <a:extLst>
                <a:ext uri="{FF2B5EF4-FFF2-40B4-BE49-F238E27FC236}">
                  <a16:creationId xmlns:a16="http://schemas.microsoft.com/office/drawing/2014/main" id="{3C8FB6C5-C6ED-4130-80EF-FCC811A20F49}"/>
                </a:ext>
              </a:extLst>
            </p:cNvPr>
            <p:cNvSpPr/>
            <p:nvPr/>
          </p:nvSpPr>
          <p:spPr>
            <a:xfrm rot="5400000">
              <a:off x="4758482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4" name="正方形/長方形 273">
              <a:extLst>
                <a:ext uri="{FF2B5EF4-FFF2-40B4-BE49-F238E27FC236}">
                  <a16:creationId xmlns:a16="http://schemas.microsoft.com/office/drawing/2014/main" id="{711F729B-9131-481C-9B2D-F73F7736C504}"/>
                </a:ext>
              </a:extLst>
            </p:cNvPr>
            <p:cNvSpPr/>
            <p:nvPr/>
          </p:nvSpPr>
          <p:spPr>
            <a:xfrm rot="5400000">
              <a:off x="4758482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5" name="正方形/長方形 274">
              <a:extLst>
                <a:ext uri="{FF2B5EF4-FFF2-40B4-BE49-F238E27FC236}">
                  <a16:creationId xmlns:a16="http://schemas.microsoft.com/office/drawing/2014/main" id="{832B2AEC-CC8D-477C-803A-CE5A7E93C289}"/>
                </a:ext>
              </a:extLst>
            </p:cNvPr>
            <p:cNvSpPr/>
            <p:nvPr/>
          </p:nvSpPr>
          <p:spPr>
            <a:xfrm rot="5400000">
              <a:off x="4758482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6" name="正方形/長方形 275">
              <a:extLst>
                <a:ext uri="{FF2B5EF4-FFF2-40B4-BE49-F238E27FC236}">
                  <a16:creationId xmlns:a16="http://schemas.microsoft.com/office/drawing/2014/main" id="{D01151EC-85B1-4C48-83FE-3BB86FD04CEE}"/>
                </a:ext>
              </a:extLst>
            </p:cNvPr>
            <p:cNvSpPr/>
            <p:nvPr/>
          </p:nvSpPr>
          <p:spPr>
            <a:xfrm rot="5400000">
              <a:off x="4758482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7" name="正方形/長方形 276">
              <a:extLst>
                <a:ext uri="{FF2B5EF4-FFF2-40B4-BE49-F238E27FC236}">
                  <a16:creationId xmlns:a16="http://schemas.microsoft.com/office/drawing/2014/main" id="{DF21BB5D-D27B-4811-A370-A3EA03CD0083}"/>
                </a:ext>
              </a:extLst>
            </p:cNvPr>
            <p:cNvSpPr/>
            <p:nvPr/>
          </p:nvSpPr>
          <p:spPr>
            <a:xfrm rot="5400000">
              <a:off x="4758482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8" name="正方形/長方形 277">
              <a:extLst>
                <a:ext uri="{FF2B5EF4-FFF2-40B4-BE49-F238E27FC236}">
                  <a16:creationId xmlns:a16="http://schemas.microsoft.com/office/drawing/2014/main" id="{365EB8BF-5CBD-4F59-A6D0-17A4E9D32F33}"/>
                </a:ext>
              </a:extLst>
            </p:cNvPr>
            <p:cNvSpPr/>
            <p:nvPr/>
          </p:nvSpPr>
          <p:spPr>
            <a:xfrm rot="5400000">
              <a:off x="4758482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79" name="正方形/長方形 278">
              <a:extLst>
                <a:ext uri="{FF2B5EF4-FFF2-40B4-BE49-F238E27FC236}">
                  <a16:creationId xmlns:a16="http://schemas.microsoft.com/office/drawing/2014/main" id="{4A90CD6B-F970-46D9-9F76-3C62A12C11F2}"/>
                </a:ext>
              </a:extLst>
            </p:cNvPr>
            <p:cNvSpPr/>
            <p:nvPr/>
          </p:nvSpPr>
          <p:spPr>
            <a:xfrm rot="5400000">
              <a:off x="4758482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0" name="正方形/長方形 279">
              <a:extLst>
                <a:ext uri="{FF2B5EF4-FFF2-40B4-BE49-F238E27FC236}">
                  <a16:creationId xmlns:a16="http://schemas.microsoft.com/office/drawing/2014/main" id="{6F5F1968-90B2-49F8-AD49-8869FED6C2C4}"/>
                </a:ext>
              </a:extLst>
            </p:cNvPr>
            <p:cNvSpPr/>
            <p:nvPr/>
          </p:nvSpPr>
          <p:spPr>
            <a:xfrm rot="5400000">
              <a:off x="5035395" y="133948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1" name="正方形/長方形 280">
              <a:extLst>
                <a:ext uri="{FF2B5EF4-FFF2-40B4-BE49-F238E27FC236}">
                  <a16:creationId xmlns:a16="http://schemas.microsoft.com/office/drawing/2014/main" id="{B01010F4-EEC6-46B1-BCE5-FA447EB3CC66}"/>
                </a:ext>
              </a:extLst>
            </p:cNvPr>
            <p:cNvSpPr/>
            <p:nvPr/>
          </p:nvSpPr>
          <p:spPr>
            <a:xfrm rot="5400000">
              <a:off x="5035395" y="161729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2" name="正方形/長方形 281">
              <a:extLst>
                <a:ext uri="{FF2B5EF4-FFF2-40B4-BE49-F238E27FC236}">
                  <a16:creationId xmlns:a16="http://schemas.microsoft.com/office/drawing/2014/main" id="{3655CC9A-7A42-47BD-B9CC-B7EDB822F5BB}"/>
                </a:ext>
              </a:extLst>
            </p:cNvPr>
            <p:cNvSpPr/>
            <p:nvPr/>
          </p:nvSpPr>
          <p:spPr>
            <a:xfrm rot="5400000">
              <a:off x="5035395" y="189509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3" name="正方形/長方形 282">
              <a:extLst>
                <a:ext uri="{FF2B5EF4-FFF2-40B4-BE49-F238E27FC236}">
                  <a16:creationId xmlns:a16="http://schemas.microsoft.com/office/drawing/2014/main" id="{770B3FAE-DAA2-4179-A1F7-78486AEEBA87}"/>
                </a:ext>
              </a:extLst>
            </p:cNvPr>
            <p:cNvSpPr/>
            <p:nvPr/>
          </p:nvSpPr>
          <p:spPr>
            <a:xfrm rot="5400000">
              <a:off x="5035395" y="217290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4" name="正方形/長方形 283">
              <a:extLst>
                <a:ext uri="{FF2B5EF4-FFF2-40B4-BE49-F238E27FC236}">
                  <a16:creationId xmlns:a16="http://schemas.microsoft.com/office/drawing/2014/main" id="{A5A02C1F-5A5A-4BA6-9A44-023E72E0A1CB}"/>
                </a:ext>
              </a:extLst>
            </p:cNvPr>
            <p:cNvSpPr/>
            <p:nvPr/>
          </p:nvSpPr>
          <p:spPr>
            <a:xfrm rot="5400000">
              <a:off x="5035395" y="245071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5" name="正方形/長方形 284">
              <a:extLst>
                <a:ext uri="{FF2B5EF4-FFF2-40B4-BE49-F238E27FC236}">
                  <a16:creationId xmlns:a16="http://schemas.microsoft.com/office/drawing/2014/main" id="{B6DDD8E3-CE98-44BB-ACDF-86EC818290E4}"/>
                </a:ext>
              </a:extLst>
            </p:cNvPr>
            <p:cNvSpPr/>
            <p:nvPr/>
          </p:nvSpPr>
          <p:spPr>
            <a:xfrm rot="5400000">
              <a:off x="5035395" y="272851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6" name="正方形/長方形 285">
              <a:extLst>
                <a:ext uri="{FF2B5EF4-FFF2-40B4-BE49-F238E27FC236}">
                  <a16:creationId xmlns:a16="http://schemas.microsoft.com/office/drawing/2014/main" id="{EE2A6C58-094A-4F9F-870E-CD293EB6A8CA}"/>
                </a:ext>
              </a:extLst>
            </p:cNvPr>
            <p:cNvSpPr/>
            <p:nvPr/>
          </p:nvSpPr>
          <p:spPr>
            <a:xfrm rot="5400000">
              <a:off x="5035395" y="300632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7" name="正方形/長方形 286">
              <a:extLst>
                <a:ext uri="{FF2B5EF4-FFF2-40B4-BE49-F238E27FC236}">
                  <a16:creationId xmlns:a16="http://schemas.microsoft.com/office/drawing/2014/main" id="{9AB3B0ED-55B8-46E1-B664-7CE3EBA10CDA}"/>
                </a:ext>
              </a:extLst>
            </p:cNvPr>
            <p:cNvSpPr/>
            <p:nvPr/>
          </p:nvSpPr>
          <p:spPr>
            <a:xfrm rot="5400000">
              <a:off x="5035395" y="328413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8" name="正方形/長方形 287">
              <a:extLst>
                <a:ext uri="{FF2B5EF4-FFF2-40B4-BE49-F238E27FC236}">
                  <a16:creationId xmlns:a16="http://schemas.microsoft.com/office/drawing/2014/main" id="{FC9AF072-6A90-4CDC-A79D-9D881BCF16F0}"/>
                </a:ext>
              </a:extLst>
            </p:cNvPr>
            <p:cNvSpPr/>
            <p:nvPr/>
          </p:nvSpPr>
          <p:spPr>
            <a:xfrm rot="5400000">
              <a:off x="5035395" y="356194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9" name="正方形/長方形 288">
              <a:extLst>
                <a:ext uri="{FF2B5EF4-FFF2-40B4-BE49-F238E27FC236}">
                  <a16:creationId xmlns:a16="http://schemas.microsoft.com/office/drawing/2014/main" id="{1577B3CD-6DB9-4FC5-9230-40913FDFD84B}"/>
                </a:ext>
              </a:extLst>
            </p:cNvPr>
            <p:cNvSpPr/>
            <p:nvPr/>
          </p:nvSpPr>
          <p:spPr>
            <a:xfrm rot="5400000">
              <a:off x="5035395" y="383974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0" name="正方形/長方形 289">
              <a:extLst>
                <a:ext uri="{FF2B5EF4-FFF2-40B4-BE49-F238E27FC236}">
                  <a16:creationId xmlns:a16="http://schemas.microsoft.com/office/drawing/2014/main" id="{9C519E81-F810-4DF9-B47D-BCD11D6D82E6}"/>
                </a:ext>
              </a:extLst>
            </p:cNvPr>
            <p:cNvSpPr/>
            <p:nvPr/>
          </p:nvSpPr>
          <p:spPr>
            <a:xfrm rot="5400000">
              <a:off x="5035395" y="411755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1" name="正方形/長方形 290">
              <a:extLst>
                <a:ext uri="{FF2B5EF4-FFF2-40B4-BE49-F238E27FC236}">
                  <a16:creationId xmlns:a16="http://schemas.microsoft.com/office/drawing/2014/main" id="{D0A1D401-C49A-4938-8C92-3193905A9CF5}"/>
                </a:ext>
              </a:extLst>
            </p:cNvPr>
            <p:cNvSpPr/>
            <p:nvPr/>
          </p:nvSpPr>
          <p:spPr>
            <a:xfrm rot="5400000">
              <a:off x="5035395" y="439536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2" name="正方形/長方形 291">
              <a:extLst>
                <a:ext uri="{FF2B5EF4-FFF2-40B4-BE49-F238E27FC236}">
                  <a16:creationId xmlns:a16="http://schemas.microsoft.com/office/drawing/2014/main" id="{ABDE07FB-5C80-4FB8-9A9A-19CB863EBDA9}"/>
                </a:ext>
              </a:extLst>
            </p:cNvPr>
            <p:cNvSpPr/>
            <p:nvPr/>
          </p:nvSpPr>
          <p:spPr>
            <a:xfrm rot="5400000">
              <a:off x="5035395" y="4673170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3" name="正方形/長方形 292">
              <a:extLst>
                <a:ext uri="{FF2B5EF4-FFF2-40B4-BE49-F238E27FC236}">
                  <a16:creationId xmlns:a16="http://schemas.microsoft.com/office/drawing/2014/main" id="{1F58D1A3-DA51-474D-BF2D-EF0E1276FAE8}"/>
                </a:ext>
              </a:extLst>
            </p:cNvPr>
            <p:cNvSpPr/>
            <p:nvPr/>
          </p:nvSpPr>
          <p:spPr>
            <a:xfrm rot="5400000">
              <a:off x="5035395" y="495097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4" name="正方形/長方形 293">
              <a:extLst>
                <a:ext uri="{FF2B5EF4-FFF2-40B4-BE49-F238E27FC236}">
                  <a16:creationId xmlns:a16="http://schemas.microsoft.com/office/drawing/2014/main" id="{18B7A058-B7EC-4859-8D89-23734B023FEF}"/>
                </a:ext>
              </a:extLst>
            </p:cNvPr>
            <p:cNvSpPr/>
            <p:nvPr/>
          </p:nvSpPr>
          <p:spPr>
            <a:xfrm rot="5400000">
              <a:off x="5313623" y="133740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5" name="正方形/長方形 294">
              <a:extLst>
                <a:ext uri="{FF2B5EF4-FFF2-40B4-BE49-F238E27FC236}">
                  <a16:creationId xmlns:a16="http://schemas.microsoft.com/office/drawing/2014/main" id="{CE3B29D6-8F4A-4BD5-970B-D4D460EC85E3}"/>
                </a:ext>
              </a:extLst>
            </p:cNvPr>
            <p:cNvSpPr/>
            <p:nvPr/>
          </p:nvSpPr>
          <p:spPr>
            <a:xfrm rot="5400000">
              <a:off x="5313623" y="161521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6" name="正方形/長方形 295">
              <a:extLst>
                <a:ext uri="{FF2B5EF4-FFF2-40B4-BE49-F238E27FC236}">
                  <a16:creationId xmlns:a16="http://schemas.microsoft.com/office/drawing/2014/main" id="{DCCFD789-C429-4560-8AB2-92329D720951}"/>
                </a:ext>
              </a:extLst>
            </p:cNvPr>
            <p:cNvSpPr/>
            <p:nvPr/>
          </p:nvSpPr>
          <p:spPr>
            <a:xfrm rot="5400000">
              <a:off x="5313623" y="189302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7" name="正方形/長方形 296">
              <a:extLst>
                <a:ext uri="{FF2B5EF4-FFF2-40B4-BE49-F238E27FC236}">
                  <a16:creationId xmlns:a16="http://schemas.microsoft.com/office/drawing/2014/main" id="{BFFFF24A-575A-4409-8B6F-CD331435C868}"/>
                </a:ext>
              </a:extLst>
            </p:cNvPr>
            <p:cNvSpPr/>
            <p:nvPr/>
          </p:nvSpPr>
          <p:spPr>
            <a:xfrm rot="5400000">
              <a:off x="5313623" y="217082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8" name="正方形/長方形 297">
              <a:extLst>
                <a:ext uri="{FF2B5EF4-FFF2-40B4-BE49-F238E27FC236}">
                  <a16:creationId xmlns:a16="http://schemas.microsoft.com/office/drawing/2014/main" id="{4C3683BE-0D16-4323-BCEA-DAAA8DF5C5CC}"/>
                </a:ext>
              </a:extLst>
            </p:cNvPr>
            <p:cNvSpPr/>
            <p:nvPr/>
          </p:nvSpPr>
          <p:spPr>
            <a:xfrm rot="5400000">
              <a:off x="5313623" y="244863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99" name="正方形/長方形 298">
              <a:extLst>
                <a:ext uri="{FF2B5EF4-FFF2-40B4-BE49-F238E27FC236}">
                  <a16:creationId xmlns:a16="http://schemas.microsoft.com/office/drawing/2014/main" id="{414B65C4-493B-4530-8C03-3C659FA36FB0}"/>
                </a:ext>
              </a:extLst>
            </p:cNvPr>
            <p:cNvSpPr/>
            <p:nvPr/>
          </p:nvSpPr>
          <p:spPr>
            <a:xfrm rot="5400000">
              <a:off x="5313623" y="272644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0" name="正方形/長方形 299">
              <a:extLst>
                <a:ext uri="{FF2B5EF4-FFF2-40B4-BE49-F238E27FC236}">
                  <a16:creationId xmlns:a16="http://schemas.microsoft.com/office/drawing/2014/main" id="{14A7EE03-2199-46B7-9551-97E9C9CF9D14}"/>
                </a:ext>
              </a:extLst>
            </p:cNvPr>
            <p:cNvSpPr/>
            <p:nvPr/>
          </p:nvSpPr>
          <p:spPr>
            <a:xfrm rot="5400000">
              <a:off x="5313623" y="300425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1" name="正方形/長方形 300">
              <a:extLst>
                <a:ext uri="{FF2B5EF4-FFF2-40B4-BE49-F238E27FC236}">
                  <a16:creationId xmlns:a16="http://schemas.microsoft.com/office/drawing/2014/main" id="{BB3238B0-6BA9-4D70-AA0C-1A86D0ADE650}"/>
                </a:ext>
              </a:extLst>
            </p:cNvPr>
            <p:cNvSpPr/>
            <p:nvPr/>
          </p:nvSpPr>
          <p:spPr>
            <a:xfrm rot="5400000">
              <a:off x="5313623" y="328205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2" name="正方形/長方形 301">
              <a:extLst>
                <a:ext uri="{FF2B5EF4-FFF2-40B4-BE49-F238E27FC236}">
                  <a16:creationId xmlns:a16="http://schemas.microsoft.com/office/drawing/2014/main" id="{81609AD4-F8BB-48AD-9B94-34273AD8798A}"/>
                </a:ext>
              </a:extLst>
            </p:cNvPr>
            <p:cNvSpPr/>
            <p:nvPr/>
          </p:nvSpPr>
          <p:spPr>
            <a:xfrm rot="5400000">
              <a:off x="5313623" y="355986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3" name="正方形/長方形 302">
              <a:extLst>
                <a:ext uri="{FF2B5EF4-FFF2-40B4-BE49-F238E27FC236}">
                  <a16:creationId xmlns:a16="http://schemas.microsoft.com/office/drawing/2014/main" id="{E7F3B6BB-4D8C-4196-B031-FC93FFB81EF0}"/>
                </a:ext>
              </a:extLst>
            </p:cNvPr>
            <p:cNvSpPr/>
            <p:nvPr/>
          </p:nvSpPr>
          <p:spPr>
            <a:xfrm rot="5400000">
              <a:off x="5313623" y="383767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4" name="正方形/長方形 303">
              <a:extLst>
                <a:ext uri="{FF2B5EF4-FFF2-40B4-BE49-F238E27FC236}">
                  <a16:creationId xmlns:a16="http://schemas.microsoft.com/office/drawing/2014/main" id="{6E6C69CA-6825-4DB1-B301-79696F83FFA4}"/>
                </a:ext>
              </a:extLst>
            </p:cNvPr>
            <p:cNvSpPr/>
            <p:nvPr/>
          </p:nvSpPr>
          <p:spPr>
            <a:xfrm rot="5400000">
              <a:off x="5313623" y="411547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5" name="正方形/長方形 304">
              <a:extLst>
                <a:ext uri="{FF2B5EF4-FFF2-40B4-BE49-F238E27FC236}">
                  <a16:creationId xmlns:a16="http://schemas.microsoft.com/office/drawing/2014/main" id="{377EF4F4-FFEF-40AB-BE9C-0FAE6463AA18}"/>
                </a:ext>
              </a:extLst>
            </p:cNvPr>
            <p:cNvSpPr/>
            <p:nvPr/>
          </p:nvSpPr>
          <p:spPr>
            <a:xfrm rot="5400000">
              <a:off x="5313623" y="439328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6" name="正方形/長方形 305">
              <a:extLst>
                <a:ext uri="{FF2B5EF4-FFF2-40B4-BE49-F238E27FC236}">
                  <a16:creationId xmlns:a16="http://schemas.microsoft.com/office/drawing/2014/main" id="{25A855A7-9656-4922-841B-BEBBBFA2607E}"/>
                </a:ext>
              </a:extLst>
            </p:cNvPr>
            <p:cNvSpPr/>
            <p:nvPr/>
          </p:nvSpPr>
          <p:spPr>
            <a:xfrm rot="5400000">
              <a:off x="5313623" y="467109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7" name="正方形/長方形 306">
              <a:extLst>
                <a:ext uri="{FF2B5EF4-FFF2-40B4-BE49-F238E27FC236}">
                  <a16:creationId xmlns:a16="http://schemas.microsoft.com/office/drawing/2014/main" id="{C91DC35A-DB44-4C15-885F-367A7D2D61A1}"/>
                </a:ext>
              </a:extLst>
            </p:cNvPr>
            <p:cNvSpPr/>
            <p:nvPr/>
          </p:nvSpPr>
          <p:spPr>
            <a:xfrm rot="5400000">
              <a:off x="5313623" y="494890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8" name="正方形/長方形 307">
              <a:extLst>
                <a:ext uri="{FF2B5EF4-FFF2-40B4-BE49-F238E27FC236}">
                  <a16:creationId xmlns:a16="http://schemas.microsoft.com/office/drawing/2014/main" id="{1CC85155-13B9-4526-8B31-5A0C5C51553F}"/>
                </a:ext>
              </a:extLst>
            </p:cNvPr>
            <p:cNvSpPr/>
            <p:nvPr/>
          </p:nvSpPr>
          <p:spPr>
            <a:xfrm rot="5400000">
              <a:off x="5591431" y="133740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09" name="正方形/長方形 308">
              <a:extLst>
                <a:ext uri="{FF2B5EF4-FFF2-40B4-BE49-F238E27FC236}">
                  <a16:creationId xmlns:a16="http://schemas.microsoft.com/office/drawing/2014/main" id="{57B0E1A4-BFE7-44DA-B3E7-FF8C57100039}"/>
                </a:ext>
              </a:extLst>
            </p:cNvPr>
            <p:cNvSpPr/>
            <p:nvPr/>
          </p:nvSpPr>
          <p:spPr>
            <a:xfrm rot="5400000">
              <a:off x="5591431" y="161521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0" name="正方形/長方形 309">
              <a:extLst>
                <a:ext uri="{FF2B5EF4-FFF2-40B4-BE49-F238E27FC236}">
                  <a16:creationId xmlns:a16="http://schemas.microsoft.com/office/drawing/2014/main" id="{34FDDF4A-379D-4B8A-9DFF-830D1ECD2276}"/>
                </a:ext>
              </a:extLst>
            </p:cNvPr>
            <p:cNvSpPr/>
            <p:nvPr/>
          </p:nvSpPr>
          <p:spPr>
            <a:xfrm rot="5400000">
              <a:off x="5591431" y="189302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1" name="正方形/長方形 310">
              <a:extLst>
                <a:ext uri="{FF2B5EF4-FFF2-40B4-BE49-F238E27FC236}">
                  <a16:creationId xmlns:a16="http://schemas.microsoft.com/office/drawing/2014/main" id="{25AE33FD-C9F2-4B17-8DEC-C2B4F23C80EC}"/>
                </a:ext>
              </a:extLst>
            </p:cNvPr>
            <p:cNvSpPr/>
            <p:nvPr/>
          </p:nvSpPr>
          <p:spPr>
            <a:xfrm rot="5400000">
              <a:off x="5591431" y="217082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2" name="正方形/長方形 311">
              <a:extLst>
                <a:ext uri="{FF2B5EF4-FFF2-40B4-BE49-F238E27FC236}">
                  <a16:creationId xmlns:a16="http://schemas.microsoft.com/office/drawing/2014/main" id="{F5F3D31C-4D59-4270-A281-DF5EC2ABC1CF}"/>
                </a:ext>
              </a:extLst>
            </p:cNvPr>
            <p:cNvSpPr/>
            <p:nvPr/>
          </p:nvSpPr>
          <p:spPr>
            <a:xfrm rot="5400000">
              <a:off x="5591431" y="244863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3" name="正方形/長方形 312">
              <a:extLst>
                <a:ext uri="{FF2B5EF4-FFF2-40B4-BE49-F238E27FC236}">
                  <a16:creationId xmlns:a16="http://schemas.microsoft.com/office/drawing/2014/main" id="{ED0FD9F6-518A-490C-AF0D-BDDC2B415482}"/>
                </a:ext>
              </a:extLst>
            </p:cNvPr>
            <p:cNvSpPr/>
            <p:nvPr/>
          </p:nvSpPr>
          <p:spPr>
            <a:xfrm rot="5400000">
              <a:off x="5591431" y="272644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4" name="正方形/長方形 313">
              <a:extLst>
                <a:ext uri="{FF2B5EF4-FFF2-40B4-BE49-F238E27FC236}">
                  <a16:creationId xmlns:a16="http://schemas.microsoft.com/office/drawing/2014/main" id="{6CEB3DB3-A718-4FEA-8D07-EEB00E35ED48}"/>
                </a:ext>
              </a:extLst>
            </p:cNvPr>
            <p:cNvSpPr/>
            <p:nvPr/>
          </p:nvSpPr>
          <p:spPr>
            <a:xfrm rot="5400000">
              <a:off x="5591431" y="300425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5" name="正方形/長方形 314">
              <a:extLst>
                <a:ext uri="{FF2B5EF4-FFF2-40B4-BE49-F238E27FC236}">
                  <a16:creationId xmlns:a16="http://schemas.microsoft.com/office/drawing/2014/main" id="{EFF0E997-980A-49BB-8231-7CCFC5140EB2}"/>
                </a:ext>
              </a:extLst>
            </p:cNvPr>
            <p:cNvSpPr/>
            <p:nvPr/>
          </p:nvSpPr>
          <p:spPr>
            <a:xfrm rot="5400000">
              <a:off x="5591431" y="328205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6" name="正方形/長方形 315">
              <a:extLst>
                <a:ext uri="{FF2B5EF4-FFF2-40B4-BE49-F238E27FC236}">
                  <a16:creationId xmlns:a16="http://schemas.microsoft.com/office/drawing/2014/main" id="{F24E2438-5385-4151-B889-477F773B88FE}"/>
                </a:ext>
              </a:extLst>
            </p:cNvPr>
            <p:cNvSpPr/>
            <p:nvPr/>
          </p:nvSpPr>
          <p:spPr>
            <a:xfrm rot="5400000">
              <a:off x="5591431" y="355986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7" name="正方形/長方形 316">
              <a:extLst>
                <a:ext uri="{FF2B5EF4-FFF2-40B4-BE49-F238E27FC236}">
                  <a16:creationId xmlns:a16="http://schemas.microsoft.com/office/drawing/2014/main" id="{25B44F4A-937C-49B4-ACDD-2E58DD6E7A5A}"/>
                </a:ext>
              </a:extLst>
            </p:cNvPr>
            <p:cNvSpPr/>
            <p:nvPr/>
          </p:nvSpPr>
          <p:spPr>
            <a:xfrm rot="5400000">
              <a:off x="5591431" y="383767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8" name="正方形/長方形 317">
              <a:extLst>
                <a:ext uri="{FF2B5EF4-FFF2-40B4-BE49-F238E27FC236}">
                  <a16:creationId xmlns:a16="http://schemas.microsoft.com/office/drawing/2014/main" id="{2846A757-1EF7-4D67-947F-19B5DF949613}"/>
                </a:ext>
              </a:extLst>
            </p:cNvPr>
            <p:cNvSpPr/>
            <p:nvPr/>
          </p:nvSpPr>
          <p:spPr>
            <a:xfrm rot="5400000">
              <a:off x="5591431" y="411547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19" name="正方形/長方形 318">
              <a:extLst>
                <a:ext uri="{FF2B5EF4-FFF2-40B4-BE49-F238E27FC236}">
                  <a16:creationId xmlns:a16="http://schemas.microsoft.com/office/drawing/2014/main" id="{BA80BB64-5F53-425B-86BF-2F3393A62816}"/>
                </a:ext>
              </a:extLst>
            </p:cNvPr>
            <p:cNvSpPr/>
            <p:nvPr/>
          </p:nvSpPr>
          <p:spPr>
            <a:xfrm rot="5400000">
              <a:off x="5591431" y="439328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0" name="正方形/長方形 319">
              <a:extLst>
                <a:ext uri="{FF2B5EF4-FFF2-40B4-BE49-F238E27FC236}">
                  <a16:creationId xmlns:a16="http://schemas.microsoft.com/office/drawing/2014/main" id="{5A998466-BA46-4834-8591-1BCEBEF8DCDF}"/>
                </a:ext>
              </a:extLst>
            </p:cNvPr>
            <p:cNvSpPr/>
            <p:nvPr/>
          </p:nvSpPr>
          <p:spPr>
            <a:xfrm rot="5400000">
              <a:off x="5591431" y="467109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1" name="正方形/長方形 320">
              <a:extLst>
                <a:ext uri="{FF2B5EF4-FFF2-40B4-BE49-F238E27FC236}">
                  <a16:creationId xmlns:a16="http://schemas.microsoft.com/office/drawing/2014/main" id="{05C01BE7-561E-417D-B8D0-05DBA790D23C}"/>
                </a:ext>
              </a:extLst>
            </p:cNvPr>
            <p:cNvSpPr/>
            <p:nvPr/>
          </p:nvSpPr>
          <p:spPr>
            <a:xfrm rot="5400000">
              <a:off x="5591431" y="494890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2" name="正方形/長方形 321">
              <a:extLst>
                <a:ext uri="{FF2B5EF4-FFF2-40B4-BE49-F238E27FC236}">
                  <a16:creationId xmlns:a16="http://schemas.microsoft.com/office/drawing/2014/main" id="{E87DCBFD-E6B0-470D-B103-4D8F4F1CC5E6}"/>
                </a:ext>
              </a:extLst>
            </p:cNvPr>
            <p:cNvSpPr/>
            <p:nvPr/>
          </p:nvSpPr>
          <p:spPr>
            <a:xfrm rot="5400000">
              <a:off x="5870320" y="133740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3" name="正方形/長方形 322">
              <a:extLst>
                <a:ext uri="{FF2B5EF4-FFF2-40B4-BE49-F238E27FC236}">
                  <a16:creationId xmlns:a16="http://schemas.microsoft.com/office/drawing/2014/main" id="{A2CC4EAE-221F-4807-8CF4-43740F28E1E7}"/>
                </a:ext>
              </a:extLst>
            </p:cNvPr>
            <p:cNvSpPr/>
            <p:nvPr/>
          </p:nvSpPr>
          <p:spPr>
            <a:xfrm rot="5400000">
              <a:off x="5870320" y="161521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4" name="正方形/長方形 323">
              <a:extLst>
                <a:ext uri="{FF2B5EF4-FFF2-40B4-BE49-F238E27FC236}">
                  <a16:creationId xmlns:a16="http://schemas.microsoft.com/office/drawing/2014/main" id="{91DA48C6-F1B5-4C89-BA53-60BEAA766495}"/>
                </a:ext>
              </a:extLst>
            </p:cNvPr>
            <p:cNvSpPr/>
            <p:nvPr/>
          </p:nvSpPr>
          <p:spPr>
            <a:xfrm rot="5400000">
              <a:off x="5870320" y="189302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5" name="正方形/長方形 324">
              <a:extLst>
                <a:ext uri="{FF2B5EF4-FFF2-40B4-BE49-F238E27FC236}">
                  <a16:creationId xmlns:a16="http://schemas.microsoft.com/office/drawing/2014/main" id="{773DE299-70E4-4431-B0E6-01CB1E88911E}"/>
                </a:ext>
              </a:extLst>
            </p:cNvPr>
            <p:cNvSpPr/>
            <p:nvPr/>
          </p:nvSpPr>
          <p:spPr>
            <a:xfrm rot="5400000">
              <a:off x="5870320" y="217082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6" name="正方形/長方形 325">
              <a:extLst>
                <a:ext uri="{FF2B5EF4-FFF2-40B4-BE49-F238E27FC236}">
                  <a16:creationId xmlns:a16="http://schemas.microsoft.com/office/drawing/2014/main" id="{E173B85B-C0BE-46E7-AD0B-4F801FB63330}"/>
                </a:ext>
              </a:extLst>
            </p:cNvPr>
            <p:cNvSpPr/>
            <p:nvPr/>
          </p:nvSpPr>
          <p:spPr>
            <a:xfrm rot="5400000">
              <a:off x="5870320" y="244863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7" name="正方形/長方形 326">
              <a:extLst>
                <a:ext uri="{FF2B5EF4-FFF2-40B4-BE49-F238E27FC236}">
                  <a16:creationId xmlns:a16="http://schemas.microsoft.com/office/drawing/2014/main" id="{38AF58AB-11E4-464E-8251-6EE831704DC8}"/>
                </a:ext>
              </a:extLst>
            </p:cNvPr>
            <p:cNvSpPr/>
            <p:nvPr/>
          </p:nvSpPr>
          <p:spPr>
            <a:xfrm rot="5400000">
              <a:off x="5870320" y="272644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8" name="正方形/長方形 327">
              <a:extLst>
                <a:ext uri="{FF2B5EF4-FFF2-40B4-BE49-F238E27FC236}">
                  <a16:creationId xmlns:a16="http://schemas.microsoft.com/office/drawing/2014/main" id="{DE02E712-FEA2-4A8F-928E-1575C4063386}"/>
                </a:ext>
              </a:extLst>
            </p:cNvPr>
            <p:cNvSpPr/>
            <p:nvPr/>
          </p:nvSpPr>
          <p:spPr>
            <a:xfrm rot="5400000">
              <a:off x="5870320" y="300425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9" name="正方形/長方形 328">
              <a:extLst>
                <a:ext uri="{FF2B5EF4-FFF2-40B4-BE49-F238E27FC236}">
                  <a16:creationId xmlns:a16="http://schemas.microsoft.com/office/drawing/2014/main" id="{05459FC9-8D3A-4D63-B6BF-2AF6F71285FE}"/>
                </a:ext>
              </a:extLst>
            </p:cNvPr>
            <p:cNvSpPr/>
            <p:nvPr/>
          </p:nvSpPr>
          <p:spPr>
            <a:xfrm rot="5400000">
              <a:off x="5870320" y="328205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0" name="正方形/長方形 329">
              <a:extLst>
                <a:ext uri="{FF2B5EF4-FFF2-40B4-BE49-F238E27FC236}">
                  <a16:creationId xmlns:a16="http://schemas.microsoft.com/office/drawing/2014/main" id="{4882BC80-C304-46BB-A785-DA624B3EC151}"/>
                </a:ext>
              </a:extLst>
            </p:cNvPr>
            <p:cNvSpPr/>
            <p:nvPr/>
          </p:nvSpPr>
          <p:spPr>
            <a:xfrm rot="5400000">
              <a:off x="5870320" y="355986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1" name="正方形/長方形 330">
              <a:extLst>
                <a:ext uri="{FF2B5EF4-FFF2-40B4-BE49-F238E27FC236}">
                  <a16:creationId xmlns:a16="http://schemas.microsoft.com/office/drawing/2014/main" id="{D9B3A94F-BA16-4771-9739-53CB15094047}"/>
                </a:ext>
              </a:extLst>
            </p:cNvPr>
            <p:cNvSpPr/>
            <p:nvPr/>
          </p:nvSpPr>
          <p:spPr>
            <a:xfrm rot="5400000">
              <a:off x="5870320" y="383767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2" name="正方形/長方形 331">
              <a:extLst>
                <a:ext uri="{FF2B5EF4-FFF2-40B4-BE49-F238E27FC236}">
                  <a16:creationId xmlns:a16="http://schemas.microsoft.com/office/drawing/2014/main" id="{C3F6EA15-A3F2-42DD-B53C-572CCB0ECE63}"/>
                </a:ext>
              </a:extLst>
            </p:cNvPr>
            <p:cNvSpPr/>
            <p:nvPr/>
          </p:nvSpPr>
          <p:spPr>
            <a:xfrm rot="5400000">
              <a:off x="5870320" y="411547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3" name="正方形/長方形 332">
              <a:extLst>
                <a:ext uri="{FF2B5EF4-FFF2-40B4-BE49-F238E27FC236}">
                  <a16:creationId xmlns:a16="http://schemas.microsoft.com/office/drawing/2014/main" id="{FBBD036D-A1BF-46B5-9AEC-24FD9932427C}"/>
                </a:ext>
              </a:extLst>
            </p:cNvPr>
            <p:cNvSpPr/>
            <p:nvPr/>
          </p:nvSpPr>
          <p:spPr>
            <a:xfrm rot="5400000">
              <a:off x="5870320" y="439328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4" name="正方形/長方形 333">
              <a:extLst>
                <a:ext uri="{FF2B5EF4-FFF2-40B4-BE49-F238E27FC236}">
                  <a16:creationId xmlns:a16="http://schemas.microsoft.com/office/drawing/2014/main" id="{6392FCDC-4300-4316-AAA4-33E6040B39E4}"/>
                </a:ext>
              </a:extLst>
            </p:cNvPr>
            <p:cNvSpPr/>
            <p:nvPr/>
          </p:nvSpPr>
          <p:spPr>
            <a:xfrm rot="5400000">
              <a:off x="5870320" y="467109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5" name="正方形/長方形 334">
              <a:extLst>
                <a:ext uri="{FF2B5EF4-FFF2-40B4-BE49-F238E27FC236}">
                  <a16:creationId xmlns:a16="http://schemas.microsoft.com/office/drawing/2014/main" id="{F735F7A9-5801-44A6-A424-35CEF3FFD214}"/>
                </a:ext>
              </a:extLst>
            </p:cNvPr>
            <p:cNvSpPr/>
            <p:nvPr/>
          </p:nvSpPr>
          <p:spPr>
            <a:xfrm rot="5400000">
              <a:off x="5870320" y="494890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6" name="正方形/長方形 335">
              <a:extLst>
                <a:ext uri="{FF2B5EF4-FFF2-40B4-BE49-F238E27FC236}">
                  <a16:creationId xmlns:a16="http://schemas.microsoft.com/office/drawing/2014/main" id="{DE766457-1F2E-4955-90A7-7B3997E66770}"/>
                </a:ext>
              </a:extLst>
            </p:cNvPr>
            <p:cNvSpPr/>
            <p:nvPr/>
          </p:nvSpPr>
          <p:spPr>
            <a:xfrm rot="5400000">
              <a:off x="6148127" y="133740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7" name="正方形/長方形 336">
              <a:extLst>
                <a:ext uri="{FF2B5EF4-FFF2-40B4-BE49-F238E27FC236}">
                  <a16:creationId xmlns:a16="http://schemas.microsoft.com/office/drawing/2014/main" id="{C89DCA64-7222-4FA0-AE7E-CD8EB76CEE99}"/>
                </a:ext>
              </a:extLst>
            </p:cNvPr>
            <p:cNvSpPr/>
            <p:nvPr/>
          </p:nvSpPr>
          <p:spPr>
            <a:xfrm rot="5400000">
              <a:off x="6148127" y="161521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8" name="正方形/長方形 337">
              <a:extLst>
                <a:ext uri="{FF2B5EF4-FFF2-40B4-BE49-F238E27FC236}">
                  <a16:creationId xmlns:a16="http://schemas.microsoft.com/office/drawing/2014/main" id="{DBBAC4FA-13D0-4F04-93D2-A0BE4899A04F}"/>
                </a:ext>
              </a:extLst>
            </p:cNvPr>
            <p:cNvSpPr/>
            <p:nvPr/>
          </p:nvSpPr>
          <p:spPr>
            <a:xfrm rot="5400000">
              <a:off x="6148127" y="189302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9" name="正方形/長方形 338">
              <a:extLst>
                <a:ext uri="{FF2B5EF4-FFF2-40B4-BE49-F238E27FC236}">
                  <a16:creationId xmlns:a16="http://schemas.microsoft.com/office/drawing/2014/main" id="{618080E6-B537-4DBE-8B4B-2B7864F8AA34}"/>
                </a:ext>
              </a:extLst>
            </p:cNvPr>
            <p:cNvSpPr/>
            <p:nvPr/>
          </p:nvSpPr>
          <p:spPr>
            <a:xfrm rot="5400000">
              <a:off x="6148127" y="217082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40" name="正方形/長方形 339">
              <a:extLst>
                <a:ext uri="{FF2B5EF4-FFF2-40B4-BE49-F238E27FC236}">
                  <a16:creationId xmlns:a16="http://schemas.microsoft.com/office/drawing/2014/main" id="{9A947812-4117-4A4C-BF71-F01A05C69111}"/>
                </a:ext>
              </a:extLst>
            </p:cNvPr>
            <p:cNvSpPr/>
            <p:nvPr/>
          </p:nvSpPr>
          <p:spPr>
            <a:xfrm rot="5400000">
              <a:off x="6148127" y="244863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44" name="正方形/長方形 343">
              <a:extLst>
                <a:ext uri="{FF2B5EF4-FFF2-40B4-BE49-F238E27FC236}">
                  <a16:creationId xmlns:a16="http://schemas.microsoft.com/office/drawing/2014/main" id="{531FCCFB-85D9-43D9-BEF4-EEAEA44DE6D7}"/>
                </a:ext>
              </a:extLst>
            </p:cNvPr>
            <p:cNvSpPr/>
            <p:nvPr/>
          </p:nvSpPr>
          <p:spPr>
            <a:xfrm rot="5400000">
              <a:off x="6148127" y="272644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45" name="正方形/長方形 344">
              <a:extLst>
                <a:ext uri="{FF2B5EF4-FFF2-40B4-BE49-F238E27FC236}">
                  <a16:creationId xmlns:a16="http://schemas.microsoft.com/office/drawing/2014/main" id="{EA4676F7-15F4-47D2-A267-C91AF2B2C153}"/>
                </a:ext>
              </a:extLst>
            </p:cNvPr>
            <p:cNvSpPr/>
            <p:nvPr/>
          </p:nvSpPr>
          <p:spPr>
            <a:xfrm rot="5400000">
              <a:off x="6148127" y="300425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46" name="正方形/長方形 345">
              <a:extLst>
                <a:ext uri="{FF2B5EF4-FFF2-40B4-BE49-F238E27FC236}">
                  <a16:creationId xmlns:a16="http://schemas.microsoft.com/office/drawing/2014/main" id="{DF215EBD-501B-41C6-ACD4-ACAB9161F628}"/>
                </a:ext>
              </a:extLst>
            </p:cNvPr>
            <p:cNvSpPr/>
            <p:nvPr/>
          </p:nvSpPr>
          <p:spPr>
            <a:xfrm rot="5400000">
              <a:off x="6148127" y="328205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47" name="正方形/長方形 346">
              <a:extLst>
                <a:ext uri="{FF2B5EF4-FFF2-40B4-BE49-F238E27FC236}">
                  <a16:creationId xmlns:a16="http://schemas.microsoft.com/office/drawing/2014/main" id="{4C68BE30-C2C3-4251-85F1-9A411B1ABA51}"/>
                </a:ext>
              </a:extLst>
            </p:cNvPr>
            <p:cNvSpPr/>
            <p:nvPr/>
          </p:nvSpPr>
          <p:spPr>
            <a:xfrm rot="5400000">
              <a:off x="6148127" y="355986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48" name="正方形/長方形 347">
              <a:extLst>
                <a:ext uri="{FF2B5EF4-FFF2-40B4-BE49-F238E27FC236}">
                  <a16:creationId xmlns:a16="http://schemas.microsoft.com/office/drawing/2014/main" id="{9C0C759B-F71D-4B66-97D7-E280F7206DFB}"/>
                </a:ext>
              </a:extLst>
            </p:cNvPr>
            <p:cNvSpPr/>
            <p:nvPr/>
          </p:nvSpPr>
          <p:spPr>
            <a:xfrm rot="5400000">
              <a:off x="6148127" y="383767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49" name="正方形/長方形 348">
              <a:extLst>
                <a:ext uri="{FF2B5EF4-FFF2-40B4-BE49-F238E27FC236}">
                  <a16:creationId xmlns:a16="http://schemas.microsoft.com/office/drawing/2014/main" id="{AC1C149F-B0D4-45B7-B8B0-A3093EA938EA}"/>
                </a:ext>
              </a:extLst>
            </p:cNvPr>
            <p:cNvSpPr/>
            <p:nvPr/>
          </p:nvSpPr>
          <p:spPr>
            <a:xfrm rot="5400000">
              <a:off x="6148127" y="411547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0" name="正方形/長方形 349">
              <a:extLst>
                <a:ext uri="{FF2B5EF4-FFF2-40B4-BE49-F238E27FC236}">
                  <a16:creationId xmlns:a16="http://schemas.microsoft.com/office/drawing/2014/main" id="{53941C22-2F4C-4C7E-9E83-58D4EAC6507F}"/>
                </a:ext>
              </a:extLst>
            </p:cNvPr>
            <p:cNvSpPr/>
            <p:nvPr/>
          </p:nvSpPr>
          <p:spPr>
            <a:xfrm rot="5400000">
              <a:off x="6148127" y="439328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1" name="正方形/長方形 350">
              <a:extLst>
                <a:ext uri="{FF2B5EF4-FFF2-40B4-BE49-F238E27FC236}">
                  <a16:creationId xmlns:a16="http://schemas.microsoft.com/office/drawing/2014/main" id="{A0DF2252-2415-4D6F-B28D-741124F175A1}"/>
                </a:ext>
              </a:extLst>
            </p:cNvPr>
            <p:cNvSpPr/>
            <p:nvPr/>
          </p:nvSpPr>
          <p:spPr>
            <a:xfrm rot="5400000">
              <a:off x="6148127" y="467109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2" name="正方形/長方形 351">
              <a:extLst>
                <a:ext uri="{FF2B5EF4-FFF2-40B4-BE49-F238E27FC236}">
                  <a16:creationId xmlns:a16="http://schemas.microsoft.com/office/drawing/2014/main" id="{6B0633A8-552D-4E23-B8D1-0A0E17433BC8}"/>
                </a:ext>
              </a:extLst>
            </p:cNvPr>
            <p:cNvSpPr/>
            <p:nvPr/>
          </p:nvSpPr>
          <p:spPr>
            <a:xfrm rot="5400000">
              <a:off x="6148127" y="494890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3" name="正方形/長方形 352">
              <a:extLst>
                <a:ext uri="{FF2B5EF4-FFF2-40B4-BE49-F238E27FC236}">
                  <a16:creationId xmlns:a16="http://schemas.microsoft.com/office/drawing/2014/main" id="{5AA1A9C2-4F8A-4CD6-8772-499FBF45293B}"/>
                </a:ext>
              </a:extLst>
            </p:cNvPr>
            <p:cNvSpPr/>
            <p:nvPr/>
          </p:nvSpPr>
          <p:spPr>
            <a:xfrm rot="5400000">
              <a:off x="6425040" y="133740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4" name="正方形/長方形 353">
              <a:extLst>
                <a:ext uri="{FF2B5EF4-FFF2-40B4-BE49-F238E27FC236}">
                  <a16:creationId xmlns:a16="http://schemas.microsoft.com/office/drawing/2014/main" id="{CFE484E3-9F12-4C8F-8A81-626A3B41A20E}"/>
                </a:ext>
              </a:extLst>
            </p:cNvPr>
            <p:cNvSpPr/>
            <p:nvPr/>
          </p:nvSpPr>
          <p:spPr>
            <a:xfrm rot="5400000">
              <a:off x="6425040" y="161521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5" name="正方形/長方形 354">
              <a:extLst>
                <a:ext uri="{FF2B5EF4-FFF2-40B4-BE49-F238E27FC236}">
                  <a16:creationId xmlns:a16="http://schemas.microsoft.com/office/drawing/2014/main" id="{72DB6A16-A10B-40C3-BA15-F9DA81157C42}"/>
                </a:ext>
              </a:extLst>
            </p:cNvPr>
            <p:cNvSpPr/>
            <p:nvPr/>
          </p:nvSpPr>
          <p:spPr>
            <a:xfrm rot="5400000">
              <a:off x="6425040" y="189302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6" name="正方形/長方形 355">
              <a:extLst>
                <a:ext uri="{FF2B5EF4-FFF2-40B4-BE49-F238E27FC236}">
                  <a16:creationId xmlns:a16="http://schemas.microsoft.com/office/drawing/2014/main" id="{FBD2EE81-B57D-416C-8F2C-9BC9796CF30E}"/>
                </a:ext>
              </a:extLst>
            </p:cNvPr>
            <p:cNvSpPr/>
            <p:nvPr/>
          </p:nvSpPr>
          <p:spPr>
            <a:xfrm rot="5400000">
              <a:off x="6425040" y="217082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7" name="正方形/長方形 356">
              <a:extLst>
                <a:ext uri="{FF2B5EF4-FFF2-40B4-BE49-F238E27FC236}">
                  <a16:creationId xmlns:a16="http://schemas.microsoft.com/office/drawing/2014/main" id="{F7455A50-85FF-45CB-B10C-BC78AA456429}"/>
                </a:ext>
              </a:extLst>
            </p:cNvPr>
            <p:cNvSpPr/>
            <p:nvPr/>
          </p:nvSpPr>
          <p:spPr>
            <a:xfrm rot="5400000">
              <a:off x="6425040" y="2448636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8" name="正方形/長方形 357">
              <a:extLst>
                <a:ext uri="{FF2B5EF4-FFF2-40B4-BE49-F238E27FC236}">
                  <a16:creationId xmlns:a16="http://schemas.microsoft.com/office/drawing/2014/main" id="{0A869EE4-6787-4CC5-9377-BFA656F1B6AD}"/>
                </a:ext>
              </a:extLst>
            </p:cNvPr>
            <p:cNvSpPr/>
            <p:nvPr/>
          </p:nvSpPr>
          <p:spPr>
            <a:xfrm rot="5400000">
              <a:off x="6425040" y="2726443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59" name="正方形/長方形 358">
              <a:extLst>
                <a:ext uri="{FF2B5EF4-FFF2-40B4-BE49-F238E27FC236}">
                  <a16:creationId xmlns:a16="http://schemas.microsoft.com/office/drawing/2014/main" id="{CCEE1A0D-191B-4F79-9825-D76DE6D7DF18}"/>
                </a:ext>
              </a:extLst>
            </p:cNvPr>
            <p:cNvSpPr/>
            <p:nvPr/>
          </p:nvSpPr>
          <p:spPr>
            <a:xfrm rot="5400000">
              <a:off x="6425040" y="300425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0" name="正方形/長方形 359">
              <a:extLst>
                <a:ext uri="{FF2B5EF4-FFF2-40B4-BE49-F238E27FC236}">
                  <a16:creationId xmlns:a16="http://schemas.microsoft.com/office/drawing/2014/main" id="{95329A16-E0F1-4E18-95BC-88FCB5BC4ADD}"/>
                </a:ext>
              </a:extLst>
            </p:cNvPr>
            <p:cNvSpPr/>
            <p:nvPr/>
          </p:nvSpPr>
          <p:spPr>
            <a:xfrm rot="5400000">
              <a:off x="6425040" y="3282058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1" name="正方形/長方形 360">
              <a:extLst>
                <a:ext uri="{FF2B5EF4-FFF2-40B4-BE49-F238E27FC236}">
                  <a16:creationId xmlns:a16="http://schemas.microsoft.com/office/drawing/2014/main" id="{2A72B42C-DB96-41B9-85AB-B7338A28719D}"/>
                </a:ext>
              </a:extLst>
            </p:cNvPr>
            <p:cNvSpPr/>
            <p:nvPr/>
          </p:nvSpPr>
          <p:spPr>
            <a:xfrm rot="5400000">
              <a:off x="6425040" y="3559865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2" name="正方形/長方形 361">
              <a:extLst>
                <a:ext uri="{FF2B5EF4-FFF2-40B4-BE49-F238E27FC236}">
                  <a16:creationId xmlns:a16="http://schemas.microsoft.com/office/drawing/2014/main" id="{2FB4F221-1EB8-4407-BC8D-3B7F0DEAA969}"/>
                </a:ext>
              </a:extLst>
            </p:cNvPr>
            <p:cNvSpPr/>
            <p:nvPr/>
          </p:nvSpPr>
          <p:spPr>
            <a:xfrm rot="5400000">
              <a:off x="6425040" y="3837672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3" name="正方形/長方形 362">
              <a:extLst>
                <a:ext uri="{FF2B5EF4-FFF2-40B4-BE49-F238E27FC236}">
                  <a16:creationId xmlns:a16="http://schemas.microsoft.com/office/drawing/2014/main" id="{CD950377-76DD-4DFB-B226-EC9F3361419A}"/>
                </a:ext>
              </a:extLst>
            </p:cNvPr>
            <p:cNvSpPr/>
            <p:nvPr/>
          </p:nvSpPr>
          <p:spPr>
            <a:xfrm rot="5400000">
              <a:off x="6425040" y="4115479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4" name="正方形/長方形 363">
              <a:extLst>
                <a:ext uri="{FF2B5EF4-FFF2-40B4-BE49-F238E27FC236}">
                  <a16:creationId xmlns:a16="http://schemas.microsoft.com/office/drawing/2014/main" id="{80BBCD41-FE95-491E-9533-2D2E39376496}"/>
                </a:ext>
              </a:extLst>
            </p:cNvPr>
            <p:cNvSpPr/>
            <p:nvPr/>
          </p:nvSpPr>
          <p:spPr>
            <a:xfrm rot="5400000">
              <a:off x="6425040" y="4393287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5" name="正方形/長方形 364">
              <a:extLst>
                <a:ext uri="{FF2B5EF4-FFF2-40B4-BE49-F238E27FC236}">
                  <a16:creationId xmlns:a16="http://schemas.microsoft.com/office/drawing/2014/main" id="{3483A6B2-9FB0-49A0-8DAC-5C73A5D98BCA}"/>
                </a:ext>
              </a:extLst>
            </p:cNvPr>
            <p:cNvSpPr/>
            <p:nvPr/>
          </p:nvSpPr>
          <p:spPr>
            <a:xfrm rot="5400000">
              <a:off x="6425040" y="4671094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6" name="正方形/長方形 365">
              <a:extLst>
                <a:ext uri="{FF2B5EF4-FFF2-40B4-BE49-F238E27FC236}">
                  <a16:creationId xmlns:a16="http://schemas.microsoft.com/office/drawing/2014/main" id="{0AC3CCD8-5758-4D6F-B571-3574F932883F}"/>
                </a:ext>
              </a:extLst>
            </p:cNvPr>
            <p:cNvSpPr/>
            <p:nvPr/>
          </p:nvSpPr>
          <p:spPr>
            <a:xfrm rot="5400000">
              <a:off x="6425040" y="4948901"/>
              <a:ext cx="277807" cy="277807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7" name="正方形/長方形 366">
              <a:extLst>
                <a:ext uri="{FF2B5EF4-FFF2-40B4-BE49-F238E27FC236}">
                  <a16:creationId xmlns:a16="http://schemas.microsoft.com/office/drawing/2014/main" id="{AD134F31-40A3-41A0-9D77-CDB87B6B6409}"/>
                </a:ext>
              </a:extLst>
            </p:cNvPr>
            <p:cNvSpPr/>
            <p:nvPr/>
          </p:nvSpPr>
          <p:spPr>
            <a:xfrm rot="5400000">
              <a:off x="2530942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8" name="正方形/長方形 367">
              <a:extLst>
                <a:ext uri="{FF2B5EF4-FFF2-40B4-BE49-F238E27FC236}">
                  <a16:creationId xmlns:a16="http://schemas.microsoft.com/office/drawing/2014/main" id="{471E41E9-E1E7-4073-805F-490E2528DA31}"/>
                </a:ext>
              </a:extLst>
            </p:cNvPr>
            <p:cNvSpPr/>
            <p:nvPr/>
          </p:nvSpPr>
          <p:spPr>
            <a:xfrm rot="5400000">
              <a:off x="2808750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69" name="正方形/長方形 368">
              <a:extLst>
                <a:ext uri="{FF2B5EF4-FFF2-40B4-BE49-F238E27FC236}">
                  <a16:creationId xmlns:a16="http://schemas.microsoft.com/office/drawing/2014/main" id="{D8B73572-DA11-4761-B4AA-B453C7904BFE}"/>
                </a:ext>
              </a:extLst>
            </p:cNvPr>
            <p:cNvSpPr/>
            <p:nvPr/>
          </p:nvSpPr>
          <p:spPr>
            <a:xfrm rot="5400000">
              <a:off x="3087639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70" name="正方形/長方形 369">
              <a:extLst>
                <a:ext uri="{FF2B5EF4-FFF2-40B4-BE49-F238E27FC236}">
                  <a16:creationId xmlns:a16="http://schemas.microsoft.com/office/drawing/2014/main" id="{828208CB-6C66-41BD-8E4C-133208A1E0A0}"/>
                </a:ext>
              </a:extLst>
            </p:cNvPr>
            <p:cNvSpPr/>
            <p:nvPr/>
          </p:nvSpPr>
          <p:spPr>
            <a:xfrm rot="5400000">
              <a:off x="3365446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71" name="正方形/長方形 370">
              <a:extLst>
                <a:ext uri="{FF2B5EF4-FFF2-40B4-BE49-F238E27FC236}">
                  <a16:creationId xmlns:a16="http://schemas.microsoft.com/office/drawing/2014/main" id="{8D1CE900-6A6D-4B4E-95A7-F9D3705145B7}"/>
                </a:ext>
              </a:extLst>
            </p:cNvPr>
            <p:cNvSpPr/>
            <p:nvPr/>
          </p:nvSpPr>
          <p:spPr>
            <a:xfrm rot="5400000">
              <a:off x="3642358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78" name="正方形/長方形 377">
              <a:extLst>
                <a:ext uri="{FF2B5EF4-FFF2-40B4-BE49-F238E27FC236}">
                  <a16:creationId xmlns:a16="http://schemas.microsoft.com/office/drawing/2014/main" id="{E15BE6E0-AE87-41A0-8361-902AAC24D5A1}"/>
                </a:ext>
              </a:extLst>
            </p:cNvPr>
            <p:cNvSpPr/>
            <p:nvPr/>
          </p:nvSpPr>
          <p:spPr>
            <a:xfrm rot="5400000">
              <a:off x="3923978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95" name="正方形/長方形 394">
              <a:extLst>
                <a:ext uri="{FF2B5EF4-FFF2-40B4-BE49-F238E27FC236}">
                  <a16:creationId xmlns:a16="http://schemas.microsoft.com/office/drawing/2014/main" id="{FD15AAC3-A6B5-452C-B4E3-6C73D4C32598}"/>
                </a:ext>
              </a:extLst>
            </p:cNvPr>
            <p:cNvSpPr/>
            <p:nvPr/>
          </p:nvSpPr>
          <p:spPr>
            <a:xfrm rot="5400000">
              <a:off x="4201786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96" name="正方形/長方形 395">
              <a:extLst>
                <a:ext uri="{FF2B5EF4-FFF2-40B4-BE49-F238E27FC236}">
                  <a16:creationId xmlns:a16="http://schemas.microsoft.com/office/drawing/2014/main" id="{A4DF729C-2C3C-4A06-87B0-726E2D136A16}"/>
                </a:ext>
              </a:extLst>
            </p:cNvPr>
            <p:cNvSpPr/>
            <p:nvPr/>
          </p:nvSpPr>
          <p:spPr>
            <a:xfrm rot="5400000">
              <a:off x="4480675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97" name="正方形/長方形 396">
              <a:extLst>
                <a:ext uri="{FF2B5EF4-FFF2-40B4-BE49-F238E27FC236}">
                  <a16:creationId xmlns:a16="http://schemas.microsoft.com/office/drawing/2014/main" id="{77479365-B20B-454F-9613-054EAD45931E}"/>
                </a:ext>
              </a:extLst>
            </p:cNvPr>
            <p:cNvSpPr/>
            <p:nvPr/>
          </p:nvSpPr>
          <p:spPr>
            <a:xfrm rot="5400000">
              <a:off x="4758482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98" name="正方形/長方形 397">
              <a:extLst>
                <a:ext uri="{FF2B5EF4-FFF2-40B4-BE49-F238E27FC236}">
                  <a16:creationId xmlns:a16="http://schemas.microsoft.com/office/drawing/2014/main" id="{05CB6A70-9C19-4C38-BD26-F6298A8D6FA9}"/>
                </a:ext>
              </a:extLst>
            </p:cNvPr>
            <p:cNvSpPr/>
            <p:nvPr/>
          </p:nvSpPr>
          <p:spPr>
            <a:xfrm rot="5400000">
              <a:off x="5035395" y="523084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99" name="正方形/長方形 398">
              <a:extLst>
                <a:ext uri="{FF2B5EF4-FFF2-40B4-BE49-F238E27FC236}">
                  <a16:creationId xmlns:a16="http://schemas.microsoft.com/office/drawing/2014/main" id="{18D656BE-0E59-4132-9744-D05EBA737E76}"/>
                </a:ext>
              </a:extLst>
            </p:cNvPr>
            <p:cNvSpPr/>
            <p:nvPr/>
          </p:nvSpPr>
          <p:spPr>
            <a:xfrm rot="5400000">
              <a:off x="5313623" y="522877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00" name="正方形/長方形 399">
              <a:extLst>
                <a:ext uri="{FF2B5EF4-FFF2-40B4-BE49-F238E27FC236}">
                  <a16:creationId xmlns:a16="http://schemas.microsoft.com/office/drawing/2014/main" id="{A5F400A1-8E96-4F62-972A-CFF32B0BC766}"/>
                </a:ext>
              </a:extLst>
            </p:cNvPr>
            <p:cNvSpPr/>
            <p:nvPr/>
          </p:nvSpPr>
          <p:spPr>
            <a:xfrm rot="5400000">
              <a:off x="5591431" y="522877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01" name="正方形/長方形 400">
              <a:extLst>
                <a:ext uri="{FF2B5EF4-FFF2-40B4-BE49-F238E27FC236}">
                  <a16:creationId xmlns:a16="http://schemas.microsoft.com/office/drawing/2014/main" id="{0BA2B561-34D6-4A2C-8996-CC4AD8ED39B2}"/>
                </a:ext>
              </a:extLst>
            </p:cNvPr>
            <p:cNvSpPr/>
            <p:nvPr/>
          </p:nvSpPr>
          <p:spPr>
            <a:xfrm rot="5400000">
              <a:off x="5870320" y="522877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02" name="正方形/長方形 401">
              <a:extLst>
                <a:ext uri="{FF2B5EF4-FFF2-40B4-BE49-F238E27FC236}">
                  <a16:creationId xmlns:a16="http://schemas.microsoft.com/office/drawing/2014/main" id="{842811E1-47E2-4B3A-9AD3-5D280CC26B95}"/>
                </a:ext>
              </a:extLst>
            </p:cNvPr>
            <p:cNvSpPr/>
            <p:nvPr/>
          </p:nvSpPr>
          <p:spPr>
            <a:xfrm rot="5400000">
              <a:off x="6148127" y="522877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03" name="正方形/長方形 402">
              <a:extLst>
                <a:ext uri="{FF2B5EF4-FFF2-40B4-BE49-F238E27FC236}">
                  <a16:creationId xmlns:a16="http://schemas.microsoft.com/office/drawing/2014/main" id="{EA212E10-5F8B-493F-A034-532D4F0C2C55}"/>
                </a:ext>
              </a:extLst>
            </p:cNvPr>
            <p:cNvSpPr/>
            <p:nvPr/>
          </p:nvSpPr>
          <p:spPr>
            <a:xfrm rot="5400000">
              <a:off x="6425040" y="522877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04" name="正方形/長方形 403">
              <a:extLst>
                <a:ext uri="{FF2B5EF4-FFF2-40B4-BE49-F238E27FC236}">
                  <a16:creationId xmlns:a16="http://schemas.microsoft.com/office/drawing/2014/main" id="{E5B9EA21-A77C-4E8D-B3C9-3C34CB5AAA8F}"/>
                </a:ext>
              </a:extLst>
            </p:cNvPr>
            <p:cNvSpPr/>
            <p:nvPr/>
          </p:nvSpPr>
          <p:spPr>
            <a:xfrm rot="5400000">
              <a:off x="6701951" y="133740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05" name="正方形/長方形 404">
              <a:extLst>
                <a:ext uri="{FF2B5EF4-FFF2-40B4-BE49-F238E27FC236}">
                  <a16:creationId xmlns:a16="http://schemas.microsoft.com/office/drawing/2014/main" id="{C2FAF2CF-33EF-40BE-A38A-E93DE8F1B0AD}"/>
                </a:ext>
              </a:extLst>
            </p:cNvPr>
            <p:cNvSpPr/>
            <p:nvPr/>
          </p:nvSpPr>
          <p:spPr>
            <a:xfrm rot="5400000">
              <a:off x="6701951" y="161521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06" name="正方形/長方形 405">
              <a:extLst>
                <a:ext uri="{FF2B5EF4-FFF2-40B4-BE49-F238E27FC236}">
                  <a16:creationId xmlns:a16="http://schemas.microsoft.com/office/drawing/2014/main" id="{081CA55A-6344-46AF-AC88-EF78ED87E134}"/>
                </a:ext>
              </a:extLst>
            </p:cNvPr>
            <p:cNvSpPr/>
            <p:nvPr/>
          </p:nvSpPr>
          <p:spPr>
            <a:xfrm rot="5400000">
              <a:off x="6701951" y="189302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07" name="正方形/長方形 406">
              <a:extLst>
                <a:ext uri="{FF2B5EF4-FFF2-40B4-BE49-F238E27FC236}">
                  <a16:creationId xmlns:a16="http://schemas.microsoft.com/office/drawing/2014/main" id="{F9911ABD-27AD-49CA-BCFF-5C35545BD014}"/>
                </a:ext>
              </a:extLst>
            </p:cNvPr>
            <p:cNvSpPr/>
            <p:nvPr/>
          </p:nvSpPr>
          <p:spPr>
            <a:xfrm rot="5400000">
              <a:off x="6701951" y="217082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08" name="正方形/長方形 407">
              <a:extLst>
                <a:ext uri="{FF2B5EF4-FFF2-40B4-BE49-F238E27FC236}">
                  <a16:creationId xmlns:a16="http://schemas.microsoft.com/office/drawing/2014/main" id="{7F1873B5-0380-4FC0-B21E-8E15C0AE6A54}"/>
                </a:ext>
              </a:extLst>
            </p:cNvPr>
            <p:cNvSpPr/>
            <p:nvPr/>
          </p:nvSpPr>
          <p:spPr>
            <a:xfrm rot="5400000">
              <a:off x="6701951" y="2448636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09" name="正方形/長方形 408">
              <a:extLst>
                <a:ext uri="{FF2B5EF4-FFF2-40B4-BE49-F238E27FC236}">
                  <a16:creationId xmlns:a16="http://schemas.microsoft.com/office/drawing/2014/main" id="{6AB0F532-68DE-466D-9252-CA9DCFD3C29E}"/>
                </a:ext>
              </a:extLst>
            </p:cNvPr>
            <p:cNvSpPr/>
            <p:nvPr/>
          </p:nvSpPr>
          <p:spPr>
            <a:xfrm rot="5400000">
              <a:off x="6701951" y="2726443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10" name="正方形/長方形 409">
              <a:extLst>
                <a:ext uri="{FF2B5EF4-FFF2-40B4-BE49-F238E27FC236}">
                  <a16:creationId xmlns:a16="http://schemas.microsoft.com/office/drawing/2014/main" id="{2E9C1563-D7D6-4F74-AD39-B27D69E00F3E}"/>
                </a:ext>
              </a:extLst>
            </p:cNvPr>
            <p:cNvSpPr/>
            <p:nvPr/>
          </p:nvSpPr>
          <p:spPr>
            <a:xfrm rot="5400000">
              <a:off x="6701951" y="300425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11" name="正方形/長方形 410">
              <a:extLst>
                <a:ext uri="{FF2B5EF4-FFF2-40B4-BE49-F238E27FC236}">
                  <a16:creationId xmlns:a16="http://schemas.microsoft.com/office/drawing/2014/main" id="{86AD7D27-F841-4608-A344-F9E2797705F5}"/>
                </a:ext>
              </a:extLst>
            </p:cNvPr>
            <p:cNvSpPr/>
            <p:nvPr/>
          </p:nvSpPr>
          <p:spPr>
            <a:xfrm rot="5400000">
              <a:off x="6701951" y="3282058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12" name="正方形/長方形 411">
              <a:extLst>
                <a:ext uri="{FF2B5EF4-FFF2-40B4-BE49-F238E27FC236}">
                  <a16:creationId xmlns:a16="http://schemas.microsoft.com/office/drawing/2014/main" id="{19E5414A-58C8-4A4F-9786-80486B235C7B}"/>
                </a:ext>
              </a:extLst>
            </p:cNvPr>
            <p:cNvSpPr/>
            <p:nvPr/>
          </p:nvSpPr>
          <p:spPr>
            <a:xfrm rot="5400000">
              <a:off x="6701951" y="3559865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13" name="正方形/長方形 412">
              <a:extLst>
                <a:ext uri="{FF2B5EF4-FFF2-40B4-BE49-F238E27FC236}">
                  <a16:creationId xmlns:a16="http://schemas.microsoft.com/office/drawing/2014/main" id="{3FE62779-D341-44A1-894B-717E0915A528}"/>
                </a:ext>
              </a:extLst>
            </p:cNvPr>
            <p:cNvSpPr/>
            <p:nvPr/>
          </p:nvSpPr>
          <p:spPr>
            <a:xfrm rot="5400000">
              <a:off x="6701951" y="3837672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14" name="正方形/長方形 413">
              <a:extLst>
                <a:ext uri="{FF2B5EF4-FFF2-40B4-BE49-F238E27FC236}">
                  <a16:creationId xmlns:a16="http://schemas.microsoft.com/office/drawing/2014/main" id="{335ABA29-3F41-452E-AD5B-5427B990997A}"/>
                </a:ext>
              </a:extLst>
            </p:cNvPr>
            <p:cNvSpPr/>
            <p:nvPr/>
          </p:nvSpPr>
          <p:spPr>
            <a:xfrm rot="5400000">
              <a:off x="6701951" y="4115479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15" name="正方形/長方形 414">
              <a:extLst>
                <a:ext uri="{FF2B5EF4-FFF2-40B4-BE49-F238E27FC236}">
                  <a16:creationId xmlns:a16="http://schemas.microsoft.com/office/drawing/2014/main" id="{8CCDC972-E304-435E-AC71-7A81F6E10B57}"/>
                </a:ext>
              </a:extLst>
            </p:cNvPr>
            <p:cNvSpPr/>
            <p:nvPr/>
          </p:nvSpPr>
          <p:spPr>
            <a:xfrm rot="5400000">
              <a:off x="6701951" y="4393287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16" name="正方形/長方形 415">
              <a:extLst>
                <a:ext uri="{FF2B5EF4-FFF2-40B4-BE49-F238E27FC236}">
                  <a16:creationId xmlns:a16="http://schemas.microsoft.com/office/drawing/2014/main" id="{2B184097-B4D4-4CCF-87B7-07BAC94E7547}"/>
                </a:ext>
              </a:extLst>
            </p:cNvPr>
            <p:cNvSpPr/>
            <p:nvPr/>
          </p:nvSpPr>
          <p:spPr>
            <a:xfrm rot="5400000">
              <a:off x="6701951" y="4671094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17" name="正方形/長方形 416">
              <a:extLst>
                <a:ext uri="{FF2B5EF4-FFF2-40B4-BE49-F238E27FC236}">
                  <a16:creationId xmlns:a16="http://schemas.microsoft.com/office/drawing/2014/main" id="{19D6B39A-F471-47DE-95EB-4461F0FA5F78}"/>
                </a:ext>
              </a:extLst>
            </p:cNvPr>
            <p:cNvSpPr/>
            <p:nvPr/>
          </p:nvSpPr>
          <p:spPr>
            <a:xfrm rot="5400000">
              <a:off x="6701951" y="494890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18" name="正方形/長方形 417">
              <a:extLst>
                <a:ext uri="{FF2B5EF4-FFF2-40B4-BE49-F238E27FC236}">
                  <a16:creationId xmlns:a16="http://schemas.microsoft.com/office/drawing/2014/main" id="{0BA05868-6914-4B11-9945-6E5D2F5DEAED}"/>
                </a:ext>
              </a:extLst>
            </p:cNvPr>
            <p:cNvSpPr/>
            <p:nvPr/>
          </p:nvSpPr>
          <p:spPr>
            <a:xfrm rot="5400000">
              <a:off x="6701951" y="5228771"/>
              <a:ext cx="277807" cy="27780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419" name="直線矢印コネクタ 418">
            <a:extLst>
              <a:ext uri="{FF2B5EF4-FFF2-40B4-BE49-F238E27FC236}">
                <a16:creationId xmlns:a16="http://schemas.microsoft.com/office/drawing/2014/main" id="{13083DF2-1833-46BB-BFA1-E0C3482395C5}"/>
              </a:ext>
            </a:extLst>
          </p:cNvPr>
          <p:cNvCxnSpPr>
            <a:cxnSpLocks/>
          </p:cNvCxnSpPr>
          <p:nvPr/>
        </p:nvCxnSpPr>
        <p:spPr>
          <a:xfrm flipH="1" flipV="1">
            <a:off x="5897124" y="1641771"/>
            <a:ext cx="2554" cy="2448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0" name="直線矢印コネクタ 419">
            <a:extLst>
              <a:ext uri="{FF2B5EF4-FFF2-40B4-BE49-F238E27FC236}">
                <a16:creationId xmlns:a16="http://schemas.microsoft.com/office/drawing/2014/main" id="{179873FA-4106-4AFC-A3EE-FFF0F2394BC2}"/>
              </a:ext>
            </a:extLst>
          </p:cNvPr>
          <p:cNvCxnSpPr>
            <a:cxnSpLocks/>
          </p:cNvCxnSpPr>
          <p:nvPr/>
        </p:nvCxnSpPr>
        <p:spPr>
          <a:xfrm flipH="1">
            <a:off x="6083080" y="1693503"/>
            <a:ext cx="2554" cy="244800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" name="直線矢印コネクタ 420">
            <a:extLst>
              <a:ext uri="{FF2B5EF4-FFF2-40B4-BE49-F238E27FC236}">
                <a16:creationId xmlns:a16="http://schemas.microsoft.com/office/drawing/2014/main" id="{2FD5C277-32E1-4496-9417-B1CE5862FAC1}"/>
              </a:ext>
            </a:extLst>
          </p:cNvPr>
          <p:cNvCxnSpPr>
            <a:cxnSpLocks/>
          </p:cNvCxnSpPr>
          <p:nvPr/>
        </p:nvCxnSpPr>
        <p:spPr>
          <a:xfrm>
            <a:off x="5897124" y="1578606"/>
            <a:ext cx="2520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直線矢印コネクタ 421">
            <a:extLst>
              <a:ext uri="{FF2B5EF4-FFF2-40B4-BE49-F238E27FC236}">
                <a16:creationId xmlns:a16="http://schemas.microsoft.com/office/drawing/2014/main" id="{19683AD5-384F-4A25-A4A0-3BD5AD2D4D0C}"/>
              </a:ext>
            </a:extLst>
          </p:cNvPr>
          <p:cNvCxnSpPr>
            <a:cxnSpLocks/>
          </p:cNvCxnSpPr>
          <p:nvPr/>
        </p:nvCxnSpPr>
        <p:spPr>
          <a:xfrm>
            <a:off x="6077654" y="4232384"/>
            <a:ext cx="25200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テキスト ボックス 422">
            <a:extLst>
              <a:ext uri="{FF2B5EF4-FFF2-40B4-BE49-F238E27FC236}">
                <a16:creationId xmlns:a16="http://schemas.microsoft.com/office/drawing/2014/main" id="{56131C18-4CC4-4277-A6D8-39EF24430563}"/>
              </a:ext>
            </a:extLst>
          </p:cNvPr>
          <p:cNvSpPr txBox="1"/>
          <p:nvPr/>
        </p:nvSpPr>
        <p:spPr>
          <a:xfrm>
            <a:off x="4785358" y="4786581"/>
            <a:ext cx="3257350" cy="1358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 → ② → ① → ③を実行すると、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列分採掘することになるね。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全部で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14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列あるから、</a:t>
            </a:r>
            <a:r>
              <a:rPr kumimoji="1" lang="en-US" altLang="ja-JP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7</a:t>
            </a: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回繰り返すと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150000"/>
              </a:lnSpc>
            </a:pPr>
            <a:r>
              <a:rPr kumimoji="1" lang="ja-JP" altLang="en-US" sz="14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エリア全体を採掘できるよ！</a:t>
            </a:r>
            <a:endParaRPr kumimoji="1" lang="en-US" altLang="ja-JP" sz="14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24" name="図 423">
            <a:extLst>
              <a:ext uri="{FF2B5EF4-FFF2-40B4-BE49-F238E27FC236}">
                <a16:creationId xmlns:a16="http://schemas.microsoft.com/office/drawing/2014/main" id="{615C65F0-0ECA-48F8-B8E4-F6C89ABE4D2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19580" y="4986787"/>
            <a:ext cx="793439" cy="1264430"/>
          </a:xfrm>
          <a:prstGeom prst="rect">
            <a:avLst/>
          </a:prstGeom>
        </p:spPr>
      </p:pic>
      <p:sp>
        <p:nvSpPr>
          <p:cNvPr id="425" name="テキスト ボックス 424">
            <a:extLst>
              <a:ext uri="{FF2B5EF4-FFF2-40B4-BE49-F238E27FC236}">
                <a16:creationId xmlns:a16="http://schemas.microsoft.com/office/drawing/2014/main" id="{2107D77C-9CE3-48CE-A322-6693D7D02CCA}"/>
              </a:ext>
            </a:extLst>
          </p:cNvPr>
          <p:cNvSpPr txBox="1"/>
          <p:nvPr/>
        </p:nvSpPr>
        <p:spPr>
          <a:xfrm>
            <a:off x="6508799" y="4772493"/>
            <a:ext cx="6054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6" name="テキスト ボックス 425">
            <a:extLst>
              <a:ext uri="{FF2B5EF4-FFF2-40B4-BE49-F238E27FC236}">
                <a16:creationId xmlns:a16="http://schemas.microsoft.com/office/drawing/2014/main" id="{B6612AF5-ADB6-4859-B194-9C2068873E9C}"/>
              </a:ext>
            </a:extLst>
          </p:cNvPr>
          <p:cNvSpPr txBox="1"/>
          <p:nvPr/>
        </p:nvSpPr>
        <p:spPr>
          <a:xfrm>
            <a:off x="4770411" y="5101223"/>
            <a:ext cx="112325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れつぶんさいくつ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7" name="テキスト ボックス 426">
            <a:extLst>
              <a:ext uri="{FF2B5EF4-FFF2-40B4-BE49-F238E27FC236}">
                <a16:creationId xmlns:a16="http://schemas.microsoft.com/office/drawing/2014/main" id="{7A8FD32F-117B-49D9-A1A1-DE2B96A23E69}"/>
              </a:ext>
            </a:extLst>
          </p:cNvPr>
          <p:cNvSpPr txBox="1"/>
          <p:nvPr/>
        </p:nvSpPr>
        <p:spPr>
          <a:xfrm>
            <a:off x="4730305" y="5403114"/>
            <a:ext cx="6054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ぜんぶ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8" name="テキスト ボックス 427">
            <a:extLst>
              <a:ext uri="{FF2B5EF4-FFF2-40B4-BE49-F238E27FC236}">
                <a16:creationId xmlns:a16="http://schemas.microsoft.com/office/drawing/2014/main" id="{4B027876-6B4E-4322-B171-A3666CF3A5C1}"/>
              </a:ext>
            </a:extLst>
          </p:cNvPr>
          <p:cNvSpPr txBox="1"/>
          <p:nvPr/>
        </p:nvSpPr>
        <p:spPr>
          <a:xfrm>
            <a:off x="5480908" y="5407490"/>
            <a:ext cx="45191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れつ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9" name="テキスト ボックス 428">
            <a:extLst>
              <a:ext uri="{FF2B5EF4-FFF2-40B4-BE49-F238E27FC236}">
                <a16:creationId xmlns:a16="http://schemas.microsoft.com/office/drawing/2014/main" id="{EAAA697B-9ED2-4AB9-8B8E-9B1D21ABB351}"/>
              </a:ext>
            </a:extLst>
          </p:cNvPr>
          <p:cNvSpPr txBox="1"/>
          <p:nvPr/>
        </p:nvSpPr>
        <p:spPr>
          <a:xfrm>
            <a:off x="6648334" y="5407490"/>
            <a:ext cx="6054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 く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0" name="テキスト ボックス 429">
            <a:extLst>
              <a:ext uri="{FF2B5EF4-FFF2-40B4-BE49-F238E27FC236}">
                <a16:creationId xmlns:a16="http://schemas.microsoft.com/office/drawing/2014/main" id="{998689A0-0197-4303-95DD-93BF7D992400}"/>
              </a:ext>
            </a:extLst>
          </p:cNvPr>
          <p:cNvSpPr txBox="1"/>
          <p:nvPr/>
        </p:nvSpPr>
        <p:spPr>
          <a:xfrm>
            <a:off x="7219673" y="5413782"/>
            <a:ext cx="40656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1" name="テキスト ボックス 430">
            <a:extLst>
              <a:ext uri="{FF2B5EF4-FFF2-40B4-BE49-F238E27FC236}">
                <a16:creationId xmlns:a16="http://schemas.microsoft.com/office/drawing/2014/main" id="{383A881C-597A-4E67-A446-BD740D39BD6C}"/>
              </a:ext>
            </a:extLst>
          </p:cNvPr>
          <p:cNvSpPr txBox="1"/>
          <p:nvPr/>
        </p:nvSpPr>
        <p:spPr>
          <a:xfrm>
            <a:off x="5279816" y="5731040"/>
            <a:ext cx="6054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ぜんたい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2" name="テキスト ボックス 431">
            <a:extLst>
              <a:ext uri="{FF2B5EF4-FFF2-40B4-BE49-F238E27FC236}">
                <a16:creationId xmlns:a16="http://schemas.microsoft.com/office/drawing/2014/main" id="{52897D11-BBF6-4209-95C4-2765B8105A77}"/>
              </a:ext>
            </a:extLst>
          </p:cNvPr>
          <p:cNvSpPr txBox="1"/>
          <p:nvPr/>
        </p:nvSpPr>
        <p:spPr>
          <a:xfrm>
            <a:off x="5825373" y="5722132"/>
            <a:ext cx="6054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さいくつ</a:t>
            </a:r>
            <a:endParaRPr kumimoji="1" lang="ja-JP" altLang="en-US" sz="8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3" name="吹き出し: 角を丸めた四角形 432">
            <a:extLst>
              <a:ext uri="{FF2B5EF4-FFF2-40B4-BE49-F238E27FC236}">
                <a16:creationId xmlns:a16="http://schemas.microsoft.com/office/drawing/2014/main" id="{641BD29F-8A7D-42BD-8B57-F80F55500C28}"/>
              </a:ext>
            </a:extLst>
          </p:cNvPr>
          <p:cNvSpPr/>
          <p:nvPr/>
        </p:nvSpPr>
        <p:spPr>
          <a:xfrm>
            <a:off x="4679904" y="4702441"/>
            <a:ext cx="3355486" cy="1508019"/>
          </a:xfrm>
          <a:prstGeom prst="wedgeRoundRectCallout">
            <a:avLst>
              <a:gd name="adj1" fmla="val 58967"/>
              <a:gd name="adj2" fmla="val -13607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1" name="テキスト ボックス 340">
            <a:extLst>
              <a:ext uri="{FF2B5EF4-FFF2-40B4-BE49-F238E27FC236}">
                <a16:creationId xmlns:a16="http://schemas.microsoft.com/office/drawing/2014/main" id="{CA97DBB9-E60E-4C6D-8158-1290F50D65BD}"/>
              </a:ext>
            </a:extLst>
          </p:cNvPr>
          <p:cNvSpPr txBox="1"/>
          <p:nvPr/>
        </p:nvSpPr>
        <p:spPr>
          <a:xfrm>
            <a:off x="3223474" y="2080915"/>
            <a:ext cx="7651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342" name="テキスト ボックス 341">
            <a:extLst>
              <a:ext uri="{FF2B5EF4-FFF2-40B4-BE49-F238E27FC236}">
                <a16:creationId xmlns:a16="http://schemas.microsoft.com/office/drawing/2014/main" id="{F9C8E3F3-73A2-4804-8CD3-09B5E6F50868}"/>
              </a:ext>
            </a:extLst>
          </p:cNvPr>
          <p:cNvSpPr txBox="1"/>
          <p:nvPr/>
        </p:nvSpPr>
        <p:spPr>
          <a:xfrm>
            <a:off x="3805477" y="2089197"/>
            <a:ext cx="4309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343" name="テキスト ボックス 342">
            <a:extLst>
              <a:ext uri="{FF2B5EF4-FFF2-40B4-BE49-F238E27FC236}">
                <a16:creationId xmlns:a16="http://schemas.microsoft.com/office/drawing/2014/main" id="{D61D1825-5C08-4314-8C06-BBE6EF7AE65C}"/>
              </a:ext>
            </a:extLst>
          </p:cNvPr>
          <p:cNvSpPr txBox="1"/>
          <p:nvPr/>
        </p:nvSpPr>
        <p:spPr>
          <a:xfrm>
            <a:off x="3471766" y="3844462"/>
            <a:ext cx="76511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372" name="テキスト ボックス 371">
            <a:extLst>
              <a:ext uri="{FF2B5EF4-FFF2-40B4-BE49-F238E27FC236}">
                <a16:creationId xmlns:a16="http://schemas.microsoft.com/office/drawing/2014/main" id="{8DCABF14-AD59-4F33-A7EC-1F9146E1560D}"/>
              </a:ext>
            </a:extLst>
          </p:cNvPr>
          <p:cNvSpPr txBox="1"/>
          <p:nvPr/>
        </p:nvSpPr>
        <p:spPr>
          <a:xfrm>
            <a:off x="4020213" y="3844355"/>
            <a:ext cx="4309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373" name="テキスト ボックス 372">
            <a:extLst>
              <a:ext uri="{FF2B5EF4-FFF2-40B4-BE49-F238E27FC236}">
                <a16:creationId xmlns:a16="http://schemas.microsoft.com/office/drawing/2014/main" id="{E9B7C396-FB7C-4AB5-8C6E-825E73E23A34}"/>
              </a:ext>
            </a:extLst>
          </p:cNvPr>
          <p:cNvSpPr txBox="1"/>
          <p:nvPr/>
        </p:nvSpPr>
        <p:spPr>
          <a:xfrm>
            <a:off x="2468311" y="2486748"/>
            <a:ext cx="4309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374" name="テキスト ボックス 373">
            <a:extLst>
              <a:ext uri="{FF2B5EF4-FFF2-40B4-BE49-F238E27FC236}">
                <a16:creationId xmlns:a16="http://schemas.microsoft.com/office/drawing/2014/main" id="{414D1358-6FF6-4A36-9DA2-5108960A00FE}"/>
              </a:ext>
            </a:extLst>
          </p:cNvPr>
          <p:cNvSpPr txBox="1"/>
          <p:nvPr/>
        </p:nvSpPr>
        <p:spPr>
          <a:xfrm>
            <a:off x="2656688" y="5240247"/>
            <a:ext cx="4309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かい</a:t>
            </a:r>
          </a:p>
        </p:txBody>
      </p:sp>
    </p:spTree>
    <p:extLst>
      <p:ext uri="{BB962C8B-B14F-4D97-AF65-F5344CB8AC3E}">
        <p14:creationId xmlns:p14="http://schemas.microsoft.com/office/powerpoint/2010/main" val="17146083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7D664C55-1A2F-434F-B2E9-9AB296764EBC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C89A809-D988-434B-AD94-21F206F53E1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3E033CEE-4E13-448A-81D1-EC1FE606A86E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27" name="四角形: 角を丸くする 26">
              <a:extLst>
                <a:ext uri="{FF2B5EF4-FFF2-40B4-BE49-F238E27FC236}">
                  <a16:creationId xmlns:a16="http://schemas.microsoft.com/office/drawing/2014/main" id="{46EBBD76-4FD7-48A8-AF20-A348B835DEE5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C4866FE5-B35C-4D74-B7CA-34A2FD232FD4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B1005B95-E0CB-48F0-BFEF-6B9E0A274D46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7D1B783D-C869-4C57-8682-96AC9A8797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900" y="956296"/>
            <a:ext cx="5673441" cy="3090195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BDEA3BC4-A498-436A-AB63-FC753D70D9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678" y="3905018"/>
            <a:ext cx="5673441" cy="2893194"/>
          </a:xfrm>
          <a:prstGeom prst="rect">
            <a:avLst/>
          </a:prstGeom>
        </p:spPr>
      </p:pic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AB550150-4996-4F57-AE2D-3686EF964F76}"/>
              </a:ext>
            </a:extLst>
          </p:cNvPr>
          <p:cNvSpPr/>
          <p:nvPr/>
        </p:nvSpPr>
        <p:spPr>
          <a:xfrm>
            <a:off x="587819" y="1329574"/>
            <a:ext cx="5616234" cy="194213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2" name="グループ化 41">
            <a:extLst>
              <a:ext uri="{FF2B5EF4-FFF2-40B4-BE49-F238E27FC236}">
                <a16:creationId xmlns:a16="http://schemas.microsoft.com/office/drawing/2014/main" id="{F75292F3-E67E-4457-8C86-AB8F7EC4727E}"/>
              </a:ext>
            </a:extLst>
          </p:cNvPr>
          <p:cNvGrpSpPr/>
          <p:nvPr/>
        </p:nvGrpSpPr>
        <p:grpSpPr>
          <a:xfrm>
            <a:off x="5072276" y="1900088"/>
            <a:ext cx="435475" cy="425047"/>
            <a:chOff x="6792476" y="886355"/>
            <a:chExt cx="435475" cy="425047"/>
          </a:xfrm>
        </p:grpSpPr>
        <p:sp>
          <p:nvSpPr>
            <p:cNvPr id="43" name="正方形/長方形 42">
              <a:extLst>
                <a:ext uri="{FF2B5EF4-FFF2-40B4-BE49-F238E27FC236}">
                  <a16:creationId xmlns:a16="http://schemas.microsoft.com/office/drawing/2014/main" id="{2D793DE4-978A-4B5A-A95A-DF7C40FA274B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3D4769F-AAF0-46D3-BAC3-F77F8813A508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①</a:t>
              </a:r>
              <a:endPara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171556AF-C8EF-4EAC-85A2-3EC1CF9FA632}"/>
              </a:ext>
            </a:extLst>
          </p:cNvPr>
          <p:cNvSpPr/>
          <p:nvPr/>
        </p:nvSpPr>
        <p:spPr>
          <a:xfrm>
            <a:off x="587819" y="3959572"/>
            <a:ext cx="5616234" cy="1895793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99D8972B-288C-437F-8C36-57007BAEF6B1}"/>
              </a:ext>
            </a:extLst>
          </p:cNvPr>
          <p:cNvGrpSpPr/>
          <p:nvPr/>
        </p:nvGrpSpPr>
        <p:grpSpPr>
          <a:xfrm>
            <a:off x="5072276" y="4530086"/>
            <a:ext cx="435475" cy="425047"/>
            <a:chOff x="6792476" y="886355"/>
            <a:chExt cx="435475" cy="425047"/>
          </a:xfrm>
        </p:grpSpPr>
        <p:sp>
          <p:nvSpPr>
            <p:cNvPr id="47" name="正方形/長方形 46">
              <a:extLst>
                <a:ext uri="{FF2B5EF4-FFF2-40B4-BE49-F238E27FC236}">
                  <a16:creationId xmlns:a16="http://schemas.microsoft.com/office/drawing/2014/main" id="{F2EA74F0-0DBC-495E-A95B-92FE42FA919A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0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718B3B07-BAC9-411A-9167-730EC7ACB3B9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①</a:t>
              </a:r>
              <a:endPara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2F257353-A210-41BD-A902-5E008D780D7A}"/>
              </a:ext>
            </a:extLst>
          </p:cNvPr>
          <p:cNvSpPr/>
          <p:nvPr/>
        </p:nvSpPr>
        <p:spPr>
          <a:xfrm>
            <a:off x="587819" y="3297743"/>
            <a:ext cx="1307237" cy="646694"/>
          </a:xfrm>
          <a:prstGeom prst="rect">
            <a:avLst/>
          </a:prstGeom>
          <a:noFill/>
          <a:ln w="38100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0" name="グループ化 49">
            <a:extLst>
              <a:ext uri="{FF2B5EF4-FFF2-40B4-BE49-F238E27FC236}">
                <a16:creationId xmlns:a16="http://schemas.microsoft.com/office/drawing/2014/main" id="{BA4FA1E8-7E18-410B-8151-4FBACBE732DF}"/>
              </a:ext>
            </a:extLst>
          </p:cNvPr>
          <p:cNvGrpSpPr/>
          <p:nvPr/>
        </p:nvGrpSpPr>
        <p:grpSpPr>
          <a:xfrm>
            <a:off x="5072276" y="3396173"/>
            <a:ext cx="435475" cy="425047"/>
            <a:chOff x="6792476" y="886355"/>
            <a:chExt cx="435475" cy="425047"/>
          </a:xfrm>
        </p:grpSpPr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09B2E79A-16E8-4F19-BFF8-B8FA4167B778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rgbClr val="FFC00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94F4E434-1B81-4BB0-8BA6-2EF71F37BED7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</a:t>
              </a:r>
              <a:endPara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3" name="正方形/長方形 52">
            <a:extLst>
              <a:ext uri="{FF2B5EF4-FFF2-40B4-BE49-F238E27FC236}">
                <a16:creationId xmlns:a16="http://schemas.microsoft.com/office/drawing/2014/main" id="{75726F02-8BE3-4CA7-AD37-41054A398869}"/>
              </a:ext>
            </a:extLst>
          </p:cNvPr>
          <p:cNvSpPr/>
          <p:nvPr/>
        </p:nvSpPr>
        <p:spPr>
          <a:xfrm>
            <a:off x="579027" y="5870501"/>
            <a:ext cx="1409164" cy="664516"/>
          </a:xfrm>
          <a:prstGeom prst="rect">
            <a:avLst/>
          </a:prstGeom>
          <a:noFill/>
          <a:ln w="38100">
            <a:solidFill>
              <a:schemeClr val="accent5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4" name="グループ化 53">
            <a:extLst>
              <a:ext uri="{FF2B5EF4-FFF2-40B4-BE49-F238E27FC236}">
                <a16:creationId xmlns:a16="http://schemas.microsoft.com/office/drawing/2014/main" id="{698BF318-B602-40A1-97D7-AA139DB8532A}"/>
              </a:ext>
            </a:extLst>
          </p:cNvPr>
          <p:cNvGrpSpPr/>
          <p:nvPr/>
        </p:nvGrpSpPr>
        <p:grpSpPr>
          <a:xfrm>
            <a:off x="5107119" y="5990235"/>
            <a:ext cx="435475" cy="425047"/>
            <a:chOff x="6792476" y="886355"/>
            <a:chExt cx="435475" cy="425047"/>
          </a:xfrm>
        </p:grpSpPr>
        <p:sp>
          <p:nvSpPr>
            <p:cNvPr id="55" name="正方形/長方形 54">
              <a:extLst>
                <a:ext uri="{FF2B5EF4-FFF2-40B4-BE49-F238E27FC236}">
                  <a16:creationId xmlns:a16="http://schemas.microsoft.com/office/drawing/2014/main" id="{C83018D3-6762-49C3-9274-5942FE7CED7C}"/>
                </a:ext>
              </a:extLst>
            </p:cNvPr>
            <p:cNvSpPr/>
            <p:nvPr/>
          </p:nvSpPr>
          <p:spPr>
            <a:xfrm>
              <a:off x="6792476" y="886355"/>
              <a:ext cx="416255" cy="416255"/>
            </a:xfrm>
            <a:prstGeom prst="rect">
              <a:avLst/>
            </a:prstGeom>
            <a:ln w="28575">
              <a:solidFill>
                <a:schemeClr val="accent5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D4B9209-2583-46D4-BF21-78679E607396}"/>
                </a:ext>
              </a:extLst>
            </p:cNvPr>
            <p:cNvSpPr txBox="1"/>
            <p:nvPr/>
          </p:nvSpPr>
          <p:spPr>
            <a:xfrm>
              <a:off x="6827319" y="942070"/>
              <a:ext cx="4006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</a:t>
              </a:r>
              <a:endParaRPr kumimoji="1"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070F4189-DA94-4623-BC80-EDC2EFA0A231}"/>
              </a:ext>
            </a:extLst>
          </p:cNvPr>
          <p:cNvGrpSpPr/>
          <p:nvPr/>
        </p:nvGrpSpPr>
        <p:grpSpPr>
          <a:xfrm>
            <a:off x="7689952" y="4990627"/>
            <a:ext cx="1215452" cy="1215452"/>
            <a:chOff x="5638108" y="5543188"/>
            <a:chExt cx="1215452" cy="1215452"/>
          </a:xfrm>
        </p:grpSpPr>
        <p:sp>
          <p:nvSpPr>
            <p:cNvPr id="58" name="楕円 57">
              <a:extLst>
                <a:ext uri="{FF2B5EF4-FFF2-40B4-BE49-F238E27FC236}">
                  <a16:creationId xmlns:a16="http://schemas.microsoft.com/office/drawing/2014/main" id="{E545035A-CB63-4813-85D5-C9B610A66798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88493DCD-5466-432F-B120-81BB283E51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F5DC1A13-AD66-499F-8A3B-E9874DEFD117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FADE0547-5FFB-4D1F-8CCB-FCDC4AB884EF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D68BF05-FE1D-4CCF-B417-FE55462EEB06}"/>
              </a:ext>
            </a:extLst>
          </p:cNvPr>
          <p:cNvSpPr txBox="1"/>
          <p:nvPr/>
        </p:nvSpPr>
        <p:spPr>
          <a:xfrm>
            <a:off x="6405821" y="2886348"/>
            <a:ext cx="277368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先に作ったブロックを、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繰り返しの中に入れる。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222DB22D-B1D7-41FD-89D9-0CA99206B5D3}"/>
              </a:ext>
            </a:extLst>
          </p:cNvPr>
          <p:cNvSpPr txBox="1"/>
          <p:nvPr/>
        </p:nvSpPr>
        <p:spPr>
          <a:xfrm>
            <a:off x="6360665" y="2982889"/>
            <a:ext cx="5015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さき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91848B41-6C4D-45BA-825A-3BEC9B3E874A}"/>
              </a:ext>
            </a:extLst>
          </p:cNvPr>
          <p:cNvSpPr txBox="1"/>
          <p:nvPr/>
        </p:nvSpPr>
        <p:spPr>
          <a:xfrm>
            <a:off x="6796420" y="2982889"/>
            <a:ext cx="5015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F4CE7E0C-CD27-4359-9AA0-C8AD4F75D047}"/>
              </a:ext>
            </a:extLst>
          </p:cNvPr>
          <p:cNvSpPr txBox="1"/>
          <p:nvPr/>
        </p:nvSpPr>
        <p:spPr>
          <a:xfrm>
            <a:off x="7494892" y="3530221"/>
            <a:ext cx="5015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E67D698-53B3-4E90-A7EE-D4166223F682}"/>
              </a:ext>
            </a:extLst>
          </p:cNvPr>
          <p:cNvSpPr txBox="1"/>
          <p:nvPr/>
        </p:nvSpPr>
        <p:spPr>
          <a:xfrm>
            <a:off x="6438044" y="3530221"/>
            <a:ext cx="31509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2CBB82E0-931F-4720-8CE2-29D2B14A343B}"/>
              </a:ext>
            </a:extLst>
          </p:cNvPr>
          <p:cNvSpPr txBox="1"/>
          <p:nvPr/>
        </p:nvSpPr>
        <p:spPr>
          <a:xfrm>
            <a:off x="6834301" y="3530221"/>
            <a:ext cx="5015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</a:p>
        </p:txBody>
      </p:sp>
    </p:spTree>
    <p:extLst>
      <p:ext uri="{BB962C8B-B14F-4D97-AF65-F5344CB8AC3E}">
        <p14:creationId xmlns:p14="http://schemas.microsoft.com/office/powerpoint/2010/main" val="32654355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28DF6FA2-C673-481E-BCD3-45F28BC1BF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2622" y="2165888"/>
            <a:ext cx="7107735" cy="4587402"/>
          </a:xfrm>
          <a:prstGeom prst="rect">
            <a:avLst/>
          </a:prstGeom>
        </p:spPr>
      </p:pic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64A0826F-A3A0-45B7-B145-FBDAFEA0FED8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material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972DCD8-767C-40CA-9FAE-79099C455312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84EB1857-AA74-4EE9-B4E4-D05835412A48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7619E0A0-5E2A-491C-B837-7D099AF728B9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3" name="正方形/長方形 82">
            <a:extLst>
              <a:ext uri="{FF2B5EF4-FFF2-40B4-BE49-F238E27FC236}">
                <a16:creationId xmlns:a16="http://schemas.microsoft.com/office/drawing/2014/main" id="{92D77DF7-20FC-4E7D-81BD-CFFE4772C6B4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E9D4CF7A-4014-46A8-90E0-6B826443095C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5" name="吹き出し: 角を丸めた四角形 84">
            <a:extLst>
              <a:ext uri="{FF2B5EF4-FFF2-40B4-BE49-F238E27FC236}">
                <a16:creationId xmlns:a16="http://schemas.microsoft.com/office/drawing/2014/main" id="{98A13F77-D5C0-4E09-9ED3-2A0B0CBA2471}"/>
              </a:ext>
            </a:extLst>
          </p:cNvPr>
          <p:cNvSpPr/>
          <p:nvPr/>
        </p:nvSpPr>
        <p:spPr>
          <a:xfrm>
            <a:off x="2266606" y="5682644"/>
            <a:ext cx="1845010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CD2F957F-7561-404D-8C35-07A2002A6C16}"/>
              </a:ext>
            </a:extLst>
          </p:cNvPr>
          <p:cNvSpPr txBox="1"/>
          <p:nvPr/>
        </p:nvSpPr>
        <p:spPr>
          <a:xfrm>
            <a:off x="2289964" y="5676170"/>
            <a:ext cx="20094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material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BCF0A566-D9E0-4DBC-B7A8-ED5A49A92B79}"/>
              </a:ext>
            </a:extLst>
          </p:cNvPr>
          <p:cNvSpPr txBox="1"/>
          <p:nvPr/>
        </p:nvSpPr>
        <p:spPr>
          <a:xfrm>
            <a:off x="3288754" y="1635626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51189674-C3DD-40C1-B828-9B09D3233870}"/>
              </a:ext>
            </a:extLst>
          </p:cNvPr>
          <p:cNvSpPr txBox="1"/>
          <p:nvPr/>
        </p:nvSpPr>
        <p:spPr>
          <a:xfrm>
            <a:off x="4598019" y="1643415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55FB8020-D9D9-4557-810B-E20F81DE376C}"/>
              </a:ext>
            </a:extLst>
          </p:cNvPr>
          <p:cNvSpPr txBox="1"/>
          <p:nvPr/>
        </p:nvSpPr>
        <p:spPr>
          <a:xfrm>
            <a:off x="6046121" y="1643416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8AA0A5D4-9014-43BA-82AB-43EB762682FD}"/>
              </a:ext>
            </a:extLst>
          </p:cNvPr>
          <p:cNvSpPr txBox="1"/>
          <p:nvPr/>
        </p:nvSpPr>
        <p:spPr>
          <a:xfrm>
            <a:off x="3268766" y="5739290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49DB62D-054A-4FC2-B272-1B74A7506B50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F73E2F4-B323-4E64-B66B-2088C2ECD1B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</p:spTree>
    <p:extLst>
      <p:ext uri="{BB962C8B-B14F-4D97-AF65-F5344CB8AC3E}">
        <p14:creationId xmlns:p14="http://schemas.microsoft.com/office/powerpoint/2010/main" val="4148930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1</a:t>
            </a:r>
            <a:r>
              <a:rPr lang="ja-JP" altLang="en-US" dirty="0"/>
              <a:t>．資源を採掘しよう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49DB62D-054A-4FC2-B272-1B74A7506B50}"/>
              </a:ext>
            </a:extLst>
          </p:cNvPr>
          <p:cNvSpPr txBox="1"/>
          <p:nvPr/>
        </p:nvSpPr>
        <p:spPr>
          <a:xfrm>
            <a:off x="962914" y="403145"/>
            <a:ext cx="7254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しげん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3F73E2F4-B323-4E64-B66B-2088C2ECD1B1}"/>
              </a:ext>
            </a:extLst>
          </p:cNvPr>
          <p:cNvSpPr txBox="1"/>
          <p:nvPr/>
        </p:nvSpPr>
        <p:spPr>
          <a:xfrm>
            <a:off x="1895056" y="403145"/>
            <a:ext cx="8096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さいくつ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D22B422D-265F-4B99-817B-F336683FDC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13970" y="1775298"/>
            <a:ext cx="7116059" cy="4592775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D3F26F0D-087E-4115-8436-4872BEF71E06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資源を集めることができました！頑張った点を先生に伝えましょう！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8B793DC2-4F77-4F12-A098-409EAC25D3A8}"/>
              </a:ext>
            </a:extLst>
          </p:cNvPr>
          <p:cNvSpPr txBox="1"/>
          <p:nvPr/>
        </p:nvSpPr>
        <p:spPr>
          <a:xfrm>
            <a:off x="4094790" y="1095280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F92F2C7A-7C45-4B13-8FBF-2E9B6C969318}"/>
              </a:ext>
            </a:extLst>
          </p:cNvPr>
          <p:cNvSpPr txBox="1"/>
          <p:nvPr/>
        </p:nvSpPr>
        <p:spPr>
          <a:xfrm>
            <a:off x="697923" y="1095279"/>
            <a:ext cx="67208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E5C62E8-76BC-40A2-86EB-9BAFFEECD3E6}"/>
              </a:ext>
            </a:extLst>
          </p:cNvPr>
          <p:cNvSpPr txBox="1"/>
          <p:nvPr/>
        </p:nvSpPr>
        <p:spPr>
          <a:xfrm>
            <a:off x="5005428" y="109528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741E5ED-371D-4557-A676-4026BF2FCCEF}"/>
              </a:ext>
            </a:extLst>
          </p:cNvPr>
          <p:cNvSpPr txBox="1"/>
          <p:nvPr/>
        </p:nvSpPr>
        <p:spPr>
          <a:xfrm>
            <a:off x="1370010" y="1086889"/>
            <a:ext cx="4468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DF1ED4C-8A7A-44E8-9C04-CB8A48D3F89A}"/>
              </a:ext>
            </a:extLst>
          </p:cNvPr>
          <p:cNvSpPr txBox="1"/>
          <p:nvPr/>
        </p:nvSpPr>
        <p:spPr>
          <a:xfrm>
            <a:off x="5452084" y="1095280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5BE71D9-F725-4900-A49C-93389DED5514}"/>
              </a:ext>
            </a:extLst>
          </p:cNvPr>
          <p:cNvSpPr txBox="1"/>
          <p:nvPr/>
        </p:nvSpPr>
        <p:spPr>
          <a:xfrm>
            <a:off x="6171375" y="1095280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つた</a:t>
            </a:r>
          </a:p>
        </p:txBody>
      </p:sp>
    </p:spTree>
    <p:extLst>
      <p:ext uri="{BB962C8B-B14F-4D97-AF65-F5344CB8AC3E}">
        <p14:creationId xmlns:p14="http://schemas.microsoft.com/office/powerpoint/2010/main" val="19677757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2</a:t>
            </a:r>
            <a:r>
              <a:rPr lang="ja-JP" altLang="en-US" dirty="0"/>
              <a:t>：迷路を通り抜けよう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2929630" y="1411864"/>
            <a:ext cx="8522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4182969" y="1411863"/>
            <a:ext cx="501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624C69E-0906-4616-8CF7-D3D6B0138662}"/>
              </a:ext>
            </a:extLst>
          </p:cNvPr>
          <p:cNvSpPr txBox="1"/>
          <p:nvPr/>
        </p:nvSpPr>
        <p:spPr>
          <a:xfrm>
            <a:off x="4912418" y="1411862"/>
            <a:ext cx="5012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</p:spTree>
    <p:extLst>
      <p:ext uri="{BB962C8B-B14F-4D97-AF65-F5344CB8AC3E}">
        <p14:creationId xmlns:p14="http://schemas.microsoft.com/office/powerpoint/2010/main" val="419261566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546189" y="1510301"/>
            <a:ext cx="5957731" cy="384517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エージェントをゴールまで移動させるプログラムを作ろう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116763-1C6C-4894-9C38-8D0BC8FE3BA3}"/>
              </a:ext>
            </a:extLst>
          </p:cNvPr>
          <p:cNvSpPr txBox="1"/>
          <p:nvPr/>
        </p:nvSpPr>
        <p:spPr>
          <a:xfrm>
            <a:off x="7193349" y="1061750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90336E-1313-408E-90AD-58D9BA52D81C}"/>
              </a:ext>
            </a:extLst>
          </p:cNvPr>
          <p:cNvSpPr txBox="1"/>
          <p:nvPr/>
        </p:nvSpPr>
        <p:spPr>
          <a:xfrm>
            <a:off x="1671554" y="5324763"/>
            <a:ext cx="5981783" cy="15773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エージェントをプレイヤーの側に呼び出しましょう。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迷路を上から観察してみましょう。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r">
              <a:lnSpc>
                <a:spcPct val="200000"/>
              </a:lnSpc>
            </a:pPr>
            <a:r>
              <a:rPr lang="ja-JP" altLang="en-US" sz="14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（透明なブロックの上にも乗ることができます。）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DEB4D19-E13F-4BC7-AEEB-0E490560C5B5}"/>
              </a:ext>
            </a:extLst>
          </p:cNvPr>
          <p:cNvSpPr txBox="1"/>
          <p:nvPr/>
        </p:nvSpPr>
        <p:spPr>
          <a:xfrm>
            <a:off x="2998528" y="5948201"/>
            <a:ext cx="7216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08BBF9F-A5E2-47C6-AC8B-7B10D8C341A4}"/>
              </a:ext>
            </a:extLst>
          </p:cNvPr>
          <p:cNvSpPr txBox="1"/>
          <p:nvPr/>
        </p:nvSpPr>
        <p:spPr>
          <a:xfrm>
            <a:off x="1643767" y="5948201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めいろ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E9C78B9-26E6-4EE9-8B12-57C945EAD4B8}"/>
              </a:ext>
            </a:extLst>
          </p:cNvPr>
          <p:cNvSpPr txBox="1"/>
          <p:nvPr/>
        </p:nvSpPr>
        <p:spPr>
          <a:xfrm>
            <a:off x="2304631" y="5948201"/>
            <a:ext cx="53317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90077E-8B6A-46E2-8873-C71305A88ADC}"/>
              </a:ext>
            </a:extLst>
          </p:cNvPr>
          <p:cNvSpPr txBox="1"/>
          <p:nvPr/>
        </p:nvSpPr>
        <p:spPr>
          <a:xfrm>
            <a:off x="4693420" y="1061750"/>
            <a:ext cx="65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いどう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2B0FE4B-2EE6-4423-9DBE-A3E36B9F9617}"/>
              </a:ext>
            </a:extLst>
          </p:cNvPr>
          <p:cNvSpPr txBox="1"/>
          <p:nvPr/>
        </p:nvSpPr>
        <p:spPr>
          <a:xfrm>
            <a:off x="4572000" y="5395891"/>
            <a:ext cx="556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B75E90-0AD8-4088-BD5A-F2B45EF0D11A}"/>
              </a:ext>
            </a:extLst>
          </p:cNvPr>
          <p:cNvSpPr txBox="1"/>
          <p:nvPr/>
        </p:nvSpPr>
        <p:spPr>
          <a:xfrm>
            <a:off x="5104129" y="5395891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FEB346B-F5F1-42B0-98E0-A66A48C5F87A}"/>
              </a:ext>
            </a:extLst>
          </p:cNvPr>
          <p:cNvSpPr txBox="1"/>
          <p:nvPr/>
        </p:nvSpPr>
        <p:spPr>
          <a:xfrm>
            <a:off x="5554947" y="5395891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F920517F-27B8-48CD-BC39-6B91B4019DB0}"/>
              </a:ext>
            </a:extLst>
          </p:cNvPr>
          <p:cNvSpPr txBox="1"/>
          <p:nvPr/>
        </p:nvSpPr>
        <p:spPr>
          <a:xfrm>
            <a:off x="3461647" y="6464216"/>
            <a:ext cx="72168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とうめい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FAC5B25-DDC1-4C6D-9F73-2C07B70B12C5}"/>
              </a:ext>
            </a:extLst>
          </p:cNvPr>
          <p:cNvSpPr txBox="1"/>
          <p:nvPr/>
        </p:nvSpPr>
        <p:spPr>
          <a:xfrm>
            <a:off x="4957555" y="6464216"/>
            <a:ext cx="3972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E7F7064-4C8B-4C18-9880-245C233132F8}"/>
              </a:ext>
            </a:extLst>
          </p:cNvPr>
          <p:cNvSpPr txBox="1"/>
          <p:nvPr/>
        </p:nvSpPr>
        <p:spPr>
          <a:xfrm>
            <a:off x="5498995" y="6464216"/>
            <a:ext cx="39722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0C19C23-9206-46F2-BDC9-E2AFA4811061}"/>
              </a:ext>
            </a:extLst>
          </p:cNvPr>
          <p:cNvSpPr txBox="1"/>
          <p:nvPr/>
        </p:nvSpPr>
        <p:spPr>
          <a:xfrm>
            <a:off x="6373418" y="4688138"/>
            <a:ext cx="978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3B7949D-2A07-428F-B69D-7A57C91EBAA5}"/>
              </a:ext>
            </a:extLst>
          </p:cNvPr>
          <p:cNvSpPr txBox="1"/>
          <p:nvPr/>
        </p:nvSpPr>
        <p:spPr>
          <a:xfrm>
            <a:off x="3030359" y="1737161"/>
            <a:ext cx="978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楕円 33">
            <a:extLst>
              <a:ext uri="{FF2B5EF4-FFF2-40B4-BE49-F238E27FC236}">
                <a16:creationId xmlns:a16="http://schemas.microsoft.com/office/drawing/2014/main" id="{369B83F6-5058-4658-81B0-57AEFF6BB152}"/>
              </a:ext>
            </a:extLst>
          </p:cNvPr>
          <p:cNvSpPr/>
          <p:nvPr/>
        </p:nvSpPr>
        <p:spPr>
          <a:xfrm>
            <a:off x="6373418" y="3873623"/>
            <a:ext cx="672043" cy="672043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楕円 35">
            <a:extLst>
              <a:ext uri="{FF2B5EF4-FFF2-40B4-BE49-F238E27FC236}">
                <a16:creationId xmlns:a16="http://schemas.microsoft.com/office/drawing/2014/main" id="{C136D609-84D7-4A84-9BC0-A806E2D5E316}"/>
              </a:ext>
            </a:extLst>
          </p:cNvPr>
          <p:cNvSpPr/>
          <p:nvPr/>
        </p:nvSpPr>
        <p:spPr>
          <a:xfrm>
            <a:off x="3942621" y="1931462"/>
            <a:ext cx="481418" cy="481418"/>
          </a:xfrm>
          <a:prstGeom prst="ellipse">
            <a:avLst/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44744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5F8204C6-22A7-4DD7-825D-03F1DAF07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022" y="2769998"/>
            <a:ext cx="664291" cy="711741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3129DEAD-20F8-4A18-97C9-AA236DC29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33" y="1692857"/>
            <a:ext cx="752413" cy="650735"/>
          </a:xfrm>
          <a:prstGeom prst="rect">
            <a:avLst/>
          </a:prstGeom>
        </p:spPr>
      </p:pic>
      <p:sp>
        <p:nvSpPr>
          <p:cNvPr id="38" name="吹き出し: 角を丸めた四角形 37">
            <a:extLst>
              <a:ext uri="{FF2B5EF4-FFF2-40B4-BE49-F238E27FC236}">
                <a16:creationId xmlns:a16="http://schemas.microsoft.com/office/drawing/2014/main" id="{CF691B26-4A36-4904-ACC3-0B0DBE5E4D7C}"/>
              </a:ext>
            </a:extLst>
          </p:cNvPr>
          <p:cNvSpPr/>
          <p:nvPr/>
        </p:nvSpPr>
        <p:spPr>
          <a:xfrm>
            <a:off x="1335162" y="1637128"/>
            <a:ext cx="5829119" cy="609010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58F50E17-57F0-4247-9F40-1731C8E8D471}"/>
              </a:ext>
            </a:extLst>
          </p:cNvPr>
          <p:cNvSpPr txBox="1"/>
          <p:nvPr/>
        </p:nvSpPr>
        <p:spPr>
          <a:xfrm>
            <a:off x="1406019" y="1646961"/>
            <a:ext cx="5633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いろんな資源がエリア内にあるね。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B1530E2-5914-4729-A6D7-716A15D99487}"/>
              </a:ext>
            </a:extLst>
          </p:cNvPr>
          <p:cNvSpPr txBox="1"/>
          <p:nvPr/>
        </p:nvSpPr>
        <p:spPr>
          <a:xfrm>
            <a:off x="3409820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8B9FFD8-8324-4EEE-98BD-AB55E637EEEE}"/>
              </a:ext>
            </a:extLst>
          </p:cNvPr>
          <p:cNvSpPr txBox="1"/>
          <p:nvPr/>
        </p:nvSpPr>
        <p:spPr>
          <a:xfrm>
            <a:off x="2014628" y="2713024"/>
            <a:ext cx="59930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足元の資源によってエージェントの向きを変えるといいかも！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2026058-281A-4B71-92EF-BA546A9CCC41}"/>
              </a:ext>
            </a:extLst>
          </p:cNvPr>
          <p:cNvSpPr txBox="1"/>
          <p:nvPr/>
        </p:nvSpPr>
        <p:spPr>
          <a:xfrm>
            <a:off x="2582208" y="2772072"/>
            <a:ext cx="6624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892AD4A6-C16A-4F31-BF28-9C37742FF66B}"/>
              </a:ext>
            </a:extLst>
          </p:cNvPr>
          <p:cNvSpPr txBox="1"/>
          <p:nvPr/>
        </p:nvSpPr>
        <p:spPr>
          <a:xfrm>
            <a:off x="5904128" y="2780579"/>
            <a:ext cx="3154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611A3D0-079B-4F66-9653-D845C694D15D}"/>
              </a:ext>
            </a:extLst>
          </p:cNvPr>
          <p:cNvSpPr txBox="1"/>
          <p:nvPr/>
        </p:nvSpPr>
        <p:spPr>
          <a:xfrm>
            <a:off x="1969277" y="2772072"/>
            <a:ext cx="66249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C182280-15CF-464B-9EBF-FAFFC6A8327D}"/>
              </a:ext>
            </a:extLst>
          </p:cNvPr>
          <p:cNvSpPr txBox="1"/>
          <p:nvPr/>
        </p:nvSpPr>
        <p:spPr>
          <a:xfrm>
            <a:off x="5224813" y="2771701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吹き出し: 角を丸めた四角形 79">
            <a:extLst>
              <a:ext uri="{FF2B5EF4-FFF2-40B4-BE49-F238E27FC236}">
                <a16:creationId xmlns:a16="http://schemas.microsoft.com/office/drawing/2014/main" id="{B52714D7-39B0-42BA-9F1A-7F6DC06EA71C}"/>
              </a:ext>
            </a:extLst>
          </p:cNvPr>
          <p:cNvSpPr/>
          <p:nvPr/>
        </p:nvSpPr>
        <p:spPr>
          <a:xfrm>
            <a:off x="1918490" y="2712646"/>
            <a:ext cx="5920494" cy="609010"/>
          </a:xfrm>
          <a:prstGeom prst="wedgeRoundRectCallout">
            <a:avLst>
              <a:gd name="adj1" fmla="val 53191"/>
              <a:gd name="adj2" fmla="val -137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E0B58965-A47B-4F77-B432-8FF3743C20EB}"/>
              </a:ext>
            </a:extLst>
          </p:cNvPr>
          <p:cNvGrpSpPr/>
          <p:nvPr/>
        </p:nvGrpSpPr>
        <p:grpSpPr>
          <a:xfrm>
            <a:off x="1136342" y="4640207"/>
            <a:ext cx="6871316" cy="1131079"/>
            <a:chOff x="1134302" y="5625077"/>
            <a:chExt cx="6871316" cy="1131079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98278344-A630-4F0B-A314-5014AF07CCC1}"/>
                </a:ext>
              </a:extLst>
            </p:cNvPr>
            <p:cNvSpPr txBox="1"/>
            <p:nvPr/>
          </p:nvSpPr>
          <p:spPr>
            <a:xfrm>
              <a:off x="1134302" y="5625077"/>
              <a:ext cx="68713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これまでに学習した内容を組み合わせてプログラムを作ろう！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頑張った部分を先生に伝えよう！</a:t>
              </a: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55C59F7-D7B3-46E2-A61D-03185CEE2BE2}"/>
                </a:ext>
              </a:extLst>
            </p:cNvPr>
            <p:cNvSpPr txBox="1"/>
            <p:nvPr/>
          </p:nvSpPr>
          <p:spPr>
            <a:xfrm>
              <a:off x="3653909" y="6236133"/>
              <a:ext cx="525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つた</a:t>
              </a: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742732E2-D43F-494D-A83A-6F92998D332B}"/>
                </a:ext>
              </a:extLst>
            </p:cNvPr>
            <p:cNvSpPr txBox="1"/>
            <p:nvPr/>
          </p:nvSpPr>
          <p:spPr>
            <a:xfrm>
              <a:off x="6875859" y="5694053"/>
              <a:ext cx="459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F30A2511-5C1C-476A-8738-88B4C42CBACC}"/>
                </a:ext>
              </a:extLst>
            </p:cNvPr>
            <p:cNvSpPr txBox="1"/>
            <p:nvPr/>
          </p:nvSpPr>
          <p:spPr>
            <a:xfrm>
              <a:off x="2331434" y="6236133"/>
              <a:ext cx="591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01788322-07B4-42DB-8CE1-3A65C9825DE1}"/>
                </a:ext>
              </a:extLst>
            </p:cNvPr>
            <p:cNvSpPr txBox="1"/>
            <p:nvPr/>
          </p:nvSpPr>
          <p:spPr>
            <a:xfrm>
              <a:off x="3429617" y="5694053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ないよう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AD59BBAF-A42E-4FCF-90B4-83BB24C8C459}"/>
                </a:ext>
              </a:extLst>
            </p:cNvPr>
            <p:cNvSpPr txBox="1"/>
            <p:nvPr/>
          </p:nvSpPr>
          <p:spPr>
            <a:xfrm>
              <a:off x="4240893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323EA828-485A-46FB-831B-3EACDD1D03E2}"/>
                </a:ext>
              </a:extLst>
            </p:cNvPr>
            <p:cNvSpPr txBox="1"/>
            <p:nvPr/>
          </p:nvSpPr>
          <p:spPr>
            <a:xfrm>
              <a:off x="4687332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C46634D6-43DD-4179-9EFC-B8E6B9716A7A}"/>
                </a:ext>
              </a:extLst>
            </p:cNvPr>
            <p:cNvSpPr txBox="1"/>
            <p:nvPr/>
          </p:nvSpPr>
          <p:spPr>
            <a:xfrm>
              <a:off x="2472279" y="5694053"/>
              <a:ext cx="877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がくしゅう</a:t>
              </a: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A2E05476-0E5B-49E3-92F6-36C03078DF42}"/>
                </a:ext>
              </a:extLst>
            </p:cNvPr>
            <p:cNvSpPr txBox="1"/>
            <p:nvPr/>
          </p:nvSpPr>
          <p:spPr>
            <a:xfrm>
              <a:off x="2989103" y="6244832"/>
              <a:ext cx="7212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せんせい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AFCDA48D-E0CD-4286-9148-094E1C671B8A}"/>
                </a:ext>
              </a:extLst>
            </p:cNvPr>
            <p:cNvSpPr txBox="1"/>
            <p:nvPr/>
          </p:nvSpPr>
          <p:spPr>
            <a:xfrm>
              <a:off x="1366223" y="6249914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がんば</a:t>
              </a:r>
            </a:p>
          </p:txBody>
        </p:sp>
      </p:grp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921542C5-2403-4DCE-8674-33FB756A4841}"/>
              </a:ext>
            </a:extLst>
          </p:cNvPr>
          <p:cNvSpPr txBox="1"/>
          <p:nvPr/>
        </p:nvSpPr>
        <p:spPr>
          <a:xfrm>
            <a:off x="2201418" y="1708211"/>
            <a:ext cx="606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4" name="図 93">
            <a:extLst>
              <a:ext uri="{FF2B5EF4-FFF2-40B4-BE49-F238E27FC236}">
                <a16:creationId xmlns:a16="http://schemas.microsoft.com/office/drawing/2014/main" id="{BF527CB4-1386-4CD0-AE73-F877C0463B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3716878"/>
            <a:ext cx="752413" cy="650735"/>
          </a:xfrm>
          <a:prstGeom prst="rect">
            <a:avLst/>
          </a:prstGeom>
        </p:spPr>
      </p:pic>
      <p:sp>
        <p:nvSpPr>
          <p:cNvPr id="95" name="吹き出し: 角を丸めた四角形 94">
            <a:extLst>
              <a:ext uri="{FF2B5EF4-FFF2-40B4-BE49-F238E27FC236}">
                <a16:creationId xmlns:a16="http://schemas.microsoft.com/office/drawing/2014/main" id="{7962DB2C-8DC1-43A3-B884-194AF393A009}"/>
              </a:ext>
            </a:extLst>
          </p:cNvPr>
          <p:cNvSpPr/>
          <p:nvPr/>
        </p:nvSpPr>
        <p:spPr>
          <a:xfrm>
            <a:off x="1368264" y="3661149"/>
            <a:ext cx="5829119" cy="609010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76A04644-3998-4759-9485-A078E9CA4873}"/>
              </a:ext>
            </a:extLst>
          </p:cNvPr>
          <p:cNvSpPr txBox="1"/>
          <p:nvPr/>
        </p:nvSpPr>
        <p:spPr>
          <a:xfrm>
            <a:off x="1439121" y="3670982"/>
            <a:ext cx="5633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プログラムを作る前に迷路をよく観察するとイイね！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5F814114-8169-406B-B159-D7602DC8EF8B}"/>
              </a:ext>
            </a:extLst>
          </p:cNvPr>
          <p:cNvSpPr txBox="1"/>
          <p:nvPr/>
        </p:nvSpPr>
        <p:spPr>
          <a:xfrm>
            <a:off x="2622891" y="3739092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864139CE-8B78-4E48-9E2C-ED3B5A11BE94}"/>
              </a:ext>
            </a:extLst>
          </p:cNvPr>
          <p:cNvSpPr txBox="1"/>
          <p:nvPr/>
        </p:nvSpPr>
        <p:spPr>
          <a:xfrm>
            <a:off x="3450206" y="3739092"/>
            <a:ext cx="606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FA37E483-3317-43FB-8802-B8D78B497D0C}"/>
              </a:ext>
            </a:extLst>
          </p:cNvPr>
          <p:cNvSpPr txBox="1"/>
          <p:nvPr/>
        </p:nvSpPr>
        <p:spPr>
          <a:xfrm>
            <a:off x="3026064" y="3739092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25A47069-F8E8-4AFB-B92F-00362586F14F}"/>
              </a:ext>
            </a:extLst>
          </p:cNvPr>
          <p:cNvSpPr txBox="1"/>
          <p:nvPr/>
        </p:nvSpPr>
        <p:spPr>
          <a:xfrm>
            <a:off x="4418493" y="3730214"/>
            <a:ext cx="730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C1613BAA-8FD5-4FE9-B7E9-42BC75FDC35F}"/>
              </a:ext>
            </a:extLst>
          </p:cNvPr>
          <p:cNvSpPr txBox="1"/>
          <p:nvPr/>
        </p:nvSpPr>
        <p:spPr>
          <a:xfrm>
            <a:off x="1630823" y="5975858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CAF85110-54CF-4608-8EC8-D6E28EA8DC99}"/>
              </a:ext>
            </a:extLst>
          </p:cNvPr>
          <p:cNvSpPr txBox="1"/>
          <p:nvPr/>
        </p:nvSpPr>
        <p:spPr>
          <a:xfrm>
            <a:off x="5003110" y="6037997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1A4BE058-3D57-496A-A260-8B344B7111DD}"/>
              </a:ext>
            </a:extLst>
          </p:cNvPr>
          <p:cNvSpPr txBox="1"/>
          <p:nvPr/>
        </p:nvSpPr>
        <p:spPr>
          <a:xfrm>
            <a:off x="5632154" y="6035762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106" name="テキスト ボックス 105">
            <a:extLst>
              <a:ext uri="{FF2B5EF4-FFF2-40B4-BE49-F238E27FC236}">
                <a16:creationId xmlns:a16="http://schemas.microsoft.com/office/drawing/2014/main" id="{411DFD98-1DDF-4E0F-B482-D5CCCD658917}"/>
              </a:ext>
            </a:extLst>
          </p:cNvPr>
          <p:cNvSpPr txBox="1"/>
          <p:nvPr/>
        </p:nvSpPr>
        <p:spPr>
          <a:xfrm>
            <a:off x="2471138" y="6023618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</p:spTree>
    <p:extLst>
      <p:ext uri="{BB962C8B-B14F-4D97-AF65-F5344CB8AC3E}">
        <p14:creationId xmlns:p14="http://schemas.microsoft.com/office/powerpoint/2010/main" val="8397152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B35AE42B-2568-49E7-B395-AA36FB05EF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2" y="1613115"/>
            <a:ext cx="1485830" cy="1717565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2805DFF8-6EBE-484A-BC20-59EF576DD967}"/>
              </a:ext>
            </a:extLst>
          </p:cNvPr>
          <p:cNvSpPr txBox="1"/>
          <p:nvPr/>
        </p:nvSpPr>
        <p:spPr>
          <a:xfrm>
            <a:off x="3098714" y="1613115"/>
            <a:ext cx="53423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これまでの学習に出てきた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すべてのブロックを使うことができます。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A5A522EA-443F-4402-81F7-2587F5AF12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9111" y="1594444"/>
            <a:ext cx="739603" cy="739603"/>
          </a:xfrm>
          <a:prstGeom prst="rect">
            <a:avLst/>
          </a:prstGeom>
        </p:spPr>
      </p:pic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F840AC58-8900-450D-A66C-240DD411B27A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C58DA0D-3C00-4F70-8373-2230345C6883}"/>
              </a:ext>
            </a:extLst>
          </p:cNvPr>
          <p:cNvSpPr txBox="1"/>
          <p:nvPr/>
        </p:nvSpPr>
        <p:spPr>
          <a:xfrm>
            <a:off x="3098714" y="3136414"/>
            <a:ext cx="534232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ミッションをクリアするプログラムは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ひとつだけではありません。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いろいろな方法を考えてみましょう！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073625E4-1233-4D6D-B12B-068C161756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9111" y="3136414"/>
            <a:ext cx="739603" cy="739603"/>
          </a:xfrm>
          <a:prstGeom prst="rect">
            <a:avLst/>
          </a:prstGeom>
        </p:spPr>
      </p:pic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AD25F44-4949-47C5-9B2B-80E6BD6C40B6}"/>
              </a:ext>
            </a:extLst>
          </p:cNvPr>
          <p:cNvSpPr txBox="1"/>
          <p:nvPr/>
        </p:nvSpPr>
        <p:spPr>
          <a:xfrm>
            <a:off x="4120054" y="1673441"/>
            <a:ext cx="862416" cy="2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58190FB-8702-47C6-8AAA-E9F1E2F82DAE}"/>
              </a:ext>
            </a:extLst>
          </p:cNvPr>
          <p:cNvSpPr txBox="1"/>
          <p:nvPr/>
        </p:nvSpPr>
        <p:spPr>
          <a:xfrm>
            <a:off x="4946340" y="1673441"/>
            <a:ext cx="337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2F79C1AD-878C-4AB4-9F72-75FA93A9B829}"/>
              </a:ext>
            </a:extLst>
          </p:cNvPr>
          <p:cNvSpPr txBox="1"/>
          <p:nvPr/>
        </p:nvSpPr>
        <p:spPr>
          <a:xfrm>
            <a:off x="5115325" y="2251654"/>
            <a:ext cx="4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99979B6-CDF9-4E05-BD5E-6805FF79C320}"/>
              </a:ext>
            </a:extLst>
          </p:cNvPr>
          <p:cNvSpPr txBox="1"/>
          <p:nvPr/>
        </p:nvSpPr>
        <p:spPr>
          <a:xfrm>
            <a:off x="4828833" y="4302780"/>
            <a:ext cx="597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8EB22070-86CD-4EEC-8AA2-741AA4756E30}"/>
              </a:ext>
            </a:extLst>
          </p:cNvPr>
          <p:cNvSpPr txBox="1"/>
          <p:nvPr/>
        </p:nvSpPr>
        <p:spPr>
          <a:xfrm>
            <a:off x="4178009" y="430278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吹き出し: 角を丸めた四角形 61">
            <a:extLst>
              <a:ext uri="{FF2B5EF4-FFF2-40B4-BE49-F238E27FC236}">
                <a16:creationId xmlns:a16="http://schemas.microsoft.com/office/drawing/2014/main" id="{E52BD9A1-03E8-4C56-97DF-F5C0762BB8FE}"/>
              </a:ext>
            </a:extLst>
          </p:cNvPr>
          <p:cNvSpPr/>
          <p:nvPr/>
        </p:nvSpPr>
        <p:spPr>
          <a:xfrm>
            <a:off x="2452003" y="5275675"/>
            <a:ext cx="5132866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E5093D0-CD1D-4BC8-9673-1CD800526C54}"/>
              </a:ext>
            </a:extLst>
          </p:cNvPr>
          <p:cNvSpPr txBox="1"/>
          <p:nvPr/>
        </p:nvSpPr>
        <p:spPr>
          <a:xfrm>
            <a:off x="2638050" y="5293238"/>
            <a:ext cx="4778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プログラム例を次のページに載せておくよ！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ミッションが難しいと感じた時は参考にしてね！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9426BA60-2B10-4AA6-AA6E-9911D1EF0D01}"/>
              </a:ext>
            </a:extLst>
          </p:cNvPr>
          <p:cNvSpPr txBox="1"/>
          <p:nvPr/>
        </p:nvSpPr>
        <p:spPr>
          <a:xfrm>
            <a:off x="5647296" y="5836524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EA1A792-7F5E-43E9-B140-829FE9C5A6C0}"/>
              </a:ext>
            </a:extLst>
          </p:cNvPr>
          <p:cNvSpPr txBox="1"/>
          <p:nvPr/>
        </p:nvSpPr>
        <p:spPr>
          <a:xfrm>
            <a:off x="4649593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B576252E-C05F-4A7B-A3CD-57AD2D4DC6CD}"/>
              </a:ext>
            </a:extLst>
          </p:cNvPr>
          <p:cNvSpPr txBox="1"/>
          <p:nvPr/>
        </p:nvSpPr>
        <p:spPr>
          <a:xfrm>
            <a:off x="3630380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8D528531-E647-4F27-BEC6-F2B86699A184}"/>
              </a:ext>
            </a:extLst>
          </p:cNvPr>
          <p:cNvSpPr txBox="1"/>
          <p:nvPr/>
        </p:nvSpPr>
        <p:spPr>
          <a:xfrm>
            <a:off x="3752466" y="5836524"/>
            <a:ext cx="6166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D3AFDCB3-6780-4156-8346-3AD388B82D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51" y="4984591"/>
            <a:ext cx="869691" cy="1473410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2EC725BB-B1A5-4A16-A026-844598EFF3CE}"/>
              </a:ext>
            </a:extLst>
          </p:cNvPr>
          <p:cNvSpPr txBox="1"/>
          <p:nvPr/>
        </p:nvSpPr>
        <p:spPr>
          <a:xfrm>
            <a:off x="5308345" y="5342323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8612E383-8ADE-49F0-B808-E9D5C3FC937B}"/>
              </a:ext>
            </a:extLst>
          </p:cNvPr>
          <p:cNvSpPr txBox="1"/>
          <p:nvPr/>
        </p:nvSpPr>
        <p:spPr>
          <a:xfrm>
            <a:off x="5249568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7C124D69-676A-4EE9-9729-AE6D93BA57BB}"/>
              </a:ext>
            </a:extLst>
          </p:cNvPr>
          <p:cNvSpPr txBox="1"/>
          <p:nvPr/>
        </p:nvSpPr>
        <p:spPr>
          <a:xfrm>
            <a:off x="4018318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151851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9508" y="1707158"/>
            <a:ext cx="7926824" cy="492400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680" y="554007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20C19C23-9206-46F2-BDC9-E2AFA4811061}"/>
              </a:ext>
            </a:extLst>
          </p:cNvPr>
          <p:cNvSpPr txBox="1"/>
          <p:nvPr/>
        </p:nvSpPr>
        <p:spPr>
          <a:xfrm>
            <a:off x="6792868" y="5290335"/>
            <a:ext cx="978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3B7949D-2A07-428F-B69D-7A57C91EBAA5}"/>
              </a:ext>
            </a:extLst>
          </p:cNvPr>
          <p:cNvSpPr txBox="1"/>
          <p:nvPr/>
        </p:nvSpPr>
        <p:spPr>
          <a:xfrm>
            <a:off x="2750620" y="1945101"/>
            <a:ext cx="978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4B6ACB33-4068-4465-8BBE-A41C4C76264C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37" name="四角形: 角を丸くする 36">
              <a:extLst>
                <a:ext uri="{FF2B5EF4-FFF2-40B4-BE49-F238E27FC236}">
                  <a16:creationId xmlns:a16="http://schemas.microsoft.com/office/drawing/2014/main" id="{38761E5D-0E15-4A6A-B38E-5631FF1DBDEB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6AD3EE90-87E6-4F50-BDEB-D00474A3843C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5418AC29-27E1-458C-9E97-ADA2D3A06313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cxnSp>
        <p:nvCxnSpPr>
          <p:cNvPr id="40" name="直線矢印コネクタ 39">
            <a:extLst>
              <a:ext uri="{FF2B5EF4-FFF2-40B4-BE49-F238E27FC236}">
                <a16:creationId xmlns:a16="http://schemas.microsoft.com/office/drawing/2014/main" id="{B8079DB0-EFDD-416D-A0C2-077EC72ACFD7}"/>
              </a:ext>
            </a:extLst>
          </p:cNvPr>
          <p:cNvCxnSpPr>
            <a:cxnSpLocks/>
          </p:cNvCxnSpPr>
          <p:nvPr/>
        </p:nvCxnSpPr>
        <p:spPr>
          <a:xfrm flipH="1" flipV="1">
            <a:off x="5942504" y="4549885"/>
            <a:ext cx="978413" cy="600956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E36FCFBC-652B-400B-A0AC-49798A4FB280}"/>
              </a:ext>
            </a:extLst>
          </p:cNvPr>
          <p:cNvCxnSpPr>
            <a:cxnSpLocks/>
          </p:cNvCxnSpPr>
          <p:nvPr/>
        </p:nvCxnSpPr>
        <p:spPr>
          <a:xfrm flipV="1">
            <a:off x="5909647" y="4073139"/>
            <a:ext cx="356929" cy="277858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A20104B4-B881-4A2C-9481-938D4E1FC603}"/>
              </a:ext>
            </a:extLst>
          </p:cNvPr>
          <p:cNvCxnSpPr>
            <a:cxnSpLocks/>
          </p:cNvCxnSpPr>
          <p:nvPr/>
        </p:nvCxnSpPr>
        <p:spPr>
          <a:xfrm flipH="1" flipV="1">
            <a:off x="4392920" y="2982542"/>
            <a:ext cx="1756210" cy="876394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A09F8636-E3DD-43EA-AADF-79CED3BA96C5}"/>
              </a:ext>
            </a:extLst>
          </p:cNvPr>
          <p:cNvCxnSpPr>
            <a:cxnSpLocks/>
          </p:cNvCxnSpPr>
          <p:nvPr/>
        </p:nvCxnSpPr>
        <p:spPr>
          <a:xfrm flipH="1">
            <a:off x="3271706" y="2957375"/>
            <a:ext cx="996134" cy="398222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E152FF02-9535-408D-88F7-FFC85BC6F37B}"/>
              </a:ext>
            </a:extLst>
          </p:cNvPr>
          <p:cNvCxnSpPr>
            <a:cxnSpLocks/>
          </p:cNvCxnSpPr>
          <p:nvPr/>
        </p:nvCxnSpPr>
        <p:spPr>
          <a:xfrm>
            <a:off x="3240083" y="3484437"/>
            <a:ext cx="350405" cy="262728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221AD890-6966-4D8E-9B3C-65D22566E270}"/>
              </a:ext>
            </a:extLst>
          </p:cNvPr>
          <p:cNvCxnSpPr>
            <a:cxnSpLocks/>
          </p:cNvCxnSpPr>
          <p:nvPr/>
        </p:nvCxnSpPr>
        <p:spPr>
          <a:xfrm flipH="1">
            <a:off x="2801923" y="3940863"/>
            <a:ext cx="717899" cy="361662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A292CB14-B291-4E06-AD42-2846F772A5E7}"/>
              </a:ext>
            </a:extLst>
          </p:cNvPr>
          <p:cNvCxnSpPr>
            <a:cxnSpLocks/>
          </p:cNvCxnSpPr>
          <p:nvPr/>
        </p:nvCxnSpPr>
        <p:spPr>
          <a:xfrm>
            <a:off x="2679954" y="4496223"/>
            <a:ext cx="226417" cy="301635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63515DAF-619D-4C99-839C-019246DD1233}"/>
              </a:ext>
            </a:extLst>
          </p:cNvPr>
          <p:cNvCxnSpPr>
            <a:cxnSpLocks/>
          </p:cNvCxnSpPr>
          <p:nvPr/>
        </p:nvCxnSpPr>
        <p:spPr>
          <a:xfrm flipV="1">
            <a:off x="3271706" y="4011790"/>
            <a:ext cx="1369217" cy="764928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矢印コネクタ 54">
            <a:extLst>
              <a:ext uri="{FF2B5EF4-FFF2-40B4-BE49-F238E27FC236}">
                <a16:creationId xmlns:a16="http://schemas.microsoft.com/office/drawing/2014/main" id="{9D160277-38E6-41ED-ACF5-E953FDE83F8C}"/>
              </a:ext>
            </a:extLst>
          </p:cNvPr>
          <p:cNvCxnSpPr>
            <a:cxnSpLocks/>
          </p:cNvCxnSpPr>
          <p:nvPr/>
        </p:nvCxnSpPr>
        <p:spPr>
          <a:xfrm flipH="1" flipV="1">
            <a:off x="3414303" y="3099872"/>
            <a:ext cx="1155784" cy="759064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線矢印コネクタ 57">
            <a:extLst>
              <a:ext uri="{FF2B5EF4-FFF2-40B4-BE49-F238E27FC236}">
                <a16:creationId xmlns:a16="http://schemas.microsoft.com/office/drawing/2014/main" id="{F20F94A8-12DB-4ECF-B876-6C239F529459}"/>
              </a:ext>
            </a:extLst>
          </p:cNvPr>
          <p:cNvCxnSpPr>
            <a:cxnSpLocks/>
          </p:cNvCxnSpPr>
          <p:nvPr/>
        </p:nvCxnSpPr>
        <p:spPr>
          <a:xfrm flipV="1">
            <a:off x="3460747" y="2730505"/>
            <a:ext cx="807093" cy="274502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線矢印コネクタ 60">
            <a:extLst>
              <a:ext uri="{FF2B5EF4-FFF2-40B4-BE49-F238E27FC236}">
                <a16:creationId xmlns:a16="http://schemas.microsoft.com/office/drawing/2014/main" id="{44B5EC6C-4CEE-46B2-BB33-160AEFE81A08}"/>
              </a:ext>
            </a:extLst>
          </p:cNvPr>
          <p:cNvCxnSpPr>
            <a:cxnSpLocks/>
          </p:cNvCxnSpPr>
          <p:nvPr/>
        </p:nvCxnSpPr>
        <p:spPr>
          <a:xfrm flipH="1" flipV="1">
            <a:off x="3979048" y="2475184"/>
            <a:ext cx="288792" cy="159936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2ABFF1A-8277-4A30-AB77-05EB8690E938}"/>
              </a:ext>
            </a:extLst>
          </p:cNvPr>
          <p:cNvSpPr txBox="1"/>
          <p:nvPr/>
        </p:nvSpPr>
        <p:spPr>
          <a:xfrm>
            <a:off x="465498" y="1075182"/>
            <a:ext cx="51891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矢印に沿って通り抜けるプログラムを作ります。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B60B628-0B08-40F8-B5BC-0A2DC7C00116}"/>
              </a:ext>
            </a:extLst>
          </p:cNvPr>
          <p:cNvSpPr txBox="1"/>
          <p:nvPr/>
        </p:nvSpPr>
        <p:spPr>
          <a:xfrm>
            <a:off x="398458" y="1155851"/>
            <a:ext cx="761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920C9B1-254A-48EE-AA4D-15F1570CFC07}"/>
              </a:ext>
            </a:extLst>
          </p:cNvPr>
          <p:cNvSpPr txBox="1"/>
          <p:nvPr/>
        </p:nvSpPr>
        <p:spPr>
          <a:xfrm>
            <a:off x="1116401" y="1155687"/>
            <a:ext cx="474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E79F82FD-1CC9-4404-812B-BBA10A454E02}"/>
              </a:ext>
            </a:extLst>
          </p:cNvPr>
          <p:cNvSpPr txBox="1"/>
          <p:nvPr/>
        </p:nvSpPr>
        <p:spPr>
          <a:xfrm>
            <a:off x="1807765" y="1164791"/>
            <a:ext cx="474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とお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F6C5C88D-ED4C-4E2D-8582-830266A2A5B6}"/>
              </a:ext>
            </a:extLst>
          </p:cNvPr>
          <p:cNvSpPr txBox="1"/>
          <p:nvPr/>
        </p:nvSpPr>
        <p:spPr>
          <a:xfrm>
            <a:off x="2254853" y="1164791"/>
            <a:ext cx="474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ぬ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AA2EA91-E617-4663-8C05-5D8E1B56BD74}"/>
              </a:ext>
            </a:extLst>
          </p:cNvPr>
          <p:cNvSpPr txBox="1"/>
          <p:nvPr/>
        </p:nvSpPr>
        <p:spPr>
          <a:xfrm>
            <a:off x="4307832" y="1145600"/>
            <a:ext cx="474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</p:spTree>
    <p:extLst>
      <p:ext uri="{BB962C8B-B14F-4D97-AF65-F5344CB8AC3E}">
        <p14:creationId xmlns:p14="http://schemas.microsoft.com/office/powerpoint/2010/main" val="310464764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3D2E6F95-6FE6-4FE6-A789-FB624C7D7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2309"/>
            <a:ext cx="9144000" cy="33113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764FB81F-9251-4224-922D-EC1349B3B07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0798" y="969179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9B28593B-BE22-40D4-B298-EB02F4D73E1B}"/>
              </a:ext>
            </a:extLst>
          </p:cNvPr>
          <p:cNvCxnSpPr>
            <a:cxnSpLocks/>
          </p:cNvCxnSpPr>
          <p:nvPr/>
        </p:nvCxnSpPr>
        <p:spPr>
          <a:xfrm>
            <a:off x="447839" y="1483261"/>
            <a:ext cx="0" cy="2113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F3F64D8-9C93-4917-8018-3AAB1089C18F}"/>
              </a:ext>
            </a:extLst>
          </p:cNvPr>
          <p:cNvGrpSpPr/>
          <p:nvPr/>
        </p:nvGrpSpPr>
        <p:grpSpPr>
          <a:xfrm>
            <a:off x="1500805" y="4757264"/>
            <a:ext cx="5971576" cy="1280565"/>
            <a:chOff x="340447" y="4267586"/>
            <a:chExt cx="5971576" cy="1280565"/>
          </a:xfrm>
        </p:grpSpPr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15BB13A-1D48-4D35-A78D-DA8323CE9611}"/>
                </a:ext>
              </a:extLst>
            </p:cNvPr>
            <p:cNvSpPr txBox="1"/>
            <p:nvPr/>
          </p:nvSpPr>
          <p:spPr>
            <a:xfrm>
              <a:off x="340447" y="4417072"/>
              <a:ext cx="597157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プレイヤー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run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」と半角小文字で入力する。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1FA7627-9707-4D9A-A4F8-72817E6BBE9C}"/>
                </a:ext>
              </a:extLst>
            </p:cNvPr>
            <p:cNvSpPr txBox="1"/>
            <p:nvPr/>
          </p:nvSpPr>
          <p:spPr>
            <a:xfrm>
              <a:off x="5086780" y="44769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9" name="図 18">
              <a:extLst>
                <a:ext uri="{FF2B5EF4-FFF2-40B4-BE49-F238E27FC236}">
                  <a16:creationId xmlns:a16="http://schemas.microsoft.com/office/drawing/2014/main" id="{71EAFB33-306B-4020-9BFB-7F6170DD6A5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9825" y="4267586"/>
              <a:ext cx="2326034" cy="840130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A532C106-900A-4F5A-93EF-448EFF262E4A}"/>
                </a:ext>
              </a:extLst>
            </p:cNvPr>
            <p:cNvSpPr txBox="1"/>
            <p:nvPr/>
          </p:nvSpPr>
          <p:spPr>
            <a:xfrm>
              <a:off x="1508734" y="5040871"/>
              <a:ext cx="11807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はんかくこもじ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C612D0D-0DD1-445A-860A-A69F9039CB7E}"/>
                </a:ext>
              </a:extLst>
            </p:cNvPr>
            <p:cNvSpPr txBox="1"/>
            <p:nvPr/>
          </p:nvSpPr>
          <p:spPr>
            <a:xfrm>
              <a:off x="2629497" y="5042290"/>
              <a:ext cx="10029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3" name="図 22">
            <a:extLst>
              <a:ext uri="{FF2B5EF4-FFF2-40B4-BE49-F238E27FC236}">
                <a16:creationId xmlns:a16="http://schemas.microsoft.com/office/drawing/2014/main" id="{C060625C-DBBE-4271-88C5-4AE4E405F14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95972" y="1806045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D7628915-8D12-488E-82DB-3E1888A52C05}"/>
              </a:ext>
            </a:extLst>
          </p:cNvPr>
          <p:cNvCxnSpPr>
            <a:cxnSpLocks/>
          </p:cNvCxnSpPr>
          <p:nvPr/>
        </p:nvCxnSpPr>
        <p:spPr>
          <a:xfrm flipH="1">
            <a:off x="4848837" y="2030408"/>
            <a:ext cx="64713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六角形 33">
            <a:extLst>
              <a:ext uri="{FF2B5EF4-FFF2-40B4-BE49-F238E27FC236}">
                <a16:creationId xmlns:a16="http://schemas.microsoft.com/office/drawing/2014/main" id="{C727131C-BE21-4A8E-9E1F-846D33805CB3}"/>
              </a:ext>
            </a:extLst>
          </p:cNvPr>
          <p:cNvSpPr/>
          <p:nvPr/>
        </p:nvSpPr>
        <p:spPr>
          <a:xfrm>
            <a:off x="439451" y="1976417"/>
            <a:ext cx="3805378" cy="380889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6659634-3218-40B6-A6FE-0F801FABDC5B}"/>
              </a:ext>
            </a:extLst>
          </p:cNvPr>
          <p:cNvSpPr/>
          <p:nvPr/>
        </p:nvSpPr>
        <p:spPr>
          <a:xfrm>
            <a:off x="200958" y="2355456"/>
            <a:ext cx="8859152" cy="216083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36" name="グループ化 35">
            <a:extLst>
              <a:ext uri="{FF2B5EF4-FFF2-40B4-BE49-F238E27FC236}">
                <a16:creationId xmlns:a16="http://schemas.microsoft.com/office/drawing/2014/main" id="{F6BEE062-B2D3-498F-9928-DFBA2B5AD303}"/>
              </a:ext>
            </a:extLst>
          </p:cNvPr>
          <p:cNvGrpSpPr/>
          <p:nvPr/>
        </p:nvGrpSpPr>
        <p:grpSpPr>
          <a:xfrm>
            <a:off x="1489588" y="6008508"/>
            <a:ext cx="4670393" cy="906820"/>
            <a:chOff x="1174367" y="3817026"/>
            <a:chExt cx="4670393" cy="90682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61CA07CE-A001-4BE9-B154-D2D32F07730F}"/>
                </a:ext>
              </a:extLst>
            </p:cNvPr>
            <p:cNvSpPr txBox="1"/>
            <p:nvPr/>
          </p:nvSpPr>
          <p:spPr>
            <a:xfrm>
              <a:off x="1174367" y="4001908"/>
              <a:ext cx="4670393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ループ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15ED2280-2ED8-4DC9-AF37-A570A544493F}"/>
                </a:ext>
              </a:extLst>
            </p:cNvPr>
            <p:cNvSpPr txBox="1"/>
            <p:nvPr/>
          </p:nvSpPr>
          <p:spPr>
            <a:xfrm>
              <a:off x="4779259" y="4084893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9" name="図 38">
              <a:extLst>
                <a:ext uri="{FF2B5EF4-FFF2-40B4-BE49-F238E27FC236}">
                  <a16:creationId xmlns:a16="http://schemas.microsoft.com/office/drawing/2014/main" id="{A715B391-FC37-41F6-934B-558DE96E6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80664" y="3817026"/>
              <a:ext cx="1712178" cy="906820"/>
            </a:xfrm>
            <a:prstGeom prst="rect">
              <a:avLst/>
            </a:prstGeom>
          </p:spPr>
        </p:pic>
      </p:grp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1E43915E-23BF-45D8-9AE8-4984CFA02437}"/>
              </a:ext>
            </a:extLst>
          </p:cNvPr>
          <p:cNvSpPr txBox="1"/>
          <p:nvPr/>
        </p:nvSpPr>
        <p:spPr>
          <a:xfrm>
            <a:off x="924966" y="1634725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EBC6472B-6F63-4661-A8EE-B75E68B174FC}"/>
              </a:ext>
            </a:extLst>
          </p:cNvPr>
          <p:cNvSpPr txBox="1"/>
          <p:nvPr/>
        </p:nvSpPr>
        <p:spPr>
          <a:xfrm>
            <a:off x="1353944" y="162807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BC27ACE6-F1A4-4BFC-8BEF-074581254C19}"/>
              </a:ext>
            </a:extLst>
          </p:cNvPr>
          <p:cNvSpPr txBox="1"/>
          <p:nvPr/>
        </p:nvSpPr>
        <p:spPr>
          <a:xfrm>
            <a:off x="5022311" y="4766502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1A114F64-EB38-4197-B005-7FEB802B855A}"/>
              </a:ext>
            </a:extLst>
          </p:cNvPr>
          <p:cNvSpPr txBox="1"/>
          <p:nvPr/>
        </p:nvSpPr>
        <p:spPr>
          <a:xfrm>
            <a:off x="5451289" y="475984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60FD7C3-5BB4-4CAF-A606-CF168D6B10E9}"/>
              </a:ext>
            </a:extLst>
          </p:cNvPr>
          <p:cNvSpPr txBox="1"/>
          <p:nvPr/>
        </p:nvSpPr>
        <p:spPr>
          <a:xfrm>
            <a:off x="3609621" y="6024004"/>
            <a:ext cx="3408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35397291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3D2E6F95-6FE6-4FE6-A789-FB624C7D7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2309"/>
            <a:ext cx="9144000" cy="33113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6659634-3218-40B6-A6FE-0F801FABDC5B}"/>
              </a:ext>
            </a:extLst>
          </p:cNvPr>
          <p:cNvSpPr/>
          <p:nvPr/>
        </p:nvSpPr>
        <p:spPr>
          <a:xfrm>
            <a:off x="200958" y="2355456"/>
            <a:ext cx="8859152" cy="216083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9BA5238F-6A33-4B6B-8AAB-62DA9AFCCE44}"/>
              </a:ext>
            </a:extLst>
          </p:cNvPr>
          <p:cNvSpPr txBox="1"/>
          <p:nvPr/>
        </p:nvSpPr>
        <p:spPr>
          <a:xfrm>
            <a:off x="1340197" y="5034520"/>
            <a:ext cx="681878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条件を「≠」に変更して　　　　　　　　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865952CD-2952-4720-BB1E-E0D0C5B54EB1}"/>
              </a:ext>
            </a:extLst>
          </p:cNvPr>
          <p:cNvSpPr txBox="1"/>
          <p:nvPr/>
        </p:nvSpPr>
        <p:spPr>
          <a:xfrm>
            <a:off x="4267398" y="509614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AA190FCB-01C3-4AC1-9098-EA73E7BB94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810" y="5555098"/>
            <a:ext cx="1712178" cy="906820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D1577621-FC28-4001-A48B-C606D2D2668C}"/>
              </a:ext>
            </a:extLst>
          </p:cNvPr>
          <p:cNvSpPr txBox="1"/>
          <p:nvPr/>
        </p:nvSpPr>
        <p:spPr>
          <a:xfrm>
            <a:off x="5800045" y="567275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4F85D37-B481-4DB5-B81C-F3EB40BDB2A9}"/>
              </a:ext>
            </a:extLst>
          </p:cNvPr>
          <p:cNvSpPr txBox="1"/>
          <p:nvPr/>
        </p:nvSpPr>
        <p:spPr>
          <a:xfrm>
            <a:off x="1512001" y="5096144"/>
            <a:ext cx="7071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99F7F93-99BC-4282-A25D-40FC7579CE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05012" y="5220171"/>
            <a:ext cx="1411161" cy="352790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B7F3BEB-5204-4A0A-A31A-E9523178A764}"/>
              </a:ext>
            </a:extLst>
          </p:cNvPr>
          <p:cNvSpPr txBox="1"/>
          <p:nvPr/>
        </p:nvSpPr>
        <p:spPr>
          <a:xfrm>
            <a:off x="1206613" y="5655237"/>
            <a:ext cx="8518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C12470F3-4665-48D9-95C8-097C48AFF130}"/>
              </a:ext>
            </a:extLst>
          </p:cNvPr>
          <p:cNvSpPr txBox="1"/>
          <p:nvPr/>
        </p:nvSpPr>
        <p:spPr>
          <a:xfrm>
            <a:off x="2805012" y="5672752"/>
            <a:ext cx="8518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3BE57FA7-F189-4192-924E-CE10C8C19F1D}"/>
              </a:ext>
            </a:extLst>
          </p:cNvPr>
          <p:cNvSpPr/>
          <p:nvPr/>
        </p:nvSpPr>
        <p:spPr>
          <a:xfrm>
            <a:off x="615353" y="2032432"/>
            <a:ext cx="2580853" cy="266151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977C2A32-D8FE-4703-9C3C-CBF7237C04A5}"/>
              </a:ext>
            </a:extLst>
          </p:cNvPr>
          <p:cNvSpPr/>
          <p:nvPr/>
        </p:nvSpPr>
        <p:spPr>
          <a:xfrm>
            <a:off x="3526083" y="1963231"/>
            <a:ext cx="567745" cy="360519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3069B687-F880-4348-86EB-08D1F33AE978}"/>
              </a:ext>
            </a:extLst>
          </p:cNvPr>
          <p:cNvSpPr/>
          <p:nvPr/>
        </p:nvSpPr>
        <p:spPr>
          <a:xfrm>
            <a:off x="3173002" y="2020736"/>
            <a:ext cx="353081" cy="266151"/>
          </a:xfrm>
          <a:prstGeom prst="roundRect">
            <a:avLst>
              <a:gd name="adj" fmla="val 2878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9D0FCBB5-2966-480A-9907-DDC848DD78C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805012" y="1273384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47" name="直線矢印コネクタ 46">
            <a:extLst>
              <a:ext uri="{FF2B5EF4-FFF2-40B4-BE49-F238E27FC236}">
                <a16:creationId xmlns:a16="http://schemas.microsoft.com/office/drawing/2014/main" id="{76D3B811-02BF-4145-AE82-9E70CB3B1EB6}"/>
              </a:ext>
            </a:extLst>
          </p:cNvPr>
          <p:cNvCxnSpPr>
            <a:cxnSpLocks/>
          </p:cNvCxnSpPr>
          <p:nvPr/>
        </p:nvCxnSpPr>
        <p:spPr>
          <a:xfrm>
            <a:off x="3033816" y="1722110"/>
            <a:ext cx="0" cy="295174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6BB250A-1938-48AD-8340-7D9BFD0444D1}"/>
              </a:ext>
            </a:extLst>
          </p:cNvPr>
          <p:cNvSpPr txBox="1"/>
          <p:nvPr/>
        </p:nvSpPr>
        <p:spPr>
          <a:xfrm>
            <a:off x="924966" y="1634725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2F42E71-3E94-4C9B-95D6-2C8DB90E52BF}"/>
              </a:ext>
            </a:extLst>
          </p:cNvPr>
          <p:cNvSpPr txBox="1"/>
          <p:nvPr/>
        </p:nvSpPr>
        <p:spPr>
          <a:xfrm>
            <a:off x="1353944" y="162807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3CDD1E4A-EB51-4F30-A63C-3853C5A08D6F}"/>
              </a:ext>
            </a:extLst>
          </p:cNvPr>
          <p:cNvSpPr txBox="1"/>
          <p:nvPr/>
        </p:nvSpPr>
        <p:spPr>
          <a:xfrm>
            <a:off x="4384523" y="5572961"/>
            <a:ext cx="3408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33140593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3D2E6F95-6FE6-4FE6-A789-FB624C7D7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2309"/>
            <a:ext cx="9144000" cy="33113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6659634-3218-40B6-A6FE-0F801FABDC5B}"/>
              </a:ext>
            </a:extLst>
          </p:cNvPr>
          <p:cNvSpPr/>
          <p:nvPr/>
        </p:nvSpPr>
        <p:spPr>
          <a:xfrm>
            <a:off x="200958" y="2355456"/>
            <a:ext cx="8859152" cy="216083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3069B687-F880-4348-86EB-08D1F33AE978}"/>
              </a:ext>
            </a:extLst>
          </p:cNvPr>
          <p:cNvSpPr/>
          <p:nvPr/>
        </p:nvSpPr>
        <p:spPr>
          <a:xfrm>
            <a:off x="2172132" y="2020943"/>
            <a:ext cx="353081" cy="266151"/>
          </a:xfrm>
          <a:prstGeom prst="roundRect">
            <a:avLst>
              <a:gd name="adj" fmla="val 28782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5" name="直線矢印コネクタ 24">
            <a:extLst>
              <a:ext uri="{FF2B5EF4-FFF2-40B4-BE49-F238E27FC236}">
                <a16:creationId xmlns:a16="http://schemas.microsoft.com/office/drawing/2014/main" id="{74DBA79A-472A-4B04-A7C1-AA4DBDA5073E}"/>
              </a:ext>
            </a:extLst>
          </p:cNvPr>
          <p:cNvCxnSpPr>
            <a:cxnSpLocks/>
          </p:cNvCxnSpPr>
          <p:nvPr/>
        </p:nvCxnSpPr>
        <p:spPr>
          <a:xfrm>
            <a:off x="2365451" y="1632441"/>
            <a:ext cx="0" cy="3641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図 25">
            <a:extLst>
              <a:ext uri="{FF2B5EF4-FFF2-40B4-BE49-F238E27FC236}">
                <a16:creationId xmlns:a16="http://schemas.microsoft.com/office/drawing/2014/main" id="{62832ECA-D813-4005-ABD0-CDC94265F6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294" y="113433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7C4ADDF-B0F5-413E-A612-11608EA3E950}"/>
              </a:ext>
            </a:extLst>
          </p:cNvPr>
          <p:cNvGrpSpPr/>
          <p:nvPr/>
        </p:nvGrpSpPr>
        <p:grpSpPr>
          <a:xfrm>
            <a:off x="924966" y="4771019"/>
            <a:ext cx="7222496" cy="1131079"/>
            <a:chOff x="201761" y="4881126"/>
            <a:chExt cx="7222496" cy="1131079"/>
          </a:xfrm>
        </p:grpSpPr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2789025-54F8-42BF-AFD3-C7768C99DF44}"/>
                </a:ext>
              </a:extLst>
            </p:cNvPr>
            <p:cNvSpPr txBox="1"/>
            <p:nvPr/>
          </p:nvSpPr>
          <p:spPr>
            <a:xfrm>
              <a:off x="262573" y="4881126"/>
              <a:ext cx="7161684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「エージェント」から　　　　　　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向きを「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34" name="図 33">
              <a:extLst>
                <a:ext uri="{FF2B5EF4-FFF2-40B4-BE49-F238E27FC236}">
                  <a16:creationId xmlns:a16="http://schemas.microsoft.com/office/drawing/2014/main" id="{66871917-2522-487D-B9EB-D8E5E54694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25369" y="5033743"/>
              <a:ext cx="3810330" cy="403895"/>
            </a:xfrm>
            <a:prstGeom prst="rect">
              <a:avLst/>
            </a:prstGeom>
            <a:noFill/>
          </p:spPr>
        </p:pic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E0D10F80-A4D7-4C49-89A7-0E3908C15D1E}"/>
                </a:ext>
              </a:extLst>
            </p:cNvPr>
            <p:cNvSpPr txBox="1"/>
            <p:nvPr/>
          </p:nvSpPr>
          <p:spPr>
            <a:xfrm>
              <a:off x="6632626" y="495621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C41570AF-CBE1-47F6-A3DC-1A3CB732050D}"/>
                </a:ext>
              </a:extLst>
            </p:cNvPr>
            <p:cNvSpPr txBox="1"/>
            <p:nvPr/>
          </p:nvSpPr>
          <p:spPr>
            <a:xfrm>
              <a:off x="1104387" y="5505994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08A8D5A6-E8B8-40C9-BE5A-DE0F7D8CCD05}"/>
                </a:ext>
              </a:extLst>
            </p:cNvPr>
            <p:cNvSpPr txBox="1"/>
            <p:nvPr/>
          </p:nvSpPr>
          <p:spPr>
            <a:xfrm>
              <a:off x="1810082" y="5505994"/>
              <a:ext cx="70732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BFCDA006-6F22-4EEE-9F2B-3BE7DE29DF7D}"/>
                </a:ext>
              </a:extLst>
            </p:cNvPr>
            <p:cNvSpPr txBox="1"/>
            <p:nvPr/>
          </p:nvSpPr>
          <p:spPr>
            <a:xfrm>
              <a:off x="201761" y="549930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む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97AF562B-465A-4F15-ABD9-9F7DA93D764F}"/>
              </a:ext>
            </a:extLst>
          </p:cNvPr>
          <p:cNvSpPr/>
          <p:nvPr/>
        </p:nvSpPr>
        <p:spPr>
          <a:xfrm>
            <a:off x="3511224" y="1988538"/>
            <a:ext cx="589015" cy="34486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9" name="図 48">
            <a:extLst>
              <a:ext uri="{FF2B5EF4-FFF2-40B4-BE49-F238E27FC236}">
                <a16:creationId xmlns:a16="http://schemas.microsoft.com/office/drawing/2014/main" id="{5022A0FD-866B-4A4A-9D40-220D7E8EBB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988346" y="965671"/>
            <a:ext cx="2654736" cy="1253789"/>
          </a:xfrm>
          <a:prstGeom prst="rect">
            <a:avLst/>
          </a:prstGeom>
        </p:spPr>
      </p:pic>
      <p:pic>
        <p:nvPicPr>
          <p:cNvPr id="50" name="図 49">
            <a:extLst>
              <a:ext uri="{FF2B5EF4-FFF2-40B4-BE49-F238E27FC236}">
                <a16:creationId xmlns:a16="http://schemas.microsoft.com/office/drawing/2014/main" id="{5EDB6A50-5721-4F51-A6C9-48904B655A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7916" y="1112005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51" name="直線矢印コネクタ 50">
            <a:extLst>
              <a:ext uri="{FF2B5EF4-FFF2-40B4-BE49-F238E27FC236}">
                <a16:creationId xmlns:a16="http://schemas.microsoft.com/office/drawing/2014/main" id="{97533D39-D800-405B-803F-DBFADC79E7F8}"/>
              </a:ext>
            </a:extLst>
          </p:cNvPr>
          <p:cNvCxnSpPr>
            <a:cxnSpLocks/>
          </p:cNvCxnSpPr>
          <p:nvPr/>
        </p:nvCxnSpPr>
        <p:spPr>
          <a:xfrm>
            <a:off x="3741278" y="1566914"/>
            <a:ext cx="1466" cy="4084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BB7E89B5-A3AF-4197-9F0F-AE67BE279721}"/>
              </a:ext>
            </a:extLst>
          </p:cNvPr>
          <p:cNvSpPr txBox="1"/>
          <p:nvPr/>
        </p:nvSpPr>
        <p:spPr>
          <a:xfrm>
            <a:off x="900170" y="5802141"/>
            <a:ext cx="900626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を選び、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鉄のブロック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A2FD48D8-484B-4591-9C7C-C2270D28C2F1}"/>
              </a:ext>
            </a:extLst>
          </p:cNvPr>
          <p:cNvSpPr txBox="1"/>
          <p:nvPr/>
        </p:nvSpPr>
        <p:spPr>
          <a:xfrm>
            <a:off x="4058372" y="588960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02E1BE20-FD77-4F2C-B8FB-A821F002F073}"/>
              </a:ext>
            </a:extLst>
          </p:cNvPr>
          <p:cNvSpPr txBox="1"/>
          <p:nvPr/>
        </p:nvSpPr>
        <p:spPr>
          <a:xfrm>
            <a:off x="7485975" y="5909589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8A41B2D9-81F4-4E86-AF0D-31368D8C90B0}"/>
              </a:ext>
            </a:extLst>
          </p:cNvPr>
          <p:cNvSpPr txBox="1"/>
          <p:nvPr/>
        </p:nvSpPr>
        <p:spPr>
          <a:xfrm>
            <a:off x="4728647" y="5889601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7" name="図 56">
            <a:extLst>
              <a:ext uri="{FF2B5EF4-FFF2-40B4-BE49-F238E27FC236}">
                <a16:creationId xmlns:a16="http://schemas.microsoft.com/office/drawing/2014/main" id="{A43EA3EB-B7F2-4784-9575-577FAA50E8A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06371" y="5892329"/>
            <a:ext cx="922100" cy="533446"/>
          </a:xfrm>
          <a:prstGeom prst="rect">
            <a:avLst/>
          </a:prstGeom>
        </p:spPr>
      </p:pic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EF2C5E64-6D7F-4456-A77F-4DB935FDA8BB}"/>
              </a:ext>
            </a:extLst>
          </p:cNvPr>
          <p:cNvSpPr txBox="1"/>
          <p:nvPr/>
        </p:nvSpPr>
        <p:spPr>
          <a:xfrm>
            <a:off x="5641443" y="5897990"/>
            <a:ext cx="5170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てつ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2A3D30A-9DDE-42AE-8DCF-B5B36D01B166}"/>
              </a:ext>
            </a:extLst>
          </p:cNvPr>
          <p:cNvSpPr txBox="1"/>
          <p:nvPr/>
        </p:nvSpPr>
        <p:spPr>
          <a:xfrm>
            <a:off x="924966" y="1634725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24C3BBB7-F9C3-48E2-B061-E1F23DEBDA7C}"/>
              </a:ext>
            </a:extLst>
          </p:cNvPr>
          <p:cNvSpPr txBox="1"/>
          <p:nvPr/>
        </p:nvSpPr>
        <p:spPr>
          <a:xfrm>
            <a:off x="1353944" y="162807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E337FF3-791B-4803-A7C6-5374D4B819A6}"/>
              </a:ext>
            </a:extLst>
          </p:cNvPr>
          <p:cNvSpPr txBox="1"/>
          <p:nvPr/>
        </p:nvSpPr>
        <p:spPr>
          <a:xfrm>
            <a:off x="2079322" y="1981834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ECC1A006-602A-4474-8708-3A98CAE7723B}"/>
              </a:ext>
            </a:extLst>
          </p:cNvPr>
          <p:cNvSpPr txBox="1"/>
          <p:nvPr/>
        </p:nvSpPr>
        <p:spPr>
          <a:xfrm>
            <a:off x="2527754" y="1981623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00BCABD2-9007-4BC3-AC7E-1756D21F5819}"/>
              </a:ext>
            </a:extLst>
          </p:cNvPr>
          <p:cNvSpPr txBox="1"/>
          <p:nvPr/>
        </p:nvSpPr>
        <p:spPr>
          <a:xfrm>
            <a:off x="5720688" y="4909060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E3715A4-A82E-461F-90E3-B16B920E988B}"/>
              </a:ext>
            </a:extLst>
          </p:cNvPr>
          <p:cNvSpPr txBox="1"/>
          <p:nvPr/>
        </p:nvSpPr>
        <p:spPr>
          <a:xfrm>
            <a:off x="6355694" y="4909060"/>
            <a:ext cx="6089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85F33B9-2698-490F-B05B-CF18E6020B02}"/>
              </a:ext>
            </a:extLst>
          </p:cNvPr>
          <p:cNvSpPr txBox="1"/>
          <p:nvPr/>
        </p:nvSpPr>
        <p:spPr>
          <a:xfrm>
            <a:off x="6490730" y="1234917"/>
            <a:ext cx="37985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てつ</a:t>
            </a:r>
          </a:p>
        </p:txBody>
      </p:sp>
    </p:spTree>
    <p:extLst>
      <p:ext uri="{BB962C8B-B14F-4D97-AF65-F5344CB8AC3E}">
        <p14:creationId xmlns:p14="http://schemas.microsoft.com/office/powerpoint/2010/main" val="419505029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3D2E6F95-6FE6-4FE6-A789-FB624C7D7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2309"/>
            <a:ext cx="9144000" cy="33113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6659634-3218-40B6-A6FE-0F801FABDC5B}"/>
              </a:ext>
            </a:extLst>
          </p:cNvPr>
          <p:cNvSpPr/>
          <p:nvPr/>
        </p:nvSpPr>
        <p:spPr>
          <a:xfrm>
            <a:off x="200958" y="3262504"/>
            <a:ext cx="8859152" cy="125378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2" name="六角形 31">
            <a:extLst>
              <a:ext uri="{FF2B5EF4-FFF2-40B4-BE49-F238E27FC236}">
                <a16:creationId xmlns:a16="http://schemas.microsoft.com/office/drawing/2014/main" id="{01B629F9-41E5-422D-AB3C-1C88BE99F353}"/>
              </a:ext>
            </a:extLst>
          </p:cNvPr>
          <p:cNvSpPr/>
          <p:nvPr/>
        </p:nvSpPr>
        <p:spPr>
          <a:xfrm>
            <a:off x="576674" y="2407152"/>
            <a:ext cx="3902762" cy="352338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六角形 32">
            <a:extLst>
              <a:ext uri="{FF2B5EF4-FFF2-40B4-BE49-F238E27FC236}">
                <a16:creationId xmlns:a16="http://schemas.microsoft.com/office/drawing/2014/main" id="{E42BC5AD-B061-43FC-93D5-1D0EF26DBD5C}"/>
              </a:ext>
            </a:extLst>
          </p:cNvPr>
          <p:cNvSpPr/>
          <p:nvPr/>
        </p:nvSpPr>
        <p:spPr>
          <a:xfrm>
            <a:off x="4966139" y="2407152"/>
            <a:ext cx="3902762" cy="352338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FB591D45-1F17-48F9-9D50-0486B6F46E43}"/>
              </a:ext>
            </a:extLst>
          </p:cNvPr>
          <p:cNvSpPr/>
          <p:nvPr/>
        </p:nvSpPr>
        <p:spPr>
          <a:xfrm>
            <a:off x="307747" y="2793504"/>
            <a:ext cx="1680443" cy="35233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9D632359-2036-4FCF-B82C-2432F1D073F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048007" y="1494179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088DFF44-0648-4BAD-9C37-33BA51980F5C}"/>
              </a:ext>
            </a:extLst>
          </p:cNvPr>
          <p:cNvCxnSpPr>
            <a:cxnSpLocks/>
          </p:cNvCxnSpPr>
          <p:nvPr/>
        </p:nvCxnSpPr>
        <p:spPr>
          <a:xfrm>
            <a:off x="5259612" y="1970898"/>
            <a:ext cx="0" cy="37199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17E58F57-D978-4937-8D24-FB4AFCB5EED3}"/>
              </a:ext>
            </a:extLst>
          </p:cNvPr>
          <p:cNvGrpSpPr/>
          <p:nvPr/>
        </p:nvGrpSpPr>
        <p:grpSpPr>
          <a:xfrm>
            <a:off x="1447155" y="4790047"/>
            <a:ext cx="3839260" cy="844520"/>
            <a:chOff x="2068638" y="2348702"/>
            <a:chExt cx="3839260" cy="844520"/>
          </a:xfrm>
        </p:grpSpPr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D3DDF64C-20CB-42B7-B419-3C0B2B063C56}"/>
                </a:ext>
              </a:extLst>
            </p:cNvPr>
            <p:cNvSpPr txBox="1"/>
            <p:nvPr/>
          </p:nvSpPr>
          <p:spPr>
            <a:xfrm>
              <a:off x="2068638" y="2427006"/>
              <a:ext cx="38392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F17F5CB9-E2B4-4932-A76F-AE47F5E7733B}"/>
                </a:ext>
              </a:extLst>
            </p:cNvPr>
            <p:cNvSpPr txBox="1"/>
            <p:nvPr/>
          </p:nvSpPr>
          <p:spPr>
            <a:xfrm>
              <a:off x="2280100" y="2495959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A672DBE0-02F0-40D5-B46C-34FC8F5FB54B}"/>
                </a:ext>
              </a:extLst>
            </p:cNvPr>
            <p:cNvSpPr txBox="1"/>
            <p:nvPr/>
          </p:nvSpPr>
          <p:spPr>
            <a:xfrm>
              <a:off x="4999052" y="247855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1" name="図 60">
              <a:extLst>
                <a:ext uri="{FF2B5EF4-FFF2-40B4-BE49-F238E27FC236}">
                  <a16:creationId xmlns:a16="http://schemas.microsoft.com/office/drawing/2014/main" id="{AC0CAEA5-CFB1-493F-BE57-2175DB1EF43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01971" y="2348702"/>
              <a:ext cx="1220548" cy="844520"/>
            </a:xfrm>
            <a:prstGeom prst="rect">
              <a:avLst/>
            </a:prstGeom>
          </p:spPr>
        </p:pic>
      </p:grpSp>
      <p:grpSp>
        <p:nvGrpSpPr>
          <p:cNvPr id="62" name="グループ化 61">
            <a:extLst>
              <a:ext uri="{FF2B5EF4-FFF2-40B4-BE49-F238E27FC236}">
                <a16:creationId xmlns:a16="http://schemas.microsoft.com/office/drawing/2014/main" id="{98C2E751-F552-423A-889A-98BD1CA2495C}"/>
              </a:ext>
            </a:extLst>
          </p:cNvPr>
          <p:cNvGrpSpPr/>
          <p:nvPr/>
        </p:nvGrpSpPr>
        <p:grpSpPr>
          <a:xfrm>
            <a:off x="1447155" y="5640525"/>
            <a:ext cx="6772425" cy="844520"/>
            <a:chOff x="2171107" y="5666913"/>
            <a:chExt cx="6772425" cy="844520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A5DA8AAD-0166-48BC-B710-FBCC7BE51804}"/>
                </a:ext>
              </a:extLst>
            </p:cNvPr>
            <p:cNvSpPr txBox="1"/>
            <p:nvPr/>
          </p:nvSpPr>
          <p:spPr>
            <a:xfrm>
              <a:off x="2171107" y="5745644"/>
              <a:ext cx="67724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9412F4BC-FD71-4268-BF5B-4C754EAD43C8}"/>
                </a:ext>
              </a:extLst>
            </p:cNvPr>
            <p:cNvSpPr txBox="1"/>
            <p:nvPr/>
          </p:nvSpPr>
          <p:spPr>
            <a:xfrm>
              <a:off x="2382570" y="5814597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CD804A1D-29A2-4776-93DC-D9FB235BF283}"/>
                </a:ext>
              </a:extLst>
            </p:cNvPr>
            <p:cNvSpPr txBox="1"/>
            <p:nvPr/>
          </p:nvSpPr>
          <p:spPr>
            <a:xfrm>
              <a:off x="5546016" y="581459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97A6C749-D954-45E9-B3CA-BF3C10761DAF}"/>
                </a:ext>
              </a:extLst>
            </p:cNvPr>
            <p:cNvSpPr txBox="1"/>
            <p:nvPr/>
          </p:nvSpPr>
          <p:spPr>
            <a:xfrm>
              <a:off x="7581212" y="582658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7" name="図 66">
              <a:extLst>
                <a:ext uri="{FF2B5EF4-FFF2-40B4-BE49-F238E27FC236}">
                  <a16:creationId xmlns:a16="http://schemas.microsoft.com/office/drawing/2014/main" id="{399379F3-553E-44C1-8EBA-75711DF45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313381" y="5666913"/>
              <a:ext cx="1220548" cy="844520"/>
            </a:xfrm>
            <a:prstGeom prst="rect">
              <a:avLst/>
            </a:prstGeom>
          </p:spPr>
        </p:pic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A67D24D-3410-4626-996D-EBE0C75919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90024" y="5866416"/>
              <a:ext cx="1783235" cy="411516"/>
            </a:xfrm>
            <a:prstGeom prst="rect">
              <a:avLst/>
            </a:prstGeom>
          </p:spPr>
        </p:pic>
      </p:grp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5323596-9410-4905-9D54-C9AD503FD747}"/>
              </a:ext>
            </a:extLst>
          </p:cNvPr>
          <p:cNvSpPr txBox="1"/>
          <p:nvPr/>
        </p:nvSpPr>
        <p:spPr>
          <a:xfrm>
            <a:off x="924966" y="1634725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3B200D3-FA6E-4935-BB4E-A96B1C5AD712}"/>
              </a:ext>
            </a:extLst>
          </p:cNvPr>
          <p:cNvSpPr txBox="1"/>
          <p:nvPr/>
        </p:nvSpPr>
        <p:spPr>
          <a:xfrm>
            <a:off x="1353944" y="162807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77B939C-723A-4F8E-A34B-8A622307E7C6}"/>
              </a:ext>
            </a:extLst>
          </p:cNvPr>
          <p:cNvSpPr txBox="1"/>
          <p:nvPr/>
        </p:nvSpPr>
        <p:spPr>
          <a:xfrm>
            <a:off x="2079322" y="1981834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F2CCE70-5500-4191-A73E-28FAA64FDE02}"/>
              </a:ext>
            </a:extLst>
          </p:cNvPr>
          <p:cNvSpPr txBox="1"/>
          <p:nvPr/>
        </p:nvSpPr>
        <p:spPr>
          <a:xfrm>
            <a:off x="2527754" y="1981623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68108B16-69A7-46E3-B54F-B186B08ED109}"/>
              </a:ext>
            </a:extLst>
          </p:cNvPr>
          <p:cNvSpPr txBox="1"/>
          <p:nvPr/>
        </p:nvSpPr>
        <p:spPr>
          <a:xfrm>
            <a:off x="3360522" y="4772906"/>
            <a:ext cx="3408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5A95EB8D-1474-461E-A9D5-45C396F2C031}"/>
              </a:ext>
            </a:extLst>
          </p:cNvPr>
          <p:cNvSpPr txBox="1"/>
          <p:nvPr/>
        </p:nvSpPr>
        <p:spPr>
          <a:xfrm>
            <a:off x="5965023" y="5626196"/>
            <a:ext cx="3408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342962428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3D2E6F95-6FE6-4FE6-A789-FB624C7D7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2309"/>
            <a:ext cx="9144000" cy="33113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6659634-3218-40B6-A6FE-0F801FABDC5B}"/>
              </a:ext>
            </a:extLst>
          </p:cNvPr>
          <p:cNvSpPr/>
          <p:nvPr/>
        </p:nvSpPr>
        <p:spPr>
          <a:xfrm>
            <a:off x="200958" y="3262504"/>
            <a:ext cx="8859152" cy="125378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FB591D45-1F17-48F9-9D50-0486B6F46E43}"/>
              </a:ext>
            </a:extLst>
          </p:cNvPr>
          <p:cNvSpPr/>
          <p:nvPr/>
        </p:nvSpPr>
        <p:spPr>
          <a:xfrm>
            <a:off x="307747" y="2793504"/>
            <a:ext cx="1680443" cy="35233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9634251E-0AB2-46C8-BFE5-BFB3CED130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3443425" y="1288770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78C01A42-A4F7-4CFF-8CE5-B186A0C03291}"/>
              </a:ext>
            </a:extLst>
          </p:cNvPr>
          <p:cNvCxnSpPr>
            <a:cxnSpLocks/>
          </p:cNvCxnSpPr>
          <p:nvPr/>
        </p:nvCxnSpPr>
        <p:spPr>
          <a:xfrm flipH="1">
            <a:off x="3606935" y="1774250"/>
            <a:ext cx="11225" cy="72165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四角形: 角を丸くする 30">
            <a:extLst>
              <a:ext uri="{FF2B5EF4-FFF2-40B4-BE49-F238E27FC236}">
                <a16:creationId xmlns:a16="http://schemas.microsoft.com/office/drawing/2014/main" id="{EEAB3003-EDD0-4E5C-A99F-BB54C0FB363F}"/>
              </a:ext>
            </a:extLst>
          </p:cNvPr>
          <p:cNvSpPr/>
          <p:nvPr/>
        </p:nvSpPr>
        <p:spPr>
          <a:xfrm>
            <a:off x="3694113" y="2438082"/>
            <a:ext cx="540315" cy="331413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973750C7-81EF-4408-84BC-44B6012912DF}"/>
              </a:ext>
            </a:extLst>
          </p:cNvPr>
          <p:cNvSpPr/>
          <p:nvPr/>
        </p:nvSpPr>
        <p:spPr>
          <a:xfrm>
            <a:off x="8021968" y="2428425"/>
            <a:ext cx="540315" cy="331413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61C3242B-CACE-4AB6-AEAF-62CDCB1FFBBB}"/>
              </a:ext>
            </a:extLst>
          </p:cNvPr>
          <p:cNvCxnSpPr>
            <a:cxnSpLocks/>
            <a:stCxn id="37" idx="2"/>
          </p:cNvCxnSpPr>
          <p:nvPr/>
        </p:nvCxnSpPr>
        <p:spPr>
          <a:xfrm>
            <a:off x="2659215" y="1774250"/>
            <a:ext cx="2614" cy="68778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図 36">
            <a:extLst>
              <a:ext uri="{FF2B5EF4-FFF2-40B4-BE49-F238E27FC236}">
                <a16:creationId xmlns:a16="http://schemas.microsoft.com/office/drawing/2014/main" id="{8F855526-249B-4434-8858-898D317F90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12058" y="1301907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377B6298-2860-4F38-95F1-AFB28F5BB0AA}"/>
              </a:ext>
            </a:extLst>
          </p:cNvPr>
          <p:cNvSpPr/>
          <p:nvPr/>
        </p:nvSpPr>
        <p:spPr>
          <a:xfrm>
            <a:off x="2333357" y="2444605"/>
            <a:ext cx="351100" cy="30220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990CEE5F-C21E-4CE6-A3D1-0505D68BC06A}"/>
              </a:ext>
            </a:extLst>
          </p:cNvPr>
          <p:cNvSpPr/>
          <p:nvPr/>
        </p:nvSpPr>
        <p:spPr>
          <a:xfrm>
            <a:off x="6708425" y="2440229"/>
            <a:ext cx="351100" cy="30220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6A081477-3B4D-4CE6-ABFA-93E1FA2A894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634572" y="1562251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45" name="直線矢印コネクタ 44">
            <a:extLst>
              <a:ext uri="{FF2B5EF4-FFF2-40B4-BE49-F238E27FC236}">
                <a16:creationId xmlns:a16="http://schemas.microsoft.com/office/drawing/2014/main" id="{A8963CDE-BE14-4879-9FF0-89540D7B1393}"/>
              </a:ext>
            </a:extLst>
          </p:cNvPr>
          <p:cNvCxnSpPr>
            <a:cxnSpLocks/>
          </p:cNvCxnSpPr>
          <p:nvPr/>
        </p:nvCxnSpPr>
        <p:spPr>
          <a:xfrm>
            <a:off x="7864839" y="2027187"/>
            <a:ext cx="0" cy="41939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1DB828B6-0918-42D6-AA68-345B5F728660}"/>
              </a:ext>
            </a:extLst>
          </p:cNvPr>
          <p:cNvCxnSpPr>
            <a:cxnSpLocks/>
          </p:cNvCxnSpPr>
          <p:nvPr/>
        </p:nvCxnSpPr>
        <p:spPr>
          <a:xfrm>
            <a:off x="6891279" y="2052950"/>
            <a:ext cx="0" cy="36413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8" name="図 47">
            <a:extLst>
              <a:ext uri="{FF2B5EF4-FFF2-40B4-BE49-F238E27FC236}">
                <a16:creationId xmlns:a16="http://schemas.microsoft.com/office/drawing/2014/main" id="{BF5B274A-C40C-44C9-9159-69C0FE5F75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4122" y="1554844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47EB5EB-1516-4994-BC86-65155955C7F6}"/>
              </a:ext>
            </a:extLst>
          </p:cNvPr>
          <p:cNvSpPr txBox="1"/>
          <p:nvPr/>
        </p:nvSpPr>
        <p:spPr>
          <a:xfrm>
            <a:off x="1007751" y="5529096"/>
            <a:ext cx="747028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1" name="図 50">
            <a:extLst>
              <a:ext uri="{FF2B5EF4-FFF2-40B4-BE49-F238E27FC236}">
                <a16:creationId xmlns:a16="http://schemas.microsoft.com/office/drawing/2014/main" id="{3C5CACB5-E2B3-438F-8E55-20269DCDC2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6857" y="5693819"/>
            <a:ext cx="3810330" cy="403895"/>
          </a:xfrm>
          <a:prstGeom prst="rect">
            <a:avLst/>
          </a:prstGeom>
          <a:noFill/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FAD84C89-9156-4D12-BDE8-D88647B61EB4}"/>
              </a:ext>
            </a:extLst>
          </p:cNvPr>
          <p:cNvSpPr txBox="1"/>
          <p:nvPr/>
        </p:nvSpPr>
        <p:spPr>
          <a:xfrm>
            <a:off x="7383094" y="562306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9560662D-69C7-4300-B065-E594A434D401}"/>
              </a:ext>
            </a:extLst>
          </p:cNvPr>
          <p:cNvSpPr txBox="1"/>
          <p:nvPr/>
        </p:nvSpPr>
        <p:spPr>
          <a:xfrm>
            <a:off x="1855833" y="613621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7A913DD-6B27-43D5-8334-1D59A0918DBD}"/>
              </a:ext>
            </a:extLst>
          </p:cNvPr>
          <p:cNvSpPr txBox="1"/>
          <p:nvPr/>
        </p:nvSpPr>
        <p:spPr>
          <a:xfrm>
            <a:off x="2579407" y="6136219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35BBC94D-4DAD-465B-876B-0094212CB548}"/>
              </a:ext>
            </a:extLst>
          </p:cNvPr>
          <p:cNvSpPr txBox="1"/>
          <p:nvPr/>
        </p:nvSpPr>
        <p:spPr>
          <a:xfrm>
            <a:off x="953207" y="612952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EEA0FE8C-EEB3-4358-A395-6A76B6851172}"/>
              </a:ext>
            </a:extLst>
          </p:cNvPr>
          <p:cNvGrpSpPr/>
          <p:nvPr/>
        </p:nvGrpSpPr>
        <p:grpSpPr>
          <a:xfrm>
            <a:off x="946136" y="5044301"/>
            <a:ext cx="6835806" cy="577081"/>
            <a:chOff x="2147804" y="3916583"/>
            <a:chExt cx="6835806" cy="577081"/>
          </a:xfrm>
        </p:grpSpPr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97213E2B-5A59-4ABD-BFD4-295905055958}"/>
                </a:ext>
              </a:extLst>
            </p:cNvPr>
            <p:cNvSpPr txBox="1"/>
            <p:nvPr/>
          </p:nvSpPr>
          <p:spPr>
            <a:xfrm>
              <a:off x="2147804" y="3916583"/>
              <a:ext cx="683580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F00CB7C9-BF32-4AB3-BA98-BA0C65281F28}"/>
                </a:ext>
              </a:extLst>
            </p:cNvPr>
            <p:cNvSpPr txBox="1"/>
            <p:nvPr/>
          </p:nvSpPr>
          <p:spPr>
            <a:xfrm>
              <a:off x="2359266" y="3985536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A705C61-6FE1-45F0-A588-FCBFB4342D22}"/>
                </a:ext>
              </a:extLst>
            </p:cNvPr>
            <p:cNvSpPr txBox="1"/>
            <p:nvPr/>
          </p:nvSpPr>
          <p:spPr>
            <a:xfrm>
              <a:off x="5299768" y="398902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F3F54693-F304-4A04-959B-351FD2FC43A7}"/>
                </a:ext>
              </a:extLst>
            </p:cNvPr>
            <p:cNvSpPr txBox="1"/>
            <p:nvPr/>
          </p:nvSpPr>
          <p:spPr>
            <a:xfrm>
              <a:off x="7787600" y="398497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2" name="図 71">
              <a:extLst>
                <a:ext uri="{FF2B5EF4-FFF2-40B4-BE49-F238E27FC236}">
                  <a16:creationId xmlns:a16="http://schemas.microsoft.com/office/drawing/2014/main" id="{6510AFED-18B2-41FB-8E28-53BBEBC11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19895" y="4082012"/>
              <a:ext cx="1585097" cy="396274"/>
            </a:xfrm>
            <a:prstGeom prst="rect">
              <a:avLst/>
            </a:prstGeom>
          </p:spPr>
        </p:pic>
        <p:pic>
          <p:nvPicPr>
            <p:cNvPr id="73" name="図 72">
              <a:extLst>
                <a:ext uri="{FF2B5EF4-FFF2-40B4-BE49-F238E27FC236}">
                  <a16:creationId xmlns:a16="http://schemas.microsoft.com/office/drawing/2014/main" id="{91255322-6BBA-4CF8-BDD5-580D4D980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975070" y="4042090"/>
              <a:ext cx="1783235" cy="411516"/>
            </a:xfrm>
            <a:prstGeom prst="rect">
              <a:avLst/>
            </a:prstGeom>
          </p:spPr>
        </p:pic>
      </p:grp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89CEB242-2D52-4A49-9EA5-EBC06A5689FB}"/>
              </a:ext>
            </a:extLst>
          </p:cNvPr>
          <p:cNvSpPr txBox="1"/>
          <p:nvPr/>
        </p:nvSpPr>
        <p:spPr>
          <a:xfrm>
            <a:off x="924966" y="1634725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A4D9058-7338-4630-87E3-1D50F502C655}"/>
              </a:ext>
            </a:extLst>
          </p:cNvPr>
          <p:cNvSpPr txBox="1"/>
          <p:nvPr/>
        </p:nvSpPr>
        <p:spPr>
          <a:xfrm>
            <a:off x="1353944" y="162807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5448298F-A573-4D03-9380-9F25A149B06A}"/>
              </a:ext>
            </a:extLst>
          </p:cNvPr>
          <p:cNvSpPr txBox="1"/>
          <p:nvPr/>
        </p:nvSpPr>
        <p:spPr>
          <a:xfrm>
            <a:off x="2079322" y="1981834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57082B35-7EAD-4384-BDA5-5B09E8797044}"/>
              </a:ext>
            </a:extLst>
          </p:cNvPr>
          <p:cNvSpPr txBox="1"/>
          <p:nvPr/>
        </p:nvSpPr>
        <p:spPr>
          <a:xfrm>
            <a:off x="2527754" y="1981623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593E187-C42D-408B-8586-EC8EE2D6CD1B}"/>
              </a:ext>
            </a:extLst>
          </p:cNvPr>
          <p:cNvSpPr txBox="1"/>
          <p:nvPr/>
        </p:nvSpPr>
        <p:spPr>
          <a:xfrm>
            <a:off x="2219247" y="24118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9FEC5A77-3BBB-4975-BBE0-EDE0EB25D3F4}"/>
              </a:ext>
            </a:extLst>
          </p:cNvPr>
          <p:cNvSpPr txBox="1"/>
          <p:nvPr/>
        </p:nvSpPr>
        <p:spPr>
          <a:xfrm>
            <a:off x="2667679" y="2411647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BDAF0C57-B00F-4400-8D3F-94DA3B635B30}"/>
              </a:ext>
            </a:extLst>
          </p:cNvPr>
          <p:cNvSpPr txBox="1"/>
          <p:nvPr/>
        </p:nvSpPr>
        <p:spPr>
          <a:xfrm>
            <a:off x="6575444" y="24236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CCD2492-7B9D-465F-9BAB-932D7BC8E53E}"/>
              </a:ext>
            </a:extLst>
          </p:cNvPr>
          <p:cNvSpPr txBox="1"/>
          <p:nvPr/>
        </p:nvSpPr>
        <p:spPr>
          <a:xfrm>
            <a:off x="7023876" y="2423447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3392A711-A07C-48C2-B167-600227DDED12}"/>
              </a:ext>
            </a:extLst>
          </p:cNvPr>
          <p:cNvSpPr txBox="1"/>
          <p:nvPr/>
        </p:nvSpPr>
        <p:spPr>
          <a:xfrm>
            <a:off x="5696484" y="567794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C04207E0-3D03-4EF1-923D-92FF2B21B4CB}"/>
              </a:ext>
            </a:extLst>
          </p:cNvPr>
          <p:cNvSpPr txBox="1"/>
          <p:nvPr/>
        </p:nvSpPr>
        <p:spPr>
          <a:xfrm>
            <a:off x="6331490" y="5677946"/>
            <a:ext cx="6089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106389183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3D2E6F95-6FE6-4FE6-A789-FB624C7D7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2309"/>
            <a:ext cx="9144000" cy="33113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6659634-3218-40B6-A6FE-0F801FABDC5B}"/>
              </a:ext>
            </a:extLst>
          </p:cNvPr>
          <p:cNvSpPr/>
          <p:nvPr/>
        </p:nvSpPr>
        <p:spPr>
          <a:xfrm>
            <a:off x="200958" y="3262504"/>
            <a:ext cx="8859152" cy="125378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FB591D45-1F17-48F9-9D50-0486B6F46E43}"/>
              </a:ext>
            </a:extLst>
          </p:cNvPr>
          <p:cNvSpPr/>
          <p:nvPr/>
        </p:nvSpPr>
        <p:spPr>
          <a:xfrm>
            <a:off x="307747" y="2793504"/>
            <a:ext cx="1680443" cy="352338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DBF76BF7-4CD0-448F-9696-E84933F399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9664" y="1319032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E58416D3-6CBD-4B19-A986-32A584290EB4}"/>
              </a:ext>
            </a:extLst>
          </p:cNvPr>
          <p:cNvCxnSpPr>
            <a:cxnSpLocks/>
            <a:stCxn id="42" idx="2"/>
          </p:cNvCxnSpPr>
          <p:nvPr/>
        </p:nvCxnSpPr>
        <p:spPr>
          <a:xfrm flipH="1">
            <a:off x="3979023" y="1776232"/>
            <a:ext cx="4004" cy="6750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A1A09799-094E-410F-9305-F85393EE1D5A}"/>
              </a:ext>
            </a:extLst>
          </p:cNvPr>
          <p:cNvSpPr/>
          <p:nvPr/>
        </p:nvSpPr>
        <p:spPr>
          <a:xfrm>
            <a:off x="3659507" y="2421041"/>
            <a:ext cx="589015" cy="34486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C6A77C60-1B06-4B3C-BAC5-70D9D2AA9A59}"/>
              </a:ext>
            </a:extLst>
          </p:cNvPr>
          <p:cNvSpPr/>
          <p:nvPr/>
        </p:nvSpPr>
        <p:spPr>
          <a:xfrm>
            <a:off x="8032890" y="2424165"/>
            <a:ext cx="589015" cy="34486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59" name="図 58">
            <a:extLst>
              <a:ext uri="{FF2B5EF4-FFF2-40B4-BE49-F238E27FC236}">
                <a16:creationId xmlns:a16="http://schemas.microsoft.com/office/drawing/2014/main" id="{A9576AD4-01AF-4F75-ACCA-906D43B38C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582" y="1547632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60" name="直線矢印コネクタ 59">
            <a:extLst>
              <a:ext uri="{FF2B5EF4-FFF2-40B4-BE49-F238E27FC236}">
                <a16:creationId xmlns:a16="http://schemas.microsoft.com/office/drawing/2014/main" id="{B85DF442-A57C-4CEB-805E-0251C7752BC1}"/>
              </a:ext>
            </a:extLst>
          </p:cNvPr>
          <p:cNvCxnSpPr>
            <a:cxnSpLocks/>
          </p:cNvCxnSpPr>
          <p:nvPr/>
        </p:nvCxnSpPr>
        <p:spPr>
          <a:xfrm>
            <a:off x="8262944" y="2002541"/>
            <a:ext cx="1466" cy="40845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" name="図 60">
            <a:extLst>
              <a:ext uri="{FF2B5EF4-FFF2-40B4-BE49-F238E27FC236}">
                <a16:creationId xmlns:a16="http://schemas.microsoft.com/office/drawing/2014/main" id="{BE72A240-BC12-48E0-BDC5-B8FBF44F961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2704681" y="2974731"/>
            <a:ext cx="2654736" cy="1249915"/>
          </a:xfrm>
          <a:prstGeom prst="rect">
            <a:avLst/>
          </a:prstGeom>
        </p:spPr>
      </p:pic>
      <p:pic>
        <p:nvPicPr>
          <p:cNvPr id="62" name="図 61">
            <a:extLst>
              <a:ext uri="{FF2B5EF4-FFF2-40B4-BE49-F238E27FC236}">
                <a16:creationId xmlns:a16="http://schemas.microsoft.com/office/drawing/2014/main" id="{ADD9F50C-F104-498B-8B34-DB1BEE48AA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4906" y="3018738"/>
            <a:ext cx="2738765" cy="1161900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A0BA47D-20E8-4D00-8E39-CF076D903400}"/>
              </a:ext>
            </a:extLst>
          </p:cNvPr>
          <p:cNvSpPr txBox="1"/>
          <p:nvPr/>
        </p:nvSpPr>
        <p:spPr>
          <a:xfrm>
            <a:off x="900170" y="4960160"/>
            <a:ext cx="7477068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種類をそれぞれ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ダイヤモンド鉱石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エメラルド鉱石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01828B9-26CD-493E-9A43-704656450B7C}"/>
              </a:ext>
            </a:extLst>
          </p:cNvPr>
          <p:cNvSpPr txBox="1"/>
          <p:nvPr/>
        </p:nvSpPr>
        <p:spPr>
          <a:xfrm>
            <a:off x="4023286" y="505034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F034EB96-D74B-4F79-B9A1-989A119C2FB7}"/>
              </a:ext>
            </a:extLst>
          </p:cNvPr>
          <p:cNvSpPr txBox="1"/>
          <p:nvPr/>
        </p:nvSpPr>
        <p:spPr>
          <a:xfrm>
            <a:off x="7007976" y="5604474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69E02FF-9538-4E4D-9E0A-51B0A3353027}"/>
              </a:ext>
            </a:extLst>
          </p:cNvPr>
          <p:cNvSpPr txBox="1"/>
          <p:nvPr/>
        </p:nvSpPr>
        <p:spPr>
          <a:xfrm>
            <a:off x="854338" y="5582265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5C61FB6E-C50D-4AA4-9B21-43F1439A1F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06371" y="5050348"/>
            <a:ext cx="922100" cy="533446"/>
          </a:xfrm>
          <a:prstGeom prst="rect">
            <a:avLst/>
          </a:prstGeom>
        </p:spPr>
      </p:pic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B3A378B5-9AE0-4D1E-9D9D-9C463B125438}"/>
              </a:ext>
            </a:extLst>
          </p:cNvPr>
          <p:cNvSpPr txBox="1"/>
          <p:nvPr/>
        </p:nvSpPr>
        <p:spPr>
          <a:xfrm>
            <a:off x="3947177" y="5578731"/>
            <a:ext cx="9685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こうせき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22E378B1-32A1-4457-A992-7FF326D312AD}"/>
              </a:ext>
            </a:extLst>
          </p:cNvPr>
          <p:cNvSpPr txBox="1"/>
          <p:nvPr/>
        </p:nvSpPr>
        <p:spPr>
          <a:xfrm>
            <a:off x="5993616" y="5582265"/>
            <a:ext cx="9685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こうせき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CC30CF-0FEB-4407-A135-CDF7D727DFF9}"/>
              </a:ext>
            </a:extLst>
          </p:cNvPr>
          <p:cNvSpPr txBox="1"/>
          <p:nvPr/>
        </p:nvSpPr>
        <p:spPr>
          <a:xfrm>
            <a:off x="924966" y="1634725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A1E71935-423A-455A-A1D5-0AE944B85EED}"/>
              </a:ext>
            </a:extLst>
          </p:cNvPr>
          <p:cNvSpPr txBox="1"/>
          <p:nvPr/>
        </p:nvSpPr>
        <p:spPr>
          <a:xfrm>
            <a:off x="1353944" y="162807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35BD595D-B651-4835-A77F-E032DB99883A}"/>
              </a:ext>
            </a:extLst>
          </p:cNvPr>
          <p:cNvSpPr txBox="1"/>
          <p:nvPr/>
        </p:nvSpPr>
        <p:spPr>
          <a:xfrm>
            <a:off x="2079322" y="1981834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93593CAF-02FA-4865-A911-35F3FA887E4C}"/>
              </a:ext>
            </a:extLst>
          </p:cNvPr>
          <p:cNvSpPr txBox="1"/>
          <p:nvPr/>
        </p:nvSpPr>
        <p:spPr>
          <a:xfrm>
            <a:off x="2527754" y="1981623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4D3DCD0-03F8-46FF-87B9-3A06A1269200}"/>
              </a:ext>
            </a:extLst>
          </p:cNvPr>
          <p:cNvSpPr txBox="1"/>
          <p:nvPr/>
        </p:nvSpPr>
        <p:spPr>
          <a:xfrm>
            <a:off x="2219247" y="24118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491B4BE-747E-44DA-A993-4D090DF8D3D2}"/>
              </a:ext>
            </a:extLst>
          </p:cNvPr>
          <p:cNvSpPr txBox="1"/>
          <p:nvPr/>
        </p:nvSpPr>
        <p:spPr>
          <a:xfrm>
            <a:off x="2667679" y="2411647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1A8AF53-5AAA-42CB-BCD3-7634FAB2B9A4}"/>
              </a:ext>
            </a:extLst>
          </p:cNvPr>
          <p:cNvSpPr txBox="1"/>
          <p:nvPr/>
        </p:nvSpPr>
        <p:spPr>
          <a:xfrm>
            <a:off x="6575444" y="24236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FDCCC002-FEA9-48BE-8C71-289C400868A3}"/>
              </a:ext>
            </a:extLst>
          </p:cNvPr>
          <p:cNvSpPr txBox="1"/>
          <p:nvPr/>
        </p:nvSpPr>
        <p:spPr>
          <a:xfrm>
            <a:off x="7023876" y="2423447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D3820BD-77BE-4295-BED1-9C6568823C4D}"/>
              </a:ext>
            </a:extLst>
          </p:cNvPr>
          <p:cNvSpPr txBox="1"/>
          <p:nvPr/>
        </p:nvSpPr>
        <p:spPr>
          <a:xfrm>
            <a:off x="3497446" y="3309464"/>
            <a:ext cx="50443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00" dirty="0">
                <a:solidFill>
                  <a:schemeClr val="bg1"/>
                </a:solidFill>
              </a:rPr>
              <a:t>こうせき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ABCE3DE1-2FA8-4657-B894-4440842B13B4}"/>
              </a:ext>
            </a:extLst>
          </p:cNvPr>
          <p:cNvSpPr txBox="1"/>
          <p:nvPr/>
        </p:nvSpPr>
        <p:spPr>
          <a:xfrm>
            <a:off x="8200571" y="3587894"/>
            <a:ext cx="50443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00" dirty="0">
                <a:solidFill>
                  <a:schemeClr val="bg1"/>
                </a:solidFill>
              </a:rPr>
              <a:t>こうせき</a:t>
            </a:r>
          </a:p>
        </p:txBody>
      </p:sp>
    </p:spTree>
    <p:extLst>
      <p:ext uri="{BB962C8B-B14F-4D97-AF65-F5344CB8AC3E}">
        <p14:creationId xmlns:p14="http://schemas.microsoft.com/office/powerpoint/2010/main" val="30333270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3D2E6F95-6FE6-4FE6-A789-FB624C7D7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2309"/>
            <a:ext cx="9144000" cy="33113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6659634-3218-40B6-A6FE-0F801FABDC5B}"/>
              </a:ext>
            </a:extLst>
          </p:cNvPr>
          <p:cNvSpPr/>
          <p:nvPr/>
        </p:nvSpPr>
        <p:spPr>
          <a:xfrm>
            <a:off x="200958" y="3262504"/>
            <a:ext cx="8859152" cy="1253789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CCB52FC0-62AB-47C9-8463-FEDE7E4FF0A8}"/>
              </a:ext>
            </a:extLst>
          </p:cNvPr>
          <p:cNvCxnSpPr>
            <a:cxnSpLocks/>
          </p:cNvCxnSpPr>
          <p:nvPr/>
        </p:nvCxnSpPr>
        <p:spPr>
          <a:xfrm flipH="1">
            <a:off x="1896188" y="2973225"/>
            <a:ext cx="73445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図 28">
            <a:extLst>
              <a:ext uri="{FF2B5EF4-FFF2-40B4-BE49-F238E27FC236}">
                <a16:creationId xmlns:a16="http://schemas.microsoft.com/office/drawing/2014/main" id="{C682650E-6087-4CB0-85DF-5CA93B3178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0645" y="288805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4A652D49-1E9B-40E0-A9CB-BD3A522A05DF}"/>
              </a:ext>
            </a:extLst>
          </p:cNvPr>
          <p:cNvSpPr/>
          <p:nvPr/>
        </p:nvSpPr>
        <p:spPr>
          <a:xfrm>
            <a:off x="1103849" y="2819944"/>
            <a:ext cx="422947" cy="251426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22FE8BB-712C-4502-A51B-84551B2E0426}"/>
              </a:ext>
            </a:extLst>
          </p:cNvPr>
          <p:cNvSpPr txBox="1"/>
          <p:nvPr/>
        </p:nvSpPr>
        <p:spPr>
          <a:xfrm>
            <a:off x="771217" y="4953285"/>
            <a:ext cx="635755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を選び、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07AFED0-69AE-4660-A994-A997DFB7D026}"/>
              </a:ext>
            </a:extLst>
          </p:cNvPr>
          <p:cNvSpPr txBox="1"/>
          <p:nvPr/>
        </p:nvSpPr>
        <p:spPr>
          <a:xfrm>
            <a:off x="3460597" y="558387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69BE886E-DA22-4AE0-80FF-7448459E9EB7}"/>
              </a:ext>
            </a:extLst>
          </p:cNvPr>
          <p:cNvSpPr txBox="1"/>
          <p:nvPr/>
        </p:nvSpPr>
        <p:spPr>
          <a:xfrm>
            <a:off x="4343262" y="555998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7C0F34F1-086E-48C3-8506-350DD09203A5}"/>
              </a:ext>
            </a:extLst>
          </p:cNvPr>
          <p:cNvSpPr txBox="1"/>
          <p:nvPr/>
        </p:nvSpPr>
        <p:spPr>
          <a:xfrm>
            <a:off x="5059636" y="5559988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D7E053A4-3538-4A4E-9029-522CD90030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136" y="5592748"/>
            <a:ext cx="2339543" cy="548688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3B97736-C539-480C-87F4-37F8C35EB430}"/>
              </a:ext>
            </a:extLst>
          </p:cNvPr>
          <p:cNvSpPr txBox="1"/>
          <p:nvPr/>
        </p:nvSpPr>
        <p:spPr>
          <a:xfrm>
            <a:off x="2079322" y="1981834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E96B3441-955A-4EBD-B995-8D756C9ED286}"/>
              </a:ext>
            </a:extLst>
          </p:cNvPr>
          <p:cNvSpPr txBox="1"/>
          <p:nvPr/>
        </p:nvSpPr>
        <p:spPr>
          <a:xfrm>
            <a:off x="2527754" y="1981623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558BD0B3-55C1-4329-838B-B03E59DA4679}"/>
              </a:ext>
            </a:extLst>
          </p:cNvPr>
          <p:cNvSpPr txBox="1"/>
          <p:nvPr/>
        </p:nvSpPr>
        <p:spPr>
          <a:xfrm>
            <a:off x="2219247" y="24118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72AC9EF-BE84-4F4E-8D26-72264BDAEB88}"/>
              </a:ext>
            </a:extLst>
          </p:cNvPr>
          <p:cNvSpPr txBox="1"/>
          <p:nvPr/>
        </p:nvSpPr>
        <p:spPr>
          <a:xfrm>
            <a:off x="2667679" y="2411647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6B21624-1643-4780-B30D-B4843960F94B}"/>
              </a:ext>
            </a:extLst>
          </p:cNvPr>
          <p:cNvSpPr txBox="1"/>
          <p:nvPr/>
        </p:nvSpPr>
        <p:spPr>
          <a:xfrm>
            <a:off x="6575444" y="24236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5F71F79-70EF-4DE1-8AA1-2A3AD3DD168D}"/>
              </a:ext>
            </a:extLst>
          </p:cNvPr>
          <p:cNvSpPr txBox="1"/>
          <p:nvPr/>
        </p:nvSpPr>
        <p:spPr>
          <a:xfrm>
            <a:off x="7023876" y="2423447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44B0901-7640-46C7-9596-D9518948A2EA}"/>
              </a:ext>
            </a:extLst>
          </p:cNvPr>
          <p:cNvSpPr txBox="1"/>
          <p:nvPr/>
        </p:nvSpPr>
        <p:spPr>
          <a:xfrm>
            <a:off x="924966" y="1634725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BFE89DEE-D19C-46AE-99DE-81DAB9E3B45F}"/>
              </a:ext>
            </a:extLst>
          </p:cNvPr>
          <p:cNvSpPr txBox="1"/>
          <p:nvPr/>
        </p:nvSpPr>
        <p:spPr>
          <a:xfrm>
            <a:off x="1353944" y="162807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8164ACD6-3E11-4E4D-AD42-99D9B34C2C65}"/>
              </a:ext>
            </a:extLst>
          </p:cNvPr>
          <p:cNvSpPr txBox="1"/>
          <p:nvPr/>
        </p:nvSpPr>
        <p:spPr>
          <a:xfrm>
            <a:off x="682982" y="2788039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44FD15D-DEEE-422A-824F-BAD40FEB2DA7}"/>
              </a:ext>
            </a:extLst>
          </p:cNvPr>
          <p:cNvSpPr txBox="1"/>
          <p:nvPr/>
        </p:nvSpPr>
        <p:spPr>
          <a:xfrm>
            <a:off x="1021274" y="2787333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みぎ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D00F544-C842-435D-B4DA-1B89CB2DCA19}"/>
              </a:ext>
            </a:extLst>
          </p:cNvPr>
          <p:cNvSpPr txBox="1"/>
          <p:nvPr/>
        </p:nvSpPr>
        <p:spPr>
          <a:xfrm>
            <a:off x="1396990" y="277211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078AD14-964A-43B1-8CBA-2E97F6D06F48}"/>
              </a:ext>
            </a:extLst>
          </p:cNvPr>
          <p:cNvSpPr txBox="1"/>
          <p:nvPr/>
        </p:nvSpPr>
        <p:spPr>
          <a:xfrm>
            <a:off x="1592125" y="5629075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F2C8AD9-3E0D-41C0-AB23-26FE73C0AE3D}"/>
              </a:ext>
            </a:extLst>
          </p:cNvPr>
          <p:cNvSpPr txBox="1"/>
          <p:nvPr/>
        </p:nvSpPr>
        <p:spPr>
          <a:xfrm>
            <a:off x="2081419" y="5628369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ひだり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FA8A3BFA-4043-4CAD-8AEC-84E26176B276}"/>
              </a:ext>
            </a:extLst>
          </p:cNvPr>
          <p:cNvSpPr txBox="1"/>
          <p:nvPr/>
        </p:nvSpPr>
        <p:spPr>
          <a:xfrm>
            <a:off x="2633304" y="5621543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</a:t>
            </a:r>
          </a:p>
        </p:txBody>
      </p:sp>
    </p:spTree>
    <p:extLst>
      <p:ext uri="{BB962C8B-B14F-4D97-AF65-F5344CB8AC3E}">
        <p14:creationId xmlns:p14="http://schemas.microsoft.com/office/powerpoint/2010/main" val="123676831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3D2E6F95-6FE6-4FE6-A789-FB624C7D7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2309"/>
            <a:ext cx="9144000" cy="33113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430BA01-3657-44A4-8E93-6EE32A2FD46E}"/>
              </a:ext>
            </a:extLst>
          </p:cNvPr>
          <p:cNvSpPr txBox="1"/>
          <p:nvPr/>
        </p:nvSpPr>
        <p:spPr>
          <a:xfrm>
            <a:off x="2079322" y="1981834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C9766B3-BEFD-4478-91F6-5A9DCBBDF1A9}"/>
              </a:ext>
            </a:extLst>
          </p:cNvPr>
          <p:cNvSpPr txBox="1"/>
          <p:nvPr/>
        </p:nvSpPr>
        <p:spPr>
          <a:xfrm>
            <a:off x="2219247" y="24118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76706A4-4FE9-4878-B0EA-CE7DD7396568}"/>
              </a:ext>
            </a:extLst>
          </p:cNvPr>
          <p:cNvSpPr txBox="1"/>
          <p:nvPr/>
        </p:nvSpPr>
        <p:spPr>
          <a:xfrm>
            <a:off x="924966" y="1634725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6ACBA45-D48A-418D-8DF2-DD191F549163}"/>
              </a:ext>
            </a:extLst>
          </p:cNvPr>
          <p:cNvSpPr txBox="1"/>
          <p:nvPr/>
        </p:nvSpPr>
        <p:spPr>
          <a:xfrm>
            <a:off x="1353944" y="162807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96E2118-02C9-4C37-88A2-19D42C20D15A}"/>
              </a:ext>
            </a:extLst>
          </p:cNvPr>
          <p:cNvSpPr txBox="1"/>
          <p:nvPr/>
        </p:nvSpPr>
        <p:spPr>
          <a:xfrm>
            <a:off x="682982" y="2788039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C65E436-6A72-4714-8877-D83BB9CBBDD9}"/>
              </a:ext>
            </a:extLst>
          </p:cNvPr>
          <p:cNvSpPr txBox="1"/>
          <p:nvPr/>
        </p:nvSpPr>
        <p:spPr>
          <a:xfrm>
            <a:off x="1021274" y="2787333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みぎ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9F03541-73A1-494D-9F1C-C70C64A3B17C}"/>
              </a:ext>
            </a:extLst>
          </p:cNvPr>
          <p:cNvSpPr txBox="1"/>
          <p:nvPr/>
        </p:nvSpPr>
        <p:spPr>
          <a:xfrm>
            <a:off x="1396990" y="277211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9436487-A7B5-44D0-B59F-6F0EB3A5136D}"/>
              </a:ext>
            </a:extLst>
          </p:cNvPr>
          <p:cNvSpPr txBox="1"/>
          <p:nvPr/>
        </p:nvSpPr>
        <p:spPr>
          <a:xfrm>
            <a:off x="2527754" y="1981623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DA8B3FB0-FAFA-43C9-B5B1-1C5EF926F3EF}"/>
              </a:ext>
            </a:extLst>
          </p:cNvPr>
          <p:cNvSpPr txBox="1"/>
          <p:nvPr/>
        </p:nvSpPr>
        <p:spPr>
          <a:xfrm>
            <a:off x="2667679" y="2411647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56ECAF69-A532-461B-B028-2EA8AEE8AB29}"/>
              </a:ext>
            </a:extLst>
          </p:cNvPr>
          <p:cNvSpPr txBox="1"/>
          <p:nvPr/>
        </p:nvSpPr>
        <p:spPr>
          <a:xfrm>
            <a:off x="6575444" y="24236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4E28BBE-D584-40B9-B072-9D8E360231C5}"/>
              </a:ext>
            </a:extLst>
          </p:cNvPr>
          <p:cNvSpPr txBox="1"/>
          <p:nvPr/>
        </p:nvSpPr>
        <p:spPr>
          <a:xfrm>
            <a:off x="7023876" y="2423447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4" name="正方形/長方形 63">
            <a:extLst>
              <a:ext uri="{FF2B5EF4-FFF2-40B4-BE49-F238E27FC236}">
                <a16:creationId xmlns:a16="http://schemas.microsoft.com/office/drawing/2014/main" id="{9D1EB33D-E57D-403E-AB77-BDD9E2A2655C}"/>
              </a:ext>
            </a:extLst>
          </p:cNvPr>
          <p:cNvSpPr/>
          <p:nvPr/>
        </p:nvSpPr>
        <p:spPr>
          <a:xfrm>
            <a:off x="334735" y="3730958"/>
            <a:ext cx="1628290" cy="35182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5" name="六角形 64">
            <a:extLst>
              <a:ext uri="{FF2B5EF4-FFF2-40B4-BE49-F238E27FC236}">
                <a16:creationId xmlns:a16="http://schemas.microsoft.com/office/drawing/2014/main" id="{DAA85967-95AF-47FF-A922-5B677EE85A03}"/>
              </a:ext>
            </a:extLst>
          </p:cNvPr>
          <p:cNvSpPr/>
          <p:nvPr/>
        </p:nvSpPr>
        <p:spPr>
          <a:xfrm>
            <a:off x="528943" y="3327020"/>
            <a:ext cx="3902762" cy="352338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6" name="六角形 65">
            <a:extLst>
              <a:ext uri="{FF2B5EF4-FFF2-40B4-BE49-F238E27FC236}">
                <a16:creationId xmlns:a16="http://schemas.microsoft.com/office/drawing/2014/main" id="{2D536D71-AB5A-4380-B817-8E3FAA992B0A}"/>
              </a:ext>
            </a:extLst>
          </p:cNvPr>
          <p:cNvSpPr/>
          <p:nvPr/>
        </p:nvSpPr>
        <p:spPr>
          <a:xfrm>
            <a:off x="4918408" y="3327020"/>
            <a:ext cx="3902762" cy="352338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9" name="グループ化 68">
            <a:extLst>
              <a:ext uri="{FF2B5EF4-FFF2-40B4-BE49-F238E27FC236}">
                <a16:creationId xmlns:a16="http://schemas.microsoft.com/office/drawing/2014/main" id="{116A6321-97E7-4BFE-B0C0-24265F1A94B0}"/>
              </a:ext>
            </a:extLst>
          </p:cNvPr>
          <p:cNvGrpSpPr/>
          <p:nvPr/>
        </p:nvGrpSpPr>
        <p:grpSpPr>
          <a:xfrm>
            <a:off x="1447155" y="4790047"/>
            <a:ext cx="3839260" cy="844520"/>
            <a:chOff x="2068638" y="2348702"/>
            <a:chExt cx="3839260" cy="844520"/>
          </a:xfrm>
        </p:grpSpPr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726E3DD6-B14A-435D-9AEE-756048B1514F}"/>
                </a:ext>
              </a:extLst>
            </p:cNvPr>
            <p:cNvSpPr txBox="1"/>
            <p:nvPr/>
          </p:nvSpPr>
          <p:spPr>
            <a:xfrm>
              <a:off x="2068638" y="2427006"/>
              <a:ext cx="38392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AB5EEA5C-DDD1-414F-9B79-4778EC247313}"/>
                </a:ext>
              </a:extLst>
            </p:cNvPr>
            <p:cNvSpPr txBox="1"/>
            <p:nvPr/>
          </p:nvSpPr>
          <p:spPr>
            <a:xfrm>
              <a:off x="2280100" y="2495959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3FA60384-D464-47D8-BE25-0F5B1CFF05A3}"/>
                </a:ext>
              </a:extLst>
            </p:cNvPr>
            <p:cNvSpPr txBox="1"/>
            <p:nvPr/>
          </p:nvSpPr>
          <p:spPr>
            <a:xfrm>
              <a:off x="4999052" y="247855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5" name="図 84">
              <a:extLst>
                <a:ext uri="{FF2B5EF4-FFF2-40B4-BE49-F238E27FC236}">
                  <a16:creationId xmlns:a16="http://schemas.microsoft.com/office/drawing/2014/main" id="{8F869F0F-B96A-4A99-910A-C34741B77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601971" y="2348702"/>
              <a:ext cx="1220548" cy="844520"/>
            </a:xfrm>
            <a:prstGeom prst="rect">
              <a:avLst/>
            </a:prstGeom>
          </p:spPr>
        </p:pic>
      </p:grpSp>
      <p:grpSp>
        <p:nvGrpSpPr>
          <p:cNvPr id="86" name="グループ化 85">
            <a:extLst>
              <a:ext uri="{FF2B5EF4-FFF2-40B4-BE49-F238E27FC236}">
                <a16:creationId xmlns:a16="http://schemas.microsoft.com/office/drawing/2014/main" id="{B722DDB8-E5B5-4851-95A9-8F2257A28C7F}"/>
              </a:ext>
            </a:extLst>
          </p:cNvPr>
          <p:cNvGrpSpPr/>
          <p:nvPr/>
        </p:nvGrpSpPr>
        <p:grpSpPr>
          <a:xfrm>
            <a:off x="1447155" y="5640525"/>
            <a:ext cx="6772425" cy="844520"/>
            <a:chOff x="2171107" y="5666913"/>
            <a:chExt cx="6772425" cy="844520"/>
          </a:xfrm>
        </p:grpSpPr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89323AA1-C8F4-4E96-82B8-5DA980CAAFF3}"/>
                </a:ext>
              </a:extLst>
            </p:cNvPr>
            <p:cNvSpPr txBox="1"/>
            <p:nvPr/>
          </p:nvSpPr>
          <p:spPr>
            <a:xfrm>
              <a:off x="2171107" y="5745644"/>
              <a:ext cx="677242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D8041C7B-B185-441C-AFDF-298971A725BD}"/>
                </a:ext>
              </a:extLst>
            </p:cNvPr>
            <p:cNvSpPr txBox="1"/>
            <p:nvPr/>
          </p:nvSpPr>
          <p:spPr>
            <a:xfrm>
              <a:off x="2382570" y="5814597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5C5BFEA4-A7C3-4D03-939B-E9CE7A855403}"/>
                </a:ext>
              </a:extLst>
            </p:cNvPr>
            <p:cNvSpPr txBox="1"/>
            <p:nvPr/>
          </p:nvSpPr>
          <p:spPr>
            <a:xfrm>
              <a:off x="5546016" y="581459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909925EC-DAA4-437D-AD42-90BD4A6F5A7D}"/>
                </a:ext>
              </a:extLst>
            </p:cNvPr>
            <p:cNvSpPr txBox="1"/>
            <p:nvPr/>
          </p:nvSpPr>
          <p:spPr>
            <a:xfrm>
              <a:off x="7581212" y="582658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1" name="図 90">
              <a:extLst>
                <a:ext uri="{FF2B5EF4-FFF2-40B4-BE49-F238E27FC236}">
                  <a16:creationId xmlns:a16="http://schemas.microsoft.com/office/drawing/2014/main" id="{AC0EAC83-73BD-49A3-AB80-4C5D02668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13381" y="5666913"/>
              <a:ext cx="1220548" cy="844520"/>
            </a:xfrm>
            <a:prstGeom prst="rect">
              <a:avLst/>
            </a:prstGeom>
          </p:spPr>
        </p:pic>
        <p:pic>
          <p:nvPicPr>
            <p:cNvPr id="92" name="図 91">
              <a:extLst>
                <a:ext uri="{FF2B5EF4-FFF2-40B4-BE49-F238E27FC236}">
                  <a16:creationId xmlns:a16="http://schemas.microsoft.com/office/drawing/2014/main" id="{9B9DA4E7-D2A5-47C0-A18F-C8CE52621C9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90024" y="5866416"/>
              <a:ext cx="1783235" cy="411516"/>
            </a:xfrm>
            <a:prstGeom prst="rect">
              <a:avLst/>
            </a:prstGeom>
          </p:spPr>
        </p:pic>
      </p:grp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B5C7BE06-9194-489E-82A1-15941DDA89B7}"/>
              </a:ext>
            </a:extLst>
          </p:cNvPr>
          <p:cNvSpPr txBox="1"/>
          <p:nvPr/>
        </p:nvSpPr>
        <p:spPr>
          <a:xfrm>
            <a:off x="3360522" y="4772906"/>
            <a:ext cx="3408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しん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4A5D55BC-96B0-4AA0-A9BD-E2FAA62E9125}"/>
              </a:ext>
            </a:extLst>
          </p:cNvPr>
          <p:cNvSpPr txBox="1"/>
          <p:nvPr/>
        </p:nvSpPr>
        <p:spPr>
          <a:xfrm>
            <a:off x="5965023" y="5626196"/>
            <a:ext cx="34086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しん</a:t>
            </a:r>
          </a:p>
        </p:txBody>
      </p:sp>
      <p:sp>
        <p:nvSpPr>
          <p:cNvPr id="95" name="正方形/長方形 94">
            <a:extLst>
              <a:ext uri="{FF2B5EF4-FFF2-40B4-BE49-F238E27FC236}">
                <a16:creationId xmlns:a16="http://schemas.microsoft.com/office/drawing/2014/main" id="{347BE859-64BA-465E-8B4F-789E8BCB2FBB}"/>
              </a:ext>
            </a:extLst>
          </p:cNvPr>
          <p:cNvSpPr/>
          <p:nvPr/>
        </p:nvSpPr>
        <p:spPr>
          <a:xfrm>
            <a:off x="256358" y="4183594"/>
            <a:ext cx="2072173" cy="35182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96" name="図 95">
            <a:extLst>
              <a:ext uri="{FF2B5EF4-FFF2-40B4-BE49-F238E27FC236}">
                <a16:creationId xmlns:a16="http://schemas.microsoft.com/office/drawing/2014/main" id="{6D51F133-511B-4A78-ADFF-A5A9407790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4580391" y="2708208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97" name="直線矢印コネクタ 96">
            <a:extLst>
              <a:ext uri="{FF2B5EF4-FFF2-40B4-BE49-F238E27FC236}">
                <a16:creationId xmlns:a16="http://schemas.microsoft.com/office/drawing/2014/main" id="{19AC0204-E13C-4FA9-8757-28647AFC4A2F}"/>
              </a:ext>
            </a:extLst>
          </p:cNvPr>
          <p:cNvCxnSpPr>
            <a:cxnSpLocks/>
          </p:cNvCxnSpPr>
          <p:nvPr/>
        </p:nvCxnSpPr>
        <p:spPr>
          <a:xfrm>
            <a:off x="4802267" y="3160552"/>
            <a:ext cx="0" cy="259516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254997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3D2E6F95-6FE6-4FE6-A789-FB624C7D7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2309"/>
            <a:ext cx="9144000" cy="33113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430BA01-3657-44A4-8E93-6EE32A2FD46E}"/>
              </a:ext>
            </a:extLst>
          </p:cNvPr>
          <p:cNvSpPr txBox="1"/>
          <p:nvPr/>
        </p:nvSpPr>
        <p:spPr>
          <a:xfrm>
            <a:off x="2079322" y="1981834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C9766B3-BEFD-4478-91F6-5A9DCBBDF1A9}"/>
              </a:ext>
            </a:extLst>
          </p:cNvPr>
          <p:cNvSpPr txBox="1"/>
          <p:nvPr/>
        </p:nvSpPr>
        <p:spPr>
          <a:xfrm>
            <a:off x="2219247" y="24118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76706A4-4FE9-4878-B0EA-CE7DD7396568}"/>
              </a:ext>
            </a:extLst>
          </p:cNvPr>
          <p:cNvSpPr txBox="1"/>
          <p:nvPr/>
        </p:nvSpPr>
        <p:spPr>
          <a:xfrm>
            <a:off x="924966" y="1634725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6ACBA45-D48A-418D-8DF2-DD191F549163}"/>
              </a:ext>
            </a:extLst>
          </p:cNvPr>
          <p:cNvSpPr txBox="1"/>
          <p:nvPr/>
        </p:nvSpPr>
        <p:spPr>
          <a:xfrm>
            <a:off x="1353944" y="162807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96E2118-02C9-4C37-88A2-19D42C20D15A}"/>
              </a:ext>
            </a:extLst>
          </p:cNvPr>
          <p:cNvSpPr txBox="1"/>
          <p:nvPr/>
        </p:nvSpPr>
        <p:spPr>
          <a:xfrm>
            <a:off x="682982" y="2788039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C65E436-6A72-4714-8877-D83BB9CBBDD9}"/>
              </a:ext>
            </a:extLst>
          </p:cNvPr>
          <p:cNvSpPr txBox="1"/>
          <p:nvPr/>
        </p:nvSpPr>
        <p:spPr>
          <a:xfrm>
            <a:off x="1021274" y="2787333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みぎ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9F03541-73A1-494D-9F1C-C70C64A3B17C}"/>
              </a:ext>
            </a:extLst>
          </p:cNvPr>
          <p:cNvSpPr txBox="1"/>
          <p:nvPr/>
        </p:nvSpPr>
        <p:spPr>
          <a:xfrm>
            <a:off x="1396990" y="277211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16A681BF-26E3-4A6D-B5E9-A85458A0ADA3}"/>
              </a:ext>
            </a:extLst>
          </p:cNvPr>
          <p:cNvSpPr txBox="1"/>
          <p:nvPr/>
        </p:nvSpPr>
        <p:spPr>
          <a:xfrm>
            <a:off x="2227636" y="3337156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6C036BFC-15C5-40B2-BCA0-37EB85A300EF}"/>
              </a:ext>
            </a:extLst>
          </p:cNvPr>
          <p:cNvSpPr txBox="1"/>
          <p:nvPr/>
        </p:nvSpPr>
        <p:spPr>
          <a:xfrm>
            <a:off x="2676068" y="3336945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54CD6327-B068-4C72-BAC9-4F5EC15873BC}"/>
              </a:ext>
            </a:extLst>
          </p:cNvPr>
          <p:cNvSpPr txBox="1"/>
          <p:nvPr/>
        </p:nvSpPr>
        <p:spPr>
          <a:xfrm>
            <a:off x="6583833" y="3348956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6E6209C-1B6B-4858-BFA4-1C77CB611C62}"/>
              </a:ext>
            </a:extLst>
          </p:cNvPr>
          <p:cNvSpPr txBox="1"/>
          <p:nvPr/>
        </p:nvSpPr>
        <p:spPr>
          <a:xfrm>
            <a:off x="7032265" y="3348745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0" name="正方形/長方形 59">
            <a:extLst>
              <a:ext uri="{FF2B5EF4-FFF2-40B4-BE49-F238E27FC236}">
                <a16:creationId xmlns:a16="http://schemas.microsoft.com/office/drawing/2014/main" id="{EC604CF4-10CD-48C8-A899-6B9D8EE4E5A0}"/>
              </a:ext>
            </a:extLst>
          </p:cNvPr>
          <p:cNvSpPr/>
          <p:nvPr/>
        </p:nvSpPr>
        <p:spPr>
          <a:xfrm>
            <a:off x="334735" y="3730958"/>
            <a:ext cx="1628290" cy="35182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1" name="正方形/長方形 60">
            <a:extLst>
              <a:ext uri="{FF2B5EF4-FFF2-40B4-BE49-F238E27FC236}">
                <a16:creationId xmlns:a16="http://schemas.microsoft.com/office/drawing/2014/main" id="{8F6CF4C8-B10E-4DAF-8323-5B31BBE2B93B}"/>
              </a:ext>
            </a:extLst>
          </p:cNvPr>
          <p:cNvSpPr/>
          <p:nvPr/>
        </p:nvSpPr>
        <p:spPr>
          <a:xfrm>
            <a:off x="256358" y="4183594"/>
            <a:ext cx="2072173" cy="35182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006DA96-D0E7-4198-BC6E-01E0114F6731}"/>
              </a:ext>
            </a:extLst>
          </p:cNvPr>
          <p:cNvSpPr txBox="1"/>
          <p:nvPr/>
        </p:nvSpPr>
        <p:spPr>
          <a:xfrm>
            <a:off x="2527754" y="1981623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B8118FBA-2C02-4312-8D36-830ACA4BEF97}"/>
              </a:ext>
            </a:extLst>
          </p:cNvPr>
          <p:cNvSpPr txBox="1"/>
          <p:nvPr/>
        </p:nvSpPr>
        <p:spPr>
          <a:xfrm>
            <a:off x="2667679" y="2411647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8E6A8D1C-3966-41E1-836A-625544A4682F}"/>
              </a:ext>
            </a:extLst>
          </p:cNvPr>
          <p:cNvSpPr txBox="1"/>
          <p:nvPr/>
        </p:nvSpPr>
        <p:spPr>
          <a:xfrm>
            <a:off x="6575444" y="24236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29EAC30-919E-4AE0-82DC-A27FC9C3235E}"/>
              </a:ext>
            </a:extLst>
          </p:cNvPr>
          <p:cNvSpPr txBox="1"/>
          <p:nvPr/>
        </p:nvSpPr>
        <p:spPr>
          <a:xfrm>
            <a:off x="7023876" y="2423447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cxnSp>
        <p:nvCxnSpPr>
          <p:cNvPr id="67" name="直線矢印コネクタ 66">
            <a:extLst>
              <a:ext uri="{FF2B5EF4-FFF2-40B4-BE49-F238E27FC236}">
                <a16:creationId xmlns:a16="http://schemas.microsoft.com/office/drawing/2014/main" id="{C5E37296-92E7-45B1-821B-88B85B75C8CD}"/>
              </a:ext>
            </a:extLst>
          </p:cNvPr>
          <p:cNvCxnSpPr>
            <a:cxnSpLocks/>
          </p:cNvCxnSpPr>
          <p:nvPr/>
        </p:nvCxnSpPr>
        <p:spPr>
          <a:xfrm flipV="1">
            <a:off x="2659214" y="3628154"/>
            <a:ext cx="0" cy="2787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図 68">
            <a:extLst>
              <a:ext uri="{FF2B5EF4-FFF2-40B4-BE49-F238E27FC236}">
                <a16:creationId xmlns:a16="http://schemas.microsoft.com/office/drawing/2014/main" id="{2CED7D88-9EA6-4A0E-BB7F-F5C63C25F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2058" y="392476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A460B5E8-15BA-4DFF-AF98-4BEAC3C9FD65}"/>
              </a:ext>
            </a:extLst>
          </p:cNvPr>
          <p:cNvSpPr txBox="1"/>
          <p:nvPr/>
        </p:nvSpPr>
        <p:spPr>
          <a:xfrm>
            <a:off x="1007751" y="5529096"/>
            <a:ext cx="747028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6" name="図 85">
            <a:extLst>
              <a:ext uri="{FF2B5EF4-FFF2-40B4-BE49-F238E27FC236}">
                <a16:creationId xmlns:a16="http://schemas.microsoft.com/office/drawing/2014/main" id="{19B3B203-C94D-46C1-81AA-14532DC3BC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6857" y="5693819"/>
            <a:ext cx="3810330" cy="403895"/>
          </a:xfrm>
          <a:prstGeom prst="rect">
            <a:avLst/>
          </a:prstGeom>
          <a:noFill/>
        </p:spPr>
      </p:pic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8F0403CC-904F-4DF5-9FAE-5641129DA369}"/>
              </a:ext>
            </a:extLst>
          </p:cNvPr>
          <p:cNvSpPr txBox="1"/>
          <p:nvPr/>
        </p:nvSpPr>
        <p:spPr>
          <a:xfrm>
            <a:off x="7383094" y="562306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75D12ABD-D025-4180-ABD7-72F00ED37AC4}"/>
              </a:ext>
            </a:extLst>
          </p:cNvPr>
          <p:cNvSpPr txBox="1"/>
          <p:nvPr/>
        </p:nvSpPr>
        <p:spPr>
          <a:xfrm>
            <a:off x="1855833" y="613621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10DBC520-8924-4544-95D8-C409538064A8}"/>
              </a:ext>
            </a:extLst>
          </p:cNvPr>
          <p:cNvSpPr txBox="1"/>
          <p:nvPr/>
        </p:nvSpPr>
        <p:spPr>
          <a:xfrm>
            <a:off x="2579407" y="6136219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F0AD52D5-24FA-41E9-97A5-797F96506665}"/>
              </a:ext>
            </a:extLst>
          </p:cNvPr>
          <p:cNvSpPr txBox="1"/>
          <p:nvPr/>
        </p:nvSpPr>
        <p:spPr>
          <a:xfrm>
            <a:off x="953207" y="612952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91" name="グループ化 90">
            <a:extLst>
              <a:ext uri="{FF2B5EF4-FFF2-40B4-BE49-F238E27FC236}">
                <a16:creationId xmlns:a16="http://schemas.microsoft.com/office/drawing/2014/main" id="{D9EBE17E-A052-498C-8514-B2C6E931F87C}"/>
              </a:ext>
            </a:extLst>
          </p:cNvPr>
          <p:cNvGrpSpPr/>
          <p:nvPr/>
        </p:nvGrpSpPr>
        <p:grpSpPr>
          <a:xfrm>
            <a:off x="946136" y="5044301"/>
            <a:ext cx="6835806" cy="577081"/>
            <a:chOff x="2147804" y="3916583"/>
            <a:chExt cx="6835806" cy="577081"/>
          </a:xfrm>
        </p:grpSpPr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07A5CB3A-0785-49CA-8C3E-DA73910D5178}"/>
                </a:ext>
              </a:extLst>
            </p:cNvPr>
            <p:cNvSpPr txBox="1"/>
            <p:nvPr/>
          </p:nvSpPr>
          <p:spPr>
            <a:xfrm>
              <a:off x="2147804" y="3916583"/>
              <a:ext cx="683580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91804CBB-1C6F-48EC-AA3E-EB8DAF4847E0}"/>
                </a:ext>
              </a:extLst>
            </p:cNvPr>
            <p:cNvSpPr txBox="1"/>
            <p:nvPr/>
          </p:nvSpPr>
          <p:spPr>
            <a:xfrm>
              <a:off x="2359266" y="3985536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6514770B-A42D-489C-81C2-E190418A880F}"/>
                </a:ext>
              </a:extLst>
            </p:cNvPr>
            <p:cNvSpPr txBox="1"/>
            <p:nvPr/>
          </p:nvSpPr>
          <p:spPr>
            <a:xfrm>
              <a:off x="5299768" y="398902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E6831B7E-A108-4C4C-90F2-D1C25EE12EE8}"/>
                </a:ext>
              </a:extLst>
            </p:cNvPr>
            <p:cNvSpPr txBox="1"/>
            <p:nvPr/>
          </p:nvSpPr>
          <p:spPr>
            <a:xfrm>
              <a:off x="7787600" y="398497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6" name="図 95">
              <a:extLst>
                <a:ext uri="{FF2B5EF4-FFF2-40B4-BE49-F238E27FC236}">
                  <a16:creationId xmlns:a16="http://schemas.microsoft.com/office/drawing/2014/main" id="{369150FB-0FC0-4F0F-A475-49EF454139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19895" y="4082012"/>
              <a:ext cx="1585097" cy="396274"/>
            </a:xfrm>
            <a:prstGeom prst="rect">
              <a:avLst/>
            </a:prstGeom>
          </p:spPr>
        </p:pic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42179E6F-E9E3-431B-B149-9A4FCABEC2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975070" y="4042090"/>
              <a:ext cx="1783235" cy="411516"/>
            </a:xfrm>
            <a:prstGeom prst="rect">
              <a:avLst/>
            </a:prstGeom>
          </p:spPr>
        </p:pic>
      </p:grp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BD91FD71-EBFD-452E-82B1-0B7D21D9BA5D}"/>
              </a:ext>
            </a:extLst>
          </p:cNvPr>
          <p:cNvSpPr txBox="1"/>
          <p:nvPr/>
        </p:nvSpPr>
        <p:spPr>
          <a:xfrm>
            <a:off x="2527754" y="1981623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7514C93E-B48F-4145-B8BB-05E1620B4EFF}"/>
              </a:ext>
            </a:extLst>
          </p:cNvPr>
          <p:cNvSpPr txBox="1"/>
          <p:nvPr/>
        </p:nvSpPr>
        <p:spPr>
          <a:xfrm>
            <a:off x="2219247" y="24118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B4D44815-5277-4C9C-8C76-E9127A9114FC}"/>
              </a:ext>
            </a:extLst>
          </p:cNvPr>
          <p:cNvSpPr txBox="1"/>
          <p:nvPr/>
        </p:nvSpPr>
        <p:spPr>
          <a:xfrm>
            <a:off x="6575444" y="24236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FF107C1D-C6C4-4F07-AE00-B836643093B6}"/>
              </a:ext>
            </a:extLst>
          </p:cNvPr>
          <p:cNvSpPr txBox="1"/>
          <p:nvPr/>
        </p:nvSpPr>
        <p:spPr>
          <a:xfrm>
            <a:off x="5696484" y="567794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34311D2E-201C-4BEB-BAB4-84D9795267D5}"/>
              </a:ext>
            </a:extLst>
          </p:cNvPr>
          <p:cNvSpPr txBox="1"/>
          <p:nvPr/>
        </p:nvSpPr>
        <p:spPr>
          <a:xfrm>
            <a:off x="6331490" y="5677946"/>
            <a:ext cx="6089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103" name="四角形: 角を丸くする 102">
            <a:extLst>
              <a:ext uri="{FF2B5EF4-FFF2-40B4-BE49-F238E27FC236}">
                <a16:creationId xmlns:a16="http://schemas.microsoft.com/office/drawing/2014/main" id="{F921097B-9F7C-4D42-B79D-AED607BF2715}"/>
              </a:ext>
            </a:extLst>
          </p:cNvPr>
          <p:cNvSpPr/>
          <p:nvPr/>
        </p:nvSpPr>
        <p:spPr>
          <a:xfrm>
            <a:off x="3673692" y="3354471"/>
            <a:ext cx="540315" cy="331413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04" name="四角形: 角を丸くする 103">
            <a:extLst>
              <a:ext uri="{FF2B5EF4-FFF2-40B4-BE49-F238E27FC236}">
                <a16:creationId xmlns:a16="http://schemas.microsoft.com/office/drawing/2014/main" id="{20ED2EC4-8EA1-49A9-99B8-444E503A962B}"/>
              </a:ext>
            </a:extLst>
          </p:cNvPr>
          <p:cNvSpPr/>
          <p:nvPr/>
        </p:nvSpPr>
        <p:spPr>
          <a:xfrm>
            <a:off x="8053501" y="3336945"/>
            <a:ext cx="540315" cy="331413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05" name="直線矢印コネクタ 104">
            <a:extLst>
              <a:ext uri="{FF2B5EF4-FFF2-40B4-BE49-F238E27FC236}">
                <a16:creationId xmlns:a16="http://schemas.microsoft.com/office/drawing/2014/main" id="{3F1A1E4B-0DCB-4568-B2EE-D4447F22B93D}"/>
              </a:ext>
            </a:extLst>
          </p:cNvPr>
          <p:cNvCxnSpPr>
            <a:cxnSpLocks/>
          </p:cNvCxnSpPr>
          <p:nvPr/>
        </p:nvCxnSpPr>
        <p:spPr>
          <a:xfrm flipV="1">
            <a:off x="3583401" y="3635798"/>
            <a:ext cx="0" cy="2787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6" name="図 105">
            <a:extLst>
              <a:ext uri="{FF2B5EF4-FFF2-40B4-BE49-F238E27FC236}">
                <a16:creationId xmlns:a16="http://schemas.microsoft.com/office/drawing/2014/main" id="{C16CE3BC-02BB-4AAE-9640-093CC1EBC6C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3355404" y="3936577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107" name="直線矢印コネクタ 106">
            <a:extLst>
              <a:ext uri="{FF2B5EF4-FFF2-40B4-BE49-F238E27FC236}">
                <a16:creationId xmlns:a16="http://schemas.microsoft.com/office/drawing/2014/main" id="{9092289D-05D5-4AE8-9CEC-104071FAEA2B}"/>
              </a:ext>
            </a:extLst>
          </p:cNvPr>
          <p:cNvCxnSpPr>
            <a:cxnSpLocks/>
          </p:cNvCxnSpPr>
          <p:nvPr/>
        </p:nvCxnSpPr>
        <p:spPr>
          <a:xfrm flipV="1">
            <a:off x="6954108" y="3628434"/>
            <a:ext cx="0" cy="2787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" name="図 107">
            <a:extLst>
              <a:ext uri="{FF2B5EF4-FFF2-40B4-BE49-F238E27FC236}">
                <a16:creationId xmlns:a16="http://schemas.microsoft.com/office/drawing/2014/main" id="{A7F0EEF9-B9C1-49A0-95B9-8B64C7F942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6952" y="392504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109" name="直線矢印コネクタ 108">
            <a:extLst>
              <a:ext uri="{FF2B5EF4-FFF2-40B4-BE49-F238E27FC236}">
                <a16:creationId xmlns:a16="http://schemas.microsoft.com/office/drawing/2014/main" id="{DAD019E4-0728-47DA-A137-E17D0219A85F}"/>
              </a:ext>
            </a:extLst>
          </p:cNvPr>
          <p:cNvCxnSpPr>
            <a:cxnSpLocks/>
          </p:cNvCxnSpPr>
          <p:nvPr/>
        </p:nvCxnSpPr>
        <p:spPr>
          <a:xfrm flipV="1">
            <a:off x="7878295" y="3636078"/>
            <a:ext cx="0" cy="278715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0" name="図 109">
            <a:extLst>
              <a:ext uri="{FF2B5EF4-FFF2-40B4-BE49-F238E27FC236}">
                <a16:creationId xmlns:a16="http://schemas.microsoft.com/office/drawing/2014/main" id="{E4B46FEF-9AF8-49AC-9ADA-E1F0DCE9B13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7650298" y="3936857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</p:spTree>
    <p:extLst>
      <p:ext uri="{BB962C8B-B14F-4D97-AF65-F5344CB8AC3E}">
        <p14:creationId xmlns:p14="http://schemas.microsoft.com/office/powerpoint/2010/main" val="109042904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3D2E6F95-6FE6-4FE6-A789-FB624C7D7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2309"/>
            <a:ext cx="9144000" cy="33113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6659634-3218-40B6-A6FE-0F801FABDC5B}"/>
              </a:ext>
            </a:extLst>
          </p:cNvPr>
          <p:cNvSpPr/>
          <p:nvPr/>
        </p:nvSpPr>
        <p:spPr>
          <a:xfrm>
            <a:off x="226125" y="4194496"/>
            <a:ext cx="2139326" cy="31717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430BA01-3657-44A4-8E93-6EE32A2FD46E}"/>
              </a:ext>
            </a:extLst>
          </p:cNvPr>
          <p:cNvSpPr txBox="1"/>
          <p:nvPr/>
        </p:nvSpPr>
        <p:spPr>
          <a:xfrm>
            <a:off x="2079322" y="1981834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C9766B3-BEFD-4478-91F6-5A9DCBBDF1A9}"/>
              </a:ext>
            </a:extLst>
          </p:cNvPr>
          <p:cNvSpPr txBox="1"/>
          <p:nvPr/>
        </p:nvSpPr>
        <p:spPr>
          <a:xfrm>
            <a:off x="2219247" y="24118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76706A4-4FE9-4878-B0EA-CE7DD7396568}"/>
              </a:ext>
            </a:extLst>
          </p:cNvPr>
          <p:cNvSpPr txBox="1"/>
          <p:nvPr/>
        </p:nvSpPr>
        <p:spPr>
          <a:xfrm>
            <a:off x="924966" y="1634725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6ACBA45-D48A-418D-8DF2-DD191F549163}"/>
              </a:ext>
            </a:extLst>
          </p:cNvPr>
          <p:cNvSpPr txBox="1"/>
          <p:nvPr/>
        </p:nvSpPr>
        <p:spPr>
          <a:xfrm>
            <a:off x="1353944" y="162807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96E2118-02C9-4C37-88A2-19D42C20D15A}"/>
              </a:ext>
            </a:extLst>
          </p:cNvPr>
          <p:cNvSpPr txBox="1"/>
          <p:nvPr/>
        </p:nvSpPr>
        <p:spPr>
          <a:xfrm>
            <a:off x="682982" y="2788039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C65E436-6A72-4714-8877-D83BB9CBBDD9}"/>
              </a:ext>
            </a:extLst>
          </p:cNvPr>
          <p:cNvSpPr txBox="1"/>
          <p:nvPr/>
        </p:nvSpPr>
        <p:spPr>
          <a:xfrm>
            <a:off x="1021274" y="2787333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みぎ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9F03541-73A1-494D-9F1C-C70C64A3B17C}"/>
              </a:ext>
            </a:extLst>
          </p:cNvPr>
          <p:cNvSpPr txBox="1"/>
          <p:nvPr/>
        </p:nvSpPr>
        <p:spPr>
          <a:xfrm>
            <a:off x="1396990" y="277211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16A681BF-26E3-4A6D-B5E9-A85458A0ADA3}"/>
              </a:ext>
            </a:extLst>
          </p:cNvPr>
          <p:cNvSpPr txBox="1"/>
          <p:nvPr/>
        </p:nvSpPr>
        <p:spPr>
          <a:xfrm>
            <a:off x="2227636" y="3337156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6C036BFC-15C5-40B2-BCA0-37EB85A300EF}"/>
              </a:ext>
            </a:extLst>
          </p:cNvPr>
          <p:cNvSpPr txBox="1"/>
          <p:nvPr/>
        </p:nvSpPr>
        <p:spPr>
          <a:xfrm>
            <a:off x="2676068" y="3336945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7" name="正方形/長方形 66">
            <a:extLst>
              <a:ext uri="{FF2B5EF4-FFF2-40B4-BE49-F238E27FC236}">
                <a16:creationId xmlns:a16="http://schemas.microsoft.com/office/drawing/2014/main" id="{FE75A715-4561-498B-AEF0-CF3FE7A50228}"/>
              </a:ext>
            </a:extLst>
          </p:cNvPr>
          <p:cNvSpPr/>
          <p:nvPr/>
        </p:nvSpPr>
        <p:spPr>
          <a:xfrm>
            <a:off x="334735" y="3730958"/>
            <a:ext cx="1628290" cy="35182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25C07753-A6A3-4BEE-AE7A-B90451BDF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0541" y="3983998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69" name="直線矢印コネクタ 68">
            <a:extLst>
              <a:ext uri="{FF2B5EF4-FFF2-40B4-BE49-F238E27FC236}">
                <a16:creationId xmlns:a16="http://schemas.microsoft.com/office/drawing/2014/main" id="{9DD4BA70-69A5-412E-BBCF-B53860D31FBD}"/>
              </a:ext>
            </a:extLst>
          </p:cNvPr>
          <p:cNvCxnSpPr>
            <a:cxnSpLocks/>
            <a:stCxn id="68" idx="0"/>
            <a:endCxn id="70" idx="2"/>
          </p:cNvCxnSpPr>
          <p:nvPr/>
        </p:nvCxnSpPr>
        <p:spPr>
          <a:xfrm flipH="1" flipV="1">
            <a:off x="3954015" y="3680681"/>
            <a:ext cx="9889" cy="3033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393DA8F2-6088-4E04-BACC-356DF02F77D4}"/>
              </a:ext>
            </a:extLst>
          </p:cNvPr>
          <p:cNvSpPr/>
          <p:nvPr/>
        </p:nvSpPr>
        <p:spPr>
          <a:xfrm>
            <a:off x="3659507" y="3335815"/>
            <a:ext cx="589015" cy="34486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BE5CF37C-7E80-443A-B36F-0CDAFF0F00BA}"/>
              </a:ext>
            </a:extLst>
          </p:cNvPr>
          <p:cNvSpPr/>
          <p:nvPr/>
        </p:nvSpPr>
        <p:spPr>
          <a:xfrm>
            <a:off x="8032890" y="3338939"/>
            <a:ext cx="589015" cy="34486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4" name="グループ化 83">
            <a:extLst>
              <a:ext uri="{FF2B5EF4-FFF2-40B4-BE49-F238E27FC236}">
                <a16:creationId xmlns:a16="http://schemas.microsoft.com/office/drawing/2014/main" id="{FF434675-CCDB-4B57-9CA7-99C18FCF15C5}"/>
              </a:ext>
            </a:extLst>
          </p:cNvPr>
          <p:cNvGrpSpPr/>
          <p:nvPr/>
        </p:nvGrpSpPr>
        <p:grpSpPr>
          <a:xfrm>
            <a:off x="1201866" y="5113346"/>
            <a:ext cx="6885691" cy="1131079"/>
            <a:chOff x="2132473" y="5074546"/>
            <a:chExt cx="6885691" cy="1131079"/>
          </a:xfrm>
        </p:grpSpPr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B01E861A-3599-4CAA-8D7D-0A4602424783}"/>
                </a:ext>
              </a:extLst>
            </p:cNvPr>
            <p:cNvSpPr txBox="1"/>
            <p:nvPr/>
          </p:nvSpPr>
          <p:spPr>
            <a:xfrm>
              <a:off x="2178305" y="5074546"/>
              <a:ext cx="683985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「ブロック」から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種類をそれぞれ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金鉱石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」「</a:t>
              </a:r>
              <a:r>
                <a:rPr kumimoji="1"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鉄鉱石</a:t>
              </a:r>
              <a:r>
                <a:rPr kumimoji="1"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」に変更する。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7A943252-77B4-483B-BB0C-9A9FF94D4C92}"/>
                </a:ext>
              </a:extLst>
            </p:cNvPr>
            <p:cNvSpPr txBox="1"/>
            <p:nvPr/>
          </p:nvSpPr>
          <p:spPr>
            <a:xfrm>
              <a:off x="5327814" y="515913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AA10655E-FB2B-47BF-85B7-75E14DB3AA69}"/>
                </a:ext>
              </a:extLst>
            </p:cNvPr>
            <p:cNvSpPr txBox="1"/>
            <p:nvPr/>
          </p:nvSpPr>
          <p:spPr>
            <a:xfrm>
              <a:off x="6246321" y="5700403"/>
              <a:ext cx="7038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</a:p>
          </p:txBody>
        </p:sp>
        <p:sp>
          <p:nvSpPr>
            <p:cNvPr id="88" name="テキスト ボックス 87">
              <a:extLst>
                <a:ext uri="{FF2B5EF4-FFF2-40B4-BE49-F238E27FC236}">
                  <a16:creationId xmlns:a16="http://schemas.microsoft.com/office/drawing/2014/main" id="{DCF58751-07CF-47E0-891B-390AC1E8CAA1}"/>
                </a:ext>
              </a:extLst>
            </p:cNvPr>
            <p:cNvSpPr txBox="1"/>
            <p:nvPr/>
          </p:nvSpPr>
          <p:spPr>
            <a:xfrm>
              <a:off x="2132473" y="5696651"/>
              <a:ext cx="7414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しゅるい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9" name="図 88">
              <a:extLst>
                <a:ext uri="{FF2B5EF4-FFF2-40B4-BE49-F238E27FC236}">
                  <a16:creationId xmlns:a16="http://schemas.microsoft.com/office/drawing/2014/main" id="{2B6C76E4-0446-41DB-8BB8-C63CF224ED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84506" y="5164734"/>
              <a:ext cx="922100" cy="533446"/>
            </a:xfrm>
            <a:prstGeom prst="rect">
              <a:avLst/>
            </a:prstGeom>
          </p:spPr>
        </p:pic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30F75B8D-E6B4-4131-8216-F804EFFDCE94}"/>
                </a:ext>
              </a:extLst>
            </p:cNvPr>
            <p:cNvSpPr txBox="1"/>
            <p:nvPr/>
          </p:nvSpPr>
          <p:spPr>
            <a:xfrm>
              <a:off x="3939638" y="5696651"/>
              <a:ext cx="96852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きんこうせき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3ADEB71-10EE-4A95-BBEA-4DFCC32F3DEC}"/>
                </a:ext>
              </a:extLst>
            </p:cNvPr>
            <p:cNvSpPr txBox="1"/>
            <p:nvPr/>
          </p:nvSpPr>
          <p:spPr>
            <a:xfrm>
              <a:off x="5087646" y="5696651"/>
              <a:ext cx="9685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てっこうせき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94" name="図 93">
            <a:extLst>
              <a:ext uri="{FF2B5EF4-FFF2-40B4-BE49-F238E27FC236}">
                <a16:creationId xmlns:a16="http://schemas.microsoft.com/office/drawing/2014/main" id="{CFA0C94B-5582-4299-BDB1-56CF5E2BFF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7557" y="3983232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95" name="直線矢印コネクタ 94">
            <a:extLst>
              <a:ext uri="{FF2B5EF4-FFF2-40B4-BE49-F238E27FC236}">
                <a16:creationId xmlns:a16="http://schemas.microsoft.com/office/drawing/2014/main" id="{C382734E-3756-49F7-AAE4-7CB91DD12F45}"/>
              </a:ext>
            </a:extLst>
          </p:cNvPr>
          <p:cNvCxnSpPr>
            <a:cxnSpLocks/>
            <a:stCxn id="94" idx="0"/>
          </p:cNvCxnSpPr>
          <p:nvPr/>
        </p:nvCxnSpPr>
        <p:spPr>
          <a:xfrm flipH="1" flipV="1">
            <a:off x="8311031" y="3679915"/>
            <a:ext cx="9889" cy="30331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0DFB2DE1-74D0-41C0-A322-33CDDAF229F6}"/>
              </a:ext>
            </a:extLst>
          </p:cNvPr>
          <p:cNvSpPr txBox="1"/>
          <p:nvPr/>
        </p:nvSpPr>
        <p:spPr>
          <a:xfrm>
            <a:off x="6583833" y="3348956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CC986BBE-1916-4793-B675-65E6813C2839}"/>
              </a:ext>
            </a:extLst>
          </p:cNvPr>
          <p:cNvSpPr txBox="1"/>
          <p:nvPr/>
        </p:nvSpPr>
        <p:spPr>
          <a:xfrm>
            <a:off x="7032265" y="3348745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210EAA7E-1EF1-49F4-8791-48313F10A11C}"/>
              </a:ext>
            </a:extLst>
          </p:cNvPr>
          <p:cNvSpPr txBox="1"/>
          <p:nvPr/>
        </p:nvSpPr>
        <p:spPr>
          <a:xfrm>
            <a:off x="6575444" y="24236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99" name="テキスト ボックス 98">
            <a:extLst>
              <a:ext uri="{FF2B5EF4-FFF2-40B4-BE49-F238E27FC236}">
                <a16:creationId xmlns:a16="http://schemas.microsoft.com/office/drawing/2014/main" id="{841445BE-EC24-4041-B582-073C43B6BF42}"/>
              </a:ext>
            </a:extLst>
          </p:cNvPr>
          <p:cNvSpPr txBox="1"/>
          <p:nvPr/>
        </p:nvSpPr>
        <p:spPr>
          <a:xfrm>
            <a:off x="7023876" y="2423447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CB979BCE-0492-48BB-8D79-13F9F35F68E0}"/>
              </a:ext>
            </a:extLst>
          </p:cNvPr>
          <p:cNvSpPr txBox="1"/>
          <p:nvPr/>
        </p:nvSpPr>
        <p:spPr>
          <a:xfrm>
            <a:off x="6575444" y="24236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51632CD7-7CBE-441D-A414-7CCCA8A1AC89}"/>
              </a:ext>
            </a:extLst>
          </p:cNvPr>
          <p:cNvSpPr txBox="1"/>
          <p:nvPr/>
        </p:nvSpPr>
        <p:spPr>
          <a:xfrm>
            <a:off x="2667679" y="2411647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110" name="テキスト ボックス 109">
            <a:extLst>
              <a:ext uri="{FF2B5EF4-FFF2-40B4-BE49-F238E27FC236}">
                <a16:creationId xmlns:a16="http://schemas.microsoft.com/office/drawing/2014/main" id="{E2321978-D40D-4346-9811-2F763E0DD103}"/>
              </a:ext>
            </a:extLst>
          </p:cNvPr>
          <p:cNvSpPr txBox="1"/>
          <p:nvPr/>
        </p:nvSpPr>
        <p:spPr>
          <a:xfrm>
            <a:off x="2527754" y="1981623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</p:spTree>
    <p:extLst>
      <p:ext uri="{BB962C8B-B14F-4D97-AF65-F5344CB8AC3E}">
        <p14:creationId xmlns:p14="http://schemas.microsoft.com/office/powerpoint/2010/main" val="229146080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3D2E6F95-6FE6-4FE6-A789-FB624C7D7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2309"/>
            <a:ext cx="9144000" cy="33113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C6659634-3218-40B6-A6FE-0F801FABDC5B}"/>
              </a:ext>
            </a:extLst>
          </p:cNvPr>
          <p:cNvSpPr/>
          <p:nvPr/>
        </p:nvSpPr>
        <p:spPr>
          <a:xfrm>
            <a:off x="226125" y="4194496"/>
            <a:ext cx="2139326" cy="31717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D9CAFC1-CA2C-4F81-9FD6-5CB7A728689F}"/>
              </a:ext>
            </a:extLst>
          </p:cNvPr>
          <p:cNvSpPr txBox="1"/>
          <p:nvPr/>
        </p:nvSpPr>
        <p:spPr>
          <a:xfrm>
            <a:off x="1035378" y="5123770"/>
            <a:ext cx="63575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33218B6-F00F-4D24-835E-F7FBEFB49B1B}"/>
              </a:ext>
            </a:extLst>
          </p:cNvPr>
          <p:cNvSpPr txBox="1"/>
          <p:nvPr/>
        </p:nvSpPr>
        <p:spPr>
          <a:xfrm>
            <a:off x="5780355" y="522160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5D4E0D31-6132-4EB2-9697-127D37AE89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228" y="5229929"/>
            <a:ext cx="2339543" cy="548688"/>
          </a:xfrm>
          <a:prstGeom prst="rect">
            <a:avLst/>
          </a:prstGeom>
        </p:spPr>
      </p:pic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A42062CE-2986-4FAB-80A0-259B725F3FCD}"/>
              </a:ext>
            </a:extLst>
          </p:cNvPr>
          <p:cNvCxnSpPr>
            <a:cxnSpLocks/>
          </p:cNvCxnSpPr>
          <p:nvPr/>
        </p:nvCxnSpPr>
        <p:spPr>
          <a:xfrm flipH="1">
            <a:off x="1869309" y="3887846"/>
            <a:ext cx="73445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図 54">
            <a:extLst>
              <a:ext uri="{FF2B5EF4-FFF2-40B4-BE49-F238E27FC236}">
                <a16:creationId xmlns:a16="http://schemas.microsoft.com/office/drawing/2014/main" id="{FD7E5BE4-4408-4F28-B71C-B6B51C1A4D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03766" y="3802676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430BA01-3657-44A4-8E93-6EE32A2FD46E}"/>
              </a:ext>
            </a:extLst>
          </p:cNvPr>
          <p:cNvSpPr txBox="1"/>
          <p:nvPr/>
        </p:nvSpPr>
        <p:spPr>
          <a:xfrm>
            <a:off x="2079322" y="1981834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C9766B3-BEFD-4478-91F6-5A9DCBBDF1A9}"/>
              </a:ext>
            </a:extLst>
          </p:cNvPr>
          <p:cNvSpPr txBox="1"/>
          <p:nvPr/>
        </p:nvSpPr>
        <p:spPr>
          <a:xfrm>
            <a:off x="2219247" y="24118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76706A4-4FE9-4878-B0EA-CE7DD7396568}"/>
              </a:ext>
            </a:extLst>
          </p:cNvPr>
          <p:cNvSpPr txBox="1"/>
          <p:nvPr/>
        </p:nvSpPr>
        <p:spPr>
          <a:xfrm>
            <a:off x="924966" y="1634725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B6ACBA45-D48A-418D-8DF2-DD191F549163}"/>
              </a:ext>
            </a:extLst>
          </p:cNvPr>
          <p:cNvSpPr txBox="1"/>
          <p:nvPr/>
        </p:nvSpPr>
        <p:spPr>
          <a:xfrm>
            <a:off x="1353944" y="162807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F96E2118-02C9-4C37-88A2-19D42C20D15A}"/>
              </a:ext>
            </a:extLst>
          </p:cNvPr>
          <p:cNvSpPr txBox="1"/>
          <p:nvPr/>
        </p:nvSpPr>
        <p:spPr>
          <a:xfrm>
            <a:off x="682982" y="2788039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C65E436-6A72-4714-8877-D83BB9CBBDD9}"/>
              </a:ext>
            </a:extLst>
          </p:cNvPr>
          <p:cNvSpPr txBox="1"/>
          <p:nvPr/>
        </p:nvSpPr>
        <p:spPr>
          <a:xfrm>
            <a:off x="1021274" y="2787333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みぎ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9F03541-73A1-494D-9F1C-C70C64A3B17C}"/>
              </a:ext>
            </a:extLst>
          </p:cNvPr>
          <p:cNvSpPr txBox="1"/>
          <p:nvPr/>
        </p:nvSpPr>
        <p:spPr>
          <a:xfrm>
            <a:off x="1396990" y="277211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16A681BF-26E3-4A6D-B5E9-A85458A0ADA3}"/>
              </a:ext>
            </a:extLst>
          </p:cNvPr>
          <p:cNvSpPr txBox="1"/>
          <p:nvPr/>
        </p:nvSpPr>
        <p:spPr>
          <a:xfrm>
            <a:off x="2227636" y="3337156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80C93F97-C4E2-41EE-9CD4-823C952A47E2}"/>
              </a:ext>
            </a:extLst>
          </p:cNvPr>
          <p:cNvSpPr txBox="1"/>
          <p:nvPr/>
        </p:nvSpPr>
        <p:spPr>
          <a:xfrm>
            <a:off x="691371" y="3713337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01E9ECB6-0095-4EBF-B955-D08A1CAC9760}"/>
              </a:ext>
            </a:extLst>
          </p:cNvPr>
          <p:cNvSpPr txBox="1"/>
          <p:nvPr/>
        </p:nvSpPr>
        <p:spPr>
          <a:xfrm>
            <a:off x="1029663" y="371263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ひだり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BE57EDA6-770C-41B5-A4B1-F2592A056B9D}"/>
              </a:ext>
            </a:extLst>
          </p:cNvPr>
          <p:cNvSpPr txBox="1"/>
          <p:nvPr/>
        </p:nvSpPr>
        <p:spPr>
          <a:xfrm>
            <a:off x="1405379" y="3697416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AC768F74-C3E6-4181-8599-B670BC81CA1F}"/>
              </a:ext>
            </a:extLst>
          </p:cNvPr>
          <p:cNvSpPr txBox="1"/>
          <p:nvPr/>
        </p:nvSpPr>
        <p:spPr>
          <a:xfrm>
            <a:off x="4062408" y="5263864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37F79127-AA9D-4075-B031-723C56BA4144}"/>
              </a:ext>
            </a:extLst>
          </p:cNvPr>
          <p:cNvSpPr txBox="1"/>
          <p:nvPr/>
        </p:nvSpPr>
        <p:spPr>
          <a:xfrm>
            <a:off x="4551702" y="5263158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ひだり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6A7E9BFF-34A9-4186-AE10-67B80C79E1A0}"/>
              </a:ext>
            </a:extLst>
          </p:cNvPr>
          <p:cNvSpPr txBox="1"/>
          <p:nvPr/>
        </p:nvSpPr>
        <p:spPr>
          <a:xfrm>
            <a:off x="5103587" y="525633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A4F65A00-3438-43BD-91E1-E256E67D7081}"/>
              </a:ext>
            </a:extLst>
          </p:cNvPr>
          <p:cNvSpPr txBox="1"/>
          <p:nvPr/>
        </p:nvSpPr>
        <p:spPr>
          <a:xfrm>
            <a:off x="2676068" y="3336945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75488FC3-48B0-4E0E-AEA0-3E24DC825A81}"/>
              </a:ext>
            </a:extLst>
          </p:cNvPr>
          <p:cNvSpPr txBox="1"/>
          <p:nvPr/>
        </p:nvSpPr>
        <p:spPr>
          <a:xfrm>
            <a:off x="6583833" y="3348956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6B5E1502-CCC3-432C-9F9C-8C9F4EE0E6EA}"/>
              </a:ext>
            </a:extLst>
          </p:cNvPr>
          <p:cNvSpPr txBox="1"/>
          <p:nvPr/>
        </p:nvSpPr>
        <p:spPr>
          <a:xfrm>
            <a:off x="7032265" y="3348745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AACDDD87-D31D-43EE-9BB9-4EDB11EA66EB}"/>
              </a:ext>
            </a:extLst>
          </p:cNvPr>
          <p:cNvSpPr txBox="1"/>
          <p:nvPr/>
        </p:nvSpPr>
        <p:spPr>
          <a:xfrm>
            <a:off x="2667679" y="2411647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27FE32AE-270A-43BC-8F18-7D7291954AC5}"/>
              </a:ext>
            </a:extLst>
          </p:cNvPr>
          <p:cNvSpPr txBox="1"/>
          <p:nvPr/>
        </p:nvSpPr>
        <p:spPr>
          <a:xfrm>
            <a:off x="6575444" y="24236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7C01809A-139F-4C3E-91D7-160D34493DDF}"/>
              </a:ext>
            </a:extLst>
          </p:cNvPr>
          <p:cNvSpPr txBox="1"/>
          <p:nvPr/>
        </p:nvSpPr>
        <p:spPr>
          <a:xfrm>
            <a:off x="7023876" y="2423447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C3EC5AA0-6E5B-4D49-BA05-9B10EF5FE77F}"/>
              </a:ext>
            </a:extLst>
          </p:cNvPr>
          <p:cNvSpPr txBox="1"/>
          <p:nvPr/>
        </p:nvSpPr>
        <p:spPr>
          <a:xfrm>
            <a:off x="2527754" y="1981623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2CDAA02-CF71-48B8-AB51-ADE10BFE0EA4}"/>
              </a:ext>
            </a:extLst>
          </p:cNvPr>
          <p:cNvSpPr txBox="1"/>
          <p:nvPr/>
        </p:nvSpPr>
        <p:spPr>
          <a:xfrm>
            <a:off x="6575444" y="242365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</p:spTree>
    <p:extLst>
      <p:ext uri="{BB962C8B-B14F-4D97-AF65-F5344CB8AC3E}">
        <p14:creationId xmlns:p14="http://schemas.microsoft.com/office/powerpoint/2010/main" val="25120498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図 40">
            <a:extLst>
              <a:ext uri="{FF2B5EF4-FFF2-40B4-BE49-F238E27FC236}">
                <a16:creationId xmlns:a16="http://schemas.microsoft.com/office/drawing/2014/main" id="{3D2E6F95-6FE6-4FE6-A789-FB624C7D7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22309"/>
            <a:ext cx="9144000" cy="331137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5F009A2-547C-484B-A284-5F9F5D9771E3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7" name="四角形: 角を丸くする 6">
              <a:extLst>
                <a:ext uri="{FF2B5EF4-FFF2-40B4-BE49-F238E27FC236}">
                  <a16:creationId xmlns:a16="http://schemas.microsoft.com/office/drawing/2014/main" id="{09363E80-CB80-435E-8A61-97C75580015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C2F911CE-C344-4DFA-95F0-FA3096FE2DFD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CA73C3D5-4A91-4E21-91C2-D871F6F6D490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A42062CE-2986-4FAB-80A0-259B725F3FCD}"/>
              </a:ext>
            </a:extLst>
          </p:cNvPr>
          <p:cNvCxnSpPr>
            <a:cxnSpLocks/>
          </p:cNvCxnSpPr>
          <p:nvPr/>
        </p:nvCxnSpPr>
        <p:spPr>
          <a:xfrm flipH="1">
            <a:off x="2313925" y="4357629"/>
            <a:ext cx="734457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図 54">
            <a:extLst>
              <a:ext uri="{FF2B5EF4-FFF2-40B4-BE49-F238E27FC236}">
                <a16:creationId xmlns:a16="http://schemas.microsoft.com/office/drawing/2014/main" id="{FD7E5BE4-4408-4F28-B71C-B6B51C1A4D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382" y="427245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A7782ED7-2A09-4D0B-8815-8CF28B8A1B37}"/>
              </a:ext>
            </a:extLst>
          </p:cNvPr>
          <p:cNvSpPr txBox="1"/>
          <p:nvPr/>
        </p:nvSpPr>
        <p:spPr>
          <a:xfrm>
            <a:off x="334735" y="5141208"/>
            <a:ext cx="665199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8960336-67C1-42D7-9447-EB1DE9DBA833}"/>
              </a:ext>
            </a:extLst>
          </p:cNvPr>
          <p:cNvSpPr txBox="1"/>
          <p:nvPr/>
        </p:nvSpPr>
        <p:spPr>
          <a:xfrm>
            <a:off x="6003213" y="521211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47118CE3-A21F-425F-8B5C-9757400E62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1344" y="5207841"/>
            <a:ext cx="3132091" cy="579170"/>
          </a:xfrm>
          <a:prstGeom prst="rect">
            <a:avLst/>
          </a:prstGeom>
        </p:spPr>
      </p:pic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A2644D34-E525-4C48-8655-2F63F1EF4998}"/>
              </a:ext>
            </a:extLst>
          </p:cNvPr>
          <p:cNvGrpSpPr/>
          <p:nvPr/>
        </p:nvGrpSpPr>
        <p:grpSpPr>
          <a:xfrm>
            <a:off x="7271173" y="5518824"/>
            <a:ext cx="1215452" cy="1215452"/>
            <a:chOff x="5638108" y="5543188"/>
            <a:chExt cx="1215452" cy="1215452"/>
          </a:xfrm>
        </p:grpSpPr>
        <p:sp>
          <p:nvSpPr>
            <p:cNvPr id="39" name="楕円 38">
              <a:extLst>
                <a:ext uri="{FF2B5EF4-FFF2-40B4-BE49-F238E27FC236}">
                  <a16:creationId xmlns:a16="http://schemas.microsoft.com/office/drawing/2014/main" id="{6F7D46FB-D037-4818-A13C-F465A6ACA4A7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61C8993A-D159-49DC-9855-B2F23BCEBB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72C8323B-072A-428E-AB15-67A39581B549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1FE0B92A-756A-4534-BF5B-4CD1AD11992D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A8505252-E877-4526-963D-8E2C5807E13D}"/>
              </a:ext>
            </a:extLst>
          </p:cNvPr>
          <p:cNvSpPr txBox="1"/>
          <p:nvPr/>
        </p:nvSpPr>
        <p:spPr>
          <a:xfrm>
            <a:off x="2227636" y="3337156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67AA6B10-1EE1-4F7C-833C-5392D34F337A}"/>
              </a:ext>
            </a:extLst>
          </p:cNvPr>
          <p:cNvSpPr txBox="1"/>
          <p:nvPr/>
        </p:nvSpPr>
        <p:spPr>
          <a:xfrm>
            <a:off x="2676068" y="3336945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9722AB06-8C3D-46E2-9C2E-CAE3516765D2}"/>
              </a:ext>
            </a:extLst>
          </p:cNvPr>
          <p:cNvSpPr txBox="1"/>
          <p:nvPr/>
        </p:nvSpPr>
        <p:spPr>
          <a:xfrm>
            <a:off x="6583833" y="3348956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FD201CD-B884-488C-A612-32E924498DF2}"/>
              </a:ext>
            </a:extLst>
          </p:cNvPr>
          <p:cNvSpPr txBox="1"/>
          <p:nvPr/>
        </p:nvSpPr>
        <p:spPr>
          <a:xfrm>
            <a:off x="7032265" y="3348745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6A4A197-6B7B-4328-8F85-A88539DF742F}"/>
              </a:ext>
            </a:extLst>
          </p:cNvPr>
          <p:cNvSpPr txBox="1"/>
          <p:nvPr/>
        </p:nvSpPr>
        <p:spPr>
          <a:xfrm>
            <a:off x="691371" y="3713337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CDD7F14-E3C0-44E8-ABEF-B7EB3F9A634E}"/>
              </a:ext>
            </a:extLst>
          </p:cNvPr>
          <p:cNvSpPr txBox="1"/>
          <p:nvPr/>
        </p:nvSpPr>
        <p:spPr>
          <a:xfrm>
            <a:off x="1029663" y="371263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ひだり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B7ED58D-CE40-409A-9FDA-DA77B7F9316D}"/>
              </a:ext>
            </a:extLst>
          </p:cNvPr>
          <p:cNvSpPr txBox="1"/>
          <p:nvPr/>
        </p:nvSpPr>
        <p:spPr>
          <a:xfrm>
            <a:off x="1405379" y="3697416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5C84FE6B-6B78-40AA-AB3B-AB8E22B1E3BA}"/>
              </a:ext>
            </a:extLst>
          </p:cNvPr>
          <p:cNvSpPr txBox="1"/>
          <p:nvPr/>
        </p:nvSpPr>
        <p:spPr>
          <a:xfrm>
            <a:off x="2227636" y="241020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E3A32AA-CF73-4B5F-891D-5BA7C652D397}"/>
              </a:ext>
            </a:extLst>
          </p:cNvPr>
          <p:cNvSpPr txBox="1"/>
          <p:nvPr/>
        </p:nvSpPr>
        <p:spPr>
          <a:xfrm>
            <a:off x="2676068" y="2409990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D262D4B-5BE4-450F-8C13-4C51102CC32E}"/>
              </a:ext>
            </a:extLst>
          </p:cNvPr>
          <p:cNvSpPr txBox="1"/>
          <p:nvPr/>
        </p:nvSpPr>
        <p:spPr>
          <a:xfrm>
            <a:off x="6583833" y="242200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D392853-C016-4629-AAC2-C56B1490C59E}"/>
              </a:ext>
            </a:extLst>
          </p:cNvPr>
          <p:cNvSpPr txBox="1"/>
          <p:nvPr/>
        </p:nvSpPr>
        <p:spPr>
          <a:xfrm>
            <a:off x="7032265" y="2421790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66BE81DF-7A71-4696-BA3A-6AF357B952F5}"/>
              </a:ext>
            </a:extLst>
          </p:cNvPr>
          <p:cNvSpPr txBox="1"/>
          <p:nvPr/>
        </p:nvSpPr>
        <p:spPr>
          <a:xfrm>
            <a:off x="691371" y="2786382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む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4C9E49FE-0B00-462E-922E-76A589F58790}"/>
              </a:ext>
            </a:extLst>
          </p:cNvPr>
          <p:cNvSpPr txBox="1"/>
          <p:nvPr/>
        </p:nvSpPr>
        <p:spPr>
          <a:xfrm>
            <a:off x="1029663" y="2785676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みぎ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5DE365D-9960-444D-989B-7357A03CB723}"/>
              </a:ext>
            </a:extLst>
          </p:cNvPr>
          <p:cNvSpPr txBox="1"/>
          <p:nvPr/>
        </p:nvSpPr>
        <p:spPr>
          <a:xfrm>
            <a:off x="1405379" y="277046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5CCF542-5EC0-44E3-AB0D-6F636168F3BB}"/>
              </a:ext>
            </a:extLst>
          </p:cNvPr>
          <p:cNvSpPr txBox="1"/>
          <p:nvPr/>
        </p:nvSpPr>
        <p:spPr>
          <a:xfrm>
            <a:off x="2079322" y="1981834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A230F1D-7FD4-4815-8AD2-B9F72CCD7CE4}"/>
              </a:ext>
            </a:extLst>
          </p:cNvPr>
          <p:cNvSpPr txBox="1"/>
          <p:nvPr/>
        </p:nvSpPr>
        <p:spPr>
          <a:xfrm>
            <a:off x="2527754" y="1981623"/>
            <a:ext cx="53497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34D90FFC-4088-4498-90F3-00CAEF0CB14B}"/>
              </a:ext>
            </a:extLst>
          </p:cNvPr>
          <p:cNvSpPr txBox="1"/>
          <p:nvPr/>
        </p:nvSpPr>
        <p:spPr>
          <a:xfrm>
            <a:off x="924966" y="1634725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9A341B2-CF43-42A5-BD69-877F6972C373}"/>
              </a:ext>
            </a:extLst>
          </p:cNvPr>
          <p:cNvSpPr txBox="1"/>
          <p:nvPr/>
        </p:nvSpPr>
        <p:spPr>
          <a:xfrm>
            <a:off x="1353944" y="162807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55E9B35-A40A-46E4-9309-6475BDB92824}"/>
              </a:ext>
            </a:extLst>
          </p:cNvPr>
          <p:cNvSpPr txBox="1"/>
          <p:nvPr/>
        </p:nvSpPr>
        <p:spPr>
          <a:xfrm>
            <a:off x="732934" y="4170942"/>
            <a:ext cx="37571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2E5178EE-BF3A-42B7-B983-BC450E8F9243}"/>
              </a:ext>
            </a:extLst>
          </p:cNvPr>
          <p:cNvSpPr txBox="1"/>
          <p:nvPr/>
        </p:nvSpPr>
        <p:spPr>
          <a:xfrm>
            <a:off x="1718914" y="4171737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73E89B62-4786-4A7F-932A-AD656F1667EF}"/>
              </a:ext>
            </a:extLst>
          </p:cNvPr>
          <p:cNvSpPr txBox="1"/>
          <p:nvPr/>
        </p:nvSpPr>
        <p:spPr>
          <a:xfrm>
            <a:off x="3569242" y="5254547"/>
            <a:ext cx="375716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E585A60-912B-4E08-91D0-D401537C0247}"/>
              </a:ext>
            </a:extLst>
          </p:cNvPr>
          <p:cNvSpPr txBox="1"/>
          <p:nvPr/>
        </p:nvSpPr>
        <p:spPr>
          <a:xfrm>
            <a:off x="5025006" y="525534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13112211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B098E512-65E8-40C2-9F22-0A02772624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79391" y="2189619"/>
            <a:ext cx="7034196" cy="4539940"/>
          </a:xfrm>
          <a:prstGeom prst="rect">
            <a:avLst/>
          </a:prstGeom>
        </p:spPr>
      </p:pic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FE5A8FDB-3493-4846-B718-24B10E4B2568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FC8BDB0B-0124-4E31-8BE2-51C88C33AECC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6EA2509-007E-4595-A9EB-53289C33A4DB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A8FE18A3-4AB0-490B-9AF2-EFAAD01B3F13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F6F93378-A5F9-4DEB-870F-9CADED67995B}"/>
              </a:ext>
            </a:extLst>
          </p:cNvPr>
          <p:cNvSpPr/>
          <p:nvPr/>
        </p:nvSpPr>
        <p:spPr>
          <a:xfrm>
            <a:off x="2143541" y="6288810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F9387998-3A15-4D99-9B82-1EAA2CE55207}"/>
              </a:ext>
            </a:extLst>
          </p:cNvPr>
          <p:cNvSpPr/>
          <p:nvPr/>
        </p:nvSpPr>
        <p:spPr>
          <a:xfrm>
            <a:off x="7208668" y="6288810"/>
            <a:ext cx="804919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吹き出し: 角を丸めた四角形 38">
            <a:extLst>
              <a:ext uri="{FF2B5EF4-FFF2-40B4-BE49-F238E27FC236}">
                <a16:creationId xmlns:a16="http://schemas.microsoft.com/office/drawing/2014/main" id="{EBBA0271-727C-4093-B282-389576DB1D99}"/>
              </a:ext>
            </a:extLst>
          </p:cNvPr>
          <p:cNvSpPr/>
          <p:nvPr/>
        </p:nvSpPr>
        <p:spPr>
          <a:xfrm>
            <a:off x="2266606" y="5682644"/>
            <a:ext cx="1355483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19EE90F5-E438-4B30-93E6-D5942EEE9304}"/>
              </a:ext>
            </a:extLst>
          </p:cNvPr>
          <p:cNvSpPr txBox="1"/>
          <p:nvPr/>
        </p:nvSpPr>
        <p:spPr>
          <a:xfrm>
            <a:off x="2289965" y="5676170"/>
            <a:ext cx="1332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run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9BFAA8DB-9AD8-4A1A-9987-2E0ED9E6575E}"/>
              </a:ext>
            </a:extLst>
          </p:cNvPr>
          <p:cNvSpPr txBox="1"/>
          <p:nvPr/>
        </p:nvSpPr>
        <p:spPr>
          <a:xfrm>
            <a:off x="2757965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3DED6C8F-A0E9-41B9-A234-D43B638C4417}"/>
              </a:ext>
            </a:extLst>
          </p:cNvPr>
          <p:cNvSpPr txBox="1"/>
          <p:nvPr/>
        </p:nvSpPr>
        <p:spPr>
          <a:xfrm>
            <a:off x="4067230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6370106-A0FF-4C8C-879B-C0A9AA096963}"/>
              </a:ext>
            </a:extLst>
          </p:cNvPr>
          <p:cNvSpPr txBox="1"/>
          <p:nvPr/>
        </p:nvSpPr>
        <p:spPr>
          <a:xfrm>
            <a:off x="5515332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C9C06E6F-7A69-44AE-8BD2-791F08B45E27}"/>
              </a:ext>
            </a:extLst>
          </p:cNvPr>
          <p:cNvSpPr txBox="1"/>
          <p:nvPr/>
        </p:nvSpPr>
        <p:spPr>
          <a:xfrm>
            <a:off x="2757965" y="5757793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24460932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2</a:t>
            </a:r>
            <a:r>
              <a:rPr lang="ja-JP" altLang="en-US" dirty="0"/>
              <a:t>．迷路を通り抜けよう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AD3B7EE-B09F-4C6B-93CF-EEDB9F1AE8E9}"/>
              </a:ext>
            </a:extLst>
          </p:cNvPr>
          <p:cNvSpPr txBox="1"/>
          <p:nvPr/>
        </p:nvSpPr>
        <p:spPr>
          <a:xfrm>
            <a:off x="946136" y="396082"/>
            <a:ext cx="6607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めいろ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1881333" y="396082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3163CCA0-237F-4320-BB50-D8B174FA9C48}"/>
              </a:ext>
            </a:extLst>
          </p:cNvPr>
          <p:cNvSpPr txBox="1"/>
          <p:nvPr/>
        </p:nvSpPr>
        <p:spPr>
          <a:xfrm>
            <a:off x="2422253" y="391121"/>
            <a:ext cx="4841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ぬ</a:t>
            </a:r>
          </a:p>
        </p:txBody>
      </p:sp>
      <p:pic>
        <p:nvPicPr>
          <p:cNvPr id="19" name="図 18">
            <a:extLst>
              <a:ext uri="{FF2B5EF4-FFF2-40B4-BE49-F238E27FC236}">
                <a16:creationId xmlns:a16="http://schemas.microsoft.com/office/drawing/2014/main" id="{9347CAAC-6EB4-4A7F-9719-12BA9891A7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0782" y="1799057"/>
            <a:ext cx="7042434" cy="4545257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FE3D61A-E1B6-4070-920B-3A268A878E8F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迷路を抜けることができました！頑張った点を先生に伝えましょう！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A5EE534-3009-4BE8-B3F7-F3C05F27CF6B}"/>
              </a:ext>
            </a:extLst>
          </p:cNvPr>
          <p:cNvSpPr txBox="1"/>
          <p:nvPr/>
        </p:nvSpPr>
        <p:spPr>
          <a:xfrm>
            <a:off x="4094054" y="1072178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3B5FD39-F1E5-47DC-B94C-B60EBB073F15}"/>
              </a:ext>
            </a:extLst>
          </p:cNvPr>
          <p:cNvSpPr txBox="1"/>
          <p:nvPr/>
        </p:nvSpPr>
        <p:spPr>
          <a:xfrm>
            <a:off x="654324" y="1072178"/>
            <a:ext cx="719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EF65C912-0A2E-4951-9832-2B32200581F8}"/>
              </a:ext>
            </a:extLst>
          </p:cNvPr>
          <p:cNvSpPr txBox="1"/>
          <p:nvPr/>
        </p:nvSpPr>
        <p:spPr>
          <a:xfrm>
            <a:off x="5004692" y="10721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3EB3C4DA-A2A2-44DB-92C0-FBBADB5D96DE}"/>
              </a:ext>
            </a:extLst>
          </p:cNvPr>
          <p:cNvSpPr txBox="1"/>
          <p:nvPr/>
        </p:nvSpPr>
        <p:spPr>
          <a:xfrm>
            <a:off x="1418659" y="1072178"/>
            <a:ext cx="4468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ぬ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793ED39-7E3B-49E2-ADF8-B8E86A0D4653}"/>
              </a:ext>
            </a:extLst>
          </p:cNvPr>
          <p:cNvSpPr txBox="1"/>
          <p:nvPr/>
        </p:nvSpPr>
        <p:spPr>
          <a:xfrm>
            <a:off x="5451348" y="1072178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0E739D6A-9E90-48CC-93EE-2CB1DE5D019B}"/>
              </a:ext>
            </a:extLst>
          </p:cNvPr>
          <p:cNvSpPr txBox="1"/>
          <p:nvPr/>
        </p:nvSpPr>
        <p:spPr>
          <a:xfrm>
            <a:off x="6170639" y="107217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つた</a:t>
            </a:r>
          </a:p>
        </p:txBody>
      </p:sp>
    </p:spTree>
    <p:extLst>
      <p:ext uri="{BB962C8B-B14F-4D97-AF65-F5344CB8AC3E}">
        <p14:creationId xmlns:p14="http://schemas.microsoft.com/office/powerpoint/2010/main" val="229852663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3</a:t>
            </a:r>
            <a:r>
              <a:rPr lang="ja-JP" altLang="en-US" dirty="0"/>
              <a:t>：金色ブロックを集めよう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2916762" y="1440716"/>
            <a:ext cx="8966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FB35A8C-9D58-421D-9BC2-7C475F769913}"/>
              </a:ext>
            </a:extLst>
          </p:cNvPr>
          <p:cNvSpPr txBox="1"/>
          <p:nvPr/>
        </p:nvSpPr>
        <p:spPr>
          <a:xfrm>
            <a:off x="5539832" y="1438526"/>
            <a:ext cx="50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</p:spTree>
    <p:extLst>
      <p:ext uri="{BB962C8B-B14F-4D97-AF65-F5344CB8AC3E}">
        <p14:creationId xmlns:p14="http://schemas.microsoft.com/office/powerpoint/2010/main" val="293656519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9748" y="1549266"/>
            <a:ext cx="6544502" cy="422388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．金色ブロックを集めよう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広場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にある金色ブロックを集める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プログラムを作ろう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116763-1C6C-4894-9C38-8D0BC8FE3BA3}"/>
              </a:ext>
            </a:extLst>
          </p:cNvPr>
          <p:cNvSpPr txBox="1"/>
          <p:nvPr/>
        </p:nvSpPr>
        <p:spPr>
          <a:xfrm>
            <a:off x="6718949" y="1088364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0290336E-1313-408E-90AD-58D9BA52D81C}"/>
              </a:ext>
            </a:extLst>
          </p:cNvPr>
          <p:cNvSpPr txBox="1"/>
          <p:nvPr/>
        </p:nvSpPr>
        <p:spPr>
          <a:xfrm>
            <a:off x="1671554" y="5688748"/>
            <a:ext cx="598178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エージェントをプレイヤーの側に呼び出しましょう。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広場の様子を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観察してみましょう。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CDEB4D19-E13F-4BC7-AEEB-0E490560C5B5}"/>
              </a:ext>
            </a:extLst>
          </p:cNvPr>
          <p:cNvSpPr txBox="1"/>
          <p:nvPr/>
        </p:nvSpPr>
        <p:spPr>
          <a:xfrm>
            <a:off x="2998528" y="6312186"/>
            <a:ext cx="7216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A08BBF9F-A5E2-47C6-AC8B-7B10D8C341A4}"/>
              </a:ext>
            </a:extLst>
          </p:cNvPr>
          <p:cNvSpPr txBox="1"/>
          <p:nvPr/>
        </p:nvSpPr>
        <p:spPr>
          <a:xfrm>
            <a:off x="1643767" y="631218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ひろば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AE9C78B9-26E6-4EE9-8B12-57C945EAD4B8}"/>
              </a:ext>
            </a:extLst>
          </p:cNvPr>
          <p:cNvSpPr txBox="1"/>
          <p:nvPr/>
        </p:nvSpPr>
        <p:spPr>
          <a:xfrm>
            <a:off x="2306094" y="6304495"/>
            <a:ext cx="6938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ようす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7956" y="403422"/>
            <a:ext cx="723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90077E-8B6A-46E2-8873-C71305A88ADC}"/>
              </a:ext>
            </a:extLst>
          </p:cNvPr>
          <p:cNvSpPr txBox="1"/>
          <p:nvPr/>
        </p:nvSpPr>
        <p:spPr>
          <a:xfrm>
            <a:off x="1929185" y="1078979"/>
            <a:ext cx="65606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ひろば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2B0FE4B-2EE6-4423-9DBE-A3E36B9F9617}"/>
              </a:ext>
            </a:extLst>
          </p:cNvPr>
          <p:cNvSpPr txBox="1"/>
          <p:nvPr/>
        </p:nvSpPr>
        <p:spPr>
          <a:xfrm>
            <a:off x="4572000" y="5759876"/>
            <a:ext cx="556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0B75E90-0AD8-4088-BD5A-F2B45EF0D11A}"/>
              </a:ext>
            </a:extLst>
          </p:cNvPr>
          <p:cNvSpPr txBox="1"/>
          <p:nvPr/>
        </p:nvSpPr>
        <p:spPr>
          <a:xfrm>
            <a:off x="5104129" y="5759876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4FEB346B-F5F1-42B0-98E0-A66A48C5F87A}"/>
              </a:ext>
            </a:extLst>
          </p:cNvPr>
          <p:cNvSpPr txBox="1"/>
          <p:nvPr/>
        </p:nvSpPr>
        <p:spPr>
          <a:xfrm>
            <a:off x="5554947" y="5759876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B920899-CDB8-46B9-853B-D7FCF3CE13A1}"/>
              </a:ext>
            </a:extLst>
          </p:cNvPr>
          <p:cNvSpPr txBox="1"/>
          <p:nvPr/>
        </p:nvSpPr>
        <p:spPr>
          <a:xfrm>
            <a:off x="2969947" y="1078979"/>
            <a:ext cx="8554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EC176DC2-8ABF-47FE-A2A5-C434649F09AA}"/>
              </a:ext>
            </a:extLst>
          </p:cNvPr>
          <p:cNvSpPr txBox="1"/>
          <p:nvPr/>
        </p:nvSpPr>
        <p:spPr>
          <a:xfrm>
            <a:off x="2929156" y="398016"/>
            <a:ext cx="468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BFA2411B-6E0A-4FE9-98CA-AE6C0501F42F}"/>
              </a:ext>
            </a:extLst>
          </p:cNvPr>
          <p:cNvSpPr txBox="1"/>
          <p:nvPr/>
        </p:nvSpPr>
        <p:spPr>
          <a:xfrm>
            <a:off x="4669996" y="1078979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</p:spTree>
    <p:extLst>
      <p:ext uri="{BB962C8B-B14F-4D97-AF65-F5344CB8AC3E}">
        <p14:creationId xmlns:p14="http://schemas.microsoft.com/office/powerpoint/2010/main" val="265802617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．金色ブロックを集めよう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82396766-BE67-4D67-8D54-A1602354B9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022" y="2769998"/>
            <a:ext cx="664291" cy="711741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1CAD0F50-35CB-4A7D-9248-4E35E58F45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33" y="1692857"/>
            <a:ext cx="752413" cy="650735"/>
          </a:xfrm>
          <a:prstGeom prst="rect">
            <a:avLst/>
          </a:prstGeom>
        </p:spPr>
      </p:pic>
      <p:sp>
        <p:nvSpPr>
          <p:cNvPr id="22" name="吹き出し: 角を丸めた四角形 21">
            <a:extLst>
              <a:ext uri="{FF2B5EF4-FFF2-40B4-BE49-F238E27FC236}">
                <a16:creationId xmlns:a16="http://schemas.microsoft.com/office/drawing/2014/main" id="{24260735-FD8E-46B9-B0E9-9904A1BBF63C}"/>
              </a:ext>
            </a:extLst>
          </p:cNvPr>
          <p:cNvSpPr/>
          <p:nvPr/>
        </p:nvSpPr>
        <p:spPr>
          <a:xfrm>
            <a:off x="1335162" y="1637128"/>
            <a:ext cx="5829119" cy="609010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47B74622-39DC-438B-A7D2-6D0F070A03A7}"/>
              </a:ext>
            </a:extLst>
          </p:cNvPr>
          <p:cNvSpPr txBox="1"/>
          <p:nvPr/>
        </p:nvSpPr>
        <p:spPr>
          <a:xfrm>
            <a:off x="1406019" y="1646961"/>
            <a:ext cx="54718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月の石を探すプログラムを第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9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回で作ったね。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0F413C-C2B5-450E-A6A4-F91ACE486135}"/>
              </a:ext>
            </a:extLst>
          </p:cNvPr>
          <p:cNvSpPr txBox="1"/>
          <p:nvPr/>
        </p:nvSpPr>
        <p:spPr>
          <a:xfrm>
            <a:off x="3804061" y="171061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A0EE05A-78D2-442F-A0B0-A5AE133753F9}"/>
              </a:ext>
            </a:extLst>
          </p:cNvPr>
          <p:cNvSpPr txBox="1"/>
          <p:nvPr/>
        </p:nvSpPr>
        <p:spPr>
          <a:xfrm>
            <a:off x="4130789" y="171061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F57F9E0-01D6-4AF7-88AE-84CBA9710473}"/>
              </a:ext>
            </a:extLst>
          </p:cNvPr>
          <p:cNvSpPr txBox="1"/>
          <p:nvPr/>
        </p:nvSpPr>
        <p:spPr>
          <a:xfrm>
            <a:off x="4542598" y="171061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23BCBBBE-AEC8-4B0E-97EB-C295DD013F66}"/>
              </a:ext>
            </a:extLst>
          </p:cNvPr>
          <p:cNvSpPr txBox="1"/>
          <p:nvPr/>
        </p:nvSpPr>
        <p:spPr>
          <a:xfrm>
            <a:off x="3749786" y="2678958"/>
            <a:ext cx="395509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繰り返しブロックの中で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条件分岐をさせながら処理を進めたね！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3A213EF4-FFEA-42F9-8B09-31C392267BC5}"/>
              </a:ext>
            </a:extLst>
          </p:cNvPr>
          <p:cNvSpPr txBox="1"/>
          <p:nvPr/>
        </p:nvSpPr>
        <p:spPr>
          <a:xfrm>
            <a:off x="4164897" y="2728757"/>
            <a:ext cx="4181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16D79827-5D10-40FA-B84C-A6DAEF841EED}"/>
              </a:ext>
            </a:extLst>
          </p:cNvPr>
          <p:cNvSpPr txBox="1"/>
          <p:nvPr/>
        </p:nvSpPr>
        <p:spPr>
          <a:xfrm>
            <a:off x="3784335" y="2728757"/>
            <a:ext cx="30954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9AE866F-B79D-48BC-A807-912D8E9F7C0D}"/>
              </a:ext>
            </a:extLst>
          </p:cNvPr>
          <p:cNvSpPr txBox="1"/>
          <p:nvPr/>
        </p:nvSpPr>
        <p:spPr>
          <a:xfrm>
            <a:off x="3572058" y="3231756"/>
            <a:ext cx="116415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じょうけんぶんき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吹き出し: 角を丸めた四角形 36">
            <a:extLst>
              <a:ext uri="{FF2B5EF4-FFF2-40B4-BE49-F238E27FC236}">
                <a16:creationId xmlns:a16="http://schemas.microsoft.com/office/drawing/2014/main" id="{87012878-F8E8-463E-9059-884D8C85CC55}"/>
              </a:ext>
            </a:extLst>
          </p:cNvPr>
          <p:cNvSpPr/>
          <p:nvPr/>
        </p:nvSpPr>
        <p:spPr>
          <a:xfrm>
            <a:off x="3655948" y="2678958"/>
            <a:ext cx="4183035" cy="1049351"/>
          </a:xfrm>
          <a:prstGeom prst="wedgeRoundRectCallout">
            <a:avLst>
              <a:gd name="adj1" fmla="val 54889"/>
              <a:gd name="adj2" fmla="val -12376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AA8653A2-06D0-48AF-AEFF-20D13EC8ABC3}"/>
              </a:ext>
            </a:extLst>
          </p:cNvPr>
          <p:cNvGrpSpPr/>
          <p:nvPr/>
        </p:nvGrpSpPr>
        <p:grpSpPr>
          <a:xfrm>
            <a:off x="1136342" y="4640207"/>
            <a:ext cx="6871316" cy="1131079"/>
            <a:chOff x="1134302" y="5625077"/>
            <a:chExt cx="6871316" cy="1131079"/>
          </a:xfrm>
        </p:grpSpPr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0A95F2D6-21CC-42EF-B3B9-161781631137}"/>
                </a:ext>
              </a:extLst>
            </p:cNvPr>
            <p:cNvSpPr txBox="1"/>
            <p:nvPr/>
          </p:nvSpPr>
          <p:spPr>
            <a:xfrm>
              <a:off x="1134302" y="5625077"/>
              <a:ext cx="68713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これまでに学習した内容を組み合わせてプログラムを作ろう！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頑張った部分を先生に伝えよう！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C3DCE93A-2931-44A5-AD91-56728C42C8F9}"/>
                </a:ext>
              </a:extLst>
            </p:cNvPr>
            <p:cNvSpPr txBox="1"/>
            <p:nvPr/>
          </p:nvSpPr>
          <p:spPr>
            <a:xfrm>
              <a:off x="3653909" y="6236133"/>
              <a:ext cx="525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つた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9A1C8D74-CE78-4425-897F-4BE2CA208F0D}"/>
                </a:ext>
              </a:extLst>
            </p:cNvPr>
            <p:cNvSpPr txBox="1"/>
            <p:nvPr/>
          </p:nvSpPr>
          <p:spPr>
            <a:xfrm>
              <a:off x="6875859" y="5694053"/>
              <a:ext cx="459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27FAC6C7-64A3-40F8-A0FA-A1667C57BE1A}"/>
                </a:ext>
              </a:extLst>
            </p:cNvPr>
            <p:cNvSpPr txBox="1"/>
            <p:nvPr/>
          </p:nvSpPr>
          <p:spPr>
            <a:xfrm>
              <a:off x="2331434" y="6236133"/>
              <a:ext cx="591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E48C15AE-0CDA-4796-A644-9177400E3BE0}"/>
                </a:ext>
              </a:extLst>
            </p:cNvPr>
            <p:cNvSpPr txBox="1"/>
            <p:nvPr/>
          </p:nvSpPr>
          <p:spPr>
            <a:xfrm>
              <a:off x="3429617" y="5694053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ないよう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75A8B30D-1A1D-45ED-9156-0673A4E6E34A}"/>
                </a:ext>
              </a:extLst>
            </p:cNvPr>
            <p:cNvSpPr txBox="1"/>
            <p:nvPr/>
          </p:nvSpPr>
          <p:spPr>
            <a:xfrm>
              <a:off x="4240893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B416523-13F9-4B44-92FD-C53A5A948A1F}"/>
                </a:ext>
              </a:extLst>
            </p:cNvPr>
            <p:cNvSpPr txBox="1"/>
            <p:nvPr/>
          </p:nvSpPr>
          <p:spPr>
            <a:xfrm>
              <a:off x="4687332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AC88DF04-7F8B-438C-A2BB-79919869C891}"/>
                </a:ext>
              </a:extLst>
            </p:cNvPr>
            <p:cNvSpPr txBox="1"/>
            <p:nvPr/>
          </p:nvSpPr>
          <p:spPr>
            <a:xfrm>
              <a:off x="2472279" y="5694053"/>
              <a:ext cx="877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がくしゅう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6DBE5601-A02D-4D15-B0D6-4D5657E45F03}"/>
                </a:ext>
              </a:extLst>
            </p:cNvPr>
            <p:cNvSpPr txBox="1"/>
            <p:nvPr/>
          </p:nvSpPr>
          <p:spPr>
            <a:xfrm>
              <a:off x="2989103" y="6244832"/>
              <a:ext cx="7212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せんせい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4161CDA-E625-457C-9029-475B890FFCB3}"/>
                </a:ext>
              </a:extLst>
            </p:cNvPr>
            <p:cNvSpPr txBox="1"/>
            <p:nvPr/>
          </p:nvSpPr>
          <p:spPr>
            <a:xfrm>
              <a:off x="1366223" y="6249914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がんば</a:t>
              </a:r>
            </a:p>
          </p:txBody>
        </p:sp>
      </p:grp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1F8B859-E78C-4C10-9361-A151E5CB2169}"/>
              </a:ext>
            </a:extLst>
          </p:cNvPr>
          <p:cNvSpPr txBox="1"/>
          <p:nvPr/>
        </p:nvSpPr>
        <p:spPr>
          <a:xfrm>
            <a:off x="1371923" y="1698957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70398A8E-8A30-435D-87AA-86C60F42B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4" y="4014319"/>
            <a:ext cx="752413" cy="650735"/>
          </a:xfrm>
          <a:prstGeom prst="rect">
            <a:avLst/>
          </a:prstGeom>
        </p:spPr>
      </p:pic>
      <p:sp>
        <p:nvSpPr>
          <p:cNvPr id="51" name="吹き出し: 角を丸めた四角形 50">
            <a:extLst>
              <a:ext uri="{FF2B5EF4-FFF2-40B4-BE49-F238E27FC236}">
                <a16:creationId xmlns:a16="http://schemas.microsoft.com/office/drawing/2014/main" id="{7B556CF9-B5F2-4C55-A1E6-CF91D1520B12}"/>
              </a:ext>
            </a:extLst>
          </p:cNvPr>
          <p:cNvSpPr/>
          <p:nvPr/>
        </p:nvSpPr>
        <p:spPr>
          <a:xfrm>
            <a:off x="1368263" y="3958590"/>
            <a:ext cx="5829119" cy="609010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76CD96F-220E-4403-AED9-8B5EF9D7B47A}"/>
              </a:ext>
            </a:extLst>
          </p:cNvPr>
          <p:cNvSpPr txBox="1"/>
          <p:nvPr/>
        </p:nvSpPr>
        <p:spPr>
          <a:xfrm>
            <a:off x="1439120" y="3968423"/>
            <a:ext cx="56339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プログラムを作る前に広場をよく観察するとイイね！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10874D1C-74EA-45B5-BBAE-1880776B0511}"/>
              </a:ext>
            </a:extLst>
          </p:cNvPr>
          <p:cNvSpPr txBox="1"/>
          <p:nvPr/>
        </p:nvSpPr>
        <p:spPr>
          <a:xfrm>
            <a:off x="2622890" y="403653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7DABEB71-5B76-47EF-9C44-123C9356D66A}"/>
              </a:ext>
            </a:extLst>
          </p:cNvPr>
          <p:cNvSpPr txBox="1"/>
          <p:nvPr/>
        </p:nvSpPr>
        <p:spPr>
          <a:xfrm>
            <a:off x="3450205" y="4036533"/>
            <a:ext cx="60658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ひろば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FC7E9170-2ADE-4EF5-AFB4-F61DEABA32F2}"/>
              </a:ext>
            </a:extLst>
          </p:cNvPr>
          <p:cNvSpPr txBox="1"/>
          <p:nvPr/>
        </p:nvSpPr>
        <p:spPr>
          <a:xfrm>
            <a:off x="3026063" y="403653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まえ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1D8E130B-E754-4EA3-AA28-DB2C83C857A4}"/>
              </a:ext>
            </a:extLst>
          </p:cNvPr>
          <p:cNvSpPr txBox="1"/>
          <p:nvPr/>
        </p:nvSpPr>
        <p:spPr>
          <a:xfrm>
            <a:off x="4409614" y="4036533"/>
            <a:ext cx="730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9FC953C8-D448-4D81-A3D9-D9249F85B6CD}"/>
              </a:ext>
            </a:extLst>
          </p:cNvPr>
          <p:cNvSpPr txBox="1"/>
          <p:nvPr/>
        </p:nvSpPr>
        <p:spPr>
          <a:xfrm>
            <a:off x="1630823" y="5975858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AA3FDE22-690D-4207-A1DE-33B26A459194}"/>
              </a:ext>
            </a:extLst>
          </p:cNvPr>
          <p:cNvSpPr txBox="1"/>
          <p:nvPr/>
        </p:nvSpPr>
        <p:spPr>
          <a:xfrm>
            <a:off x="5003110" y="6037997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F7F8821-33DA-48A4-BB5F-58F61C534521}"/>
              </a:ext>
            </a:extLst>
          </p:cNvPr>
          <p:cNvSpPr txBox="1"/>
          <p:nvPr/>
        </p:nvSpPr>
        <p:spPr>
          <a:xfrm>
            <a:off x="5632154" y="6035762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C0C5F31-8B37-4D24-B6EE-E91466466C53}"/>
              </a:ext>
            </a:extLst>
          </p:cNvPr>
          <p:cNvSpPr txBox="1"/>
          <p:nvPr/>
        </p:nvSpPr>
        <p:spPr>
          <a:xfrm>
            <a:off x="2471138" y="6023618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1429510D-722D-4437-8743-8EA963F6E958}"/>
              </a:ext>
            </a:extLst>
          </p:cNvPr>
          <p:cNvSpPr txBox="1"/>
          <p:nvPr/>
        </p:nvSpPr>
        <p:spPr>
          <a:xfrm>
            <a:off x="5555684" y="2728757"/>
            <a:ext cx="41814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ACCE6185-A58A-4A03-B0E0-FC1547C40DFB}"/>
              </a:ext>
            </a:extLst>
          </p:cNvPr>
          <p:cNvSpPr txBox="1"/>
          <p:nvPr/>
        </p:nvSpPr>
        <p:spPr>
          <a:xfrm>
            <a:off x="1787493" y="170933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いし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42E3AE69-B9CE-4E40-AA0C-BB4AA1496491}"/>
              </a:ext>
            </a:extLst>
          </p:cNvPr>
          <p:cNvSpPr txBox="1"/>
          <p:nvPr/>
        </p:nvSpPr>
        <p:spPr>
          <a:xfrm>
            <a:off x="947956" y="403422"/>
            <a:ext cx="723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EFD3F954-8F8C-4E3B-8197-664C5FC684C0}"/>
              </a:ext>
            </a:extLst>
          </p:cNvPr>
          <p:cNvSpPr txBox="1"/>
          <p:nvPr/>
        </p:nvSpPr>
        <p:spPr>
          <a:xfrm>
            <a:off x="2929156" y="398016"/>
            <a:ext cx="468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44B63C73-6193-4E19-B58D-116655F5F046}"/>
              </a:ext>
            </a:extLst>
          </p:cNvPr>
          <p:cNvSpPr txBox="1"/>
          <p:nvPr/>
        </p:nvSpPr>
        <p:spPr>
          <a:xfrm>
            <a:off x="2191146" y="170933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さが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5A99438-C47B-4CE8-A3E1-71469ED0D791}"/>
              </a:ext>
            </a:extLst>
          </p:cNvPr>
          <p:cNvSpPr txBox="1"/>
          <p:nvPr/>
        </p:nvSpPr>
        <p:spPr>
          <a:xfrm>
            <a:off x="5780015" y="3231756"/>
            <a:ext cx="5680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しょり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05E90310-5D9D-4466-BA17-BD30C75AEF7A}"/>
              </a:ext>
            </a:extLst>
          </p:cNvPr>
          <p:cNvSpPr txBox="1"/>
          <p:nvPr/>
        </p:nvSpPr>
        <p:spPr>
          <a:xfrm>
            <a:off x="6309813" y="3231756"/>
            <a:ext cx="56808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546937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．金色ブロックを集めよう</a:t>
            </a:r>
          </a:p>
        </p:txBody>
      </p:sp>
      <p:pic>
        <p:nvPicPr>
          <p:cNvPr id="63" name="図 62">
            <a:extLst>
              <a:ext uri="{FF2B5EF4-FFF2-40B4-BE49-F238E27FC236}">
                <a16:creationId xmlns:a16="http://schemas.microsoft.com/office/drawing/2014/main" id="{704DB4DB-4001-45BD-BF1A-5F91B891AA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2" y="1613115"/>
            <a:ext cx="1485830" cy="1717565"/>
          </a:xfrm>
          <a:prstGeom prst="rect">
            <a:avLst/>
          </a:prstGeom>
        </p:spPr>
      </p:pic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3345467-C8B1-48E6-9541-8AABF142FD1B}"/>
              </a:ext>
            </a:extLst>
          </p:cNvPr>
          <p:cNvSpPr txBox="1"/>
          <p:nvPr/>
        </p:nvSpPr>
        <p:spPr>
          <a:xfrm>
            <a:off x="3098714" y="1613115"/>
            <a:ext cx="53423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これまでの学習に出てきた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すべてのブロックを使うことができます。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5" name="図 64">
            <a:extLst>
              <a:ext uri="{FF2B5EF4-FFF2-40B4-BE49-F238E27FC236}">
                <a16:creationId xmlns:a16="http://schemas.microsoft.com/office/drawing/2014/main" id="{7A8BC544-A9DB-4C8F-B145-1BE01F744B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9111" y="1594444"/>
            <a:ext cx="739603" cy="739603"/>
          </a:xfrm>
          <a:prstGeom prst="rect">
            <a:avLst/>
          </a:prstGeom>
        </p:spPr>
      </p:pic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EF264129-35AA-4DD6-8E3A-76202AC18A5E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B7DF8341-3DDA-4547-B0D1-0524A40801CE}"/>
              </a:ext>
            </a:extLst>
          </p:cNvPr>
          <p:cNvSpPr txBox="1"/>
          <p:nvPr/>
        </p:nvSpPr>
        <p:spPr>
          <a:xfrm>
            <a:off x="3098714" y="3136414"/>
            <a:ext cx="534232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ミッションをクリアするプログラムは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ひとつだけではありません。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いろいろな方法を考えてみましょう！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D1345A7F-BF74-4AAD-894A-C660C95291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9111" y="3136414"/>
            <a:ext cx="739603" cy="739603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8046EBB-A869-463F-9D33-745F48E9EA63}"/>
              </a:ext>
            </a:extLst>
          </p:cNvPr>
          <p:cNvSpPr txBox="1"/>
          <p:nvPr/>
        </p:nvSpPr>
        <p:spPr>
          <a:xfrm>
            <a:off x="4120054" y="1673441"/>
            <a:ext cx="862416" cy="2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30656AF9-74BC-4386-BDE5-9679513769BC}"/>
              </a:ext>
            </a:extLst>
          </p:cNvPr>
          <p:cNvSpPr txBox="1"/>
          <p:nvPr/>
        </p:nvSpPr>
        <p:spPr>
          <a:xfrm>
            <a:off x="4946340" y="1673441"/>
            <a:ext cx="337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C173C7ED-6198-4206-929B-404F1839A0C0}"/>
              </a:ext>
            </a:extLst>
          </p:cNvPr>
          <p:cNvSpPr txBox="1"/>
          <p:nvPr/>
        </p:nvSpPr>
        <p:spPr>
          <a:xfrm>
            <a:off x="5115325" y="2251654"/>
            <a:ext cx="4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3BD17B72-AC7D-46A0-807D-32C4E4F61FFA}"/>
              </a:ext>
            </a:extLst>
          </p:cNvPr>
          <p:cNvSpPr txBox="1"/>
          <p:nvPr/>
        </p:nvSpPr>
        <p:spPr>
          <a:xfrm>
            <a:off x="4828833" y="4302780"/>
            <a:ext cx="597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C9AAB872-2692-4399-AFC9-ADE25CEE6D74}"/>
              </a:ext>
            </a:extLst>
          </p:cNvPr>
          <p:cNvSpPr txBox="1"/>
          <p:nvPr/>
        </p:nvSpPr>
        <p:spPr>
          <a:xfrm>
            <a:off x="4178009" y="430278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吹き出し: 角を丸めた四角形 73">
            <a:extLst>
              <a:ext uri="{FF2B5EF4-FFF2-40B4-BE49-F238E27FC236}">
                <a16:creationId xmlns:a16="http://schemas.microsoft.com/office/drawing/2014/main" id="{54DDAFC8-C963-4E6D-80E0-F29216B64E6F}"/>
              </a:ext>
            </a:extLst>
          </p:cNvPr>
          <p:cNvSpPr/>
          <p:nvPr/>
        </p:nvSpPr>
        <p:spPr>
          <a:xfrm>
            <a:off x="2452003" y="5275675"/>
            <a:ext cx="5132866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AA603020-1F88-4923-89E4-8EA680F3A6D4}"/>
              </a:ext>
            </a:extLst>
          </p:cNvPr>
          <p:cNvSpPr txBox="1"/>
          <p:nvPr/>
        </p:nvSpPr>
        <p:spPr>
          <a:xfrm>
            <a:off x="2638050" y="5293238"/>
            <a:ext cx="4778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プログラム例を次のページに載せておくよ！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ミッションが難しいと感じた時は参考にしてね！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39622125-81CC-49B2-93D3-A6DAD204E31C}"/>
              </a:ext>
            </a:extLst>
          </p:cNvPr>
          <p:cNvSpPr txBox="1"/>
          <p:nvPr/>
        </p:nvSpPr>
        <p:spPr>
          <a:xfrm>
            <a:off x="5647296" y="5836524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9E1EAE84-0704-4275-A4DE-EC2ABF6FA4B4}"/>
              </a:ext>
            </a:extLst>
          </p:cNvPr>
          <p:cNvSpPr txBox="1"/>
          <p:nvPr/>
        </p:nvSpPr>
        <p:spPr>
          <a:xfrm>
            <a:off x="4649593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4A529D69-236B-470B-AB7B-CE7560AEF533}"/>
              </a:ext>
            </a:extLst>
          </p:cNvPr>
          <p:cNvSpPr txBox="1"/>
          <p:nvPr/>
        </p:nvSpPr>
        <p:spPr>
          <a:xfrm>
            <a:off x="3630380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4FEB7CCD-1D19-434B-8177-DB30186943A0}"/>
              </a:ext>
            </a:extLst>
          </p:cNvPr>
          <p:cNvSpPr txBox="1"/>
          <p:nvPr/>
        </p:nvSpPr>
        <p:spPr>
          <a:xfrm>
            <a:off x="3752466" y="5836524"/>
            <a:ext cx="6166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8E69734D-D0C3-44ED-8FF2-CC93911039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51" y="4984591"/>
            <a:ext cx="869691" cy="1473410"/>
          </a:xfrm>
          <a:prstGeom prst="rect">
            <a:avLst/>
          </a:prstGeom>
        </p:spPr>
      </p:pic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7492C3F1-35B2-4601-B463-E5729C8B25D5}"/>
              </a:ext>
            </a:extLst>
          </p:cNvPr>
          <p:cNvSpPr txBox="1"/>
          <p:nvPr/>
        </p:nvSpPr>
        <p:spPr>
          <a:xfrm>
            <a:off x="5308345" y="5342323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1DBDA83B-80D0-4EC0-A523-275BDC5EDBF0}"/>
              </a:ext>
            </a:extLst>
          </p:cNvPr>
          <p:cNvSpPr txBox="1"/>
          <p:nvPr/>
        </p:nvSpPr>
        <p:spPr>
          <a:xfrm>
            <a:off x="5249568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58285C14-8C42-4698-B7AF-DE543E338514}"/>
              </a:ext>
            </a:extLst>
          </p:cNvPr>
          <p:cNvSpPr txBox="1"/>
          <p:nvPr/>
        </p:nvSpPr>
        <p:spPr>
          <a:xfrm>
            <a:off x="4018318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EE810A98-E7B4-40C0-9609-5EED0A09DE14}"/>
              </a:ext>
            </a:extLst>
          </p:cNvPr>
          <p:cNvSpPr txBox="1"/>
          <p:nvPr/>
        </p:nvSpPr>
        <p:spPr>
          <a:xfrm>
            <a:off x="947956" y="403422"/>
            <a:ext cx="723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A030A255-CBA3-4DDD-B79B-4F9D818F93BC}"/>
              </a:ext>
            </a:extLst>
          </p:cNvPr>
          <p:cNvSpPr txBox="1"/>
          <p:nvPr/>
        </p:nvSpPr>
        <p:spPr>
          <a:xfrm>
            <a:off x="2929156" y="398016"/>
            <a:ext cx="468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</p:spTree>
    <p:extLst>
      <p:ext uri="{BB962C8B-B14F-4D97-AF65-F5344CB8AC3E}">
        <p14:creationId xmlns:p14="http://schemas.microsoft.com/office/powerpoint/2010/main" val="42076368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．金色ブロックを集めよう</a:t>
            </a:r>
          </a:p>
        </p:txBody>
      </p: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F5DF907D-0380-41B2-9A31-553B6CA078BD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9D1DF9B7-1FDA-404D-8146-4E963545751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434C7ED-9D2A-452A-B807-7A81EAC61531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3E1C187C-BAEF-4944-92D1-9DA3DE877CF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pic>
        <p:nvPicPr>
          <p:cNvPr id="93" name="図 92">
            <a:extLst>
              <a:ext uri="{FF2B5EF4-FFF2-40B4-BE49-F238E27FC236}">
                <a16:creationId xmlns:a16="http://schemas.microsoft.com/office/drawing/2014/main" id="{EE67AC9F-9244-4A54-AF7D-FB5BC60A2B4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761" y="2214694"/>
            <a:ext cx="8777664" cy="2250345"/>
          </a:xfrm>
          <a:prstGeom prst="rect">
            <a:avLst/>
          </a:prstGeom>
        </p:spPr>
      </p:pic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7F765286-C5B8-436E-A2DF-257D02C576B5}"/>
              </a:ext>
            </a:extLst>
          </p:cNvPr>
          <p:cNvSpPr txBox="1"/>
          <p:nvPr/>
        </p:nvSpPr>
        <p:spPr>
          <a:xfrm>
            <a:off x="1362288" y="3015828"/>
            <a:ext cx="978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スタート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2FFF99C2-3553-4FA0-BD09-3610A950A5B3}"/>
              </a:ext>
            </a:extLst>
          </p:cNvPr>
          <p:cNvSpPr txBox="1"/>
          <p:nvPr/>
        </p:nvSpPr>
        <p:spPr>
          <a:xfrm>
            <a:off x="6953505" y="3032089"/>
            <a:ext cx="97892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b="1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</a:t>
            </a:r>
            <a:endParaRPr kumimoji="1" lang="ja-JP" altLang="en-US" sz="14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0CA60BC1-3D37-4D95-ABC4-8D6CC46D985D}"/>
              </a:ext>
            </a:extLst>
          </p:cNvPr>
          <p:cNvSpPr txBox="1"/>
          <p:nvPr/>
        </p:nvSpPr>
        <p:spPr>
          <a:xfrm>
            <a:off x="410164" y="1252879"/>
            <a:ext cx="518912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金色ブロックは図のように配置されています。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5044E216-4440-4C5A-890B-F59B0A27D4ED}"/>
              </a:ext>
            </a:extLst>
          </p:cNvPr>
          <p:cNvSpPr txBox="1"/>
          <p:nvPr/>
        </p:nvSpPr>
        <p:spPr>
          <a:xfrm>
            <a:off x="343124" y="1333548"/>
            <a:ext cx="7618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F4C18262-C770-40FD-85A6-C1257772D936}"/>
              </a:ext>
            </a:extLst>
          </p:cNvPr>
          <p:cNvSpPr txBox="1"/>
          <p:nvPr/>
        </p:nvSpPr>
        <p:spPr>
          <a:xfrm>
            <a:off x="1974402" y="1333548"/>
            <a:ext cx="47417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ず</a:t>
            </a: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E038876B-F755-4284-B9E6-D670A1E934C8}"/>
              </a:ext>
            </a:extLst>
          </p:cNvPr>
          <p:cNvSpPr txBox="1"/>
          <p:nvPr/>
        </p:nvSpPr>
        <p:spPr>
          <a:xfrm>
            <a:off x="3182655" y="1333548"/>
            <a:ext cx="62489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はいち</a:t>
            </a:r>
          </a:p>
        </p:txBody>
      </p: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4D1D0BC-81D8-4104-BEA9-E0A976C9A7EE}"/>
              </a:ext>
            </a:extLst>
          </p:cNvPr>
          <p:cNvSpPr txBox="1"/>
          <p:nvPr/>
        </p:nvSpPr>
        <p:spPr>
          <a:xfrm>
            <a:off x="947956" y="403422"/>
            <a:ext cx="723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36E43506-398A-4760-9799-078B8E29551B}"/>
              </a:ext>
            </a:extLst>
          </p:cNvPr>
          <p:cNvSpPr txBox="1"/>
          <p:nvPr/>
        </p:nvSpPr>
        <p:spPr>
          <a:xfrm>
            <a:off x="2929156" y="398016"/>
            <a:ext cx="468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</p:spTree>
    <p:extLst>
      <p:ext uri="{BB962C8B-B14F-4D97-AF65-F5344CB8AC3E}">
        <p14:creationId xmlns:p14="http://schemas.microsoft.com/office/powerpoint/2010/main" val="167075373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図 47">
            <a:extLst>
              <a:ext uri="{FF2B5EF4-FFF2-40B4-BE49-F238E27FC236}">
                <a16:creationId xmlns:a16="http://schemas.microsoft.com/office/drawing/2014/main" id="{0296E4B8-990D-4E9F-AB14-0D32C85F4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8" y="1123022"/>
            <a:ext cx="6373749" cy="451269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．金色ブロックを集めよう</a:t>
            </a:r>
          </a:p>
        </p:txBody>
      </p: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F5DF907D-0380-41B2-9A31-553B6CA078BD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9D1DF9B7-1FDA-404D-8146-4E963545751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434C7ED-9D2A-452A-B807-7A81EAC61531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3E1C187C-BAEF-4944-92D1-9DA3DE877CF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4D1D0BC-81D8-4104-BEA9-E0A976C9A7EE}"/>
              </a:ext>
            </a:extLst>
          </p:cNvPr>
          <p:cNvSpPr txBox="1"/>
          <p:nvPr/>
        </p:nvSpPr>
        <p:spPr>
          <a:xfrm>
            <a:off x="947956" y="403422"/>
            <a:ext cx="723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36E43506-398A-4760-9799-078B8E29551B}"/>
              </a:ext>
            </a:extLst>
          </p:cNvPr>
          <p:cNvSpPr txBox="1"/>
          <p:nvPr/>
        </p:nvSpPr>
        <p:spPr>
          <a:xfrm>
            <a:off x="2929156" y="398016"/>
            <a:ext cx="468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BE2E04B1-F5FF-47FC-93F0-43AF3C0435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129" y="1131286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1A1ED441-215D-441E-802A-72A5A80BF606}"/>
              </a:ext>
            </a:extLst>
          </p:cNvPr>
          <p:cNvCxnSpPr>
            <a:cxnSpLocks/>
          </p:cNvCxnSpPr>
          <p:nvPr/>
        </p:nvCxnSpPr>
        <p:spPr>
          <a:xfrm>
            <a:off x="608554" y="1366506"/>
            <a:ext cx="27144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B0FA238-4864-4986-B2EE-919E3142CBCF}"/>
              </a:ext>
            </a:extLst>
          </p:cNvPr>
          <p:cNvSpPr txBox="1"/>
          <p:nvPr/>
        </p:nvSpPr>
        <p:spPr>
          <a:xfrm>
            <a:off x="2256539" y="1151751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602707B-3DE7-46AA-97ED-6607D0B0C073}"/>
              </a:ext>
            </a:extLst>
          </p:cNvPr>
          <p:cNvSpPr txBox="1"/>
          <p:nvPr/>
        </p:nvSpPr>
        <p:spPr>
          <a:xfrm>
            <a:off x="2761539" y="115348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pic>
        <p:nvPicPr>
          <p:cNvPr id="35" name="図 34">
            <a:extLst>
              <a:ext uri="{FF2B5EF4-FFF2-40B4-BE49-F238E27FC236}">
                <a16:creationId xmlns:a16="http://schemas.microsoft.com/office/drawing/2014/main" id="{3797B5A7-B9B5-4A26-A6C6-2508C3304F4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8563" y="1773594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7832B940-A70A-4FFB-92DD-4665CA5E216A}"/>
              </a:ext>
            </a:extLst>
          </p:cNvPr>
          <p:cNvSpPr/>
          <p:nvPr/>
        </p:nvSpPr>
        <p:spPr>
          <a:xfrm>
            <a:off x="1576885" y="1603423"/>
            <a:ext cx="344414" cy="24320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5E418E9A-D3C5-4F4C-8904-31F09E25C523}"/>
              </a:ext>
            </a:extLst>
          </p:cNvPr>
          <p:cNvCxnSpPr>
            <a:cxnSpLocks/>
          </p:cNvCxnSpPr>
          <p:nvPr/>
        </p:nvCxnSpPr>
        <p:spPr>
          <a:xfrm>
            <a:off x="608554" y="1829519"/>
            <a:ext cx="3981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AFC345D-B10A-41A0-BA81-143C878ED56D}"/>
              </a:ext>
            </a:extLst>
          </p:cNvPr>
          <p:cNvSpPr txBox="1"/>
          <p:nvPr/>
        </p:nvSpPr>
        <p:spPr>
          <a:xfrm>
            <a:off x="1838488" y="154073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69E3A14-B191-4F05-ABE6-679AA69CBA57}"/>
              </a:ext>
            </a:extLst>
          </p:cNvPr>
          <p:cNvSpPr txBox="1"/>
          <p:nvPr/>
        </p:nvSpPr>
        <p:spPr>
          <a:xfrm>
            <a:off x="3469292" y="5471316"/>
            <a:ext cx="4155855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5EDAC15-7774-485C-8962-AEC1BCEA79FE}"/>
              </a:ext>
            </a:extLst>
          </p:cNvPr>
          <p:cNvSpPr txBox="1"/>
          <p:nvPr/>
        </p:nvSpPr>
        <p:spPr>
          <a:xfrm>
            <a:off x="6634004" y="5569015"/>
            <a:ext cx="48977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2CF1B58-3E39-4C6F-8BB0-4EF3C1050DBA}"/>
              </a:ext>
            </a:extLst>
          </p:cNvPr>
          <p:cNvSpPr txBox="1"/>
          <p:nvPr/>
        </p:nvSpPr>
        <p:spPr>
          <a:xfrm>
            <a:off x="4491227" y="6107359"/>
            <a:ext cx="726978" cy="247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D57D3F47-E3F9-4DD4-8443-37AF4AB635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2704" y="5251425"/>
            <a:ext cx="1463167" cy="1044030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CF63A41C-2A66-462A-8274-0B026068FDA2}"/>
              </a:ext>
            </a:extLst>
          </p:cNvPr>
          <p:cNvSpPr txBox="1"/>
          <p:nvPr/>
        </p:nvSpPr>
        <p:spPr>
          <a:xfrm>
            <a:off x="3794954" y="6107359"/>
            <a:ext cx="45492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BD8490C1-1EF6-48A0-AC6B-B100A9DC57DD}"/>
              </a:ext>
            </a:extLst>
          </p:cNvPr>
          <p:cNvSpPr txBox="1"/>
          <p:nvPr/>
        </p:nvSpPr>
        <p:spPr>
          <a:xfrm>
            <a:off x="6087340" y="5283314"/>
            <a:ext cx="43096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B764C1C9-85A0-486A-97B7-6BC309E5D125}"/>
              </a:ext>
            </a:extLst>
          </p:cNvPr>
          <p:cNvSpPr/>
          <p:nvPr/>
        </p:nvSpPr>
        <p:spPr>
          <a:xfrm>
            <a:off x="1117643" y="1916935"/>
            <a:ext cx="6035142" cy="3143712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83844E8A-2FB2-49B3-AE8D-A21DA8C3CEB3}"/>
              </a:ext>
            </a:extLst>
          </p:cNvPr>
          <p:cNvGrpSpPr/>
          <p:nvPr/>
        </p:nvGrpSpPr>
        <p:grpSpPr>
          <a:xfrm>
            <a:off x="3337994" y="1058569"/>
            <a:ext cx="5547431" cy="1280565"/>
            <a:chOff x="340447" y="4267586"/>
            <a:chExt cx="5547431" cy="1280565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2430CF0-E3A5-4CB2-A161-943C4F6DC20D}"/>
                </a:ext>
              </a:extLst>
            </p:cNvPr>
            <p:cNvSpPr txBox="1"/>
            <p:nvPr/>
          </p:nvSpPr>
          <p:spPr>
            <a:xfrm>
              <a:off x="340447" y="4417072"/>
              <a:ext cx="55474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プレイヤー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gold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」と半角小文字で入力する。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E20FC83F-DE76-44C6-9FF6-2D836BB226FE}"/>
                </a:ext>
              </a:extLst>
            </p:cNvPr>
            <p:cNvSpPr txBox="1"/>
            <p:nvPr/>
          </p:nvSpPr>
          <p:spPr>
            <a:xfrm>
              <a:off x="5086780" y="44769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97B891AD-1AA7-4885-B189-3FD5ED7F6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609825" y="4267586"/>
              <a:ext cx="2326034" cy="840130"/>
            </a:xfrm>
            <a:prstGeom prst="rect">
              <a:avLst/>
            </a:prstGeom>
          </p:spPr>
        </p:pic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38768688-E8C9-4783-BD9B-DD8DE58DDDA1}"/>
                </a:ext>
              </a:extLst>
            </p:cNvPr>
            <p:cNvSpPr txBox="1"/>
            <p:nvPr/>
          </p:nvSpPr>
          <p:spPr>
            <a:xfrm>
              <a:off x="1584235" y="5040871"/>
              <a:ext cx="11807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はんかくこもじ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BF61352-E114-4617-AF4D-E7C72C5DC524}"/>
                </a:ext>
              </a:extLst>
            </p:cNvPr>
            <p:cNvSpPr txBox="1"/>
            <p:nvPr/>
          </p:nvSpPr>
          <p:spPr>
            <a:xfrm>
              <a:off x="2704998" y="5042290"/>
              <a:ext cx="10029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321A930-0227-47F2-A39A-EEBBCECD60FE}"/>
              </a:ext>
            </a:extLst>
          </p:cNvPr>
          <p:cNvSpPr txBox="1"/>
          <p:nvPr/>
        </p:nvSpPr>
        <p:spPr>
          <a:xfrm>
            <a:off x="6859500" y="1067807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BD44A60D-735D-4CE6-9D30-4698B8AEA16F}"/>
              </a:ext>
            </a:extLst>
          </p:cNvPr>
          <p:cNvSpPr txBox="1"/>
          <p:nvPr/>
        </p:nvSpPr>
        <p:spPr>
          <a:xfrm>
            <a:off x="7288478" y="1061153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</p:spTree>
    <p:extLst>
      <p:ext uri="{BB962C8B-B14F-4D97-AF65-F5344CB8AC3E}">
        <p14:creationId xmlns:p14="http://schemas.microsoft.com/office/powerpoint/2010/main" val="543299820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図 67">
            <a:extLst>
              <a:ext uri="{FF2B5EF4-FFF2-40B4-BE49-F238E27FC236}">
                <a16:creationId xmlns:a16="http://schemas.microsoft.com/office/drawing/2014/main" id="{75F837AD-61A1-41E4-9F59-C7C93C6D5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8" y="1123022"/>
            <a:ext cx="6373749" cy="451269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．金色ブロックを集めよう</a:t>
            </a:r>
          </a:p>
        </p:txBody>
      </p: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F5DF907D-0380-41B2-9A31-553B6CA078BD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9D1DF9B7-1FDA-404D-8146-4E963545751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434C7ED-9D2A-452A-B807-7A81EAC61531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3E1C187C-BAEF-4944-92D1-9DA3DE877CF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4D1D0BC-81D8-4104-BEA9-E0A976C9A7EE}"/>
              </a:ext>
            </a:extLst>
          </p:cNvPr>
          <p:cNvSpPr txBox="1"/>
          <p:nvPr/>
        </p:nvSpPr>
        <p:spPr>
          <a:xfrm>
            <a:off x="947956" y="403422"/>
            <a:ext cx="723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36E43506-398A-4760-9799-078B8E29551B}"/>
              </a:ext>
            </a:extLst>
          </p:cNvPr>
          <p:cNvSpPr txBox="1"/>
          <p:nvPr/>
        </p:nvSpPr>
        <p:spPr>
          <a:xfrm>
            <a:off x="2929156" y="398016"/>
            <a:ext cx="468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B0FA238-4864-4986-B2EE-919E3142CBCF}"/>
              </a:ext>
            </a:extLst>
          </p:cNvPr>
          <p:cNvSpPr txBox="1"/>
          <p:nvPr/>
        </p:nvSpPr>
        <p:spPr>
          <a:xfrm>
            <a:off x="2256539" y="1151751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602707B-3DE7-46AA-97ED-6607D0B0C073}"/>
              </a:ext>
            </a:extLst>
          </p:cNvPr>
          <p:cNvSpPr txBox="1"/>
          <p:nvPr/>
        </p:nvSpPr>
        <p:spPr>
          <a:xfrm>
            <a:off x="2761539" y="115348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AFC345D-B10A-41A0-BA81-143C878ED56D}"/>
              </a:ext>
            </a:extLst>
          </p:cNvPr>
          <p:cNvSpPr txBox="1"/>
          <p:nvPr/>
        </p:nvSpPr>
        <p:spPr>
          <a:xfrm>
            <a:off x="1838488" y="154073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B764C1C9-85A0-486A-97B7-6BC309E5D125}"/>
              </a:ext>
            </a:extLst>
          </p:cNvPr>
          <p:cNvSpPr/>
          <p:nvPr/>
        </p:nvSpPr>
        <p:spPr>
          <a:xfrm>
            <a:off x="1117643" y="2667699"/>
            <a:ext cx="6035142" cy="2392947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8C6F8192-CDD9-4F8F-9C59-8EFF83574817}"/>
              </a:ext>
            </a:extLst>
          </p:cNvPr>
          <p:cNvSpPr txBox="1"/>
          <p:nvPr/>
        </p:nvSpPr>
        <p:spPr>
          <a:xfrm>
            <a:off x="1479996" y="5512873"/>
            <a:ext cx="665199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5FD55A7-FFAF-4927-9A94-2ADC9B2F82BD}"/>
              </a:ext>
            </a:extLst>
          </p:cNvPr>
          <p:cNvSpPr txBox="1"/>
          <p:nvPr/>
        </p:nvSpPr>
        <p:spPr>
          <a:xfrm>
            <a:off x="7148474" y="560055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77D225B7-2C7C-4B42-B480-1E4211DF7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6605" y="5579506"/>
            <a:ext cx="3132091" cy="579170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614AC744-ADA2-45E2-B2E6-0C8670E34867}"/>
              </a:ext>
            </a:extLst>
          </p:cNvPr>
          <p:cNvSpPr txBox="1"/>
          <p:nvPr/>
        </p:nvSpPr>
        <p:spPr>
          <a:xfrm>
            <a:off x="4682677" y="5626460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493ABCA-FA94-4974-B10F-B709AED0AB2D}"/>
              </a:ext>
            </a:extLst>
          </p:cNvPr>
          <p:cNvSpPr txBox="1"/>
          <p:nvPr/>
        </p:nvSpPr>
        <p:spPr>
          <a:xfrm>
            <a:off x="6173328" y="5628678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EF22C2D-4F8A-4482-8816-ADEBF900A509}"/>
              </a:ext>
            </a:extLst>
          </p:cNvPr>
          <p:cNvSpPr txBox="1"/>
          <p:nvPr/>
        </p:nvSpPr>
        <p:spPr>
          <a:xfrm>
            <a:off x="1838196" y="2301663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C2E2FB3-0F0D-4AE8-BE47-E64728CCBFFB}"/>
              </a:ext>
            </a:extLst>
          </p:cNvPr>
          <p:cNvSpPr txBox="1"/>
          <p:nvPr/>
        </p:nvSpPr>
        <p:spPr>
          <a:xfrm>
            <a:off x="3211401" y="229549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A6C4E4F-EDF9-4836-B5C1-48F7B9252872}"/>
              </a:ext>
            </a:extLst>
          </p:cNvPr>
          <p:cNvSpPr txBox="1"/>
          <p:nvPr/>
        </p:nvSpPr>
        <p:spPr>
          <a:xfrm>
            <a:off x="2328247" y="613302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0E11306-991E-4A72-A70D-228F6A8026EA}"/>
              </a:ext>
            </a:extLst>
          </p:cNvPr>
          <p:cNvSpPr txBox="1"/>
          <p:nvPr/>
        </p:nvSpPr>
        <p:spPr>
          <a:xfrm>
            <a:off x="1412574" y="613302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8CFD385F-9BB6-4FC8-8077-713D28D7E0F3}"/>
              </a:ext>
            </a:extLst>
          </p:cNvPr>
          <p:cNvSpPr txBox="1"/>
          <p:nvPr/>
        </p:nvSpPr>
        <p:spPr>
          <a:xfrm>
            <a:off x="3001411" y="6133026"/>
            <a:ext cx="785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54" name="直線矢印コネクタ 53">
            <a:extLst>
              <a:ext uri="{FF2B5EF4-FFF2-40B4-BE49-F238E27FC236}">
                <a16:creationId xmlns:a16="http://schemas.microsoft.com/office/drawing/2014/main" id="{94345D2D-F9B3-4AD2-BAD8-2F89D7C195DC}"/>
              </a:ext>
            </a:extLst>
          </p:cNvPr>
          <p:cNvCxnSpPr>
            <a:cxnSpLocks/>
          </p:cNvCxnSpPr>
          <p:nvPr/>
        </p:nvCxnSpPr>
        <p:spPr>
          <a:xfrm>
            <a:off x="606159" y="2099217"/>
            <a:ext cx="545523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図 54">
            <a:extLst>
              <a:ext uri="{FF2B5EF4-FFF2-40B4-BE49-F238E27FC236}">
                <a16:creationId xmlns:a16="http://schemas.microsoft.com/office/drawing/2014/main" id="{DEEAE339-D765-4241-B1C5-10A66B1741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320" y="185173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239197DD-DCC3-41A8-AF78-48EBED41190F}"/>
              </a:ext>
            </a:extLst>
          </p:cNvPr>
          <p:cNvSpPr/>
          <p:nvPr/>
        </p:nvSpPr>
        <p:spPr>
          <a:xfrm>
            <a:off x="1883065" y="1962198"/>
            <a:ext cx="422947" cy="251426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B477E173-7411-4EC5-84B6-374368DA317B}"/>
              </a:ext>
            </a:extLst>
          </p:cNvPr>
          <p:cNvSpPr txBox="1"/>
          <p:nvPr/>
        </p:nvSpPr>
        <p:spPr>
          <a:xfrm>
            <a:off x="3458953" y="1026460"/>
            <a:ext cx="5545727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を選び、向きを「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6055609D-9304-4F61-B5AC-E24FEE6CE196}"/>
              </a:ext>
            </a:extLst>
          </p:cNvPr>
          <p:cNvSpPr txBox="1"/>
          <p:nvPr/>
        </p:nvSpPr>
        <p:spPr>
          <a:xfrm>
            <a:off x="8205324" y="112366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F0DDD5F-C669-43ED-8913-405F8F1AFA94}"/>
              </a:ext>
            </a:extLst>
          </p:cNvPr>
          <p:cNvSpPr txBox="1"/>
          <p:nvPr/>
        </p:nvSpPr>
        <p:spPr>
          <a:xfrm>
            <a:off x="4292490" y="164419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816BAB7-6699-4BD2-964F-6E1F01D267D8}"/>
              </a:ext>
            </a:extLst>
          </p:cNvPr>
          <p:cNvSpPr txBox="1"/>
          <p:nvPr/>
        </p:nvSpPr>
        <p:spPr>
          <a:xfrm>
            <a:off x="5016064" y="1644192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20C7EC12-3443-4FC3-90DD-350C647C125F}"/>
              </a:ext>
            </a:extLst>
          </p:cNvPr>
          <p:cNvSpPr txBox="1"/>
          <p:nvPr/>
        </p:nvSpPr>
        <p:spPr>
          <a:xfrm>
            <a:off x="3389864" y="163749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2" name="図 61">
            <a:extLst>
              <a:ext uri="{FF2B5EF4-FFF2-40B4-BE49-F238E27FC236}">
                <a16:creationId xmlns:a16="http://schemas.microsoft.com/office/drawing/2014/main" id="{BE1B1AE8-6EC3-4BFA-8E6B-2097E2FBE7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41453" y="1161695"/>
            <a:ext cx="2324301" cy="541067"/>
          </a:xfrm>
          <a:prstGeom prst="rect">
            <a:avLst/>
          </a:prstGeom>
        </p:spPr>
      </p:pic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07549C8-6F30-42A2-B087-10D090F646AF}"/>
              </a:ext>
            </a:extLst>
          </p:cNvPr>
          <p:cNvSpPr txBox="1"/>
          <p:nvPr/>
        </p:nvSpPr>
        <p:spPr>
          <a:xfrm>
            <a:off x="2438647" y="1904837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4FF41A6-EB97-48CF-B066-C7F47C29D65E}"/>
              </a:ext>
            </a:extLst>
          </p:cNvPr>
          <p:cNvSpPr txBox="1"/>
          <p:nvPr/>
        </p:nvSpPr>
        <p:spPr>
          <a:xfrm>
            <a:off x="1840779" y="1914551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0D0BC6D9-589C-4DE3-8B1A-5895BF7C1D3C}"/>
              </a:ext>
            </a:extLst>
          </p:cNvPr>
          <p:cNvSpPr txBox="1"/>
          <p:nvPr/>
        </p:nvSpPr>
        <p:spPr>
          <a:xfrm>
            <a:off x="7299837" y="1182070"/>
            <a:ext cx="54031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992D305-00E5-4027-9382-C545980B8C60}"/>
              </a:ext>
            </a:extLst>
          </p:cNvPr>
          <p:cNvSpPr txBox="1"/>
          <p:nvPr/>
        </p:nvSpPr>
        <p:spPr>
          <a:xfrm>
            <a:off x="6660173" y="1182070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B9E28AC5-3356-422A-BE93-8F88A529F409}"/>
              </a:ext>
            </a:extLst>
          </p:cNvPr>
          <p:cNvSpPr/>
          <p:nvPr/>
        </p:nvSpPr>
        <p:spPr>
          <a:xfrm>
            <a:off x="1895794" y="2340370"/>
            <a:ext cx="422947" cy="251426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846597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図 79">
            <a:extLst>
              <a:ext uri="{FF2B5EF4-FFF2-40B4-BE49-F238E27FC236}">
                <a16:creationId xmlns:a16="http://schemas.microsoft.com/office/drawing/2014/main" id="{25A15521-0114-4509-94BA-45902A3DB8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8" y="1123022"/>
            <a:ext cx="6373749" cy="451269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．金色ブロックを集めよう</a:t>
            </a:r>
          </a:p>
        </p:txBody>
      </p: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F5DF907D-0380-41B2-9A31-553B6CA078BD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9D1DF9B7-1FDA-404D-8146-4E963545751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434C7ED-9D2A-452A-B807-7A81EAC61531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3E1C187C-BAEF-4944-92D1-9DA3DE877CF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4D1D0BC-81D8-4104-BEA9-E0A976C9A7EE}"/>
              </a:ext>
            </a:extLst>
          </p:cNvPr>
          <p:cNvSpPr txBox="1"/>
          <p:nvPr/>
        </p:nvSpPr>
        <p:spPr>
          <a:xfrm>
            <a:off x="947956" y="403422"/>
            <a:ext cx="723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36E43506-398A-4760-9799-078B8E29551B}"/>
              </a:ext>
            </a:extLst>
          </p:cNvPr>
          <p:cNvSpPr txBox="1"/>
          <p:nvPr/>
        </p:nvSpPr>
        <p:spPr>
          <a:xfrm>
            <a:off x="2929156" y="398016"/>
            <a:ext cx="468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B0FA238-4864-4986-B2EE-919E3142CBCF}"/>
              </a:ext>
            </a:extLst>
          </p:cNvPr>
          <p:cNvSpPr txBox="1"/>
          <p:nvPr/>
        </p:nvSpPr>
        <p:spPr>
          <a:xfrm>
            <a:off x="2256539" y="1151751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602707B-3DE7-46AA-97ED-6607D0B0C073}"/>
              </a:ext>
            </a:extLst>
          </p:cNvPr>
          <p:cNvSpPr txBox="1"/>
          <p:nvPr/>
        </p:nvSpPr>
        <p:spPr>
          <a:xfrm>
            <a:off x="2761539" y="115348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AFC345D-B10A-41A0-BA81-143C878ED56D}"/>
              </a:ext>
            </a:extLst>
          </p:cNvPr>
          <p:cNvSpPr txBox="1"/>
          <p:nvPr/>
        </p:nvSpPr>
        <p:spPr>
          <a:xfrm>
            <a:off x="1838488" y="154073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B764C1C9-85A0-486A-97B7-6BC309E5D125}"/>
              </a:ext>
            </a:extLst>
          </p:cNvPr>
          <p:cNvSpPr/>
          <p:nvPr/>
        </p:nvSpPr>
        <p:spPr>
          <a:xfrm>
            <a:off x="1117643" y="4241038"/>
            <a:ext cx="2813060" cy="79444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EF22C2D-4F8A-4482-8816-ADEBF900A509}"/>
              </a:ext>
            </a:extLst>
          </p:cNvPr>
          <p:cNvSpPr txBox="1"/>
          <p:nvPr/>
        </p:nvSpPr>
        <p:spPr>
          <a:xfrm>
            <a:off x="1838196" y="2301663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C2E2FB3-0F0D-4AE8-BE47-E64728CCBFFB}"/>
              </a:ext>
            </a:extLst>
          </p:cNvPr>
          <p:cNvSpPr txBox="1"/>
          <p:nvPr/>
        </p:nvSpPr>
        <p:spPr>
          <a:xfrm>
            <a:off x="3211401" y="229549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07549C8-6F30-42A2-B087-10D090F646AF}"/>
              </a:ext>
            </a:extLst>
          </p:cNvPr>
          <p:cNvSpPr txBox="1"/>
          <p:nvPr/>
        </p:nvSpPr>
        <p:spPr>
          <a:xfrm>
            <a:off x="2438647" y="1904837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4FF41A6-EB97-48CF-B066-C7F47C29D65E}"/>
              </a:ext>
            </a:extLst>
          </p:cNvPr>
          <p:cNvSpPr txBox="1"/>
          <p:nvPr/>
        </p:nvSpPr>
        <p:spPr>
          <a:xfrm>
            <a:off x="1840779" y="1914551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32216FD9-F4AC-42D3-A49F-AA04F938805F}"/>
              </a:ext>
            </a:extLst>
          </p:cNvPr>
          <p:cNvSpPr/>
          <p:nvPr/>
        </p:nvSpPr>
        <p:spPr>
          <a:xfrm>
            <a:off x="1220500" y="3240757"/>
            <a:ext cx="2813060" cy="77710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42" name="図 41">
            <a:extLst>
              <a:ext uri="{FF2B5EF4-FFF2-40B4-BE49-F238E27FC236}">
                <a16:creationId xmlns:a16="http://schemas.microsoft.com/office/drawing/2014/main" id="{C3AFB02E-F483-4F1B-A194-7F739C5DB11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4945" y="2724431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4E318889-0B47-4CFE-860B-BD370DA1CEA2}"/>
              </a:ext>
            </a:extLst>
          </p:cNvPr>
          <p:cNvCxnSpPr>
            <a:cxnSpLocks/>
          </p:cNvCxnSpPr>
          <p:nvPr/>
        </p:nvCxnSpPr>
        <p:spPr>
          <a:xfrm>
            <a:off x="753226" y="2948794"/>
            <a:ext cx="467274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8288DEF8-3D59-4A81-B828-5A8015A9C456}"/>
              </a:ext>
            </a:extLst>
          </p:cNvPr>
          <p:cNvGrpSpPr/>
          <p:nvPr/>
        </p:nvGrpSpPr>
        <p:grpSpPr>
          <a:xfrm>
            <a:off x="4170800" y="1691558"/>
            <a:ext cx="3839260" cy="844520"/>
            <a:chOff x="2068638" y="2348702"/>
            <a:chExt cx="3839260" cy="844520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EEF8D533-FFFA-425A-8161-C2E173015006}"/>
                </a:ext>
              </a:extLst>
            </p:cNvPr>
            <p:cNvSpPr txBox="1"/>
            <p:nvPr/>
          </p:nvSpPr>
          <p:spPr>
            <a:xfrm>
              <a:off x="2068638" y="2427006"/>
              <a:ext cx="383926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ACFF867-B1C9-4621-A922-318F07293F98}"/>
                </a:ext>
              </a:extLst>
            </p:cNvPr>
            <p:cNvSpPr txBox="1"/>
            <p:nvPr/>
          </p:nvSpPr>
          <p:spPr>
            <a:xfrm>
              <a:off x="2280100" y="2495959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218A9056-4DAC-41AE-8707-2C5C3C22100C}"/>
                </a:ext>
              </a:extLst>
            </p:cNvPr>
            <p:cNvSpPr txBox="1"/>
            <p:nvPr/>
          </p:nvSpPr>
          <p:spPr>
            <a:xfrm>
              <a:off x="4999052" y="247855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6D7D637A-5480-4CAF-91B7-0B9AC7AD82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01971" y="2348702"/>
              <a:ext cx="1220548" cy="844520"/>
            </a:xfrm>
            <a:prstGeom prst="rect">
              <a:avLst/>
            </a:prstGeom>
          </p:spPr>
        </p:pic>
      </p:grp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839EE621-325C-4B8A-99BF-C86A03ED2541}"/>
              </a:ext>
            </a:extLst>
          </p:cNvPr>
          <p:cNvSpPr txBox="1"/>
          <p:nvPr/>
        </p:nvSpPr>
        <p:spPr>
          <a:xfrm>
            <a:off x="4170800" y="4297261"/>
            <a:ext cx="4360804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2072781C-43A5-45F1-8E1A-E5F7F5C37E42}"/>
              </a:ext>
            </a:extLst>
          </p:cNvPr>
          <p:cNvSpPr txBox="1"/>
          <p:nvPr/>
        </p:nvSpPr>
        <p:spPr>
          <a:xfrm>
            <a:off x="4373873" y="4378440"/>
            <a:ext cx="669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D938782E-5DB6-486E-8B79-535A75597822}"/>
              </a:ext>
            </a:extLst>
          </p:cNvPr>
          <p:cNvSpPr txBox="1"/>
          <p:nvPr/>
        </p:nvSpPr>
        <p:spPr>
          <a:xfrm>
            <a:off x="7297597" y="438192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1D180D4-F575-4CAD-BBB2-2594857DC42B}"/>
              </a:ext>
            </a:extLst>
          </p:cNvPr>
          <p:cNvSpPr txBox="1"/>
          <p:nvPr/>
        </p:nvSpPr>
        <p:spPr>
          <a:xfrm>
            <a:off x="5936545" y="4937535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5" name="図 74">
            <a:extLst>
              <a:ext uri="{FF2B5EF4-FFF2-40B4-BE49-F238E27FC236}">
                <a16:creationId xmlns:a16="http://schemas.microsoft.com/office/drawing/2014/main" id="{4E817FFD-4398-44C9-B58C-F76CFEFF58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9669" y="4466527"/>
            <a:ext cx="1585097" cy="396274"/>
          </a:xfrm>
          <a:prstGeom prst="rect">
            <a:avLst/>
          </a:prstGeom>
        </p:spPr>
      </p:pic>
      <p:pic>
        <p:nvPicPr>
          <p:cNvPr id="77" name="図 76">
            <a:extLst>
              <a:ext uri="{FF2B5EF4-FFF2-40B4-BE49-F238E27FC236}">
                <a16:creationId xmlns:a16="http://schemas.microsoft.com/office/drawing/2014/main" id="{46B284FC-9E52-4885-974E-ADA9D02978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1300" y="4841164"/>
            <a:ext cx="1220548" cy="844520"/>
          </a:xfrm>
          <a:prstGeom prst="rect">
            <a:avLst/>
          </a:prstGeom>
        </p:spPr>
      </p:pic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030BF2E8-09D0-4F2D-9840-2D2D11C899E4}"/>
              </a:ext>
            </a:extLst>
          </p:cNvPr>
          <p:cNvSpPr/>
          <p:nvPr/>
        </p:nvSpPr>
        <p:spPr>
          <a:xfrm>
            <a:off x="1751500" y="2799358"/>
            <a:ext cx="3466452" cy="331413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四角形: 角を丸くする 78">
            <a:extLst>
              <a:ext uri="{FF2B5EF4-FFF2-40B4-BE49-F238E27FC236}">
                <a16:creationId xmlns:a16="http://schemas.microsoft.com/office/drawing/2014/main" id="{C97B0F43-3CA1-46C5-844A-E9A516FDC561}"/>
              </a:ext>
            </a:extLst>
          </p:cNvPr>
          <p:cNvSpPr/>
          <p:nvPr/>
        </p:nvSpPr>
        <p:spPr>
          <a:xfrm>
            <a:off x="5659669" y="2751003"/>
            <a:ext cx="817715" cy="422154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15371E6-AD1C-4803-A1E4-2A3F40D2BC36}"/>
              </a:ext>
            </a:extLst>
          </p:cNvPr>
          <p:cNvSpPr txBox="1"/>
          <p:nvPr/>
        </p:nvSpPr>
        <p:spPr>
          <a:xfrm>
            <a:off x="6040505" y="1688727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5665054-99AA-4604-9EA5-270FE08AF5A0}"/>
              </a:ext>
            </a:extLst>
          </p:cNvPr>
          <p:cNvSpPr txBox="1"/>
          <p:nvPr/>
        </p:nvSpPr>
        <p:spPr>
          <a:xfrm>
            <a:off x="4779258" y="4826445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238554477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図 109">
            <a:extLst>
              <a:ext uri="{FF2B5EF4-FFF2-40B4-BE49-F238E27FC236}">
                <a16:creationId xmlns:a16="http://schemas.microsoft.com/office/drawing/2014/main" id="{698896F8-E533-42A8-9EC7-6051862BB3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8" y="1123022"/>
            <a:ext cx="6373749" cy="451269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．金色ブロックを集めよう</a:t>
            </a:r>
          </a:p>
        </p:txBody>
      </p: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F5DF907D-0380-41B2-9A31-553B6CA078BD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9D1DF9B7-1FDA-404D-8146-4E963545751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434C7ED-9D2A-452A-B807-7A81EAC61531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3E1C187C-BAEF-4944-92D1-9DA3DE877CF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4D1D0BC-81D8-4104-BEA9-E0A976C9A7EE}"/>
              </a:ext>
            </a:extLst>
          </p:cNvPr>
          <p:cNvSpPr txBox="1"/>
          <p:nvPr/>
        </p:nvSpPr>
        <p:spPr>
          <a:xfrm>
            <a:off x="947956" y="403422"/>
            <a:ext cx="723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36E43506-398A-4760-9799-078B8E29551B}"/>
              </a:ext>
            </a:extLst>
          </p:cNvPr>
          <p:cNvSpPr txBox="1"/>
          <p:nvPr/>
        </p:nvSpPr>
        <p:spPr>
          <a:xfrm>
            <a:off x="2929156" y="398016"/>
            <a:ext cx="468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B0FA238-4864-4986-B2EE-919E3142CBCF}"/>
              </a:ext>
            </a:extLst>
          </p:cNvPr>
          <p:cNvSpPr txBox="1"/>
          <p:nvPr/>
        </p:nvSpPr>
        <p:spPr>
          <a:xfrm>
            <a:off x="2256539" y="1151751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602707B-3DE7-46AA-97ED-6607D0B0C073}"/>
              </a:ext>
            </a:extLst>
          </p:cNvPr>
          <p:cNvSpPr txBox="1"/>
          <p:nvPr/>
        </p:nvSpPr>
        <p:spPr>
          <a:xfrm>
            <a:off x="2761539" y="115348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AFC345D-B10A-41A0-BA81-143C878ED56D}"/>
              </a:ext>
            </a:extLst>
          </p:cNvPr>
          <p:cNvSpPr txBox="1"/>
          <p:nvPr/>
        </p:nvSpPr>
        <p:spPr>
          <a:xfrm>
            <a:off x="1838488" y="154073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B764C1C9-85A0-486A-97B7-6BC309E5D125}"/>
              </a:ext>
            </a:extLst>
          </p:cNvPr>
          <p:cNvSpPr/>
          <p:nvPr/>
        </p:nvSpPr>
        <p:spPr>
          <a:xfrm>
            <a:off x="1117643" y="4241038"/>
            <a:ext cx="2813060" cy="79444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EF22C2D-4F8A-4482-8816-ADEBF900A509}"/>
              </a:ext>
            </a:extLst>
          </p:cNvPr>
          <p:cNvSpPr txBox="1"/>
          <p:nvPr/>
        </p:nvSpPr>
        <p:spPr>
          <a:xfrm>
            <a:off x="1838196" y="2301663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C2E2FB3-0F0D-4AE8-BE47-E64728CCBFFB}"/>
              </a:ext>
            </a:extLst>
          </p:cNvPr>
          <p:cNvSpPr txBox="1"/>
          <p:nvPr/>
        </p:nvSpPr>
        <p:spPr>
          <a:xfrm>
            <a:off x="3211401" y="229549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07549C8-6F30-42A2-B087-10D090F646AF}"/>
              </a:ext>
            </a:extLst>
          </p:cNvPr>
          <p:cNvSpPr txBox="1"/>
          <p:nvPr/>
        </p:nvSpPr>
        <p:spPr>
          <a:xfrm>
            <a:off x="2438647" y="1904837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4FF41A6-EB97-48CF-B066-C7F47C29D65E}"/>
              </a:ext>
            </a:extLst>
          </p:cNvPr>
          <p:cNvSpPr txBox="1"/>
          <p:nvPr/>
        </p:nvSpPr>
        <p:spPr>
          <a:xfrm>
            <a:off x="1840779" y="1914551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32216FD9-F4AC-42D3-A49F-AA04F938805F}"/>
              </a:ext>
            </a:extLst>
          </p:cNvPr>
          <p:cNvSpPr/>
          <p:nvPr/>
        </p:nvSpPr>
        <p:spPr>
          <a:xfrm>
            <a:off x="1220500" y="3240757"/>
            <a:ext cx="2813060" cy="777103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80" name="図 79">
            <a:extLst>
              <a:ext uri="{FF2B5EF4-FFF2-40B4-BE49-F238E27FC236}">
                <a16:creationId xmlns:a16="http://schemas.microsoft.com/office/drawing/2014/main" id="{7F348588-C084-4FA9-861A-582D1EBB48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913" y="2617093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59E53AA9-1172-47ED-9407-54F05C68096A}"/>
              </a:ext>
            </a:extLst>
          </p:cNvPr>
          <p:cNvGrpSpPr/>
          <p:nvPr/>
        </p:nvGrpSpPr>
        <p:grpSpPr>
          <a:xfrm>
            <a:off x="3502521" y="1000401"/>
            <a:ext cx="4937497" cy="1131079"/>
            <a:chOff x="2005327" y="2079828"/>
            <a:chExt cx="4937497" cy="1131079"/>
          </a:xfrm>
          <a:noFill/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5983D533-7F91-4099-BE77-E8CF49DB6333}"/>
                </a:ext>
              </a:extLst>
            </p:cNvPr>
            <p:cNvSpPr txBox="1"/>
            <p:nvPr/>
          </p:nvSpPr>
          <p:spPr>
            <a:xfrm>
              <a:off x="2005327" y="2079828"/>
              <a:ext cx="4937497" cy="11310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「エージェント」から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を選ぶ。</a:t>
              </a:r>
              <a:endParaRPr kumimoji="1" lang="ja-JP" altLang="en-US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4" name="図 83">
              <a:extLst>
                <a:ext uri="{FF2B5EF4-FFF2-40B4-BE49-F238E27FC236}">
                  <a16:creationId xmlns:a16="http://schemas.microsoft.com/office/drawing/2014/main" id="{000D4122-E547-443B-8061-8E00E6DC9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052711" y="2782215"/>
              <a:ext cx="3810330" cy="403895"/>
            </a:xfrm>
            <a:prstGeom prst="rect">
              <a:avLst/>
            </a:prstGeom>
            <a:grpFill/>
          </p:spPr>
        </p:pic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1A9E2EA8-C2A1-4AEA-B92C-52243BABC02F}"/>
                </a:ext>
              </a:extLst>
            </p:cNvPr>
            <p:cNvSpPr txBox="1"/>
            <p:nvPr/>
          </p:nvSpPr>
          <p:spPr>
            <a:xfrm>
              <a:off x="6050871" y="2710181"/>
              <a:ext cx="540839" cy="24622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A953A30-36AD-4E2E-AAB4-5538EA96D288}"/>
              </a:ext>
            </a:extLst>
          </p:cNvPr>
          <p:cNvSpPr txBox="1"/>
          <p:nvPr/>
        </p:nvSpPr>
        <p:spPr>
          <a:xfrm>
            <a:off x="3808809" y="275423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D39EFECB-5C46-4E28-B28A-1578CF7B2829}"/>
              </a:ext>
            </a:extLst>
          </p:cNvPr>
          <p:cNvSpPr txBox="1"/>
          <p:nvPr/>
        </p:nvSpPr>
        <p:spPr>
          <a:xfrm>
            <a:off x="4373071" y="2753238"/>
            <a:ext cx="6731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B461FF50-71F6-4D04-B87F-FF87A8137A3E}"/>
              </a:ext>
            </a:extLst>
          </p:cNvPr>
          <p:cNvSpPr txBox="1"/>
          <p:nvPr/>
        </p:nvSpPr>
        <p:spPr>
          <a:xfrm>
            <a:off x="5829532" y="1686915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BFC6EBD7-2FEC-4723-8DA6-1F540A6493D6}"/>
              </a:ext>
            </a:extLst>
          </p:cNvPr>
          <p:cNvSpPr txBox="1"/>
          <p:nvPr/>
        </p:nvSpPr>
        <p:spPr>
          <a:xfrm>
            <a:off x="6464538" y="1686915"/>
            <a:ext cx="60892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cxnSp>
        <p:nvCxnSpPr>
          <p:cNvPr id="96" name="直線矢印コネクタ 95">
            <a:extLst>
              <a:ext uri="{FF2B5EF4-FFF2-40B4-BE49-F238E27FC236}">
                <a16:creationId xmlns:a16="http://schemas.microsoft.com/office/drawing/2014/main" id="{7F5706BC-02F8-47FB-B9BB-B008222149A2}"/>
              </a:ext>
            </a:extLst>
          </p:cNvPr>
          <p:cNvCxnSpPr>
            <a:cxnSpLocks/>
          </p:cNvCxnSpPr>
          <p:nvPr/>
        </p:nvCxnSpPr>
        <p:spPr>
          <a:xfrm>
            <a:off x="753226" y="2839737"/>
            <a:ext cx="108497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四角形: 角を丸くする 96">
            <a:extLst>
              <a:ext uri="{FF2B5EF4-FFF2-40B4-BE49-F238E27FC236}">
                <a16:creationId xmlns:a16="http://schemas.microsoft.com/office/drawing/2014/main" id="{A2855AED-EF74-4E70-B779-4CAD6E4FFC73}"/>
              </a:ext>
            </a:extLst>
          </p:cNvPr>
          <p:cNvSpPr/>
          <p:nvPr/>
        </p:nvSpPr>
        <p:spPr>
          <a:xfrm>
            <a:off x="5679304" y="2733574"/>
            <a:ext cx="751678" cy="457200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98" name="図 97">
            <a:extLst>
              <a:ext uri="{FF2B5EF4-FFF2-40B4-BE49-F238E27FC236}">
                <a16:creationId xmlns:a16="http://schemas.microsoft.com/office/drawing/2014/main" id="{6CE17EE8-BEAC-4E68-BBCE-D01204A981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79956" y="3460664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cxnSp>
        <p:nvCxnSpPr>
          <p:cNvPr id="99" name="直線矢印コネクタ 98">
            <a:extLst>
              <a:ext uri="{FF2B5EF4-FFF2-40B4-BE49-F238E27FC236}">
                <a16:creationId xmlns:a16="http://schemas.microsoft.com/office/drawing/2014/main" id="{0221A543-74FC-426B-BD50-0ACC75F29784}"/>
              </a:ext>
            </a:extLst>
          </p:cNvPr>
          <p:cNvCxnSpPr>
            <a:cxnSpLocks/>
            <a:stCxn id="98" idx="0"/>
          </p:cNvCxnSpPr>
          <p:nvPr/>
        </p:nvCxnSpPr>
        <p:spPr>
          <a:xfrm flipV="1">
            <a:off x="6113319" y="3182931"/>
            <a:ext cx="3358" cy="27773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テキスト ボックス 99">
            <a:extLst>
              <a:ext uri="{FF2B5EF4-FFF2-40B4-BE49-F238E27FC236}">
                <a16:creationId xmlns:a16="http://schemas.microsoft.com/office/drawing/2014/main" id="{63D715AA-5BAD-4C70-9D34-E97615CAED90}"/>
              </a:ext>
            </a:extLst>
          </p:cNvPr>
          <p:cNvSpPr txBox="1"/>
          <p:nvPr/>
        </p:nvSpPr>
        <p:spPr>
          <a:xfrm>
            <a:off x="715273" y="5823539"/>
            <a:ext cx="79253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を選び、</a:t>
            </a: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金のブロック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1" name="テキスト ボックス 100">
            <a:extLst>
              <a:ext uri="{FF2B5EF4-FFF2-40B4-BE49-F238E27FC236}">
                <a16:creationId xmlns:a16="http://schemas.microsoft.com/office/drawing/2014/main" id="{8FE0519A-5892-4A92-A017-ACD506641FB1}"/>
              </a:ext>
            </a:extLst>
          </p:cNvPr>
          <p:cNvSpPr txBox="1"/>
          <p:nvPr/>
        </p:nvSpPr>
        <p:spPr>
          <a:xfrm>
            <a:off x="3859463" y="589725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4" name="テキスト ボックス 103">
            <a:extLst>
              <a:ext uri="{FF2B5EF4-FFF2-40B4-BE49-F238E27FC236}">
                <a16:creationId xmlns:a16="http://schemas.microsoft.com/office/drawing/2014/main" id="{20DB02F7-E485-41D7-A1E6-05F055A8C9A8}"/>
              </a:ext>
            </a:extLst>
          </p:cNvPr>
          <p:cNvSpPr txBox="1"/>
          <p:nvPr/>
        </p:nvSpPr>
        <p:spPr>
          <a:xfrm>
            <a:off x="7287066" y="5917237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105" name="テキスト ボックス 104">
            <a:extLst>
              <a:ext uri="{FF2B5EF4-FFF2-40B4-BE49-F238E27FC236}">
                <a16:creationId xmlns:a16="http://schemas.microsoft.com/office/drawing/2014/main" id="{CCD3AD68-C250-4141-B8D5-76C195421777}"/>
              </a:ext>
            </a:extLst>
          </p:cNvPr>
          <p:cNvSpPr txBox="1"/>
          <p:nvPr/>
        </p:nvSpPr>
        <p:spPr>
          <a:xfrm>
            <a:off x="4529738" y="5897249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6" name="図 105">
            <a:extLst>
              <a:ext uri="{FF2B5EF4-FFF2-40B4-BE49-F238E27FC236}">
                <a16:creationId xmlns:a16="http://schemas.microsoft.com/office/drawing/2014/main" id="{26938E54-42AB-4E57-A012-0E8F157D52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1474" y="5913727"/>
            <a:ext cx="922100" cy="533446"/>
          </a:xfrm>
          <a:prstGeom prst="rect">
            <a:avLst/>
          </a:prstGeom>
        </p:spPr>
      </p:pic>
      <p:sp>
        <p:nvSpPr>
          <p:cNvPr id="107" name="テキスト ボックス 106">
            <a:extLst>
              <a:ext uri="{FF2B5EF4-FFF2-40B4-BE49-F238E27FC236}">
                <a16:creationId xmlns:a16="http://schemas.microsoft.com/office/drawing/2014/main" id="{BA2EB337-3BF5-4080-BA98-967BD2F6D411}"/>
              </a:ext>
            </a:extLst>
          </p:cNvPr>
          <p:cNvSpPr txBox="1"/>
          <p:nvPr/>
        </p:nvSpPr>
        <p:spPr>
          <a:xfrm>
            <a:off x="5442534" y="5905638"/>
            <a:ext cx="5170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08" name="図 107">
            <a:extLst>
              <a:ext uri="{FF2B5EF4-FFF2-40B4-BE49-F238E27FC236}">
                <a16:creationId xmlns:a16="http://schemas.microsoft.com/office/drawing/2014/main" id="{FFE0AE1D-6F53-4B75-B4D0-89FA9FA495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8020" y="4587680"/>
            <a:ext cx="2747772" cy="1234829"/>
          </a:xfrm>
          <a:prstGeom prst="rect">
            <a:avLst/>
          </a:prstGeom>
        </p:spPr>
      </p:pic>
      <p:sp>
        <p:nvSpPr>
          <p:cNvPr id="109" name="テキスト ボックス 108">
            <a:extLst>
              <a:ext uri="{FF2B5EF4-FFF2-40B4-BE49-F238E27FC236}">
                <a16:creationId xmlns:a16="http://schemas.microsoft.com/office/drawing/2014/main" id="{DC3B1E43-C998-45DD-B3C9-3DF0A4C17717}"/>
              </a:ext>
            </a:extLst>
          </p:cNvPr>
          <p:cNvSpPr txBox="1"/>
          <p:nvPr/>
        </p:nvSpPr>
        <p:spPr>
          <a:xfrm>
            <a:off x="6687345" y="4859878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きん</a:t>
            </a:r>
          </a:p>
        </p:txBody>
      </p:sp>
    </p:spTree>
    <p:extLst>
      <p:ext uri="{BB962C8B-B14F-4D97-AF65-F5344CB8AC3E}">
        <p14:creationId xmlns:p14="http://schemas.microsoft.com/office/powerpoint/2010/main" val="339409727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図 59">
            <a:extLst>
              <a:ext uri="{FF2B5EF4-FFF2-40B4-BE49-F238E27FC236}">
                <a16:creationId xmlns:a16="http://schemas.microsoft.com/office/drawing/2014/main" id="{8AC7E877-DD9D-4D35-9607-07EE24B42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8" y="1123022"/>
            <a:ext cx="6373749" cy="451269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．金色ブロックを集めよう</a:t>
            </a:r>
          </a:p>
        </p:txBody>
      </p: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F5DF907D-0380-41B2-9A31-553B6CA078BD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9D1DF9B7-1FDA-404D-8146-4E963545751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434C7ED-9D2A-452A-B807-7A81EAC61531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3E1C187C-BAEF-4944-92D1-9DA3DE877CF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4D1D0BC-81D8-4104-BEA9-E0A976C9A7EE}"/>
              </a:ext>
            </a:extLst>
          </p:cNvPr>
          <p:cNvSpPr txBox="1"/>
          <p:nvPr/>
        </p:nvSpPr>
        <p:spPr>
          <a:xfrm>
            <a:off x="947956" y="403422"/>
            <a:ext cx="723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36E43506-398A-4760-9799-078B8E29551B}"/>
              </a:ext>
            </a:extLst>
          </p:cNvPr>
          <p:cNvSpPr txBox="1"/>
          <p:nvPr/>
        </p:nvSpPr>
        <p:spPr>
          <a:xfrm>
            <a:off x="2929156" y="398016"/>
            <a:ext cx="468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B0FA238-4864-4986-B2EE-919E3142CBCF}"/>
              </a:ext>
            </a:extLst>
          </p:cNvPr>
          <p:cNvSpPr txBox="1"/>
          <p:nvPr/>
        </p:nvSpPr>
        <p:spPr>
          <a:xfrm>
            <a:off x="2256539" y="1151751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602707B-3DE7-46AA-97ED-6607D0B0C073}"/>
              </a:ext>
            </a:extLst>
          </p:cNvPr>
          <p:cNvSpPr txBox="1"/>
          <p:nvPr/>
        </p:nvSpPr>
        <p:spPr>
          <a:xfrm>
            <a:off x="2761539" y="115348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AFC345D-B10A-41A0-BA81-143C878ED56D}"/>
              </a:ext>
            </a:extLst>
          </p:cNvPr>
          <p:cNvSpPr txBox="1"/>
          <p:nvPr/>
        </p:nvSpPr>
        <p:spPr>
          <a:xfrm>
            <a:off x="1838488" y="154073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47" name="正方形/長方形 46">
            <a:extLst>
              <a:ext uri="{FF2B5EF4-FFF2-40B4-BE49-F238E27FC236}">
                <a16:creationId xmlns:a16="http://schemas.microsoft.com/office/drawing/2014/main" id="{B764C1C9-85A0-486A-97B7-6BC309E5D125}"/>
              </a:ext>
            </a:extLst>
          </p:cNvPr>
          <p:cNvSpPr/>
          <p:nvPr/>
        </p:nvSpPr>
        <p:spPr>
          <a:xfrm>
            <a:off x="1117643" y="4241038"/>
            <a:ext cx="2813060" cy="79444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EF22C2D-4F8A-4482-8816-ADEBF900A509}"/>
              </a:ext>
            </a:extLst>
          </p:cNvPr>
          <p:cNvSpPr txBox="1"/>
          <p:nvPr/>
        </p:nvSpPr>
        <p:spPr>
          <a:xfrm>
            <a:off x="1838196" y="2301663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C2E2FB3-0F0D-4AE8-BE47-E64728CCBFFB}"/>
              </a:ext>
            </a:extLst>
          </p:cNvPr>
          <p:cNvSpPr txBox="1"/>
          <p:nvPr/>
        </p:nvSpPr>
        <p:spPr>
          <a:xfrm>
            <a:off x="3211401" y="229549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07549C8-6F30-42A2-B087-10D090F646AF}"/>
              </a:ext>
            </a:extLst>
          </p:cNvPr>
          <p:cNvSpPr txBox="1"/>
          <p:nvPr/>
        </p:nvSpPr>
        <p:spPr>
          <a:xfrm>
            <a:off x="2438647" y="1904837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4FF41A6-EB97-48CF-B066-C7F47C29D65E}"/>
              </a:ext>
            </a:extLst>
          </p:cNvPr>
          <p:cNvSpPr txBox="1"/>
          <p:nvPr/>
        </p:nvSpPr>
        <p:spPr>
          <a:xfrm>
            <a:off x="1840779" y="1914551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A953A30-36AD-4E2E-AAB4-5538EA96D288}"/>
              </a:ext>
            </a:extLst>
          </p:cNvPr>
          <p:cNvSpPr txBox="1"/>
          <p:nvPr/>
        </p:nvSpPr>
        <p:spPr>
          <a:xfrm>
            <a:off x="3808809" y="275423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D39EFECB-5C46-4E28-B28A-1578CF7B2829}"/>
              </a:ext>
            </a:extLst>
          </p:cNvPr>
          <p:cNvSpPr txBox="1"/>
          <p:nvPr/>
        </p:nvSpPr>
        <p:spPr>
          <a:xfrm>
            <a:off x="4373071" y="2753238"/>
            <a:ext cx="6731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D79B344-C646-450F-BA1C-F6F345AFE990}"/>
              </a:ext>
            </a:extLst>
          </p:cNvPr>
          <p:cNvSpPr txBox="1"/>
          <p:nvPr/>
        </p:nvSpPr>
        <p:spPr>
          <a:xfrm>
            <a:off x="1924493" y="3219469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39E8D83-6860-4AE6-80B4-BAEA975A4F33}"/>
              </a:ext>
            </a:extLst>
          </p:cNvPr>
          <p:cNvSpPr txBox="1"/>
          <p:nvPr/>
        </p:nvSpPr>
        <p:spPr>
          <a:xfrm>
            <a:off x="2476321" y="3218939"/>
            <a:ext cx="6731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7661C80-43CF-4151-B3FC-8C16B122767E}"/>
              </a:ext>
            </a:extLst>
          </p:cNvPr>
          <p:cNvSpPr txBox="1"/>
          <p:nvPr/>
        </p:nvSpPr>
        <p:spPr>
          <a:xfrm>
            <a:off x="1877592" y="3596803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すべ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4A831857-6255-4C00-A6D3-B470766441B1}"/>
              </a:ext>
            </a:extLst>
          </p:cNvPr>
          <p:cNvSpPr txBox="1"/>
          <p:nvPr/>
        </p:nvSpPr>
        <p:spPr>
          <a:xfrm>
            <a:off x="3777970" y="4405361"/>
            <a:ext cx="53086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を選ぶ。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68A6806-7A32-4F87-892C-B6A5B911ECD2}"/>
              </a:ext>
            </a:extLst>
          </p:cNvPr>
          <p:cNvSpPr txBox="1"/>
          <p:nvPr/>
        </p:nvSpPr>
        <p:spPr>
          <a:xfrm>
            <a:off x="8307422" y="449478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5" name="図 54">
            <a:extLst>
              <a:ext uri="{FF2B5EF4-FFF2-40B4-BE49-F238E27FC236}">
                <a16:creationId xmlns:a16="http://schemas.microsoft.com/office/drawing/2014/main" id="{EB582787-7433-41F6-90DE-35E5F0F50E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0202" y="4524185"/>
            <a:ext cx="1905165" cy="579170"/>
          </a:xfrm>
          <a:prstGeom prst="rect">
            <a:avLst/>
          </a:prstGeom>
        </p:spPr>
      </p:pic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4D866CDF-F742-468C-BBCE-8311A4A834A0}"/>
              </a:ext>
            </a:extLst>
          </p:cNvPr>
          <p:cNvSpPr txBox="1"/>
          <p:nvPr/>
        </p:nvSpPr>
        <p:spPr>
          <a:xfrm>
            <a:off x="6951312" y="4573247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すべ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3AB045B-633A-4FE6-8DF4-9CEB33EB5EEC}"/>
              </a:ext>
            </a:extLst>
          </p:cNvPr>
          <p:cNvGrpSpPr/>
          <p:nvPr/>
        </p:nvGrpSpPr>
        <p:grpSpPr>
          <a:xfrm>
            <a:off x="3512612" y="3236413"/>
            <a:ext cx="5593614" cy="676302"/>
            <a:chOff x="3483222" y="3302263"/>
            <a:chExt cx="5593614" cy="676302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06D048E4-77D7-4451-A46C-1336B3617883}"/>
                </a:ext>
              </a:extLst>
            </p:cNvPr>
            <p:cNvSpPr txBox="1"/>
            <p:nvPr/>
          </p:nvSpPr>
          <p:spPr>
            <a:xfrm>
              <a:off x="3483222" y="3302263"/>
              <a:ext cx="559361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「エージェント」から　　　　　　　　　　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2" name="図 51">
              <a:extLst>
                <a:ext uri="{FF2B5EF4-FFF2-40B4-BE49-F238E27FC236}">
                  <a16:creationId xmlns:a16="http://schemas.microsoft.com/office/drawing/2014/main" id="{AFAB43CA-C734-4EE0-9E4E-D3C2D71549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865722" y="3437498"/>
              <a:ext cx="2324301" cy="541067"/>
            </a:xfrm>
            <a:prstGeom prst="rect">
              <a:avLst/>
            </a:prstGeom>
          </p:spPr>
        </p:pic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6F828824-8B4A-4E6D-A4D7-AB111425EA28}"/>
                </a:ext>
              </a:extLst>
            </p:cNvPr>
            <p:cNvSpPr txBox="1"/>
            <p:nvPr/>
          </p:nvSpPr>
          <p:spPr>
            <a:xfrm>
              <a:off x="7324106" y="3457873"/>
              <a:ext cx="540315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</a:rPr>
                <a:t>はかい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197747C2-5999-4179-9AEC-0EB28740262F}"/>
                </a:ext>
              </a:extLst>
            </p:cNvPr>
            <p:cNvSpPr txBox="1"/>
            <p:nvPr/>
          </p:nvSpPr>
          <p:spPr>
            <a:xfrm>
              <a:off x="6684442" y="3457873"/>
              <a:ext cx="40701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</a:rPr>
                <a:t>まえ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06B35191-424C-4375-B4CF-4EA3DB85CA19}"/>
                </a:ext>
              </a:extLst>
            </p:cNvPr>
            <p:cNvSpPr txBox="1"/>
            <p:nvPr/>
          </p:nvSpPr>
          <p:spPr>
            <a:xfrm>
              <a:off x="8215190" y="340347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20519445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AB5046F8-73AD-4856-A9A3-F554CA732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8" y="1123022"/>
            <a:ext cx="6373749" cy="451269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．金色ブロックを集めよう</a:t>
            </a:r>
          </a:p>
        </p:txBody>
      </p:sp>
      <p:grpSp>
        <p:nvGrpSpPr>
          <p:cNvPr id="89" name="グループ化 88">
            <a:extLst>
              <a:ext uri="{FF2B5EF4-FFF2-40B4-BE49-F238E27FC236}">
                <a16:creationId xmlns:a16="http://schemas.microsoft.com/office/drawing/2014/main" id="{F5DF907D-0380-41B2-9A31-553B6CA078BD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0" name="四角形: 角を丸くする 89">
              <a:extLst>
                <a:ext uri="{FF2B5EF4-FFF2-40B4-BE49-F238E27FC236}">
                  <a16:creationId xmlns:a16="http://schemas.microsoft.com/office/drawing/2014/main" id="{9D1DF9B7-1FDA-404D-8146-4E9635457513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8434C7ED-9D2A-452A-B807-7A81EAC61531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3E1C187C-BAEF-4944-92D1-9DA3DE877CF9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102" name="テキスト ボックス 101">
            <a:extLst>
              <a:ext uri="{FF2B5EF4-FFF2-40B4-BE49-F238E27FC236}">
                <a16:creationId xmlns:a16="http://schemas.microsoft.com/office/drawing/2014/main" id="{14D1D0BC-81D8-4104-BEA9-E0A976C9A7EE}"/>
              </a:ext>
            </a:extLst>
          </p:cNvPr>
          <p:cNvSpPr txBox="1"/>
          <p:nvPr/>
        </p:nvSpPr>
        <p:spPr>
          <a:xfrm>
            <a:off x="947956" y="403422"/>
            <a:ext cx="723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03" name="テキスト ボックス 102">
            <a:extLst>
              <a:ext uri="{FF2B5EF4-FFF2-40B4-BE49-F238E27FC236}">
                <a16:creationId xmlns:a16="http://schemas.microsoft.com/office/drawing/2014/main" id="{36E43506-398A-4760-9799-078B8E29551B}"/>
              </a:ext>
            </a:extLst>
          </p:cNvPr>
          <p:cNvSpPr txBox="1"/>
          <p:nvPr/>
        </p:nvSpPr>
        <p:spPr>
          <a:xfrm>
            <a:off x="2929156" y="398016"/>
            <a:ext cx="468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B0FA238-4864-4986-B2EE-919E3142CBCF}"/>
              </a:ext>
            </a:extLst>
          </p:cNvPr>
          <p:cNvSpPr txBox="1"/>
          <p:nvPr/>
        </p:nvSpPr>
        <p:spPr>
          <a:xfrm>
            <a:off x="2256539" y="1151751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602707B-3DE7-46AA-97ED-6607D0B0C073}"/>
              </a:ext>
            </a:extLst>
          </p:cNvPr>
          <p:cNvSpPr txBox="1"/>
          <p:nvPr/>
        </p:nvSpPr>
        <p:spPr>
          <a:xfrm>
            <a:off x="2761539" y="115348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6AFC345D-B10A-41A0-BA81-143C878ED56D}"/>
              </a:ext>
            </a:extLst>
          </p:cNvPr>
          <p:cNvSpPr txBox="1"/>
          <p:nvPr/>
        </p:nvSpPr>
        <p:spPr>
          <a:xfrm>
            <a:off x="1838488" y="1540736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かい</a:t>
            </a: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EEF22C2D-4F8A-4482-8816-ADEBF900A509}"/>
              </a:ext>
            </a:extLst>
          </p:cNvPr>
          <p:cNvSpPr txBox="1"/>
          <p:nvPr/>
        </p:nvSpPr>
        <p:spPr>
          <a:xfrm>
            <a:off x="1838196" y="2301663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C2E2FB3-0F0D-4AE8-BE47-E64728CCBFFB}"/>
              </a:ext>
            </a:extLst>
          </p:cNvPr>
          <p:cNvSpPr txBox="1"/>
          <p:nvPr/>
        </p:nvSpPr>
        <p:spPr>
          <a:xfrm>
            <a:off x="3211401" y="229549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E07549C8-6F30-42A2-B087-10D090F646AF}"/>
              </a:ext>
            </a:extLst>
          </p:cNvPr>
          <p:cNvSpPr txBox="1"/>
          <p:nvPr/>
        </p:nvSpPr>
        <p:spPr>
          <a:xfrm>
            <a:off x="2438647" y="1904837"/>
            <a:ext cx="540315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04FF41A6-EB97-48CF-B066-C7F47C29D65E}"/>
              </a:ext>
            </a:extLst>
          </p:cNvPr>
          <p:cNvSpPr txBox="1"/>
          <p:nvPr/>
        </p:nvSpPr>
        <p:spPr>
          <a:xfrm>
            <a:off x="1840779" y="1914551"/>
            <a:ext cx="407019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AA953A30-36AD-4E2E-AAB4-5538EA96D288}"/>
              </a:ext>
            </a:extLst>
          </p:cNvPr>
          <p:cNvSpPr txBox="1"/>
          <p:nvPr/>
        </p:nvSpPr>
        <p:spPr>
          <a:xfrm>
            <a:off x="3808809" y="275423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93" name="テキスト ボックス 92">
            <a:extLst>
              <a:ext uri="{FF2B5EF4-FFF2-40B4-BE49-F238E27FC236}">
                <a16:creationId xmlns:a16="http://schemas.microsoft.com/office/drawing/2014/main" id="{D39EFECB-5C46-4E28-B28A-1578CF7B2829}"/>
              </a:ext>
            </a:extLst>
          </p:cNvPr>
          <p:cNvSpPr txBox="1"/>
          <p:nvPr/>
        </p:nvSpPr>
        <p:spPr>
          <a:xfrm>
            <a:off x="4373071" y="2753238"/>
            <a:ext cx="6731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D79B344-C646-450F-BA1C-F6F345AFE990}"/>
              </a:ext>
            </a:extLst>
          </p:cNvPr>
          <p:cNvSpPr txBox="1"/>
          <p:nvPr/>
        </p:nvSpPr>
        <p:spPr>
          <a:xfrm>
            <a:off x="1924493" y="3219469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739E8D83-6860-4AE6-80B4-BAEA975A4F33}"/>
              </a:ext>
            </a:extLst>
          </p:cNvPr>
          <p:cNvSpPr txBox="1"/>
          <p:nvPr/>
        </p:nvSpPr>
        <p:spPr>
          <a:xfrm>
            <a:off x="2476321" y="3218939"/>
            <a:ext cx="67319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7661C80-43CF-4151-B3FC-8C16B122767E}"/>
              </a:ext>
            </a:extLst>
          </p:cNvPr>
          <p:cNvSpPr txBox="1"/>
          <p:nvPr/>
        </p:nvSpPr>
        <p:spPr>
          <a:xfrm>
            <a:off x="1877592" y="3596803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すべ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D5347EB0-9DE8-4F01-87AB-8C9220BD916C}"/>
              </a:ext>
            </a:extLst>
          </p:cNvPr>
          <p:cNvSpPr txBox="1"/>
          <p:nvPr/>
        </p:nvSpPr>
        <p:spPr>
          <a:xfrm>
            <a:off x="1838196" y="4229694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うえ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763E2081-C483-41CD-84FB-0E1A8408674F}"/>
              </a:ext>
            </a:extLst>
          </p:cNvPr>
          <p:cNvSpPr txBox="1"/>
          <p:nvPr/>
        </p:nvSpPr>
        <p:spPr>
          <a:xfrm>
            <a:off x="3211401" y="4223523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ADFF47B-220E-49AF-B88B-055502C4C160}"/>
              </a:ext>
            </a:extLst>
          </p:cNvPr>
          <p:cNvSpPr txBox="1"/>
          <p:nvPr/>
        </p:nvSpPr>
        <p:spPr>
          <a:xfrm>
            <a:off x="1804640" y="4606554"/>
            <a:ext cx="50085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ひだり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66A75EC-DD0A-40F0-B793-FEAB0E9DA581}"/>
              </a:ext>
            </a:extLst>
          </p:cNvPr>
          <p:cNvSpPr txBox="1"/>
          <p:nvPr/>
        </p:nvSpPr>
        <p:spPr>
          <a:xfrm>
            <a:off x="3211401" y="4591994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FA6024E-03A5-42BC-9C78-FD5DDA348FDB}"/>
              </a:ext>
            </a:extLst>
          </p:cNvPr>
          <p:cNvSpPr txBox="1"/>
          <p:nvPr/>
        </p:nvSpPr>
        <p:spPr>
          <a:xfrm>
            <a:off x="630738" y="5662051"/>
            <a:ext cx="6651991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左に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3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5B3F6762-6260-49A2-9F41-5D3B066441D6}"/>
              </a:ext>
            </a:extLst>
          </p:cNvPr>
          <p:cNvSpPr txBox="1"/>
          <p:nvPr/>
        </p:nvSpPr>
        <p:spPr>
          <a:xfrm>
            <a:off x="6299216" y="574973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5294D747-F18B-4A7F-8DA9-ECFCC3A99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347" y="5728684"/>
            <a:ext cx="3132091" cy="579170"/>
          </a:xfrm>
          <a:prstGeom prst="rect">
            <a:avLst/>
          </a:prstGeom>
        </p:spPr>
      </p:pic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97366C7F-F8FC-4431-AE31-C5A19C9FF7CF}"/>
              </a:ext>
            </a:extLst>
          </p:cNvPr>
          <p:cNvSpPr txBox="1"/>
          <p:nvPr/>
        </p:nvSpPr>
        <p:spPr>
          <a:xfrm>
            <a:off x="3833419" y="5775638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E07EA4E4-0904-469C-9E15-EFB2F61B89A9}"/>
              </a:ext>
            </a:extLst>
          </p:cNvPr>
          <p:cNvSpPr txBox="1"/>
          <p:nvPr/>
        </p:nvSpPr>
        <p:spPr>
          <a:xfrm>
            <a:off x="5324070" y="577785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02AA5AAA-ECEA-40D8-A8D7-0BA926E0376F}"/>
              </a:ext>
            </a:extLst>
          </p:cNvPr>
          <p:cNvSpPr txBox="1"/>
          <p:nvPr/>
        </p:nvSpPr>
        <p:spPr>
          <a:xfrm>
            <a:off x="721042" y="6298315"/>
            <a:ext cx="7662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EB4E6E76-41FE-40E6-B0E4-BA4C9654D7B8}"/>
              </a:ext>
            </a:extLst>
          </p:cNvPr>
          <p:cNvSpPr txBox="1"/>
          <p:nvPr/>
        </p:nvSpPr>
        <p:spPr>
          <a:xfrm>
            <a:off x="2761539" y="6319472"/>
            <a:ext cx="785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6088D72F-ED1F-4AFE-BAD4-8A6F1A22A63E}"/>
              </a:ext>
            </a:extLst>
          </p:cNvPr>
          <p:cNvSpPr/>
          <p:nvPr/>
        </p:nvSpPr>
        <p:spPr>
          <a:xfrm>
            <a:off x="1916104" y="4254861"/>
            <a:ext cx="422947" cy="317704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3502C1B-8C5A-4555-A429-4C564627DC8A}"/>
              </a:ext>
            </a:extLst>
          </p:cNvPr>
          <p:cNvSpPr txBox="1"/>
          <p:nvPr/>
        </p:nvSpPr>
        <p:spPr>
          <a:xfrm>
            <a:off x="4162301" y="4017276"/>
            <a:ext cx="4116230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B01088D-D7CD-48A5-A900-A9EFE3EC79BA}"/>
              </a:ext>
            </a:extLst>
          </p:cNvPr>
          <p:cNvSpPr txBox="1"/>
          <p:nvPr/>
        </p:nvSpPr>
        <p:spPr>
          <a:xfrm>
            <a:off x="7549892" y="466027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A1FC9690-238B-403D-88EE-224C20DDA165}"/>
              </a:ext>
            </a:extLst>
          </p:cNvPr>
          <p:cNvGrpSpPr/>
          <p:nvPr/>
        </p:nvGrpSpPr>
        <p:grpSpPr>
          <a:xfrm>
            <a:off x="4319614" y="4624667"/>
            <a:ext cx="3132091" cy="579170"/>
            <a:chOff x="6295514" y="4215684"/>
            <a:chExt cx="3132091" cy="579170"/>
          </a:xfrm>
        </p:grpSpPr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9E8625BB-195A-4E8F-8332-55E450F92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95514" y="4215684"/>
              <a:ext cx="3132091" cy="579170"/>
            </a:xfrm>
            <a:prstGeom prst="rect">
              <a:avLst/>
            </a:prstGeom>
          </p:spPr>
        </p:pic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6014FC74-8CB4-4764-B2B4-261C8A3925F3}"/>
                </a:ext>
              </a:extLst>
            </p:cNvPr>
            <p:cNvSpPr txBox="1"/>
            <p:nvPr/>
          </p:nvSpPr>
          <p:spPr>
            <a:xfrm>
              <a:off x="7111586" y="4262638"/>
              <a:ext cx="407019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</a:rPr>
                <a:t>まえ</a:t>
              </a: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273DD1C9-F29B-4C0E-9086-1DE5DA47AAFF}"/>
                </a:ext>
              </a:extLst>
            </p:cNvPr>
            <p:cNvSpPr txBox="1"/>
            <p:nvPr/>
          </p:nvSpPr>
          <p:spPr>
            <a:xfrm>
              <a:off x="8602237" y="4264856"/>
              <a:ext cx="47234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700" dirty="0">
                  <a:solidFill>
                    <a:schemeClr val="bg1"/>
                  </a:solidFill>
                </a:rPr>
                <a:t>いどう</a:t>
              </a:r>
            </a:p>
          </p:txBody>
        </p:sp>
      </p:grp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3242EBC-8401-4773-84C8-7A5587BF99BD}"/>
              </a:ext>
            </a:extLst>
          </p:cNvPr>
          <p:cNvSpPr txBox="1"/>
          <p:nvPr/>
        </p:nvSpPr>
        <p:spPr>
          <a:xfrm>
            <a:off x="5010551" y="519949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EB490E8A-2B61-4A15-BCE1-24C44DC2F17A}"/>
              </a:ext>
            </a:extLst>
          </p:cNvPr>
          <p:cNvSpPr txBox="1"/>
          <p:nvPr/>
        </p:nvSpPr>
        <p:spPr>
          <a:xfrm>
            <a:off x="4094878" y="519949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F919D95B-5F49-4CFB-B7F0-B2C1C3465D48}"/>
              </a:ext>
            </a:extLst>
          </p:cNvPr>
          <p:cNvSpPr txBox="1"/>
          <p:nvPr/>
        </p:nvSpPr>
        <p:spPr>
          <a:xfrm>
            <a:off x="5683715" y="5199492"/>
            <a:ext cx="78555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874BC0FC-631F-42A3-AA3E-135DF2A470A5}"/>
              </a:ext>
            </a:extLst>
          </p:cNvPr>
          <p:cNvSpPr/>
          <p:nvPr/>
        </p:nvSpPr>
        <p:spPr>
          <a:xfrm>
            <a:off x="1884815" y="4624667"/>
            <a:ext cx="422947" cy="317704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7C833663-04E0-4C8A-8DEB-CB54666BA2A9}"/>
              </a:ext>
            </a:extLst>
          </p:cNvPr>
          <p:cNvSpPr/>
          <p:nvPr/>
        </p:nvSpPr>
        <p:spPr>
          <a:xfrm>
            <a:off x="2536032" y="4671621"/>
            <a:ext cx="345544" cy="277884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74" name="グループ化 73">
            <a:extLst>
              <a:ext uri="{FF2B5EF4-FFF2-40B4-BE49-F238E27FC236}">
                <a16:creationId xmlns:a16="http://schemas.microsoft.com/office/drawing/2014/main" id="{A33FF358-AC69-4F51-9102-9196AEF28AFE}"/>
              </a:ext>
            </a:extLst>
          </p:cNvPr>
          <p:cNvGrpSpPr/>
          <p:nvPr/>
        </p:nvGrpSpPr>
        <p:grpSpPr>
          <a:xfrm>
            <a:off x="7376317" y="5443940"/>
            <a:ext cx="1215452" cy="1215452"/>
            <a:chOff x="5638108" y="5543188"/>
            <a:chExt cx="1215452" cy="1215452"/>
          </a:xfrm>
        </p:grpSpPr>
        <p:sp>
          <p:nvSpPr>
            <p:cNvPr id="75" name="楕円 74">
              <a:extLst>
                <a:ext uri="{FF2B5EF4-FFF2-40B4-BE49-F238E27FC236}">
                  <a16:creationId xmlns:a16="http://schemas.microsoft.com/office/drawing/2014/main" id="{1CBF9E2A-7C7C-4A15-A100-88CA224BD226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15E1766B-AF15-4CCD-AD2D-EB5A18101C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67ABB273-0133-47C5-8AE9-041D797F612B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FC18DE28-1645-418C-905B-8EAECB8581C0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25526318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829DCB8B-FD14-42BA-A486-07F682D2A39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4735" y="2206161"/>
            <a:ext cx="7117747" cy="4593865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．金色ブロックを集めよう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C23BF68-9A9E-4506-A5A9-967731AC2E65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gold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68091CBB-8267-4BE8-A78E-469FC2121ED4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DC6702C2-0C49-4300-AB7B-2D949BF87697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83E791B1-9D98-4883-B83A-DEFD9B4F2C17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77" name="正方形/長方形 76">
            <a:extLst>
              <a:ext uri="{FF2B5EF4-FFF2-40B4-BE49-F238E27FC236}">
                <a16:creationId xmlns:a16="http://schemas.microsoft.com/office/drawing/2014/main" id="{317A69DE-C735-495B-9950-33AFCB674D7E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8" name="正方形/長方形 77">
            <a:extLst>
              <a:ext uri="{FF2B5EF4-FFF2-40B4-BE49-F238E27FC236}">
                <a16:creationId xmlns:a16="http://schemas.microsoft.com/office/drawing/2014/main" id="{716D4C4A-E5E3-424C-8975-89D59240E7A8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吹き出し: 角を丸めた四角形 78">
            <a:extLst>
              <a:ext uri="{FF2B5EF4-FFF2-40B4-BE49-F238E27FC236}">
                <a16:creationId xmlns:a16="http://schemas.microsoft.com/office/drawing/2014/main" id="{4B7E226E-E3A5-4FE7-86E7-A7E9141B1EB9}"/>
              </a:ext>
            </a:extLst>
          </p:cNvPr>
          <p:cNvSpPr/>
          <p:nvPr/>
        </p:nvSpPr>
        <p:spPr>
          <a:xfrm>
            <a:off x="2266606" y="5682644"/>
            <a:ext cx="1504221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C40BD5EB-F2E1-4569-B945-ED01376DC42F}"/>
              </a:ext>
            </a:extLst>
          </p:cNvPr>
          <p:cNvSpPr txBox="1"/>
          <p:nvPr/>
        </p:nvSpPr>
        <p:spPr>
          <a:xfrm>
            <a:off x="2289964" y="5676170"/>
            <a:ext cx="13554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gold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463EFF89-CFDA-4F96-8DED-0F247D8539A6}"/>
              </a:ext>
            </a:extLst>
          </p:cNvPr>
          <p:cNvSpPr txBox="1"/>
          <p:nvPr/>
        </p:nvSpPr>
        <p:spPr>
          <a:xfrm>
            <a:off x="2858633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B1203C66-0598-4561-B36D-FB182F548633}"/>
              </a:ext>
            </a:extLst>
          </p:cNvPr>
          <p:cNvSpPr txBox="1"/>
          <p:nvPr/>
        </p:nvSpPr>
        <p:spPr>
          <a:xfrm>
            <a:off x="4167898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C79E1A3E-71CE-4924-9E44-187CBF2C97AE}"/>
              </a:ext>
            </a:extLst>
          </p:cNvPr>
          <p:cNvSpPr txBox="1"/>
          <p:nvPr/>
        </p:nvSpPr>
        <p:spPr>
          <a:xfrm>
            <a:off x="5616000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65659E54-A076-4C66-84D6-33B3E04F549C}"/>
              </a:ext>
            </a:extLst>
          </p:cNvPr>
          <p:cNvSpPr txBox="1"/>
          <p:nvPr/>
        </p:nvSpPr>
        <p:spPr>
          <a:xfrm>
            <a:off x="2816688" y="5757793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18B5678-A63B-446B-ACBD-2441E162BD12}"/>
              </a:ext>
            </a:extLst>
          </p:cNvPr>
          <p:cNvSpPr txBox="1"/>
          <p:nvPr/>
        </p:nvSpPr>
        <p:spPr>
          <a:xfrm>
            <a:off x="947956" y="403422"/>
            <a:ext cx="723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0B3A273B-7754-4B75-83C8-57B4F2C675A8}"/>
              </a:ext>
            </a:extLst>
          </p:cNvPr>
          <p:cNvSpPr txBox="1"/>
          <p:nvPr/>
        </p:nvSpPr>
        <p:spPr>
          <a:xfrm>
            <a:off x="2929156" y="398016"/>
            <a:ext cx="468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</p:spTree>
    <p:extLst>
      <p:ext uri="{BB962C8B-B14F-4D97-AF65-F5344CB8AC3E}">
        <p14:creationId xmlns:p14="http://schemas.microsoft.com/office/powerpoint/2010/main" val="204309498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3</a:t>
            </a:r>
            <a:r>
              <a:rPr lang="ja-JP" altLang="en-US" dirty="0"/>
              <a:t>．金色ブロックを集めよう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0249594-FB3E-4444-B4B4-03962A708C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0782" y="1799057"/>
            <a:ext cx="7042434" cy="454525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59ED3B0-1BDF-4AED-A1B1-21FE8E0F9B02}"/>
              </a:ext>
            </a:extLst>
          </p:cNvPr>
          <p:cNvSpPr txBox="1"/>
          <p:nvPr/>
        </p:nvSpPr>
        <p:spPr>
          <a:xfrm>
            <a:off x="725197" y="1010988"/>
            <a:ext cx="838063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金色ブロックを集めることができました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！頑張った点を先生に伝えましょう！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7AB97DE0-157B-47FB-A621-61CAE359A1A8}"/>
              </a:ext>
            </a:extLst>
          </p:cNvPr>
          <p:cNvSpPr txBox="1"/>
          <p:nvPr/>
        </p:nvSpPr>
        <p:spPr>
          <a:xfrm>
            <a:off x="4999823" y="1097345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940509FB-5F39-4F77-8F2E-E987CA42A089}"/>
              </a:ext>
            </a:extLst>
          </p:cNvPr>
          <p:cNvSpPr txBox="1"/>
          <p:nvPr/>
        </p:nvSpPr>
        <p:spPr>
          <a:xfrm>
            <a:off x="654324" y="1097345"/>
            <a:ext cx="7192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2E81EFB5-7F03-4B26-883B-8F1775EF018F}"/>
              </a:ext>
            </a:extLst>
          </p:cNvPr>
          <p:cNvSpPr txBox="1"/>
          <p:nvPr/>
        </p:nvSpPr>
        <p:spPr>
          <a:xfrm>
            <a:off x="5928217" y="110622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15323EB-1C42-4D5F-8E78-1FB1171D9DDA}"/>
              </a:ext>
            </a:extLst>
          </p:cNvPr>
          <p:cNvSpPr txBox="1"/>
          <p:nvPr/>
        </p:nvSpPr>
        <p:spPr>
          <a:xfrm>
            <a:off x="6374873" y="1106223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F542F7D-6658-4270-949A-EF864B81CD5D}"/>
              </a:ext>
            </a:extLst>
          </p:cNvPr>
          <p:cNvSpPr txBox="1"/>
          <p:nvPr/>
        </p:nvSpPr>
        <p:spPr>
          <a:xfrm>
            <a:off x="7076408" y="109734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つた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3495D37F-D62E-457F-99B0-273202EB00E6}"/>
              </a:ext>
            </a:extLst>
          </p:cNvPr>
          <p:cNvSpPr txBox="1"/>
          <p:nvPr/>
        </p:nvSpPr>
        <p:spPr>
          <a:xfrm>
            <a:off x="2258783" y="1097834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あつ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BCCA559-E3A5-4320-AA2B-14A05EACD690}"/>
              </a:ext>
            </a:extLst>
          </p:cNvPr>
          <p:cNvSpPr txBox="1"/>
          <p:nvPr/>
        </p:nvSpPr>
        <p:spPr>
          <a:xfrm>
            <a:off x="947956" y="403422"/>
            <a:ext cx="7235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9AE1A7A-1F9D-425B-8959-8FE9129DE217}"/>
              </a:ext>
            </a:extLst>
          </p:cNvPr>
          <p:cNvSpPr txBox="1"/>
          <p:nvPr/>
        </p:nvSpPr>
        <p:spPr>
          <a:xfrm>
            <a:off x="2929156" y="398016"/>
            <a:ext cx="46863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あつ</a:t>
            </a:r>
          </a:p>
        </p:txBody>
      </p:sp>
    </p:spTree>
    <p:extLst>
      <p:ext uri="{BB962C8B-B14F-4D97-AF65-F5344CB8AC3E}">
        <p14:creationId xmlns:p14="http://schemas.microsoft.com/office/powerpoint/2010/main" val="1843538511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73893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4</a:t>
            </a:r>
            <a:r>
              <a:rPr lang="ja-JP" altLang="en-US" dirty="0"/>
              <a:t>：金色ブロックまで壁に沿って進もう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A478411-E3DC-4D9A-912F-021F4DE750C1}"/>
              </a:ext>
            </a:extLst>
          </p:cNvPr>
          <p:cNvSpPr txBox="1"/>
          <p:nvPr/>
        </p:nvSpPr>
        <p:spPr>
          <a:xfrm>
            <a:off x="2947386" y="1427664"/>
            <a:ext cx="8696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25BA710-EB7C-48DD-9727-BBBBE2226D4A}"/>
              </a:ext>
            </a:extLst>
          </p:cNvPr>
          <p:cNvSpPr txBox="1"/>
          <p:nvPr/>
        </p:nvSpPr>
        <p:spPr>
          <a:xfrm>
            <a:off x="7811733" y="1427664"/>
            <a:ext cx="513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979198F-1939-4BB0-BA3A-F9D0DE38A244}"/>
              </a:ext>
            </a:extLst>
          </p:cNvPr>
          <p:cNvSpPr txBox="1"/>
          <p:nvPr/>
        </p:nvSpPr>
        <p:spPr>
          <a:xfrm>
            <a:off x="6702319" y="1427664"/>
            <a:ext cx="513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1109307-25B0-4B4B-8B4E-B66713DC7474}"/>
              </a:ext>
            </a:extLst>
          </p:cNvPr>
          <p:cNvSpPr txBox="1"/>
          <p:nvPr/>
        </p:nvSpPr>
        <p:spPr>
          <a:xfrm>
            <a:off x="5890951" y="1427664"/>
            <a:ext cx="513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かべ</a:t>
            </a:r>
          </a:p>
        </p:txBody>
      </p:sp>
    </p:spTree>
    <p:extLst>
      <p:ext uri="{BB962C8B-B14F-4D97-AF65-F5344CB8AC3E}">
        <p14:creationId xmlns:p14="http://schemas.microsoft.com/office/powerpoint/2010/main" val="201866512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9748" y="1549266"/>
            <a:ext cx="6544502" cy="422388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．金色ブロックまで壁に沿って進もう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金色ブロックを目指して進もう</a:t>
            </a:r>
            <a:r>
              <a:rPr lang="ja-JP" altLang="en-US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A116763-1C6C-4894-9C38-8D0BC8FE3BA3}"/>
              </a:ext>
            </a:extLst>
          </p:cNvPr>
          <p:cNvSpPr txBox="1"/>
          <p:nvPr/>
        </p:nvSpPr>
        <p:spPr>
          <a:xfrm>
            <a:off x="3612429" y="1095791"/>
            <a:ext cx="5233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めざ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407937"/>
            <a:ext cx="757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4628889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E004470-0393-498A-AF95-5B0080C2B0D6}"/>
              </a:ext>
            </a:extLst>
          </p:cNvPr>
          <p:cNvSpPr txBox="1"/>
          <p:nvPr/>
        </p:nvSpPr>
        <p:spPr>
          <a:xfrm>
            <a:off x="4434317" y="1107031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10B5FA1F-9ED3-4407-8AE6-1BBC8ECAAF50}"/>
              </a:ext>
            </a:extLst>
          </p:cNvPr>
          <p:cNvSpPr txBox="1"/>
          <p:nvPr/>
        </p:nvSpPr>
        <p:spPr>
          <a:xfrm>
            <a:off x="1887523" y="1112969"/>
            <a:ext cx="7559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BFAA5C0-FBC0-4D25-AAD3-E85ADC61C76B}"/>
              </a:ext>
            </a:extLst>
          </p:cNvPr>
          <p:cNvSpPr txBox="1"/>
          <p:nvPr/>
        </p:nvSpPr>
        <p:spPr>
          <a:xfrm>
            <a:off x="379138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59C7448-B67C-4B7D-BE8F-36F00384C13F}"/>
              </a:ext>
            </a:extLst>
          </p:cNvPr>
          <p:cNvSpPr txBox="1"/>
          <p:nvPr/>
        </p:nvSpPr>
        <p:spPr>
          <a:xfrm>
            <a:off x="317715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かべ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E65278A1-A3BC-48B9-AA11-AB2720189D8C}"/>
              </a:ext>
            </a:extLst>
          </p:cNvPr>
          <p:cNvSpPr txBox="1"/>
          <p:nvPr/>
        </p:nvSpPr>
        <p:spPr>
          <a:xfrm>
            <a:off x="1671554" y="5702268"/>
            <a:ext cx="598178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エージェントをプレイヤーの側に呼び出しましょう。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地形を観察してみましょう。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46A56179-A4F1-413B-8E6E-3FA516CCE04E}"/>
              </a:ext>
            </a:extLst>
          </p:cNvPr>
          <p:cNvSpPr txBox="1"/>
          <p:nvPr/>
        </p:nvSpPr>
        <p:spPr>
          <a:xfrm>
            <a:off x="2293852" y="6325706"/>
            <a:ext cx="7216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02802053-661E-4992-BAD9-7F5798765DC1}"/>
              </a:ext>
            </a:extLst>
          </p:cNvPr>
          <p:cNvSpPr txBox="1"/>
          <p:nvPr/>
        </p:nvSpPr>
        <p:spPr>
          <a:xfrm>
            <a:off x="1643767" y="6325706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ちけい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20767B33-76D9-4DE8-B805-80E26C3C394F}"/>
              </a:ext>
            </a:extLst>
          </p:cNvPr>
          <p:cNvSpPr txBox="1"/>
          <p:nvPr/>
        </p:nvSpPr>
        <p:spPr>
          <a:xfrm>
            <a:off x="4572000" y="5773396"/>
            <a:ext cx="556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49F959C8-62BD-4F45-B9A8-0A1C3C9A68AF}"/>
              </a:ext>
            </a:extLst>
          </p:cNvPr>
          <p:cNvSpPr txBox="1"/>
          <p:nvPr/>
        </p:nvSpPr>
        <p:spPr>
          <a:xfrm>
            <a:off x="5104129" y="5773396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2B0DF2E-F169-4B52-AF17-99B748E4C4BC}"/>
              </a:ext>
            </a:extLst>
          </p:cNvPr>
          <p:cNvSpPr txBox="1"/>
          <p:nvPr/>
        </p:nvSpPr>
        <p:spPr>
          <a:xfrm>
            <a:off x="5554947" y="5773396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</p:spTree>
    <p:extLst>
      <p:ext uri="{BB962C8B-B14F-4D97-AF65-F5344CB8AC3E}">
        <p14:creationId xmlns:p14="http://schemas.microsoft.com/office/powerpoint/2010/main" val="67201237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．金色ブロックまで壁に沿って進もう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407937"/>
            <a:ext cx="757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4628889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BFAA5C0-FBC0-4D25-AAD3-E85ADC61C76B}"/>
              </a:ext>
            </a:extLst>
          </p:cNvPr>
          <p:cNvSpPr txBox="1"/>
          <p:nvPr/>
        </p:nvSpPr>
        <p:spPr>
          <a:xfrm>
            <a:off x="379138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59C7448-B67C-4B7D-BE8F-36F00384C13F}"/>
              </a:ext>
            </a:extLst>
          </p:cNvPr>
          <p:cNvSpPr txBox="1"/>
          <p:nvPr/>
        </p:nvSpPr>
        <p:spPr>
          <a:xfrm>
            <a:off x="317715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かべ</a:t>
            </a:r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9DC54D51-3E3A-4890-97B0-E5975DF0E6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022" y="2769998"/>
            <a:ext cx="664291" cy="711741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3FD16341-1E2D-46A3-92C2-8FD8AF407A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33" y="1692857"/>
            <a:ext cx="752413" cy="650735"/>
          </a:xfrm>
          <a:prstGeom prst="rect">
            <a:avLst/>
          </a:prstGeom>
        </p:spPr>
      </p:pic>
      <p:sp>
        <p:nvSpPr>
          <p:cNvPr id="29" name="吹き出し: 角を丸めた四角形 28">
            <a:extLst>
              <a:ext uri="{FF2B5EF4-FFF2-40B4-BE49-F238E27FC236}">
                <a16:creationId xmlns:a16="http://schemas.microsoft.com/office/drawing/2014/main" id="{B2ACF5BE-C29A-4842-8F4B-6418B2866AF1}"/>
              </a:ext>
            </a:extLst>
          </p:cNvPr>
          <p:cNvSpPr/>
          <p:nvPr/>
        </p:nvSpPr>
        <p:spPr>
          <a:xfrm>
            <a:off x="1335163" y="1637128"/>
            <a:ext cx="4956582" cy="609010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4F619F80-29C9-4D5E-89F2-A360B98C8D70}"/>
              </a:ext>
            </a:extLst>
          </p:cNvPr>
          <p:cNvSpPr txBox="1"/>
          <p:nvPr/>
        </p:nvSpPr>
        <p:spPr>
          <a:xfrm>
            <a:off x="1406020" y="1646961"/>
            <a:ext cx="48857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壁に沿って進むプログラムは第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10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回でも作ったね。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14197E42-1774-41D2-B65E-03D85CC2D5C4}"/>
              </a:ext>
            </a:extLst>
          </p:cNvPr>
          <p:cNvSpPr txBox="1"/>
          <p:nvPr/>
        </p:nvSpPr>
        <p:spPr>
          <a:xfrm>
            <a:off x="4016190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0E3C61A-B29B-4499-80A0-C4DC5B9A4BFA}"/>
              </a:ext>
            </a:extLst>
          </p:cNvPr>
          <p:cNvSpPr txBox="1"/>
          <p:nvPr/>
        </p:nvSpPr>
        <p:spPr>
          <a:xfrm>
            <a:off x="4485531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1F7377A2-522D-42D6-A09E-71B7999518C5}"/>
              </a:ext>
            </a:extLst>
          </p:cNvPr>
          <p:cNvSpPr txBox="1"/>
          <p:nvPr/>
        </p:nvSpPr>
        <p:spPr>
          <a:xfrm>
            <a:off x="5091591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4FA394C-F84E-46DE-80B9-54B3270C41C4}"/>
              </a:ext>
            </a:extLst>
          </p:cNvPr>
          <p:cNvSpPr txBox="1"/>
          <p:nvPr/>
        </p:nvSpPr>
        <p:spPr>
          <a:xfrm>
            <a:off x="1630824" y="2713024"/>
            <a:ext cx="6561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ブロックのある位置を判断して、エージェントの動きを決めたね！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EC991A73-8F1B-4A52-B28A-A8A2BF044BBF}"/>
              </a:ext>
            </a:extLst>
          </p:cNvPr>
          <p:cNvSpPr txBox="1"/>
          <p:nvPr/>
        </p:nvSpPr>
        <p:spPr>
          <a:xfrm>
            <a:off x="6729939" y="2765509"/>
            <a:ext cx="31652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DBF3791E-C9AB-400E-8C18-96D1A67616FE}"/>
              </a:ext>
            </a:extLst>
          </p:cNvPr>
          <p:cNvSpPr txBox="1"/>
          <p:nvPr/>
        </p:nvSpPr>
        <p:spPr>
          <a:xfrm>
            <a:off x="3082524" y="2765509"/>
            <a:ext cx="5028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D90DC881-3CFE-41A2-95D2-1782E0AC28C4}"/>
              </a:ext>
            </a:extLst>
          </p:cNvPr>
          <p:cNvSpPr/>
          <p:nvPr/>
        </p:nvSpPr>
        <p:spPr>
          <a:xfrm>
            <a:off x="1630823" y="2712646"/>
            <a:ext cx="6208161" cy="609010"/>
          </a:xfrm>
          <a:prstGeom prst="wedgeRoundRectCallout">
            <a:avLst>
              <a:gd name="adj1" fmla="val 53191"/>
              <a:gd name="adj2" fmla="val -137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D31C0BA4-3626-48DD-B4EC-B6E371161ACD}"/>
              </a:ext>
            </a:extLst>
          </p:cNvPr>
          <p:cNvSpPr txBox="1"/>
          <p:nvPr/>
        </p:nvSpPr>
        <p:spPr>
          <a:xfrm>
            <a:off x="1376039" y="1710801"/>
            <a:ext cx="464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かべ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AFC9E1AB-8C0F-4B82-8530-226439A2E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3716878"/>
            <a:ext cx="752413" cy="650735"/>
          </a:xfrm>
          <a:prstGeom prst="rect">
            <a:avLst/>
          </a:prstGeom>
        </p:spPr>
      </p:pic>
      <p:sp>
        <p:nvSpPr>
          <p:cNvPr id="46" name="吹き出し: 角を丸めた四角形 45">
            <a:extLst>
              <a:ext uri="{FF2B5EF4-FFF2-40B4-BE49-F238E27FC236}">
                <a16:creationId xmlns:a16="http://schemas.microsoft.com/office/drawing/2014/main" id="{DE73B849-5175-43FE-9465-92BA921413B9}"/>
              </a:ext>
            </a:extLst>
          </p:cNvPr>
          <p:cNvSpPr/>
          <p:nvPr/>
        </p:nvSpPr>
        <p:spPr>
          <a:xfrm>
            <a:off x="1368265" y="3661149"/>
            <a:ext cx="4923480" cy="1025496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629990F-3A24-4725-A990-3C8BC563CA11}"/>
              </a:ext>
            </a:extLst>
          </p:cNvPr>
          <p:cNvSpPr txBox="1"/>
          <p:nvPr/>
        </p:nvSpPr>
        <p:spPr>
          <a:xfrm>
            <a:off x="1439121" y="3670982"/>
            <a:ext cx="409176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ゴールは金色ブロックだね。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これは繰り返しの条件に使えそうだね！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41321E6-BBD1-44EF-9F34-F587C3FE5109}"/>
              </a:ext>
            </a:extLst>
          </p:cNvPr>
          <p:cNvSpPr txBox="1"/>
          <p:nvPr/>
        </p:nvSpPr>
        <p:spPr>
          <a:xfrm>
            <a:off x="2182481" y="3738585"/>
            <a:ext cx="730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CE077632-063B-4313-9551-EA4613F11585}"/>
              </a:ext>
            </a:extLst>
          </p:cNvPr>
          <p:cNvSpPr txBox="1"/>
          <p:nvPr/>
        </p:nvSpPr>
        <p:spPr>
          <a:xfrm>
            <a:off x="2086931" y="4212615"/>
            <a:ext cx="26531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F63D31B7-1D65-4012-8054-16C7122CC7A1}"/>
              </a:ext>
            </a:extLst>
          </p:cNvPr>
          <p:cNvSpPr txBox="1"/>
          <p:nvPr/>
        </p:nvSpPr>
        <p:spPr>
          <a:xfrm>
            <a:off x="3585391" y="2765509"/>
            <a:ext cx="75010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はんだん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52" name="グループ化 51">
            <a:extLst>
              <a:ext uri="{FF2B5EF4-FFF2-40B4-BE49-F238E27FC236}">
                <a16:creationId xmlns:a16="http://schemas.microsoft.com/office/drawing/2014/main" id="{C89A17E1-379C-4BBF-ADAA-AD364B41A8CB}"/>
              </a:ext>
            </a:extLst>
          </p:cNvPr>
          <p:cNvGrpSpPr/>
          <p:nvPr/>
        </p:nvGrpSpPr>
        <p:grpSpPr>
          <a:xfrm>
            <a:off x="1136342" y="4782251"/>
            <a:ext cx="6871316" cy="1131079"/>
            <a:chOff x="1134302" y="5625077"/>
            <a:chExt cx="6871316" cy="1131079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28F42EFC-E021-4B35-83DF-A03B98227F54}"/>
                </a:ext>
              </a:extLst>
            </p:cNvPr>
            <p:cNvSpPr txBox="1"/>
            <p:nvPr/>
          </p:nvSpPr>
          <p:spPr>
            <a:xfrm>
              <a:off x="1134302" y="5625077"/>
              <a:ext cx="68713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これまでに学習した内容を組み合わせてプログラムを作ろう！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頑張った部分を先生に伝えよう！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78A4730-EC6F-4614-A929-AB98C8F37553}"/>
                </a:ext>
              </a:extLst>
            </p:cNvPr>
            <p:cNvSpPr txBox="1"/>
            <p:nvPr/>
          </p:nvSpPr>
          <p:spPr>
            <a:xfrm>
              <a:off x="3653909" y="6236133"/>
              <a:ext cx="525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つた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24D6E77D-48C9-4828-BC71-D742A4FF8812}"/>
                </a:ext>
              </a:extLst>
            </p:cNvPr>
            <p:cNvSpPr txBox="1"/>
            <p:nvPr/>
          </p:nvSpPr>
          <p:spPr>
            <a:xfrm>
              <a:off x="6875859" y="5694053"/>
              <a:ext cx="459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AD8BF8AE-422B-473B-A79B-CFCE7DCC6BB7}"/>
                </a:ext>
              </a:extLst>
            </p:cNvPr>
            <p:cNvSpPr txBox="1"/>
            <p:nvPr/>
          </p:nvSpPr>
          <p:spPr>
            <a:xfrm>
              <a:off x="2340312" y="6236133"/>
              <a:ext cx="591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84631A2B-258A-4912-AD60-2D6F24C75B69}"/>
                </a:ext>
              </a:extLst>
            </p:cNvPr>
            <p:cNvSpPr txBox="1"/>
            <p:nvPr/>
          </p:nvSpPr>
          <p:spPr>
            <a:xfrm>
              <a:off x="3429617" y="5694053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ないよう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E3C211D8-6CF8-4BAE-A19D-1E408BD6BF16}"/>
                </a:ext>
              </a:extLst>
            </p:cNvPr>
            <p:cNvSpPr txBox="1"/>
            <p:nvPr/>
          </p:nvSpPr>
          <p:spPr>
            <a:xfrm>
              <a:off x="4240893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E54EE636-BAB8-456C-A521-B29B04CBFE6D}"/>
                </a:ext>
              </a:extLst>
            </p:cNvPr>
            <p:cNvSpPr txBox="1"/>
            <p:nvPr/>
          </p:nvSpPr>
          <p:spPr>
            <a:xfrm>
              <a:off x="4687332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202797E0-9FB9-4DBE-A45F-7C0FB51B8132}"/>
                </a:ext>
              </a:extLst>
            </p:cNvPr>
            <p:cNvSpPr txBox="1"/>
            <p:nvPr/>
          </p:nvSpPr>
          <p:spPr>
            <a:xfrm>
              <a:off x="2472279" y="5694053"/>
              <a:ext cx="877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がくしゅう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FA7C16DF-D2E0-420B-BBA6-910B9E2FC964}"/>
                </a:ext>
              </a:extLst>
            </p:cNvPr>
            <p:cNvSpPr txBox="1"/>
            <p:nvPr/>
          </p:nvSpPr>
          <p:spPr>
            <a:xfrm>
              <a:off x="2989103" y="6244832"/>
              <a:ext cx="7212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せんせい</a:t>
              </a: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C5AF92E1-F3C3-43E6-A810-6E77A1A6D35F}"/>
                </a:ext>
              </a:extLst>
            </p:cNvPr>
            <p:cNvSpPr txBox="1"/>
            <p:nvPr/>
          </p:nvSpPr>
          <p:spPr>
            <a:xfrm>
              <a:off x="1366223" y="6249914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がんば</a:t>
              </a:r>
            </a:p>
          </p:txBody>
        </p:sp>
      </p:grp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8F28B6F3-C213-4564-A24A-2BEE9D5324B0}"/>
              </a:ext>
            </a:extLst>
          </p:cNvPr>
          <p:cNvSpPr txBox="1"/>
          <p:nvPr/>
        </p:nvSpPr>
        <p:spPr>
          <a:xfrm>
            <a:off x="1630823" y="5975858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61098142-E224-4B5F-8885-F348AAEBEC29}"/>
              </a:ext>
            </a:extLst>
          </p:cNvPr>
          <p:cNvSpPr txBox="1"/>
          <p:nvPr/>
        </p:nvSpPr>
        <p:spPr>
          <a:xfrm>
            <a:off x="5003110" y="6037997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306D5A83-1C5F-474C-A8D0-7BF27C729216}"/>
              </a:ext>
            </a:extLst>
          </p:cNvPr>
          <p:cNvSpPr txBox="1"/>
          <p:nvPr/>
        </p:nvSpPr>
        <p:spPr>
          <a:xfrm>
            <a:off x="5632154" y="6035762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AAB32997-F56A-46F5-BCCD-E8FD86FE1E0F}"/>
              </a:ext>
            </a:extLst>
          </p:cNvPr>
          <p:cNvSpPr txBox="1"/>
          <p:nvPr/>
        </p:nvSpPr>
        <p:spPr>
          <a:xfrm>
            <a:off x="2471138" y="6023618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494AFC57-FF9C-467A-840F-69AFE5FBE5C0}"/>
              </a:ext>
            </a:extLst>
          </p:cNvPr>
          <p:cNvSpPr txBox="1"/>
          <p:nvPr/>
        </p:nvSpPr>
        <p:spPr>
          <a:xfrm>
            <a:off x="1780294" y="1701607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8D730E55-9A09-4A89-9B72-1FF12408E0A8}"/>
              </a:ext>
            </a:extLst>
          </p:cNvPr>
          <p:cNvSpPr txBox="1"/>
          <p:nvPr/>
        </p:nvSpPr>
        <p:spPr>
          <a:xfrm>
            <a:off x="6042313" y="2765509"/>
            <a:ext cx="46485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163EFD00-8241-46B7-B9B5-E7905C402312}"/>
              </a:ext>
            </a:extLst>
          </p:cNvPr>
          <p:cNvSpPr txBox="1"/>
          <p:nvPr/>
        </p:nvSpPr>
        <p:spPr>
          <a:xfrm>
            <a:off x="2389625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すす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720B268B-822B-4A9D-B084-E634B624C21A}"/>
              </a:ext>
            </a:extLst>
          </p:cNvPr>
          <p:cNvSpPr txBox="1"/>
          <p:nvPr/>
        </p:nvSpPr>
        <p:spPr>
          <a:xfrm>
            <a:off x="2433592" y="4212615"/>
            <a:ext cx="4123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かえ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7AFF1D0-4AEF-447E-A1DB-B1FB6C13C946}"/>
              </a:ext>
            </a:extLst>
          </p:cNvPr>
          <p:cNvSpPr txBox="1"/>
          <p:nvPr/>
        </p:nvSpPr>
        <p:spPr>
          <a:xfrm>
            <a:off x="2895957" y="4226104"/>
            <a:ext cx="78637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B3A84558-6FFC-4F0E-8DE4-F138E4524BDC}"/>
              </a:ext>
            </a:extLst>
          </p:cNvPr>
          <p:cNvSpPr txBox="1"/>
          <p:nvPr/>
        </p:nvSpPr>
        <p:spPr>
          <a:xfrm>
            <a:off x="3655949" y="4221004"/>
            <a:ext cx="41233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4653046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．金色ブロックまで壁に沿って進もう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400B017-8229-4A1C-9955-CF437156B3EB}"/>
              </a:ext>
            </a:extLst>
          </p:cNvPr>
          <p:cNvSpPr txBox="1"/>
          <p:nvPr/>
        </p:nvSpPr>
        <p:spPr>
          <a:xfrm>
            <a:off x="949911" y="407937"/>
            <a:ext cx="757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4628889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BFAA5C0-FBC0-4D25-AAD3-E85ADC61C76B}"/>
              </a:ext>
            </a:extLst>
          </p:cNvPr>
          <p:cNvSpPr txBox="1"/>
          <p:nvPr/>
        </p:nvSpPr>
        <p:spPr>
          <a:xfrm>
            <a:off x="379138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59C7448-B67C-4B7D-BE8F-36F00384C13F}"/>
              </a:ext>
            </a:extLst>
          </p:cNvPr>
          <p:cNvSpPr txBox="1"/>
          <p:nvPr/>
        </p:nvSpPr>
        <p:spPr>
          <a:xfrm>
            <a:off x="317715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かべ</a:t>
            </a:r>
          </a:p>
        </p:txBody>
      </p:sp>
      <p:pic>
        <p:nvPicPr>
          <p:cNvPr id="48" name="図 47">
            <a:extLst>
              <a:ext uri="{FF2B5EF4-FFF2-40B4-BE49-F238E27FC236}">
                <a16:creationId xmlns:a16="http://schemas.microsoft.com/office/drawing/2014/main" id="{298E698D-56AB-4453-934C-41D794BD7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2" y="1613115"/>
            <a:ext cx="1485830" cy="1717565"/>
          </a:xfrm>
          <a:prstGeom prst="rect">
            <a:avLst/>
          </a:prstGeom>
        </p:spPr>
      </p:pic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6A8F2E11-0758-4E11-BF3F-044634A313FC}"/>
              </a:ext>
            </a:extLst>
          </p:cNvPr>
          <p:cNvSpPr txBox="1"/>
          <p:nvPr/>
        </p:nvSpPr>
        <p:spPr>
          <a:xfrm>
            <a:off x="3098714" y="1613115"/>
            <a:ext cx="53423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これまでの学習に出てきた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すべてのブロックを使うことができます。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26098582-44F3-41DB-8EA5-D6FD7816B89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9111" y="1594444"/>
            <a:ext cx="739603" cy="739603"/>
          </a:xfrm>
          <a:prstGeom prst="rect">
            <a:avLst/>
          </a:prstGeom>
        </p:spPr>
      </p:pic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508C846F-8E9A-414A-A370-FB6795D6430B}"/>
              </a:ext>
            </a:extLst>
          </p:cNvPr>
          <p:cNvSpPr txBox="1"/>
          <p:nvPr/>
        </p:nvSpPr>
        <p:spPr>
          <a:xfrm>
            <a:off x="0" y="974855"/>
            <a:ext cx="32631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プログラミングのヒント</a:t>
            </a:r>
            <a:r>
              <a:rPr lang="en-US" altLang="ja-JP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endParaRPr kumimoji="1" lang="en-US" altLang="ja-JP" b="1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DB5A6DF7-55A6-4245-8F17-B1358406D79F}"/>
              </a:ext>
            </a:extLst>
          </p:cNvPr>
          <p:cNvSpPr txBox="1"/>
          <p:nvPr/>
        </p:nvSpPr>
        <p:spPr>
          <a:xfrm>
            <a:off x="3098714" y="3136414"/>
            <a:ext cx="534232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ミッションをクリアするプログラムは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ひとつだけではありません。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いろいろな方法を考えてみましょう！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7" name="図 76">
            <a:extLst>
              <a:ext uri="{FF2B5EF4-FFF2-40B4-BE49-F238E27FC236}">
                <a16:creationId xmlns:a16="http://schemas.microsoft.com/office/drawing/2014/main" id="{6A9804C3-DB48-42C2-9F91-B2BB73CAB3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9111" y="3136414"/>
            <a:ext cx="739603" cy="739603"/>
          </a:xfrm>
          <a:prstGeom prst="rect">
            <a:avLst/>
          </a:prstGeom>
        </p:spPr>
      </p:pic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52EA89E6-0831-4C93-BA74-D075E1C4C95E}"/>
              </a:ext>
            </a:extLst>
          </p:cNvPr>
          <p:cNvSpPr txBox="1"/>
          <p:nvPr/>
        </p:nvSpPr>
        <p:spPr>
          <a:xfrm>
            <a:off x="4120054" y="1673441"/>
            <a:ext cx="862416" cy="2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9F741591-6186-4C6D-801F-E7481C982B90}"/>
              </a:ext>
            </a:extLst>
          </p:cNvPr>
          <p:cNvSpPr txBox="1"/>
          <p:nvPr/>
        </p:nvSpPr>
        <p:spPr>
          <a:xfrm>
            <a:off x="4946340" y="1673441"/>
            <a:ext cx="337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B1653036-0757-4DCC-B447-8AE893D3B17E}"/>
              </a:ext>
            </a:extLst>
          </p:cNvPr>
          <p:cNvSpPr txBox="1"/>
          <p:nvPr/>
        </p:nvSpPr>
        <p:spPr>
          <a:xfrm>
            <a:off x="5115325" y="2251654"/>
            <a:ext cx="4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D30CC93A-F937-4214-B6E5-51F33879F9E7}"/>
              </a:ext>
            </a:extLst>
          </p:cNvPr>
          <p:cNvSpPr txBox="1"/>
          <p:nvPr/>
        </p:nvSpPr>
        <p:spPr>
          <a:xfrm>
            <a:off x="4828833" y="4302780"/>
            <a:ext cx="597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C2C58A7E-654F-42C6-9335-BF561822FAEC}"/>
              </a:ext>
            </a:extLst>
          </p:cNvPr>
          <p:cNvSpPr txBox="1"/>
          <p:nvPr/>
        </p:nvSpPr>
        <p:spPr>
          <a:xfrm>
            <a:off x="4178009" y="430278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3" name="吹き出し: 角を丸めた四角形 82">
            <a:extLst>
              <a:ext uri="{FF2B5EF4-FFF2-40B4-BE49-F238E27FC236}">
                <a16:creationId xmlns:a16="http://schemas.microsoft.com/office/drawing/2014/main" id="{BC15C136-B53B-43E9-91ED-81CFE4735AA7}"/>
              </a:ext>
            </a:extLst>
          </p:cNvPr>
          <p:cNvSpPr/>
          <p:nvPr/>
        </p:nvSpPr>
        <p:spPr>
          <a:xfrm>
            <a:off x="2452003" y="5275675"/>
            <a:ext cx="5132866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799073C8-36D2-4A96-9476-42532932A65E}"/>
              </a:ext>
            </a:extLst>
          </p:cNvPr>
          <p:cNvSpPr txBox="1"/>
          <p:nvPr/>
        </p:nvSpPr>
        <p:spPr>
          <a:xfrm>
            <a:off x="2638050" y="5293238"/>
            <a:ext cx="4778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プログラム例を次のページに載せておくよ！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ミッションが難しいと感じた時は参考にしてね！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7DFD74B9-747E-45CD-9AD3-7C3C8E217CC6}"/>
              </a:ext>
            </a:extLst>
          </p:cNvPr>
          <p:cNvSpPr txBox="1"/>
          <p:nvPr/>
        </p:nvSpPr>
        <p:spPr>
          <a:xfrm>
            <a:off x="5647296" y="5836524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CC14FC45-92EB-49E2-B21D-2CEBDA7A7119}"/>
              </a:ext>
            </a:extLst>
          </p:cNvPr>
          <p:cNvSpPr txBox="1"/>
          <p:nvPr/>
        </p:nvSpPr>
        <p:spPr>
          <a:xfrm>
            <a:off x="4649593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02A25BDB-9D1B-4F2F-BA9F-FB85B70EB5B0}"/>
              </a:ext>
            </a:extLst>
          </p:cNvPr>
          <p:cNvSpPr txBox="1"/>
          <p:nvPr/>
        </p:nvSpPr>
        <p:spPr>
          <a:xfrm>
            <a:off x="3630380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50FE1745-45C3-4E44-B21A-81D3C97AFE4D}"/>
              </a:ext>
            </a:extLst>
          </p:cNvPr>
          <p:cNvSpPr txBox="1"/>
          <p:nvPr/>
        </p:nvSpPr>
        <p:spPr>
          <a:xfrm>
            <a:off x="3752466" y="5836524"/>
            <a:ext cx="6166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9" name="図 88">
            <a:extLst>
              <a:ext uri="{FF2B5EF4-FFF2-40B4-BE49-F238E27FC236}">
                <a16:creationId xmlns:a16="http://schemas.microsoft.com/office/drawing/2014/main" id="{C9EE4911-E15D-4E6F-A676-FE060E6949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51" y="4984591"/>
            <a:ext cx="869691" cy="1473410"/>
          </a:xfrm>
          <a:prstGeom prst="rect">
            <a:avLst/>
          </a:prstGeom>
        </p:spPr>
      </p:pic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EAE48D09-50AD-44CC-9EA7-2609B8334138}"/>
              </a:ext>
            </a:extLst>
          </p:cNvPr>
          <p:cNvSpPr txBox="1"/>
          <p:nvPr/>
        </p:nvSpPr>
        <p:spPr>
          <a:xfrm>
            <a:off x="5308345" y="5342323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E1CDBCB3-E3C4-4A21-A29E-2B7BF40D298B}"/>
              </a:ext>
            </a:extLst>
          </p:cNvPr>
          <p:cNvSpPr txBox="1"/>
          <p:nvPr/>
        </p:nvSpPr>
        <p:spPr>
          <a:xfrm>
            <a:off x="5249568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277AD622-64AC-40B3-B8E5-4ED2418FBA3B}"/>
              </a:ext>
            </a:extLst>
          </p:cNvPr>
          <p:cNvSpPr txBox="1"/>
          <p:nvPr/>
        </p:nvSpPr>
        <p:spPr>
          <a:xfrm>
            <a:off x="4018318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0236875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．金色ブロックまで壁に沿って進もう</a:t>
            </a: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345474A9-EDF9-4D62-8049-F287E1F61F8C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83CAD781-5E11-468E-947A-E8707518146B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477933B-07A4-4D7C-A840-0B58EEBE607E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43C321F-BF89-459B-BE7E-0F0E921E3588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29BCDA9-0111-425A-AADF-42D6AA4006D7}"/>
              </a:ext>
            </a:extLst>
          </p:cNvPr>
          <p:cNvSpPr txBox="1"/>
          <p:nvPr/>
        </p:nvSpPr>
        <p:spPr>
          <a:xfrm>
            <a:off x="949911" y="407937"/>
            <a:ext cx="757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C477295-1CA9-4044-8D45-AF12AA64633B}"/>
              </a:ext>
            </a:extLst>
          </p:cNvPr>
          <p:cNvSpPr txBox="1"/>
          <p:nvPr/>
        </p:nvSpPr>
        <p:spPr>
          <a:xfrm>
            <a:off x="4628889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9E8CB14-15A7-43C7-A331-639550007947}"/>
              </a:ext>
            </a:extLst>
          </p:cNvPr>
          <p:cNvSpPr txBox="1"/>
          <p:nvPr/>
        </p:nvSpPr>
        <p:spPr>
          <a:xfrm>
            <a:off x="379138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58FDB9E-1F72-4459-83FE-C8F34615D0EE}"/>
              </a:ext>
            </a:extLst>
          </p:cNvPr>
          <p:cNvSpPr txBox="1"/>
          <p:nvPr/>
        </p:nvSpPr>
        <p:spPr>
          <a:xfrm>
            <a:off x="317715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かべ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CA9C436-DBFB-45D5-B54E-13A41F654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86" y="1099135"/>
            <a:ext cx="7148179" cy="3604572"/>
          </a:xfrm>
          <a:prstGeom prst="rect">
            <a:avLst/>
          </a:prstGeom>
        </p:spPr>
      </p:pic>
      <p:pic>
        <p:nvPicPr>
          <p:cNvPr id="65" name="図 64">
            <a:extLst>
              <a:ext uri="{FF2B5EF4-FFF2-40B4-BE49-F238E27FC236}">
                <a16:creationId xmlns:a16="http://schemas.microsoft.com/office/drawing/2014/main" id="{98E1B33D-C659-4C6C-94F8-B6701295D3D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129" y="1131286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66" name="直線矢印コネクタ 65">
            <a:extLst>
              <a:ext uri="{FF2B5EF4-FFF2-40B4-BE49-F238E27FC236}">
                <a16:creationId xmlns:a16="http://schemas.microsoft.com/office/drawing/2014/main" id="{02968398-9EC2-45C8-BB15-262AB2B977ED}"/>
              </a:ext>
            </a:extLst>
          </p:cNvPr>
          <p:cNvCxnSpPr>
            <a:cxnSpLocks/>
          </p:cNvCxnSpPr>
          <p:nvPr/>
        </p:nvCxnSpPr>
        <p:spPr>
          <a:xfrm>
            <a:off x="613101" y="1374074"/>
            <a:ext cx="27144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FA9428F-065C-474E-A3FC-A81D706D5F52}"/>
              </a:ext>
            </a:extLst>
          </p:cNvPr>
          <p:cNvSpPr txBox="1"/>
          <p:nvPr/>
        </p:nvSpPr>
        <p:spPr>
          <a:xfrm>
            <a:off x="2441097" y="1151751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0E7916F-7481-432B-B08A-40591AA624C8}"/>
              </a:ext>
            </a:extLst>
          </p:cNvPr>
          <p:cNvSpPr txBox="1"/>
          <p:nvPr/>
        </p:nvSpPr>
        <p:spPr>
          <a:xfrm>
            <a:off x="2946097" y="115348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pic>
        <p:nvPicPr>
          <p:cNvPr id="69" name="図 68">
            <a:extLst>
              <a:ext uri="{FF2B5EF4-FFF2-40B4-BE49-F238E27FC236}">
                <a16:creationId xmlns:a16="http://schemas.microsoft.com/office/drawing/2014/main" id="{7C2A69EB-8AE5-46D7-8B5E-1BFE2FF96D4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8563" y="1773594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63B99401-4914-4DC3-AF64-B6FBAE5BCC00}"/>
              </a:ext>
            </a:extLst>
          </p:cNvPr>
          <p:cNvSpPr/>
          <p:nvPr/>
        </p:nvSpPr>
        <p:spPr>
          <a:xfrm>
            <a:off x="1802358" y="1252473"/>
            <a:ext cx="606675" cy="24320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71" name="直線矢印コネクタ 70">
            <a:extLst>
              <a:ext uri="{FF2B5EF4-FFF2-40B4-BE49-F238E27FC236}">
                <a16:creationId xmlns:a16="http://schemas.microsoft.com/office/drawing/2014/main" id="{FB044946-5D02-4B1B-AF4A-5E3D3F3BC3A6}"/>
              </a:ext>
            </a:extLst>
          </p:cNvPr>
          <p:cNvCxnSpPr>
            <a:cxnSpLocks/>
          </p:cNvCxnSpPr>
          <p:nvPr/>
        </p:nvCxnSpPr>
        <p:spPr>
          <a:xfrm>
            <a:off x="592211" y="1871464"/>
            <a:ext cx="3981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213A5F60-7839-4547-B76F-24EF65A5189C}"/>
              </a:ext>
            </a:extLst>
          </p:cNvPr>
          <p:cNvSpPr/>
          <p:nvPr/>
        </p:nvSpPr>
        <p:spPr>
          <a:xfrm>
            <a:off x="1119837" y="2170886"/>
            <a:ext cx="4550656" cy="198656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8763297C-370C-4245-A508-113CFDE66EA4}"/>
              </a:ext>
            </a:extLst>
          </p:cNvPr>
          <p:cNvGrpSpPr/>
          <p:nvPr/>
        </p:nvGrpSpPr>
        <p:grpSpPr>
          <a:xfrm>
            <a:off x="1467249" y="4597882"/>
            <a:ext cx="5547431" cy="1280565"/>
            <a:chOff x="340447" y="4267586"/>
            <a:chExt cx="5547431" cy="1280565"/>
          </a:xfrm>
        </p:grpSpPr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4DDCC9A4-E620-485E-BE44-A994415FE566}"/>
                </a:ext>
              </a:extLst>
            </p:cNvPr>
            <p:cNvSpPr txBox="1"/>
            <p:nvPr/>
          </p:nvSpPr>
          <p:spPr>
            <a:xfrm>
              <a:off x="340447" y="4417072"/>
              <a:ext cx="55474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プレイヤー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walk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」と半角小文字で入力する。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C84270C0-6BEA-42FC-A41D-BDC080C8E969}"/>
                </a:ext>
              </a:extLst>
            </p:cNvPr>
            <p:cNvSpPr txBox="1"/>
            <p:nvPr/>
          </p:nvSpPr>
          <p:spPr>
            <a:xfrm>
              <a:off x="5086780" y="44769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88" name="図 87">
              <a:extLst>
                <a:ext uri="{FF2B5EF4-FFF2-40B4-BE49-F238E27FC236}">
                  <a16:creationId xmlns:a16="http://schemas.microsoft.com/office/drawing/2014/main" id="{C5E94740-5575-4AC0-913E-706DDF59B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09825" y="4267586"/>
              <a:ext cx="2326034" cy="840130"/>
            </a:xfrm>
            <a:prstGeom prst="rect">
              <a:avLst/>
            </a:prstGeom>
          </p:spPr>
        </p:pic>
        <p:sp>
          <p:nvSpPr>
            <p:cNvPr id="89" name="テキスト ボックス 88">
              <a:extLst>
                <a:ext uri="{FF2B5EF4-FFF2-40B4-BE49-F238E27FC236}">
                  <a16:creationId xmlns:a16="http://schemas.microsoft.com/office/drawing/2014/main" id="{6CCA80C9-F877-42D4-A61A-5BD64E0CEBEF}"/>
                </a:ext>
              </a:extLst>
            </p:cNvPr>
            <p:cNvSpPr txBox="1"/>
            <p:nvPr/>
          </p:nvSpPr>
          <p:spPr>
            <a:xfrm>
              <a:off x="1651347" y="5040871"/>
              <a:ext cx="11807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はんかくこもじ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0" name="テキスト ボックス 89">
              <a:extLst>
                <a:ext uri="{FF2B5EF4-FFF2-40B4-BE49-F238E27FC236}">
                  <a16:creationId xmlns:a16="http://schemas.microsoft.com/office/drawing/2014/main" id="{1DA0227C-ED2A-4580-A248-A7365761DF67}"/>
                </a:ext>
              </a:extLst>
            </p:cNvPr>
            <p:cNvSpPr txBox="1"/>
            <p:nvPr/>
          </p:nvSpPr>
          <p:spPr>
            <a:xfrm>
              <a:off x="2763721" y="5042290"/>
              <a:ext cx="10029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1" name="テキスト ボックス 90">
            <a:extLst>
              <a:ext uri="{FF2B5EF4-FFF2-40B4-BE49-F238E27FC236}">
                <a16:creationId xmlns:a16="http://schemas.microsoft.com/office/drawing/2014/main" id="{5E043B43-9772-424D-AF41-95E5BE02F1EA}"/>
              </a:ext>
            </a:extLst>
          </p:cNvPr>
          <p:cNvSpPr txBox="1"/>
          <p:nvPr/>
        </p:nvSpPr>
        <p:spPr>
          <a:xfrm>
            <a:off x="4988755" y="4607120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92" name="テキスト ボックス 91">
            <a:extLst>
              <a:ext uri="{FF2B5EF4-FFF2-40B4-BE49-F238E27FC236}">
                <a16:creationId xmlns:a16="http://schemas.microsoft.com/office/drawing/2014/main" id="{84F5EE03-EFC0-45C7-9395-DA8521053313}"/>
              </a:ext>
            </a:extLst>
          </p:cNvPr>
          <p:cNvSpPr txBox="1"/>
          <p:nvPr/>
        </p:nvSpPr>
        <p:spPr>
          <a:xfrm>
            <a:off x="5417733" y="4600466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93" name="六角形 92">
            <a:extLst>
              <a:ext uri="{FF2B5EF4-FFF2-40B4-BE49-F238E27FC236}">
                <a16:creationId xmlns:a16="http://schemas.microsoft.com/office/drawing/2014/main" id="{AE860C8C-D4E4-4D05-9CD9-300F8A31A472}"/>
              </a:ext>
            </a:extLst>
          </p:cNvPr>
          <p:cNvSpPr/>
          <p:nvPr/>
        </p:nvSpPr>
        <p:spPr>
          <a:xfrm>
            <a:off x="1391232" y="1611594"/>
            <a:ext cx="5699464" cy="559292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94" name="テキスト ボックス 93">
            <a:extLst>
              <a:ext uri="{FF2B5EF4-FFF2-40B4-BE49-F238E27FC236}">
                <a16:creationId xmlns:a16="http://schemas.microsoft.com/office/drawing/2014/main" id="{3FB9F88F-0038-47B7-AAB8-9DB80B273834}"/>
              </a:ext>
            </a:extLst>
          </p:cNvPr>
          <p:cNvSpPr txBox="1"/>
          <p:nvPr/>
        </p:nvSpPr>
        <p:spPr>
          <a:xfrm>
            <a:off x="1492859" y="6013810"/>
            <a:ext cx="4756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5" name="テキスト ボックス 94">
            <a:extLst>
              <a:ext uri="{FF2B5EF4-FFF2-40B4-BE49-F238E27FC236}">
                <a16:creationId xmlns:a16="http://schemas.microsoft.com/office/drawing/2014/main" id="{774F2F4D-1F9B-4F96-8F1A-33240D5EB37E}"/>
              </a:ext>
            </a:extLst>
          </p:cNvPr>
          <p:cNvSpPr txBox="1"/>
          <p:nvPr/>
        </p:nvSpPr>
        <p:spPr>
          <a:xfrm>
            <a:off x="5332357" y="608304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96" name="図 95">
            <a:extLst>
              <a:ext uri="{FF2B5EF4-FFF2-40B4-BE49-F238E27FC236}">
                <a16:creationId xmlns:a16="http://schemas.microsoft.com/office/drawing/2014/main" id="{696BB38C-5DDE-4034-A729-B359AF67448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7158" y="5775458"/>
            <a:ext cx="2057578" cy="1089754"/>
          </a:xfrm>
          <a:prstGeom prst="rect">
            <a:avLst/>
          </a:prstGeom>
        </p:spPr>
      </p:pic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33376E4E-519C-4582-A257-14F2486DA442}"/>
              </a:ext>
            </a:extLst>
          </p:cNvPr>
          <p:cNvSpPr txBox="1"/>
          <p:nvPr/>
        </p:nvSpPr>
        <p:spPr>
          <a:xfrm>
            <a:off x="3667679" y="5833783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4226274025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．金色ブロックまで壁に沿って進もう</a:t>
            </a: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345474A9-EDF9-4D62-8049-F287E1F61F8C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83CAD781-5E11-468E-947A-E8707518146B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477933B-07A4-4D7C-A840-0B58EEBE607E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43C321F-BF89-459B-BE7E-0F0E921E3588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29BCDA9-0111-425A-AADF-42D6AA4006D7}"/>
              </a:ext>
            </a:extLst>
          </p:cNvPr>
          <p:cNvSpPr txBox="1"/>
          <p:nvPr/>
        </p:nvSpPr>
        <p:spPr>
          <a:xfrm>
            <a:off x="949911" y="407937"/>
            <a:ext cx="757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C477295-1CA9-4044-8D45-AF12AA64633B}"/>
              </a:ext>
            </a:extLst>
          </p:cNvPr>
          <p:cNvSpPr txBox="1"/>
          <p:nvPr/>
        </p:nvSpPr>
        <p:spPr>
          <a:xfrm>
            <a:off x="4628889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9E8CB14-15A7-43C7-A331-639550007947}"/>
              </a:ext>
            </a:extLst>
          </p:cNvPr>
          <p:cNvSpPr txBox="1"/>
          <p:nvPr/>
        </p:nvSpPr>
        <p:spPr>
          <a:xfrm>
            <a:off x="379138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58FDB9E-1F72-4459-83FE-C8F34615D0EE}"/>
              </a:ext>
            </a:extLst>
          </p:cNvPr>
          <p:cNvSpPr txBox="1"/>
          <p:nvPr/>
        </p:nvSpPr>
        <p:spPr>
          <a:xfrm>
            <a:off x="317715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かべ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CA9C436-DBFB-45D5-B54E-13A41F654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86" y="1099135"/>
            <a:ext cx="7148179" cy="3604572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FA9428F-065C-474E-A3FC-A81D706D5F52}"/>
              </a:ext>
            </a:extLst>
          </p:cNvPr>
          <p:cNvSpPr txBox="1"/>
          <p:nvPr/>
        </p:nvSpPr>
        <p:spPr>
          <a:xfrm>
            <a:off x="2441097" y="1151751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0E7916F-7481-432B-B08A-40591AA624C8}"/>
              </a:ext>
            </a:extLst>
          </p:cNvPr>
          <p:cNvSpPr txBox="1"/>
          <p:nvPr/>
        </p:nvSpPr>
        <p:spPr>
          <a:xfrm>
            <a:off x="2946097" y="115348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213A5F60-7839-4547-B76F-24EF65A5189C}"/>
              </a:ext>
            </a:extLst>
          </p:cNvPr>
          <p:cNvSpPr/>
          <p:nvPr/>
        </p:nvSpPr>
        <p:spPr>
          <a:xfrm>
            <a:off x="1119837" y="2170886"/>
            <a:ext cx="4550656" cy="198656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98A5F98C-D800-4F0B-AFE8-999997FAFD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62045" y="1535387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33" name="直線矢印コネクタ 32">
            <a:extLst>
              <a:ext uri="{FF2B5EF4-FFF2-40B4-BE49-F238E27FC236}">
                <a16:creationId xmlns:a16="http://schemas.microsoft.com/office/drawing/2014/main" id="{A07B6B9D-4F92-41B6-9C10-0EC1E8900C62}"/>
              </a:ext>
            </a:extLst>
          </p:cNvPr>
          <p:cNvCxnSpPr>
            <a:cxnSpLocks/>
          </p:cNvCxnSpPr>
          <p:nvPr/>
        </p:nvCxnSpPr>
        <p:spPr>
          <a:xfrm>
            <a:off x="742245" y="1759750"/>
            <a:ext cx="6515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58A7DB5E-BC4F-424B-8FF6-C88325ADC839}"/>
              </a:ext>
            </a:extLst>
          </p:cNvPr>
          <p:cNvSpPr txBox="1"/>
          <p:nvPr/>
        </p:nvSpPr>
        <p:spPr>
          <a:xfrm>
            <a:off x="1152280" y="5372371"/>
            <a:ext cx="683580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を選び、　　　　　　　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DB72B7E7-8B99-450E-B530-DF8D22216C94}"/>
              </a:ext>
            </a:extLst>
          </p:cNvPr>
          <p:cNvSpPr txBox="1"/>
          <p:nvPr/>
        </p:nvSpPr>
        <p:spPr>
          <a:xfrm>
            <a:off x="1363742" y="5441324"/>
            <a:ext cx="6699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38A1A1D0-4951-4E93-BFD4-A1F9355900C6}"/>
              </a:ext>
            </a:extLst>
          </p:cNvPr>
          <p:cNvSpPr txBox="1"/>
          <p:nvPr/>
        </p:nvSpPr>
        <p:spPr>
          <a:xfrm>
            <a:off x="4294913" y="544480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7" name="図 36">
            <a:extLst>
              <a:ext uri="{FF2B5EF4-FFF2-40B4-BE49-F238E27FC236}">
                <a16:creationId xmlns:a16="http://schemas.microsoft.com/office/drawing/2014/main" id="{9BD698B2-6986-4176-816B-490AD5DDD0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9804" y="5271166"/>
            <a:ext cx="1681109" cy="890365"/>
          </a:xfrm>
          <a:prstGeom prst="rect">
            <a:avLst/>
          </a:prstGeom>
        </p:spPr>
      </p:pic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F42FDC47-47F8-40AD-AA58-CE484225698B}"/>
              </a:ext>
            </a:extLst>
          </p:cNvPr>
          <p:cNvSpPr txBox="1"/>
          <p:nvPr/>
        </p:nvSpPr>
        <p:spPr>
          <a:xfrm>
            <a:off x="6793032" y="545810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9" name="図 38">
            <a:extLst>
              <a:ext uri="{FF2B5EF4-FFF2-40B4-BE49-F238E27FC236}">
                <a16:creationId xmlns:a16="http://schemas.microsoft.com/office/drawing/2014/main" id="{AAF81886-DBF0-440A-A1AD-277AC7265C4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4371" y="5537800"/>
            <a:ext cx="1585097" cy="396274"/>
          </a:xfrm>
          <a:prstGeom prst="rect">
            <a:avLst/>
          </a:prstGeom>
        </p:spPr>
      </p:pic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FC5CC8D0-9238-4F5E-BA97-CC849B24CC6A}"/>
              </a:ext>
            </a:extLst>
          </p:cNvPr>
          <p:cNvSpPr/>
          <p:nvPr/>
        </p:nvSpPr>
        <p:spPr>
          <a:xfrm>
            <a:off x="1663937" y="1674917"/>
            <a:ext cx="3793534" cy="397669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B8658586-7BB9-45D8-8CC8-38EF8E1F8629}"/>
              </a:ext>
            </a:extLst>
          </p:cNvPr>
          <p:cNvSpPr/>
          <p:nvPr/>
        </p:nvSpPr>
        <p:spPr>
          <a:xfrm>
            <a:off x="5923573" y="1642541"/>
            <a:ext cx="877848" cy="465558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FED2DD6-C907-44EE-8AF4-B25A7D35311E}"/>
              </a:ext>
            </a:extLst>
          </p:cNvPr>
          <p:cNvSpPr txBox="1"/>
          <p:nvPr/>
        </p:nvSpPr>
        <p:spPr>
          <a:xfrm>
            <a:off x="5415526" y="5279555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2839498409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．金色ブロックまで壁に沿って進もう</a:t>
            </a: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345474A9-EDF9-4D62-8049-F287E1F61F8C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83CAD781-5E11-468E-947A-E8707518146B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477933B-07A4-4D7C-A840-0B58EEBE607E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43C321F-BF89-459B-BE7E-0F0E921E3588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29BCDA9-0111-425A-AADF-42D6AA4006D7}"/>
              </a:ext>
            </a:extLst>
          </p:cNvPr>
          <p:cNvSpPr txBox="1"/>
          <p:nvPr/>
        </p:nvSpPr>
        <p:spPr>
          <a:xfrm>
            <a:off x="949911" y="407937"/>
            <a:ext cx="757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C477295-1CA9-4044-8D45-AF12AA64633B}"/>
              </a:ext>
            </a:extLst>
          </p:cNvPr>
          <p:cNvSpPr txBox="1"/>
          <p:nvPr/>
        </p:nvSpPr>
        <p:spPr>
          <a:xfrm>
            <a:off x="4628889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9E8CB14-15A7-43C7-A331-639550007947}"/>
              </a:ext>
            </a:extLst>
          </p:cNvPr>
          <p:cNvSpPr txBox="1"/>
          <p:nvPr/>
        </p:nvSpPr>
        <p:spPr>
          <a:xfrm>
            <a:off x="379138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58FDB9E-1F72-4459-83FE-C8F34615D0EE}"/>
              </a:ext>
            </a:extLst>
          </p:cNvPr>
          <p:cNvSpPr txBox="1"/>
          <p:nvPr/>
        </p:nvSpPr>
        <p:spPr>
          <a:xfrm>
            <a:off x="317715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かべ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CA9C436-DBFB-45D5-B54E-13A41F654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86" y="1099135"/>
            <a:ext cx="7148179" cy="3604572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FA9428F-065C-474E-A3FC-A81D706D5F52}"/>
              </a:ext>
            </a:extLst>
          </p:cNvPr>
          <p:cNvSpPr txBox="1"/>
          <p:nvPr/>
        </p:nvSpPr>
        <p:spPr>
          <a:xfrm>
            <a:off x="2441097" y="1151751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0E7916F-7481-432B-B08A-40591AA624C8}"/>
              </a:ext>
            </a:extLst>
          </p:cNvPr>
          <p:cNvSpPr txBox="1"/>
          <p:nvPr/>
        </p:nvSpPr>
        <p:spPr>
          <a:xfrm>
            <a:off x="2946097" y="115348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84" name="正方形/長方形 83">
            <a:extLst>
              <a:ext uri="{FF2B5EF4-FFF2-40B4-BE49-F238E27FC236}">
                <a16:creationId xmlns:a16="http://schemas.microsoft.com/office/drawing/2014/main" id="{213A5F60-7839-4547-B76F-24EF65A5189C}"/>
              </a:ext>
            </a:extLst>
          </p:cNvPr>
          <p:cNvSpPr/>
          <p:nvPr/>
        </p:nvSpPr>
        <p:spPr>
          <a:xfrm>
            <a:off x="1119837" y="2170886"/>
            <a:ext cx="4550656" cy="198656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2B37A0B9-033C-40A5-88A8-16CD149C86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8073" y="1023477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631A980A-4794-4C5C-B944-AFDD70355F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67" y="986164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195290F-63C0-4AF2-923B-519C0DEFCE30}"/>
              </a:ext>
            </a:extLst>
          </p:cNvPr>
          <p:cNvSpPr txBox="1"/>
          <p:nvPr/>
        </p:nvSpPr>
        <p:spPr>
          <a:xfrm>
            <a:off x="461416" y="4532982"/>
            <a:ext cx="843166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4923425-05F0-4F99-9CA4-3F7CA24FA5D2}"/>
              </a:ext>
            </a:extLst>
          </p:cNvPr>
          <p:cNvSpPr txBox="1"/>
          <p:nvPr/>
        </p:nvSpPr>
        <p:spPr>
          <a:xfrm>
            <a:off x="6809254" y="463049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DD92D20E-E587-4F17-94FB-5A457A01DD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83058" y="4705487"/>
            <a:ext cx="3810330" cy="403895"/>
          </a:xfrm>
          <a:prstGeom prst="rect">
            <a:avLst/>
          </a:prstGeom>
        </p:spPr>
      </p:pic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A36FFE41-080E-4E85-816E-59D520268ADD}"/>
              </a:ext>
            </a:extLst>
          </p:cNvPr>
          <p:cNvSpPr txBox="1"/>
          <p:nvPr/>
        </p:nvSpPr>
        <p:spPr>
          <a:xfrm>
            <a:off x="442712" y="5652423"/>
            <a:ext cx="58894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金のブロック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83AC8E1-0717-4871-80EF-62FACC012AFD}"/>
              </a:ext>
            </a:extLst>
          </p:cNvPr>
          <p:cNvSpPr txBox="1"/>
          <p:nvPr/>
        </p:nvSpPr>
        <p:spPr>
          <a:xfrm>
            <a:off x="3137555" y="6295455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752092F6-6343-408F-9354-9652332EA43B}"/>
              </a:ext>
            </a:extLst>
          </p:cNvPr>
          <p:cNvSpPr txBox="1"/>
          <p:nvPr/>
        </p:nvSpPr>
        <p:spPr>
          <a:xfrm>
            <a:off x="3607958" y="572230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87D7A80-8B38-4579-853E-AD21412E5836}"/>
              </a:ext>
            </a:extLst>
          </p:cNvPr>
          <p:cNvSpPr txBox="1"/>
          <p:nvPr/>
        </p:nvSpPr>
        <p:spPr>
          <a:xfrm>
            <a:off x="396879" y="6272990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6" name="図 45">
            <a:extLst>
              <a:ext uri="{FF2B5EF4-FFF2-40B4-BE49-F238E27FC236}">
                <a16:creationId xmlns:a16="http://schemas.microsoft.com/office/drawing/2014/main" id="{DF5D1162-93B6-4ED2-9299-4944874F61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8912" y="5742611"/>
            <a:ext cx="922100" cy="533446"/>
          </a:xfrm>
          <a:prstGeom prst="rect">
            <a:avLst/>
          </a:prstGeom>
        </p:spPr>
      </p:pic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EA6C4FB7-C697-413B-8ED9-A61573AA9D93}"/>
              </a:ext>
            </a:extLst>
          </p:cNvPr>
          <p:cNvSpPr txBox="1"/>
          <p:nvPr/>
        </p:nvSpPr>
        <p:spPr>
          <a:xfrm>
            <a:off x="1331142" y="6272990"/>
            <a:ext cx="468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AB331EFC-504C-48E6-A538-C7B2E3256A1B}"/>
              </a:ext>
            </a:extLst>
          </p:cNvPr>
          <p:cNvSpPr txBox="1"/>
          <p:nvPr/>
        </p:nvSpPr>
        <p:spPr>
          <a:xfrm>
            <a:off x="1312639" y="515921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6DC53E57-6F68-48AE-B5AC-CBDBC79811B1}"/>
              </a:ext>
            </a:extLst>
          </p:cNvPr>
          <p:cNvSpPr txBox="1"/>
          <p:nvPr/>
        </p:nvSpPr>
        <p:spPr>
          <a:xfrm>
            <a:off x="399992" y="5159211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F66D9554-B29A-469C-87FB-E34E114FD041}"/>
              </a:ext>
            </a:extLst>
          </p:cNvPr>
          <p:cNvSpPr txBox="1"/>
          <p:nvPr/>
        </p:nvSpPr>
        <p:spPr>
          <a:xfrm>
            <a:off x="2008220" y="5159211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2" name="四角形: 角を丸くする 51">
            <a:extLst>
              <a:ext uri="{FF2B5EF4-FFF2-40B4-BE49-F238E27FC236}">
                <a16:creationId xmlns:a16="http://schemas.microsoft.com/office/drawing/2014/main" id="{E3E3EE7D-FA99-4F70-9A30-E1B280436A49}"/>
              </a:ext>
            </a:extLst>
          </p:cNvPr>
          <p:cNvSpPr/>
          <p:nvPr/>
        </p:nvSpPr>
        <p:spPr>
          <a:xfrm>
            <a:off x="4033852" y="1695742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3" name="四角形: 角を丸くする 52">
            <a:extLst>
              <a:ext uri="{FF2B5EF4-FFF2-40B4-BE49-F238E27FC236}">
                <a16:creationId xmlns:a16="http://schemas.microsoft.com/office/drawing/2014/main" id="{44C8DBE0-9C67-4B5B-BBC8-129232EE4A44}"/>
              </a:ext>
            </a:extLst>
          </p:cNvPr>
          <p:cNvSpPr/>
          <p:nvPr/>
        </p:nvSpPr>
        <p:spPr>
          <a:xfrm>
            <a:off x="5921012" y="1623520"/>
            <a:ext cx="870437" cy="48692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D186043-0395-4CC3-ACB3-075A9CC9672B}"/>
              </a:ext>
            </a:extLst>
          </p:cNvPr>
          <p:cNvSpPr txBox="1"/>
          <p:nvPr/>
        </p:nvSpPr>
        <p:spPr>
          <a:xfrm>
            <a:off x="3935001" y="1665048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925B84F-C048-4D6A-89C0-D3778CC4C98E}"/>
              </a:ext>
            </a:extLst>
          </p:cNvPr>
          <p:cNvSpPr txBox="1"/>
          <p:nvPr/>
        </p:nvSpPr>
        <p:spPr>
          <a:xfrm>
            <a:off x="4558301" y="1665048"/>
            <a:ext cx="6451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D2E5B6A0-4159-4596-89EE-76B5A5D250B1}"/>
              </a:ext>
            </a:extLst>
          </p:cNvPr>
          <p:cNvSpPr txBox="1"/>
          <p:nvPr/>
        </p:nvSpPr>
        <p:spPr>
          <a:xfrm>
            <a:off x="5160738" y="4682377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2C5DCEAC-4913-45BD-A4FD-EA61F9778BED}"/>
              </a:ext>
            </a:extLst>
          </p:cNvPr>
          <p:cNvSpPr txBox="1"/>
          <p:nvPr/>
        </p:nvSpPr>
        <p:spPr>
          <a:xfrm>
            <a:off x="5784038" y="4682377"/>
            <a:ext cx="6451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32EFBF57-B204-4C2B-9B6E-F414F197A4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1497" y="5440683"/>
            <a:ext cx="2747772" cy="1234829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AB41A834-65B2-403A-84D7-D80C24674B17}"/>
              </a:ext>
            </a:extLst>
          </p:cNvPr>
          <p:cNvSpPr txBox="1"/>
          <p:nvPr/>
        </p:nvSpPr>
        <p:spPr>
          <a:xfrm>
            <a:off x="5850822" y="5712881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きん</a:t>
            </a:r>
          </a:p>
        </p:txBody>
      </p:sp>
    </p:spTree>
    <p:extLst>
      <p:ext uri="{BB962C8B-B14F-4D97-AF65-F5344CB8AC3E}">
        <p14:creationId xmlns:p14="http://schemas.microsoft.com/office/powerpoint/2010/main" val="2304833352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．金色ブロックまで壁に沿って進もう</a:t>
            </a: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345474A9-EDF9-4D62-8049-F287E1F61F8C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83CAD781-5E11-468E-947A-E8707518146B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477933B-07A4-4D7C-A840-0B58EEBE607E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43C321F-BF89-459B-BE7E-0F0E921E3588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29BCDA9-0111-425A-AADF-42D6AA4006D7}"/>
              </a:ext>
            </a:extLst>
          </p:cNvPr>
          <p:cNvSpPr txBox="1"/>
          <p:nvPr/>
        </p:nvSpPr>
        <p:spPr>
          <a:xfrm>
            <a:off x="949911" y="407937"/>
            <a:ext cx="757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C477295-1CA9-4044-8D45-AF12AA64633B}"/>
              </a:ext>
            </a:extLst>
          </p:cNvPr>
          <p:cNvSpPr txBox="1"/>
          <p:nvPr/>
        </p:nvSpPr>
        <p:spPr>
          <a:xfrm>
            <a:off x="4628889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9E8CB14-15A7-43C7-A331-639550007947}"/>
              </a:ext>
            </a:extLst>
          </p:cNvPr>
          <p:cNvSpPr txBox="1"/>
          <p:nvPr/>
        </p:nvSpPr>
        <p:spPr>
          <a:xfrm>
            <a:off x="379138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58FDB9E-1F72-4459-83FE-C8F34615D0EE}"/>
              </a:ext>
            </a:extLst>
          </p:cNvPr>
          <p:cNvSpPr txBox="1"/>
          <p:nvPr/>
        </p:nvSpPr>
        <p:spPr>
          <a:xfrm>
            <a:off x="317715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かべ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CA9C436-DBFB-45D5-B54E-13A41F654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86" y="1099135"/>
            <a:ext cx="7148179" cy="3604572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FA9428F-065C-474E-A3FC-A81D706D5F52}"/>
              </a:ext>
            </a:extLst>
          </p:cNvPr>
          <p:cNvSpPr txBox="1"/>
          <p:nvPr/>
        </p:nvSpPr>
        <p:spPr>
          <a:xfrm>
            <a:off x="2441097" y="1151751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0E7916F-7481-432B-B08A-40591AA624C8}"/>
              </a:ext>
            </a:extLst>
          </p:cNvPr>
          <p:cNvSpPr txBox="1"/>
          <p:nvPr/>
        </p:nvSpPr>
        <p:spPr>
          <a:xfrm>
            <a:off x="2946097" y="115348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D186043-0395-4CC3-ACB3-075A9CC9672B}"/>
              </a:ext>
            </a:extLst>
          </p:cNvPr>
          <p:cNvSpPr txBox="1"/>
          <p:nvPr/>
        </p:nvSpPr>
        <p:spPr>
          <a:xfrm>
            <a:off x="3935001" y="1665048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925B84F-C048-4D6A-89C0-D3778CC4C98E}"/>
              </a:ext>
            </a:extLst>
          </p:cNvPr>
          <p:cNvSpPr txBox="1"/>
          <p:nvPr/>
        </p:nvSpPr>
        <p:spPr>
          <a:xfrm>
            <a:off x="4558301" y="1665048"/>
            <a:ext cx="6451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73" name="正方形/長方形 72">
            <a:extLst>
              <a:ext uri="{FF2B5EF4-FFF2-40B4-BE49-F238E27FC236}">
                <a16:creationId xmlns:a16="http://schemas.microsoft.com/office/drawing/2014/main" id="{C33ED6E8-CA81-4773-ACBD-DB6B02A46817}"/>
              </a:ext>
            </a:extLst>
          </p:cNvPr>
          <p:cNvSpPr/>
          <p:nvPr/>
        </p:nvSpPr>
        <p:spPr>
          <a:xfrm>
            <a:off x="1217426" y="2595632"/>
            <a:ext cx="4537717" cy="47328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74" name="図 73">
            <a:extLst>
              <a:ext uri="{FF2B5EF4-FFF2-40B4-BE49-F238E27FC236}">
                <a16:creationId xmlns:a16="http://schemas.microsoft.com/office/drawing/2014/main" id="{F8570ECC-1F63-4910-86DE-40F3CEDA9D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0668" y="2441208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1F51E23F-C7A2-44AE-9328-566799DD0B32}"/>
              </a:ext>
            </a:extLst>
          </p:cNvPr>
          <p:cNvCxnSpPr>
            <a:cxnSpLocks/>
          </p:cNvCxnSpPr>
          <p:nvPr/>
        </p:nvCxnSpPr>
        <p:spPr>
          <a:xfrm>
            <a:off x="598092" y="2675206"/>
            <a:ext cx="4479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BF01AABC-8A53-4F29-B898-C849ADB54C3E}"/>
              </a:ext>
            </a:extLst>
          </p:cNvPr>
          <p:cNvSpPr txBox="1"/>
          <p:nvPr/>
        </p:nvSpPr>
        <p:spPr>
          <a:xfrm>
            <a:off x="1876851" y="5498880"/>
            <a:ext cx="438035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論理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8425D688-6364-4D3D-B0B5-477AE9E1CC13}"/>
              </a:ext>
            </a:extLst>
          </p:cNvPr>
          <p:cNvSpPr txBox="1"/>
          <p:nvPr/>
        </p:nvSpPr>
        <p:spPr>
          <a:xfrm>
            <a:off x="5021138" y="557127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8" name="図 77">
            <a:extLst>
              <a:ext uri="{FF2B5EF4-FFF2-40B4-BE49-F238E27FC236}">
                <a16:creationId xmlns:a16="http://schemas.microsoft.com/office/drawing/2014/main" id="{59246A30-BFAF-45D7-80B1-E5EDE6039B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8906" y="5092467"/>
            <a:ext cx="1508891" cy="1653683"/>
          </a:xfrm>
          <a:prstGeom prst="rect">
            <a:avLst/>
          </a:prstGeom>
        </p:spPr>
      </p:pic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EBF9CF37-1998-4FB9-8FBB-3E2BA9013D05}"/>
              </a:ext>
            </a:extLst>
          </p:cNvPr>
          <p:cNvSpPr txBox="1"/>
          <p:nvPr/>
        </p:nvSpPr>
        <p:spPr>
          <a:xfrm>
            <a:off x="2106218" y="5554501"/>
            <a:ext cx="64430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ろんり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正方形/長方形 79">
            <a:extLst>
              <a:ext uri="{FF2B5EF4-FFF2-40B4-BE49-F238E27FC236}">
                <a16:creationId xmlns:a16="http://schemas.microsoft.com/office/drawing/2014/main" id="{3DF54B5D-2B2C-43BB-AC47-AEA97AFBD9BD}"/>
              </a:ext>
            </a:extLst>
          </p:cNvPr>
          <p:cNvSpPr/>
          <p:nvPr/>
        </p:nvSpPr>
        <p:spPr>
          <a:xfrm>
            <a:off x="1217425" y="3416892"/>
            <a:ext cx="4537717" cy="473282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1" name="六角形 80">
            <a:extLst>
              <a:ext uri="{FF2B5EF4-FFF2-40B4-BE49-F238E27FC236}">
                <a16:creationId xmlns:a16="http://schemas.microsoft.com/office/drawing/2014/main" id="{C810A1D5-8E3C-4170-A99D-295F6697F770}"/>
              </a:ext>
            </a:extLst>
          </p:cNvPr>
          <p:cNvSpPr/>
          <p:nvPr/>
        </p:nvSpPr>
        <p:spPr>
          <a:xfrm>
            <a:off x="1520539" y="2216527"/>
            <a:ext cx="3779407" cy="341608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0C3BEF3-54E6-4871-8522-2F91A7981EFF}"/>
              </a:ext>
            </a:extLst>
          </p:cNvPr>
          <p:cNvSpPr txBox="1"/>
          <p:nvPr/>
        </p:nvSpPr>
        <p:spPr>
          <a:xfrm>
            <a:off x="3871905" y="5112834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48820591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AA6F8CD-B64A-4EC6-9A51-226D142164B1}"/>
              </a:ext>
            </a:extLst>
          </p:cNvPr>
          <p:cNvSpPr txBox="1"/>
          <p:nvPr/>
        </p:nvSpPr>
        <p:spPr>
          <a:xfrm>
            <a:off x="694812" y="4935112"/>
            <a:ext cx="8227246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を選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び、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の条件に入れる。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．金色ブロックまで壁に沿って進もう</a:t>
            </a: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345474A9-EDF9-4D62-8049-F287E1F61F8C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83CAD781-5E11-468E-947A-E8707518146B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477933B-07A4-4D7C-A840-0B58EEBE607E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43C321F-BF89-459B-BE7E-0F0E921E3588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29BCDA9-0111-425A-AADF-42D6AA4006D7}"/>
              </a:ext>
            </a:extLst>
          </p:cNvPr>
          <p:cNvSpPr txBox="1"/>
          <p:nvPr/>
        </p:nvSpPr>
        <p:spPr>
          <a:xfrm>
            <a:off x="949911" y="407937"/>
            <a:ext cx="757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C477295-1CA9-4044-8D45-AF12AA64633B}"/>
              </a:ext>
            </a:extLst>
          </p:cNvPr>
          <p:cNvSpPr txBox="1"/>
          <p:nvPr/>
        </p:nvSpPr>
        <p:spPr>
          <a:xfrm>
            <a:off x="4628889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9E8CB14-15A7-43C7-A331-639550007947}"/>
              </a:ext>
            </a:extLst>
          </p:cNvPr>
          <p:cNvSpPr txBox="1"/>
          <p:nvPr/>
        </p:nvSpPr>
        <p:spPr>
          <a:xfrm>
            <a:off x="379138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58FDB9E-1F72-4459-83FE-C8F34615D0EE}"/>
              </a:ext>
            </a:extLst>
          </p:cNvPr>
          <p:cNvSpPr txBox="1"/>
          <p:nvPr/>
        </p:nvSpPr>
        <p:spPr>
          <a:xfrm>
            <a:off x="317715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かべ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CA9C436-DBFB-45D5-B54E-13A41F654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86" y="1099135"/>
            <a:ext cx="7148179" cy="3604572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FA9428F-065C-474E-A3FC-A81D706D5F52}"/>
              </a:ext>
            </a:extLst>
          </p:cNvPr>
          <p:cNvSpPr txBox="1"/>
          <p:nvPr/>
        </p:nvSpPr>
        <p:spPr>
          <a:xfrm>
            <a:off x="2441097" y="1151751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0E7916F-7481-432B-B08A-40591AA624C8}"/>
              </a:ext>
            </a:extLst>
          </p:cNvPr>
          <p:cNvSpPr txBox="1"/>
          <p:nvPr/>
        </p:nvSpPr>
        <p:spPr>
          <a:xfrm>
            <a:off x="2946097" y="115348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D186043-0395-4CC3-ACB3-075A9CC9672B}"/>
              </a:ext>
            </a:extLst>
          </p:cNvPr>
          <p:cNvSpPr txBox="1"/>
          <p:nvPr/>
        </p:nvSpPr>
        <p:spPr>
          <a:xfrm>
            <a:off x="3935001" y="1665048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925B84F-C048-4D6A-89C0-D3778CC4C98E}"/>
              </a:ext>
            </a:extLst>
          </p:cNvPr>
          <p:cNvSpPr txBox="1"/>
          <p:nvPr/>
        </p:nvSpPr>
        <p:spPr>
          <a:xfrm>
            <a:off x="4558301" y="1665048"/>
            <a:ext cx="6451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3CF9A3F2-6012-4861-B977-961439EBA2D7}"/>
              </a:ext>
            </a:extLst>
          </p:cNvPr>
          <p:cNvSpPr/>
          <p:nvPr/>
        </p:nvSpPr>
        <p:spPr>
          <a:xfrm>
            <a:off x="1201225" y="2562076"/>
            <a:ext cx="4537717" cy="473281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id="{58DD53F1-EB12-41D6-A942-EF85926D8F76}"/>
              </a:ext>
            </a:extLst>
          </p:cNvPr>
          <p:cNvSpPr/>
          <p:nvPr/>
        </p:nvSpPr>
        <p:spPr>
          <a:xfrm>
            <a:off x="1201224" y="3383336"/>
            <a:ext cx="4537717" cy="473282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4134BB16-9873-425C-9DD2-B757A0268DE2}"/>
              </a:ext>
            </a:extLst>
          </p:cNvPr>
          <p:cNvSpPr txBox="1"/>
          <p:nvPr/>
        </p:nvSpPr>
        <p:spPr>
          <a:xfrm>
            <a:off x="7033937" y="501687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C97FAA26-0837-425A-B325-4B19B9F144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343" y="5486379"/>
            <a:ext cx="1100283" cy="1205866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FF2A7D33-5E9A-49AD-A317-9CF2E028A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9326" y="5067154"/>
            <a:ext cx="3756986" cy="434378"/>
          </a:xfrm>
          <a:prstGeom prst="rect">
            <a:avLst/>
          </a:prstGeom>
        </p:spPr>
      </p:pic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830E4AA-8BC7-4743-90C4-7C1479C93F0E}"/>
              </a:ext>
            </a:extLst>
          </p:cNvPr>
          <p:cNvSpPr txBox="1"/>
          <p:nvPr/>
        </p:nvSpPr>
        <p:spPr>
          <a:xfrm>
            <a:off x="2924330" y="555856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3458C4D1-3886-4F16-ADFD-2774637EF3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842" y="2178259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8FB36E73-DBE3-4311-A31E-8872C8ACF682}"/>
              </a:ext>
            </a:extLst>
          </p:cNvPr>
          <p:cNvCxnSpPr>
            <a:cxnSpLocks/>
            <a:stCxn id="31" idx="3"/>
          </p:cNvCxnSpPr>
          <p:nvPr/>
        </p:nvCxnSpPr>
        <p:spPr>
          <a:xfrm>
            <a:off x="660155" y="2414431"/>
            <a:ext cx="90833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7C2C89E-5955-4D98-9901-0585AB799DB5}"/>
              </a:ext>
            </a:extLst>
          </p:cNvPr>
          <p:cNvSpPr txBox="1"/>
          <p:nvPr/>
        </p:nvSpPr>
        <p:spPr>
          <a:xfrm>
            <a:off x="2181810" y="5558562"/>
            <a:ext cx="8277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441C557B-6A8E-4060-8CDE-6AA4F74D9DB9}"/>
              </a:ext>
            </a:extLst>
          </p:cNvPr>
          <p:cNvSpPr/>
          <p:nvPr/>
        </p:nvSpPr>
        <p:spPr>
          <a:xfrm>
            <a:off x="3867684" y="2191067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39B96DD-99D9-4ECF-A300-F00F999C2828}"/>
              </a:ext>
            </a:extLst>
          </p:cNvPr>
          <p:cNvSpPr txBox="1"/>
          <p:nvPr/>
        </p:nvSpPr>
        <p:spPr>
          <a:xfrm>
            <a:off x="3811271" y="2168217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445FBCB-AF3E-4AC2-A3F6-9199489279D0}"/>
              </a:ext>
            </a:extLst>
          </p:cNvPr>
          <p:cNvSpPr txBox="1"/>
          <p:nvPr/>
        </p:nvSpPr>
        <p:spPr>
          <a:xfrm>
            <a:off x="4333903" y="2168217"/>
            <a:ext cx="6451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14F5DFA0-96A8-44C3-8B0C-BD41D503D8F4}"/>
              </a:ext>
            </a:extLst>
          </p:cNvPr>
          <p:cNvSpPr txBox="1"/>
          <p:nvPr/>
        </p:nvSpPr>
        <p:spPr>
          <a:xfrm>
            <a:off x="5431745" y="5067154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B67ED7B-40E5-4601-AC8A-DF4043502441}"/>
              </a:ext>
            </a:extLst>
          </p:cNvPr>
          <p:cNvSpPr txBox="1"/>
          <p:nvPr/>
        </p:nvSpPr>
        <p:spPr>
          <a:xfrm>
            <a:off x="5954377" y="5067154"/>
            <a:ext cx="6451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62D6F149-3D2A-4EC5-8C11-780539C5805F}"/>
              </a:ext>
            </a:extLst>
          </p:cNvPr>
          <p:cNvSpPr txBox="1"/>
          <p:nvPr/>
        </p:nvSpPr>
        <p:spPr>
          <a:xfrm>
            <a:off x="1310793" y="5464398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しん</a:t>
            </a:r>
          </a:p>
        </p:txBody>
      </p:sp>
    </p:spTree>
    <p:extLst>
      <p:ext uri="{BB962C8B-B14F-4D97-AF65-F5344CB8AC3E}">
        <p14:creationId xmlns:p14="http://schemas.microsoft.com/office/powerpoint/2010/main" val="371241271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．金色ブロックまで壁に沿って進もう</a:t>
            </a:r>
          </a:p>
        </p:txBody>
      </p:sp>
      <p:grpSp>
        <p:nvGrpSpPr>
          <p:cNvPr id="55" name="グループ化 54">
            <a:extLst>
              <a:ext uri="{FF2B5EF4-FFF2-40B4-BE49-F238E27FC236}">
                <a16:creationId xmlns:a16="http://schemas.microsoft.com/office/drawing/2014/main" id="{345474A9-EDF9-4D62-8049-F287E1F61F8C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83CAD781-5E11-468E-947A-E8707518146B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A477933B-07A4-4D7C-A840-0B58EEBE607E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43C321F-BF89-459B-BE7E-0F0E921E3588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29BCDA9-0111-425A-AADF-42D6AA4006D7}"/>
              </a:ext>
            </a:extLst>
          </p:cNvPr>
          <p:cNvSpPr txBox="1"/>
          <p:nvPr/>
        </p:nvSpPr>
        <p:spPr>
          <a:xfrm>
            <a:off x="949911" y="407937"/>
            <a:ext cx="757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C477295-1CA9-4044-8D45-AF12AA64633B}"/>
              </a:ext>
            </a:extLst>
          </p:cNvPr>
          <p:cNvSpPr txBox="1"/>
          <p:nvPr/>
        </p:nvSpPr>
        <p:spPr>
          <a:xfrm>
            <a:off x="4628889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9E8CB14-15A7-43C7-A331-639550007947}"/>
              </a:ext>
            </a:extLst>
          </p:cNvPr>
          <p:cNvSpPr txBox="1"/>
          <p:nvPr/>
        </p:nvSpPr>
        <p:spPr>
          <a:xfrm>
            <a:off x="379138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58FDB9E-1F72-4459-83FE-C8F34615D0EE}"/>
              </a:ext>
            </a:extLst>
          </p:cNvPr>
          <p:cNvSpPr txBox="1"/>
          <p:nvPr/>
        </p:nvSpPr>
        <p:spPr>
          <a:xfrm>
            <a:off x="317715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かべ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5CA9C436-DBFB-45D5-B54E-13A41F654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286" y="1099135"/>
            <a:ext cx="7148179" cy="3604572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6FA9428F-065C-474E-A3FC-A81D706D5F52}"/>
              </a:ext>
            </a:extLst>
          </p:cNvPr>
          <p:cNvSpPr txBox="1"/>
          <p:nvPr/>
        </p:nvSpPr>
        <p:spPr>
          <a:xfrm>
            <a:off x="2441097" y="1151751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60E7916F-7481-432B-B08A-40591AA624C8}"/>
              </a:ext>
            </a:extLst>
          </p:cNvPr>
          <p:cNvSpPr txBox="1"/>
          <p:nvPr/>
        </p:nvSpPr>
        <p:spPr>
          <a:xfrm>
            <a:off x="2946097" y="115348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3D186043-0395-4CC3-ACB3-075A9CC9672B}"/>
              </a:ext>
            </a:extLst>
          </p:cNvPr>
          <p:cNvSpPr txBox="1"/>
          <p:nvPr/>
        </p:nvSpPr>
        <p:spPr>
          <a:xfrm>
            <a:off x="3935001" y="1665048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F925B84F-C048-4D6A-89C0-D3778CC4C98E}"/>
              </a:ext>
            </a:extLst>
          </p:cNvPr>
          <p:cNvSpPr txBox="1"/>
          <p:nvPr/>
        </p:nvSpPr>
        <p:spPr>
          <a:xfrm>
            <a:off x="4558301" y="1665048"/>
            <a:ext cx="6451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339B96DD-99D9-4ECF-A300-F00F999C2828}"/>
              </a:ext>
            </a:extLst>
          </p:cNvPr>
          <p:cNvSpPr txBox="1"/>
          <p:nvPr/>
        </p:nvSpPr>
        <p:spPr>
          <a:xfrm>
            <a:off x="3811271" y="2168217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445FBCB-AF3E-4AC2-A3F6-9199489279D0}"/>
              </a:ext>
            </a:extLst>
          </p:cNvPr>
          <p:cNvSpPr txBox="1"/>
          <p:nvPr/>
        </p:nvSpPr>
        <p:spPr>
          <a:xfrm>
            <a:off x="4333903" y="2168217"/>
            <a:ext cx="6451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pic>
        <p:nvPicPr>
          <p:cNvPr id="34" name="図 33">
            <a:extLst>
              <a:ext uri="{FF2B5EF4-FFF2-40B4-BE49-F238E27FC236}">
                <a16:creationId xmlns:a16="http://schemas.microsoft.com/office/drawing/2014/main" id="{7ED0F670-1CEB-4DD4-8C7E-33422F03B7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90" y="2536698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A2869BCF-E0BA-4302-918A-0218B7A0C380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649003" y="2772870"/>
            <a:ext cx="51894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4A6A2CD-1DF0-480D-8F77-683B76B8FFF5}"/>
              </a:ext>
            </a:extLst>
          </p:cNvPr>
          <p:cNvSpPr txBox="1"/>
          <p:nvPr/>
        </p:nvSpPr>
        <p:spPr>
          <a:xfrm>
            <a:off x="869321" y="6182290"/>
            <a:ext cx="74798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401CB03-4E53-4F66-8E88-3C28F915FB01}"/>
              </a:ext>
            </a:extLst>
          </p:cNvPr>
          <p:cNvSpPr txBox="1"/>
          <p:nvPr/>
        </p:nvSpPr>
        <p:spPr>
          <a:xfrm>
            <a:off x="6538932" y="625439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C10E0317-D00A-49AA-85B3-9A66774B61EE}"/>
              </a:ext>
            </a:extLst>
          </p:cNvPr>
          <p:cNvSpPr txBox="1"/>
          <p:nvPr/>
        </p:nvSpPr>
        <p:spPr>
          <a:xfrm>
            <a:off x="321734" y="4559163"/>
            <a:ext cx="40865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条件に一致した時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5BBA58D7-2B99-43C1-879E-7E3DCF7145EB}"/>
              </a:ext>
            </a:extLst>
          </p:cNvPr>
          <p:cNvSpPr txBox="1"/>
          <p:nvPr/>
        </p:nvSpPr>
        <p:spPr>
          <a:xfrm>
            <a:off x="221612" y="4640410"/>
            <a:ext cx="854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8C3F99AA-909B-4D33-96CF-BA39F5A47A29}"/>
              </a:ext>
            </a:extLst>
          </p:cNvPr>
          <p:cNvSpPr txBox="1"/>
          <p:nvPr/>
        </p:nvSpPr>
        <p:spPr>
          <a:xfrm>
            <a:off x="1005370" y="4640410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81B345C-F7DD-43D1-8515-ECA3F195C5E2}"/>
              </a:ext>
            </a:extLst>
          </p:cNvPr>
          <p:cNvSpPr txBox="1"/>
          <p:nvPr/>
        </p:nvSpPr>
        <p:spPr>
          <a:xfrm>
            <a:off x="1803487" y="4640410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25F242BC-0801-478A-B351-2F7850B4CB50}"/>
              </a:ext>
            </a:extLst>
          </p:cNvPr>
          <p:cNvGrpSpPr/>
          <p:nvPr/>
        </p:nvGrpSpPr>
        <p:grpSpPr>
          <a:xfrm>
            <a:off x="7369386" y="5185504"/>
            <a:ext cx="1215452" cy="1215452"/>
            <a:chOff x="5638108" y="5543188"/>
            <a:chExt cx="1215452" cy="1215452"/>
          </a:xfrm>
        </p:grpSpPr>
        <p:sp>
          <p:nvSpPr>
            <p:cNvPr id="49" name="楕円 48">
              <a:extLst>
                <a:ext uri="{FF2B5EF4-FFF2-40B4-BE49-F238E27FC236}">
                  <a16:creationId xmlns:a16="http://schemas.microsoft.com/office/drawing/2014/main" id="{139E5547-3633-4620-9855-C15D9D74B23A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50" name="図 49">
              <a:extLst>
                <a:ext uri="{FF2B5EF4-FFF2-40B4-BE49-F238E27FC236}">
                  <a16:creationId xmlns:a16="http://schemas.microsoft.com/office/drawing/2014/main" id="{64CAEFC5-CBB2-4F50-B627-931919CDF2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3E825E1-26D5-4240-9415-567A3A7F9A85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DDBA3D9-2303-4BD0-BC0F-C6741F06E6FA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5DC31433-06A7-4DEE-A32E-245630B6235E}"/>
              </a:ext>
            </a:extLst>
          </p:cNvPr>
          <p:cNvSpPr txBox="1"/>
          <p:nvPr/>
        </p:nvSpPr>
        <p:spPr>
          <a:xfrm>
            <a:off x="311929" y="5845988"/>
            <a:ext cx="408655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条件に一致しない時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E85567B2-4006-4A83-A9FD-7D5DB7831A2D}"/>
              </a:ext>
            </a:extLst>
          </p:cNvPr>
          <p:cNvSpPr txBox="1"/>
          <p:nvPr/>
        </p:nvSpPr>
        <p:spPr>
          <a:xfrm>
            <a:off x="211807" y="5927235"/>
            <a:ext cx="85478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じょうけん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BA1695D4-0719-4B6C-B8AF-EC106880F1C3}"/>
              </a:ext>
            </a:extLst>
          </p:cNvPr>
          <p:cNvSpPr txBox="1"/>
          <p:nvPr/>
        </p:nvSpPr>
        <p:spPr>
          <a:xfrm>
            <a:off x="995565" y="5927235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いっち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0378FE69-AD44-4B98-A645-443CE3EF24CC}"/>
              </a:ext>
            </a:extLst>
          </p:cNvPr>
          <p:cNvSpPr txBox="1"/>
          <p:nvPr/>
        </p:nvSpPr>
        <p:spPr>
          <a:xfrm>
            <a:off x="2023597" y="5927235"/>
            <a:ext cx="6077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1" name="図 70">
            <a:extLst>
              <a:ext uri="{FF2B5EF4-FFF2-40B4-BE49-F238E27FC236}">
                <a16:creationId xmlns:a16="http://schemas.microsoft.com/office/drawing/2014/main" id="{972E8220-14D3-411A-9E00-26742D328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201" y="3375708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72" name="直線矢印コネクタ 71">
            <a:extLst>
              <a:ext uri="{FF2B5EF4-FFF2-40B4-BE49-F238E27FC236}">
                <a16:creationId xmlns:a16="http://schemas.microsoft.com/office/drawing/2014/main" id="{A462582F-94DD-448C-97E9-1466C123D196}"/>
              </a:ext>
            </a:extLst>
          </p:cNvPr>
          <p:cNvCxnSpPr>
            <a:cxnSpLocks/>
            <a:stCxn id="71" idx="3"/>
          </p:cNvCxnSpPr>
          <p:nvPr/>
        </p:nvCxnSpPr>
        <p:spPr>
          <a:xfrm>
            <a:off x="644514" y="3611880"/>
            <a:ext cx="518940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図 73">
            <a:extLst>
              <a:ext uri="{FF2B5EF4-FFF2-40B4-BE49-F238E27FC236}">
                <a16:creationId xmlns:a16="http://schemas.microsoft.com/office/drawing/2014/main" id="{C106A904-1690-4602-8E16-92FCB13DFE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0077" y="6263728"/>
            <a:ext cx="3132091" cy="579170"/>
          </a:xfrm>
          <a:prstGeom prst="rect">
            <a:avLst/>
          </a:prstGeom>
        </p:spPr>
      </p:pic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2CB4764-6369-4E54-8385-AF4B9C41107A}"/>
              </a:ext>
            </a:extLst>
          </p:cNvPr>
          <p:cNvSpPr txBox="1"/>
          <p:nvPr/>
        </p:nvSpPr>
        <p:spPr>
          <a:xfrm>
            <a:off x="934905" y="4873876"/>
            <a:ext cx="677328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を選び、</a:t>
            </a:r>
            <a:endParaRPr kumimoji="1"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C435909A-3686-4D32-A98C-B13C8FC9C6E7}"/>
              </a:ext>
            </a:extLst>
          </p:cNvPr>
          <p:cNvSpPr txBox="1"/>
          <p:nvPr/>
        </p:nvSpPr>
        <p:spPr>
          <a:xfrm>
            <a:off x="6602090" y="494209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3" name="図 72">
            <a:extLst>
              <a:ext uri="{FF2B5EF4-FFF2-40B4-BE49-F238E27FC236}">
                <a16:creationId xmlns:a16="http://schemas.microsoft.com/office/drawing/2014/main" id="{40F79647-D754-4571-BF76-DF2579695A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1355" y="4952865"/>
            <a:ext cx="3132091" cy="579170"/>
          </a:xfrm>
          <a:prstGeom prst="rect">
            <a:avLst/>
          </a:prstGeom>
        </p:spPr>
      </p:pic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4AA5093A-8C4A-4C27-B53F-0FA782B02D56}"/>
              </a:ext>
            </a:extLst>
          </p:cNvPr>
          <p:cNvSpPr txBox="1"/>
          <p:nvPr/>
        </p:nvSpPr>
        <p:spPr>
          <a:xfrm>
            <a:off x="1740023" y="5480664"/>
            <a:ext cx="6292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テキスト ボックス 75">
            <a:extLst>
              <a:ext uri="{FF2B5EF4-FFF2-40B4-BE49-F238E27FC236}">
                <a16:creationId xmlns:a16="http://schemas.microsoft.com/office/drawing/2014/main" id="{5826FA26-AA44-428A-98C8-36A52B51C40F}"/>
              </a:ext>
            </a:extLst>
          </p:cNvPr>
          <p:cNvSpPr txBox="1"/>
          <p:nvPr/>
        </p:nvSpPr>
        <p:spPr>
          <a:xfrm>
            <a:off x="869321" y="5480664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D947EAEF-F557-49F5-B8EB-2A06CEB178C0}"/>
              </a:ext>
            </a:extLst>
          </p:cNvPr>
          <p:cNvSpPr txBox="1"/>
          <p:nvPr/>
        </p:nvSpPr>
        <p:spPr>
          <a:xfrm>
            <a:off x="2477549" y="5480664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四角形: 角を丸くする 77">
            <a:extLst>
              <a:ext uri="{FF2B5EF4-FFF2-40B4-BE49-F238E27FC236}">
                <a16:creationId xmlns:a16="http://schemas.microsoft.com/office/drawing/2014/main" id="{D38948BF-3996-46D8-B6B7-A8CB45F66860}"/>
              </a:ext>
            </a:extLst>
          </p:cNvPr>
          <p:cNvSpPr/>
          <p:nvPr/>
        </p:nvSpPr>
        <p:spPr>
          <a:xfrm>
            <a:off x="2107346" y="2601309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BF5F22D-AF44-406A-AAFF-07070547DBCE}"/>
              </a:ext>
            </a:extLst>
          </p:cNvPr>
          <p:cNvSpPr txBox="1"/>
          <p:nvPr/>
        </p:nvSpPr>
        <p:spPr>
          <a:xfrm>
            <a:off x="2034038" y="2592920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ひだり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0A018748-09A4-407D-9F23-1EAF845461D8}"/>
              </a:ext>
            </a:extLst>
          </p:cNvPr>
          <p:cNvSpPr txBox="1"/>
          <p:nvPr/>
        </p:nvSpPr>
        <p:spPr>
          <a:xfrm>
            <a:off x="3539956" y="2583513"/>
            <a:ext cx="4789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E69811E1-ADAB-423E-AF25-602ED4FB08E9}"/>
              </a:ext>
            </a:extLst>
          </p:cNvPr>
          <p:cNvSpPr txBox="1"/>
          <p:nvPr/>
        </p:nvSpPr>
        <p:spPr>
          <a:xfrm>
            <a:off x="2034038" y="3412098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327843DE-2121-4E95-BCD5-831CC5668CB9}"/>
              </a:ext>
            </a:extLst>
          </p:cNvPr>
          <p:cNvSpPr txBox="1"/>
          <p:nvPr/>
        </p:nvSpPr>
        <p:spPr>
          <a:xfrm>
            <a:off x="3539956" y="3402691"/>
            <a:ext cx="4789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20F65738-1615-40F8-9380-57E44173A47E}"/>
              </a:ext>
            </a:extLst>
          </p:cNvPr>
          <p:cNvSpPr txBox="1"/>
          <p:nvPr/>
        </p:nvSpPr>
        <p:spPr>
          <a:xfrm>
            <a:off x="4105786" y="500025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A10E18BD-5441-4F13-8392-E8AF5A277E23}"/>
              </a:ext>
            </a:extLst>
          </p:cNvPr>
          <p:cNvSpPr txBox="1"/>
          <p:nvPr/>
        </p:nvSpPr>
        <p:spPr>
          <a:xfrm>
            <a:off x="5611704" y="4990845"/>
            <a:ext cx="4789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AD7911FA-A6D3-4061-8931-23076EC40168}"/>
              </a:ext>
            </a:extLst>
          </p:cNvPr>
          <p:cNvSpPr txBox="1"/>
          <p:nvPr/>
        </p:nvSpPr>
        <p:spPr>
          <a:xfrm>
            <a:off x="4107997" y="6310335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86" name="テキスト ボックス 85">
            <a:extLst>
              <a:ext uri="{FF2B5EF4-FFF2-40B4-BE49-F238E27FC236}">
                <a16:creationId xmlns:a16="http://schemas.microsoft.com/office/drawing/2014/main" id="{351B039D-CC35-43B7-A84C-4153C7B39441}"/>
              </a:ext>
            </a:extLst>
          </p:cNvPr>
          <p:cNvSpPr txBox="1"/>
          <p:nvPr/>
        </p:nvSpPr>
        <p:spPr>
          <a:xfrm>
            <a:off x="5613915" y="6300928"/>
            <a:ext cx="478935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188570494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．金色ブロックまで壁に沿って進もう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29BCDA9-0111-425A-AADF-42D6AA4006D7}"/>
              </a:ext>
            </a:extLst>
          </p:cNvPr>
          <p:cNvSpPr txBox="1"/>
          <p:nvPr/>
        </p:nvSpPr>
        <p:spPr>
          <a:xfrm>
            <a:off x="949911" y="407937"/>
            <a:ext cx="757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C477295-1CA9-4044-8D45-AF12AA64633B}"/>
              </a:ext>
            </a:extLst>
          </p:cNvPr>
          <p:cNvSpPr txBox="1"/>
          <p:nvPr/>
        </p:nvSpPr>
        <p:spPr>
          <a:xfrm>
            <a:off x="4628889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9E8CB14-15A7-43C7-A331-639550007947}"/>
              </a:ext>
            </a:extLst>
          </p:cNvPr>
          <p:cNvSpPr txBox="1"/>
          <p:nvPr/>
        </p:nvSpPr>
        <p:spPr>
          <a:xfrm>
            <a:off x="379138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58FDB9E-1F72-4459-83FE-C8F34615D0EE}"/>
              </a:ext>
            </a:extLst>
          </p:cNvPr>
          <p:cNvSpPr txBox="1"/>
          <p:nvPr/>
        </p:nvSpPr>
        <p:spPr>
          <a:xfrm>
            <a:off x="317715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かべ</a:t>
            </a: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4A4D7916-DCDE-497F-A625-C59365338C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4735" y="2206161"/>
            <a:ext cx="7117747" cy="4593865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CBD2EF9F-CAB2-4DE5-9561-8B2C11D9A9DA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walk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8622E57-D8B6-4567-92DC-898DE04EBA68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74F707E7-0FAE-4E4D-A46B-ED50AEBA1FA3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BE8AAB48-410A-4ACD-9C93-CA4BB7815375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FF797ADF-7859-4EEA-94FC-E2BFD03A0E0C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20B03FE9-DE69-4098-8EDA-AF5422063DCE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5" name="吹き出し: 角を丸めた四角形 34">
            <a:extLst>
              <a:ext uri="{FF2B5EF4-FFF2-40B4-BE49-F238E27FC236}">
                <a16:creationId xmlns:a16="http://schemas.microsoft.com/office/drawing/2014/main" id="{CEB75E5C-C7C5-4B76-B3DF-5EE99F4EFE17}"/>
              </a:ext>
            </a:extLst>
          </p:cNvPr>
          <p:cNvSpPr/>
          <p:nvPr/>
        </p:nvSpPr>
        <p:spPr>
          <a:xfrm>
            <a:off x="2266606" y="5682644"/>
            <a:ext cx="1595179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CC68651-E2E7-4629-B9EB-E50F2D0930E5}"/>
              </a:ext>
            </a:extLst>
          </p:cNvPr>
          <p:cNvSpPr txBox="1"/>
          <p:nvPr/>
        </p:nvSpPr>
        <p:spPr>
          <a:xfrm>
            <a:off x="2289964" y="5676170"/>
            <a:ext cx="15718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walk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473BC384-FB2A-44E2-A7DF-8FD8479904EA}"/>
              </a:ext>
            </a:extLst>
          </p:cNvPr>
          <p:cNvSpPr txBox="1"/>
          <p:nvPr/>
        </p:nvSpPr>
        <p:spPr>
          <a:xfrm>
            <a:off x="2878750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E1302569-908E-4FE7-938C-2875A9BC0CA4}"/>
              </a:ext>
            </a:extLst>
          </p:cNvPr>
          <p:cNvSpPr txBox="1"/>
          <p:nvPr/>
        </p:nvSpPr>
        <p:spPr>
          <a:xfrm>
            <a:off x="4188015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DC8AA08-7F03-4D08-BAE7-86EF3FBEDD60}"/>
              </a:ext>
            </a:extLst>
          </p:cNvPr>
          <p:cNvSpPr txBox="1"/>
          <p:nvPr/>
        </p:nvSpPr>
        <p:spPr>
          <a:xfrm>
            <a:off x="5636117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4F9805AD-CFE3-47B1-9EF4-7301DE75C0E5}"/>
              </a:ext>
            </a:extLst>
          </p:cNvPr>
          <p:cNvSpPr txBox="1"/>
          <p:nvPr/>
        </p:nvSpPr>
        <p:spPr>
          <a:xfrm>
            <a:off x="2853583" y="5769041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</p:spTree>
    <p:extLst>
      <p:ext uri="{BB962C8B-B14F-4D97-AF65-F5344CB8AC3E}">
        <p14:creationId xmlns:p14="http://schemas.microsoft.com/office/powerpoint/2010/main" val="684765326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4</a:t>
            </a:r>
            <a:r>
              <a:rPr lang="ja-JP" altLang="en-US" dirty="0"/>
              <a:t>．金色ブロックまで壁に沿って進もう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D29BCDA9-0111-425A-AADF-42D6AA4006D7}"/>
              </a:ext>
            </a:extLst>
          </p:cNvPr>
          <p:cNvSpPr txBox="1"/>
          <p:nvPr/>
        </p:nvSpPr>
        <p:spPr>
          <a:xfrm>
            <a:off x="949911" y="407937"/>
            <a:ext cx="7577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きんいろ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2C477295-1CA9-4044-8D45-AF12AA64633B}"/>
              </a:ext>
            </a:extLst>
          </p:cNvPr>
          <p:cNvSpPr txBox="1"/>
          <p:nvPr/>
        </p:nvSpPr>
        <p:spPr>
          <a:xfrm>
            <a:off x="4628889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すす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F9E8CB14-15A7-43C7-A331-639550007947}"/>
              </a:ext>
            </a:extLst>
          </p:cNvPr>
          <p:cNvSpPr txBox="1"/>
          <p:nvPr/>
        </p:nvSpPr>
        <p:spPr>
          <a:xfrm>
            <a:off x="379138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そ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858FDB9E-1F72-4459-83FE-C8F34615D0EE}"/>
              </a:ext>
            </a:extLst>
          </p:cNvPr>
          <p:cNvSpPr txBox="1"/>
          <p:nvPr/>
        </p:nvSpPr>
        <p:spPr>
          <a:xfrm>
            <a:off x="3177158" y="407937"/>
            <a:ext cx="5578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かべ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D4B57E2-79AC-4A05-AAA9-246156DF215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0782" y="1799057"/>
            <a:ext cx="7042434" cy="4545257"/>
          </a:xfrm>
          <a:prstGeom prst="rect">
            <a:avLst/>
          </a:prstGeom>
        </p:spPr>
      </p:pic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0357C437-F1A7-40B0-BBE8-B38F60237E7C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金色ブロックに到着しました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！頑張った点を先生に伝えましょう！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9A951F8F-C1B1-421E-AC9C-83D62870A8D7}"/>
              </a:ext>
            </a:extLst>
          </p:cNvPr>
          <p:cNvSpPr txBox="1"/>
          <p:nvPr/>
        </p:nvSpPr>
        <p:spPr>
          <a:xfrm>
            <a:off x="3867306" y="1097345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0B55DCB4-F1E5-44D1-8D75-344C5BEA4548}"/>
              </a:ext>
            </a:extLst>
          </p:cNvPr>
          <p:cNvSpPr txBox="1"/>
          <p:nvPr/>
        </p:nvSpPr>
        <p:spPr>
          <a:xfrm>
            <a:off x="654323" y="1106223"/>
            <a:ext cx="7541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きんいろ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FB0B7DD-E75E-49ED-A142-F8730D044C14}"/>
              </a:ext>
            </a:extLst>
          </p:cNvPr>
          <p:cNvSpPr txBox="1"/>
          <p:nvPr/>
        </p:nvSpPr>
        <p:spPr>
          <a:xfrm>
            <a:off x="4795700" y="110622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1A01789A-9AFF-4C70-82CF-A979DA3FAF15}"/>
              </a:ext>
            </a:extLst>
          </p:cNvPr>
          <p:cNvSpPr txBox="1"/>
          <p:nvPr/>
        </p:nvSpPr>
        <p:spPr>
          <a:xfrm>
            <a:off x="5242356" y="1106223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D8E71B4-6F84-46D7-91AF-1536B75DB19A}"/>
              </a:ext>
            </a:extLst>
          </p:cNvPr>
          <p:cNvSpPr txBox="1"/>
          <p:nvPr/>
        </p:nvSpPr>
        <p:spPr>
          <a:xfrm>
            <a:off x="5943891" y="109734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つた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C4A5F2C-A5D5-4D54-8994-2021F8F753C8}"/>
              </a:ext>
            </a:extLst>
          </p:cNvPr>
          <p:cNvSpPr txBox="1"/>
          <p:nvPr/>
        </p:nvSpPr>
        <p:spPr>
          <a:xfrm>
            <a:off x="2227807" y="1091536"/>
            <a:ext cx="8769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とうちゃく</a:t>
            </a:r>
          </a:p>
        </p:txBody>
      </p:sp>
    </p:spTree>
    <p:extLst>
      <p:ext uri="{BB962C8B-B14F-4D97-AF65-F5344CB8AC3E}">
        <p14:creationId xmlns:p14="http://schemas.microsoft.com/office/powerpoint/2010/main" val="119389052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1611383"/>
            <a:ext cx="8487262" cy="746846"/>
          </a:xfrm>
        </p:spPr>
        <p:txBody>
          <a:bodyPr rtlCol="0"/>
          <a:lstStyle/>
          <a:p>
            <a:pPr rtl="0"/>
            <a:r>
              <a:rPr lang="ja-JP" altLang="en-US" dirty="0"/>
              <a:t>ミッション</a:t>
            </a:r>
            <a:r>
              <a:rPr lang="en-US" altLang="ja-JP" dirty="0"/>
              <a:t>5</a:t>
            </a:r>
            <a:r>
              <a:rPr lang="ja-JP" altLang="en-US" dirty="0"/>
              <a:t>：クレーターでダイヤモンドを探そう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25BA710-EB7C-48DD-9727-BBBBE2226D4A}"/>
              </a:ext>
            </a:extLst>
          </p:cNvPr>
          <p:cNvSpPr txBox="1"/>
          <p:nvPr/>
        </p:nvSpPr>
        <p:spPr>
          <a:xfrm>
            <a:off x="7543285" y="1427664"/>
            <a:ext cx="5133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</p:spTree>
    <p:extLst>
      <p:ext uri="{BB962C8B-B14F-4D97-AF65-F5344CB8AC3E}">
        <p14:creationId xmlns:p14="http://schemas.microsoft.com/office/powerpoint/2010/main" val="270569295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図 26">
            <a:extLst>
              <a:ext uri="{FF2B5EF4-FFF2-40B4-BE49-F238E27FC236}">
                <a16:creationId xmlns:a16="http://schemas.microsoft.com/office/drawing/2014/main" id="{3B8C959C-DBF6-4E16-A4C4-46E5D1FB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99748" y="1549266"/>
            <a:ext cx="6544501" cy="422388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．クレーターでダイヤモンドを探そう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EB342C18-9EB4-4591-ABB4-FA09862D050D}"/>
              </a:ext>
            </a:extLst>
          </p:cNvPr>
          <p:cNvSpPr txBox="1"/>
          <p:nvPr/>
        </p:nvSpPr>
        <p:spPr>
          <a:xfrm>
            <a:off x="120402" y="1009851"/>
            <a:ext cx="90235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ミッション！</a:t>
            </a:r>
            <a:r>
              <a: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クレーターの底にあるダイヤモンドを回収しよう！</a:t>
            </a:r>
            <a:endParaRPr kumimoji="1" lang="ja-JP" altLang="en-US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8F90077E-8B6A-46E2-8873-C71305A88ADC}"/>
              </a:ext>
            </a:extLst>
          </p:cNvPr>
          <p:cNvSpPr txBox="1"/>
          <p:nvPr/>
        </p:nvSpPr>
        <p:spPr>
          <a:xfrm>
            <a:off x="5722731" y="1097160"/>
            <a:ext cx="93023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かいしゅう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4471872" y="398752"/>
            <a:ext cx="507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AE004470-0393-498A-AF95-5B0080C2B0D6}"/>
              </a:ext>
            </a:extLst>
          </p:cNvPr>
          <p:cNvSpPr txBox="1"/>
          <p:nvPr/>
        </p:nvSpPr>
        <p:spPr>
          <a:xfrm>
            <a:off x="3290495" y="1096191"/>
            <a:ext cx="4599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そこ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54B0592-DC1E-4B8F-9A66-E4A042A27B0B}"/>
              </a:ext>
            </a:extLst>
          </p:cNvPr>
          <p:cNvSpPr txBox="1"/>
          <p:nvPr/>
        </p:nvSpPr>
        <p:spPr>
          <a:xfrm>
            <a:off x="1671554" y="5710353"/>
            <a:ext cx="617523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エージェントをプレイヤーの側に呼び出しましょう。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クレーターをよく観察しましょう。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B8D0F27C-553A-45C5-971A-71AE8A32DD63}"/>
              </a:ext>
            </a:extLst>
          </p:cNvPr>
          <p:cNvSpPr txBox="1"/>
          <p:nvPr/>
        </p:nvSpPr>
        <p:spPr>
          <a:xfrm>
            <a:off x="4572000" y="5781481"/>
            <a:ext cx="5564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そば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86F847F3-DC34-4410-BFDF-C35137DA57C0}"/>
              </a:ext>
            </a:extLst>
          </p:cNvPr>
          <p:cNvSpPr txBox="1"/>
          <p:nvPr/>
        </p:nvSpPr>
        <p:spPr>
          <a:xfrm>
            <a:off x="5104129" y="5781481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よ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40D9A5E3-B0F5-4EAF-BE49-1C6AA9D52F73}"/>
              </a:ext>
            </a:extLst>
          </p:cNvPr>
          <p:cNvSpPr txBox="1"/>
          <p:nvPr/>
        </p:nvSpPr>
        <p:spPr>
          <a:xfrm>
            <a:off x="5554947" y="5781481"/>
            <a:ext cx="3972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AF1CBF31-599F-4D14-AC22-5D59FE791853}"/>
              </a:ext>
            </a:extLst>
          </p:cNvPr>
          <p:cNvSpPr txBox="1"/>
          <p:nvPr/>
        </p:nvSpPr>
        <p:spPr>
          <a:xfrm>
            <a:off x="3436599" y="6335537"/>
            <a:ext cx="7578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</p:spTree>
    <p:extLst>
      <p:ext uri="{BB962C8B-B14F-4D97-AF65-F5344CB8AC3E}">
        <p14:creationId xmlns:p14="http://schemas.microsoft.com/office/powerpoint/2010/main" val="397737345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．クレーターでダイヤモンドを探そう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4471872" y="398752"/>
            <a:ext cx="507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A4E5BE26-BED7-491C-A9D5-E09A7B7D2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92022" y="2769998"/>
            <a:ext cx="664291" cy="711741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A77DCAFE-45EB-41EA-B4AB-5BB4391985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633" y="1692857"/>
            <a:ext cx="752413" cy="650735"/>
          </a:xfrm>
          <a:prstGeom prst="rect">
            <a:avLst/>
          </a:prstGeom>
        </p:spPr>
      </p:pic>
      <p:sp>
        <p:nvSpPr>
          <p:cNvPr id="19" name="吹き出し: 角を丸めた四角形 18">
            <a:extLst>
              <a:ext uri="{FF2B5EF4-FFF2-40B4-BE49-F238E27FC236}">
                <a16:creationId xmlns:a16="http://schemas.microsoft.com/office/drawing/2014/main" id="{0A29B1C9-36B1-47D4-9AFB-B0C90ACE01A2}"/>
              </a:ext>
            </a:extLst>
          </p:cNvPr>
          <p:cNvSpPr/>
          <p:nvPr/>
        </p:nvSpPr>
        <p:spPr>
          <a:xfrm>
            <a:off x="1365508" y="1637128"/>
            <a:ext cx="6083916" cy="609010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8C98C2D-C6C2-437D-8842-FECDDD354207}"/>
              </a:ext>
            </a:extLst>
          </p:cNvPr>
          <p:cNvSpPr txBox="1"/>
          <p:nvPr/>
        </p:nvSpPr>
        <p:spPr>
          <a:xfrm>
            <a:off x="1406019" y="1646961"/>
            <a:ext cx="5305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クレーターを調査するプログラムは第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8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回でも作ったね。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893A05E-ED73-4B46-AE94-6A38EB31E065}"/>
              </a:ext>
            </a:extLst>
          </p:cNvPr>
          <p:cNvSpPr txBox="1"/>
          <p:nvPr/>
        </p:nvSpPr>
        <p:spPr>
          <a:xfrm>
            <a:off x="4620198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だい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2DA864A2-2802-458D-AD4D-B088F99A0088}"/>
              </a:ext>
            </a:extLst>
          </p:cNvPr>
          <p:cNvSpPr txBox="1"/>
          <p:nvPr/>
        </p:nvSpPr>
        <p:spPr>
          <a:xfrm>
            <a:off x="4946926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88A4B31D-FA18-4249-A738-92423213EB5F}"/>
              </a:ext>
            </a:extLst>
          </p:cNvPr>
          <p:cNvSpPr txBox="1"/>
          <p:nvPr/>
        </p:nvSpPr>
        <p:spPr>
          <a:xfrm>
            <a:off x="5552986" y="1700455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F7634829-1512-407B-A450-B7CF973DCD0E}"/>
              </a:ext>
            </a:extLst>
          </p:cNvPr>
          <p:cNvSpPr txBox="1"/>
          <p:nvPr/>
        </p:nvSpPr>
        <p:spPr>
          <a:xfrm>
            <a:off x="2281806" y="2710411"/>
            <a:ext cx="5522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目的の資源が見つかるまで足元のブロックを壊したね！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F60AE4D-3D3B-41E3-8A6D-C11AA8C713E8}"/>
              </a:ext>
            </a:extLst>
          </p:cNvPr>
          <p:cNvSpPr txBox="1"/>
          <p:nvPr/>
        </p:nvSpPr>
        <p:spPr>
          <a:xfrm>
            <a:off x="6286727" y="2768915"/>
            <a:ext cx="47753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こわ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吹き出し: 角を丸めた四角形 35">
            <a:extLst>
              <a:ext uri="{FF2B5EF4-FFF2-40B4-BE49-F238E27FC236}">
                <a16:creationId xmlns:a16="http://schemas.microsoft.com/office/drawing/2014/main" id="{F2B6A237-D777-4C97-A3AB-987DFD731B9B}"/>
              </a:ext>
            </a:extLst>
          </p:cNvPr>
          <p:cNvSpPr/>
          <p:nvPr/>
        </p:nvSpPr>
        <p:spPr>
          <a:xfrm>
            <a:off x="2219590" y="2712646"/>
            <a:ext cx="5619394" cy="609010"/>
          </a:xfrm>
          <a:prstGeom prst="wedgeRoundRectCallout">
            <a:avLst>
              <a:gd name="adj1" fmla="val 53191"/>
              <a:gd name="adj2" fmla="val -1378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CB734275-6301-4522-A117-10F2FB6D80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735" y="3716878"/>
            <a:ext cx="752413" cy="650735"/>
          </a:xfrm>
          <a:prstGeom prst="rect">
            <a:avLst/>
          </a:prstGeom>
        </p:spPr>
      </p:pic>
      <p:sp>
        <p:nvSpPr>
          <p:cNvPr id="39" name="吹き出し: 角を丸めた四角形 38">
            <a:extLst>
              <a:ext uri="{FF2B5EF4-FFF2-40B4-BE49-F238E27FC236}">
                <a16:creationId xmlns:a16="http://schemas.microsoft.com/office/drawing/2014/main" id="{CF947F93-1204-459B-AFC1-BC7258CFC6DA}"/>
              </a:ext>
            </a:extLst>
          </p:cNvPr>
          <p:cNvSpPr/>
          <p:nvPr/>
        </p:nvSpPr>
        <p:spPr>
          <a:xfrm>
            <a:off x="1368264" y="3661149"/>
            <a:ext cx="5146591" cy="1025496"/>
          </a:xfrm>
          <a:prstGeom prst="wedgeRoundRectCallout">
            <a:avLst>
              <a:gd name="adj1" fmla="val -54536"/>
              <a:gd name="adj2" fmla="val -6549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546B757B-25B7-4EC1-9A66-2E8DE8FB7793}"/>
              </a:ext>
            </a:extLst>
          </p:cNvPr>
          <p:cNvSpPr txBox="1"/>
          <p:nvPr/>
        </p:nvSpPr>
        <p:spPr>
          <a:xfrm>
            <a:off x="1439121" y="3670982"/>
            <a:ext cx="49147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同じ命令を何回も実行するよ！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工夫するとスマートなプログラムができそうだね！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6B7984C-B02D-4075-9D2A-7DB6A2627838}"/>
              </a:ext>
            </a:extLst>
          </p:cNvPr>
          <p:cNvSpPr txBox="1"/>
          <p:nvPr/>
        </p:nvSpPr>
        <p:spPr>
          <a:xfrm>
            <a:off x="1769273" y="3734380"/>
            <a:ext cx="6980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めいれい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4150586B-2726-4CCD-AED7-E8BE3BEC779B}"/>
              </a:ext>
            </a:extLst>
          </p:cNvPr>
          <p:cNvSpPr txBox="1"/>
          <p:nvPr/>
        </p:nvSpPr>
        <p:spPr>
          <a:xfrm>
            <a:off x="1413695" y="3739901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512BD709-8F77-488A-BB09-E1B795ADDDBF}"/>
              </a:ext>
            </a:extLst>
          </p:cNvPr>
          <p:cNvSpPr txBox="1"/>
          <p:nvPr/>
        </p:nvSpPr>
        <p:spPr>
          <a:xfrm>
            <a:off x="1365508" y="4204803"/>
            <a:ext cx="730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くふう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E3723A1F-CCE7-4474-8265-3DC3E95511E7}"/>
              </a:ext>
            </a:extLst>
          </p:cNvPr>
          <p:cNvSpPr txBox="1"/>
          <p:nvPr/>
        </p:nvSpPr>
        <p:spPr>
          <a:xfrm>
            <a:off x="3465777" y="2768915"/>
            <a:ext cx="42156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DDCF8D38-EF40-41AB-853F-34779F9F8DA4}"/>
              </a:ext>
            </a:extLst>
          </p:cNvPr>
          <p:cNvGrpSpPr/>
          <p:nvPr/>
        </p:nvGrpSpPr>
        <p:grpSpPr>
          <a:xfrm>
            <a:off x="1136342" y="4817761"/>
            <a:ext cx="6871316" cy="1131079"/>
            <a:chOff x="1134302" y="5625077"/>
            <a:chExt cx="6871316" cy="1131079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FE626CF9-A7BF-44AB-A3EE-251D1697D020}"/>
                </a:ext>
              </a:extLst>
            </p:cNvPr>
            <p:cNvSpPr txBox="1"/>
            <p:nvPr/>
          </p:nvSpPr>
          <p:spPr>
            <a:xfrm>
              <a:off x="1134302" y="5625077"/>
              <a:ext cx="687131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これまでに学習した内容を組み合わせてプログラムを作ろう！</a:t>
              </a:r>
              <a:endParaRPr lang="en-US" altLang="ja-JP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marL="285750" indent="-285750">
                <a:lnSpc>
                  <a:spcPct val="200000"/>
                </a:lnSpc>
                <a:buFont typeface="Arial" panose="020B0604020202020204" pitchFamily="34" charset="0"/>
                <a:buChar char="•"/>
              </a:pPr>
              <a:r>
                <a:rPr kumimoji="1"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頑張った部分を先生に伝えよう！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B9D58EC-9F1C-4EBF-B721-6748E1C022AD}"/>
                </a:ext>
              </a:extLst>
            </p:cNvPr>
            <p:cNvSpPr txBox="1"/>
            <p:nvPr/>
          </p:nvSpPr>
          <p:spPr>
            <a:xfrm>
              <a:off x="3653909" y="6236133"/>
              <a:ext cx="52555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つた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E5BD850-B214-4F97-B7D1-935917D25FAA}"/>
                </a:ext>
              </a:extLst>
            </p:cNvPr>
            <p:cNvSpPr txBox="1"/>
            <p:nvPr/>
          </p:nvSpPr>
          <p:spPr>
            <a:xfrm>
              <a:off x="6875859" y="5694053"/>
              <a:ext cx="4599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つく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D4019007-AA4D-4AB2-9DF5-3474E95917B2}"/>
                </a:ext>
              </a:extLst>
            </p:cNvPr>
            <p:cNvSpPr txBox="1"/>
            <p:nvPr/>
          </p:nvSpPr>
          <p:spPr>
            <a:xfrm>
              <a:off x="2358068" y="6236133"/>
              <a:ext cx="591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ぶぶん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79D7FF82-A92F-4815-AC1D-3BB1C4981721}"/>
                </a:ext>
              </a:extLst>
            </p:cNvPr>
            <p:cNvSpPr txBox="1"/>
            <p:nvPr/>
          </p:nvSpPr>
          <p:spPr>
            <a:xfrm>
              <a:off x="3429617" y="5694053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ないよう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B79918FE-AF67-4372-B460-79B8593B86F2}"/>
                </a:ext>
              </a:extLst>
            </p:cNvPr>
            <p:cNvSpPr txBox="1"/>
            <p:nvPr/>
          </p:nvSpPr>
          <p:spPr>
            <a:xfrm>
              <a:off x="4240893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く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D294A0DD-EFE8-4B15-BC1B-3CCCEF1D2673}"/>
                </a:ext>
              </a:extLst>
            </p:cNvPr>
            <p:cNvSpPr txBox="1"/>
            <p:nvPr/>
          </p:nvSpPr>
          <p:spPr>
            <a:xfrm>
              <a:off x="4687332" y="5694053"/>
              <a:ext cx="25622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CD9AF207-055D-4108-83D8-0BD0538A421E}"/>
                </a:ext>
              </a:extLst>
            </p:cNvPr>
            <p:cNvSpPr txBox="1"/>
            <p:nvPr/>
          </p:nvSpPr>
          <p:spPr>
            <a:xfrm>
              <a:off x="2472279" y="5694053"/>
              <a:ext cx="87743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がくしゅう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A1BCFA77-6DDE-463C-A57E-D6DE312A068C}"/>
                </a:ext>
              </a:extLst>
            </p:cNvPr>
            <p:cNvSpPr txBox="1"/>
            <p:nvPr/>
          </p:nvSpPr>
          <p:spPr>
            <a:xfrm>
              <a:off x="2989103" y="6244832"/>
              <a:ext cx="72122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せんせい</a:t>
              </a: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48F52DB7-AD8E-44BD-B9BE-44222693CCA3}"/>
                </a:ext>
              </a:extLst>
            </p:cNvPr>
            <p:cNvSpPr txBox="1"/>
            <p:nvPr/>
          </p:nvSpPr>
          <p:spPr>
            <a:xfrm>
              <a:off x="1366223" y="6249914"/>
              <a:ext cx="7250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がんば</a:t>
              </a:r>
            </a:p>
          </p:txBody>
        </p:sp>
      </p:grpSp>
      <p:sp>
        <p:nvSpPr>
          <p:cNvPr id="56" name="テキスト ボックス 55">
            <a:extLst>
              <a:ext uri="{FF2B5EF4-FFF2-40B4-BE49-F238E27FC236}">
                <a16:creationId xmlns:a16="http://schemas.microsoft.com/office/drawing/2014/main" id="{672549E6-3AAC-4188-A082-7548038522C2}"/>
              </a:ext>
            </a:extLst>
          </p:cNvPr>
          <p:cNvSpPr txBox="1"/>
          <p:nvPr/>
        </p:nvSpPr>
        <p:spPr>
          <a:xfrm>
            <a:off x="1630823" y="5975858"/>
            <a:ext cx="617523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キーを押して、コードビルダー画面を表示しましょう。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D82986B3-2F92-4974-AB80-1332AFAFD4A2}"/>
              </a:ext>
            </a:extLst>
          </p:cNvPr>
          <p:cNvSpPr txBox="1"/>
          <p:nvPr/>
        </p:nvSpPr>
        <p:spPr>
          <a:xfrm>
            <a:off x="5003110" y="6037997"/>
            <a:ext cx="62904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37087C5D-9E0D-40A4-94E1-7E20EDD682A5}"/>
              </a:ext>
            </a:extLst>
          </p:cNvPr>
          <p:cNvSpPr txBox="1"/>
          <p:nvPr/>
        </p:nvSpPr>
        <p:spPr>
          <a:xfrm>
            <a:off x="5632154" y="6035762"/>
            <a:ext cx="7216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50F57CF2-E6CF-46A5-BE7A-F04055EBD136}"/>
              </a:ext>
            </a:extLst>
          </p:cNvPr>
          <p:cNvSpPr txBox="1"/>
          <p:nvPr/>
        </p:nvSpPr>
        <p:spPr>
          <a:xfrm>
            <a:off x="2471138" y="6023618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8B784A9E-2701-488B-BD78-C2493201AA71}"/>
              </a:ext>
            </a:extLst>
          </p:cNvPr>
          <p:cNvSpPr txBox="1"/>
          <p:nvPr/>
        </p:nvSpPr>
        <p:spPr>
          <a:xfrm>
            <a:off x="2510960" y="1718976"/>
            <a:ext cx="7195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ちょうさ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85CEC33-73F7-4C4D-A260-32A4666EA613}"/>
              </a:ext>
            </a:extLst>
          </p:cNvPr>
          <p:cNvSpPr txBox="1"/>
          <p:nvPr/>
        </p:nvSpPr>
        <p:spPr>
          <a:xfrm>
            <a:off x="4620198" y="2773062"/>
            <a:ext cx="79022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あしもと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0CB12B3A-85B9-42E2-878D-1FB5F83D3475}"/>
              </a:ext>
            </a:extLst>
          </p:cNvPr>
          <p:cNvSpPr txBox="1"/>
          <p:nvPr/>
        </p:nvSpPr>
        <p:spPr>
          <a:xfrm>
            <a:off x="2412942" y="3728859"/>
            <a:ext cx="6980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なんかい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58105AB0-3E16-4890-9788-060BA13E015D}"/>
              </a:ext>
            </a:extLst>
          </p:cNvPr>
          <p:cNvSpPr txBox="1"/>
          <p:nvPr/>
        </p:nvSpPr>
        <p:spPr>
          <a:xfrm>
            <a:off x="3027284" y="3718414"/>
            <a:ext cx="6980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じっこう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36C11A4F-DB84-4FA3-B621-805CB3C1E674}"/>
              </a:ext>
            </a:extLst>
          </p:cNvPr>
          <p:cNvSpPr txBox="1"/>
          <p:nvPr/>
        </p:nvSpPr>
        <p:spPr>
          <a:xfrm>
            <a:off x="2218844" y="2768915"/>
            <a:ext cx="7195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もくてき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D14FC3AA-FCFD-4AB6-8C64-852415B64C09}"/>
              </a:ext>
            </a:extLst>
          </p:cNvPr>
          <p:cNvSpPr txBox="1"/>
          <p:nvPr/>
        </p:nvSpPr>
        <p:spPr>
          <a:xfrm>
            <a:off x="2778749" y="2769811"/>
            <a:ext cx="71958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しげん</a:t>
            </a:r>
            <a:endParaRPr kumimoji="1" lang="en-US" altLang="ja-JP" sz="9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28144413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．クレーターでダイヤモンドを探そう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1528E0E-4C14-4B95-8492-6890F739E21F}"/>
              </a:ext>
            </a:extLst>
          </p:cNvPr>
          <p:cNvSpPr txBox="1"/>
          <p:nvPr/>
        </p:nvSpPr>
        <p:spPr>
          <a:xfrm>
            <a:off x="4471872" y="398752"/>
            <a:ext cx="507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66" name="図 65">
            <a:extLst>
              <a:ext uri="{FF2B5EF4-FFF2-40B4-BE49-F238E27FC236}">
                <a16:creationId xmlns:a16="http://schemas.microsoft.com/office/drawing/2014/main" id="{BC781EDB-AF6B-4F5E-826D-B04BD6850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812" y="1613115"/>
            <a:ext cx="1485830" cy="1717565"/>
          </a:xfrm>
          <a:prstGeom prst="rect">
            <a:avLst/>
          </a:prstGeom>
        </p:spPr>
      </p:pic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4C52866-9724-4768-A0E1-2B1DA29F6C31}"/>
              </a:ext>
            </a:extLst>
          </p:cNvPr>
          <p:cNvSpPr txBox="1"/>
          <p:nvPr/>
        </p:nvSpPr>
        <p:spPr>
          <a:xfrm>
            <a:off x="3098714" y="1613115"/>
            <a:ext cx="534232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これまでの学習に出てきた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すべてのブロックを使うことができます。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8" name="図 67">
            <a:extLst>
              <a:ext uri="{FF2B5EF4-FFF2-40B4-BE49-F238E27FC236}">
                <a16:creationId xmlns:a16="http://schemas.microsoft.com/office/drawing/2014/main" id="{E406F354-3AED-48B3-A18B-5AC56A01F7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9111" y="1594444"/>
            <a:ext cx="739603" cy="739603"/>
          </a:xfrm>
          <a:prstGeom prst="rect">
            <a:avLst/>
          </a:prstGeom>
        </p:spPr>
      </p:pic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7E6E182-A86A-49B8-BB50-9CEA90C9237E}"/>
              </a:ext>
            </a:extLst>
          </p:cNvPr>
          <p:cNvSpPr txBox="1"/>
          <p:nvPr/>
        </p:nvSpPr>
        <p:spPr>
          <a:xfrm>
            <a:off x="3098714" y="3136414"/>
            <a:ext cx="534232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ミッションをクリアするプログラムは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ひとつだけではありません。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いろいろな方法を考えてみましょう！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0" name="図 69">
            <a:extLst>
              <a:ext uri="{FF2B5EF4-FFF2-40B4-BE49-F238E27FC236}">
                <a16:creationId xmlns:a16="http://schemas.microsoft.com/office/drawing/2014/main" id="{9C3C0D7D-DC98-4A03-9E6C-52E85D2E00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9111" y="3136414"/>
            <a:ext cx="739603" cy="739603"/>
          </a:xfrm>
          <a:prstGeom prst="rect">
            <a:avLst/>
          </a:prstGeom>
        </p:spPr>
      </p:pic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A3345CF8-ADE1-40CE-9348-B1C0533E08FD}"/>
              </a:ext>
            </a:extLst>
          </p:cNvPr>
          <p:cNvSpPr txBox="1"/>
          <p:nvPr/>
        </p:nvSpPr>
        <p:spPr>
          <a:xfrm>
            <a:off x="4120054" y="1673441"/>
            <a:ext cx="862416" cy="2530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がくしゅう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4166E8FA-9997-4C30-88E1-6A4D93D89BD2}"/>
              </a:ext>
            </a:extLst>
          </p:cNvPr>
          <p:cNvSpPr txBox="1"/>
          <p:nvPr/>
        </p:nvSpPr>
        <p:spPr>
          <a:xfrm>
            <a:off x="4946340" y="1673441"/>
            <a:ext cx="3379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BBF84DA9-487E-478D-8FBA-87DCDB718D66}"/>
              </a:ext>
            </a:extLst>
          </p:cNvPr>
          <p:cNvSpPr txBox="1"/>
          <p:nvPr/>
        </p:nvSpPr>
        <p:spPr>
          <a:xfrm>
            <a:off x="5115325" y="2251654"/>
            <a:ext cx="4711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D88D071B-5B91-417D-8A4C-08E0B36DEB57}"/>
              </a:ext>
            </a:extLst>
          </p:cNvPr>
          <p:cNvSpPr txBox="1"/>
          <p:nvPr/>
        </p:nvSpPr>
        <p:spPr>
          <a:xfrm>
            <a:off x="4828833" y="4302780"/>
            <a:ext cx="5972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かんが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E5121C7E-375B-4762-BAE5-9A065B170A06}"/>
              </a:ext>
            </a:extLst>
          </p:cNvPr>
          <p:cNvSpPr txBox="1"/>
          <p:nvPr/>
        </p:nvSpPr>
        <p:spPr>
          <a:xfrm>
            <a:off x="4178009" y="4302780"/>
            <a:ext cx="7396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6" name="吹き出し: 角を丸めた四角形 75">
            <a:extLst>
              <a:ext uri="{FF2B5EF4-FFF2-40B4-BE49-F238E27FC236}">
                <a16:creationId xmlns:a16="http://schemas.microsoft.com/office/drawing/2014/main" id="{C74ACF52-C0B9-431C-8055-D95072F50D1F}"/>
              </a:ext>
            </a:extLst>
          </p:cNvPr>
          <p:cNvSpPr/>
          <p:nvPr/>
        </p:nvSpPr>
        <p:spPr>
          <a:xfrm>
            <a:off x="2452003" y="5275675"/>
            <a:ext cx="5132866" cy="1103367"/>
          </a:xfrm>
          <a:prstGeom prst="wedgeRoundRectCallout">
            <a:avLst>
              <a:gd name="adj1" fmla="val -54536"/>
              <a:gd name="adj2" fmla="val -18211"/>
              <a:gd name="adj3" fmla="val 16667"/>
            </a:avLst>
          </a:prstGeom>
          <a:noFill/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4844124A-EFB2-4492-95B2-65D380DF61F9}"/>
              </a:ext>
            </a:extLst>
          </p:cNvPr>
          <p:cNvSpPr txBox="1"/>
          <p:nvPr/>
        </p:nvSpPr>
        <p:spPr>
          <a:xfrm>
            <a:off x="2638050" y="5293238"/>
            <a:ext cx="47781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プログラム例を次のページに載せておくよ！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ミッションが難しいと感じた時は参考にしてね！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8DCEF155-ABDC-4194-A08F-CA3CF43A5BCD}"/>
              </a:ext>
            </a:extLst>
          </p:cNvPr>
          <p:cNvSpPr txBox="1"/>
          <p:nvPr/>
        </p:nvSpPr>
        <p:spPr>
          <a:xfrm>
            <a:off x="5647296" y="5836524"/>
            <a:ext cx="6467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さんこう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405C4F89-38D5-4DC1-9070-D388B490E95C}"/>
              </a:ext>
            </a:extLst>
          </p:cNvPr>
          <p:cNvSpPr txBox="1"/>
          <p:nvPr/>
        </p:nvSpPr>
        <p:spPr>
          <a:xfrm>
            <a:off x="4649593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C26890CF-AB8E-4D32-B5D0-BA2D1E2714DD}"/>
              </a:ext>
            </a:extLst>
          </p:cNvPr>
          <p:cNvSpPr txBox="1"/>
          <p:nvPr/>
        </p:nvSpPr>
        <p:spPr>
          <a:xfrm>
            <a:off x="3630380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れい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6CEA912D-73DB-4D4F-BDD6-34EAEA0545CD}"/>
              </a:ext>
            </a:extLst>
          </p:cNvPr>
          <p:cNvSpPr txBox="1"/>
          <p:nvPr/>
        </p:nvSpPr>
        <p:spPr>
          <a:xfrm>
            <a:off x="3752466" y="5836524"/>
            <a:ext cx="61666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82" name="図 81">
            <a:extLst>
              <a:ext uri="{FF2B5EF4-FFF2-40B4-BE49-F238E27FC236}">
                <a16:creationId xmlns:a16="http://schemas.microsoft.com/office/drawing/2014/main" id="{8E03DF4C-1F5B-42A9-90A4-D2AFA3B9A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60951" y="4984591"/>
            <a:ext cx="869691" cy="1473410"/>
          </a:xfrm>
          <a:prstGeom prst="rect">
            <a:avLst/>
          </a:prstGeom>
        </p:spPr>
      </p:pic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5E1D795D-459D-4849-A3E2-BA377C652C63}"/>
              </a:ext>
            </a:extLst>
          </p:cNvPr>
          <p:cNvSpPr txBox="1"/>
          <p:nvPr/>
        </p:nvSpPr>
        <p:spPr>
          <a:xfrm>
            <a:off x="5308345" y="5342323"/>
            <a:ext cx="30981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4" name="テキスト ボックス 83">
            <a:extLst>
              <a:ext uri="{FF2B5EF4-FFF2-40B4-BE49-F238E27FC236}">
                <a16:creationId xmlns:a16="http://schemas.microsoft.com/office/drawing/2014/main" id="{D37101F7-C64C-4C5A-BD93-56EEF896119F}"/>
              </a:ext>
            </a:extLst>
          </p:cNvPr>
          <p:cNvSpPr txBox="1"/>
          <p:nvPr/>
        </p:nvSpPr>
        <p:spPr>
          <a:xfrm>
            <a:off x="5249568" y="5836524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とき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235B0E0B-4CE2-4A5A-852F-877F3CC28389}"/>
              </a:ext>
            </a:extLst>
          </p:cNvPr>
          <p:cNvSpPr txBox="1"/>
          <p:nvPr/>
        </p:nvSpPr>
        <p:spPr>
          <a:xfrm>
            <a:off x="4018318" y="5342323"/>
            <a:ext cx="43929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つぎ</a:t>
            </a:r>
            <a:endParaRPr kumimoji="1" lang="ja-JP" altLang="en-US" sz="9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6050975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．クレーターでダイヤモンドを探そう</a:t>
            </a:r>
          </a:p>
        </p:txBody>
      </p: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3291705E-6954-482B-9F81-D40D8689E1C9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9" name="四角形: 角を丸くする 98">
              <a:extLst>
                <a:ext uri="{FF2B5EF4-FFF2-40B4-BE49-F238E27FC236}">
                  <a16:creationId xmlns:a16="http://schemas.microsoft.com/office/drawing/2014/main" id="{3B21DF85-F95C-4257-B5DF-5E1A66C4E0A8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17031DF4-FEDC-4755-B010-AACF8DD581A7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25350C42-84AF-469E-B1B4-65A132251AC3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24696BA-0A7F-4960-AF56-6CE34EC05323}"/>
              </a:ext>
            </a:extLst>
          </p:cNvPr>
          <p:cNvSpPr txBox="1"/>
          <p:nvPr/>
        </p:nvSpPr>
        <p:spPr>
          <a:xfrm>
            <a:off x="4471872" y="398752"/>
            <a:ext cx="507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177D2BF-E02E-40E9-B878-95705E8DA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73" y="1131286"/>
            <a:ext cx="7186283" cy="3375953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B68BF106-9021-47FF-857D-F6095DD0C3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8129" y="1131286"/>
            <a:ext cx="514082" cy="514082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A35D671C-836B-408B-9FDD-84943FBFECEE}"/>
              </a:ext>
            </a:extLst>
          </p:cNvPr>
          <p:cNvCxnSpPr>
            <a:cxnSpLocks/>
          </p:cNvCxnSpPr>
          <p:nvPr/>
        </p:nvCxnSpPr>
        <p:spPr>
          <a:xfrm>
            <a:off x="613101" y="1374074"/>
            <a:ext cx="27144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9B06178-0AA5-4B33-A4EF-BA1A1A21B36A}"/>
              </a:ext>
            </a:extLst>
          </p:cNvPr>
          <p:cNvSpPr txBox="1"/>
          <p:nvPr/>
        </p:nvSpPr>
        <p:spPr>
          <a:xfrm>
            <a:off x="2617266" y="1176918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28C287D-2745-415C-A7C7-C474D1D21198}"/>
              </a:ext>
            </a:extLst>
          </p:cNvPr>
          <p:cNvSpPr txBox="1"/>
          <p:nvPr/>
        </p:nvSpPr>
        <p:spPr>
          <a:xfrm>
            <a:off x="3122266" y="1178653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2AEC8256-7086-489F-9A91-6DE6C644CD6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98563" y="1773594"/>
            <a:ext cx="472343" cy="448726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B40A39B9-7A93-4407-8F60-8F7FF280E272}"/>
              </a:ext>
            </a:extLst>
          </p:cNvPr>
          <p:cNvSpPr/>
          <p:nvPr/>
        </p:nvSpPr>
        <p:spPr>
          <a:xfrm>
            <a:off x="1770077" y="1269251"/>
            <a:ext cx="847189" cy="243203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27AE2DCD-9E42-463D-9A72-7C10B8C3B5E6}"/>
              </a:ext>
            </a:extLst>
          </p:cNvPr>
          <p:cNvCxnSpPr>
            <a:cxnSpLocks/>
          </p:cNvCxnSpPr>
          <p:nvPr/>
        </p:nvCxnSpPr>
        <p:spPr>
          <a:xfrm>
            <a:off x="592211" y="1871464"/>
            <a:ext cx="39812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A2F17F-0156-4EF5-8519-B93F6FAF3586}"/>
              </a:ext>
            </a:extLst>
          </p:cNvPr>
          <p:cNvSpPr/>
          <p:nvPr/>
        </p:nvSpPr>
        <p:spPr>
          <a:xfrm>
            <a:off x="1103059" y="2170887"/>
            <a:ext cx="3099825" cy="85577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23844B0A-F5F4-494D-88B3-574C848CCBA0}"/>
              </a:ext>
            </a:extLst>
          </p:cNvPr>
          <p:cNvGrpSpPr/>
          <p:nvPr/>
        </p:nvGrpSpPr>
        <p:grpSpPr>
          <a:xfrm>
            <a:off x="1467249" y="4597882"/>
            <a:ext cx="5547431" cy="1280565"/>
            <a:chOff x="340447" y="4267586"/>
            <a:chExt cx="5547431" cy="1280565"/>
          </a:xfrm>
        </p:grpSpPr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5C7A239-E2F5-4371-A8A1-1FBF1A744515}"/>
                </a:ext>
              </a:extLst>
            </p:cNvPr>
            <p:cNvSpPr txBox="1"/>
            <p:nvPr/>
          </p:nvSpPr>
          <p:spPr>
            <a:xfrm>
              <a:off x="340447" y="4417072"/>
              <a:ext cx="554743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プレイヤー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　　　　　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diamond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」と半角小文字で入力する。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3C1AA05-3B85-4EA5-98B3-9002F873D47A}"/>
                </a:ext>
              </a:extLst>
            </p:cNvPr>
            <p:cNvSpPr txBox="1"/>
            <p:nvPr/>
          </p:nvSpPr>
          <p:spPr>
            <a:xfrm>
              <a:off x="5086780" y="4476942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1" name="図 20">
              <a:extLst>
                <a:ext uri="{FF2B5EF4-FFF2-40B4-BE49-F238E27FC236}">
                  <a16:creationId xmlns:a16="http://schemas.microsoft.com/office/drawing/2014/main" id="{585BDBF3-1E89-42FB-A7C4-D7F097D807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609825" y="4267586"/>
              <a:ext cx="2326034" cy="840130"/>
            </a:xfrm>
            <a:prstGeom prst="rect">
              <a:avLst/>
            </a:prstGeom>
          </p:spPr>
        </p:pic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0A24526-F70F-4A10-90E3-B782F4EB23D4}"/>
                </a:ext>
              </a:extLst>
            </p:cNvPr>
            <p:cNvSpPr txBox="1"/>
            <p:nvPr/>
          </p:nvSpPr>
          <p:spPr>
            <a:xfrm>
              <a:off x="2121131" y="5040871"/>
              <a:ext cx="11807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はんかくこもじ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3DBC8C55-57E3-41F3-85F2-46BF7CD95B74}"/>
                </a:ext>
              </a:extLst>
            </p:cNvPr>
            <p:cNvSpPr txBox="1"/>
            <p:nvPr/>
          </p:nvSpPr>
          <p:spPr>
            <a:xfrm>
              <a:off x="3241894" y="5042290"/>
              <a:ext cx="100295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にゅうりょく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FE132D6-B481-4E42-9AB3-67C8495E3710}"/>
              </a:ext>
            </a:extLst>
          </p:cNvPr>
          <p:cNvSpPr txBox="1"/>
          <p:nvPr/>
        </p:nvSpPr>
        <p:spPr>
          <a:xfrm>
            <a:off x="4988755" y="4607120"/>
            <a:ext cx="68173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5DDEF2E9-67C7-49A4-9856-09487500C0C4}"/>
              </a:ext>
            </a:extLst>
          </p:cNvPr>
          <p:cNvSpPr txBox="1"/>
          <p:nvPr/>
        </p:nvSpPr>
        <p:spPr>
          <a:xfrm>
            <a:off x="5417733" y="4600466"/>
            <a:ext cx="4723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600" dirty="0">
                <a:solidFill>
                  <a:schemeClr val="bg1"/>
                </a:solidFill>
              </a:rPr>
              <a:t>とき</a:t>
            </a:r>
          </a:p>
        </p:txBody>
      </p:sp>
      <p:sp>
        <p:nvSpPr>
          <p:cNvPr id="26" name="六角形 25">
            <a:extLst>
              <a:ext uri="{FF2B5EF4-FFF2-40B4-BE49-F238E27FC236}">
                <a16:creationId xmlns:a16="http://schemas.microsoft.com/office/drawing/2014/main" id="{03A4AEE4-A718-4665-BD3B-88F7D1C293AE}"/>
              </a:ext>
            </a:extLst>
          </p:cNvPr>
          <p:cNvSpPr/>
          <p:nvPr/>
        </p:nvSpPr>
        <p:spPr>
          <a:xfrm>
            <a:off x="1391232" y="1611594"/>
            <a:ext cx="5699464" cy="559292"/>
          </a:xfrm>
          <a:prstGeom prst="hexagon">
            <a:avLst>
              <a:gd name="adj" fmla="val 48389"/>
              <a:gd name="vf" fmla="val 11547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8657EBA2-C8D3-4DF6-992E-85741DF3FE38}"/>
              </a:ext>
            </a:extLst>
          </p:cNvPr>
          <p:cNvSpPr txBox="1"/>
          <p:nvPr/>
        </p:nvSpPr>
        <p:spPr>
          <a:xfrm>
            <a:off x="1492859" y="6013810"/>
            <a:ext cx="47566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ループ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674B323-AFFE-4E2A-9DBB-D3EB1BFCB1ED}"/>
              </a:ext>
            </a:extLst>
          </p:cNvPr>
          <p:cNvSpPr txBox="1"/>
          <p:nvPr/>
        </p:nvSpPr>
        <p:spPr>
          <a:xfrm>
            <a:off x="5332357" y="6083046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9" name="図 28">
            <a:extLst>
              <a:ext uri="{FF2B5EF4-FFF2-40B4-BE49-F238E27FC236}">
                <a16:creationId xmlns:a16="http://schemas.microsoft.com/office/drawing/2014/main" id="{13996C16-0C4D-44E0-AF79-B836BDCCBF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7158" y="5775458"/>
            <a:ext cx="2057578" cy="1089754"/>
          </a:xfrm>
          <a:prstGeom prst="rect">
            <a:avLst/>
          </a:prstGeom>
        </p:spPr>
      </p:pic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AF601466-3708-4304-BC43-E12D190DD2A9}"/>
              </a:ext>
            </a:extLst>
          </p:cNvPr>
          <p:cNvSpPr/>
          <p:nvPr/>
        </p:nvSpPr>
        <p:spPr>
          <a:xfrm>
            <a:off x="953220" y="3288280"/>
            <a:ext cx="2335264" cy="85577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019A7180-BDF8-467A-8B19-0B221D195CCD}"/>
              </a:ext>
            </a:extLst>
          </p:cNvPr>
          <p:cNvSpPr txBox="1"/>
          <p:nvPr/>
        </p:nvSpPr>
        <p:spPr>
          <a:xfrm>
            <a:off x="3651795" y="5822552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21597482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．クレーターでダイヤモンドを探そう</a:t>
            </a:r>
          </a:p>
        </p:txBody>
      </p: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3291705E-6954-482B-9F81-D40D8689E1C9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9" name="四角形: 角を丸くする 98">
              <a:extLst>
                <a:ext uri="{FF2B5EF4-FFF2-40B4-BE49-F238E27FC236}">
                  <a16:creationId xmlns:a16="http://schemas.microsoft.com/office/drawing/2014/main" id="{3B21DF85-F95C-4257-B5DF-5E1A66C4E0A8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17031DF4-FEDC-4755-B010-AACF8DD581A7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25350C42-84AF-469E-B1B4-65A132251AC3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24696BA-0A7F-4960-AF56-6CE34EC05323}"/>
              </a:ext>
            </a:extLst>
          </p:cNvPr>
          <p:cNvSpPr txBox="1"/>
          <p:nvPr/>
        </p:nvSpPr>
        <p:spPr>
          <a:xfrm>
            <a:off x="4471872" y="398752"/>
            <a:ext cx="507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177D2BF-E02E-40E9-B878-95705E8DA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73" y="1131286"/>
            <a:ext cx="7186283" cy="3375953"/>
          </a:xfrm>
          <a:prstGeom prst="rect">
            <a:avLst/>
          </a:prstGeom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A2F17F-0156-4EF5-8519-B93F6FAF3586}"/>
              </a:ext>
            </a:extLst>
          </p:cNvPr>
          <p:cNvSpPr/>
          <p:nvPr/>
        </p:nvSpPr>
        <p:spPr>
          <a:xfrm>
            <a:off x="1103059" y="2170887"/>
            <a:ext cx="3099825" cy="85577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AF601466-3708-4304-BC43-E12D190DD2A9}"/>
              </a:ext>
            </a:extLst>
          </p:cNvPr>
          <p:cNvSpPr/>
          <p:nvPr/>
        </p:nvSpPr>
        <p:spPr>
          <a:xfrm>
            <a:off x="953220" y="3288280"/>
            <a:ext cx="2335264" cy="85577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31" name="図 30">
            <a:extLst>
              <a:ext uri="{FF2B5EF4-FFF2-40B4-BE49-F238E27FC236}">
                <a16:creationId xmlns:a16="http://schemas.microsoft.com/office/drawing/2014/main" id="{244ACCDD-A325-4F43-B8BB-7F50E6C038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20100" y="1552165"/>
            <a:ext cx="460535" cy="448726"/>
          </a:xfrm>
          <a:prstGeom prst="rect">
            <a:avLst/>
          </a:prstGeom>
          <a:ln w="28575">
            <a:solidFill>
              <a:schemeClr val="accent5"/>
            </a:solidFill>
          </a:ln>
        </p:spPr>
      </p:pic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CB5089B1-FE4D-4E6F-A13B-60FBB850239D}"/>
              </a:ext>
            </a:extLst>
          </p:cNvPr>
          <p:cNvCxnSpPr>
            <a:cxnSpLocks/>
          </p:cNvCxnSpPr>
          <p:nvPr/>
        </p:nvCxnSpPr>
        <p:spPr>
          <a:xfrm>
            <a:off x="700300" y="1776528"/>
            <a:ext cx="65154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0398285A-62E5-4C65-B98F-745BA15E7500}"/>
              </a:ext>
            </a:extLst>
          </p:cNvPr>
          <p:cNvSpPr/>
          <p:nvPr/>
        </p:nvSpPr>
        <p:spPr>
          <a:xfrm>
            <a:off x="1621992" y="1691695"/>
            <a:ext cx="3793534" cy="397669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1" name="四角形: 角を丸くする 40">
            <a:extLst>
              <a:ext uri="{FF2B5EF4-FFF2-40B4-BE49-F238E27FC236}">
                <a16:creationId xmlns:a16="http://schemas.microsoft.com/office/drawing/2014/main" id="{0D21D588-586C-49FC-A8F8-1566BDA85177}"/>
              </a:ext>
            </a:extLst>
          </p:cNvPr>
          <p:cNvSpPr/>
          <p:nvPr/>
        </p:nvSpPr>
        <p:spPr>
          <a:xfrm>
            <a:off x="5881628" y="1659319"/>
            <a:ext cx="877848" cy="465558"/>
          </a:xfrm>
          <a:prstGeom prst="roundRect">
            <a:avLst>
              <a:gd name="adj" fmla="val 50000"/>
            </a:avLst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1967FAA5-6EBC-4446-87AD-D73C38DD19E6}"/>
              </a:ext>
            </a:extLst>
          </p:cNvPr>
          <p:cNvSpPr txBox="1"/>
          <p:nvPr/>
        </p:nvSpPr>
        <p:spPr>
          <a:xfrm>
            <a:off x="2617266" y="1176918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6CCB50AC-DA05-47A8-8A67-6F5BF0C3AAA4}"/>
              </a:ext>
            </a:extLst>
          </p:cNvPr>
          <p:cNvSpPr txBox="1"/>
          <p:nvPr/>
        </p:nvSpPr>
        <p:spPr>
          <a:xfrm>
            <a:off x="3122266" y="1178653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08F753AC-8264-46AA-AD8D-B8D8C1CC0888}"/>
              </a:ext>
            </a:extLst>
          </p:cNvPr>
          <p:cNvGrpSpPr/>
          <p:nvPr/>
        </p:nvGrpSpPr>
        <p:grpSpPr>
          <a:xfrm>
            <a:off x="1707666" y="4650723"/>
            <a:ext cx="5728668" cy="1368267"/>
            <a:chOff x="1284691" y="5111929"/>
            <a:chExt cx="5728668" cy="1368267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16848D66-A25C-4CF1-9614-99ABA4DCDAC8}"/>
                </a:ext>
              </a:extLst>
            </p:cNvPr>
            <p:cNvSpPr txBox="1"/>
            <p:nvPr/>
          </p:nvSpPr>
          <p:spPr>
            <a:xfrm>
              <a:off x="1284691" y="5111929"/>
              <a:ext cx="572866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論理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　　　　　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を選び、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▼を押して「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≠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」に変更し、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に入れる。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D048CA8-9FE6-4E6A-AED4-142747EB25F6}"/>
                </a:ext>
              </a:extLst>
            </p:cNvPr>
            <p:cNvSpPr txBox="1"/>
            <p:nvPr/>
          </p:nvSpPr>
          <p:spPr>
            <a:xfrm>
              <a:off x="1496153" y="5180882"/>
              <a:ext cx="6699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ろんり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F2A7ECF-A00A-4E24-A2C5-8F95ADD25260}"/>
                </a:ext>
              </a:extLst>
            </p:cNvPr>
            <p:cNvSpPr txBox="1"/>
            <p:nvPr/>
          </p:nvSpPr>
          <p:spPr>
            <a:xfrm>
              <a:off x="4427324" y="518436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0C9B571B-A2A5-43D4-8C44-BD4498A9293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24064" y="5589831"/>
              <a:ext cx="1681109" cy="890365"/>
            </a:xfrm>
            <a:prstGeom prst="rect">
              <a:avLst/>
            </a:prstGeom>
          </p:spPr>
        </p:pic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458CA35E-0ADC-499C-93C6-9E4ECED69B97}"/>
                </a:ext>
              </a:extLst>
            </p:cNvPr>
            <p:cNvSpPr txBox="1"/>
            <p:nvPr/>
          </p:nvSpPr>
          <p:spPr>
            <a:xfrm>
              <a:off x="5972376" y="5735526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1" name="図 50">
              <a:extLst>
                <a:ext uri="{FF2B5EF4-FFF2-40B4-BE49-F238E27FC236}">
                  <a16:creationId xmlns:a16="http://schemas.microsoft.com/office/drawing/2014/main" id="{CD7C0687-B67C-49E6-B8D2-E4E28F98A5E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56782" y="5277358"/>
              <a:ext cx="1585097" cy="396274"/>
            </a:xfrm>
            <a:prstGeom prst="rect">
              <a:avLst/>
            </a:prstGeom>
          </p:spPr>
        </p:pic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78782D4E-F4A9-4A8C-8437-06DADFAC0871}"/>
                </a:ext>
              </a:extLst>
            </p:cNvPr>
            <p:cNvSpPr txBox="1"/>
            <p:nvPr/>
          </p:nvSpPr>
          <p:spPr>
            <a:xfrm>
              <a:off x="3213717" y="5735525"/>
              <a:ext cx="77856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へんこう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BDF97AFE-FE27-4F4D-B127-A17340F9871A}"/>
                </a:ext>
              </a:extLst>
            </p:cNvPr>
            <p:cNvSpPr txBox="1"/>
            <p:nvPr/>
          </p:nvSpPr>
          <p:spPr>
            <a:xfrm>
              <a:off x="1674701" y="5728678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42248B97-8888-404D-97CD-7DCBC2915128}"/>
              </a:ext>
            </a:extLst>
          </p:cNvPr>
          <p:cNvSpPr txBox="1"/>
          <p:nvPr/>
        </p:nvSpPr>
        <p:spPr>
          <a:xfrm>
            <a:off x="5006417" y="5128625"/>
            <a:ext cx="40701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ぎ</a:t>
            </a:r>
          </a:p>
        </p:txBody>
      </p:sp>
    </p:spTree>
    <p:extLst>
      <p:ext uri="{BB962C8B-B14F-4D97-AF65-F5344CB8AC3E}">
        <p14:creationId xmlns:p14="http://schemas.microsoft.com/office/powerpoint/2010/main" val="1053186382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．クレーターでダイヤモンドを探そう</a:t>
            </a:r>
          </a:p>
        </p:txBody>
      </p: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3291705E-6954-482B-9F81-D40D8689E1C9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9" name="四角形: 角を丸くする 98">
              <a:extLst>
                <a:ext uri="{FF2B5EF4-FFF2-40B4-BE49-F238E27FC236}">
                  <a16:creationId xmlns:a16="http://schemas.microsoft.com/office/drawing/2014/main" id="{3B21DF85-F95C-4257-B5DF-5E1A66C4E0A8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17031DF4-FEDC-4755-B010-AACF8DD581A7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25350C42-84AF-469E-B1B4-65A132251AC3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24696BA-0A7F-4960-AF56-6CE34EC05323}"/>
              </a:ext>
            </a:extLst>
          </p:cNvPr>
          <p:cNvSpPr txBox="1"/>
          <p:nvPr/>
        </p:nvSpPr>
        <p:spPr>
          <a:xfrm>
            <a:off x="4471872" y="398752"/>
            <a:ext cx="507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177D2BF-E02E-40E9-B878-95705E8DA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73" y="1131286"/>
            <a:ext cx="7186283" cy="3375953"/>
          </a:xfrm>
          <a:prstGeom prst="rect">
            <a:avLst/>
          </a:prstGeom>
        </p:spPr>
      </p:pic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73A2F17F-0156-4EF5-8519-B93F6FAF3586}"/>
              </a:ext>
            </a:extLst>
          </p:cNvPr>
          <p:cNvSpPr/>
          <p:nvPr/>
        </p:nvSpPr>
        <p:spPr>
          <a:xfrm>
            <a:off x="1103059" y="2170887"/>
            <a:ext cx="3099825" cy="85577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AF601466-3708-4304-BC43-E12D190DD2A9}"/>
              </a:ext>
            </a:extLst>
          </p:cNvPr>
          <p:cNvSpPr/>
          <p:nvPr/>
        </p:nvSpPr>
        <p:spPr>
          <a:xfrm>
            <a:off x="953220" y="3288280"/>
            <a:ext cx="2335264" cy="85577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5F1A4D1-811D-4840-9888-A632BBDEA830}"/>
              </a:ext>
            </a:extLst>
          </p:cNvPr>
          <p:cNvSpPr txBox="1"/>
          <p:nvPr/>
        </p:nvSpPr>
        <p:spPr>
          <a:xfrm>
            <a:off x="2617266" y="1176918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2B71460-70C8-4D5A-8B94-9B831718894F}"/>
              </a:ext>
            </a:extLst>
          </p:cNvPr>
          <p:cNvSpPr txBox="1"/>
          <p:nvPr/>
        </p:nvSpPr>
        <p:spPr>
          <a:xfrm>
            <a:off x="3122266" y="1178653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pic>
        <p:nvPicPr>
          <p:cNvPr id="24" name="図 23">
            <a:extLst>
              <a:ext uri="{FF2B5EF4-FFF2-40B4-BE49-F238E27FC236}">
                <a16:creationId xmlns:a16="http://schemas.microsoft.com/office/drawing/2014/main" id="{5AB83827-BF56-4F8B-BA42-BCEE1E3B28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7739" y="104025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42E3E69A-9AFA-4EF1-8CDB-78C2D03C10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3733" y="1002942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E31CC0C-3C90-4D7A-A215-CE60475A7A48}"/>
              </a:ext>
            </a:extLst>
          </p:cNvPr>
          <p:cNvSpPr txBox="1"/>
          <p:nvPr/>
        </p:nvSpPr>
        <p:spPr>
          <a:xfrm>
            <a:off x="637585" y="4316718"/>
            <a:ext cx="8431669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「エージェント」から　　　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393696A-50BF-422A-8BE4-24F215D69A14}"/>
              </a:ext>
            </a:extLst>
          </p:cNvPr>
          <p:cNvSpPr txBox="1"/>
          <p:nvPr/>
        </p:nvSpPr>
        <p:spPr>
          <a:xfrm>
            <a:off x="6985423" y="441422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8" name="図 27">
            <a:extLst>
              <a:ext uri="{FF2B5EF4-FFF2-40B4-BE49-F238E27FC236}">
                <a16:creationId xmlns:a16="http://schemas.microsoft.com/office/drawing/2014/main" id="{D70408A7-D841-469C-BE48-07AE7B07DB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59227" y="4489223"/>
            <a:ext cx="3810330" cy="403895"/>
          </a:xfrm>
          <a:prstGeom prst="rect">
            <a:avLst/>
          </a:prstGeom>
        </p:spPr>
      </p:pic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9FFAC38-F793-4FDB-9377-4ECA2B96B79E}"/>
              </a:ext>
            </a:extLst>
          </p:cNvPr>
          <p:cNvSpPr txBox="1"/>
          <p:nvPr/>
        </p:nvSpPr>
        <p:spPr>
          <a:xfrm>
            <a:off x="618881" y="5436159"/>
            <a:ext cx="588942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「ブロック」から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種類を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ダイヤモンド鉱石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66E6F07-9897-4569-B8DB-A4AF68B36EAE}"/>
              </a:ext>
            </a:extLst>
          </p:cNvPr>
          <p:cNvSpPr txBox="1"/>
          <p:nvPr/>
        </p:nvSpPr>
        <p:spPr>
          <a:xfrm>
            <a:off x="3776368" y="6080589"/>
            <a:ext cx="70389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3A58D62C-4ECF-4FB2-99D8-7011E2FF11B9}"/>
              </a:ext>
            </a:extLst>
          </p:cNvPr>
          <p:cNvSpPr txBox="1"/>
          <p:nvPr/>
        </p:nvSpPr>
        <p:spPr>
          <a:xfrm>
            <a:off x="3784127" y="5506040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4DE7B267-F292-49B2-92E0-1DECA98A876F}"/>
              </a:ext>
            </a:extLst>
          </p:cNvPr>
          <p:cNvSpPr txBox="1"/>
          <p:nvPr/>
        </p:nvSpPr>
        <p:spPr>
          <a:xfrm>
            <a:off x="573048" y="6056726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5" name="図 44">
            <a:extLst>
              <a:ext uri="{FF2B5EF4-FFF2-40B4-BE49-F238E27FC236}">
                <a16:creationId xmlns:a16="http://schemas.microsoft.com/office/drawing/2014/main" id="{2D6E7C93-BB74-4BD4-AF50-CA894A6521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5081" y="5526347"/>
            <a:ext cx="922100" cy="533446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5CF250CD-AD85-4A1C-B871-7D7F7C62E2D7}"/>
              </a:ext>
            </a:extLst>
          </p:cNvPr>
          <p:cNvSpPr txBox="1"/>
          <p:nvPr/>
        </p:nvSpPr>
        <p:spPr>
          <a:xfrm>
            <a:off x="2851733" y="6080589"/>
            <a:ext cx="7414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こうせき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813BC7DF-7D11-4B25-9864-814AF3B2B5FE}"/>
              </a:ext>
            </a:extLst>
          </p:cNvPr>
          <p:cNvSpPr txBox="1"/>
          <p:nvPr/>
        </p:nvSpPr>
        <p:spPr>
          <a:xfrm>
            <a:off x="1488808" y="494294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140F5910-9877-404F-A8CA-AC61D43EA34E}"/>
              </a:ext>
            </a:extLst>
          </p:cNvPr>
          <p:cNvSpPr txBox="1"/>
          <p:nvPr/>
        </p:nvSpPr>
        <p:spPr>
          <a:xfrm>
            <a:off x="576161" y="4942947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9442D8CF-2A3F-4391-B44E-E3BA72C863C6}"/>
              </a:ext>
            </a:extLst>
          </p:cNvPr>
          <p:cNvSpPr txBox="1"/>
          <p:nvPr/>
        </p:nvSpPr>
        <p:spPr>
          <a:xfrm>
            <a:off x="2184389" y="4942947"/>
            <a:ext cx="7073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四角形: 角を丸くする 49">
            <a:extLst>
              <a:ext uri="{FF2B5EF4-FFF2-40B4-BE49-F238E27FC236}">
                <a16:creationId xmlns:a16="http://schemas.microsoft.com/office/drawing/2014/main" id="{A4132857-B0FE-4DBE-91A4-BF4AE6CB83E0}"/>
              </a:ext>
            </a:extLst>
          </p:cNvPr>
          <p:cNvSpPr/>
          <p:nvPr/>
        </p:nvSpPr>
        <p:spPr>
          <a:xfrm>
            <a:off x="3983518" y="1712520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1976B6DE-D886-4273-B20C-C6BCF5729572}"/>
              </a:ext>
            </a:extLst>
          </p:cNvPr>
          <p:cNvSpPr/>
          <p:nvPr/>
        </p:nvSpPr>
        <p:spPr>
          <a:xfrm>
            <a:off x="5870678" y="1640298"/>
            <a:ext cx="870437" cy="486925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24A37C86-8197-4F81-8267-7818EE082FBE}"/>
              </a:ext>
            </a:extLst>
          </p:cNvPr>
          <p:cNvSpPr txBox="1"/>
          <p:nvPr/>
        </p:nvSpPr>
        <p:spPr>
          <a:xfrm>
            <a:off x="3884667" y="168182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9FCE8C1-4F13-4873-8EEF-115B028E548A}"/>
              </a:ext>
            </a:extLst>
          </p:cNvPr>
          <p:cNvSpPr txBox="1"/>
          <p:nvPr/>
        </p:nvSpPr>
        <p:spPr>
          <a:xfrm>
            <a:off x="4507967" y="1681826"/>
            <a:ext cx="6451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181F3C86-AE00-47C3-B139-2B072FFEEA4F}"/>
              </a:ext>
            </a:extLst>
          </p:cNvPr>
          <p:cNvSpPr txBox="1"/>
          <p:nvPr/>
        </p:nvSpPr>
        <p:spPr>
          <a:xfrm>
            <a:off x="5336907" y="4466113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55" name="テキスト ボックス 54">
            <a:extLst>
              <a:ext uri="{FF2B5EF4-FFF2-40B4-BE49-F238E27FC236}">
                <a16:creationId xmlns:a16="http://schemas.microsoft.com/office/drawing/2014/main" id="{550FB365-1130-4FEE-B3B8-3D34471EB371}"/>
              </a:ext>
            </a:extLst>
          </p:cNvPr>
          <p:cNvSpPr txBox="1"/>
          <p:nvPr/>
        </p:nvSpPr>
        <p:spPr>
          <a:xfrm>
            <a:off x="5960207" y="4466113"/>
            <a:ext cx="6451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pic>
        <p:nvPicPr>
          <p:cNvPr id="58" name="図 57">
            <a:extLst>
              <a:ext uri="{FF2B5EF4-FFF2-40B4-BE49-F238E27FC236}">
                <a16:creationId xmlns:a16="http://schemas.microsoft.com/office/drawing/2014/main" id="{A83F6D2F-1C07-4970-BAD2-D07F616A92E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432821" y="5174814"/>
            <a:ext cx="2654736" cy="1249915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B6B936A1-D2CB-41C7-B466-FFFAA7F96684}"/>
              </a:ext>
            </a:extLst>
          </p:cNvPr>
          <p:cNvSpPr txBox="1"/>
          <p:nvPr/>
        </p:nvSpPr>
        <p:spPr>
          <a:xfrm>
            <a:off x="6234738" y="5518297"/>
            <a:ext cx="504436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00" dirty="0">
                <a:solidFill>
                  <a:schemeClr val="bg1"/>
                </a:solidFill>
              </a:rPr>
              <a:t>こうせき</a:t>
            </a:r>
          </a:p>
        </p:txBody>
      </p:sp>
    </p:spTree>
    <p:extLst>
      <p:ext uri="{BB962C8B-B14F-4D97-AF65-F5344CB8AC3E}">
        <p14:creationId xmlns:p14="http://schemas.microsoft.com/office/powerpoint/2010/main" val="1590706992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．クレーターでダイヤモンドを探そう</a:t>
            </a:r>
          </a:p>
        </p:txBody>
      </p: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3291705E-6954-482B-9F81-D40D8689E1C9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9" name="四角形: 角を丸くする 98">
              <a:extLst>
                <a:ext uri="{FF2B5EF4-FFF2-40B4-BE49-F238E27FC236}">
                  <a16:creationId xmlns:a16="http://schemas.microsoft.com/office/drawing/2014/main" id="{3B21DF85-F95C-4257-B5DF-5E1A66C4E0A8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17031DF4-FEDC-4755-B010-AACF8DD581A7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25350C42-84AF-469E-B1B4-65A132251AC3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24696BA-0A7F-4960-AF56-6CE34EC05323}"/>
              </a:ext>
            </a:extLst>
          </p:cNvPr>
          <p:cNvSpPr txBox="1"/>
          <p:nvPr/>
        </p:nvSpPr>
        <p:spPr>
          <a:xfrm>
            <a:off x="4471872" y="398752"/>
            <a:ext cx="507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177D2BF-E02E-40E9-B878-95705E8DA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73" y="1131286"/>
            <a:ext cx="7186283" cy="3375953"/>
          </a:xfrm>
          <a:prstGeom prst="rect">
            <a:avLst/>
          </a:prstGeom>
        </p:spPr>
      </p:pic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AF601466-3708-4304-BC43-E12D190DD2A9}"/>
              </a:ext>
            </a:extLst>
          </p:cNvPr>
          <p:cNvSpPr/>
          <p:nvPr/>
        </p:nvSpPr>
        <p:spPr>
          <a:xfrm>
            <a:off x="953220" y="3288280"/>
            <a:ext cx="2335264" cy="855770"/>
          </a:xfrm>
          <a:prstGeom prst="rect">
            <a:avLst/>
          </a:prstGeom>
          <a:solidFill>
            <a:schemeClr val="bg1">
              <a:alpha val="7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5F1A4D1-811D-4840-9888-A632BBDEA830}"/>
              </a:ext>
            </a:extLst>
          </p:cNvPr>
          <p:cNvSpPr txBox="1"/>
          <p:nvPr/>
        </p:nvSpPr>
        <p:spPr>
          <a:xfrm>
            <a:off x="2617266" y="1176918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2B71460-70C8-4D5A-8B94-9B831718894F}"/>
              </a:ext>
            </a:extLst>
          </p:cNvPr>
          <p:cNvSpPr txBox="1"/>
          <p:nvPr/>
        </p:nvSpPr>
        <p:spPr>
          <a:xfrm>
            <a:off x="3122266" y="1178653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42E3E69A-9AFA-4EF1-8CDB-78C2D03C1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733" y="1002942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24A37C86-8197-4F81-8267-7818EE082FBE}"/>
              </a:ext>
            </a:extLst>
          </p:cNvPr>
          <p:cNvSpPr txBox="1"/>
          <p:nvPr/>
        </p:nvSpPr>
        <p:spPr>
          <a:xfrm>
            <a:off x="3884667" y="168182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9FCE8C1-4F13-4873-8EEF-115B028E548A}"/>
              </a:ext>
            </a:extLst>
          </p:cNvPr>
          <p:cNvSpPr txBox="1"/>
          <p:nvPr/>
        </p:nvSpPr>
        <p:spPr>
          <a:xfrm>
            <a:off x="4507967" y="1681826"/>
            <a:ext cx="6451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9510AB6B-E56B-4EE4-8311-069B3DDAB52D}"/>
              </a:ext>
            </a:extLst>
          </p:cNvPr>
          <p:cNvSpPr txBox="1"/>
          <p:nvPr/>
        </p:nvSpPr>
        <p:spPr>
          <a:xfrm>
            <a:off x="546630" y="4631137"/>
            <a:ext cx="85973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を選び、向きを「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DAB7D14B-86DE-4449-A6BF-6000C94ADC9B}"/>
              </a:ext>
            </a:extLst>
          </p:cNvPr>
          <p:cNvSpPr txBox="1"/>
          <p:nvPr/>
        </p:nvSpPr>
        <p:spPr>
          <a:xfrm>
            <a:off x="5311008" y="470666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8" name="図 37">
            <a:extLst>
              <a:ext uri="{FF2B5EF4-FFF2-40B4-BE49-F238E27FC236}">
                <a16:creationId xmlns:a16="http://schemas.microsoft.com/office/drawing/2014/main" id="{52AAE9FB-2CB3-4240-AA32-35A8E8583C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0578" y="4712384"/>
            <a:ext cx="2324301" cy="541067"/>
          </a:xfrm>
          <a:prstGeom prst="rect">
            <a:avLst/>
          </a:prstGeom>
        </p:spPr>
      </p:pic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89E5B940-C8C2-4B3D-829B-C70974BB11D1}"/>
              </a:ext>
            </a:extLst>
          </p:cNvPr>
          <p:cNvSpPr txBox="1"/>
          <p:nvPr/>
        </p:nvSpPr>
        <p:spPr>
          <a:xfrm>
            <a:off x="527533" y="5328014"/>
            <a:ext cx="6958153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　　　　を選び、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D9EC35EF-8CF6-4CCB-96C2-CE945A04E86D}"/>
              </a:ext>
            </a:extLst>
          </p:cNvPr>
          <p:cNvSpPr txBox="1"/>
          <p:nvPr/>
        </p:nvSpPr>
        <p:spPr>
          <a:xfrm>
            <a:off x="6201970" y="540111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1" name="図 40">
            <a:extLst>
              <a:ext uri="{FF2B5EF4-FFF2-40B4-BE49-F238E27FC236}">
                <a16:creationId xmlns:a16="http://schemas.microsoft.com/office/drawing/2014/main" id="{F2820859-C993-4AFE-8CE9-FF1093BE70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6967" y="5402472"/>
            <a:ext cx="3132091" cy="579170"/>
          </a:xfrm>
          <a:prstGeom prst="rect">
            <a:avLst/>
          </a:prstGeom>
        </p:spPr>
      </p:pic>
      <p:pic>
        <p:nvPicPr>
          <p:cNvPr id="56" name="図 55">
            <a:extLst>
              <a:ext uri="{FF2B5EF4-FFF2-40B4-BE49-F238E27FC236}">
                <a16:creationId xmlns:a16="http://schemas.microsoft.com/office/drawing/2014/main" id="{0DBF3279-89AB-4BA2-B6F6-DDEC39C419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1784" y="2180905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57" name="直線矢印コネクタ 56">
            <a:extLst>
              <a:ext uri="{FF2B5EF4-FFF2-40B4-BE49-F238E27FC236}">
                <a16:creationId xmlns:a16="http://schemas.microsoft.com/office/drawing/2014/main" id="{49986846-98DE-432A-BE28-1B40C8C17905}"/>
              </a:ext>
            </a:extLst>
          </p:cNvPr>
          <p:cNvCxnSpPr>
            <a:cxnSpLocks/>
          </p:cNvCxnSpPr>
          <p:nvPr/>
        </p:nvCxnSpPr>
        <p:spPr>
          <a:xfrm>
            <a:off x="726097" y="2417077"/>
            <a:ext cx="386455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D2FF0545-80E6-4E92-B551-495BEA3D7AF4}"/>
              </a:ext>
            </a:extLst>
          </p:cNvPr>
          <p:cNvSpPr txBox="1"/>
          <p:nvPr/>
        </p:nvSpPr>
        <p:spPr>
          <a:xfrm>
            <a:off x="7584365" y="4706669"/>
            <a:ext cx="710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AB2E3AC-30CF-42D9-BE87-539DAF803C1C}"/>
              </a:ext>
            </a:extLst>
          </p:cNvPr>
          <p:cNvSpPr txBox="1"/>
          <p:nvPr/>
        </p:nvSpPr>
        <p:spPr>
          <a:xfrm>
            <a:off x="6879956" y="4706669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38BD8219-9C35-4E4C-A20C-8E284F3D01E0}"/>
              </a:ext>
            </a:extLst>
          </p:cNvPr>
          <p:cNvSpPr txBox="1"/>
          <p:nvPr/>
        </p:nvSpPr>
        <p:spPr>
          <a:xfrm>
            <a:off x="6049058" y="4706669"/>
            <a:ext cx="378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FC229C12-7069-4450-A4E5-3DCC79CEBF51}"/>
              </a:ext>
            </a:extLst>
          </p:cNvPr>
          <p:cNvSpPr/>
          <p:nvPr/>
        </p:nvSpPr>
        <p:spPr>
          <a:xfrm>
            <a:off x="1939827" y="2211960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四角形: 角を丸くする 63">
            <a:extLst>
              <a:ext uri="{FF2B5EF4-FFF2-40B4-BE49-F238E27FC236}">
                <a16:creationId xmlns:a16="http://schemas.microsoft.com/office/drawing/2014/main" id="{DD152236-BE7D-425B-B615-C18761F05513}"/>
              </a:ext>
            </a:extLst>
          </p:cNvPr>
          <p:cNvSpPr/>
          <p:nvPr/>
        </p:nvSpPr>
        <p:spPr>
          <a:xfrm>
            <a:off x="1939827" y="2629060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8E06D41-78EF-4F2A-91ED-E9F2D25C62BD}"/>
              </a:ext>
            </a:extLst>
          </p:cNvPr>
          <p:cNvSpPr txBox="1"/>
          <p:nvPr/>
        </p:nvSpPr>
        <p:spPr>
          <a:xfrm>
            <a:off x="2075507" y="5946123"/>
            <a:ext cx="710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D07378B9-6CF3-4A17-B059-31FF24EB213D}"/>
              </a:ext>
            </a:extLst>
          </p:cNvPr>
          <p:cNvSpPr txBox="1"/>
          <p:nvPr/>
        </p:nvSpPr>
        <p:spPr>
          <a:xfrm>
            <a:off x="1371098" y="5946123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1C79F841-A2B7-4806-B9FD-4851EB6DF322}"/>
              </a:ext>
            </a:extLst>
          </p:cNvPr>
          <p:cNvSpPr txBox="1"/>
          <p:nvPr/>
        </p:nvSpPr>
        <p:spPr>
          <a:xfrm>
            <a:off x="540200" y="5946123"/>
            <a:ext cx="378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4A4C1FE-333A-4DE3-ABEA-89D1841171E8}"/>
              </a:ext>
            </a:extLst>
          </p:cNvPr>
          <p:cNvSpPr txBox="1"/>
          <p:nvPr/>
        </p:nvSpPr>
        <p:spPr>
          <a:xfrm>
            <a:off x="1839335" y="2194811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C08A988F-3D0E-4BC4-9E6B-64B1AD17BBB2}"/>
              </a:ext>
            </a:extLst>
          </p:cNvPr>
          <p:cNvSpPr txBox="1"/>
          <p:nvPr/>
        </p:nvSpPr>
        <p:spPr>
          <a:xfrm>
            <a:off x="1850672" y="2592175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CA5077B-DD95-4452-8F3B-EC53CC9E1F57}"/>
              </a:ext>
            </a:extLst>
          </p:cNvPr>
          <p:cNvSpPr txBox="1"/>
          <p:nvPr/>
        </p:nvSpPr>
        <p:spPr>
          <a:xfrm>
            <a:off x="2562473" y="219552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1D2F5AE-D79A-4FDF-A067-D5994B1C190D}"/>
              </a:ext>
            </a:extLst>
          </p:cNvPr>
          <p:cNvSpPr txBox="1"/>
          <p:nvPr/>
        </p:nvSpPr>
        <p:spPr>
          <a:xfrm>
            <a:off x="3364638" y="2593650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146D6BAB-9B06-47A4-8FDA-90FE5D0B66EE}"/>
              </a:ext>
            </a:extLst>
          </p:cNvPr>
          <p:cNvSpPr txBox="1"/>
          <p:nvPr/>
        </p:nvSpPr>
        <p:spPr>
          <a:xfrm>
            <a:off x="3722504" y="4729713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73" name="テキスト ボックス 72">
            <a:extLst>
              <a:ext uri="{FF2B5EF4-FFF2-40B4-BE49-F238E27FC236}">
                <a16:creationId xmlns:a16="http://schemas.microsoft.com/office/drawing/2014/main" id="{2FB88D14-C11A-46AF-BC54-99F50F6E9208}"/>
              </a:ext>
            </a:extLst>
          </p:cNvPr>
          <p:cNvSpPr txBox="1"/>
          <p:nvPr/>
        </p:nvSpPr>
        <p:spPr>
          <a:xfrm>
            <a:off x="4445642" y="4730428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15B9BA71-931E-422F-B75A-775477987F15}"/>
              </a:ext>
            </a:extLst>
          </p:cNvPr>
          <p:cNvSpPr txBox="1"/>
          <p:nvPr/>
        </p:nvSpPr>
        <p:spPr>
          <a:xfrm>
            <a:off x="3708955" y="5454223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75" name="テキスト ボックス 74">
            <a:extLst>
              <a:ext uri="{FF2B5EF4-FFF2-40B4-BE49-F238E27FC236}">
                <a16:creationId xmlns:a16="http://schemas.microsoft.com/office/drawing/2014/main" id="{08E7C0AB-C7F8-4839-B9B7-2408EF6169A8}"/>
              </a:ext>
            </a:extLst>
          </p:cNvPr>
          <p:cNvSpPr txBox="1"/>
          <p:nvPr/>
        </p:nvSpPr>
        <p:spPr>
          <a:xfrm>
            <a:off x="5222921" y="5455698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</p:spTree>
    <p:extLst>
      <p:ext uri="{BB962C8B-B14F-4D97-AF65-F5344CB8AC3E}">
        <p14:creationId xmlns:p14="http://schemas.microsoft.com/office/powerpoint/2010/main" val="96993121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．クレーターでダイヤモンドを探そう</a:t>
            </a:r>
          </a:p>
        </p:txBody>
      </p:sp>
      <p:grpSp>
        <p:nvGrpSpPr>
          <p:cNvPr id="98" name="グループ化 97">
            <a:extLst>
              <a:ext uri="{FF2B5EF4-FFF2-40B4-BE49-F238E27FC236}">
                <a16:creationId xmlns:a16="http://schemas.microsoft.com/office/drawing/2014/main" id="{3291705E-6954-482B-9F81-D40D8689E1C9}"/>
              </a:ext>
            </a:extLst>
          </p:cNvPr>
          <p:cNvGrpSpPr/>
          <p:nvPr/>
        </p:nvGrpSpPr>
        <p:grpSpPr>
          <a:xfrm>
            <a:off x="8087557" y="286393"/>
            <a:ext cx="798137" cy="772176"/>
            <a:chOff x="8087557" y="286393"/>
            <a:chExt cx="798137" cy="772176"/>
          </a:xfrm>
        </p:grpSpPr>
        <p:sp>
          <p:nvSpPr>
            <p:cNvPr id="99" name="四角形: 角を丸くする 98">
              <a:extLst>
                <a:ext uri="{FF2B5EF4-FFF2-40B4-BE49-F238E27FC236}">
                  <a16:creationId xmlns:a16="http://schemas.microsoft.com/office/drawing/2014/main" id="{3B21DF85-F95C-4257-B5DF-5E1A66C4E0A8}"/>
                </a:ext>
              </a:extLst>
            </p:cNvPr>
            <p:cNvSpPr/>
            <p:nvPr/>
          </p:nvSpPr>
          <p:spPr>
            <a:xfrm>
              <a:off x="8087557" y="286393"/>
              <a:ext cx="798137" cy="772176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00" name="テキスト ボックス 99">
              <a:extLst>
                <a:ext uri="{FF2B5EF4-FFF2-40B4-BE49-F238E27FC236}">
                  <a16:creationId xmlns:a16="http://schemas.microsoft.com/office/drawing/2014/main" id="{17031DF4-FEDC-4755-B010-AACF8DD581A7}"/>
                </a:ext>
              </a:extLst>
            </p:cNvPr>
            <p:cNvSpPr txBox="1"/>
            <p:nvPr/>
          </p:nvSpPr>
          <p:spPr>
            <a:xfrm>
              <a:off x="8087826" y="286393"/>
              <a:ext cx="79759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ja-JP" altLang="en-US" sz="24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例</a:t>
              </a:r>
            </a:p>
          </p:txBody>
        </p:sp>
        <p:sp>
          <p:nvSpPr>
            <p:cNvPr id="101" name="テキスト ボックス 100">
              <a:extLst>
                <a:ext uri="{FF2B5EF4-FFF2-40B4-BE49-F238E27FC236}">
                  <a16:creationId xmlns:a16="http://schemas.microsoft.com/office/drawing/2014/main" id="{25350C42-84AF-469E-B1B4-65A132251AC3}"/>
                </a:ext>
              </a:extLst>
            </p:cNvPr>
            <p:cNvSpPr txBox="1"/>
            <p:nvPr/>
          </p:nvSpPr>
          <p:spPr>
            <a:xfrm>
              <a:off x="8219580" y="405119"/>
              <a:ext cx="534091" cy="2553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1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れい</a:t>
              </a:r>
            </a:p>
          </p:txBody>
        </p:sp>
      </p:grp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224696BA-0A7F-4960-AF56-6CE34EC05323}"/>
              </a:ext>
            </a:extLst>
          </p:cNvPr>
          <p:cNvSpPr txBox="1"/>
          <p:nvPr/>
        </p:nvSpPr>
        <p:spPr>
          <a:xfrm>
            <a:off x="4471872" y="398752"/>
            <a:ext cx="507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0177D2BF-E02E-40E9-B878-95705E8DA5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273" y="1131286"/>
            <a:ext cx="7186283" cy="3375953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5F1A4D1-811D-4840-9888-A632BBDEA830}"/>
              </a:ext>
            </a:extLst>
          </p:cNvPr>
          <p:cNvSpPr txBox="1"/>
          <p:nvPr/>
        </p:nvSpPr>
        <p:spPr>
          <a:xfrm>
            <a:off x="2617266" y="1176918"/>
            <a:ext cx="74098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にゅうりょく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2B71460-70C8-4D5A-8B94-9B831718894F}"/>
              </a:ext>
            </a:extLst>
          </p:cNvPr>
          <p:cNvSpPr txBox="1"/>
          <p:nvPr/>
        </p:nvSpPr>
        <p:spPr>
          <a:xfrm>
            <a:off x="3122266" y="1178653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とき</a:t>
            </a: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42E3E69A-9AFA-4EF1-8CDB-78C2D03C10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33733" y="1002942"/>
            <a:ext cx="466725" cy="457200"/>
          </a:xfrm>
          <a:prstGeom prst="rect">
            <a:avLst/>
          </a:prstGeom>
          <a:ln w="28575">
            <a:solidFill>
              <a:schemeClr val="accent2">
                <a:lumMod val="75000"/>
              </a:schemeClr>
            </a:solidFill>
          </a:ln>
        </p:spPr>
      </p:pic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24A37C86-8197-4F81-8267-7818EE082FBE}"/>
              </a:ext>
            </a:extLst>
          </p:cNvPr>
          <p:cNvSpPr txBox="1"/>
          <p:nvPr/>
        </p:nvSpPr>
        <p:spPr>
          <a:xfrm>
            <a:off x="3884667" y="168182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9FCE8C1-4F13-4873-8EEF-115B028E548A}"/>
              </a:ext>
            </a:extLst>
          </p:cNvPr>
          <p:cNvSpPr txBox="1"/>
          <p:nvPr/>
        </p:nvSpPr>
        <p:spPr>
          <a:xfrm>
            <a:off x="4507967" y="1681826"/>
            <a:ext cx="64518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かくにん</a:t>
            </a: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44A4C1FE-333A-4DE3-ABEA-89D1841171E8}"/>
              </a:ext>
            </a:extLst>
          </p:cNvPr>
          <p:cNvSpPr txBox="1"/>
          <p:nvPr/>
        </p:nvSpPr>
        <p:spPr>
          <a:xfrm>
            <a:off x="1847724" y="2194811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C08A988F-3D0E-4BC4-9E6B-64B1AD17BBB2}"/>
              </a:ext>
            </a:extLst>
          </p:cNvPr>
          <p:cNvSpPr txBox="1"/>
          <p:nvPr/>
        </p:nvSpPr>
        <p:spPr>
          <a:xfrm>
            <a:off x="1850672" y="2592175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5CA5077B-DD95-4452-8F3B-EC53CC9E1F57}"/>
              </a:ext>
            </a:extLst>
          </p:cNvPr>
          <p:cNvSpPr txBox="1"/>
          <p:nvPr/>
        </p:nvSpPr>
        <p:spPr>
          <a:xfrm>
            <a:off x="2562473" y="219552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61D2F5AE-D79A-4FDF-A067-D5994B1C190D}"/>
              </a:ext>
            </a:extLst>
          </p:cNvPr>
          <p:cNvSpPr txBox="1"/>
          <p:nvPr/>
        </p:nvSpPr>
        <p:spPr>
          <a:xfrm>
            <a:off x="3364638" y="2593650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いどう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301B7D1-D122-41B7-BD17-4F343746470D}"/>
              </a:ext>
            </a:extLst>
          </p:cNvPr>
          <p:cNvSpPr txBox="1"/>
          <p:nvPr/>
        </p:nvSpPr>
        <p:spPr>
          <a:xfrm>
            <a:off x="546630" y="4622748"/>
            <a:ext cx="8597370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　を選び、向きを「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」に変更する。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F0F93C82-FB0E-42D9-8EE5-49AA1D87CBAB}"/>
              </a:ext>
            </a:extLst>
          </p:cNvPr>
          <p:cNvSpPr txBox="1"/>
          <p:nvPr/>
        </p:nvSpPr>
        <p:spPr>
          <a:xfrm>
            <a:off x="5311008" y="468940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44" name="図 43">
            <a:extLst>
              <a:ext uri="{FF2B5EF4-FFF2-40B4-BE49-F238E27FC236}">
                <a16:creationId xmlns:a16="http://schemas.microsoft.com/office/drawing/2014/main" id="{FF124721-B704-4CAB-8162-336D601E75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40578" y="4730629"/>
            <a:ext cx="2324301" cy="541067"/>
          </a:xfrm>
          <a:prstGeom prst="rect">
            <a:avLst/>
          </a:prstGeom>
        </p:spPr>
      </p:pic>
      <p:pic>
        <p:nvPicPr>
          <p:cNvPr id="45" name="図 44">
            <a:extLst>
              <a:ext uri="{FF2B5EF4-FFF2-40B4-BE49-F238E27FC236}">
                <a16:creationId xmlns:a16="http://schemas.microsoft.com/office/drawing/2014/main" id="{29A68937-72D1-4D30-A030-F1CB44435B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784" y="3299980"/>
            <a:ext cx="494313" cy="472343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3D557642-DF71-4F19-9CD0-6673C87B8F66}"/>
              </a:ext>
            </a:extLst>
          </p:cNvPr>
          <p:cNvCxnSpPr>
            <a:cxnSpLocks/>
          </p:cNvCxnSpPr>
          <p:nvPr/>
        </p:nvCxnSpPr>
        <p:spPr>
          <a:xfrm>
            <a:off x="726097" y="3536152"/>
            <a:ext cx="354119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9BD0C1D0-EA7A-41C5-8306-AB302B9CD201}"/>
              </a:ext>
            </a:extLst>
          </p:cNvPr>
          <p:cNvSpPr txBox="1"/>
          <p:nvPr/>
        </p:nvSpPr>
        <p:spPr>
          <a:xfrm>
            <a:off x="7584365" y="4689402"/>
            <a:ext cx="7102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へんこう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67A18DF-0D17-4836-908A-71698BA0B03B}"/>
              </a:ext>
            </a:extLst>
          </p:cNvPr>
          <p:cNvSpPr txBox="1"/>
          <p:nvPr/>
        </p:nvSpPr>
        <p:spPr>
          <a:xfrm>
            <a:off x="6879956" y="4689402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BBFA81D0-C736-4F70-88DC-4ECF4B4545A4}"/>
              </a:ext>
            </a:extLst>
          </p:cNvPr>
          <p:cNvSpPr txBox="1"/>
          <p:nvPr/>
        </p:nvSpPr>
        <p:spPr>
          <a:xfrm>
            <a:off x="6049058" y="4689402"/>
            <a:ext cx="3783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698E714F-4816-4DFD-BFB7-E9CE34FBE38F}"/>
              </a:ext>
            </a:extLst>
          </p:cNvPr>
          <p:cNvSpPr txBox="1"/>
          <p:nvPr/>
        </p:nvSpPr>
        <p:spPr>
          <a:xfrm>
            <a:off x="533909" y="5337017"/>
            <a:ext cx="5757761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エージェント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」から　　　　　　　　　を選ぶ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08DA29F3-165C-48AA-AE48-CF60B054A6A6}"/>
              </a:ext>
            </a:extLst>
          </p:cNvPr>
          <p:cNvSpPr txBox="1"/>
          <p:nvPr/>
        </p:nvSpPr>
        <p:spPr>
          <a:xfrm>
            <a:off x="5058589" y="5409408"/>
            <a:ext cx="5408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えら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54" name="図 53">
            <a:extLst>
              <a:ext uri="{FF2B5EF4-FFF2-40B4-BE49-F238E27FC236}">
                <a16:creationId xmlns:a16="http://schemas.microsoft.com/office/drawing/2014/main" id="{4D179CB0-022D-4567-BCEC-ED2A8FEC0A1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40578" y="5418264"/>
            <a:ext cx="1905165" cy="579170"/>
          </a:xfrm>
          <a:prstGeom prst="rect">
            <a:avLst/>
          </a:prstGeom>
        </p:spPr>
      </p:pic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290BC075-3C29-45E8-A781-D9C964AD42D2}"/>
              </a:ext>
            </a:extLst>
          </p:cNvPr>
          <p:cNvSpPr/>
          <p:nvPr/>
        </p:nvSpPr>
        <p:spPr>
          <a:xfrm>
            <a:off x="1799264" y="3299980"/>
            <a:ext cx="466102" cy="343119"/>
          </a:xfrm>
          <a:prstGeom prst="roundRect">
            <a:avLst>
              <a:gd name="adj" fmla="val 24127"/>
            </a:avLst>
          </a:prstGeom>
          <a:noFill/>
          <a:ln w="28575">
            <a:solidFill>
              <a:srgbClr val="FFC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58" name="グループ化 57">
            <a:extLst>
              <a:ext uri="{FF2B5EF4-FFF2-40B4-BE49-F238E27FC236}">
                <a16:creationId xmlns:a16="http://schemas.microsoft.com/office/drawing/2014/main" id="{467EFE20-187F-4265-8DDD-9FF644828DB3}"/>
              </a:ext>
            </a:extLst>
          </p:cNvPr>
          <p:cNvGrpSpPr/>
          <p:nvPr/>
        </p:nvGrpSpPr>
        <p:grpSpPr>
          <a:xfrm>
            <a:off x="7302274" y="5426218"/>
            <a:ext cx="1215452" cy="1215452"/>
            <a:chOff x="5638108" y="5543188"/>
            <a:chExt cx="1215452" cy="1215452"/>
          </a:xfrm>
        </p:grpSpPr>
        <p:sp>
          <p:nvSpPr>
            <p:cNvPr id="59" name="楕円 58">
              <a:extLst>
                <a:ext uri="{FF2B5EF4-FFF2-40B4-BE49-F238E27FC236}">
                  <a16:creationId xmlns:a16="http://schemas.microsoft.com/office/drawing/2014/main" id="{00405570-CC43-463A-AC07-E96B239B2A62}"/>
                </a:ext>
              </a:extLst>
            </p:cNvPr>
            <p:cNvSpPr/>
            <p:nvPr/>
          </p:nvSpPr>
          <p:spPr>
            <a:xfrm>
              <a:off x="5638108" y="5543188"/>
              <a:ext cx="1215452" cy="1215452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rgbClr val="FFC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 dirty="0">
                <a:solidFill>
                  <a:srgbClr val="FF0000"/>
                </a:solidFill>
              </a:endParaRPr>
            </a:p>
          </p:txBody>
        </p:sp>
        <p:pic>
          <p:nvPicPr>
            <p:cNvPr id="76" name="図 75">
              <a:extLst>
                <a:ext uri="{FF2B5EF4-FFF2-40B4-BE49-F238E27FC236}">
                  <a16:creationId xmlns:a16="http://schemas.microsoft.com/office/drawing/2014/main" id="{B569C57E-1FD5-4D23-9464-E09C2C32F8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938259" y="5686636"/>
              <a:ext cx="613737" cy="572336"/>
            </a:xfrm>
            <a:prstGeom prst="rect">
              <a:avLst/>
            </a:prstGeom>
          </p:spPr>
        </p:pic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E63BBB29-8249-4464-8DEF-96FA2F8318DB}"/>
                </a:ext>
              </a:extLst>
            </p:cNvPr>
            <p:cNvSpPr txBox="1"/>
            <p:nvPr/>
          </p:nvSpPr>
          <p:spPr>
            <a:xfrm>
              <a:off x="5849364" y="6204182"/>
              <a:ext cx="7915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1600" b="1" i="0" dirty="0">
                  <a:solidFill>
                    <a:srgbClr val="79AE02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再生</a:t>
              </a:r>
              <a:endParaRPr kumimoji="1" lang="ja-JP" altLang="en-US" sz="1600" b="1" dirty="0">
                <a:solidFill>
                  <a:srgbClr val="79AE02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E243140D-267D-43DC-8823-FD5DF7C67A13}"/>
                </a:ext>
              </a:extLst>
            </p:cNvPr>
            <p:cNvSpPr txBox="1"/>
            <p:nvPr/>
          </p:nvSpPr>
          <p:spPr>
            <a:xfrm>
              <a:off x="5883336" y="6258972"/>
              <a:ext cx="70389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79AE02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さいせい</a:t>
              </a:r>
            </a:p>
          </p:txBody>
        </p:sp>
      </p:grpSp>
      <p:sp>
        <p:nvSpPr>
          <p:cNvPr id="79" name="テキスト ボックス 78">
            <a:extLst>
              <a:ext uri="{FF2B5EF4-FFF2-40B4-BE49-F238E27FC236}">
                <a16:creationId xmlns:a16="http://schemas.microsoft.com/office/drawing/2014/main" id="{A15B9D68-DBF0-4F08-A18D-1D55250BBDA7}"/>
              </a:ext>
            </a:extLst>
          </p:cNvPr>
          <p:cNvSpPr txBox="1"/>
          <p:nvPr/>
        </p:nvSpPr>
        <p:spPr>
          <a:xfrm>
            <a:off x="1711541" y="3280691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した</a:t>
            </a:r>
          </a:p>
        </p:txBody>
      </p: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C4EB5F81-EB8B-47B2-9DAF-A29F540E80FE}"/>
              </a:ext>
            </a:extLst>
          </p:cNvPr>
          <p:cNvSpPr txBox="1"/>
          <p:nvPr/>
        </p:nvSpPr>
        <p:spPr>
          <a:xfrm>
            <a:off x="2426290" y="3281406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6CF98366-629E-4C71-A56C-CB3F4A05D041}"/>
              </a:ext>
            </a:extLst>
          </p:cNvPr>
          <p:cNvSpPr txBox="1"/>
          <p:nvPr/>
        </p:nvSpPr>
        <p:spPr>
          <a:xfrm>
            <a:off x="3727280" y="4734853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まえ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1ECE88DC-CCA5-4939-B60E-3935130DAA6C}"/>
              </a:ext>
            </a:extLst>
          </p:cNvPr>
          <p:cNvSpPr txBox="1"/>
          <p:nvPr/>
        </p:nvSpPr>
        <p:spPr>
          <a:xfrm>
            <a:off x="4442029" y="4735568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はかい</a:t>
            </a:r>
          </a:p>
        </p:txBody>
      </p:sp>
      <p:sp>
        <p:nvSpPr>
          <p:cNvPr id="83" name="テキスト ボックス 82">
            <a:extLst>
              <a:ext uri="{FF2B5EF4-FFF2-40B4-BE49-F238E27FC236}">
                <a16:creationId xmlns:a16="http://schemas.microsoft.com/office/drawing/2014/main" id="{151ECDD3-E6A5-4DD6-81A4-9C2873FB326C}"/>
              </a:ext>
            </a:extLst>
          </p:cNvPr>
          <p:cNvSpPr txBox="1"/>
          <p:nvPr/>
        </p:nvSpPr>
        <p:spPr>
          <a:xfrm>
            <a:off x="3656988" y="5455574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すべ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06666522-33B2-4106-A183-8C3A6D323864}"/>
              </a:ext>
            </a:extLst>
          </p:cNvPr>
          <p:cNvSpPr txBox="1"/>
          <p:nvPr/>
        </p:nvSpPr>
        <p:spPr>
          <a:xfrm>
            <a:off x="1653497" y="3704371"/>
            <a:ext cx="472343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700" dirty="0">
                <a:solidFill>
                  <a:schemeClr val="bg1"/>
                </a:solidFill>
              </a:rPr>
              <a:t>すべ</a:t>
            </a:r>
          </a:p>
        </p:txBody>
      </p:sp>
    </p:spTree>
    <p:extLst>
      <p:ext uri="{BB962C8B-B14F-4D97-AF65-F5344CB8AC3E}">
        <p14:creationId xmlns:p14="http://schemas.microsoft.com/office/powerpoint/2010/main" val="799106441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．クレーターでダイヤモンドを探そう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F03C020-1702-4DAE-BE2E-021BF01B357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4734" y="2206161"/>
            <a:ext cx="7117747" cy="459386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758E05A-D4F6-4B4F-85C7-4FE76D00C180}"/>
              </a:ext>
            </a:extLst>
          </p:cNvPr>
          <p:cNvSpPr txBox="1"/>
          <p:nvPr/>
        </p:nvSpPr>
        <p:spPr>
          <a:xfrm>
            <a:off x="725198" y="1010988"/>
            <a:ext cx="7695272" cy="1131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T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キーを押してチャット画面を開きます。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kumimoji="1"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diamond</a:t>
            </a:r>
            <a:r>
              <a:rPr kumimoji="1"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」とコマンドを入力して、矢印ボタンを押します。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040EDD2-DF72-456F-83F9-A20A84104249}"/>
              </a:ext>
            </a:extLst>
          </p:cNvPr>
          <p:cNvSpPr txBox="1"/>
          <p:nvPr/>
        </p:nvSpPr>
        <p:spPr>
          <a:xfrm>
            <a:off x="3799470" y="1079358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ひら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A5B6E5E5-EB51-4139-87BD-E02C7D369C29}"/>
              </a:ext>
            </a:extLst>
          </p:cNvPr>
          <p:cNvSpPr txBox="1"/>
          <p:nvPr/>
        </p:nvSpPr>
        <p:spPr>
          <a:xfrm>
            <a:off x="3143313" y="1079359"/>
            <a:ext cx="6275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E90598C9-0E55-4F8C-B606-7CC1DA79CB07}"/>
              </a:ext>
            </a:extLst>
          </p:cNvPr>
          <p:cNvSpPr txBox="1"/>
          <p:nvPr/>
        </p:nvSpPr>
        <p:spPr>
          <a:xfrm>
            <a:off x="1588122" y="1079359"/>
            <a:ext cx="346134" cy="246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D909BB63-0EC9-47C6-B5BF-78C632C57909}"/>
              </a:ext>
            </a:extLst>
          </p:cNvPr>
          <p:cNvSpPr/>
          <p:nvPr/>
        </p:nvSpPr>
        <p:spPr>
          <a:xfrm>
            <a:off x="2143541" y="6347533"/>
            <a:ext cx="5002983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6CBE3AC0-E5E1-446D-8433-1A0893793A4A}"/>
              </a:ext>
            </a:extLst>
          </p:cNvPr>
          <p:cNvSpPr/>
          <p:nvPr/>
        </p:nvSpPr>
        <p:spPr>
          <a:xfrm>
            <a:off x="7208668" y="6347533"/>
            <a:ext cx="866558" cy="460626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吹き出し: 角を丸めた四角形 12">
            <a:extLst>
              <a:ext uri="{FF2B5EF4-FFF2-40B4-BE49-F238E27FC236}">
                <a16:creationId xmlns:a16="http://schemas.microsoft.com/office/drawing/2014/main" id="{EA489C69-41E1-4F7F-9B3B-92C70980ED25}"/>
              </a:ext>
            </a:extLst>
          </p:cNvPr>
          <p:cNvSpPr/>
          <p:nvPr/>
        </p:nvSpPr>
        <p:spPr>
          <a:xfrm>
            <a:off x="2266606" y="5682644"/>
            <a:ext cx="1946476" cy="581187"/>
          </a:xfrm>
          <a:prstGeom prst="wedgeRoundRectCallout">
            <a:avLst>
              <a:gd name="adj1" fmla="val -26364"/>
              <a:gd name="adj2" fmla="val 85321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F8ED5B8-D3F0-4E73-88A9-3B7AFBA07F18}"/>
              </a:ext>
            </a:extLst>
          </p:cNvPr>
          <p:cNvSpPr txBox="1"/>
          <p:nvPr/>
        </p:nvSpPr>
        <p:spPr>
          <a:xfrm>
            <a:off x="2289964" y="5676170"/>
            <a:ext cx="19464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diamond</a:t>
            </a:r>
            <a:r>
              <a: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ja-JP" altLang="en-US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と入力</a:t>
            </a:r>
            <a:endParaRPr kumimoji="1" lang="en-US" altLang="ja-JP" sz="16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5065ADC1-B6D0-4AF4-B775-ADFFBCA9DF99}"/>
              </a:ext>
            </a:extLst>
          </p:cNvPr>
          <p:cNvSpPr txBox="1"/>
          <p:nvPr/>
        </p:nvSpPr>
        <p:spPr>
          <a:xfrm>
            <a:off x="3343077" y="1627237"/>
            <a:ext cx="9683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72187B00-8ADC-4AD1-912A-0F947917AC27}"/>
              </a:ext>
            </a:extLst>
          </p:cNvPr>
          <p:cNvSpPr txBox="1"/>
          <p:nvPr/>
        </p:nvSpPr>
        <p:spPr>
          <a:xfrm>
            <a:off x="4625708" y="1635026"/>
            <a:ext cx="7089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1BA3FC3D-9109-46D5-9C3B-452955627AA1}"/>
              </a:ext>
            </a:extLst>
          </p:cNvPr>
          <p:cNvSpPr txBox="1"/>
          <p:nvPr/>
        </p:nvSpPr>
        <p:spPr>
          <a:xfrm>
            <a:off x="6100444" y="1635027"/>
            <a:ext cx="2640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D49D434-6892-4C03-9AF9-50E796CBF7E9}"/>
              </a:ext>
            </a:extLst>
          </p:cNvPr>
          <p:cNvSpPr txBox="1"/>
          <p:nvPr/>
        </p:nvSpPr>
        <p:spPr>
          <a:xfrm>
            <a:off x="3291495" y="5760489"/>
            <a:ext cx="9683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にゅうりょく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916EB3A-3701-407D-BFC2-1F51074D454C}"/>
              </a:ext>
            </a:extLst>
          </p:cNvPr>
          <p:cNvSpPr txBox="1"/>
          <p:nvPr/>
        </p:nvSpPr>
        <p:spPr>
          <a:xfrm>
            <a:off x="4471872" y="398752"/>
            <a:ext cx="507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</p:spTree>
    <p:extLst>
      <p:ext uri="{BB962C8B-B14F-4D97-AF65-F5344CB8AC3E}">
        <p14:creationId xmlns:p14="http://schemas.microsoft.com/office/powerpoint/2010/main" val="57215734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5</a:t>
            </a:r>
            <a:r>
              <a:rPr lang="ja-JP" altLang="en-US" dirty="0"/>
              <a:t>．クレーターでダイヤモンドを探そう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1F48AE4-257A-4D81-A856-CC656154A3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050782" y="1799057"/>
            <a:ext cx="7042434" cy="4545257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C2DC9FCC-AA33-413B-865E-3D7F08E90DFE}"/>
              </a:ext>
            </a:extLst>
          </p:cNvPr>
          <p:cNvSpPr txBox="1"/>
          <p:nvPr/>
        </p:nvSpPr>
        <p:spPr>
          <a:xfrm>
            <a:off x="725198" y="1010988"/>
            <a:ext cx="769527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ダイヤモンドを発見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しました！頑張った点を先生に伝えましょう！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19DC8A3-5FD6-429B-9123-81C28F42A144}"/>
              </a:ext>
            </a:extLst>
          </p:cNvPr>
          <p:cNvSpPr txBox="1"/>
          <p:nvPr/>
        </p:nvSpPr>
        <p:spPr>
          <a:xfrm>
            <a:off x="3858917" y="1097345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がんば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A0122A0C-10A9-41EB-85B4-736CDAE3FAA3}"/>
              </a:ext>
            </a:extLst>
          </p:cNvPr>
          <p:cNvSpPr txBox="1"/>
          <p:nvPr/>
        </p:nvSpPr>
        <p:spPr>
          <a:xfrm>
            <a:off x="4787311" y="1106223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E8983BEF-B717-4B9A-9164-B48921794A61}"/>
              </a:ext>
            </a:extLst>
          </p:cNvPr>
          <p:cNvSpPr txBox="1"/>
          <p:nvPr/>
        </p:nvSpPr>
        <p:spPr>
          <a:xfrm>
            <a:off x="5233967" y="1106223"/>
            <a:ext cx="7192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せんせい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BA4AC41D-D809-445D-B990-E9B235F02820}"/>
              </a:ext>
            </a:extLst>
          </p:cNvPr>
          <p:cNvSpPr txBox="1"/>
          <p:nvPr/>
        </p:nvSpPr>
        <p:spPr>
          <a:xfrm>
            <a:off x="5935502" y="1097345"/>
            <a:ext cx="499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つた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FA433BAA-C4D7-416A-A1F3-05DDB980EA49}"/>
              </a:ext>
            </a:extLst>
          </p:cNvPr>
          <p:cNvSpPr txBox="1"/>
          <p:nvPr/>
        </p:nvSpPr>
        <p:spPr>
          <a:xfrm>
            <a:off x="2311710" y="1087393"/>
            <a:ext cx="7192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はっけん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EB193CE2-42D1-46E8-89A9-1DB1F5B6F9EB}"/>
              </a:ext>
            </a:extLst>
          </p:cNvPr>
          <p:cNvSpPr txBox="1"/>
          <p:nvPr/>
        </p:nvSpPr>
        <p:spPr>
          <a:xfrm>
            <a:off x="4471872" y="398752"/>
            <a:ext cx="5074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さが</a:t>
            </a:r>
          </a:p>
        </p:txBody>
      </p:sp>
    </p:spTree>
    <p:extLst>
      <p:ext uri="{BB962C8B-B14F-4D97-AF65-F5344CB8AC3E}">
        <p14:creationId xmlns:p14="http://schemas.microsoft.com/office/powerpoint/2010/main" val="36944292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課題の終了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639192" y="1406171"/>
            <a:ext cx="843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C602437-FB42-453D-91BE-61BC8965D1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5895" y="4434781"/>
            <a:ext cx="2659491" cy="2694951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163985ED-B7C1-440B-9BFA-927D0E77D886}"/>
              </a:ext>
            </a:extLst>
          </p:cNvPr>
          <p:cNvSpPr txBox="1"/>
          <p:nvPr/>
        </p:nvSpPr>
        <p:spPr>
          <a:xfrm>
            <a:off x="1830278" y="1406170"/>
            <a:ext cx="9928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</p:spTree>
    <p:extLst>
      <p:ext uri="{BB962C8B-B14F-4D97-AF65-F5344CB8AC3E}">
        <p14:creationId xmlns:p14="http://schemas.microsoft.com/office/powerpoint/2010/main" val="88532958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3513E87-365D-4BC5-BFC4-EA7432BBC1AA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43D6B741-EED1-46BF-A9B6-694A1ED1C9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733627" y="1620164"/>
            <a:ext cx="7676745" cy="4954648"/>
          </a:xfrm>
          <a:prstGeom prst="rect">
            <a:avLst/>
          </a:prstGeo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50630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Esc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キーを押し、「セーブして終了」ボタンを押します。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1524483" y="1011783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5159895" y="1011783"/>
            <a:ext cx="40337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3355506" y="1011783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1398429" y="3648722"/>
            <a:ext cx="2481113" cy="26751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98158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72B120EE-5A00-4D2C-B7E6-246AC3229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464" y="1871245"/>
            <a:ext cx="4656596" cy="382247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課題の終了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64370D4A-8469-4C8E-8FD5-C3A083A8BA30}"/>
              </a:ext>
            </a:extLst>
          </p:cNvPr>
          <p:cNvSpPr txBox="1"/>
          <p:nvPr/>
        </p:nvSpPr>
        <p:spPr>
          <a:xfrm>
            <a:off x="1263342" y="392129"/>
            <a:ext cx="97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しゅうりょう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66547B5-5BF3-41E2-80D7-9269AC973E42}"/>
              </a:ext>
            </a:extLst>
          </p:cNvPr>
          <p:cNvSpPr txBox="1"/>
          <p:nvPr/>
        </p:nvSpPr>
        <p:spPr>
          <a:xfrm>
            <a:off x="428625" y="977634"/>
            <a:ext cx="7339336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もう一度「セーブして終了」ボタンを押すと、課題が終了します。</a:t>
            </a:r>
            <a:endParaRPr kumimoji="1" lang="ja-JP" altLang="en-US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DEDD1C4C-9E62-41C2-9082-A02051553F26}"/>
              </a:ext>
            </a:extLst>
          </p:cNvPr>
          <p:cNvSpPr txBox="1"/>
          <p:nvPr/>
        </p:nvSpPr>
        <p:spPr>
          <a:xfrm>
            <a:off x="4346198" y="1027476"/>
            <a:ext cx="39498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6A0103EF-0467-4A36-87CD-1AEEA32205DF}"/>
              </a:ext>
            </a:extLst>
          </p:cNvPr>
          <p:cNvSpPr txBox="1"/>
          <p:nvPr/>
        </p:nvSpPr>
        <p:spPr>
          <a:xfrm>
            <a:off x="906164" y="1027476"/>
            <a:ext cx="571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いちど</a:t>
            </a:r>
          </a:p>
        </p:txBody>
      </p:sp>
      <p:sp>
        <p:nvSpPr>
          <p:cNvPr id="31" name="テキスト ボックス 30">
            <a:extLst>
              <a:ext uri="{FF2B5EF4-FFF2-40B4-BE49-F238E27FC236}">
                <a16:creationId xmlns:a16="http://schemas.microsoft.com/office/drawing/2014/main" id="{25B37E05-D4A0-4625-A03C-C953C69B8E7D}"/>
              </a:ext>
            </a:extLst>
          </p:cNvPr>
          <p:cNvSpPr txBox="1"/>
          <p:nvPr/>
        </p:nvSpPr>
        <p:spPr>
          <a:xfrm>
            <a:off x="2509714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B24861BC-0403-4ED7-8051-5A47485F8241}"/>
              </a:ext>
            </a:extLst>
          </p:cNvPr>
          <p:cNvSpPr/>
          <p:nvPr/>
        </p:nvSpPr>
        <p:spPr>
          <a:xfrm>
            <a:off x="2090887" y="4145872"/>
            <a:ext cx="4336546" cy="692458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4F1E224-5362-4B02-81B0-CC0278D20130}"/>
              </a:ext>
            </a:extLst>
          </p:cNvPr>
          <p:cNvSpPr txBox="1"/>
          <p:nvPr/>
        </p:nvSpPr>
        <p:spPr>
          <a:xfrm>
            <a:off x="5797326" y="1027476"/>
            <a:ext cx="10467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しゅうりょう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ED99F94B-20EE-4F28-8B45-37E0C8D4F5D8}"/>
              </a:ext>
            </a:extLst>
          </p:cNvPr>
          <p:cNvSpPr txBox="1"/>
          <p:nvPr/>
        </p:nvSpPr>
        <p:spPr>
          <a:xfrm>
            <a:off x="5299969" y="1027476"/>
            <a:ext cx="5948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DCAF973D-125A-4C68-8595-DB96FB6FCAE7}"/>
              </a:ext>
            </a:extLst>
          </p:cNvPr>
          <p:cNvSpPr txBox="1"/>
          <p:nvPr/>
        </p:nvSpPr>
        <p:spPr>
          <a:xfrm>
            <a:off x="379124" y="393594"/>
            <a:ext cx="78385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solidFill>
                  <a:schemeClr val="tx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かだい</a:t>
            </a:r>
          </a:p>
        </p:txBody>
      </p:sp>
    </p:spTree>
    <p:extLst>
      <p:ext uri="{BB962C8B-B14F-4D97-AF65-F5344CB8AC3E}">
        <p14:creationId xmlns:p14="http://schemas.microsoft.com/office/powerpoint/2010/main" val="19922341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マインクラフト2">
      <a:dk1>
        <a:srgbClr val="777777"/>
      </a:dk1>
      <a:lt1>
        <a:sysClr val="window" lastClr="FFFFFF"/>
      </a:lt1>
      <a:dk2>
        <a:srgbClr val="5F5F5F"/>
      </a:dk2>
      <a:lt2>
        <a:srgbClr val="EEECE1"/>
      </a:lt2>
      <a:accent1>
        <a:srgbClr val="DA6272"/>
      </a:accent1>
      <a:accent2>
        <a:srgbClr val="A4C516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DA6272"/>
      </a:hlink>
      <a:folHlink>
        <a:srgbClr val="7B9310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0439D9-8631-4FC1-BCE0-1BDB23425EE1}">
  <ds:schemaRefs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fb0879af-3eba-417a-a55a-ffe6dcd6ca77"/>
    <ds:schemaRef ds:uri="http://schemas.microsoft.com/sharepoint/v3"/>
    <ds:schemaRef ds:uri="http://www.w3.org/XML/1998/namespace"/>
    <ds:schemaRef ds:uri="http://schemas.microsoft.com/office/infopath/2007/PartnerControls"/>
    <ds:schemaRef ds:uri="6dc4bcd6-49db-4c07-9060-8acfc67cef9f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5157</Words>
  <Application>Microsoft Office PowerPoint</Application>
  <PresentationFormat>画面に合わせる (4:3)</PresentationFormat>
  <Paragraphs>1973</Paragraphs>
  <Slides>105</Slides>
  <Notes>10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105</vt:i4>
      </vt:variant>
    </vt:vector>
  </HeadingPairs>
  <TitlesOfParts>
    <vt:vector size="111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第12回　惑星にもう一度行こう！</vt:lpstr>
      <vt:lpstr>目次</vt:lpstr>
      <vt:lpstr>本日のミッション！</vt:lpstr>
      <vt:lpstr>ミッション：惑星にもう一度行こう！</vt:lpstr>
      <vt:lpstr>プログラミングの準備</vt:lpstr>
      <vt:lpstr>Minecraft: Education Editionの起動</vt:lpstr>
      <vt:lpstr>Minecraft: Education Editionへのログイン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主題キット　メニューの表示</vt:lpstr>
      <vt:lpstr>課題の確認</vt:lpstr>
      <vt:lpstr>世界の作成</vt:lpstr>
      <vt:lpstr>ストーリーの確認</vt:lpstr>
      <vt:lpstr>ストーリーの確認</vt:lpstr>
      <vt:lpstr>課題を解決する世界の選び方</vt:lpstr>
      <vt:lpstr>課題を解決する世界の選び方</vt:lpstr>
      <vt:lpstr>課題を解決する世界の選び方</vt:lpstr>
      <vt:lpstr>解決したい5つのミッション</vt:lpstr>
      <vt:lpstr>ミッションを実行する場所</vt:lpstr>
      <vt:lpstr>エージェントの呼び出し</vt:lpstr>
      <vt:lpstr>【参考】世界を変更したい時は？</vt:lpstr>
      <vt:lpstr>ミッション1：資源を採掘しよう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1．資源を採掘しよう</vt:lpstr>
      <vt:lpstr>ミッション2：迷路を通り抜けよう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2．迷路を通り抜けよう</vt:lpstr>
      <vt:lpstr>ミッション3：金色ブロックを集めよう</vt:lpstr>
      <vt:lpstr>3．金色ブロックを集めよう</vt:lpstr>
      <vt:lpstr>3．金色ブロックを集めよう</vt:lpstr>
      <vt:lpstr>3．金色ブロックを集めよう</vt:lpstr>
      <vt:lpstr>3．金色ブロックを集めよう</vt:lpstr>
      <vt:lpstr>3．金色ブロックを集めよう</vt:lpstr>
      <vt:lpstr>3．金色ブロックを集めよう</vt:lpstr>
      <vt:lpstr>3．金色ブロックを集めよう</vt:lpstr>
      <vt:lpstr>3．金色ブロックを集めよう</vt:lpstr>
      <vt:lpstr>3．金色ブロックを集めよう</vt:lpstr>
      <vt:lpstr>3．金色ブロックを集めよう</vt:lpstr>
      <vt:lpstr>3．金色ブロックを集めよう</vt:lpstr>
      <vt:lpstr>3．金色ブロックを集めよう</vt:lpstr>
      <vt:lpstr>ミッション4：金色ブロックまで壁に沿って進もう</vt:lpstr>
      <vt:lpstr>4．金色ブロックまで壁に沿って進もう</vt:lpstr>
      <vt:lpstr>4．金色ブロックまで壁に沿って進もう</vt:lpstr>
      <vt:lpstr>4．金色ブロックまで壁に沿って進もう</vt:lpstr>
      <vt:lpstr>4．金色ブロックまで壁に沿って進もう</vt:lpstr>
      <vt:lpstr>4．金色ブロックまで壁に沿って進もう</vt:lpstr>
      <vt:lpstr>4．金色ブロックまで壁に沿って進もう</vt:lpstr>
      <vt:lpstr>4．金色ブロックまで壁に沿って進もう</vt:lpstr>
      <vt:lpstr>4．金色ブロックまで壁に沿って進もう</vt:lpstr>
      <vt:lpstr>4．金色ブロックまで壁に沿って進もう</vt:lpstr>
      <vt:lpstr>4．金色ブロックまで壁に沿って進もう</vt:lpstr>
      <vt:lpstr>4．金色ブロックまで壁に沿って進もう</vt:lpstr>
      <vt:lpstr>ミッション5：クレーターでダイヤモンドを探そう</vt:lpstr>
      <vt:lpstr>5．クレーターでダイヤモンドを探そう</vt:lpstr>
      <vt:lpstr>5．クレーターでダイヤモンドを探そう</vt:lpstr>
      <vt:lpstr>5．クレーターでダイヤモンドを探そう</vt:lpstr>
      <vt:lpstr>5．クレーターでダイヤモンドを探そう</vt:lpstr>
      <vt:lpstr>5．クレーターでダイヤモンドを探そう</vt:lpstr>
      <vt:lpstr>5．クレーターでダイヤモンドを探そう</vt:lpstr>
      <vt:lpstr>5．クレーターでダイヤモンドを探そう</vt:lpstr>
      <vt:lpstr>5．クレーターでダイヤモンドを探そう</vt:lpstr>
      <vt:lpstr>5．クレーターでダイヤモンドを探そう</vt:lpstr>
      <vt:lpstr>5．クレーターでダイヤモンドを探そう</vt:lpstr>
      <vt:lpstr>課題の終了</vt:lpstr>
      <vt:lpstr>課題の終了</vt:lpstr>
      <vt:lpstr>課題の終了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2022-07-17T17:31:51Z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