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95"/>
  </p:notesMasterIdLst>
  <p:handoutMasterIdLst>
    <p:handoutMasterId r:id="rId96"/>
  </p:handoutMasterIdLst>
  <p:sldIdLst>
    <p:sldId id="256" r:id="rId5"/>
    <p:sldId id="310" r:id="rId6"/>
    <p:sldId id="663" r:id="rId7"/>
    <p:sldId id="724" r:id="rId8"/>
    <p:sldId id="836" r:id="rId9"/>
    <p:sldId id="834" r:id="rId10"/>
    <p:sldId id="725" r:id="rId11"/>
    <p:sldId id="670" r:id="rId12"/>
    <p:sldId id="727" r:id="rId13"/>
    <p:sldId id="728" r:id="rId14"/>
    <p:sldId id="729" r:id="rId15"/>
    <p:sldId id="835" r:id="rId16"/>
    <p:sldId id="946" r:id="rId17"/>
    <p:sldId id="947" r:id="rId18"/>
    <p:sldId id="948" r:id="rId19"/>
    <p:sldId id="940" r:id="rId20"/>
    <p:sldId id="740" r:id="rId21"/>
    <p:sldId id="878" r:id="rId22"/>
    <p:sldId id="949" r:id="rId23"/>
    <p:sldId id="1165" r:id="rId24"/>
    <p:sldId id="1278" r:id="rId25"/>
    <p:sldId id="1279" r:id="rId26"/>
    <p:sldId id="1280" r:id="rId27"/>
    <p:sldId id="1281" r:id="rId28"/>
    <p:sldId id="1282" r:id="rId29"/>
    <p:sldId id="1283" r:id="rId30"/>
    <p:sldId id="1284" r:id="rId31"/>
    <p:sldId id="1285" r:id="rId32"/>
    <p:sldId id="1286" r:id="rId33"/>
    <p:sldId id="1287" r:id="rId34"/>
    <p:sldId id="1288" r:id="rId35"/>
    <p:sldId id="1289" r:id="rId36"/>
    <p:sldId id="1290" r:id="rId37"/>
    <p:sldId id="1293" r:id="rId38"/>
    <p:sldId id="1291" r:id="rId39"/>
    <p:sldId id="1292" r:id="rId40"/>
    <p:sldId id="1296" r:id="rId41"/>
    <p:sldId id="1297" r:id="rId42"/>
    <p:sldId id="1298" r:id="rId43"/>
    <p:sldId id="1299" r:id="rId44"/>
    <p:sldId id="1300" r:id="rId45"/>
    <p:sldId id="1301" r:id="rId46"/>
    <p:sldId id="1302" r:id="rId47"/>
    <p:sldId id="944" r:id="rId48"/>
    <p:sldId id="1303" r:id="rId49"/>
    <p:sldId id="1304" r:id="rId50"/>
    <p:sldId id="1305" r:id="rId51"/>
    <p:sldId id="1306" r:id="rId52"/>
    <p:sldId id="1011" r:id="rId53"/>
    <p:sldId id="1294" r:id="rId54"/>
    <p:sldId id="1295" r:id="rId55"/>
    <p:sldId id="956" r:id="rId56"/>
    <p:sldId id="1308" r:id="rId57"/>
    <p:sldId id="1307" r:id="rId58"/>
    <p:sldId id="1329" r:id="rId59"/>
    <p:sldId id="1330" r:id="rId60"/>
    <p:sldId id="1331" r:id="rId61"/>
    <p:sldId id="1332" r:id="rId62"/>
    <p:sldId id="1333" r:id="rId63"/>
    <p:sldId id="1334" r:id="rId64"/>
    <p:sldId id="1335" r:id="rId65"/>
    <p:sldId id="1336" r:id="rId66"/>
    <p:sldId id="1337" r:id="rId67"/>
    <p:sldId id="1338" r:id="rId68"/>
    <p:sldId id="1339" r:id="rId69"/>
    <p:sldId id="1323" r:id="rId70"/>
    <p:sldId id="1309" r:id="rId71"/>
    <p:sldId id="1310" r:id="rId72"/>
    <p:sldId id="1311" r:id="rId73"/>
    <p:sldId id="1312" r:id="rId74"/>
    <p:sldId id="1313" r:id="rId75"/>
    <p:sldId id="1314" r:id="rId76"/>
    <p:sldId id="1315" r:id="rId77"/>
    <p:sldId id="1316" r:id="rId78"/>
    <p:sldId id="1317" r:id="rId79"/>
    <p:sldId id="1324" r:id="rId80"/>
    <p:sldId id="1325" r:id="rId81"/>
    <p:sldId id="1326" r:id="rId82"/>
    <p:sldId id="1318" r:id="rId83"/>
    <p:sldId id="1319" r:id="rId84"/>
    <p:sldId id="1320" r:id="rId85"/>
    <p:sldId id="1321" r:id="rId86"/>
    <p:sldId id="943" r:id="rId87"/>
    <p:sldId id="931" r:id="rId88"/>
    <p:sldId id="1010" r:id="rId89"/>
    <p:sldId id="335" r:id="rId90"/>
    <p:sldId id="833" r:id="rId91"/>
    <p:sldId id="675" r:id="rId92"/>
    <p:sldId id="1327" r:id="rId93"/>
    <p:sldId id="1328" r:id="rId94"/>
  </p:sldIdLst>
  <p:sldSz cx="9144000" cy="6858000" type="screen4x3"/>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5E75"/>
    <a:srgbClr val="A5BB4B"/>
    <a:srgbClr val="808080"/>
    <a:srgbClr val="85D4E7"/>
    <a:srgbClr val="C55A11"/>
    <a:srgbClr val="79AE02"/>
    <a:srgbClr val="067F9C"/>
    <a:srgbClr val="03556D"/>
    <a:srgbClr val="145C72"/>
    <a:srgbClr val="0C59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64" autoAdjust="0"/>
    <p:restoredTop sz="95244" autoAdjust="0"/>
  </p:normalViewPr>
  <p:slideViewPr>
    <p:cSldViewPr snapToGrid="0">
      <p:cViewPr varScale="1">
        <p:scale>
          <a:sx n="109" d="100"/>
          <a:sy n="109" d="100"/>
        </p:scale>
        <p:origin x="1350"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5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notesMaster" Target="notesMasters/notesMaster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commentAuthors" Target="commentAuthor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presProps" Target="presProp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6876A3F-4FE3-4D4F-B92F-1631838507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894516C7-1FF3-F44B-93B1-24B9AA324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97D3AE85-3212-4814-8B87-FF7ABCA0BF92}" type="datetime1">
              <a:rPr lang="ja-JP" altLang="en-US" smtClean="0">
                <a:latin typeface="Meiryo UI" panose="020B0604030504040204" pitchFamily="50" charset="-128"/>
                <a:ea typeface="Meiryo UI" panose="020B0604030504040204" pitchFamily="50" charset="-128"/>
              </a:rPr>
              <a:t>2022/3/27</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EDC6268A-8AA9-4C40-BEFB-029DF3E81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08E928AC-AE76-324A-BA05-D16BF60C79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E62C3C4-9460-4343-9283-24A378E2714B}"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5F08A2D6-1316-4A14-9673-025911DEF5CC}" type="datetime1">
              <a:rPr lang="ja-JP" altLang="en-US" smtClean="0"/>
              <a:t>2022/3/27</a:t>
            </a:fld>
            <a:endParaRPr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F6DE8F2A-B3D4-43F2-B39B-CD77F64A1950}" type="slidenum">
              <a:rPr lang="en-US" altLang="ja-JP" smtClean="0"/>
              <a:pPr/>
              <a:t>‹#›</a:t>
            </a:fld>
            <a:endParaRPr lang="ja-JP" altLang="en-US"/>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a:t>
            </a:fld>
            <a:endParaRPr lang="ja-JP" altLang="en-US"/>
          </a:p>
        </p:txBody>
      </p:sp>
    </p:spTree>
    <p:extLst>
      <p:ext uri="{BB962C8B-B14F-4D97-AF65-F5344CB8AC3E}">
        <p14:creationId xmlns:p14="http://schemas.microsoft.com/office/powerpoint/2010/main" val="168143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a:t>
            </a:fld>
            <a:endParaRPr lang="ja-JP" altLang="en-US"/>
          </a:p>
        </p:txBody>
      </p:sp>
    </p:spTree>
    <p:extLst>
      <p:ext uri="{BB962C8B-B14F-4D97-AF65-F5344CB8AC3E}">
        <p14:creationId xmlns:p14="http://schemas.microsoft.com/office/powerpoint/2010/main" val="879620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5</a:t>
            </a:fld>
            <a:endParaRPr lang="ja-JP" altLang="en-US"/>
          </a:p>
        </p:txBody>
      </p:sp>
    </p:spTree>
    <p:extLst>
      <p:ext uri="{BB962C8B-B14F-4D97-AF65-F5344CB8AC3E}">
        <p14:creationId xmlns:p14="http://schemas.microsoft.com/office/powerpoint/2010/main" val="1841731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16</a:t>
            </a:fld>
            <a:endParaRPr lang="ja-JP" altLang="en-US"/>
          </a:p>
        </p:txBody>
      </p:sp>
    </p:spTree>
    <p:extLst>
      <p:ext uri="{BB962C8B-B14F-4D97-AF65-F5344CB8AC3E}">
        <p14:creationId xmlns:p14="http://schemas.microsoft.com/office/powerpoint/2010/main" val="1756180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33</a:t>
            </a:fld>
            <a:endParaRPr lang="ja-JP" altLang="en-US"/>
          </a:p>
        </p:txBody>
      </p:sp>
    </p:spTree>
    <p:extLst>
      <p:ext uri="{BB962C8B-B14F-4D97-AF65-F5344CB8AC3E}">
        <p14:creationId xmlns:p14="http://schemas.microsoft.com/office/powerpoint/2010/main" val="3613671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34</a:t>
            </a:fld>
            <a:endParaRPr lang="ja-JP" altLang="en-US"/>
          </a:p>
        </p:txBody>
      </p:sp>
    </p:spTree>
    <p:extLst>
      <p:ext uri="{BB962C8B-B14F-4D97-AF65-F5344CB8AC3E}">
        <p14:creationId xmlns:p14="http://schemas.microsoft.com/office/powerpoint/2010/main" val="1121908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35</a:t>
            </a:fld>
            <a:endParaRPr lang="ja-JP" altLang="en-US"/>
          </a:p>
        </p:txBody>
      </p:sp>
    </p:spTree>
    <p:extLst>
      <p:ext uri="{BB962C8B-B14F-4D97-AF65-F5344CB8AC3E}">
        <p14:creationId xmlns:p14="http://schemas.microsoft.com/office/powerpoint/2010/main" val="3354829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36</a:t>
            </a:fld>
            <a:endParaRPr lang="ja-JP" altLang="en-US"/>
          </a:p>
        </p:txBody>
      </p:sp>
    </p:spTree>
    <p:extLst>
      <p:ext uri="{BB962C8B-B14F-4D97-AF65-F5344CB8AC3E}">
        <p14:creationId xmlns:p14="http://schemas.microsoft.com/office/powerpoint/2010/main" val="359975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49</a:t>
            </a:fld>
            <a:endParaRPr lang="ja-JP" altLang="en-US"/>
          </a:p>
        </p:txBody>
      </p:sp>
    </p:spTree>
    <p:extLst>
      <p:ext uri="{BB962C8B-B14F-4D97-AF65-F5344CB8AC3E}">
        <p14:creationId xmlns:p14="http://schemas.microsoft.com/office/powerpoint/2010/main" val="3519729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65</a:t>
            </a:fld>
            <a:endParaRPr lang="ja-JP" altLang="en-US"/>
          </a:p>
        </p:txBody>
      </p:sp>
    </p:spTree>
    <p:extLst>
      <p:ext uri="{BB962C8B-B14F-4D97-AF65-F5344CB8AC3E}">
        <p14:creationId xmlns:p14="http://schemas.microsoft.com/office/powerpoint/2010/main" val="4056575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67</a:t>
            </a:fld>
            <a:endParaRPr lang="ja-JP" altLang="en-US"/>
          </a:p>
        </p:txBody>
      </p:sp>
    </p:spTree>
    <p:extLst>
      <p:ext uri="{BB962C8B-B14F-4D97-AF65-F5344CB8AC3E}">
        <p14:creationId xmlns:p14="http://schemas.microsoft.com/office/powerpoint/2010/main" val="1441293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68</a:t>
            </a:fld>
            <a:endParaRPr lang="ja-JP" altLang="en-US"/>
          </a:p>
        </p:txBody>
      </p:sp>
    </p:spTree>
    <p:extLst>
      <p:ext uri="{BB962C8B-B14F-4D97-AF65-F5344CB8AC3E}">
        <p14:creationId xmlns:p14="http://schemas.microsoft.com/office/powerpoint/2010/main" val="3464360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83</a:t>
            </a:fld>
            <a:endParaRPr lang="ja-JP" altLang="en-US"/>
          </a:p>
        </p:txBody>
      </p:sp>
    </p:spTree>
    <p:extLst>
      <p:ext uri="{BB962C8B-B14F-4D97-AF65-F5344CB8AC3E}">
        <p14:creationId xmlns:p14="http://schemas.microsoft.com/office/powerpoint/2010/main" val="75580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88</a:t>
            </a:fld>
            <a:endParaRPr lang="ja-JP" altLang="en-US"/>
          </a:p>
        </p:txBody>
      </p:sp>
    </p:spTree>
    <p:extLst>
      <p:ext uri="{BB962C8B-B14F-4D97-AF65-F5344CB8AC3E}">
        <p14:creationId xmlns:p14="http://schemas.microsoft.com/office/powerpoint/2010/main" val="2755569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と画像">
    <p:spTree>
      <p:nvGrpSpPr>
        <p:cNvPr id="1" name=""/>
        <p:cNvGrpSpPr/>
        <p:nvPr/>
      </p:nvGrpSpPr>
      <p:grpSpPr>
        <a:xfrm>
          <a:off x="0" y="0"/>
          <a:ext cx="0" cy="0"/>
          <a:chOff x="0" y="0"/>
          <a:chExt cx="0" cy="0"/>
        </a:xfrm>
      </p:grpSpPr>
      <p:sp>
        <p:nvSpPr>
          <p:cNvPr id="36" name="図プレースホルダー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
        <p:nvSpPr>
          <p:cNvPr id="8" name="フリーフォーム:図形 7">
            <a:extLst>
              <a:ext uri="{FF2B5EF4-FFF2-40B4-BE49-F238E27FC236}">
                <a16:creationId xmlns:a16="http://schemas.microsoft.com/office/drawing/2014/main" id="{1E99C6B2-05CE-48A7-8696-CEC64BE74DF5}"/>
              </a:ext>
            </a:extLst>
          </p:cNvPr>
          <p:cNvSpPr/>
          <p:nvPr userDrawn="1"/>
        </p:nvSpPr>
        <p:spPr>
          <a:xfrm>
            <a:off x="-1" y="0"/>
            <a:ext cx="9144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82321"/>
          </a:xfrm>
        </p:spPr>
        <p:txBody>
          <a:bodyPr vert="horz" lIns="91440" tIns="45720" rIns="91440" bIns="45720" rtlCol="0">
            <a:spAutoFit/>
          </a:bodyPr>
          <a:lstStyle>
            <a:lvl1pPr marL="0" indent="0">
              <a:buNone/>
              <a:defRPr lang="en-GB" sz="1350" baseline="0" dirty="0">
                <a:solidFill>
                  <a:schemeClr val="accent2">
                    <a:lumMod val="50000"/>
                  </a:schemeClr>
                </a:solidFill>
                <a:latin typeface="UD デジタル 教科書体 NP-R" panose="02020400000000000000" pitchFamily="18" charset="-128"/>
                <a:ea typeface="UD デジタル 教科書体 NP-R" panose="02020400000000000000" pitchFamily="18" charset="-128"/>
              </a:defRPr>
            </a:lvl1pPr>
          </a:lstStyle>
          <a:p>
            <a:pPr marL="171446" lvl="0" indent="-171446" rtl="0"/>
            <a:r>
              <a:rPr lang="ja-JP" altLang="en-US" noProof="0" dirty="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C4B94609-D15A-43A0-B247-A9041AEEB9C9}"/>
              </a:ext>
            </a:extLst>
          </p:cNvPr>
          <p:cNvSpPr>
            <a:spLocks noGrp="1"/>
          </p:cNvSpPr>
          <p:nvPr>
            <p:ph type="ftr" sz="quarter" idx="11"/>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17048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2 と画像">
    <p:spTree>
      <p:nvGrpSpPr>
        <p:cNvPr id="1" name=""/>
        <p:cNvGrpSpPr/>
        <p:nvPr/>
      </p:nvGrpSpPr>
      <p:grpSpPr>
        <a:xfrm>
          <a:off x="0" y="0"/>
          <a:ext cx="0" cy="0"/>
          <a:chOff x="0" y="0"/>
          <a:chExt cx="0" cy="0"/>
        </a:xfrm>
      </p:grpSpPr>
      <p:sp>
        <p:nvSpPr>
          <p:cNvPr id="5" name="図プレースホルダー 4">
            <a:extLst>
              <a:ext uri="{FF2B5EF4-FFF2-40B4-BE49-F238E27FC236}">
                <a16:creationId xmlns:a16="http://schemas.microsoft.com/office/drawing/2014/main" id="{D314F9CD-0693-4A94-A67A-F71413300A64}"/>
              </a:ext>
            </a:extLst>
          </p:cNvPr>
          <p:cNvSpPr>
            <a:spLocks noGrp="1"/>
          </p:cNvSpPr>
          <p:nvPr>
            <p:ph type="pic" sz="quarter" idx="11" hasCustomPrompt="1"/>
          </p:nvPr>
        </p:nvSpPr>
        <p:spPr>
          <a:xfrm>
            <a:off x="3" y="0"/>
            <a:ext cx="9143999" cy="39624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3"/>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長方形 3">
            <a:extLst>
              <a:ext uri="{FF2B5EF4-FFF2-40B4-BE49-F238E27FC236}">
                <a16:creationId xmlns:a16="http://schemas.microsoft.com/office/drawing/2014/main" id="{7B386286-CEE2-E94A-BBC0-0A3723EB14DE}"/>
              </a:ext>
            </a:extLst>
          </p:cNvPr>
          <p:cNvSpPr/>
          <p:nvPr userDrawn="1"/>
        </p:nvSpPr>
        <p:spPr>
          <a:xfrm>
            <a:off x="8256674" y="6220326"/>
            <a:ext cx="649705"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24B9EF11-1292-4338-8025-9F4410129735}"/>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53975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1">
    <p:spTree>
      <p:nvGrpSpPr>
        <p:cNvPr id="1" name=""/>
        <p:cNvGrpSpPr/>
        <p:nvPr/>
      </p:nvGrpSpPr>
      <p:grpSpPr>
        <a:xfrm>
          <a:off x="0" y="0"/>
          <a:ext cx="0" cy="0"/>
          <a:chOff x="0" y="0"/>
          <a:chExt cx="0" cy="0"/>
        </a:xfrm>
      </p:grpSpPr>
      <p:sp>
        <p:nvSpPr>
          <p:cNvPr id="12" name="フリーフォーム:図形 11">
            <a:extLst>
              <a:ext uri="{FF2B5EF4-FFF2-40B4-BE49-F238E27FC236}">
                <a16:creationId xmlns:a16="http://schemas.microsoft.com/office/drawing/2014/main" id="{6D24BA90-E7BA-471E-AA13-3329EDCD80A2}"/>
              </a:ext>
            </a:extLst>
          </p:cNvPr>
          <p:cNvSpPr/>
          <p:nvPr userDrawn="1"/>
        </p:nvSpPr>
        <p:spPr>
          <a:xfrm flipV="1">
            <a:off x="-1" y="-3"/>
            <a:ext cx="9144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11" name="図プレースホルダー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0" y="4515035"/>
            <a:ext cx="9144000" cy="234296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rgbClr val="067F9C"/>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dirty="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50A3AA2-7D54-487F-8AD2-09E0D950B455}"/>
              </a:ext>
            </a:extLst>
          </p:cNvPr>
          <p:cNvSpPr>
            <a:spLocks noGrp="1"/>
          </p:cNvSpPr>
          <p:nvPr>
            <p:ph type="ftr" sz="quarter" idx="14"/>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83913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2">
    <p:spTree>
      <p:nvGrpSpPr>
        <p:cNvPr id="1" name=""/>
        <p:cNvGrpSpPr/>
        <p:nvPr/>
      </p:nvGrpSpPr>
      <p:grpSpPr>
        <a:xfrm>
          <a:off x="0" y="0"/>
          <a:ext cx="0" cy="0"/>
          <a:chOff x="0" y="0"/>
          <a:chExt cx="0" cy="0"/>
        </a:xfrm>
      </p:grpSpPr>
      <p:sp>
        <p:nvSpPr>
          <p:cNvPr id="7" name="図プレースホルダー 4">
            <a:extLst>
              <a:ext uri="{FF2B5EF4-FFF2-40B4-BE49-F238E27FC236}">
                <a16:creationId xmlns:a16="http://schemas.microsoft.com/office/drawing/2014/main" id="{A836EFBB-5449-47CB-96D6-CB08287F755D}"/>
              </a:ext>
            </a:extLst>
          </p:cNvPr>
          <p:cNvSpPr>
            <a:spLocks noGrp="1"/>
          </p:cNvSpPr>
          <p:nvPr>
            <p:ph type="pic" sz="quarter" idx="11" hasCustomPrompt="1"/>
          </p:nvPr>
        </p:nvSpPr>
        <p:spPr>
          <a:xfrm>
            <a:off x="3" y="0"/>
            <a:ext cx="9143999"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solidFill>
                  <a:schemeClr val="tx1"/>
                </a:solidFill>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3860800"/>
            <a:ext cx="7249886" cy="1686720"/>
          </a:xfrm>
        </p:spPr>
        <p:txBody>
          <a:bodyPr rtlCol="0" anchor="b">
            <a:noAutofit/>
          </a:bodyPr>
          <a:lstStyle>
            <a:lvl1pPr>
              <a:defRPr sz="3600" spc="-113" baseline="0">
                <a:solidFill>
                  <a:schemeClr val="bg1"/>
                </a:solidFill>
                <a:ea typeface="Meiryo UI" panose="020B0604030504040204" pitchFamily="50" charset="-128"/>
              </a:defRPr>
            </a:lvl1pPr>
          </a:lstStyle>
          <a:p>
            <a:pPr rtl="0"/>
            <a:r>
              <a:rPr lang="ja-JP" altLang="en-US" noProof="0"/>
              <a:t>セクション ヘッダー </a:t>
            </a:r>
            <a:r>
              <a:rPr lang="en-US" altLang="ja-JP" noProof="0"/>
              <a:t>2</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5610175"/>
            <a:ext cx="7249886" cy="166199"/>
          </a:xfrm>
        </p:spPr>
        <p:txBody>
          <a:bodyPr tIns="0" bIns="0" rtlCol="0">
            <a:spAutoFit/>
          </a:bodyPr>
          <a:lstStyle>
            <a:lvl1pPr marL="0" indent="0">
              <a:buNone/>
              <a:defRPr sz="1200" baseline="0">
                <a:solidFill>
                  <a:schemeClr val="bg1"/>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8" name="長方形 7">
            <a:extLst>
              <a:ext uri="{FF2B5EF4-FFF2-40B4-BE49-F238E27FC236}">
                <a16:creationId xmlns:a16="http://schemas.microsoft.com/office/drawing/2014/main" id="{5B68A07C-35C9-40A7-8487-9EAD314C595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CE9143E8-1B27-4F08-9F20-BE30B14AC24E}"/>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845FF900-D87B-4A4B-8BA8-D7A372486CC1}"/>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54705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solidFill>
                  <a:schemeClr val="tx2">
                    <a:lumMod val="50000"/>
                  </a:schemeClr>
                </a:solidFill>
                <a:ea typeface="Meiryo UI" panose="020B0604030504040204" pitchFamily="50" charset="-128"/>
              </a:defRPr>
            </a:lvl1pPr>
          </a:lstStyle>
          <a:p>
            <a:pPr rtl="0"/>
            <a:r>
              <a:rPr lang="ja-JP" altLang="en-US" noProof="0" dirty="0"/>
              <a:t>マスター タイトルの書式設定</a:t>
            </a:r>
          </a:p>
        </p:txBody>
      </p:sp>
      <p:sp>
        <p:nvSpPr>
          <p:cNvPr id="10" name="コンテンツ プレースホルダー 2">
            <a:extLst>
              <a:ext uri="{FF2B5EF4-FFF2-40B4-BE49-F238E27FC236}">
                <a16:creationId xmlns:a16="http://schemas.microsoft.com/office/drawing/2014/main" id="{3B7F86AE-7774-0B40-8944-DF91C77B02F3}"/>
              </a:ext>
            </a:extLst>
          </p:cNvPr>
          <p:cNvSpPr>
            <a:spLocks noGrp="1"/>
          </p:cNvSpPr>
          <p:nvPr>
            <p:ph idx="1" hasCustomPrompt="1"/>
          </p:nvPr>
        </p:nvSpPr>
        <p:spPr>
          <a:xfrm>
            <a:off x="334739" y="1463040"/>
            <a:ext cx="6023201" cy="4770098"/>
          </a:xfrm>
        </p:spPr>
        <p:txBody>
          <a:bodyPr rtlCol="0">
            <a:noAutofit/>
          </a:bodyPr>
          <a:lstStyle>
            <a:lvl1pPr>
              <a:lnSpc>
                <a:spcPct val="200000"/>
              </a:lnSpc>
              <a:spcBef>
                <a:spcPts val="450"/>
              </a:spcBef>
              <a:spcAft>
                <a:spcPts val="900"/>
              </a:spcAft>
              <a:defRPr sz="2000" baseline="0">
                <a:solidFill>
                  <a:schemeClr val="tx2">
                    <a:lumMod val="50000"/>
                  </a:schemeClr>
                </a:solidFill>
                <a:ea typeface="Meiryo UI" panose="020B0604030504040204" pitchFamily="50" charset="-128"/>
              </a:defRPr>
            </a:lvl1pPr>
            <a:lvl2pPr>
              <a:lnSpc>
                <a:spcPct val="200000"/>
              </a:lnSpc>
              <a:spcBef>
                <a:spcPts val="450"/>
              </a:spcBef>
              <a:spcAft>
                <a:spcPts val="900"/>
              </a:spcAft>
              <a:defRPr sz="2000" baseline="0">
                <a:solidFill>
                  <a:schemeClr val="tx2">
                    <a:lumMod val="50000"/>
                  </a:schemeClr>
                </a:solidFill>
                <a:ea typeface="Meiryo UI" panose="020B0604030504040204" pitchFamily="50" charset="-128"/>
              </a:defRPr>
            </a:lvl2pPr>
            <a:lvl3pPr>
              <a:lnSpc>
                <a:spcPct val="200000"/>
              </a:lnSpc>
              <a:spcBef>
                <a:spcPts val="450"/>
              </a:spcBef>
              <a:spcAft>
                <a:spcPts val="900"/>
              </a:spcAft>
              <a:defRPr sz="1600" baseline="0">
                <a:solidFill>
                  <a:schemeClr val="tx2">
                    <a:lumMod val="50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2" name="フッター プレースホルダー 1">
            <a:extLst>
              <a:ext uri="{FF2B5EF4-FFF2-40B4-BE49-F238E27FC236}">
                <a16:creationId xmlns:a16="http://schemas.microsoft.com/office/drawing/2014/main" id="{CE0E0E20-F611-46E3-8C9D-5D39152C2286}"/>
              </a:ext>
            </a:extLst>
          </p:cNvPr>
          <p:cNvSpPr>
            <a:spLocks noGrp="1"/>
          </p:cNvSpPr>
          <p:nvPr>
            <p:ph type="ftr" sz="quarter" idx="10"/>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63012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白">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72618346-1C0B-46DB-AAA6-71C865DE85FE}"/>
              </a:ext>
            </a:extLst>
          </p:cNvPr>
          <p:cNvSpPr>
            <a:spLocks noGrp="1"/>
          </p:cNvSpPr>
          <p:nvPr>
            <p:ph idx="1" hasCustomPrompt="1"/>
          </p:nvPr>
        </p:nvSpPr>
        <p:spPr>
          <a:xfrm>
            <a:off x="2692174" y="1323684"/>
            <a:ext cx="6023201" cy="4770098"/>
          </a:xfrm>
        </p:spPr>
        <p:txBody>
          <a:bodyPr rtlCol="0">
            <a:noAutofit/>
          </a:bodyPr>
          <a:lstStyle>
            <a:lvl1pPr>
              <a:lnSpc>
                <a:spcPct val="100000"/>
              </a:lnSpc>
              <a:spcBef>
                <a:spcPts val="450"/>
              </a:spcBef>
              <a:spcAft>
                <a:spcPts val="900"/>
              </a:spcAft>
              <a:defRPr sz="1600" baseline="0">
                <a:solidFill>
                  <a:schemeClr val="tx1">
                    <a:lumMod val="75000"/>
                    <a:lumOff val="25000"/>
                  </a:schemeClr>
                </a:solidFill>
                <a:ea typeface="Meiryo UI" panose="020B0604030504040204" pitchFamily="50" charset="-128"/>
              </a:defRPr>
            </a:lvl1pPr>
            <a:lvl2pPr>
              <a:lnSpc>
                <a:spcPct val="100000"/>
              </a:lnSpc>
              <a:spcBef>
                <a:spcPts val="450"/>
              </a:spcBef>
              <a:spcAft>
                <a:spcPts val="900"/>
              </a:spcAft>
              <a:defRPr sz="1200" baseline="0">
                <a:solidFill>
                  <a:schemeClr val="tx1">
                    <a:lumMod val="75000"/>
                    <a:lumOff val="25000"/>
                  </a:schemeClr>
                </a:solidFill>
                <a:ea typeface="Meiryo UI" panose="020B0604030504040204" pitchFamily="50" charset="-128"/>
              </a:defRPr>
            </a:lvl2pPr>
            <a:lvl3pPr>
              <a:lnSpc>
                <a:spcPct val="100000"/>
              </a:lnSpc>
              <a:spcBef>
                <a:spcPts val="450"/>
              </a:spcBef>
              <a:spcAft>
                <a:spcPts val="900"/>
              </a:spcAft>
              <a:defRPr sz="1050" baseline="0">
                <a:solidFill>
                  <a:schemeClr val="tx1">
                    <a:lumMod val="75000"/>
                    <a:lumOff val="25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フッター プレースホルダー 5">
            <a:extLst>
              <a:ext uri="{FF2B5EF4-FFF2-40B4-BE49-F238E27FC236}">
                <a16:creationId xmlns:a16="http://schemas.microsoft.com/office/drawing/2014/main" id="{5CF34E29-AC3B-4EDA-9337-F256FB26B8E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9320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05328109-BF43-024A-B25B-C69E4098CFDA}"/>
              </a:ext>
            </a:extLst>
          </p:cNvPr>
          <p:cNvSpPr>
            <a:spLocks noGrp="1"/>
          </p:cNvSpPr>
          <p:nvPr>
            <p:ph type="title"/>
          </p:nvPr>
        </p:nvSpPr>
        <p:spPr/>
        <p:txBody>
          <a:bodyPr rtlCol="0"/>
          <a:lstStyle>
            <a:lvl1pPr>
              <a:defRPr baseline="0">
                <a:solidFill>
                  <a:schemeClr val="tx2">
                    <a:lumMod val="50000"/>
                  </a:schemeClr>
                </a:solidFill>
                <a:ea typeface="Meiryo UI" panose="020B0604030504040204" pitchFamily="50" charset="-128"/>
              </a:defRPr>
            </a:lvl1pPr>
          </a:lstStyle>
          <a:p>
            <a:pPr rtl="0"/>
            <a:r>
              <a:rPr lang="ja-JP" altLang="en-US" noProof="0" dirty="0"/>
              <a:t>マスター タイトルの書式設定</a:t>
            </a:r>
          </a:p>
        </p:txBody>
      </p:sp>
      <p:sp>
        <p:nvSpPr>
          <p:cNvPr id="4" name="フッター プレースホルダー 5">
            <a:extLst>
              <a:ext uri="{FF2B5EF4-FFF2-40B4-BE49-F238E27FC236}">
                <a16:creationId xmlns:a16="http://schemas.microsoft.com/office/drawing/2014/main" id="{1956D662-20CE-48DA-B57A-26F7272F3E5D}"/>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451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較">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6" name="テキスト プレースホルダー 4">
            <a:extLst>
              <a:ext uri="{FF2B5EF4-FFF2-40B4-BE49-F238E27FC236}">
                <a16:creationId xmlns:a16="http://schemas.microsoft.com/office/drawing/2014/main" id="{1F05F3BA-65F5-4621-807B-C8B857D01CA9}"/>
              </a:ext>
            </a:extLst>
          </p:cNvPr>
          <p:cNvSpPr>
            <a:spLocks noGrp="1"/>
          </p:cNvSpPr>
          <p:nvPr>
            <p:ph type="body" sz="quarter" idx="3" hasCustomPrompt="1"/>
          </p:nvPr>
        </p:nvSpPr>
        <p:spPr>
          <a:xfrm>
            <a:off x="4829175" y="1463351"/>
            <a:ext cx="3886200" cy="487003"/>
          </a:xfrm>
        </p:spPr>
        <p:txBody>
          <a:bodyPr rtlCol="0" anchor="b">
            <a:normAutofit/>
          </a:bodyPr>
          <a:lstStyle>
            <a:lvl1pPr marL="0" indent="0">
              <a:buNone/>
              <a:defRPr sz="1200" b="1" baseline="0">
                <a:solidFill>
                  <a:schemeClr val="accent6"/>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18" name="コンテンツ プレースホルダー 5">
            <a:extLst>
              <a:ext uri="{FF2B5EF4-FFF2-40B4-BE49-F238E27FC236}">
                <a16:creationId xmlns:a16="http://schemas.microsoft.com/office/drawing/2014/main" id="{CDF89E18-CCB2-4D69-AB77-CAB656EC211C}"/>
              </a:ext>
            </a:extLst>
          </p:cNvPr>
          <p:cNvSpPr>
            <a:spLocks noGrp="1"/>
          </p:cNvSpPr>
          <p:nvPr>
            <p:ph sz="quarter" idx="4" hasCustomPrompt="1"/>
          </p:nvPr>
        </p:nvSpPr>
        <p:spPr>
          <a:xfrm>
            <a:off x="4829176" y="2149311"/>
            <a:ext cx="3886201"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9" name="テキスト プレースホルダー 2">
            <a:extLst>
              <a:ext uri="{FF2B5EF4-FFF2-40B4-BE49-F238E27FC236}">
                <a16:creationId xmlns:a16="http://schemas.microsoft.com/office/drawing/2014/main" id="{986F9159-693C-4325-939A-8C6869B22466}"/>
              </a:ext>
            </a:extLst>
          </p:cNvPr>
          <p:cNvSpPr>
            <a:spLocks noGrp="1"/>
          </p:cNvSpPr>
          <p:nvPr>
            <p:ph type="body" idx="1" hasCustomPrompt="1"/>
          </p:nvPr>
        </p:nvSpPr>
        <p:spPr>
          <a:xfrm>
            <a:off x="334738" y="1463351"/>
            <a:ext cx="3980090" cy="487003"/>
          </a:xfrm>
        </p:spPr>
        <p:txBody>
          <a:bodyPr rtlCol="0" anchor="b">
            <a:normAutofit/>
          </a:bodyPr>
          <a:lstStyle>
            <a:lvl1pPr marL="0" indent="0">
              <a:buNone/>
              <a:defRPr sz="1200" b="1" baseline="0">
                <a:solidFill>
                  <a:schemeClr val="accent3"/>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20" name="コンテンツ プレースホルダー 3">
            <a:extLst>
              <a:ext uri="{FF2B5EF4-FFF2-40B4-BE49-F238E27FC236}">
                <a16:creationId xmlns:a16="http://schemas.microsoft.com/office/drawing/2014/main" id="{BEA361C8-0231-48E8-965E-6BB6D606C9FC}"/>
              </a:ext>
            </a:extLst>
          </p:cNvPr>
          <p:cNvSpPr>
            <a:spLocks noGrp="1"/>
          </p:cNvSpPr>
          <p:nvPr>
            <p:ph sz="half" idx="2" hasCustomPrompt="1"/>
          </p:nvPr>
        </p:nvSpPr>
        <p:spPr>
          <a:xfrm>
            <a:off x="334737" y="2149311"/>
            <a:ext cx="3980092"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1" name="フッター プレースホルダー 5">
            <a:extLst>
              <a:ext uri="{FF2B5EF4-FFF2-40B4-BE49-F238E27FC236}">
                <a16:creationId xmlns:a16="http://schemas.microsoft.com/office/drawing/2014/main" id="{A912C864-FAEA-4D9B-92EB-89C0BCBBB94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1596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比較の白の背景">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6" y="1509626"/>
            <a:ext cx="367529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5040085" y="1509626"/>
            <a:ext cx="3675290" cy="334508"/>
          </a:xfrm>
        </p:spPr>
        <p:txBody>
          <a:bodyPr rtlCol="0">
            <a:noAutofit/>
          </a:bodyPr>
          <a:lstStyle>
            <a:lvl1pPr marL="0" indent="0" algn="l">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6"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5040085"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E0FB9F81-CC7F-5244-95A6-279BE4B51AB1}"/>
              </a:ext>
            </a:extLst>
          </p:cNvPr>
          <p:cNvSpPr>
            <a:spLocks noGrp="1"/>
          </p:cNvSpPr>
          <p:nvPr>
            <p:ph type="title"/>
          </p:nvPr>
        </p:nvSpPr>
        <p:spPr>
          <a:xfrm>
            <a:off x="334735" y="562545"/>
            <a:ext cx="8380640" cy="466281"/>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8" name="フッター プレースホルダー 5">
            <a:extLst>
              <a:ext uri="{FF2B5EF4-FFF2-40B4-BE49-F238E27FC236}">
                <a16:creationId xmlns:a16="http://schemas.microsoft.com/office/drawing/2014/main" id="{FB0FCFCB-76B7-4D89-A656-BB9E5DFB7A7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4025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写真 + 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0" y="3802065"/>
            <a:ext cx="733806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0" y="4294303"/>
            <a:ext cx="7338060" cy="1737360"/>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5" name="長方形 14">
            <a:extLst>
              <a:ext uri="{FF2B5EF4-FFF2-40B4-BE49-F238E27FC236}">
                <a16:creationId xmlns:a16="http://schemas.microsoft.com/office/drawing/2014/main" id="{05951AB2-D568-4A7E-9408-FADC8BED4119}"/>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フッター プレースホルダー 5">
            <a:extLst>
              <a:ext uri="{FF2B5EF4-FFF2-40B4-BE49-F238E27FC236}">
                <a16:creationId xmlns:a16="http://schemas.microsoft.com/office/drawing/2014/main" id="{C3108621-4D6A-4686-836A-54E08952BAA7}"/>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24147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写真 + 3 つのセクション">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2" y="3802065"/>
            <a:ext cx="2115571" cy="334508"/>
          </a:xfrm>
        </p:spPr>
        <p:txBody>
          <a:bodyPr rtlCol="0">
            <a:noAutofit/>
          </a:bodyPr>
          <a:lstStyle>
            <a:lvl1pPr marL="0" indent="0" algn="ctr">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3467272" y="3802065"/>
            <a:ext cx="2115571" cy="334508"/>
          </a:xfrm>
        </p:spPr>
        <p:txBody>
          <a:bodyPr rtlCol="0">
            <a:noAutofit/>
          </a:bodyPr>
          <a:lstStyle>
            <a:lvl1pPr marL="0" indent="0" algn="ctr">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1" name="テキスト プレースホルダー 8">
            <a:extLst>
              <a:ext uri="{FF2B5EF4-FFF2-40B4-BE49-F238E27FC236}">
                <a16:creationId xmlns:a16="http://schemas.microsoft.com/office/drawing/2014/main" id="{08664829-F6FB-4E31-BF5C-C895ADF2BA7F}"/>
              </a:ext>
            </a:extLst>
          </p:cNvPr>
          <p:cNvSpPr>
            <a:spLocks noGrp="1"/>
          </p:cNvSpPr>
          <p:nvPr>
            <p:ph type="body" sz="quarter" idx="16" hasCustomPrompt="1"/>
          </p:nvPr>
        </p:nvSpPr>
        <p:spPr>
          <a:xfrm>
            <a:off x="6477002" y="3802065"/>
            <a:ext cx="2115571" cy="334508"/>
          </a:xfrm>
        </p:spPr>
        <p:txBody>
          <a:bodyPr rtlCol="0">
            <a:noAutofit/>
          </a:bodyPr>
          <a:lstStyle>
            <a:lvl1pPr marL="0" indent="0" algn="ctr">
              <a:buNone/>
              <a:defRPr sz="1200" b="1" baseline="0">
                <a:solidFill>
                  <a:schemeClr val="accent5">
                    <a:lumMod val="7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346727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4" name="テキスト プレースホルダー 8">
            <a:extLst>
              <a:ext uri="{FF2B5EF4-FFF2-40B4-BE49-F238E27FC236}">
                <a16:creationId xmlns:a16="http://schemas.microsoft.com/office/drawing/2014/main" id="{7E9E558E-F7EF-4347-AD3C-FDB2A9BCF618}"/>
              </a:ext>
            </a:extLst>
          </p:cNvPr>
          <p:cNvSpPr>
            <a:spLocks noGrp="1"/>
          </p:cNvSpPr>
          <p:nvPr>
            <p:ph type="body" sz="quarter" idx="19" hasCustomPrompt="1"/>
          </p:nvPr>
        </p:nvSpPr>
        <p:spPr>
          <a:xfrm>
            <a:off x="647700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B9AD2AC4-32E8-BC46-848C-BEA37118CB63}"/>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フッター プレースホルダー 5">
            <a:extLst>
              <a:ext uri="{FF2B5EF4-FFF2-40B4-BE49-F238E27FC236}">
                <a16:creationId xmlns:a16="http://schemas.microsoft.com/office/drawing/2014/main" id="{CB1B2997-2B47-4693-A150-7B23575E572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55448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ページの半分の写真 + テキスト">
    <p:spTree>
      <p:nvGrpSpPr>
        <p:cNvPr id="1" name=""/>
        <p:cNvGrpSpPr/>
        <p:nvPr/>
      </p:nvGrpSpPr>
      <p:grpSpPr>
        <a:xfrm>
          <a:off x="0" y="0"/>
          <a:ext cx="0" cy="0"/>
          <a:chOff x="0" y="0"/>
          <a:chExt cx="0" cy="0"/>
        </a:xfrm>
      </p:grpSpPr>
      <p:sp>
        <p:nvSpPr>
          <p:cNvPr id="11" name="図プレースホルダー 4">
            <a:extLst>
              <a:ext uri="{FF2B5EF4-FFF2-40B4-BE49-F238E27FC236}">
                <a16:creationId xmlns:a16="http://schemas.microsoft.com/office/drawing/2014/main" id="{679784BB-7CDD-484B-8F47-9CF1D79993F5}"/>
              </a:ext>
            </a:extLst>
          </p:cNvPr>
          <p:cNvSpPr>
            <a:spLocks noGrp="1"/>
          </p:cNvSpPr>
          <p:nvPr>
            <p:ph type="pic" sz="quarter" idx="13" hasCustomPrompt="1"/>
          </p:nvPr>
        </p:nvSpPr>
        <p:spPr>
          <a:xfrm>
            <a:off x="4724400" y="0"/>
            <a:ext cx="4419600"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8" y="618429"/>
            <a:ext cx="3878036" cy="840230"/>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7" y="2061165"/>
            <a:ext cx="3784147"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7" y="2708232"/>
            <a:ext cx="3784147"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1E6A75B6-7B4E-496F-A846-0FFBB6E1D164}"/>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スライド番号プレースホルダー 5">
            <a:extLst>
              <a:ext uri="{FF2B5EF4-FFF2-40B4-BE49-F238E27FC236}">
                <a16:creationId xmlns:a16="http://schemas.microsoft.com/office/drawing/2014/main" id="{7648ACB4-9C22-4636-800F-578055A5BC10}"/>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13" name="フッター プレースホルダー 5">
            <a:extLst>
              <a:ext uri="{FF2B5EF4-FFF2-40B4-BE49-F238E27FC236}">
                <a16:creationId xmlns:a16="http://schemas.microsoft.com/office/drawing/2014/main" id="{67E162F8-0D13-4C5A-A8F3-643DA6745FFC}"/>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43872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フローチャート:ドキュメント 3">
            <a:extLst>
              <a:ext uri="{FF2B5EF4-FFF2-40B4-BE49-F238E27FC236}">
                <a16:creationId xmlns:a16="http://schemas.microsoft.com/office/drawing/2014/main" id="{D5C833BC-89A8-4D28-9D63-F45F14D694BF}"/>
              </a:ext>
            </a:extLst>
          </p:cNvPr>
          <p:cNvSpPr/>
          <p:nvPr userDrawn="1"/>
        </p:nvSpPr>
        <p:spPr>
          <a:xfrm flipH="1">
            <a:off x="0" y="0"/>
            <a:ext cx="9144000" cy="4579940"/>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3">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2">
                    <a:lumMod val="50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7" name="図プレースホルダー 35">
            <a:extLst>
              <a:ext uri="{FF2B5EF4-FFF2-40B4-BE49-F238E27FC236}">
                <a16:creationId xmlns:a16="http://schemas.microsoft.com/office/drawing/2014/main" id="{2A1F2CFF-DA05-44CC-B35C-1D0569511D99}"/>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Tree>
    <p:extLst>
      <p:ext uri="{BB962C8B-B14F-4D97-AF65-F5344CB8AC3E}">
        <p14:creationId xmlns:p14="http://schemas.microsoft.com/office/powerpoint/2010/main" val="358224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2">
                    <a:lumMod val="50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5" name="正方形/長方形 4">
            <a:extLst>
              <a:ext uri="{FF2B5EF4-FFF2-40B4-BE49-F238E27FC236}">
                <a16:creationId xmlns:a16="http://schemas.microsoft.com/office/drawing/2014/main" id="{3770D56F-2942-4262-83B9-D75064C13906}"/>
              </a:ext>
            </a:extLst>
          </p:cNvPr>
          <p:cNvSpPr/>
          <p:nvPr userDrawn="1"/>
        </p:nvSpPr>
        <p:spPr>
          <a:xfrm>
            <a:off x="0" y="0"/>
            <a:ext cx="9144000" cy="382465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図プレースホルダー 8">
            <a:extLst>
              <a:ext uri="{FF2B5EF4-FFF2-40B4-BE49-F238E27FC236}">
                <a16:creationId xmlns:a16="http://schemas.microsoft.com/office/drawing/2014/main" id="{96E12B47-CA75-4767-8A85-60DF199E9EB1}"/>
              </a:ext>
            </a:extLst>
          </p:cNvPr>
          <p:cNvSpPr>
            <a:spLocks noGrp="1"/>
          </p:cNvSpPr>
          <p:nvPr>
            <p:ph type="pic" sz="quarter" idx="13"/>
          </p:nvPr>
        </p:nvSpPr>
        <p:spPr>
          <a:xfrm>
            <a:off x="0" y="-491"/>
            <a:ext cx="9144000" cy="2778858"/>
          </a:xfrm>
        </p:spPr>
        <p:txBody>
          <a:bodyPr/>
          <a:lstStyle/>
          <a:p>
            <a:endParaRPr kumimoji="1" lang="ja-JP" altLang="en-US"/>
          </a:p>
        </p:txBody>
      </p:sp>
    </p:spTree>
    <p:extLst>
      <p:ext uri="{BB962C8B-B14F-4D97-AF65-F5344CB8AC3E}">
        <p14:creationId xmlns:p14="http://schemas.microsoft.com/office/powerpoint/2010/main" val="165920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2">
                    <a:lumMod val="50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chemeClr val="tx2">
                    <a:lumMod val="75000"/>
                  </a:schemeClr>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80D3D7B7-CDD7-4664-B2D8-6F60FEAEAC45}"/>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9E81145E-5F17-4CB6-9E17-ECF3BB38DE75}"/>
              </a:ext>
            </a:extLst>
          </p:cNvPr>
          <p:cNvSpPr txBox="1">
            <a:spLocks/>
          </p:cNvSpPr>
          <p:nvPr userDrawn="1"/>
        </p:nvSpPr>
        <p:spPr>
          <a:xfrm>
            <a:off x="8520012" y="6369055"/>
            <a:ext cx="251932" cy="365125"/>
          </a:xfrm>
          <a:prstGeom prst="rect">
            <a:avLst/>
          </a:prstGeom>
          <a:solidFill>
            <a:schemeClr val="bg1">
              <a:lumMod val="85000"/>
            </a:schemeClr>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tx1"/>
                </a:solidFill>
                <a:latin typeface="Meiryo UI" panose="020B0604030504040204" pitchFamily="50" charset="-128"/>
                <a:ea typeface="Meiryo UI" panose="020B0604030504040204" pitchFamily="50" charset="-128"/>
              </a:rPr>
              <a:pPr/>
              <a:t>‹#›</a:t>
            </a:fld>
            <a:endParaRPr lang="ja-JP" altLang="en-US" sz="750" b="1" baseline="0" noProof="0">
              <a:solidFill>
                <a:schemeClr val="tx1"/>
              </a:solidFill>
              <a:latin typeface="Meiryo UI" panose="020B0604030504040204" pitchFamily="50" charset="-128"/>
              <a:ea typeface="Meiryo UI" panose="020B0604030504040204" pitchFamily="50" charset="-128"/>
            </a:endParaRPr>
          </a:p>
        </p:txBody>
      </p:sp>
      <p:sp>
        <p:nvSpPr>
          <p:cNvPr id="10" name="フッター プレースホルダー 5">
            <a:extLst>
              <a:ext uri="{FF2B5EF4-FFF2-40B4-BE49-F238E27FC236}">
                <a16:creationId xmlns:a16="http://schemas.microsoft.com/office/drawing/2014/main" id="{02FFE477-4812-4DDF-88D3-E08DF8C46159}"/>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14" name="フローチャート:ドキュメント 3">
            <a:extLst>
              <a:ext uri="{FF2B5EF4-FFF2-40B4-BE49-F238E27FC236}">
                <a16:creationId xmlns:a16="http://schemas.microsoft.com/office/drawing/2014/main" id="{7F75D8AF-79DE-4E2B-A15F-8EC66948BC31}"/>
              </a:ext>
            </a:extLst>
          </p:cNvPr>
          <p:cNvSpPr/>
          <p:nvPr userDrawn="1"/>
        </p:nvSpPr>
        <p:spPr>
          <a:xfrm flipH="1" flipV="1">
            <a:off x="-2" y="4499771"/>
            <a:ext cx="9152877" cy="2367017"/>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 name="connsiteX0" fmla="*/ 1 w 21643"/>
              <a:gd name="connsiteY0" fmla="*/ 0 h 42123"/>
              <a:gd name="connsiteX1" fmla="*/ 21643 w 21643"/>
              <a:gd name="connsiteY1" fmla="*/ 0 h 42123"/>
              <a:gd name="connsiteX2" fmla="*/ 21643 w 21643"/>
              <a:gd name="connsiteY2" fmla="*/ 17322 h 42123"/>
              <a:gd name="connsiteX3" fmla="*/ 9 w 21643"/>
              <a:gd name="connsiteY3" fmla="*/ 35787 h 42123"/>
              <a:gd name="connsiteX4" fmla="*/ 1 w 21643"/>
              <a:gd name="connsiteY4" fmla="*/ 0 h 42123"/>
              <a:gd name="connsiteX0" fmla="*/ 13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13 w 21634"/>
              <a:gd name="connsiteY4" fmla="*/ 0 h 42123"/>
              <a:gd name="connsiteX0" fmla="*/ 1 w 21643"/>
              <a:gd name="connsiteY0" fmla="*/ 0 h 42123"/>
              <a:gd name="connsiteX1" fmla="*/ 21643 w 21643"/>
              <a:gd name="connsiteY1" fmla="*/ 0 h 42123"/>
              <a:gd name="connsiteX2" fmla="*/ 21643 w 21643"/>
              <a:gd name="connsiteY2" fmla="*/ 17322 h 42123"/>
              <a:gd name="connsiteX3" fmla="*/ 9 w 21643"/>
              <a:gd name="connsiteY3" fmla="*/ 35787 h 42123"/>
              <a:gd name="connsiteX4" fmla="*/ 1 w 21643"/>
              <a:gd name="connsiteY4" fmla="*/ 0 h 42123"/>
              <a:gd name="connsiteX0" fmla="*/ 13 w 21655"/>
              <a:gd name="connsiteY0" fmla="*/ 0 h 42123"/>
              <a:gd name="connsiteX1" fmla="*/ 21655 w 21655"/>
              <a:gd name="connsiteY1" fmla="*/ 0 h 42123"/>
              <a:gd name="connsiteX2" fmla="*/ 21655 w 21655"/>
              <a:gd name="connsiteY2" fmla="*/ 17322 h 42123"/>
              <a:gd name="connsiteX3" fmla="*/ 0 w 21655"/>
              <a:gd name="connsiteY3" fmla="*/ 35787 h 42123"/>
              <a:gd name="connsiteX4" fmla="*/ 13 w 21655"/>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42123">
                <a:moveTo>
                  <a:pt x="13" y="0"/>
                </a:moveTo>
                <a:lnTo>
                  <a:pt x="21655" y="0"/>
                </a:lnTo>
                <a:lnTo>
                  <a:pt x="21655" y="17322"/>
                </a:lnTo>
                <a:cubicBezTo>
                  <a:pt x="10991" y="21444"/>
                  <a:pt x="9198" y="56098"/>
                  <a:pt x="0" y="35787"/>
                </a:cubicBezTo>
                <a:cubicBezTo>
                  <a:pt x="6" y="28162"/>
                  <a:pt x="7" y="7625"/>
                  <a:pt x="13"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7219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つ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1" name="コンテンツ プレースホルダー 2">
            <a:extLst>
              <a:ext uri="{FF2B5EF4-FFF2-40B4-BE49-F238E27FC236}">
                <a16:creationId xmlns:a16="http://schemas.microsoft.com/office/drawing/2014/main" id="{758E3AAF-44AA-41E0-AE18-8B461598AD07}"/>
              </a:ext>
            </a:extLst>
          </p:cNvPr>
          <p:cNvSpPr>
            <a:spLocks noGrp="1"/>
          </p:cNvSpPr>
          <p:nvPr>
            <p:ph sz="half" idx="1" hasCustomPrompt="1"/>
          </p:nvPr>
        </p:nvSpPr>
        <p:spPr>
          <a:xfrm>
            <a:off x="334738" y="1825625"/>
            <a:ext cx="398009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3" name="コンテンツ プレースホルダー 3">
            <a:extLst>
              <a:ext uri="{FF2B5EF4-FFF2-40B4-BE49-F238E27FC236}">
                <a16:creationId xmlns:a16="http://schemas.microsoft.com/office/drawing/2014/main" id="{FC1B8B60-5429-4EF9-93D0-2CCCF562B916}"/>
              </a:ext>
            </a:extLst>
          </p:cNvPr>
          <p:cNvSpPr>
            <a:spLocks noGrp="1"/>
          </p:cNvSpPr>
          <p:nvPr>
            <p:ph sz="half" idx="2" hasCustomPrompt="1"/>
          </p:nvPr>
        </p:nvSpPr>
        <p:spPr>
          <a:xfrm>
            <a:off x="4829175" y="1825625"/>
            <a:ext cx="388620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3A066C30-FFF6-4264-A199-085A97DD58A6}"/>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694700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6" name="コンテンツ プレースホルダー 2">
            <a:extLst>
              <a:ext uri="{FF2B5EF4-FFF2-40B4-BE49-F238E27FC236}">
                <a16:creationId xmlns:a16="http://schemas.microsoft.com/office/drawing/2014/main" id="{B43535EE-90E2-422C-B7AC-4D346E8D6E04}"/>
              </a:ext>
            </a:extLst>
          </p:cNvPr>
          <p:cNvSpPr>
            <a:spLocks noGrp="1"/>
          </p:cNvSpPr>
          <p:nvPr>
            <p:ph idx="1" hasCustomPrompt="1"/>
          </p:nvPr>
        </p:nvSpPr>
        <p:spPr>
          <a:xfrm>
            <a:off x="3887391" y="500220"/>
            <a:ext cx="4629150" cy="5368773"/>
          </a:xfrm>
        </p:spPr>
        <p:txBody>
          <a:bodyPr rtlCol="0">
            <a:normAutofit/>
          </a:bodyPr>
          <a:lstStyle>
            <a:lvl1pPr>
              <a:defRPr sz="1800" baseline="0">
                <a:ea typeface="Meiryo UI" panose="020B0604030504040204" pitchFamily="50" charset="-128"/>
              </a:defRPr>
            </a:lvl1pPr>
            <a:lvl2pPr>
              <a:defRPr sz="1500" baseline="0">
                <a:ea typeface="Meiryo UI" panose="020B0604030504040204" pitchFamily="50" charset="-128"/>
              </a:defRPr>
            </a:lvl2pPr>
            <a:lvl3pPr>
              <a:defRPr sz="1350" baseline="0">
                <a:ea typeface="Meiryo UI" panose="020B0604030504040204" pitchFamily="50" charset="-128"/>
              </a:defRPr>
            </a:lvl3pPr>
            <a:lvl4pPr>
              <a:defRPr sz="1200" baseline="0">
                <a:ea typeface="Meiryo UI" panose="020B0604030504040204" pitchFamily="50" charset="-128"/>
              </a:defRPr>
            </a:lvl4pPr>
            <a:lvl5pPr>
              <a:defRPr sz="1200" baseline="0">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E1D69513-D412-42A6-939A-AB555FF5E36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41764241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キャプション付きの図">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1" name="図プレースホルダー 2">
            <a:extLst>
              <a:ext uri="{FF2B5EF4-FFF2-40B4-BE49-F238E27FC236}">
                <a16:creationId xmlns:a16="http://schemas.microsoft.com/office/drawing/2014/main" id="{131CB29F-0BE0-476F-B57A-7638E9BFAE76}"/>
              </a:ext>
            </a:extLst>
          </p:cNvPr>
          <p:cNvSpPr>
            <a:spLocks noGrp="1"/>
          </p:cNvSpPr>
          <p:nvPr>
            <p:ph type="pic" idx="1"/>
          </p:nvPr>
        </p:nvSpPr>
        <p:spPr>
          <a:xfrm>
            <a:off x="3887391" y="500220"/>
            <a:ext cx="4629150" cy="5368773"/>
          </a:xfrm>
        </p:spPr>
        <p:txBody>
          <a:bodyPr rtlCol="0"/>
          <a:lstStyle>
            <a:lvl1pPr marL="0" indent="0">
              <a:buNone/>
              <a:defRPr sz="2400" baseline="0">
                <a:ea typeface="Meiryo UI" panose="020B0604030504040204" pitchFamily="50" charset="-128"/>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rtl="0"/>
            <a:r>
              <a:rPr lang="ja-JP" altLang="en-US" noProof="0"/>
              <a:t>アイコンをクリックして図を追加</a:t>
            </a:r>
          </a:p>
        </p:txBody>
      </p:sp>
      <p:sp>
        <p:nvSpPr>
          <p:cNvPr id="10" name="フッター プレースホルダー 5">
            <a:extLst>
              <a:ext uri="{FF2B5EF4-FFF2-40B4-BE49-F238E27FC236}">
                <a16:creationId xmlns:a16="http://schemas.microsoft.com/office/drawing/2014/main" id="{2296EB70-37C1-42AB-A420-5FF72B86C0F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640996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フッター プレースホルダー 5">
            <a:extLst>
              <a:ext uri="{FF2B5EF4-FFF2-40B4-BE49-F238E27FC236}">
                <a16:creationId xmlns:a16="http://schemas.microsoft.com/office/drawing/2014/main" id="{20273381-7E1B-4120-8736-F8FE9DE4B16F}"/>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33432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引用のスライド">
    <p:spTree>
      <p:nvGrpSpPr>
        <p:cNvPr id="1" name=""/>
        <p:cNvGrpSpPr/>
        <p:nvPr/>
      </p:nvGrpSpPr>
      <p:grpSpPr>
        <a:xfrm>
          <a:off x="0" y="0"/>
          <a:ext cx="0" cy="0"/>
          <a:chOff x="0" y="0"/>
          <a:chExt cx="0" cy="0"/>
        </a:xfrm>
      </p:grpSpPr>
      <p:sp>
        <p:nvSpPr>
          <p:cNvPr id="4" name="図プレースホルダー 3">
            <a:extLst>
              <a:ext uri="{FF2B5EF4-FFF2-40B4-BE49-F238E27FC236}">
                <a16:creationId xmlns:a16="http://schemas.microsoft.com/office/drawing/2014/main" id="{4E46C0F6-F728-4FF0-A7F3-F6AECCD35B33}"/>
              </a:ext>
            </a:extLst>
          </p:cNvPr>
          <p:cNvSpPr>
            <a:spLocks noGrp="1"/>
          </p:cNvSpPr>
          <p:nvPr>
            <p:ph type="pic" sz="quarter" idx="13" hasCustomPrompt="1"/>
          </p:nvPr>
        </p:nvSpPr>
        <p:spPr>
          <a:xfrm>
            <a:off x="90488" y="136528"/>
            <a:ext cx="8963025" cy="6584951"/>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7" name="テキスト プレースホルダー 6">
            <a:extLst>
              <a:ext uri="{FF2B5EF4-FFF2-40B4-BE49-F238E27FC236}">
                <a16:creationId xmlns:a16="http://schemas.microsoft.com/office/drawing/2014/main" id="{E4DAD220-8CE3-4FF4-957A-1E24442C6565}"/>
              </a:ext>
            </a:extLst>
          </p:cNvPr>
          <p:cNvSpPr>
            <a:spLocks noGrp="1"/>
          </p:cNvSpPr>
          <p:nvPr>
            <p:ph type="body" sz="quarter" idx="14" hasCustomPrompt="1"/>
          </p:nvPr>
        </p:nvSpPr>
        <p:spPr>
          <a:xfrm>
            <a:off x="1190625" y="4104799"/>
            <a:ext cx="7524750" cy="1072088"/>
          </a:xfrm>
          <a:solidFill>
            <a:schemeClr val="tx1">
              <a:alpha val="68000"/>
            </a:schemeClr>
          </a:solidFill>
        </p:spPr>
        <p:txBody>
          <a:bodyPr lIns="274320" tIns="274320" rIns="274320" bIns="274320" rtlCol="0" anchor="ctr">
            <a:spAutoFit/>
          </a:bodyPr>
          <a:lstStyle>
            <a:lvl1pPr marL="0" indent="0">
              <a:lnSpc>
                <a:spcPct val="100000"/>
              </a:lnSpc>
              <a:buNone/>
              <a:defRPr sz="1350" b="0" baseline="0">
                <a:solidFill>
                  <a:schemeClr val="bg1"/>
                </a:solidFill>
                <a:ea typeface="Meiryo UI" panose="020B0604030504040204" pitchFamily="50" charset="-128"/>
              </a:defRPr>
            </a:lvl1pPr>
          </a:lstStyle>
          <a:p>
            <a:pPr lvl="0" rtl="0"/>
            <a:r>
              <a:rPr lang="ja-JP" altLang="en-US" noProof="0"/>
              <a:t>マスター テキストのスタイルを編集する</a:t>
            </a:r>
          </a:p>
          <a:p>
            <a:pPr lvl="0" rtl="0"/>
            <a:endParaRPr lang="ja-JP" altLang="en-US" noProof="0"/>
          </a:p>
        </p:txBody>
      </p:sp>
      <p:sp>
        <p:nvSpPr>
          <p:cNvPr id="8" name="テキスト プレースホルダー 6">
            <a:extLst>
              <a:ext uri="{FF2B5EF4-FFF2-40B4-BE49-F238E27FC236}">
                <a16:creationId xmlns:a16="http://schemas.microsoft.com/office/drawing/2014/main" id="{58FDDD78-44AA-4B92-90B8-DFC56D688C50}"/>
              </a:ext>
            </a:extLst>
          </p:cNvPr>
          <p:cNvSpPr>
            <a:spLocks noGrp="1"/>
          </p:cNvSpPr>
          <p:nvPr>
            <p:ph type="body" sz="quarter" idx="15" hasCustomPrompt="1"/>
          </p:nvPr>
        </p:nvSpPr>
        <p:spPr>
          <a:xfrm>
            <a:off x="252414" y="3269343"/>
            <a:ext cx="866525" cy="2001317"/>
          </a:xfrm>
          <a:noFill/>
        </p:spPr>
        <p:txBody>
          <a:bodyPr wrap="square" lIns="182880" tIns="182880" rIns="182880" bIns="91440" rtlCol="0">
            <a:spAutoFit/>
          </a:bodyPr>
          <a:lstStyle>
            <a:lvl1pPr marL="0" indent="0">
              <a:buNone/>
              <a:defRPr sz="12450" b="1" baseline="0">
                <a:solidFill>
                  <a:schemeClr val="bg1"/>
                </a:solidFill>
                <a:latin typeface="Meiryo UI" panose="020B0604030504040204" pitchFamily="50" charset="-128"/>
                <a:ea typeface="Meiryo UI" panose="020B0604030504040204" pitchFamily="50" charset="-128"/>
                <a:cs typeface="Arial" panose="020B0604020202020204" pitchFamily="34" charset="0"/>
              </a:defRPr>
            </a:lvl1pPr>
          </a:lstStyle>
          <a:p>
            <a:pPr lvl="0" rtl="0"/>
            <a:r>
              <a:rPr lang="ja-JP" altLang="en-US" noProof="0"/>
              <a:t>“</a:t>
            </a:r>
          </a:p>
        </p:txBody>
      </p:sp>
      <p:sp>
        <p:nvSpPr>
          <p:cNvPr id="9" name="フレーム 8">
            <a:extLst>
              <a:ext uri="{FF2B5EF4-FFF2-40B4-BE49-F238E27FC236}">
                <a16:creationId xmlns:a16="http://schemas.microsoft.com/office/drawing/2014/main" id="{0283712C-6C33-4303-985C-6493AAFAF40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長方形 9">
            <a:extLst>
              <a:ext uri="{FF2B5EF4-FFF2-40B4-BE49-F238E27FC236}">
                <a16:creationId xmlns:a16="http://schemas.microsoft.com/office/drawing/2014/main" id="{5793B617-BDEC-4471-BF16-3ADF8D92DD69}"/>
              </a:ext>
            </a:extLst>
          </p:cNvPr>
          <p:cNvSpPr/>
          <p:nvPr userDrawn="1"/>
        </p:nvSpPr>
        <p:spPr>
          <a:xfrm>
            <a:off x="8520012" y="6369050"/>
            <a:ext cx="251932"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1" name="スライド番号プレースホルダー 5">
            <a:extLst>
              <a:ext uri="{FF2B5EF4-FFF2-40B4-BE49-F238E27FC236}">
                <a16:creationId xmlns:a16="http://schemas.microsoft.com/office/drawing/2014/main" id="{33D238BD-C38B-4BEB-92A5-657AAB9C5351}"/>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50E81040-AE93-4763-96F3-062F0F2D8F14}"/>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2" name="フッター プレースホルダー 5">
            <a:extLst>
              <a:ext uri="{FF2B5EF4-FFF2-40B4-BE49-F238E27FC236}">
                <a16:creationId xmlns:a16="http://schemas.microsoft.com/office/drawing/2014/main" id="{2A6C1EB5-C8C9-45BE-A0BB-15EC3289D3AB}"/>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70143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お礼を述べるスライド">
    <p:spTree>
      <p:nvGrpSpPr>
        <p:cNvPr id="1" name=""/>
        <p:cNvGrpSpPr/>
        <p:nvPr/>
      </p:nvGrpSpPr>
      <p:grpSpPr>
        <a:xfrm>
          <a:off x="0" y="0"/>
          <a:ext cx="0" cy="0"/>
          <a:chOff x="0" y="0"/>
          <a:chExt cx="0" cy="0"/>
        </a:xfrm>
      </p:grpSpPr>
      <p:sp>
        <p:nvSpPr>
          <p:cNvPr id="9" name="図プレースホルダー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9144000" cy="6858000"/>
          </a:xfrm>
          <a:solidFill>
            <a:schemeClr val="accent3">
              <a:lumMod val="60000"/>
              <a:lumOff val="40000"/>
            </a:schemeClr>
          </a:solidFill>
        </p:spPr>
        <p:txBody>
          <a:bodyPr vert="horz" wrap="square" lIns="91440" tIns="45720" rIns="91440" bIns="45720" rtlCol="0" anchor="ctr" anchorCtr="1">
            <a:noAutofit/>
          </a:bodyPr>
          <a:lstStyle>
            <a:lvl1pPr marL="0" indent="0">
              <a:buNone/>
              <a:defRPr lang="en-GB" sz="1350" baseline="0"/>
            </a:lvl1pPr>
          </a:lstStyle>
          <a:p>
            <a:pPr marL="171446" lvl="0" indent="-171446" algn="ctr" rtl="0"/>
            <a:r>
              <a:rPr lang="ja-JP" altLang="en-US" noProof="0"/>
              <a:t>画像の挿入</a:t>
            </a:r>
            <a:endParaRPr lang="ja-JP" altLang="en-GB" noProof="0"/>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4" y="4596754"/>
            <a:ext cx="8095308" cy="1006429"/>
          </a:xfrm>
        </p:spPr>
        <p:txBody>
          <a:bodyPr vert="horz" wrap="square" lIns="91440" tIns="45720" rIns="91440" bIns="45720" rtlCol="0" anchor="b">
            <a:spAutoFit/>
          </a:bodyPr>
          <a:lstStyle>
            <a:lvl1pPr algn="ctr">
              <a:defRPr lang="en-GB" sz="3300" b="1" spc="-113" baseline="0" dirty="0">
                <a:solidFill>
                  <a:schemeClr val="bg1"/>
                </a:solidFill>
                <a:latin typeface="Meiryo UI" panose="020B0604030504040204" pitchFamily="50" charset="-128"/>
              </a:defRPr>
            </a:lvl1pPr>
          </a:lstStyle>
          <a:p>
            <a:pPr marL="0" lvl="0" rtl="0"/>
            <a:r>
              <a:rPr lang="ja-JP" altLang="en-US" noProof="0" dirty="0"/>
              <a:t>おつかれさまでした！</a:t>
            </a:r>
            <a:br>
              <a:rPr lang="en-US" altLang="ja-JP" noProof="0" dirty="0"/>
            </a:br>
            <a:r>
              <a:rPr lang="ja-JP" altLang="en-US" noProof="0" dirty="0"/>
              <a:t>おしまい！</a:t>
            </a:r>
            <a:endParaRPr lang="ja-JP" altLang="en-GB" noProof="0" dirty="0"/>
          </a:p>
        </p:txBody>
      </p:sp>
      <p:sp>
        <p:nvSpPr>
          <p:cNvPr id="4" name="フッター プレースホルダー 5">
            <a:extLst>
              <a:ext uri="{FF2B5EF4-FFF2-40B4-BE49-F238E27FC236}">
                <a16:creationId xmlns:a16="http://schemas.microsoft.com/office/drawing/2014/main" id="{4650ED99-C07A-480E-80FF-205E19869710}"/>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73419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E1B3994-EC85-4CEE-B849-7AE33810F50A}"/>
              </a:ext>
            </a:extLst>
          </p:cNvPr>
          <p:cNvSpPr>
            <a:spLocks noGrp="1"/>
          </p:cNvSpPr>
          <p:nvPr>
            <p:ph type="title"/>
          </p:nvPr>
        </p:nvSpPr>
        <p:spPr>
          <a:xfrm>
            <a:off x="334735" y="562545"/>
            <a:ext cx="8380640" cy="466281"/>
          </a:xfrm>
          <a:prstGeom prst="rect">
            <a:avLst/>
          </a:prstGeom>
        </p:spPr>
        <p:txBody>
          <a:bodyPr vert="horz" wrap="square" lIns="91440" tIns="45720" rIns="91440" bIns="45720" rtlCol="0" anchor="ctr">
            <a:spAutoFit/>
          </a:bodyPr>
          <a:lstStyle/>
          <a:p>
            <a:pPr lvl="0"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EE88709A-CA63-4EAC-968C-8873D088E691}"/>
              </a:ext>
            </a:extLst>
          </p:cNvPr>
          <p:cNvSpPr>
            <a:spLocks noGrp="1"/>
          </p:cNvSpPr>
          <p:nvPr>
            <p:ph type="body" idx="1"/>
          </p:nvPr>
        </p:nvSpPr>
        <p:spPr>
          <a:xfrm>
            <a:off x="334735" y="1253331"/>
            <a:ext cx="8380640" cy="4770098"/>
          </a:xfrm>
          <a:prstGeom prst="rect">
            <a:avLst/>
          </a:prstGeom>
        </p:spPr>
        <p:txBody>
          <a:bodyPr vert="horz" lIns="91440" tIns="45720" rIns="91440" bIns="45720" rtlCol="0">
            <a:norm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6BBA3C17-8AAC-4933-A7DA-CD7D3F840BEB}"/>
              </a:ext>
            </a:extLst>
          </p:cNvPr>
          <p:cNvSpPr>
            <a:spLocks noGrp="1"/>
          </p:cNvSpPr>
          <p:nvPr>
            <p:ph type="ftr" sz="quarter" idx="3"/>
          </p:nvPr>
        </p:nvSpPr>
        <p:spPr>
          <a:xfrm>
            <a:off x="334736" y="6356355"/>
            <a:ext cx="3086100" cy="365125"/>
          </a:xfrm>
          <a:prstGeom prst="rect">
            <a:avLst/>
          </a:prstGeom>
        </p:spPr>
        <p:txBody>
          <a:bodyPr vert="horz" lIns="91440" tIns="45720" rIns="91440" bIns="45720" rtlCol="0" anchor="ctr"/>
          <a:lstStyle>
            <a:lvl1pPr algn="l">
              <a:defRPr sz="900" baseline="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dirty="0"/>
          </a:p>
        </p:txBody>
      </p:sp>
      <p:sp>
        <p:nvSpPr>
          <p:cNvPr id="7" name="長方形 6">
            <a:extLst>
              <a:ext uri="{FF2B5EF4-FFF2-40B4-BE49-F238E27FC236}">
                <a16:creationId xmlns:a16="http://schemas.microsoft.com/office/drawing/2014/main" id="{72B1D122-60D0-8B4D-896A-2A770C0B6343}"/>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スライド番号プレースホルダー 5">
            <a:extLst>
              <a:ext uri="{FF2B5EF4-FFF2-40B4-BE49-F238E27FC236}">
                <a16:creationId xmlns:a16="http://schemas.microsoft.com/office/drawing/2014/main" id="{6B5B9FA1-1805-A944-AC99-868579EBA1AD}"/>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81575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50" r:id="rId6"/>
    <p:sldLayoutId id="2147483668" r:id="rId7"/>
    <p:sldLayoutId id="2147483674" r:id="rId8"/>
    <p:sldLayoutId id="2147483666" r:id="rId9"/>
    <p:sldLayoutId id="2147483664" r:id="rId10"/>
    <p:sldLayoutId id="2147483663" r:id="rId11"/>
    <p:sldLayoutId id="2147483667" r:id="rId12"/>
    <p:sldLayoutId id="2147483671" r:id="rId13"/>
    <p:sldLayoutId id="2147483677" r:id="rId14"/>
    <p:sldLayoutId id="2147483672" r:id="rId15"/>
    <p:sldLayoutId id="2147483673" r:id="rId16"/>
    <p:sldLayoutId id="2147483675" r:id="rId17"/>
    <p:sldLayoutId id="2147483676" r:id="rId18"/>
    <p:sldLayoutId id="2147483665" r:id="rId19"/>
    <p:sldLayoutId id="2147483669" r:id="rId20"/>
    <p:sldLayoutId id="2147483670" r:id="rId21"/>
  </p:sldLayoutIdLst>
  <p:hf sldNum="0" hdr="0" ftr="0" dt="0"/>
  <p:txStyles>
    <p:titleStyle>
      <a:lvl1pPr algn="l" defTabSz="685783" rtl="0" eaLnBrk="1" latinLnBrk="0" hangingPunct="1">
        <a:lnSpc>
          <a:spcPct val="90000"/>
        </a:lnSpc>
        <a:spcBef>
          <a:spcPct val="0"/>
        </a:spcBef>
        <a:buNone/>
        <a:defRPr kumimoji="1" lang="en-GB" sz="2700" b="1" kern="1200" spc="-45" baseline="0" dirty="0">
          <a:solidFill>
            <a:schemeClr val="tx1"/>
          </a:solidFill>
          <a:latin typeface="Meiryo UI" panose="020B0604030504040204" pitchFamily="50" charset="-128"/>
          <a:ea typeface="Meiryo UI" panose="020B0604030504040204" pitchFamily="50" charset="-128"/>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kumimoji="1" sz="2100" b="0" kern="1200" baseline="0">
          <a:solidFill>
            <a:schemeClr val="tx1"/>
          </a:solidFill>
          <a:latin typeface="Meiryo UI" panose="020B0604030504040204" pitchFamily="50" charset="-128"/>
          <a:ea typeface="Meiryo UI" panose="020B0604030504040204" pitchFamily="50" charset="-128"/>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kumimoji="1" sz="1800" b="0" kern="1200" baseline="0">
          <a:solidFill>
            <a:schemeClr val="tx1"/>
          </a:solidFill>
          <a:latin typeface="Meiryo UI" panose="020B0604030504040204" pitchFamily="50" charset="-128"/>
          <a:ea typeface="Meiryo UI" panose="020B0604030504040204" pitchFamily="50" charset="-128"/>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kumimoji="1" sz="1500" b="0" kern="1200" baseline="0">
          <a:solidFill>
            <a:schemeClr val="tx1"/>
          </a:solidFill>
          <a:latin typeface="Meiryo UI" panose="020B0604030504040204" pitchFamily="50" charset="-128"/>
          <a:ea typeface="Meiryo UI" panose="020B0604030504040204" pitchFamily="50" charset="-128"/>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783" rtl="0" eaLnBrk="1" latinLnBrk="0" hangingPunct="1">
        <a:defRPr kumimoji="1" sz="1350" kern="1200">
          <a:solidFill>
            <a:schemeClr val="tx1"/>
          </a:solidFill>
          <a:latin typeface="+mn-lt"/>
          <a:ea typeface="+mn-ea"/>
          <a:cs typeface="+mn-cs"/>
        </a:defRPr>
      </a:lvl1pPr>
      <a:lvl2pPr marL="342892" algn="l" defTabSz="685783" rtl="0" eaLnBrk="1" latinLnBrk="0" hangingPunct="1">
        <a:defRPr kumimoji="1" sz="1350" kern="1200">
          <a:solidFill>
            <a:schemeClr val="tx1"/>
          </a:solidFill>
          <a:latin typeface="+mn-lt"/>
          <a:ea typeface="+mn-ea"/>
          <a:cs typeface="+mn-cs"/>
        </a:defRPr>
      </a:lvl2pPr>
      <a:lvl3pPr marL="685783" algn="l" defTabSz="685783" rtl="0" eaLnBrk="1" latinLnBrk="0" hangingPunct="1">
        <a:defRPr kumimoji="1" sz="1350" kern="1200">
          <a:solidFill>
            <a:schemeClr val="tx1"/>
          </a:solidFill>
          <a:latin typeface="+mn-lt"/>
          <a:ea typeface="+mn-ea"/>
          <a:cs typeface="+mn-cs"/>
        </a:defRPr>
      </a:lvl3pPr>
      <a:lvl4pPr marL="1028675" algn="l" defTabSz="685783" rtl="0" eaLnBrk="1" latinLnBrk="0" hangingPunct="1">
        <a:defRPr kumimoji="1" sz="1350" kern="1200">
          <a:solidFill>
            <a:schemeClr val="tx1"/>
          </a:solidFill>
          <a:latin typeface="+mn-lt"/>
          <a:ea typeface="+mn-ea"/>
          <a:cs typeface="+mn-cs"/>
        </a:defRPr>
      </a:lvl4pPr>
      <a:lvl5pPr marL="1371566" algn="l" defTabSz="685783" rtl="0" eaLnBrk="1" latinLnBrk="0" hangingPunct="1">
        <a:defRPr kumimoji="1" sz="1350" kern="1200">
          <a:solidFill>
            <a:schemeClr val="tx1"/>
          </a:solidFill>
          <a:latin typeface="+mn-lt"/>
          <a:ea typeface="+mn-ea"/>
          <a:cs typeface="+mn-cs"/>
        </a:defRPr>
      </a:lvl5pPr>
      <a:lvl6pPr marL="1714457" algn="l" defTabSz="685783" rtl="0" eaLnBrk="1" latinLnBrk="0" hangingPunct="1">
        <a:defRPr kumimoji="1" sz="1350" kern="1200">
          <a:solidFill>
            <a:schemeClr val="tx1"/>
          </a:solidFill>
          <a:latin typeface="+mn-lt"/>
          <a:ea typeface="+mn-ea"/>
          <a:cs typeface="+mn-cs"/>
        </a:defRPr>
      </a:lvl6pPr>
      <a:lvl7pPr marL="2057348" algn="l" defTabSz="685783" rtl="0" eaLnBrk="1" latinLnBrk="0" hangingPunct="1">
        <a:defRPr kumimoji="1" sz="1350" kern="1200">
          <a:solidFill>
            <a:schemeClr val="tx1"/>
          </a:solidFill>
          <a:latin typeface="+mn-lt"/>
          <a:ea typeface="+mn-ea"/>
          <a:cs typeface="+mn-cs"/>
        </a:defRPr>
      </a:lvl7pPr>
      <a:lvl8pPr marL="2400240" algn="l" defTabSz="685783" rtl="0" eaLnBrk="1" latinLnBrk="0" hangingPunct="1">
        <a:defRPr kumimoji="1" sz="1350" kern="1200">
          <a:solidFill>
            <a:schemeClr val="tx1"/>
          </a:solidFill>
          <a:latin typeface="+mn-lt"/>
          <a:ea typeface="+mn-ea"/>
          <a:cs typeface="+mn-cs"/>
        </a:defRPr>
      </a:lvl8pPr>
      <a:lvl9pPr marL="2743132" algn="l" defTabSz="685783"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70" userDrawn="1">
          <p15:clr>
            <a:srgbClr val="F26B43"/>
          </p15:clr>
        </p15:guide>
        <p15:guide id="4" pos="5490" userDrawn="1">
          <p15:clr>
            <a:srgbClr val="F26B43"/>
          </p15:clr>
        </p15:guide>
        <p15:guide id="5" orient="horz" pos="360" userDrawn="1">
          <p15:clr>
            <a:srgbClr val="F26B43"/>
          </p15:clr>
        </p15:guide>
        <p15:guide id="6"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6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6.png"/></Relationships>
</file>

<file path=ppt/slides/_rels/slide6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7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7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7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1.xml"/></Relationships>
</file>

<file path=ppt/slides/_rels/slide87.xml.rels><?xml version="1.0" encoding="UTF-8" standalone="yes"?>
<Relationships xmlns="http://schemas.openxmlformats.org/package/2006/relationships"><Relationship Id="rId2" Type="http://schemas.openxmlformats.org/officeDocument/2006/relationships/hyperlink" Target="https://meedownloads.blob.core.windows.net/learning-experience/Coding_Fundamentals/Block%202/Block%202%20Lesson%205%20Coding%20Fundamentals%20Teacher%20Guide_n.pdf" TargetMode="Externa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9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7.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タイトル 50">
            <a:extLst>
              <a:ext uri="{FF2B5EF4-FFF2-40B4-BE49-F238E27FC236}">
                <a16:creationId xmlns:a16="http://schemas.microsoft.com/office/drawing/2014/main" id="{D8694222-4D81-4A9A-93A2-23C89102F234}"/>
              </a:ext>
            </a:extLst>
          </p:cNvPr>
          <p:cNvSpPr>
            <a:spLocks noGrp="1"/>
          </p:cNvSpPr>
          <p:nvPr>
            <p:ph type="ctrTitle"/>
          </p:nvPr>
        </p:nvSpPr>
        <p:spPr>
          <a:xfrm>
            <a:off x="521153" y="5053805"/>
            <a:ext cx="8480804" cy="549381"/>
          </a:xfrm>
        </p:spPr>
        <p:txBody>
          <a:bodyPr rtlCol="0"/>
          <a:lstStyle/>
          <a:p>
            <a:pPr rtl="0"/>
            <a:r>
              <a:rPr lang="ja-JP" altLang="en-US" dirty="0"/>
              <a:t>第</a:t>
            </a:r>
            <a:r>
              <a:rPr lang="en-US" altLang="ja-JP" dirty="0"/>
              <a:t>11</a:t>
            </a:r>
            <a:r>
              <a:rPr lang="ja-JP" altLang="en-US" dirty="0"/>
              <a:t>回　天王星と海王星を探索しよう！</a:t>
            </a:r>
          </a:p>
        </p:txBody>
      </p:sp>
      <p:pic>
        <p:nvPicPr>
          <p:cNvPr id="59" name="図プレースホルダー 58">
            <a:extLst>
              <a:ext uri="{FF2B5EF4-FFF2-40B4-BE49-F238E27FC236}">
                <a16:creationId xmlns:a16="http://schemas.microsoft.com/office/drawing/2014/main" id="{1D6505A7-4275-4DBD-AB5A-70AD6D4D4DB5}"/>
              </a:ext>
            </a:extLst>
          </p:cNvPr>
          <p:cNvPicPr>
            <a:picLocks noGrp="1" noChangeAspect="1"/>
          </p:cNvPicPr>
          <p:nvPr>
            <p:ph type="pic" sz="quarter" idx="13"/>
          </p:nvPr>
        </p:nvPicPr>
        <p:blipFill rotWithShape="1">
          <a:blip r:embed="rId3"/>
          <a:srcRect l="8278" r="8278"/>
          <a:stretch/>
        </p:blipFill>
        <p:spPr/>
      </p:pic>
      <p:sp>
        <p:nvSpPr>
          <p:cNvPr id="22" name="テキスト ボックス 21">
            <a:extLst>
              <a:ext uri="{FF2B5EF4-FFF2-40B4-BE49-F238E27FC236}">
                <a16:creationId xmlns:a16="http://schemas.microsoft.com/office/drawing/2014/main" id="{A6C444D3-E2C1-4BA4-AD65-5EC1940784F0}"/>
              </a:ext>
            </a:extLst>
          </p:cNvPr>
          <p:cNvSpPr txBox="1"/>
          <p:nvPr/>
        </p:nvSpPr>
        <p:spPr>
          <a:xfrm>
            <a:off x="576953" y="4864394"/>
            <a:ext cx="52095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だい</a:t>
            </a:r>
          </a:p>
        </p:txBody>
      </p:sp>
      <p:sp>
        <p:nvSpPr>
          <p:cNvPr id="24" name="テキスト ボックス 23">
            <a:extLst>
              <a:ext uri="{FF2B5EF4-FFF2-40B4-BE49-F238E27FC236}">
                <a16:creationId xmlns:a16="http://schemas.microsoft.com/office/drawing/2014/main" id="{6A8515CD-2A35-40FF-B24A-F02209ED0147}"/>
              </a:ext>
            </a:extLst>
          </p:cNvPr>
          <p:cNvSpPr txBox="1"/>
          <p:nvPr/>
        </p:nvSpPr>
        <p:spPr>
          <a:xfrm>
            <a:off x="1502732" y="4864394"/>
            <a:ext cx="53266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かい</a:t>
            </a:r>
          </a:p>
        </p:txBody>
      </p:sp>
      <p:sp>
        <p:nvSpPr>
          <p:cNvPr id="41" name="テキスト ボックス 40">
            <a:extLst>
              <a:ext uri="{FF2B5EF4-FFF2-40B4-BE49-F238E27FC236}">
                <a16:creationId xmlns:a16="http://schemas.microsoft.com/office/drawing/2014/main" id="{C7652089-FE8D-40B1-919D-4E6E2E1C92FE}"/>
              </a:ext>
            </a:extLst>
          </p:cNvPr>
          <p:cNvSpPr txBox="1"/>
          <p:nvPr/>
        </p:nvSpPr>
        <p:spPr>
          <a:xfrm>
            <a:off x="2206870" y="4864394"/>
            <a:ext cx="1367150"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てんのうせい</a:t>
            </a:r>
          </a:p>
        </p:txBody>
      </p:sp>
      <p:pic>
        <p:nvPicPr>
          <p:cNvPr id="7" name="図 6">
            <a:extLst>
              <a:ext uri="{FF2B5EF4-FFF2-40B4-BE49-F238E27FC236}">
                <a16:creationId xmlns:a16="http://schemas.microsoft.com/office/drawing/2014/main" id="{1C2EB736-3A4F-4093-B044-29E633839DB8}"/>
              </a:ext>
            </a:extLst>
          </p:cNvPr>
          <p:cNvPicPr>
            <a:picLocks noChangeAspect="1"/>
          </p:cNvPicPr>
          <p:nvPr/>
        </p:nvPicPr>
        <p:blipFill>
          <a:blip r:embed="rId4"/>
          <a:stretch>
            <a:fillRect/>
          </a:stretch>
        </p:blipFill>
        <p:spPr>
          <a:xfrm>
            <a:off x="875313" y="3203474"/>
            <a:ext cx="7393365" cy="671288"/>
          </a:xfrm>
          <a:prstGeom prst="rect">
            <a:avLst/>
          </a:prstGeom>
        </p:spPr>
      </p:pic>
      <p:pic>
        <p:nvPicPr>
          <p:cNvPr id="3" name="図 2">
            <a:extLst>
              <a:ext uri="{FF2B5EF4-FFF2-40B4-BE49-F238E27FC236}">
                <a16:creationId xmlns:a16="http://schemas.microsoft.com/office/drawing/2014/main" id="{A8BA8C9B-0296-4A20-8987-2D81E4D9C93F}"/>
              </a:ext>
            </a:extLst>
          </p:cNvPr>
          <p:cNvPicPr>
            <a:picLocks noChangeAspect="1"/>
          </p:cNvPicPr>
          <p:nvPr/>
        </p:nvPicPr>
        <p:blipFill>
          <a:blip r:embed="rId5"/>
          <a:stretch>
            <a:fillRect/>
          </a:stretch>
        </p:blipFill>
        <p:spPr>
          <a:xfrm>
            <a:off x="3669034" y="2810894"/>
            <a:ext cx="1805925" cy="408346"/>
          </a:xfrm>
          <a:prstGeom prst="rect">
            <a:avLst/>
          </a:prstGeom>
        </p:spPr>
      </p:pic>
      <p:sp>
        <p:nvSpPr>
          <p:cNvPr id="9" name="テキスト ボックス 8">
            <a:extLst>
              <a:ext uri="{FF2B5EF4-FFF2-40B4-BE49-F238E27FC236}">
                <a16:creationId xmlns:a16="http://schemas.microsoft.com/office/drawing/2014/main" id="{3C7B0A38-F202-4F9F-8946-615F66D80705}"/>
              </a:ext>
            </a:extLst>
          </p:cNvPr>
          <p:cNvSpPr txBox="1"/>
          <p:nvPr/>
        </p:nvSpPr>
        <p:spPr>
          <a:xfrm>
            <a:off x="3745496" y="4864394"/>
            <a:ext cx="1354042"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10" name="テキスト ボックス 9">
            <a:extLst>
              <a:ext uri="{FF2B5EF4-FFF2-40B4-BE49-F238E27FC236}">
                <a16:creationId xmlns:a16="http://schemas.microsoft.com/office/drawing/2014/main" id="{A17AFD4E-B6E8-4068-A16B-87B54B8789EA}"/>
              </a:ext>
            </a:extLst>
          </p:cNvPr>
          <p:cNvSpPr txBox="1"/>
          <p:nvPr/>
        </p:nvSpPr>
        <p:spPr>
          <a:xfrm>
            <a:off x="5355075" y="4864394"/>
            <a:ext cx="852256"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たんさく</a:t>
            </a:r>
          </a:p>
        </p:txBody>
      </p:sp>
    </p:spTree>
    <p:extLst>
      <p:ext uri="{BB962C8B-B14F-4D97-AF65-F5344CB8AC3E}">
        <p14:creationId xmlns:p14="http://schemas.microsoft.com/office/powerpoint/2010/main" val="383075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F00D1731-08BD-4D94-AF8E-63DDD4D9DE2E}"/>
              </a:ext>
            </a:extLst>
          </p:cNvPr>
          <p:cNvSpPr>
            <a:spLocks noGrp="1"/>
          </p:cNvSpPr>
          <p:nvPr>
            <p:ph type="title"/>
          </p:nvPr>
        </p:nvSpPr>
        <p:spPr/>
        <p:txBody>
          <a:bodyPr/>
          <a:lstStyle/>
          <a:p>
            <a:r>
              <a:rPr lang="ja-JP" altLang="en-US" dirty="0"/>
              <a:t>目次</a:t>
            </a:r>
          </a:p>
        </p:txBody>
      </p:sp>
      <p:sp>
        <p:nvSpPr>
          <p:cNvPr id="6" name="コンテンツ プレースホルダー 5">
            <a:extLst>
              <a:ext uri="{FF2B5EF4-FFF2-40B4-BE49-F238E27FC236}">
                <a16:creationId xmlns:a16="http://schemas.microsoft.com/office/drawing/2014/main" id="{8472E856-CD61-4D14-A861-3BF73F231495}"/>
              </a:ext>
            </a:extLst>
          </p:cNvPr>
          <p:cNvSpPr>
            <a:spLocks noGrp="1"/>
          </p:cNvSpPr>
          <p:nvPr>
            <p:ph idx="1"/>
          </p:nvPr>
        </p:nvSpPr>
        <p:spPr>
          <a:xfrm>
            <a:off x="334738" y="1463040"/>
            <a:ext cx="5116493" cy="4770098"/>
          </a:xfrm>
        </p:spPr>
        <p:txBody>
          <a:bodyPr/>
          <a:lstStyle/>
          <a:p>
            <a:pPr>
              <a:lnSpc>
                <a:spcPct val="200000"/>
              </a:lnSpc>
            </a:pPr>
            <a:r>
              <a:rPr lang="ja-JP" altLang="en-US" dirty="0"/>
              <a:t>本日のミッション！</a:t>
            </a:r>
            <a:endParaRPr lang="en-US" altLang="ja-JP" dirty="0"/>
          </a:p>
          <a:p>
            <a:pPr>
              <a:lnSpc>
                <a:spcPct val="200000"/>
              </a:lnSpc>
            </a:pPr>
            <a:r>
              <a:rPr lang="ja-JP" altLang="en-US" dirty="0"/>
              <a:t>プログラミングの準備</a:t>
            </a:r>
            <a:endParaRPr lang="en-US" altLang="ja-JP" dirty="0"/>
          </a:p>
          <a:p>
            <a:pPr>
              <a:lnSpc>
                <a:spcPct val="200000"/>
              </a:lnSpc>
            </a:pPr>
            <a:r>
              <a:rPr lang="ja-JP" altLang="en-US" dirty="0"/>
              <a:t>ミッション</a:t>
            </a:r>
            <a:r>
              <a:rPr lang="en-US" altLang="ja-JP" dirty="0"/>
              <a:t>1</a:t>
            </a:r>
            <a:r>
              <a:rPr lang="ja-JP" altLang="en-US" dirty="0"/>
              <a:t>： </a:t>
            </a:r>
            <a:r>
              <a:rPr lang="en-US" altLang="ja-JP" dirty="0"/>
              <a:t>【</a:t>
            </a:r>
            <a:r>
              <a:rPr lang="ja-JP" altLang="en-US" dirty="0"/>
              <a:t>天王星</a:t>
            </a:r>
            <a:r>
              <a:rPr lang="en-US" altLang="ja-JP" dirty="0"/>
              <a:t>】</a:t>
            </a:r>
            <a:r>
              <a:rPr lang="ja-JP" altLang="en-US" dirty="0"/>
              <a:t>小惑星を調査しよう</a:t>
            </a:r>
            <a:endParaRPr lang="en-US" altLang="ja-JP" dirty="0"/>
          </a:p>
          <a:p>
            <a:pPr>
              <a:lnSpc>
                <a:spcPct val="200000"/>
              </a:lnSpc>
            </a:pPr>
            <a:r>
              <a:rPr lang="ja-JP" altLang="en-US" dirty="0"/>
              <a:t>ミッション</a:t>
            </a:r>
            <a:r>
              <a:rPr lang="en-US" altLang="ja-JP" dirty="0"/>
              <a:t>2</a:t>
            </a:r>
            <a:r>
              <a:rPr lang="ja-JP" altLang="en-US" dirty="0"/>
              <a:t>： </a:t>
            </a:r>
            <a:r>
              <a:rPr lang="en-US" altLang="ja-JP" dirty="0"/>
              <a:t>【</a:t>
            </a:r>
            <a:r>
              <a:rPr lang="ja-JP" altLang="en-US" dirty="0"/>
              <a:t>海王星</a:t>
            </a:r>
            <a:r>
              <a:rPr lang="en-US" altLang="ja-JP" dirty="0"/>
              <a:t>】</a:t>
            </a:r>
            <a:r>
              <a:rPr lang="ja-JP" altLang="en-US" dirty="0"/>
              <a:t>赤の鉱石を収集しよう</a:t>
            </a:r>
            <a:endParaRPr lang="en-US" altLang="ja-JP" dirty="0"/>
          </a:p>
          <a:p>
            <a:r>
              <a:rPr lang="ja-JP" altLang="en-US" dirty="0"/>
              <a:t>課題の終了</a:t>
            </a:r>
            <a:endParaRPr lang="en-US" altLang="ja-JP" dirty="0"/>
          </a:p>
          <a:p>
            <a:pPr marL="0" indent="0">
              <a:buNone/>
            </a:pPr>
            <a:r>
              <a:rPr lang="en-US" altLang="ja-JP" dirty="0"/>
              <a:t>【</a:t>
            </a:r>
            <a:r>
              <a:rPr lang="ja-JP" altLang="en-US" dirty="0"/>
              <a:t>指導者向け</a:t>
            </a:r>
            <a:r>
              <a:rPr lang="en-US" altLang="ja-JP" dirty="0"/>
              <a:t>】</a:t>
            </a:r>
            <a:r>
              <a:rPr lang="ja-JP" altLang="en-US" dirty="0"/>
              <a:t>　ミッションの回答</a:t>
            </a:r>
            <a:endParaRPr lang="en-US" altLang="ja-JP" dirty="0"/>
          </a:p>
        </p:txBody>
      </p:sp>
      <p:sp>
        <p:nvSpPr>
          <p:cNvPr id="7" name="テキスト ボックス 6">
            <a:extLst>
              <a:ext uri="{FF2B5EF4-FFF2-40B4-BE49-F238E27FC236}">
                <a16:creationId xmlns:a16="http://schemas.microsoft.com/office/drawing/2014/main" id="{88DE116F-22C9-4DF8-A0AA-2F49D61FABDB}"/>
              </a:ext>
            </a:extLst>
          </p:cNvPr>
          <p:cNvSpPr txBox="1"/>
          <p:nvPr/>
        </p:nvSpPr>
        <p:spPr>
          <a:xfrm>
            <a:off x="401991" y="379231"/>
            <a:ext cx="692459"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もくじ</a:t>
            </a:r>
          </a:p>
        </p:txBody>
      </p:sp>
      <p:sp>
        <p:nvSpPr>
          <p:cNvPr id="10" name="テキスト ボックス 9">
            <a:extLst>
              <a:ext uri="{FF2B5EF4-FFF2-40B4-BE49-F238E27FC236}">
                <a16:creationId xmlns:a16="http://schemas.microsoft.com/office/drawing/2014/main" id="{DE75ED4E-337E-4CF3-998B-018B53D16BB8}"/>
              </a:ext>
            </a:extLst>
          </p:cNvPr>
          <p:cNvSpPr txBox="1"/>
          <p:nvPr/>
        </p:nvSpPr>
        <p:spPr>
          <a:xfrm>
            <a:off x="490858" y="1557661"/>
            <a:ext cx="65435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ほんじつ</a:t>
            </a:r>
          </a:p>
        </p:txBody>
      </p:sp>
      <p:sp>
        <p:nvSpPr>
          <p:cNvPr id="17" name="テキスト ボックス 16">
            <a:extLst>
              <a:ext uri="{FF2B5EF4-FFF2-40B4-BE49-F238E27FC236}">
                <a16:creationId xmlns:a16="http://schemas.microsoft.com/office/drawing/2014/main" id="{38ED86E4-9FBD-487C-85E4-E9AADBE00602}"/>
              </a:ext>
            </a:extLst>
          </p:cNvPr>
          <p:cNvSpPr txBox="1"/>
          <p:nvPr/>
        </p:nvSpPr>
        <p:spPr>
          <a:xfrm>
            <a:off x="2034470" y="2345876"/>
            <a:ext cx="598131"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じゅんび</a:t>
            </a:r>
          </a:p>
        </p:txBody>
      </p:sp>
      <p:sp>
        <p:nvSpPr>
          <p:cNvPr id="28" name="テキスト ボックス 27">
            <a:extLst>
              <a:ext uri="{FF2B5EF4-FFF2-40B4-BE49-F238E27FC236}">
                <a16:creationId xmlns:a16="http://schemas.microsoft.com/office/drawing/2014/main" id="{A4DBC3A7-9B6B-4BF3-8544-5AF0EF0CC98F}"/>
              </a:ext>
            </a:extLst>
          </p:cNvPr>
          <p:cNvSpPr txBox="1"/>
          <p:nvPr/>
        </p:nvSpPr>
        <p:spPr>
          <a:xfrm>
            <a:off x="2825199" y="3924813"/>
            <a:ext cx="49416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あか</a:t>
            </a:r>
          </a:p>
        </p:txBody>
      </p:sp>
      <p:sp>
        <p:nvSpPr>
          <p:cNvPr id="40" name="テキスト ボックス 39">
            <a:extLst>
              <a:ext uri="{FF2B5EF4-FFF2-40B4-BE49-F238E27FC236}">
                <a16:creationId xmlns:a16="http://schemas.microsoft.com/office/drawing/2014/main" id="{912017A0-A4DE-463C-BB04-1867A38855DE}"/>
              </a:ext>
            </a:extLst>
          </p:cNvPr>
          <p:cNvSpPr txBox="1"/>
          <p:nvPr/>
        </p:nvSpPr>
        <p:spPr>
          <a:xfrm>
            <a:off x="548736" y="4712212"/>
            <a:ext cx="55819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かだい</a:t>
            </a:r>
          </a:p>
        </p:txBody>
      </p:sp>
      <p:sp>
        <p:nvSpPr>
          <p:cNvPr id="41" name="テキスト ボックス 40">
            <a:extLst>
              <a:ext uri="{FF2B5EF4-FFF2-40B4-BE49-F238E27FC236}">
                <a16:creationId xmlns:a16="http://schemas.microsoft.com/office/drawing/2014/main" id="{395D6CEA-55E6-4DBA-87E9-9D26C629638A}"/>
              </a:ext>
            </a:extLst>
          </p:cNvPr>
          <p:cNvSpPr txBox="1"/>
          <p:nvPr/>
        </p:nvSpPr>
        <p:spPr>
          <a:xfrm>
            <a:off x="1187091" y="4710897"/>
            <a:ext cx="720636"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2" name="テキスト ボックス 21">
            <a:extLst>
              <a:ext uri="{FF2B5EF4-FFF2-40B4-BE49-F238E27FC236}">
                <a16:creationId xmlns:a16="http://schemas.microsoft.com/office/drawing/2014/main" id="{FC38CA1C-0B35-406B-8E39-04432D312681}"/>
              </a:ext>
            </a:extLst>
          </p:cNvPr>
          <p:cNvSpPr txBox="1"/>
          <p:nvPr/>
        </p:nvSpPr>
        <p:spPr>
          <a:xfrm>
            <a:off x="3312942" y="3924813"/>
            <a:ext cx="635139"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23" name="テキスト ボックス 22">
            <a:extLst>
              <a:ext uri="{FF2B5EF4-FFF2-40B4-BE49-F238E27FC236}">
                <a16:creationId xmlns:a16="http://schemas.microsoft.com/office/drawing/2014/main" id="{C765EC91-4D74-4017-9ECB-41B08EE08486}"/>
              </a:ext>
            </a:extLst>
          </p:cNvPr>
          <p:cNvSpPr txBox="1"/>
          <p:nvPr/>
        </p:nvSpPr>
        <p:spPr>
          <a:xfrm>
            <a:off x="3814908" y="3126434"/>
            <a:ext cx="635139" cy="253915"/>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27" name="テキスト ボックス 26">
            <a:extLst>
              <a:ext uri="{FF2B5EF4-FFF2-40B4-BE49-F238E27FC236}">
                <a16:creationId xmlns:a16="http://schemas.microsoft.com/office/drawing/2014/main" id="{52592C76-AE25-48BA-8765-BF8135245124}"/>
              </a:ext>
            </a:extLst>
          </p:cNvPr>
          <p:cNvSpPr txBox="1"/>
          <p:nvPr/>
        </p:nvSpPr>
        <p:spPr>
          <a:xfrm>
            <a:off x="3988221" y="3924813"/>
            <a:ext cx="744005"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31" name="テキスト ボックス 30">
            <a:extLst>
              <a:ext uri="{FF2B5EF4-FFF2-40B4-BE49-F238E27FC236}">
                <a16:creationId xmlns:a16="http://schemas.microsoft.com/office/drawing/2014/main" id="{5A011096-BC43-4DC5-8B0B-6AB85C3CE4E8}"/>
              </a:ext>
            </a:extLst>
          </p:cNvPr>
          <p:cNvSpPr txBox="1"/>
          <p:nvPr/>
        </p:nvSpPr>
        <p:spPr>
          <a:xfrm>
            <a:off x="1952296" y="3135226"/>
            <a:ext cx="940688"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30" name="テキスト ボックス 29">
            <a:extLst>
              <a:ext uri="{FF2B5EF4-FFF2-40B4-BE49-F238E27FC236}">
                <a16:creationId xmlns:a16="http://schemas.microsoft.com/office/drawing/2014/main" id="{46CF0B35-877A-4CAD-A678-0D440E596BF4}"/>
              </a:ext>
            </a:extLst>
          </p:cNvPr>
          <p:cNvSpPr txBox="1"/>
          <p:nvPr/>
        </p:nvSpPr>
        <p:spPr>
          <a:xfrm>
            <a:off x="2866608" y="3135226"/>
            <a:ext cx="940688"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32" name="テキスト ボックス 31">
            <a:extLst>
              <a:ext uri="{FF2B5EF4-FFF2-40B4-BE49-F238E27FC236}">
                <a16:creationId xmlns:a16="http://schemas.microsoft.com/office/drawing/2014/main" id="{F0F4D117-7738-48BF-A103-E58E524CB261}"/>
              </a:ext>
            </a:extLst>
          </p:cNvPr>
          <p:cNvSpPr txBox="1"/>
          <p:nvPr/>
        </p:nvSpPr>
        <p:spPr>
          <a:xfrm>
            <a:off x="1960111" y="3924813"/>
            <a:ext cx="940688"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かいおうせい</a:t>
            </a:r>
          </a:p>
        </p:txBody>
      </p:sp>
    </p:spTree>
    <p:extLst>
      <p:ext uri="{BB962C8B-B14F-4D97-AF65-F5344CB8AC3E}">
        <p14:creationId xmlns:p14="http://schemas.microsoft.com/office/powerpoint/2010/main" val="2280084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本日のミッション！</a:t>
            </a:r>
          </a:p>
        </p:txBody>
      </p:sp>
      <p:sp>
        <p:nvSpPr>
          <p:cNvPr id="2" name="テキスト プレースホルダー 1">
            <a:extLst>
              <a:ext uri="{FF2B5EF4-FFF2-40B4-BE49-F238E27FC236}">
                <a16:creationId xmlns:a16="http://schemas.microsoft.com/office/drawing/2014/main" id="{23A11DF2-5220-44B4-90D9-A35497B1C4AF}"/>
              </a:ext>
            </a:extLst>
          </p:cNvPr>
          <p:cNvSpPr>
            <a:spLocks noGrp="1"/>
          </p:cNvSpPr>
          <p:nvPr>
            <p:ph type="body" idx="1"/>
          </p:nvPr>
        </p:nvSpPr>
        <p:spPr/>
        <p:txBody>
          <a:bodyPr/>
          <a:lstStyle/>
          <a:p>
            <a:r>
              <a:rPr lang="ja-JP" altLang="en-US" dirty="0"/>
              <a:t>課題をクリアしよう！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39192" y="1406171"/>
            <a:ext cx="84337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ほんじつ</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8" name="テキスト ボックス 7">
            <a:extLst>
              <a:ext uri="{FF2B5EF4-FFF2-40B4-BE49-F238E27FC236}">
                <a16:creationId xmlns:a16="http://schemas.microsoft.com/office/drawing/2014/main" id="{05551ACD-D7BF-4CB8-B800-30606CF7A9AE}"/>
              </a:ext>
            </a:extLst>
          </p:cNvPr>
          <p:cNvSpPr txBox="1"/>
          <p:nvPr/>
        </p:nvSpPr>
        <p:spPr>
          <a:xfrm>
            <a:off x="543439" y="2303509"/>
            <a:ext cx="551684" cy="215444"/>
          </a:xfrm>
          <a:prstGeom prst="rect">
            <a:avLst/>
          </a:prstGeom>
          <a:noFill/>
        </p:spPr>
        <p:txBody>
          <a:bodyPr wrap="square" rtlCol="0">
            <a:spAutoFit/>
          </a:bodyPr>
          <a:lstStyle/>
          <a:p>
            <a:pPr algn="dist"/>
            <a:r>
              <a:rPr kumimoji="1" lang="ja-JP" altLang="en-US" sz="800" dirty="0">
                <a:solidFill>
                  <a:schemeClr val="tx2">
                    <a:lumMod val="75000"/>
                  </a:schemeClr>
                </a:solidFill>
                <a:latin typeface="メイリオ" panose="020B0604030504040204" pitchFamily="50" charset="-128"/>
                <a:ea typeface="メイリオ" panose="020B0604030504040204" pitchFamily="50" charset="-128"/>
              </a:rPr>
              <a:t>かだい</a:t>
            </a:r>
          </a:p>
        </p:txBody>
      </p:sp>
    </p:spTree>
    <p:extLst>
      <p:ext uri="{BB962C8B-B14F-4D97-AF65-F5344CB8AC3E}">
        <p14:creationId xmlns:p14="http://schemas.microsoft.com/office/powerpoint/2010/main" val="1419908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B75B377-362F-4A51-98DA-4AEDFCC6D33C}"/>
              </a:ext>
            </a:extLst>
          </p:cNvPr>
          <p:cNvPicPr>
            <a:picLocks noChangeAspect="1"/>
          </p:cNvPicPr>
          <p:nvPr/>
        </p:nvPicPr>
        <p:blipFill rotWithShape="1">
          <a:blip r:embed="rId2"/>
          <a:srcRect t="64659" b="185"/>
          <a:stretch/>
        </p:blipFill>
        <p:spPr>
          <a:xfrm>
            <a:off x="62143" y="2479366"/>
            <a:ext cx="9019713" cy="204657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ミッション：天王星と海王星を探索しよう！</a:t>
            </a:r>
          </a:p>
        </p:txBody>
      </p:sp>
      <p:sp>
        <p:nvSpPr>
          <p:cNvPr id="81" name="テキスト ボックス 80">
            <a:extLst>
              <a:ext uri="{FF2B5EF4-FFF2-40B4-BE49-F238E27FC236}">
                <a16:creationId xmlns:a16="http://schemas.microsoft.com/office/drawing/2014/main" id="{D9E74CCE-D6C6-4FC4-A647-09B81BECC752}"/>
              </a:ext>
            </a:extLst>
          </p:cNvPr>
          <p:cNvSpPr txBox="1"/>
          <p:nvPr/>
        </p:nvSpPr>
        <p:spPr>
          <a:xfrm>
            <a:off x="1894415" y="401201"/>
            <a:ext cx="11327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35" name="テキスト ボックス 34">
            <a:extLst>
              <a:ext uri="{FF2B5EF4-FFF2-40B4-BE49-F238E27FC236}">
                <a16:creationId xmlns:a16="http://schemas.microsoft.com/office/drawing/2014/main" id="{4E7A5F0A-C947-47DE-8E9E-639ADEC80537}"/>
              </a:ext>
            </a:extLst>
          </p:cNvPr>
          <p:cNvSpPr txBox="1"/>
          <p:nvPr/>
        </p:nvSpPr>
        <p:spPr>
          <a:xfrm>
            <a:off x="744226" y="1163324"/>
            <a:ext cx="8065039" cy="630942"/>
          </a:xfrm>
          <a:prstGeom prst="rect">
            <a:avLst/>
          </a:prstGeom>
          <a:noFill/>
        </p:spPr>
        <p:txBody>
          <a:bodyPr wrap="square" rtlCol="0">
            <a:spAutoFit/>
          </a:bodyPr>
          <a:lstStyle/>
          <a:p>
            <a:pPr>
              <a:lnSpc>
                <a:spcPct val="200000"/>
              </a:lnSpc>
            </a:pPr>
            <a:r>
              <a:rPr lang="ja-JP" altLang="en-US" sz="2000" b="1" i="0" dirty="0">
                <a:solidFill>
                  <a:srgbClr val="C00000"/>
                </a:solidFill>
                <a:effectLst/>
                <a:latin typeface="メイリオ" panose="020B0604030504040204" pitchFamily="50" charset="-128"/>
                <a:ea typeface="メイリオ" panose="020B0604030504040204" pitchFamily="50" charset="-128"/>
              </a:rPr>
              <a:t>ストーリーに沿って、</a:t>
            </a:r>
            <a:r>
              <a:rPr lang="ja-JP" altLang="en-US" sz="2000" b="1" dirty="0">
                <a:solidFill>
                  <a:srgbClr val="C00000"/>
                </a:solidFill>
                <a:latin typeface="メイリオ" panose="020B0604030504040204" pitchFamily="50" charset="-128"/>
                <a:ea typeface="メイリオ" panose="020B0604030504040204" pitchFamily="50" charset="-128"/>
              </a:rPr>
              <a:t>正しいプログラムを読み取る力をつけよう</a:t>
            </a:r>
            <a:r>
              <a:rPr lang="ja-JP" altLang="en-US" sz="2000" b="1" i="0" dirty="0">
                <a:solidFill>
                  <a:srgbClr val="C00000"/>
                </a:solidFill>
                <a:effectLst/>
                <a:latin typeface="メイリオ" panose="020B0604030504040204" pitchFamily="50" charset="-128"/>
                <a:ea typeface="メイリオ" panose="020B0604030504040204" pitchFamily="50" charset="-128"/>
              </a:rPr>
              <a:t>！</a:t>
            </a:r>
            <a:endParaRPr kumimoji="1" lang="ja-JP" altLang="en-US" sz="2000" b="1" dirty="0">
              <a:solidFill>
                <a:srgbClr val="C00000"/>
              </a:solidFill>
              <a:latin typeface="メイリオ" panose="020B0604030504040204" pitchFamily="50" charset="-128"/>
              <a:ea typeface="メイリオ" panose="020B0604030504040204" pitchFamily="50" charset="-128"/>
            </a:endParaRPr>
          </a:p>
        </p:txBody>
      </p:sp>
      <p:sp>
        <p:nvSpPr>
          <p:cNvPr id="36" name="吹き出し: 角を丸めた四角形 35">
            <a:extLst>
              <a:ext uri="{FF2B5EF4-FFF2-40B4-BE49-F238E27FC236}">
                <a16:creationId xmlns:a16="http://schemas.microsoft.com/office/drawing/2014/main" id="{C6FE328B-4543-4657-81C6-4549EEC469B0}"/>
              </a:ext>
            </a:extLst>
          </p:cNvPr>
          <p:cNvSpPr/>
          <p:nvPr/>
        </p:nvSpPr>
        <p:spPr>
          <a:xfrm>
            <a:off x="1549656" y="5056031"/>
            <a:ext cx="6853561" cy="1384278"/>
          </a:xfrm>
          <a:prstGeom prst="wedgeRoundRectCallout">
            <a:avLst>
              <a:gd name="adj1" fmla="val -54893"/>
              <a:gd name="adj2" fmla="val -24698"/>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3D13269A-5ED4-4A02-B346-AD75835912CC}"/>
              </a:ext>
            </a:extLst>
          </p:cNvPr>
          <p:cNvSpPr txBox="1"/>
          <p:nvPr/>
        </p:nvSpPr>
        <p:spPr>
          <a:xfrm>
            <a:off x="1801210" y="5167526"/>
            <a:ext cx="6602008" cy="1169551"/>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今回は「天王星＆海王星」のストーリーにチャレンジするよ！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さまざまなミッションをクリアしながら、</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プログラムを読み取る力を身に付けよう！！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AA7A5C5-33A5-4838-8B73-8FAA06256100}"/>
              </a:ext>
            </a:extLst>
          </p:cNvPr>
          <p:cNvSpPr txBox="1"/>
          <p:nvPr/>
        </p:nvSpPr>
        <p:spPr>
          <a:xfrm>
            <a:off x="3287353" y="1266217"/>
            <a:ext cx="46970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ただ</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3DA70FE0-C50A-462B-AF20-882F40B75B93}"/>
              </a:ext>
            </a:extLst>
          </p:cNvPr>
          <p:cNvSpPr txBox="1"/>
          <p:nvPr/>
        </p:nvSpPr>
        <p:spPr>
          <a:xfrm>
            <a:off x="1801210" y="5149795"/>
            <a:ext cx="6509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こんかい</a:t>
            </a:r>
            <a:endParaRPr kumimoji="1" lang="ja-JP" altLang="en-US" sz="8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32CBC1B7-4974-4387-9E9C-F00D6DD989F0}"/>
              </a:ext>
            </a:extLst>
          </p:cNvPr>
          <p:cNvSpPr txBox="1"/>
          <p:nvPr/>
        </p:nvSpPr>
        <p:spPr>
          <a:xfrm>
            <a:off x="2244719" y="1266217"/>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そ</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pic>
        <p:nvPicPr>
          <p:cNvPr id="45" name="図 44">
            <a:extLst>
              <a:ext uri="{FF2B5EF4-FFF2-40B4-BE49-F238E27FC236}">
                <a16:creationId xmlns:a16="http://schemas.microsoft.com/office/drawing/2014/main" id="{E51E19C3-3DB5-4596-A955-B435766B6DAB}"/>
              </a:ext>
            </a:extLst>
          </p:cNvPr>
          <p:cNvPicPr>
            <a:picLocks noChangeAspect="1"/>
          </p:cNvPicPr>
          <p:nvPr/>
        </p:nvPicPr>
        <p:blipFill>
          <a:blip r:embed="rId3"/>
          <a:stretch>
            <a:fillRect/>
          </a:stretch>
        </p:blipFill>
        <p:spPr>
          <a:xfrm>
            <a:off x="273873" y="4844731"/>
            <a:ext cx="1066524" cy="1806877"/>
          </a:xfrm>
          <a:prstGeom prst="rect">
            <a:avLst/>
          </a:prstGeom>
        </p:spPr>
      </p:pic>
      <p:sp>
        <p:nvSpPr>
          <p:cNvPr id="13" name="四角形: 角を丸くする 12">
            <a:extLst>
              <a:ext uri="{FF2B5EF4-FFF2-40B4-BE49-F238E27FC236}">
                <a16:creationId xmlns:a16="http://schemas.microsoft.com/office/drawing/2014/main" id="{A7618236-CADF-4091-9160-2AB23A820828}"/>
              </a:ext>
            </a:extLst>
          </p:cNvPr>
          <p:cNvSpPr/>
          <p:nvPr/>
        </p:nvSpPr>
        <p:spPr>
          <a:xfrm>
            <a:off x="44559" y="2444771"/>
            <a:ext cx="2264295" cy="2114337"/>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4" name="テキスト ボックス 13">
            <a:extLst>
              <a:ext uri="{FF2B5EF4-FFF2-40B4-BE49-F238E27FC236}">
                <a16:creationId xmlns:a16="http://schemas.microsoft.com/office/drawing/2014/main" id="{D8101C72-A665-471B-A72F-E44B51173CB4}"/>
              </a:ext>
            </a:extLst>
          </p:cNvPr>
          <p:cNvSpPr txBox="1"/>
          <p:nvPr/>
        </p:nvSpPr>
        <p:spPr>
          <a:xfrm>
            <a:off x="3755122" y="5890300"/>
            <a:ext cx="52927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ちから</a:t>
            </a:r>
            <a:endParaRPr kumimoji="1" lang="ja-JP" altLang="en-US" sz="8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4568145A-4FC7-42F2-88D0-38A6AB85D6F1}"/>
              </a:ext>
            </a:extLst>
          </p:cNvPr>
          <p:cNvSpPr txBox="1"/>
          <p:nvPr/>
        </p:nvSpPr>
        <p:spPr>
          <a:xfrm>
            <a:off x="4293174" y="5890300"/>
            <a:ext cx="27103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み</a:t>
            </a:r>
            <a:endParaRPr kumimoji="1" lang="ja-JP" altLang="en-US" sz="8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58B26364-BC26-40BE-9F2E-BF1A75A2BC86}"/>
              </a:ext>
            </a:extLst>
          </p:cNvPr>
          <p:cNvSpPr txBox="1"/>
          <p:nvPr/>
        </p:nvSpPr>
        <p:spPr>
          <a:xfrm>
            <a:off x="6523718" y="1266217"/>
            <a:ext cx="57167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ちから</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3494AC84-7893-4B7D-AD56-21003CFCB4FB}"/>
              </a:ext>
            </a:extLst>
          </p:cNvPr>
          <p:cNvSpPr txBox="1"/>
          <p:nvPr/>
        </p:nvSpPr>
        <p:spPr>
          <a:xfrm>
            <a:off x="2540177" y="5149795"/>
            <a:ext cx="87721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てんのうせい</a:t>
            </a:r>
            <a:endParaRPr kumimoji="1" lang="ja-JP" altLang="en-US" sz="800"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D121A81D-E294-49E8-AFEF-72DB1403D402}"/>
              </a:ext>
            </a:extLst>
          </p:cNvPr>
          <p:cNvSpPr txBox="1"/>
          <p:nvPr/>
        </p:nvSpPr>
        <p:spPr>
          <a:xfrm>
            <a:off x="3372014" y="5149795"/>
            <a:ext cx="87721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かいおうせい</a:t>
            </a:r>
            <a:endParaRPr kumimoji="1" lang="ja-JP" altLang="en-US" sz="8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46FAAF1D-429D-4C9B-8472-C4B3315E2787}"/>
              </a:ext>
            </a:extLst>
          </p:cNvPr>
          <p:cNvSpPr txBox="1"/>
          <p:nvPr/>
        </p:nvSpPr>
        <p:spPr>
          <a:xfrm>
            <a:off x="3162755" y="401201"/>
            <a:ext cx="118860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25" name="テキスト ボックス 24">
            <a:extLst>
              <a:ext uri="{FF2B5EF4-FFF2-40B4-BE49-F238E27FC236}">
                <a16:creationId xmlns:a16="http://schemas.microsoft.com/office/drawing/2014/main" id="{0FDA0C3B-43B8-4BD6-8B61-4674395344C2}"/>
              </a:ext>
            </a:extLst>
          </p:cNvPr>
          <p:cNvSpPr txBox="1"/>
          <p:nvPr/>
        </p:nvSpPr>
        <p:spPr>
          <a:xfrm>
            <a:off x="4445249" y="401201"/>
            <a:ext cx="754601"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たんさく</a:t>
            </a:r>
          </a:p>
        </p:txBody>
      </p:sp>
      <p:sp>
        <p:nvSpPr>
          <p:cNvPr id="26" name="テキスト ボックス 25">
            <a:extLst>
              <a:ext uri="{FF2B5EF4-FFF2-40B4-BE49-F238E27FC236}">
                <a16:creationId xmlns:a16="http://schemas.microsoft.com/office/drawing/2014/main" id="{6C37291E-1863-4AAE-9619-24DD01CB1484}"/>
              </a:ext>
            </a:extLst>
          </p:cNvPr>
          <p:cNvSpPr txBox="1"/>
          <p:nvPr/>
        </p:nvSpPr>
        <p:spPr>
          <a:xfrm>
            <a:off x="5656930" y="1266217"/>
            <a:ext cx="26908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よ</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18405F60-93DF-4C8D-8CB9-BF7DEF7DAAA1}"/>
              </a:ext>
            </a:extLst>
          </p:cNvPr>
          <p:cNvSpPr txBox="1"/>
          <p:nvPr/>
        </p:nvSpPr>
        <p:spPr>
          <a:xfrm>
            <a:off x="6160494" y="1266217"/>
            <a:ext cx="26908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と</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F3971A76-F053-4BE0-9919-291A2F68B282}"/>
              </a:ext>
            </a:extLst>
          </p:cNvPr>
          <p:cNvSpPr txBox="1"/>
          <p:nvPr/>
        </p:nvSpPr>
        <p:spPr>
          <a:xfrm>
            <a:off x="4705401" y="5890300"/>
            <a:ext cx="27103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a:t>
            </a:r>
            <a:endParaRPr kumimoji="1" lang="ja-JP" altLang="en-US" sz="8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92473D74-F19B-4791-A2E0-CA45880EA04A}"/>
              </a:ext>
            </a:extLst>
          </p:cNvPr>
          <p:cNvSpPr txBox="1"/>
          <p:nvPr/>
        </p:nvSpPr>
        <p:spPr>
          <a:xfrm>
            <a:off x="3486022" y="5890300"/>
            <a:ext cx="27103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と</a:t>
            </a:r>
            <a:endParaRPr kumimoji="1" lang="ja-JP" altLang="en-US" sz="8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AF5A9C20-2DD1-48E6-AB78-FCB766449371}"/>
              </a:ext>
            </a:extLst>
          </p:cNvPr>
          <p:cNvSpPr txBox="1"/>
          <p:nvPr/>
        </p:nvSpPr>
        <p:spPr>
          <a:xfrm>
            <a:off x="3073795" y="5890300"/>
            <a:ext cx="27103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580559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7831373" cy="746846"/>
          </a:xfrm>
        </p:spPr>
        <p:txBody>
          <a:bodyPr rtlCol="0"/>
          <a:lstStyle/>
          <a:p>
            <a:pPr rtl="0"/>
            <a:r>
              <a:rPr lang="ja-JP" altLang="en-US" dirty="0"/>
              <a:t>プログラミングの準備</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11" name="テキスト ボックス 10">
            <a:extLst>
              <a:ext uri="{FF2B5EF4-FFF2-40B4-BE49-F238E27FC236}">
                <a16:creationId xmlns:a16="http://schemas.microsoft.com/office/drawing/2014/main" id="{85CD2A90-0529-4E5C-B118-7B42FC1018E2}"/>
              </a:ext>
            </a:extLst>
          </p:cNvPr>
          <p:cNvSpPr txBox="1"/>
          <p:nvPr/>
        </p:nvSpPr>
        <p:spPr>
          <a:xfrm>
            <a:off x="3432061" y="1380583"/>
            <a:ext cx="1006138"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じゅんび</a:t>
            </a:r>
          </a:p>
        </p:txBody>
      </p:sp>
    </p:spTree>
    <p:extLst>
      <p:ext uri="{BB962C8B-B14F-4D97-AF65-F5344CB8AC3E}">
        <p14:creationId xmlns:p14="http://schemas.microsoft.com/office/powerpoint/2010/main" val="3868485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Minecraft: Education Edition</a:t>
            </a:r>
            <a:r>
              <a:rPr lang="ja-JP" altLang="en-US" dirty="0"/>
              <a:t>の起動</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0"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マインクラフト</a:t>
            </a:r>
          </a:p>
        </p:txBody>
      </p:sp>
      <p:pic>
        <p:nvPicPr>
          <p:cNvPr id="55" name="図 54">
            <a:extLst>
              <a:ext uri="{FF2B5EF4-FFF2-40B4-BE49-F238E27FC236}">
                <a16:creationId xmlns:a16="http://schemas.microsoft.com/office/drawing/2014/main" id="{50BBCC34-8E96-4C5D-BDA4-F19BBC608549}"/>
              </a:ext>
            </a:extLst>
          </p:cNvPr>
          <p:cNvPicPr>
            <a:picLocks noChangeAspect="1"/>
          </p:cNvPicPr>
          <p:nvPr/>
        </p:nvPicPr>
        <p:blipFill>
          <a:blip r:embed="rId2"/>
          <a:srcRect/>
          <a:stretch/>
        </p:blipFill>
        <p:spPr>
          <a:xfrm>
            <a:off x="841799" y="1465544"/>
            <a:ext cx="1067806" cy="1082044"/>
          </a:xfrm>
          <a:prstGeom prst="rect">
            <a:avLst/>
          </a:prstGeom>
        </p:spPr>
      </p:pic>
      <p:grpSp>
        <p:nvGrpSpPr>
          <p:cNvPr id="57" name="グループ化 56">
            <a:extLst>
              <a:ext uri="{FF2B5EF4-FFF2-40B4-BE49-F238E27FC236}">
                <a16:creationId xmlns:a16="http://schemas.microsoft.com/office/drawing/2014/main" id="{5D161C45-832B-4152-8595-CC341547B9E5}"/>
              </a:ext>
            </a:extLst>
          </p:cNvPr>
          <p:cNvGrpSpPr/>
          <p:nvPr/>
        </p:nvGrpSpPr>
        <p:grpSpPr>
          <a:xfrm>
            <a:off x="852770" y="2237518"/>
            <a:ext cx="292314" cy="292314"/>
            <a:chOff x="1084324" y="3782536"/>
            <a:chExt cx="363984" cy="363984"/>
          </a:xfrm>
        </p:grpSpPr>
        <p:sp>
          <p:nvSpPr>
            <p:cNvPr id="58" name="正方形/長方形 57">
              <a:extLst>
                <a:ext uri="{FF2B5EF4-FFF2-40B4-BE49-F238E27FC236}">
                  <a16:creationId xmlns:a16="http://schemas.microsoft.com/office/drawing/2014/main" id="{44D8B194-9ABE-453B-88EA-D7B9FC2FC862}"/>
                </a:ext>
              </a:extLst>
            </p:cNvPr>
            <p:cNvSpPr/>
            <p:nvPr/>
          </p:nvSpPr>
          <p:spPr>
            <a:xfrm>
              <a:off x="1084324" y="3782536"/>
              <a:ext cx="363984" cy="363984"/>
            </a:xfrm>
            <a:prstGeom prst="rect">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9" name="図 58">
              <a:extLst>
                <a:ext uri="{FF2B5EF4-FFF2-40B4-BE49-F238E27FC236}">
                  <a16:creationId xmlns:a16="http://schemas.microsoft.com/office/drawing/2014/main" id="{A019E21A-1E21-41EF-932E-FD3E1A694172}"/>
                </a:ext>
              </a:extLst>
            </p:cNvPr>
            <p:cNvPicPr>
              <a:picLocks noChangeAspect="1"/>
            </p:cNvPicPr>
            <p:nvPr/>
          </p:nvPicPr>
          <p:blipFill>
            <a:blip r:embed="rId3">
              <a:duotone>
                <a:prstClr val="black"/>
                <a:schemeClr val="accent2">
                  <a:tint val="45000"/>
                  <a:satMod val="400000"/>
                </a:schemeClr>
              </a:duotone>
            </a:blip>
            <a:stretch>
              <a:fillRect/>
            </a:stretch>
          </p:blipFill>
          <p:spPr>
            <a:xfrm>
              <a:off x="1155871" y="3808787"/>
              <a:ext cx="217995" cy="311482"/>
            </a:xfrm>
            <a:prstGeom prst="rect">
              <a:avLst/>
            </a:prstGeom>
          </p:spPr>
        </p:pic>
      </p:grpSp>
      <p:sp>
        <p:nvSpPr>
          <p:cNvPr id="61" name="テキスト ボックス 60">
            <a:extLst>
              <a:ext uri="{FF2B5EF4-FFF2-40B4-BE49-F238E27FC236}">
                <a16:creationId xmlns:a16="http://schemas.microsoft.com/office/drawing/2014/main" id="{617D37F2-ACF3-4889-A50D-8275F5DF2560}"/>
              </a:ext>
            </a:extLst>
          </p:cNvPr>
          <p:cNvSpPr txBox="1"/>
          <p:nvPr/>
        </p:nvSpPr>
        <p:spPr>
          <a:xfrm>
            <a:off x="841799" y="2563413"/>
            <a:ext cx="1180683" cy="738664"/>
          </a:xfrm>
          <a:prstGeom prst="rect">
            <a:avLst/>
          </a:prstGeom>
          <a:noFill/>
        </p:spPr>
        <p:txBody>
          <a:bodyPr wrap="square" rtlCol="0">
            <a:spAutoFit/>
          </a:bodyPr>
          <a:lstStyle/>
          <a:p>
            <a:r>
              <a:rPr lang="en-US" altLang="ja-JP" sz="1400" b="1" i="0" dirty="0">
                <a:solidFill>
                  <a:srgbClr val="575E75"/>
                </a:solidFill>
                <a:effectLst/>
                <a:latin typeface="メイリオ" panose="020B0604030504040204" pitchFamily="50" charset="-128"/>
                <a:ea typeface="メイリオ" panose="020B0604030504040204" pitchFamily="50" charset="-128"/>
              </a:rPr>
              <a:t>Minecraft Education Edition</a:t>
            </a:r>
          </a:p>
        </p:txBody>
      </p:sp>
      <p:sp>
        <p:nvSpPr>
          <p:cNvPr id="63" name="テキスト ボックス 62">
            <a:extLst>
              <a:ext uri="{FF2B5EF4-FFF2-40B4-BE49-F238E27FC236}">
                <a16:creationId xmlns:a16="http://schemas.microsoft.com/office/drawing/2014/main" id="{6EE99478-D0F6-46CD-A977-0E9E5E8B307F}"/>
              </a:ext>
            </a:extLst>
          </p:cNvPr>
          <p:cNvSpPr txBox="1"/>
          <p:nvPr/>
        </p:nvSpPr>
        <p:spPr>
          <a:xfrm>
            <a:off x="2428905" y="1465544"/>
            <a:ext cx="4327002"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パソコンのデスクトップにある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575E75"/>
                </a:solidFill>
                <a:effectLst/>
                <a:latin typeface="メイリオ" panose="020B0604030504040204" pitchFamily="50" charset="-128"/>
                <a:ea typeface="メイリオ" panose="020B0604030504040204" pitchFamily="50" charset="-128"/>
              </a:rPr>
              <a:t>Minecraft Education Edition</a:t>
            </a:r>
            <a:r>
              <a:rPr lang="ja-JP" altLang="en-US" dirty="0">
                <a:solidFill>
                  <a:srgbClr val="575E75"/>
                </a:solidFill>
                <a:latin typeface="メイリオ" panose="020B0604030504040204" pitchFamily="50" charset="-128"/>
                <a:ea typeface="メイリオ" panose="020B0604030504040204" pitchFamily="50" charset="-128"/>
              </a:rPr>
              <a:t>」の</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アイコンをダブルクリックしよう！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420FF5BB-1E7F-4DC3-911F-593C1490312C}"/>
              </a:ext>
            </a:extLst>
          </p:cNvPr>
          <p:cNvSpPr txBox="1"/>
          <p:nvPr/>
        </p:nvSpPr>
        <p:spPr>
          <a:xfrm>
            <a:off x="2734322" y="2106149"/>
            <a:ext cx="1136342"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マインクラフト</a:t>
            </a:r>
            <a:endParaRPr kumimoji="1" lang="ja-JP" altLang="en-US" sz="1000" dirty="0">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D9E74CCE-D6C6-4FC4-A647-09B81BECC752}"/>
              </a:ext>
            </a:extLst>
          </p:cNvPr>
          <p:cNvSpPr txBox="1"/>
          <p:nvPr/>
        </p:nvSpPr>
        <p:spPr>
          <a:xfrm>
            <a:off x="5699464" y="386021"/>
            <a:ext cx="61256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きどう</a:t>
            </a:r>
          </a:p>
        </p:txBody>
      </p:sp>
      <p:sp>
        <p:nvSpPr>
          <p:cNvPr id="82" name="テキスト ボックス 81">
            <a:extLst>
              <a:ext uri="{FF2B5EF4-FFF2-40B4-BE49-F238E27FC236}">
                <a16:creationId xmlns:a16="http://schemas.microsoft.com/office/drawing/2014/main" id="{535E2022-84E1-4CAF-97B2-0F06548B2169}"/>
              </a:ext>
            </a:extLst>
          </p:cNvPr>
          <p:cNvSpPr txBox="1"/>
          <p:nvPr/>
        </p:nvSpPr>
        <p:spPr>
          <a:xfrm>
            <a:off x="2327051"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エデュケーション</a:t>
            </a:r>
          </a:p>
        </p:txBody>
      </p:sp>
      <p:sp>
        <p:nvSpPr>
          <p:cNvPr id="83" name="テキスト ボックス 82">
            <a:extLst>
              <a:ext uri="{FF2B5EF4-FFF2-40B4-BE49-F238E27FC236}">
                <a16:creationId xmlns:a16="http://schemas.microsoft.com/office/drawing/2014/main" id="{9DE0C85C-0B1C-44D5-BE54-74C03F19E66D}"/>
              </a:ext>
            </a:extLst>
          </p:cNvPr>
          <p:cNvSpPr txBox="1"/>
          <p:nvPr/>
        </p:nvSpPr>
        <p:spPr>
          <a:xfrm>
            <a:off x="4176944" y="386021"/>
            <a:ext cx="123399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エディション</a:t>
            </a:r>
          </a:p>
        </p:txBody>
      </p:sp>
      <p:pic>
        <p:nvPicPr>
          <p:cNvPr id="11" name="図 10">
            <a:extLst>
              <a:ext uri="{FF2B5EF4-FFF2-40B4-BE49-F238E27FC236}">
                <a16:creationId xmlns:a16="http://schemas.microsoft.com/office/drawing/2014/main" id="{D4109D52-8D47-4613-807D-1D02936647E7}"/>
              </a:ext>
            </a:extLst>
          </p:cNvPr>
          <p:cNvPicPr>
            <a:picLocks noChangeAspect="1"/>
          </p:cNvPicPr>
          <p:nvPr/>
        </p:nvPicPr>
        <p:blipFill>
          <a:blip r:embed="rId4"/>
          <a:stretch>
            <a:fillRect/>
          </a:stretch>
        </p:blipFill>
        <p:spPr>
          <a:xfrm>
            <a:off x="3915053" y="3402366"/>
            <a:ext cx="4435021" cy="3352122"/>
          </a:xfrm>
          <a:prstGeom prst="rect">
            <a:avLst/>
          </a:prstGeom>
        </p:spPr>
      </p:pic>
      <p:sp>
        <p:nvSpPr>
          <p:cNvPr id="84" name="テキスト ボックス 83">
            <a:extLst>
              <a:ext uri="{FF2B5EF4-FFF2-40B4-BE49-F238E27FC236}">
                <a16:creationId xmlns:a16="http://schemas.microsoft.com/office/drawing/2014/main" id="{CC437433-B109-4B34-A479-C5E9AA1CDE36}"/>
              </a:ext>
            </a:extLst>
          </p:cNvPr>
          <p:cNvSpPr txBox="1"/>
          <p:nvPr/>
        </p:nvSpPr>
        <p:spPr>
          <a:xfrm>
            <a:off x="3956883" y="2106148"/>
            <a:ext cx="1215357"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エデュケーション</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177CC249-DCB2-45BA-8178-48B5730D41EE}"/>
              </a:ext>
            </a:extLst>
          </p:cNvPr>
          <p:cNvSpPr txBox="1"/>
          <p:nvPr/>
        </p:nvSpPr>
        <p:spPr>
          <a:xfrm>
            <a:off x="5172240" y="2106147"/>
            <a:ext cx="94791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エディション</a:t>
            </a:r>
            <a:endParaRPr kumimoji="1" lang="ja-JP" altLang="en-US" sz="1000" dirty="0">
              <a:latin typeface="メイリオ" panose="020B0604030504040204" pitchFamily="50" charset="-128"/>
              <a:ea typeface="メイリオ" panose="020B0604030504040204" pitchFamily="50" charset="-128"/>
            </a:endParaRPr>
          </a:p>
        </p:txBody>
      </p:sp>
      <p:sp>
        <p:nvSpPr>
          <p:cNvPr id="86" name="四角形: 角を丸くする 85">
            <a:extLst>
              <a:ext uri="{FF2B5EF4-FFF2-40B4-BE49-F238E27FC236}">
                <a16:creationId xmlns:a16="http://schemas.microsoft.com/office/drawing/2014/main" id="{F118C178-7445-48A7-9EA1-05657053352D}"/>
              </a:ext>
            </a:extLst>
          </p:cNvPr>
          <p:cNvSpPr/>
          <p:nvPr/>
        </p:nvSpPr>
        <p:spPr>
          <a:xfrm>
            <a:off x="4056583" y="6023081"/>
            <a:ext cx="4119239" cy="375408"/>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87" name="矢印: 右 86">
            <a:extLst>
              <a:ext uri="{FF2B5EF4-FFF2-40B4-BE49-F238E27FC236}">
                <a16:creationId xmlns:a16="http://schemas.microsoft.com/office/drawing/2014/main" id="{5B42D12D-BA1F-4044-9039-DDA574719003}"/>
              </a:ext>
            </a:extLst>
          </p:cNvPr>
          <p:cNvSpPr/>
          <p:nvPr/>
        </p:nvSpPr>
        <p:spPr>
          <a:xfrm>
            <a:off x="958653" y="4369183"/>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88" name="テキスト ボックス 87">
            <a:extLst>
              <a:ext uri="{FF2B5EF4-FFF2-40B4-BE49-F238E27FC236}">
                <a16:creationId xmlns:a16="http://schemas.microsoft.com/office/drawing/2014/main" id="{9C8C040B-E2D8-4B92-B6C4-29E4BDE52137}"/>
              </a:ext>
            </a:extLst>
          </p:cNvPr>
          <p:cNvSpPr txBox="1"/>
          <p:nvPr/>
        </p:nvSpPr>
        <p:spPr>
          <a:xfrm>
            <a:off x="1580294" y="4119668"/>
            <a:ext cx="216721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サインイン</a:t>
            </a:r>
            <a:r>
              <a:rPr lang="ja-JP" altLang="en-US" dirty="0">
                <a:solidFill>
                  <a:srgbClr val="575E75"/>
                </a:solidFill>
                <a:latin typeface="メイリオ" panose="020B0604030504040204" pitchFamily="50" charset="-128"/>
                <a:ea typeface="メイリオ" panose="020B0604030504040204" pitchFamily="50" charset="-128"/>
              </a:rPr>
              <a:t>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クリックします！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61928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Minecraft: Education Edition</a:t>
            </a:r>
            <a:r>
              <a:rPr lang="ja-JP" altLang="en-US" dirty="0"/>
              <a:t>へのログイン</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0"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マインクラフト</a:t>
            </a:r>
          </a:p>
        </p:txBody>
      </p:sp>
      <p:sp>
        <p:nvSpPr>
          <p:cNvPr id="82" name="テキスト ボックス 81">
            <a:extLst>
              <a:ext uri="{FF2B5EF4-FFF2-40B4-BE49-F238E27FC236}">
                <a16:creationId xmlns:a16="http://schemas.microsoft.com/office/drawing/2014/main" id="{535E2022-84E1-4CAF-97B2-0F06548B2169}"/>
              </a:ext>
            </a:extLst>
          </p:cNvPr>
          <p:cNvSpPr txBox="1"/>
          <p:nvPr/>
        </p:nvSpPr>
        <p:spPr>
          <a:xfrm>
            <a:off x="2327051"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エデュケーション</a:t>
            </a:r>
          </a:p>
        </p:txBody>
      </p:sp>
      <p:sp>
        <p:nvSpPr>
          <p:cNvPr id="83" name="テキスト ボックス 82">
            <a:extLst>
              <a:ext uri="{FF2B5EF4-FFF2-40B4-BE49-F238E27FC236}">
                <a16:creationId xmlns:a16="http://schemas.microsoft.com/office/drawing/2014/main" id="{9DE0C85C-0B1C-44D5-BE54-74C03F19E66D}"/>
              </a:ext>
            </a:extLst>
          </p:cNvPr>
          <p:cNvSpPr txBox="1"/>
          <p:nvPr/>
        </p:nvSpPr>
        <p:spPr>
          <a:xfrm>
            <a:off x="4176944" y="386021"/>
            <a:ext cx="123399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エディション</a:t>
            </a:r>
          </a:p>
        </p:txBody>
      </p:sp>
      <p:pic>
        <p:nvPicPr>
          <p:cNvPr id="14" name="図 13">
            <a:extLst>
              <a:ext uri="{FF2B5EF4-FFF2-40B4-BE49-F238E27FC236}">
                <a16:creationId xmlns:a16="http://schemas.microsoft.com/office/drawing/2014/main" id="{AC7C8CA8-74AE-4EBC-898F-4BC68C391B4A}"/>
              </a:ext>
            </a:extLst>
          </p:cNvPr>
          <p:cNvPicPr>
            <a:picLocks noChangeAspect="1"/>
          </p:cNvPicPr>
          <p:nvPr/>
        </p:nvPicPr>
        <p:blipFill>
          <a:blip r:embed="rId2"/>
          <a:stretch>
            <a:fillRect/>
          </a:stretch>
        </p:blipFill>
        <p:spPr>
          <a:xfrm>
            <a:off x="581705" y="1400660"/>
            <a:ext cx="3987738" cy="924693"/>
          </a:xfrm>
          <a:prstGeom prst="rect">
            <a:avLst/>
          </a:prstGeom>
        </p:spPr>
      </p:pic>
      <p:sp>
        <p:nvSpPr>
          <p:cNvPr id="89" name="テキスト ボックス 88">
            <a:extLst>
              <a:ext uri="{FF2B5EF4-FFF2-40B4-BE49-F238E27FC236}">
                <a16:creationId xmlns:a16="http://schemas.microsoft.com/office/drawing/2014/main" id="{C864C761-945E-4340-8CCD-B782C6F682CF}"/>
              </a:ext>
            </a:extLst>
          </p:cNvPr>
          <p:cNvSpPr txBox="1"/>
          <p:nvPr/>
        </p:nvSpPr>
        <p:spPr>
          <a:xfrm>
            <a:off x="4663335" y="1518159"/>
            <a:ext cx="416923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アカウントとパスワードを入力します。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17" name="図 16">
            <a:extLst>
              <a:ext uri="{FF2B5EF4-FFF2-40B4-BE49-F238E27FC236}">
                <a16:creationId xmlns:a16="http://schemas.microsoft.com/office/drawing/2014/main" id="{F748D3E1-95E2-4245-B8E3-9A2D59DBB1F8}"/>
              </a:ext>
            </a:extLst>
          </p:cNvPr>
          <p:cNvPicPr>
            <a:picLocks noChangeAspect="1"/>
          </p:cNvPicPr>
          <p:nvPr/>
        </p:nvPicPr>
        <p:blipFill>
          <a:blip r:embed="rId3"/>
          <a:srcRect/>
          <a:stretch/>
        </p:blipFill>
        <p:spPr>
          <a:xfrm>
            <a:off x="584209" y="2398007"/>
            <a:ext cx="3921513" cy="3716172"/>
          </a:xfrm>
          <a:prstGeom prst="rect">
            <a:avLst/>
          </a:prstGeom>
        </p:spPr>
      </p:pic>
      <p:pic>
        <p:nvPicPr>
          <p:cNvPr id="11" name="図 10">
            <a:extLst>
              <a:ext uri="{FF2B5EF4-FFF2-40B4-BE49-F238E27FC236}">
                <a16:creationId xmlns:a16="http://schemas.microsoft.com/office/drawing/2014/main" id="{F58BBC2E-6D89-4AB1-8E22-179938F98A2F}"/>
              </a:ext>
            </a:extLst>
          </p:cNvPr>
          <p:cNvPicPr>
            <a:picLocks noChangeAspect="1"/>
          </p:cNvPicPr>
          <p:nvPr/>
        </p:nvPicPr>
        <p:blipFill>
          <a:blip r:embed="rId4"/>
          <a:srcRect/>
          <a:stretch/>
        </p:blipFill>
        <p:spPr>
          <a:xfrm>
            <a:off x="4665839" y="2398007"/>
            <a:ext cx="3921513" cy="3716172"/>
          </a:xfrm>
          <a:prstGeom prst="rect">
            <a:avLst/>
          </a:prstGeom>
        </p:spPr>
      </p:pic>
      <p:sp>
        <p:nvSpPr>
          <p:cNvPr id="87" name="矢印: 右 86">
            <a:extLst>
              <a:ext uri="{FF2B5EF4-FFF2-40B4-BE49-F238E27FC236}">
                <a16:creationId xmlns:a16="http://schemas.microsoft.com/office/drawing/2014/main" id="{5B42D12D-BA1F-4044-9039-DDA574719003}"/>
              </a:ext>
            </a:extLst>
          </p:cNvPr>
          <p:cNvSpPr/>
          <p:nvPr/>
        </p:nvSpPr>
        <p:spPr>
          <a:xfrm>
            <a:off x="4438631" y="4144787"/>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2" name="テキスト ボックス 11">
            <a:extLst>
              <a:ext uri="{FF2B5EF4-FFF2-40B4-BE49-F238E27FC236}">
                <a16:creationId xmlns:a16="http://schemas.microsoft.com/office/drawing/2014/main" id="{C62EECCC-F541-4FF0-A5C9-C30F6DBFB71D}"/>
              </a:ext>
            </a:extLst>
          </p:cNvPr>
          <p:cNvSpPr txBox="1"/>
          <p:nvPr/>
        </p:nvSpPr>
        <p:spPr>
          <a:xfrm>
            <a:off x="7235298" y="1590151"/>
            <a:ext cx="10031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13" name="四角形: 角を丸くする 12">
            <a:extLst>
              <a:ext uri="{FF2B5EF4-FFF2-40B4-BE49-F238E27FC236}">
                <a16:creationId xmlns:a16="http://schemas.microsoft.com/office/drawing/2014/main" id="{47A5E821-3467-435A-A222-3C5C11F3AF4D}"/>
              </a:ext>
            </a:extLst>
          </p:cNvPr>
          <p:cNvSpPr/>
          <p:nvPr/>
        </p:nvSpPr>
        <p:spPr>
          <a:xfrm>
            <a:off x="1393282" y="4013892"/>
            <a:ext cx="2290951"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5" name="四角形: 角を丸くする 14">
            <a:extLst>
              <a:ext uri="{FF2B5EF4-FFF2-40B4-BE49-F238E27FC236}">
                <a16:creationId xmlns:a16="http://schemas.microsoft.com/office/drawing/2014/main" id="{FCE8E344-BC9C-465F-A70D-F0D4C556F5B6}"/>
              </a:ext>
            </a:extLst>
          </p:cNvPr>
          <p:cNvSpPr/>
          <p:nvPr/>
        </p:nvSpPr>
        <p:spPr>
          <a:xfrm>
            <a:off x="5481119" y="4371398"/>
            <a:ext cx="2290951"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6" name="四角形: 角を丸くする 15">
            <a:extLst>
              <a:ext uri="{FF2B5EF4-FFF2-40B4-BE49-F238E27FC236}">
                <a16:creationId xmlns:a16="http://schemas.microsoft.com/office/drawing/2014/main" id="{A85C3384-20FE-44B2-B67D-02E19D85C171}"/>
              </a:ext>
            </a:extLst>
          </p:cNvPr>
          <p:cNvSpPr/>
          <p:nvPr/>
        </p:nvSpPr>
        <p:spPr>
          <a:xfrm>
            <a:off x="2951723" y="4810437"/>
            <a:ext cx="738182"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8" name="四角形: 角を丸くする 17">
            <a:extLst>
              <a:ext uri="{FF2B5EF4-FFF2-40B4-BE49-F238E27FC236}">
                <a16:creationId xmlns:a16="http://schemas.microsoft.com/office/drawing/2014/main" id="{94F5B1C8-0904-431B-84B0-5D0007FAA2CB}"/>
              </a:ext>
            </a:extLst>
          </p:cNvPr>
          <p:cNvSpPr/>
          <p:nvPr/>
        </p:nvSpPr>
        <p:spPr>
          <a:xfrm>
            <a:off x="7025010" y="4962588"/>
            <a:ext cx="738182"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294778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tretch>
            <a:fillRect/>
          </a:stretch>
        </p:blipFill>
        <p:spPr>
          <a:xfrm>
            <a:off x="642922" y="1704513"/>
            <a:ext cx="7858156" cy="4457777"/>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メニュー画面の「遊ぶ」をクリックします。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346883" y="3636100"/>
            <a:ext cx="2396969" cy="465383"/>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1668999" y="1083454"/>
            <a:ext cx="6036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79837C4-6000-4C7B-9792-503F4C34DB10}"/>
              </a:ext>
            </a:extLst>
          </p:cNvPr>
          <p:cNvSpPr txBox="1"/>
          <p:nvPr/>
        </p:nvSpPr>
        <p:spPr>
          <a:xfrm>
            <a:off x="2512489" y="1074576"/>
            <a:ext cx="5263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あそ</a:t>
            </a:r>
            <a:endParaRPr kumimoji="1" lang="ja-JP" altLang="en-US" sz="10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EBBCD346-F39D-40E9-AC56-E667EA7C6B7C}"/>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1" name="テキスト ボックス 10">
            <a:extLst>
              <a:ext uri="{FF2B5EF4-FFF2-40B4-BE49-F238E27FC236}">
                <a16:creationId xmlns:a16="http://schemas.microsoft.com/office/drawing/2014/main" id="{F423634B-575F-4294-9CD7-2005627AF378}"/>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3778370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42923" y="1704513"/>
            <a:ext cx="7858154" cy="4457777"/>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「ライブラリを表示」をクリックします。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4572000" y="2393226"/>
            <a:ext cx="3666476" cy="2658167"/>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2251317" y="1079546"/>
            <a:ext cx="750997" cy="254038"/>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endParaRPr kumimoji="1" lang="ja-JP" altLang="en-US" sz="10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AA5D6155-1572-4519-98F7-49D7E1B8EDB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1" name="テキスト ボックス 10">
            <a:extLst>
              <a:ext uri="{FF2B5EF4-FFF2-40B4-BE49-F238E27FC236}">
                <a16:creationId xmlns:a16="http://schemas.microsoft.com/office/drawing/2014/main" id="{7C7ECD71-BA7F-4C95-9724-CDFA9DF736B7}"/>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1577023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42923" y="1704513"/>
            <a:ext cx="7858154" cy="4457776"/>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「主題キット」をクリックします。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311340" y="2396971"/>
            <a:ext cx="3189640" cy="1799252"/>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901909" y="1083454"/>
            <a:ext cx="74045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しゅだい</a:t>
            </a:r>
            <a:endParaRPr kumimoji="1" lang="ja-JP" altLang="en-US" sz="10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396E0BCC-4B8B-449E-99DE-71B97CFB0C5A}"/>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8EA3B247-34E7-4AA6-B46C-324FB252B11E}"/>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611271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76814" y="1621428"/>
            <a:ext cx="7790372" cy="4980372"/>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47141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「コンピューター科学」をクリックします。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5570064" y="2290441"/>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2580889" y="1071063"/>
            <a:ext cx="565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かがく</a:t>
            </a:r>
          </a:p>
        </p:txBody>
      </p:sp>
      <p:sp>
        <p:nvSpPr>
          <p:cNvPr id="11" name="テキスト ボックス 10">
            <a:extLst>
              <a:ext uri="{FF2B5EF4-FFF2-40B4-BE49-F238E27FC236}">
                <a16:creationId xmlns:a16="http://schemas.microsoft.com/office/drawing/2014/main" id="{3BB3B2DA-C4EE-4E08-885A-32DF5E527BAA}"/>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834E3C69-27CB-4BCE-881A-6B0B5973BECA}"/>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2224632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76814" y="1621428"/>
            <a:ext cx="7790372" cy="4980371"/>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621714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「ブロックベースのコーディング」をクリックします。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521878" y="2290440"/>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3188988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7" y="1621428"/>
            <a:ext cx="7637285" cy="4980371"/>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「楽しいコーディング基礎 </a:t>
            </a:r>
            <a:r>
              <a:rPr lang="en-US" altLang="ja-JP" i="0" dirty="0">
                <a:solidFill>
                  <a:srgbClr val="575E75"/>
                </a:solidFill>
                <a:effectLst/>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キーボード」をクリックします。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435626" y="2272685"/>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056472" y="1070028"/>
            <a:ext cx="53898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きそ</a:t>
            </a:r>
          </a:p>
        </p:txBody>
      </p:sp>
      <p:sp>
        <p:nvSpPr>
          <p:cNvPr id="9" name="テキスト ボックス 8">
            <a:extLst>
              <a:ext uri="{FF2B5EF4-FFF2-40B4-BE49-F238E27FC236}">
                <a16:creationId xmlns:a16="http://schemas.microsoft.com/office/drawing/2014/main" id="{34359062-57F0-439B-AD64-4A7FC4D6CC41}"/>
              </a:ext>
            </a:extLst>
          </p:cNvPr>
          <p:cNvSpPr txBox="1"/>
          <p:nvPr/>
        </p:nvSpPr>
        <p:spPr>
          <a:xfrm>
            <a:off x="949909" y="1078905"/>
            <a:ext cx="4527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たの</a:t>
            </a:r>
          </a:p>
        </p:txBody>
      </p:sp>
    </p:spTree>
    <p:extLst>
      <p:ext uri="{BB962C8B-B14F-4D97-AF65-F5344CB8AC3E}">
        <p14:creationId xmlns:p14="http://schemas.microsoft.com/office/powerpoint/2010/main" val="2837773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7" y="1650650"/>
            <a:ext cx="7637285" cy="4921925"/>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「楽しいコーディング基礎 </a:t>
            </a:r>
            <a:r>
              <a:rPr lang="en-US" altLang="ja-JP" i="0" dirty="0">
                <a:solidFill>
                  <a:srgbClr val="575E75"/>
                </a:solidFill>
                <a:effectLst/>
                <a:latin typeface="メイリオ" panose="020B0604030504040204" pitchFamily="50" charset="-128"/>
                <a:ea typeface="メイリオ" panose="020B0604030504040204" pitchFamily="50" charset="-128"/>
              </a:rPr>
              <a:t>: 2</a:t>
            </a:r>
            <a:r>
              <a:rPr lang="ja-JP" altLang="en-US" i="0" dirty="0">
                <a:solidFill>
                  <a:srgbClr val="575E75"/>
                </a:solidFill>
                <a:effectLst/>
                <a:latin typeface="メイリオ" panose="020B0604030504040204" pitchFamily="50" charset="-128"/>
                <a:ea typeface="メイリオ" panose="020B0604030504040204" pitchFamily="50" charset="-128"/>
              </a:rPr>
              <a:t>」をクリックします。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521877" y="2299318"/>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056472" y="1070028"/>
            <a:ext cx="53898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きそ</a:t>
            </a:r>
          </a:p>
        </p:txBody>
      </p:sp>
      <p:sp>
        <p:nvSpPr>
          <p:cNvPr id="9" name="テキスト ボックス 8">
            <a:extLst>
              <a:ext uri="{FF2B5EF4-FFF2-40B4-BE49-F238E27FC236}">
                <a16:creationId xmlns:a16="http://schemas.microsoft.com/office/drawing/2014/main" id="{34359062-57F0-439B-AD64-4A7FC4D6CC41}"/>
              </a:ext>
            </a:extLst>
          </p:cNvPr>
          <p:cNvSpPr txBox="1"/>
          <p:nvPr/>
        </p:nvSpPr>
        <p:spPr>
          <a:xfrm>
            <a:off x="932153" y="1078905"/>
            <a:ext cx="4527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たの</a:t>
            </a:r>
          </a:p>
        </p:txBody>
      </p:sp>
    </p:spTree>
    <p:extLst>
      <p:ext uri="{BB962C8B-B14F-4D97-AF65-F5344CB8AC3E}">
        <p14:creationId xmlns:p14="http://schemas.microsoft.com/office/powerpoint/2010/main" val="1727696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8978" y="1650651"/>
            <a:ext cx="7626040" cy="4921922"/>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レッスン</a:t>
            </a:r>
            <a:r>
              <a:rPr lang="en-US" altLang="ja-JP" dirty="0">
                <a:solidFill>
                  <a:srgbClr val="575E75"/>
                </a:solidFill>
                <a:latin typeface="メイリオ" panose="020B0604030504040204" pitchFamily="50" charset="-128"/>
                <a:ea typeface="メイリオ" panose="020B0604030504040204" pitchFamily="50" charset="-128"/>
              </a:rPr>
              <a:t>5</a:t>
            </a:r>
            <a:r>
              <a:rPr lang="ja-JP" altLang="en-US" i="0" dirty="0">
                <a:solidFill>
                  <a:srgbClr val="575E75"/>
                </a:solidFill>
                <a:effectLst/>
                <a:latin typeface="メイリオ" panose="020B0604030504040204" pitchFamily="50" charset="-128"/>
                <a:ea typeface="メイリオ" panose="020B0604030504040204" pitchFamily="50" charset="-128"/>
              </a:rPr>
              <a:t> </a:t>
            </a:r>
            <a:r>
              <a:rPr lang="en-US" altLang="ja-JP" i="0" dirty="0">
                <a:solidFill>
                  <a:srgbClr val="575E75"/>
                </a:solidFill>
                <a:effectLst/>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天王星＆海王星」をクリックします。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758978" y="4872162"/>
            <a:ext cx="1866867"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2230938" y="1088009"/>
            <a:ext cx="9606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てんのうせい</a:t>
            </a:r>
          </a:p>
        </p:txBody>
      </p:sp>
      <p:sp>
        <p:nvSpPr>
          <p:cNvPr id="9" name="テキスト ボックス 8">
            <a:extLst>
              <a:ext uri="{FF2B5EF4-FFF2-40B4-BE49-F238E27FC236}">
                <a16:creationId xmlns:a16="http://schemas.microsoft.com/office/drawing/2014/main" id="{76263A5D-50AD-4D15-9B84-635D57655452}"/>
              </a:ext>
            </a:extLst>
          </p:cNvPr>
          <p:cNvSpPr txBox="1"/>
          <p:nvPr/>
        </p:nvSpPr>
        <p:spPr>
          <a:xfrm>
            <a:off x="3081746" y="1076887"/>
            <a:ext cx="10552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かいおうせい</a:t>
            </a:r>
          </a:p>
        </p:txBody>
      </p:sp>
    </p:spTree>
    <p:extLst>
      <p:ext uri="{BB962C8B-B14F-4D97-AF65-F5344CB8AC3E}">
        <p14:creationId xmlns:p14="http://schemas.microsoft.com/office/powerpoint/2010/main" val="4073564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4" y="1611383"/>
            <a:ext cx="8111532" cy="746846"/>
          </a:xfrm>
        </p:spPr>
        <p:txBody>
          <a:bodyPr rtlCol="0"/>
          <a:lstStyle/>
          <a:p>
            <a:pPr rtl="0"/>
            <a:r>
              <a:rPr lang="ja-JP" altLang="en-US" dirty="0"/>
              <a:t>ミッション</a:t>
            </a:r>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3101783" y="1394420"/>
            <a:ext cx="1417087"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てんのうせい</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7E6F7C6A-6726-442C-AF36-943ED68302D6}"/>
              </a:ext>
            </a:extLst>
          </p:cNvPr>
          <p:cNvSpPr txBox="1"/>
          <p:nvPr/>
        </p:nvSpPr>
        <p:spPr>
          <a:xfrm>
            <a:off x="4703885" y="1394420"/>
            <a:ext cx="131005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6" name="テキスト ボックス 5">
            <a:extLst>
              <a:ext uri="{FF2B5EF4-FFF2-40B4-BE49-F238E27FC236}">
                <a16:creationId xmlns:a16="http://schemas.microsoft.com/office/drawing/2014/main" id="{BD1801BA-A222-4863-B2D4-5CC11B4CBDED}"/>
              </a:ext>
            </a:extLst>
          </p:cNvPr>
          <p:cNvSpPr txBox="1"/>
          <p:nvPr/>
        </p:nvSpPr>
        <p:spPr>
          <a:xfrm>
            <a:off x="6383214" y="1394420"/>
            <a:ext cx="84406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ちょうさ</a:t>
            </a:r>
          </a:p>
        </p:txBody>
      </p:sp>
    </p:spTree>
    <p:extLst>
      <p:ext uri="{BB962C8B-B14F-4D97-AF65-F5344CB8AC3E}">
        <p14:creationId xmlns:p14="http://schemas.microsoft.com/office/powerpoint/2010/main" val="3482562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世界の作成</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747355" y="1009851"/>
            <a:ext cx="796802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「世界を作成」ボタンを押します。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78932" y="395204"/>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せかい</a:t>
            </a:r>
          </a:p>
        </p:txBody>
      </p:sp>
      <p:sp>
        <p:nvSpPr>
          <p:cNvPr id="32" name="テキスト ボックス 31">
            <a:extLst>
              <a:ext uri="{FF2B5EF4-FFF2-40B4-BE49-F238E27FC236}">
                <a16:creationId xmlns:a16="http://schemas.microsoft.com/office/drawing/2014/main" id="{424E1176-9A5C-4518-A06B-957E8A80DCBB}"/>
              </a:ext>
            </a:extLst>
          </p:cNvPr>
          <p:cNvSpPr txBox="1"/>
          <p:nvPr/>
        </p:nvSpPr>
        <p:spPr>
          <a:xfrm>
            <a:off x="1010552" y="1084999"/>
            <a:ext cx="5736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せかい</a:t>
            </a:r>
          </a:p>
        </p:txBody>
      </p:sp>
      <p:sp>
        <p:nvSpPr>
          <p:cNvPr id="33" name="テキスト ボックス 32">
            <a:extLst>
              <a:ext uri="{FF2B5EF4-FFF2-40B4-BE49-F238E27FC236}">
                <a16:creationId xmlns:a16="http://schemas.microsoft.com/office/drawing/2014/main" id="{73B73A63-A782-4A8E-8261-358E5B58CD67}"/>
              </a:ext>
            </a:extLst>
          </p:cNvPr>
          <p:cNvSpPr txBox="1"/>
          <p:nvPr/>
        </p:nvSpPr>
        <p:spPr>
          <a:xfrm>
            <a:off x="1612348" y="1073827"/>
            <a:ext cx="7345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さくせい</a:t>
            </a:r>
          </a:p>
        </p:txBody>
      </p:sp>
      <p:sp>
        <p:nvSpPr>
          <p:cNvPr id="13" name="テキスト ボックス 12">
            <a:extLst>
              <a:ext uri="{FF2B5EF4-FFF2-40B4-BE49-F238E27FC236}">
                <a16:creationId xmlns:a16="http://schemas.microsoft.com/office/drawing/2014/main" id="{9792650D-D21A-41EB-9D59-FA1C61416412}"/>
              </a:ext>
            </a:extLst>
          </p:cNvPr>
          <p:cNvSpPr txBox="1"/>
          <p:nvPr/>
        </p:nvSpPr>
        <p:spPr>
          <a:xfrm>
            <a:off x="1359761" y="399574"/>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さくせい</a:t>
            </a:r>
          </a:p>
        </p:txBody>
      </p:sp>
      <p:sp>
        <p:nvSpPr>
          <p:cNvPr id="14" name="テキスト ボックス 13">
            <a:extLst>
              <a:ext uri="{FF2B5EF4-FFF2-40B4-BE49-F238E27FC236}">
                <a16:creationId xmlns:a16="http://schemas.microsoft.com/office/drawing/2014/main" id="{1ADF7D43-FEFB-463A-9EA1-0B6AE4043254}"/>
              </a:ext>
            </a:extLst>
          </p:cNvPr>
          <p:cNvSpPr txBox="1"/>
          <p:nvPr/>
        </p:nvSpPr>
        <p:spPr>
          <a:xfrm>
            <a:off x="3313519" y="1059808"/>
            <a:ext cx="2996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15" name="図 14">
            <a:extLst>
              <a:ext uri="{FF2B5EF4-FFF2-40B4-BE49-F238E27FC236}">
                <a16:creationId xmlns:a16="http://schemas.microsoft.com/office/drawing/2014/main" id="{5A3D3819-9C69-4273-A36C-D8AD133C2F3E}"/>
              </a:ext>
            </a:extLst>
          </p:cNvPr>
          <p:cNvPicPr>
            <a:picLocks noChangeAspect="1"/>
          </p:cNvPicPr>
          <p:nvPr/>
        </p:nvPicPr>
        <p:blipFill>
          <a:blip r:embed="rId2"/>
          <a:srcRect/>
          <a:stretch/>
        </p:blipFill>
        <p:spPr>
          <a:xfrm>
            <a:off x="758978" y="1641858"/>
            <a:ext cx="7626040" cy="4921922"/>
          </a:xfrm>
          <a:prstGeom prst="rect">
            <a:avLst/>
          </a:prstGeom>
          <a:ln>
            <a:solidFill>
              <a:schemeClr val="bg1">
                <a:lumMod val="65000"/>
              </a:schemeClr>
            </a:solidFill>
          </a:ln>
        </p:spPr>
      </p:pic>
      <p:sp>
        <p:nvSpPr>
          <p:cNvPr id="16" name="四角形: 角を丸くする 15">
            <a:extLst>
              <a:ext uri="{FF2B5EF4-FFF2-40B4-BE49-F238E27FC236}">
                <a16:creationId xmlns:a16="http://schemas.microsoft.com/office/drawing/2014/main" id="{3C150DB3-87EC-40CA-83BD-6092B704274D}"/>
              </a:ext>
            </a:extLst>
          </p:cNvPr>
          <p:cNvSpPr/>
          <p:nvPr/>
        </p:nvSpPr>
        <p:spPr>
          <a:xfrm>
            <a:off x="6229569" y="2210542"/>
            <a:ext cx="2106564" cy="372860"/>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193756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820505" y="1615477"/>
            <a:ext cx="7502988" cy="4842503"/>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画面中央にいる司令官に話を聞いてみましょう。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6CB55B84-FF6C-4A88-86BC-BDB5D8812D61}"/>
              </a:ext>
            </a:extLst>
          </p:cNvPr>
          <p:cNvSpPr txBox="1"/>
          <p:nvPr/>
        </p:nvSpPr>
        <p:spPr>
          <a:xfrm>
            <a:off x="689687" y="1078194"/>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316799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2325022" y="1072506"/>
            <a:ext cx="856885"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しれいかん</a:t>
            </a:r>
          </a:p>
        </p:txBody>
      </p:sp>
      <p:sp>
        <p:nvSpPr>
          <p:cNvPr id="13" name="テキスト ボックス 12">
            <a:extLst>
              <a:ext uri="{FF2B5EF4-FFF2-40B4-BE49-F238E27FC236}">
                <a16:creationId xmlns:a16="http://schemas.microsoft.com/office/drawing/2014/main" id="{47FC70A5-ED16-4DA3-BB08-2B4C54AEA011}"/>
              </a:ext>
            </a:extLst>
          </p:cNvPr>
          <p:cNvSpPr txBox="1"/>
          <p:nvPr/>
        </p:nvSpPr>
        <p:spPr>
          <a:xfrm>
            <a:off x="3755349"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16" name="楕円 15">
            <a:extLst>
              <a:ext uri="{FF2B5EF4-FFF2-40B4-BE49-F238E27FC236}">
                <a16:creationId xmlns:a16="http://schemas.microsoft.com/office/drawing/2014/main" id="{83A40B43-6191-4F70-9ACB-F65454E6DBA6}"/>
              </a:ext>
            </a:extLst>
          </p:cNvPr>
          <p:cNvSpPr/>
          <p:nvPr/>
        </p:nvSpPr>
        <p:spPr>
          <a:xfrm>
            <a:off x="3376306" y="2842407"/>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3076428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952D972-A832-4702-9846-C2AF1B16A45F}"/>
              </a:ext>
            </a:extLst>
          </p:cNvPr>
          <p:cNvPicPr>
            <a:picLocks noChangeAspect="1"/>
          </p:cNvPicPr>
          <p:nvPr/>
        </p:nvPicPr>
        <p:blipFill>
          <a:blip r:embed="rId2"/>
          <a:srcRect/>
          <a:stretch/>
        </p:blipFill>
        <p:spPr>
          <a:xfrm>
            <a:off x="1298801" y="2835453"/>
            <a:ext cx="6394824" cy="326089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7" name="テキスト ボックス 16">
            <a:extLst>
              <a:ext uri="{FF2B5EF4-FFF2-40B4-BE49-F238E27FC236}">
                <a16:creationId xmlns:a16="http://schemas.microsoft.com/office/drawing/2014/main" id="{C27BCE1D-921D-499A-A5BC-3E43C3051798}"/>
              </a:ext>
            </a:extLst>
          </p:cNvPr>
          <p:cNvSpPr txBox="1"/>
          <p:nvPr/>
        </p:nvSpPr>
        <p:spPr>
          <a:xfrm>
            <a:off x="365960" y="1028826"/>
            <a:ext cx="8380640" cy="1865895"/>
          </a:xfrm>
          <a:prstGeom prst="rect">
            <a:avLst/>
          </a:prstGeom>
          <a:noFill/>
        </p:spPr>
        <p:txBody>
          <a:bodyPr wrap="square" rtlCol="0">
            <a:spAutoFit/>
          </a:bodyPr>
          <a:lstStyle/>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ギリシャの空の神にちなんで名付けられた天王星は、望遠鏡を使って発見された最初の</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惑星でした。ほとんどが気体と液体のため、天王星には着陸できません。天王星には</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土星のように小惑星や他の物質が重力によって引き寄せられてできた環があります。</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小惑星の一つに行って何があるか見てみましょう。</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gn="r">
              <a:lnSpc>
                <a:spcPct val="150000"/>
              </a:lnSpc>
            </a:pPr>
            <a:r>
              <a:rPr lang="en-US" altLang="ja-JP" sz="1400" b="1" dirty="0">
                <a:solidFill>
                  <a:srgbClr val="C00000"/>
                </a:solidFill>
                <a:latin typeface="メイリオ" panose="020B0604030504040204" pitchFamily="50" charset="-128"/>
                <a:ea typeface="メイリオ" panose="020B0604030504040204" pitchFamily="50" charset="-128"/>
              </a:rPr>
              <a:t>※</a:t>
            </a:r>
            <a:r>
              <a:rPr lang="ja-JP" altLang="en-US" sz="1400" b="1" dirty="0">
                <a:solidFill>
                  <a:srgbClr val="C00000"/>
                </a:solidFill>
                <a:latin typeface="メイリオ" panose="020B0604030504040204" pitchFamily="50" charset="-128"/>
                <a:ea typeface="メイリオ" panose="020B0604030504040204" pitchFamily="50" charset="-128"/>
              </a:rPr>
              <a:t>このミッションを完了するチャンスは</a:t>
            </a:r>
            <a:r>
              <a:rPr lang="en-US" altLang="ja-JP" sz="1400" b="1" dirty="0">
                <a:solidFill>
                  <a:srgbClr val="C00000"/>
                </a:solidFill>
                <a:latin typeface="メイリオ" panose="020B0604030504040204" pitchFamily="50" charset="-128"/>
                <a:ea typeface="メイリオ" panose="020B0604030504040204" pitchFamily="50" charset="-128"/>
              </a:rPr>
              <a:t>1</a:t>
            </a:r>
            <a:r>
              <a:rPr lang="ja-JP" altLang="en-US" sz="1400" b="1" dirty="0">
                <a:solidFill>
                  <a:srgbClr val="C00000"/>
                </a:solidFill>
                <a:latin typeface="メイリオ" panose="020B0604030504040204" pitchFamily="50" charset="-128"/>
                <a:ea typeface="メイリオ" panose="020B0604030504040204" pitchFamily="50" charset="-128"/>
              </a:rPr>
              <a:t>回だけです。注意深くプログラムを観察しましょう！</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6BB148EF-7CA4-4060-B423-9653DDCF2A6C}"/>
              </a:ext>
            </a:extLst>
          </p:cNvPr>
          <p:cNvSpPr txBox="1"/>
          <p:nvPr/>
        </p:nvSpPr>
        <p:spPr>
          <a:xfrm>
            <a:off x="6741499" y="1751282"/>
            <a:ext cx="22000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a:t>
            </a:r>
          </a:p>
        </p:txBody>
      </p:sp>
      <p:sp>
        <p:nvSpPr>
          <p:cNvPr id="67" name="テキスト ボックス 66">
            <a:extLst>
              <a:ext uri="{FF2B5EF4-FFF2-40B4-BE49-F238E27FC236}">
                <a16:creationId xmlns:a16="http://schemas.microsoft.com/office/drawing/2014/main" id="{688FAF6F-BFBF-4BBF-AECB-F23C0E6AEC55}"/>
              </a:ext>
            </a:extLst>
          </p:cNvPr>
          <p:cNvSpPr txBox="1"/>
          <p:nvPr/>
        </p:nvSpPr>
        <p:spPr>
          <a:xfrm>
            <a:off x="5117126" y="1751282"/>
            <a:ext cx="22000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よ</a:t>
            </a:r>
          </a:p>
        </p:txBody>
      </p:sp>
      <p:sp>
        <p:nvSpPr>
          <p:cNvPr id="68" name="テキスト ボックス 67">
            <a:extLst>
              <a:ext uri="{FF2B5EF4-FFF2-40B4-BE49-F238E27FC236}">
                <a16:creationId xmlns:a16="http://schemas.microsoft.com/office/drawing/2014/main" id="{A9EE1093-47B7-4850-82D8-B26DC99D6F2F}"/>
              </a:ext>
            </a:extLst>
          </p:cNvPr>
          <p:cNvSpPr txBox="1"/>
          <p:nvPr/>
        </p:nvSpPr>
        <p:spPr>
          <a:xfrm>
            <a:off x="7640101" y="1015353"/>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さいしょ</a:t>
            </a:r>
          </a:p>
        </p:txBody>
      </p:sp>
      <p:sp>
        <p:nvSpPr>
          <p:cNvPr id="70" name="テキスト ボックス 69">
            <a:extLst>
              <a:ext uri="{FF2B5EF4-FFF2-40B4-BE49-F238E27FC236}">
                <a16:creationId xmlns:a16="http://schemas.microsoft.com/office/drawing/2014/main" id="{9AD7FA53-F1F1-4DEC-AA35-760F28762E33}"/>
              </a:ext>
            </a:extLst>
          </p:cNvPr>
          <p:cNvSpPr txBox="1"/>
          <p:nvPr/>
        </p:nvSpPr>
        <p:spPr>
          <a:xfrm>
            <a:off x="6032864" y="1015353"/>
            <a:ext cx="42435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つか</a:t>
            </a:r>
          </a:p>
        </p:txBody>
      </p:sp>
      <p:sp>
        <p:nvSpPr>
          <p:cNvPr id="71" name="テキスト ボックス 70">
            <a:extLst>
              <a:ext uri="{FF2B5EF4-FFF2-40B4-BE49-F238E27FC236}">
                <a16:creationId xmlns:a16="http://schemas.microsoft.com/office/drawing/2014/main" id="{95AAB0F3-87D3-41DB-9E18-E10AA0A91A6B}"/>
              </a:ext>
            </a:extLst>
          </p:cNvPr>
          <p:cNvSpPr txBox="1"/>
          <p:nvPr/>
        </p:nvSpPr>
        <p:spPr>
          <a:xfrm>
            <a:off x="368028" y="1752391"/>
            <a:ext cx="60105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どせい</a:t>
            </a:r>
          </a:p>
        </p:txBody>
      </p:sp>
      <p:sp>
        <p:nvSpPr>
          <p:cNvPr id="81" name="正方形/長方形 80">
            <a:extLst>
              <a:ext uri="{FF2B5EF4-FFF2-40B4-BE49-F238E27FC236}">
                <a16:creationId xmlns:a16="http://schemas.microsoft.com/office/drawing/2014/main" id="{DFCAC804-6646-40E4-9482-0D7BF196F1DA}"/>
              </a:ext>
            </a:extLst>
          </p:cNvPr>
          <p:cNvSpPr/>
          <p:nvPr/>
        </p:nvSpPr>
        <p:spPr>
          <a:xfrm>
            <a:off x="1417733" y="5488601"/>
            <a:ext cx="1886463" cy="39917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2" name="テキスト ボックス 81">
            <a:extLst>
              <a:ext uri="{FF2B5EF4-FFF2-40B4-BE49-F238E27FC236}">
                <a16:creationId xmlns:a16="http://schemas.microsoft.com/office/drawing/2014/main" id="{9D4F43C9-12CC-4AEF-9EC8-B9E59AA34DBB}"/>
              </a:ext>
            </a:extLst>
          </p:cNvPr>
          <p:cNvSpPr txBox="1"/>
          <p:nvPr/>
        </p:nvSpPr>
        <p:spPr>
          <a:xfrm>
            <a:off x="1275655" y="6211101"/>
            <a:ext cx="644816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I’m ready</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」ボタンを押してミッションを始めましょう！</a:t>
            </a:r>
            <a:endParaRPr kumimoji="1" lang="ja-JP" altLang="en-US"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DA399381-538E-450B-8970-EF60EFFCAA02}"/>
              </a:ext>
            </a:extLst>
          </p:cNvPr>
          <p:cNvSpPr txBox="1"/>
          <p:nvPr/>
        </p:nvSpPr>
        <p:spPr>
          <a:xfrm>
            <a:off x="5764497" y="6254640"/>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p>
        </p:txBody>
      </p:sp>
      <p:sp>
        <p:nvSpPr>
          <p:cNvPr id="87" name="テキスト ボックス 86">
            <a:extLst>
              <a:ext uri="{FF2B5EF4-FFF2-40B4-BE49-F238E27FC236}">
                <a16:creationId xmlns:a16="http://schemas.microsoft.com/office/drawing/2014/main" id="{D3F6DAE5-BBEF-4367-85B9-7A13E371729A}"/>
              </a:ext>
            </a:extLst>
          </p:cNvPr>
          <p:cNvSpPr txBox="1"/>
          <p:nvPr/>
        </p:nvSpPr>
        <p:spPr>
          <a:xfrm>
            <a:off x="3739365" y="6262107"/>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6" name="テキスト ボックス 25">
            <a:extLst>
              <a:ext uri="{FF2B5EF4-FFF2-40B4-BE49-F238E27FC236}">
                <a16:creationId xmlns:a16="http://schemas.microsoft.com/office/drawing/2014/main" id="{E5F5B556-BDD8-4FDE-AD6B-1A169E6EA13D}"/>
              </a:ext>
            </a:extLst>
          </p:cNvPr>
          <p:cNvSpPr txBox="1"/>
          <p:nvPr/>
        </p:nvSpPr>
        <p:spPr>
          <a:xfrm>
            <a:off x="2395852" y="1751282"/>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ほか</a:t>
            </a:r>
          </a:p>
        </p:txBody>
      </p:sp>
      <p:sp>
        <p:nvSpPr>
          <p:cNvPr id="32" name="テキスト ボックス 31">
            <a:extLst>
              <a:ext uri="{FF2B5EF4-FFF2-40B4-BE49-F238E27FC236}">
                <a16:creationId xmlns:a16="http://schemas.microsoft.com/office/drawing/2014/main" id="{C6161202-13F0-4E06-A70E-D1BA9B0E3D11}"/>
              </a:ext>
            </a:extLst>
          </p:cNvPr>
          <p:cNvSpPr txBox="1"/>
          <p:nvPr/>
        </p:nvSpPr>
        <p:spPr>
          <a:xfrm>
            <a:off x="3077113" y="1015353"/>
            <a:ext cx="454165" cy="215444"/>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なづ</a:t>
            </a:r>
          </a:p>
        </p:txBody>
      </p:sp>
      <p:sp>
        <p:nvSpPr>
          <p:cNvPr id="34" name="テキスト ボックス 33">
            <a:extLst>
              <a:ext uri="{FF2B5EF4-FFF2-40B4-BE49-F238E27FC236}">
                <a16:creationId xmlns:a16="http://schemas.microsoft.com/office/drawing/2014/main" id="{F4311250-368A-4153-8D6E-B04FA79DFC35}"/>
              </a:ext>
            </a:extLst>
          </p:cNvPr>
          <p:cNvSpPr txBox="1"/>
          <p:nvPr/>
        </p:nvSpPr>
        <p:spPr>
          <a:xfrm>
            <a:off x="6615899" y="1015353"/>
            <a:ext cx="63589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はっけん</a:t>
            </a:r>
          </a:p>
        </p:txBody>
      </p:sp>
      <p:sp>
        <p:nvSpPr>
          <p:cNvPr id="35" name="テキスト ボックス 34">
            <a:extLst>
              <a:ext uri="{FF2B5EF4-FFF2-40B4-BE49-F238E27FC236}">
                <a16:creationId xmlns:a16="http://schemas.microsoft.com/office/drawing/2014/main" id="{25023176-AD5D-40DA-BE86-4E7B3BD8197E}"/>
              </a:ext>
            </a:extLst>
          </p:cNvPr>
          <p:cNvSpPr txBox="1"/>
          <p:nvPr/>
        </p:nvSpPr>
        <p:spPr>
          <a:xfrm>
            <a:off x="345198" y="1383439"/>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わくせい</a:t>
            </a:r>
          </a:p>
        </p:txBody>
      </p:sp>
      <p:sp>
        <p:nvSpPr>
          <p:cNvPr id="38" name="テキスト ボックス 37">
            <a:extLst>
              <a:ext uri="{FF2B5EF4-FFF2-40B4-BE49-F238E27FC236}">
                <a16:creationId xmlns:a16="http://schemas.microsoft.com/office/drawing/2014/main" id="{FC042219-4043-4970-B931-118885730248}"/>
              </a:ext>
            </a:extLst>
          </p:cNvPr>
          <p:cNvSpPr txBox="1"/>
          <p:nvPr/>
        </p:nvSpPr>
        <p:spPr>
          <a:xfrm>
            <a:off x="3175109" y="1383439"/>
            <a:ext cx="62744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えきたい</a:t>
            </a:r>
          </a:p>
        </p:txBody>
      </p:sp>
      <p:sp>
        <p:nvSpPr>
          <p:cNvPr id="44" name="テキスト ボックス 43">
            <a:extLst>
              <a:ext uri="{FF2B5EF4-FFF2-40B4-BE49-F238E27FC236}">
                <a16:creationId xmlns:a16="http://schemas.microsoft.com/office/drawing/2014/main" id="{4098554B-D3DD-428B-A221-9FD0BC3F53EC}"/>
              </a:ext>
            </a:extLst>
          </p:cNvPr>
          <p:cNvSpPr txBox="1"/>
          <p:nvPr/>
        </p:nvSpPr>
        <p:spPr>
          <a:xfrm>
            <a:off x="5193982" y="1015353"/>
            <a:ext cx="90114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ぼうえんきょう</a:t>
            </a:r>
          </a:p>
        </p:txBody>
      </p:sp>
      <p:sp>
        <p:nvSpPr>
          <p:cNvPr id="45" name="テキスト ボックス 44">
            <a:extLst>
              <a:ext uri="{FF2B5EF4-FFF2-40B4-BE49-F238E27FC236}">
                <a16:creationId xmlns:a16="http://schemas.microsoft.com/office/drawing/2014/main" id="{DBB26B11-86DC-48CC-9D72-0F7897EFF81C}"/>
              </a:ext>
            </a:extLst>
          </p:cNvPr>
          <p:cNvSpPr txBox="1"/>
          <p:nvPr/>
        </p:nvSpPr>
        <p:spPr>
          <a:xfrm>
            <a:off x="3317499" y="1751282"/>
            <a:ext cx="82184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じゅうりょく</a:t>
            </a:r>
          </a:p>
        </p:txBody>
      </p:sp>
      <p:sp>
        <p:nvSpPr>
          <p:cNvPr id="48" name="テキスト ボックス 47">
            <a:extLst>
              <a:ext uri="{FF2B5EF4-FFF2-40B4-BE49-F238E27FC236}">
                <a16:creationId xmlns:a16="http://schemas.microsoft.com/office/drawing/2014/main" id="{E147435F-2FD7-4F04-99E7-74333E3DC851}"/>
              </a:ext>
            </a:extLst>
          </p:cNvPr>
          <p:cNvSpPr txBox="1"/>
          <p:nvPr/>
        </p:nvSpPr>
        <p:spPr>
          <a:xfrm>
            <a:off x="2369914" y="2121649"/>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なに</a:t>
            </a:r>
          </a:p>
        </p:txBody>
      </p:sp>
      <p:sp>
        <p:nvSpPr>
          <p:cNvPr id="52" name="テキスト ボックス 51">
            <a:extLst>
              <a:ext uri="{FF2B5EF4-FFF2-40B4-BE49-F238E27FC236}">
                <a16:creationId xmlns:a16="http://schemas.microsoft.com/office/drawing/2014/main" id="{112D86EF-D006-432E-8087-502C6EE8F979}"/>
              </a:ext>
            </a:extLst>
          </p:cNvPr>
          <p:cNvSpPr txBox="1"/>
          <p:nvPr/>
        </p:nvSpPr>
        <p:spPr>
          <a:xfrm>
            <a:off x="7044821" y="1385564"/>
            <a:ext cx="84141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てんのうせい</a:t>
            </a:r>
          </a:p>
        </p:txBody>
      </p:sp>
      <p:sp>
        <p:nvSpPr>
          <p:cNvPr id="53" name="テキスト ボックス 52">
            <a:extLst>
              <a:ext uri="{FF2B5EF4-FFF2-40B4-BE49-F238E27FC236}">
                <a16:creationId xmlns:a16="http://schemas.microsoft.com/office/drawing/2014/main" id="{005602D6-1D08-4869-9A37-725ECC5D4573}"/>
              </a:ext>
            </a:extLst>
          </p:cNvPr>
          <p:cNvSpPr txBox="1"/>
          <p:nvPr/>
        </p:nvSpPr>
        <p:spPr>
          <a:xfrm>
            <a:off x="295248" y="2121649"/>
            <a:ext cx="9221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しょうわくせい</a:t>
            </a:r>
          </a:p>
        </p:txBody>
      </p:sp>
      <p:sp>
        <p:nvSpPr>
          <p:cNvPr id="54" name="テキスト ボックス 53">
            <a:extLst>
              <a:ext uri="{FF2B5EF4-FFF2-40B4-BE49-F238E27FC236}">
                <a16:creationId xmlns:a16="http://schemas.microsoft.com/office/drawing/2014/main" id="{F40E2D69-78E3-4B84-9AE5-7113F5A1FE3B}"/>
              </a:ext>
            </a:extLst>
          </p:cNvPr>
          <p:cNvSpPr txBox="1"/>
          <p:nvPr/>
        </p:nvSpPr>
        <p:spPr>
          <a:xfrm>
            <a:off x="2801062" y="1751282"/>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ぶっしつ</a:t>
            </a:r>
          </a:p>
        </p:txBody>
      </p:sp>
      <p:sp>
        <p:nvSpPr>
          <p:cNvPr id="56" name="テキスト ボックス 55">
            <a:extLst>
              <a:ext uri="{FF2B5EF4-FFF2-40B4-BE49-F238E27FC236}">
                <a16:creationId xmlns:a16="http://schemas.microsoft.com/office/drawing/2014/main" id="{C8C4EFA4-BD0A-4789-85CC-118B63F359A6}"/>
              </a:ext>
            </a:extLst>
          </p:cNvPr>
          <p:cNvSpPr txBox="1"/>
          <p:nvPr/>
        </p:nvSpPr>
        <p:spPr>
          <a:xfrm>
            <a:off x="1140501" y="2121649"/>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ひと</a:t>
            </a:r>
          </a:p>
        </p:txBody>
      </p:sp>
      <p:sp>
        <p:nvSpPr>
          <p:cNvPr id="62" name="テキスト ボックス 61">
            <a:extLst>
              <a:ext uri="{FF2B5EF4-FFF2-40B4-BE49-F238E27FC236}">
                <a16:creationId xmlns:a16="http://schemas.microsoft.com/office/drawing/2014/main" id="{B012B454-EC49-4D10-898B-ACE7EA1F84FD}"/>
              </a:ext>
            </a:extLst>
          </p:cNvPr>
          <p:cNvSpPr txBox="1"/>
          <p:nvPr/>
        </p:nvSpPr>
        <p:spPr>
          <a:xfrm>
            <a:off x="5312115" y="1383439"/>
            <a:ext cx="80200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ちゃくりく</a:t>
            </a:r>
          </a:p>
        </p:txBody>
      </p:sp>
      <p:sp>
        <p:nvSpPr>
          <p:cNvPr id="63" name="テキスト ボックス 62">
            <a:extLst>
              <a:ext uri="{FF2B5EF4-FFF2-40B4-BE49-F238E27FC236}">
                <a16:creationId xmlns:a16="http://schemas.microsoft.com/office/drawing/2014/main" id="{220F027E-A524-4760-8394-637C19CE52A4}"/>
              </a:ext>
            </a:extLst>
          </p:cNvPr>
          <p:cNvSpPr txBox="1"/>
          <p:nvPr/>
        </p:nvSpPr>
        <p:spPr>
          <a:xfrm>
            <a:off x="2642147" y="1383439"/>
            <a:ext cx="4976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きたい</a:t>
            </a:r>
          </a:p>
        </p:txBody>
      </p:sp>
      <p:sp>
        <p:nvSpPr>
          <p:cNvPr id="65" name="テキスト ボックス 64">
            <a:extLst>
              <a:ext uri="{FF2B5EF4-FFF2-40B4-BE49-F238E27FC236}">
                <a16:creationId xmlns:a16="http://schemas.microsoft.com/office/drawing/2014/main" id="{3199C5D4-0933-49C6-A0CD-4B7D566EA6D3}"/>
              </a:ext>
            </a:extLst>
          </p:cNvPr>
          <p:cNvSpPr txBox="1"/>
          <p:nvPr/>
        </p:nvSpPr>
        <p:spPr>
          <a:xfrm>
            <a:off x="1758278" y="2121649"/>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a:t>
            </a:r>
          </a:p>
        </p:txBody>
      </p:sp>
      <p:sp>
        <p:nvSpPr>
          <p:cNvPr id="72" name="テキスト ボックス 71">
            <a:extLst>
              <a:ext uri="{FF2B5EF4-FFF2-40B4-BE49-F238E27FC236}">
                <a16:creationId xmlns:a16="http://schemas.microsoft.com/office/drawing/2014/main" id="{3C477A1A-C1BD-4ED1-B6AB-B239A45584E9}"/>
              </a:ext>
            </a:extLst>
          </p:cNvPr>
          <p:cNvSpPr txBox="1"/>
          <p:nvPr/>
        </p:nvSpPr>
        <p:spPr>
          <a:xfrm>
            <a:off x="1358212" y="1015353"/>
            <a:ext cx="42435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そら</a:t>
            </a:r>
          </a:p>
        </p:txBody>
      </p:sp>
      <p:sp>
        <p:nvSpPr>
          <p:cNvPr id="73" name="テキスト ボックス 72">
            <a:extLst>
              <a:ext uri="{FF2B5EF4-FFF2-40B4-BE49-F238E27FC236}">
                <a16:creationId xmlns:a16="http://schemas.microsoft.com/office/drawing/2014/main" id="{09CDEBCB-DE90-4E85-8902-AA52B3728885}"/>
              </a:ext>
            </a:extLst>
          </p:cNvPr>
          <p:cNvSpPr txBox="1"/>
          <p:nvPr/>
        </p:nvSpPr>
        <p:spPr>
          <a:xfrm>
            <a:off x="1762848" y="1015353"/>
            <a:ext cx="42435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かみ</a:t>
            </a:r>
          </a:p>
        </p:txBody>
      </p:sp>
      <p:sp>
        <p:nvSpPr>
          <p:cNvPr id="74" name="テキスト ボックス 73">
            <a:extLst>
              <a:ext uri="{FF2B5EF4-FFF2-40B4-BE49-F238E27FC236}">
                <a16:creationId xmlns:a16="http://schemas.microsoft.com/office/drawing/2014/main" id="{B54B1FE8-9BEE-4D23-B52A-65DEB1415EAB}"/>
              </a:ext>
            </a:extLst>
          </p:cNvPr>
          <p:cNvSpPr txBox="1"/>
          <p:nvPr/>
        </p:nvSpPr>
        <p:spPr>
          <a:xfrm>
            <a:off x="3456464" y="2121649"/>
            <a:ext cx="29969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み</a:t>
            </a:r>
            <a:endParaRPr kumimoji="1" lang="en-US" altLang="ja-JP" sz="800" dirty="0">
              <a:solidFill>
                <a:srgbClr val="C00000"/>
              </a:solidFill>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645C0BFF-F58C-465E-9EE1-BCC2CBEC8904}"/>
              </a:ext>
            </a:extLst>
          </p:cNvPr>
          <p:cNvPicPr>
            <a:picLocks noChangeAspect="1"/>
          </p:cNvPicPr>
          <p:nvPr/>
        </p:nvPicPr>
        <p:blipFill rotWithShape="1">
          <a:blip r:embed="rId3"/>
          <a:srcRect r="5498"/>
          <a:stretch/>
        </p:blipFill>
        <p:spPr>
          <a:xfrm>
            <a:off x="3077316" y="4907631"/>
            <a:ext cx="4252103" cy="514800"/>
          </a:xfrm>
          <a:prstGeom prst="rect">
            <a:avLst/>
          </a:prstGeom>
        </p:spPr>
      </p:pic>
      <p:sp>
        <p:nvSpPr>
          <p:cNvPr id="41" name="テキスト ボックス 40">
            <a:extLst>
              <a:ext uri="{FF2B5EF4-FFF2-40B4-BE49-F238E27FC236}">
                <a16:creationId xmlns:a16="http://schemas.microsoft.com/office/drawing/2014/main" id="{152CDC11-944C-404E-89B8-9CED2CD7225D}"/>
              </a:ext>
            </a:extLst>
          </p:cNvPr>
          <p:cNvSpPr txBox="1"/>
          <p:nvPr/>
        </p:nvSpPr>
        <p:spPr>
          <a:xfrm>
            <a:off x="4727895" y="1751282"/>
            <a:ext cx="22000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ひ</a:t>
            </a:r>
          </a:p>
        </p:txBody>
      </p:sp>
      <p:sp>
        <p:nvSpPr>
          <p:cNvPr id="42" name="テキスト ボックス 41">
            <a:extLst>
              <a:ext uri="{FF2B5EF4-FFF2-40B4-BE49-F238E27FC236}">
                <a16:creationId xmlns:a16="http://schemas.microsoft.com/office/drawing/2014/main" id="{56606B57-677F-4002-B1A0-FC3C1BA965C5}"/>
              </a:ext>
            </a:extLst>
          </p:cNvPr>
          <p:cNvSpPr txBox="1"/>
          <p:nvPr/>
        </p:nvSpPr>
        <p:spPr>
          <a:xfrm>
            <a:off x="1531063" y="1751282"/>
            <a:ext cx="9221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しょうわくせい</a:t>
            </a:r>
          </a:p>
        </p:txBody>
      </p:sp>
      <p:sp>
        <p:nvSpPr>
          <p:cNvPr id="43" name="テキスト ボックス 42">
            <a:extLst>
              <a:ext uri="{FF2B5EF4-FFF2-40B4-BE49-F238E27FC236}">
                <a16:creationId xmlns:a16="http://schemas.microsoft.com/office/drawing/2014/main" id="{274F1893-F6FB-43B3-8E78-05825FB48CC0}"/>
              </a:ext>
            </a:extLst>
          </p:cNvPr>
          <p:cNvSpPr txBox="1"/>
          <p:nvPr/>
        </p:nvSpPr>
        <p:spPr>
          <a:xfrm>
            <a:off x="4402333" y="1383439"/>
            <a:ext cx="84141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てんのうせい</a:t>
            </a:r>
          </a:p>
        </p:txBody>
      </p:sp>
      <p:sp>
        <p:nvSpPr>
          <p:cNvPr id="46" name="テキスト ボックス 45">
            <a:extLst>
              <a:ext uri="{FF2B5EF4-FFF2-40B4-BE49-F238E27FC236}">
                <a16:creationId xmlns:a16="http://schemas.microsoft.com/office/drawing/2014/main" id="{704EB33A-4EF6-40A0-85F5-24DE38516DFC}"/>
              </a:ext>
            </a:extLst>
          </p:cNvPr>
          <p:cNvSpPr txBox="1"/>
          <p:nvPr/>
        </p:nvSpPr>
        <p:spPr>
          <a:xfrm>
            <a:off x="4203978" y="1015353"/>
            <a:ext cx="84141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てんのうせい</a:t>
            </a:r>
          </a:p>
        </p:txBody>
      </p:sp>
      <p:sp>
        <p:nvSpPr>
          <p:cNvPr id="49" name="テキスト ボックス 48">
            <a:extLst>
              <a:ext uri="{FF2B5EF4-FFF2-40B4-BE49-F238E27FC236}">
                <a16:creationId xmlns:a16="http://schemas.microsoft.com/office/drawing/2014/main" id="{B39ADB77-956C-4651-BD3A-DF97EC9AA206}"/>
              </a:ext>
            </a:extLst>
          </p:cNvPr>
          <p:cNvSpPr txBox="1"/>
          <p:nvPr/>
        </p:nvSpPr>
        <p:spPr>
          <a:xfrm>
            <a:off x="2424895" y="2484070"/>
            <a:ext cx="802008" cy="200055"/>
          </a:xfrm>
          <a:prstGeom prst="rect">
            <a:avLst/>
          </a:prstGeom>
          <a:noFill/>
        </p:spPr>
        <p:txBody>
          <a:bodyPr wrap="square" rtlCol="0">
            <a:spAutoFit/>
          </a:bodyPr>
          <a:lstStyle/>
          <a:p>
            <a:pPr algn="ctr"/>
            <a:r>
              <a:rPr kumimoji="1" lang="ja-JP" altLang="en-US" sz="700" dirty="0">
                <a:solidFill>
                  <a:srgbClr val="C00000"/>
                </a:solidFill>
                <a:latin typeface="メイリオ" panose="020B0604030504040204" pitchFamily="50" charset="-128"/>
                <a:ea typeface="メイリオ" panose="020B0604030504040204" pitchFamily="50" charset="-128"/>
              </a:rPr>
              <a:t>かんりょう</a:t>
            </a:r>
          </a:p>
        </p:txBody>
      </p:sp>
      <p:sp>
        <p:nvSpPr>
          <p:cNvPr id="50" name="テキスト ボックス 49">
            <a:extLst>
              <a:ext uri="{FF2B5EF4-FFF2-40B4-BE49-F238E27FC236}">
                <a16:creationId xmlns:a16="http://schemas.microsoft.com/office/drawing/2014/main" id="{BD7087F7-DAC3-4297-AB25-65DA98FE1E38}"/>
              </a:ext>
            </a:extLst>
          </p:cNvPr>
          <p:cNvSpPr txBox="1"/>
          <p:nvPr/>
        </p:nvSpPr>
        <p:spPr>
          <a:xfrm>
            <a:off x="4265522" y="2484070"/>
            <a:ext cx="436466" cy="200055"/>
          </a:xfrm>
          <a:prstGeom prst="rect">
            <a:avLst/>
          </a:prstGeom>
          <a:noFill/>
        </p:spPr>
        <p:txBody>
          <a:bodyPr wrap="square" rtlCol="0">
            <a:spAutoFit/>
          </a:bodyPr>
          <a:lstStyle/>
          <a:p>
            <a:pPr algn="ctr"/>
            <a:r>
              <a:rPr kumimoji="1" lang="ja-JP" altLang="en-US" sz="700" dirty="0">
                <a:solidFill>
                  <a:srgbClr val="C00000"/>
                </a:solidFill>
                <a:latin typeface="メイリオ" panose="020B0604030504040204" pitchFamily="50" charset="-128"/>
                <a:ea typeface="メイリオ" panose="020B0604030504040204" pitchFamily="50" charset="-128"/>
              </a:rPr>
              <a:t>かい</a:t>
            </a:r>
          </a:p>
        </p:txBody>
      </p:sp>
      <p:sp>
        <p:nvSpPr>
          <p:cNvPr id="51" name="テキスト ボックス 50">
            <a:extLst>
              <a:ext uri="{FF2B5EF4-FFF2-40B4-BE49-F238E27FC236}">
                <a16:creationId xmlns:a16="http://schemas.microsoft.com/office/drawing/2014/main" id="{D0D711F4-0D12-4306-B781-D0C70077A3E8}"/>
              </a:ext>
            </a:extLst>
          </p:cNvPr>
          <p:cNvSpPr txBox="1"/>
          <p:nvPr/>
        </p:nvSpPr>
        <p:spPr>
          <a:xfrm>
            <a:off x="5312115" y="2484070"/>
            <a:ext cx="802008" cy="200055"/>
          </a:xfrm>
          <a:prstGeom prst="rect">
            <a:avLst/>
          </a:prstGeom>
          <a:noFill/>
        </p:spPr>
        <p:txBody>
          <a:bodyPr wrap="square" rtlCol="0">
            <a:spAutoFit/>
          </a:bodyPr>
          <a:lstStyle/>
          <a:p>
            <a:pPr algn="ctr"/>
            <a:r>
              <a:rPr kumimoji="1" lang="ja-JP" altLang="en-US" sz="700" dirty="0">
                <a:solidFill>
                  <a:srgbClr val="C00000"/>
                </a:solidFill>
                <a:latin typeface="メイリオ" panose="020B0604030504040204" pitchFamily="50" charset="-128"/>
                <a:ea typeface="メイリオ" panose="020B0604030504040204" pitchFamily="50" charset="-128"/>
              </a:rPr>
              <a:t>ちゅういぶか</a:t>
            </a:r>
          </a:p>
        </p:txBody>
      </p:sp>
      <p:sp>
        <p:nvSpPr>
          <p:cNvPr id="57" name="テキスト ボックス 56">
            <a:extLst>
              <a:ext uri="{FF2B5EF4-FFF2-40B4-BE49-F238E27FC236}">
                <a16:creationId xmlns:a16="http://schemas.microsoft.com/office/drawing/2014/main" id="{AF9E3983-7DC7-4DFE-80A4-5A969ABF849B}"/>
              </a:ext>
            </a:extLst>
          </p:cNvPr>
          <p:cNvSpPr txBox="1"/>
          <p:nvPr/>
        </p:nvSpPr>
        <p:spPr>
          <a:xfrm>
            <a:off x="7092571" y="2484070"/>
            <a:ext cx="601054" cy="200055"/>
          </a:xfrm>
          <a:prstGeom prst="rect">
            <a:avLst/>
          </a:prstGeom>
          <a:noFill/>
        </p:spPr>
        <p:txBody>
          <a:bodyPr wrap="square" rtlCol="0">
            <a:spAutoFit/>
          </a:bodyPr>
          <a:lstStyle/>
          <a:p>
            <a:pPr algn="ctr"/>
            <a:r>
              <a:rPr kumimoji="1" lang="ja-JP" altLang="en-US" sz="700" dirty="0">
                <a:solidFill>
                  <a:srgbClr val="C00000"/>
                </a:solidFill>
                <a:latin typeface="メイリオ" panose="020B0604030504040204" pitchFamily="50" charset="-128"/>
                <a:ea typeface="メイリオ" panose="020B0604030504040204" pitchFamily="50" charset="-128"/>
              </a:rPr>
              <a:t>かんさつ</a:t>
            </a:r>
          </a:p>
        </p:txBody>
      </p:sp>
    </p:spTree>
    <p:extLst>
      <p:ext uri="{BB962C8B-B14F-4D97-AF65-F5344CB8AC3E}">
        <p14:creationId xmlns:p14="http://schemas.microsoft.com/office/powerpoint/2010/main" val="1140681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3B8C959C-DBF6-4E16-A4C4-46E5D1FB8A32}"/>
              </a:ext>
            </a:extLst>
          </p:cNvPr>
          <p:cNvPicPr>
            <a:picLocks noChangeAspect="1"/>
          </p:cNvPicPr>
          <p:nvPr/>
        </p:nvPicPr>
        <p:blipFill>
          <a:blip r:embed="rId2"/>
          <a:srcRect/>
          <a:stretch/>
        </p:blipFill>
        <p:spPr>
          <a:xfrm>
            <a:off x="1005287" y="1646836"/>
            <a:ext cx="6853329" cy="4423207"/>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1" name="テキスト ボックス 20">
            <a:extLst>
              <a:ext uri="{FF2B5EF4-FFF2-40B4-BE49-F238E27FC236}">
                <a16:creationId xmlns:a16="http://schemas.microsoft.com/office/drawing/2014/main" id="{EB342C18-9EB4-4591-ABB4-FA09862D050D}"/>
              </a:ext>
            </a:extLst>
          </p:cNvPr>
          <p:cNvSpPr txBox="1"/>
          <p:nvPr/>
        </p:nvSpPr>
        <p:spPr>
          <a:xfrm>
            <a:off x="120402" y="1009851"/>
            <a:ext cx="9023598"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プログラムを読み、正しいプログラムを実行しよう</a:t>
            </a:r>
            <a:r>
              <a:rPr lang="ja-JP" altLang="en-US" b="1" dirty="0">
                <a:solidFill>
                  <a:srgbClr val="C00000"/>
                </a:solidFill>
                <a:latin typeface="メイリオ" panose="020B0604030504040204" pitchFamily="50" charset="-128"/>
                <a:ea typeface="メイリオ" panose="020B0604030504040204" pitchFamily="50" charset="-128"/>
              </a:rPr>
              <a:t>！</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C3A1253E-8318-49A8-9200-4D50C131875E}"/>
              </a:ext>
            </a:extLst>
          </p:cNvPr>
          <p:cNvSpPr txBox="1"/>
          <p:nvPr/>
        </p:nvSpPr>
        <p:spPr>
          <a:xfrm>
            <a:off x="5987649" y="1077046"/>
            <a:ext cx="731510"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じっこう</a:t>
            </a:r>
          </a:p>
        </p:txBody>
      </p:sp>
      <p:sp>
        <p:nvSpPr>
          <p:cNvPr id="14" name="テキスト ボックス 13">
            <a:extLst>
              <a:ext uri="{FF2B5EF4-FFF2-40B4-BE49-F238E27FC236}">
                <a16:creationId xmlns:a16="http://schemas.microsoft.com/office/drawing/2014/main" id="{8658D136-EC08-4F67-8C5B-4E9315EB8929}"/>
              </a:ext>
            </a:extLst>
          </p:cNvPr>
          <p:cNvSpPr txBox="1"/>
          <p:nvPr/>
        </p:nvSpPr>
        <p:spPr>
          <a:xfrm>
            <a:off x="3411787" y="1088730"/>
            <a:ext cx="249290" cy="246221"/>
          </a:xfrm>
          <a:prstGeom prst="rect">
            <a:avLst/>
          </a:prstGeom>
          <a:noFill/>
        </p:spPr>
        <p:txBody>
          <a:bodyPr wrap="square" rtlCol="0">
            <a:spAutoFit/>
          </a:bodyPr>
          <a:lstStyle/>
          <a:p>
            <a:pPr algn="ctr"/>
            <a:r>
              <a:rPr kumimoji="1" lang="ja-JP" altLang="en-US" sz="1000">
                <a:solidFill>
                  <a:srgbClr val="C00000"/>
                </a:solidFill>
                <a:latin typeface="メイリオ" panose="020B0604030504040204" pitchFamily="50" charset="-128"/>
                <a:ea typeface="メイリオ" panose="020B0604030504040204" pitchFamily="50" charset="-128"/>
              </a:rPr>
              <a:t>よ</a:t>
            </a:r>
            <a:endParaRPr kumimoji="1" lang="ja-JP" altLang="en-US" sz="1000" dirty="0">
              <a:solidFill>
                <a:srgbClr val="C00000"/>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A30501C8-4E38-4596-AA4D-CE531648841C}"/>
              </a:ext>
            </a:extLst>
          </p:cNvPr>
          <p:cNvSpPr txBox="1"/>
          <p:nvPr/>
        </p:nvSpPr>
        <p:spPr>
          <a:xfrm>
            <a:off x="3990733" y="1094630"/>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ただ</a:t>
            </a:r>
          </a:p>
        </p:txBody>
      </p:sp>
      <p:sp>
        <p:nvSpPr>
          <p:cNvPr id="10" name="テキスト ボックス 9">
            <a:extLst>
              <a:ext uri="{FF2B5EF4-FFF2-40B4-BE49-F238E27FC236}">
                <a16:creationId xmlns:a16="http://schemas.microsoft.com/office/drawing/2014/main" id="{A3A1134E-DE91-4514-8E50-AB82F13B7C49}"/>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11" name="テキスト ボックス 10">
            <a:extLst>
              <a:ext uri="{FF2B5EF4-FFF2-40B4-BE49-F238E27FC236}">
                <a16:creationId xmlns:a16="http://schemas.microsoft.com/office/drawing/2014/main" id="{E65D27E2-B70F-4BC7-ACC6-D3B85BC852F2}"/>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Tree>
    <p:extLst>
      <p:ext uri="{BB962C8B-B14F-4D97-AF65-F5344CB8AC3E}">
        <p14:creationId xmlns:p14="http://schemas.microsoft.com/office/powerpoint/2010/main" val="1249852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pic>
        <p:nvPicPr>
          <p:cNvPr id="3" name="図 2">
            <a:extLst>
              <a:ext uri="{FF2B5EF4-FFF2-40B4-BE49-F238E27FC236}">
                <a16:creationId xmlns:a16="http://schemas.microsoft.com/office/drawing/2014/main" id="{EF2FC4E0-C14E-498B-94A1-18C58706815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400050" y="1581883"/>
            <a:ext cx="8343900" cy="4591050"/>
          </a:xfrm>
          <a:prstGeom prst="rect">
            <a:avLst/>
          </a:prstGeom>
        </p:spPr>
      </p:pic>
      <p:sp>
        <p:nvSpPr>
          <p:cNvPr id="17" name="テキスト ボックス 16">
            <a:extLst>
              <a:ext uri="{FF2B5EF4-FFF2-40B4-BE49-F238E27FC236}">
                <a16:creationId xmlns:a16="http://schemas.microsoft.com/office/drawing/2014/main" id="{84102F9C-B502-4B0B-9408-AE731AD341F0}"/>
              </a:ext>
            </a:extLst>
          </p:cNvPr>
          <p:cNvSpPr txBox="1"/>
          <p:nvPr/>
        </p:nvSpPr>
        <p:spPr>
          <a:xfrm>
            <a:off x="1590308" y="6162949"/>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9A6AD7B9-4E16-4C87-917F-49FB76EFA85D}"/>
              </a:ext>
            </a:extLst>
          </p:cNvPr>
          <p:cNvSpPr txBox="1"/>
          <p:nvPr/>
        </p:nvSpPr>
        <p:spPr>
          <a:xfrm>
            <a:off x="4962595" y="6242672"/>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20" name="テキスト ボックス 19">
            <a:extLst>
              <a:ext uri="{FF2B5EF4-FFF2-40B4-BE49-F238E27FC236}">
                <a16:creationId xmlns:a16="http://schemas.microsoft.com/office/drawing/2014/main" id="{AA80CC9F-A520-40ED-9F6C-2B77300281AE}"/>
              </a:ext>
            </a:extLst>
          </p:cNvPr>
          <p:cNvSpPr txBox="1"/>
          <p:nvPr/>
        </p:nvSpPr>
        <p:spPr>
          <a:xfrm>
            <a:off x="5591639" y="6240437"/>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23" name="テキスト ボックス 22">
            <a:extLst>
              <a:ext uri="{FF2B5EF4-FFF2-40B4-BE49-F238E27FC236}">
                <a16:creationId xmlns:a16="http://schemas.microsoft.com/office/drawing/2014/main" id="{87E0D42F-3AA4-40D1-8ACF-167106F859E9}"/>
              </a:ext>
            </a:extLst>
          </p:cNvPr>
          <p:cNvSpPr txBox="1"/>
          <p:nvPr/>
        </p:nvSpPr>
        <p:spPr>
          <a:xfrm>
            <a:off x="2430623" y="6228293"/>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4" name="テキスト ボックス 23">
            <a:extLst>
              <a:ext uri="{FF2B5EF4-FFF2-40B4-BE49-F238E27FC236}">
                <a16:creationId xmlns:a16="http://schemas.microsoft.com/office/drawing/2014/main" id="{500315CE-9C21-4BA1-9672-664FF76A70CF}"/>
              </a:ext>
            </a:extLst>
          </p:cNvPr>
          <p:cNvSpPr txBox="1"/>
          <p:nvPr/>
        </p:nvSpPr>
        <p:spPr>
          <a:xfrm>
            <a:off x="259976" y="990668"/>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エージェントのいる場所と資源の配置は図の通りです。</a:t>
            </a:r>
            <a:endParaRPr kumimoji="1" lang="ja-JP" altLang="en-US"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7BA7BF8B-C6E5-41E1-A3C9-6DCA75EDB7DA}"/>
              </a:ext>
            </a:extLst>
          </p:cNvPr>
          <p:cNvSpPr txBox="1"/>
          <p:nvPr/>
        </p:nvSpPr>
        <p:spPr>
          <a:xfrm>
            <a:off x="2335791" y="1070583"/>
            <a:ext cx="6067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ばしょ</a:t>
            </a:r>
          </a:p>
        </p:txBody>
      </p:sp>
      <p:sp>
        <p:nvSpPr>
          <p:cNvPr id="26" name="テキスト ボックス 25">
            <a:extLst>
              <a:ext uri="{FF2B5EF4-FFF2-40B4-BE49-F238E27FC236}">
                <a16:creationId xmlns:a16="http://schemas.microsoft.com/office/drawing/2014/main" id="{DE8518D7-DFB5-4E95-96DF-1A8D86A8850E}"/>
              </a:ext>
            </a:extLst>
          </p:cNvPr>
          <p:cNvSpPr txBox="1"/>
          <p:nvPr/>
        </p:nvSpPr>
        <p:spPr>
          <a:xfrm>
            <a:off x="3028697" y="1070583"/>
            <a:ext cx="6067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29" name="テキスト ボックス 28">
            <a:extLst>
              <a:ext uri="{FF2B5EF4-FFF2-40B4-BE49-F238E27FC236}">
                <a16:creationId xmlns:a16="http://schemas.microsoft.com/office/drawing/2014/main" id="{7DBB7B99-0AD5-4E5A-A6F7-8E386CD7ADC4}"/>
              </a:ext>
            </a:extLst>
          </p:cNvPr>
          <p:cNvSpPr txBox="1"/>
          <p:nvPr/>
        </p:nvSpPr>
        <p:spPr>
          <a:xfrm>
            <a:off x="4788140" y="1070583"/>
            <a:ext cx="4889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とお</a:t>
            </a:r>
          </a:p>
        </p:txBody>
      </p:sp>
      <p:sp>
        <p:nvSpPr>
          <p:cNvPr id="30" name="テキスト ボックス 29">
            <a:extLst>
              <a:ext uri="{FF2B5EF4-FFF2-40B4-BE49-F238E27FC236}">
                <a16:creationId xmlns:a16="http://schemas.microsoft.com/office/drawing/2014/main" id="{D88D37CB-518B-4867-B346-96F45C3A9E8E}"/>
              </a:ext>
            </a:extLst>
          </p:cNvPr>
          <p:cNvSpPr txBox="1"/>
          <p:nvPr/>
        </p:nvSpPr>
        <p:spPr>
          <a:xfrm>
            <a:off x="3719835" y="1070583"/>
            <a:ext cx="6067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はいち</a:t>
            </a:r>
          </a:p>
        </p:txBody>
      </p:sp>
      <p:sp>
        <p:nvSpPr>
          <p:cNvPr id="31" name="テキスト ボックス 30">
            <a:extLst>
              <a:ext uri="{FF2B5EF4-FFF2-40B4-BE49-F238E27FC236}">
                <a16:creationId xmlns:a16="http://schemas.microsoft.com/office/drawing/2014/main" id="{305BC214-7174-40D9-ADEC-AA0E6D929FD7}"/>
              </a:ext>
            </a:extLst>
          </p:cNvPr>
          <p:cNvSpPr txBox="1"/>
          <p:nvPr/>
        </p:nvSpPr>
        <p:spPr>
          <a:xfrm>
            <a:off x="4330480" y="1070583"/>
            <a:ext cx="4889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ず</a:t>
            </a:r>
          </a:p>
        </p:txBody>
      </p:sp>
      <p:sp>
        <p:nvSpPr>
          <p:cNvPr id="18" name="テキスト ボックス 17">
            <a:extLst>
              <a:ext uri="{FF2B5EF4-FFF2-40B4-BE49-F238E27FC236}">
                <a16:creationId xmlns:a16="http://schemas.microsoft.com/office/drawing/2014/main" id="{F37B13B4-BDE8-4CA4-B5CD-0E490F88E35B}"/>
              </a:ext>
            </a:extLst>
          </p:cNvPr>
          <p:cNvSpPr txBox="1"/>
          <p:nvPr/>
        </p:nvSpPr>
        <p:spPr>
          <a:xfrm>
            <a:off x="1344860" y="5122228"/>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スタート</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21" name="楕円 20">
            <a:extLst>
              <a:ext uri="{FF2B5EF4-FFF2-40B4-BE49-F238E27FC236}">
                <a16:creationId xmlns:a16="http://schemas.microsoft.com/office/drawing/2014/main" id="{652BFAE9-30D9-43F5-8400-78A8CAD9590C}"/>
              </a:ext>
            </a:extLst>
          </p:cNvPr>
          <p:cNvSpPr/>
          <p:nvPr/>
        </p:nvSpPr>
        <p:spPr>
          <a:xfrm>
            <a:off x="1688183" y="4446511"/>
            <a:ext cx="501102" cy="501102"/>
          </a:xfrm>
          <a:prstGeom prst="ellipse">
            <a:avLst/>
          </a:prstGeom>
          <a:noFill/>
          <a:ln w="381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22" name="テキスト ボックス 21">
            <a:extLst>
              <a:ext uri="{FF2B5EF4-FFF2-40B4-BE49-F238E27FC236}">
                <a16:creationId xmlns:a16="http://schemas.microsoft.com/office/drawing/2014/main" id="{C4B53C69-D165-46F8-A889-E5719D144B11}"/>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27" name="テキスト ボックス 26">
            <a:extLst>
              <a:ext uri="{FF2B5EF4-FFF2-40B4-BE49-F238E27FC236}">
                <a16:creationId xmlns:a16="http://schemas.microsoft.com/office/drawing/2014/main" id="{9344129D-97EF-4154-AADF-39C853EFE282}"/>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32" name="楕円 31">
            <a:extLst>
              <a:ext uri="{FF2B5EF4-FFF2-40B4-BE49-F238E27FC236}">
                <a16:creationId xmlns:a16="http://schemas.microsoft.com/office/drawing/2014/main" id="{CEB398C1-A34C-4130-A85F-2D97EBCBFEF4}"/>
              </a:ext>
            </a:extLst>
          </p:cNvPr>
          <p:cNvSpPr/>
          <p:nvPr/>
        </p:nvSpPr>
        <p:spPr>
          <a:xfrm>
            <a:off x="7649043" y="4849335"/>
            <a:ext cx="1066332" cy="1071431"/>
          </a:xfrm>
          <a:prstGeom prst="ellipse">
            <a:avLst/>
          </a:prstGeom>
          <a:noFill/>
          <a:ln w="381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3" name="テキスト ボックス 32">
            <a:extLst>
              <a:ext uri="{FF2B5EF4-FFF2-40B4-BE49-F238E27FC236}">
                <a16:creationId xmlns:a16="http://schemas.microsoft.com/office/drawing/2014/main" id="{D5F9C5A8-39F3-4E2C-8CFB-EF42B8FBF0C3}"/>
              </a:ext>
            </a:extLst>
          </p:cNvPr>
          <p:cNvSpPr txBox="1"/>
          <p:nvPr/>
        </p:nvSpPr>
        <p:spPr>
          <a:xfrm>
            <a:off x="7734719" y="4534491"/>
            <a:ext cx="894980" cy="307777"/>
          </a:xfrm>
          <a:prstGeom prst="rect">
            <a:avLst/>
          </a:prstGeom>
          <a:noFill/>
        </p:spPr>
        <p:txBody>
          <a:bodyPr wrap="square" rtlCol="0">
            <a:spAutoFit/>
          </a:bodyPr>
          <a:lstStyle/>
          <a:p>
            <a:pPr algn="ctr"/>
            <a:r>
              <a:rPr kumimoji="1" lang="ja-JP" altLang="en-US" sz="1400" b="1" dirty="0">
                <a:solidFill>
                  <a:schemeClr val="bg1"/>
                </a:solidFill>
                <a:latin typeface="メイリオ" panose="020B0604030504040204" pitchFamily="50" charset="-128"/>
                <a:ea typeface="メイリオ" panose="020B0604030504040204" pitchFamily="50" charset="-128"/>
              </a:rPr>
              <a:t>ゴール</a:t>
            </a:r>
          </a:p>
        </p:txBody>
      </p:sp>
    </p:spTree>
    <p:extLst>
      <p:ext uri="{BB962C8B-B14F-4D97-AF65-F5344CB8AC3E}">
        <p14:creationId xmlns:p14="http://schemas.microsoft.com/office/powerpoint/2010/main" val="531355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18" name="テキスト ボックス 17">
            <a:extLst>
              <a:ext uri="{FF2B5EF4-FFF2-40B4-BE49-F238E27FC236}">
                <a16:creationId xmlns:a16="http://schemas.microsoft.com/office/drawing/2014/main" id="{9342AC84-C10F-4B2C-B843-5D2F3EEEF0D6}"/>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E9847BC3-32B2-467C-B1D3-5B6BD0460D11}"/>
              </a:ext>
            </a:extLst>
          </p:cNvPr>
          <p:cNvPicPr>
            <a:picLocks noChangeAspect="1"/>
          </p:cNvPicPr>
          <p:nvPr/>
        </p:nvPicPr>
        <p:blipFill>
          <a:blip r:embed="rId2"/>
          <a:stretch>
            <a:fillRect/>
          </a:stretch>
        </p:blipFill>
        <p:spPr>
          <a:xfrm>
            <a:off x="0" y="1569541"/>
            <a:ext cx="9144000" cy="394705"/>
          </a:xfrm>
          <a:prstGeom prst="rect">
            <a:avLst/>
          </a:prstGeom>
        </p:spPr>
      </p:pic>
      <p:sp>
        <p:nvSpPr>
          <p:cNvPr id="22" name="テキスト ボックス 21">
            <a:extLst>
              <a:ext uri="{FF2B5EF4-FFF2-40B4-BE49-F238E27FC236}">
                <a16:creationId xmlns:a16="http://schemas.microsoft.com/office/drawing/2014/main" id="{B5C29E09-3F11-46AB-9299-15369D061187}"/>
              </a:ext>
            </a:extLst>
          </p:cNvPr>
          <p:cNvSpPr txBox="1"/>
          <p:nvPr/>
        </p:nvSpPr>
        <p:spPr>
          <a:xfrm>
            <a:off x="1294839" y="1934390"/>
            <a:ext cx="5176299"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正しいプログラムを選んで実行してください。</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D5EEF7A4-6B6A-46E1-88D4-60625D41C9D5}"/>
              </a:ext>
            </a:extLst>
          </p:cNvPr>
          <p:cNvSpPr txBox="1"/>
          <p:nvPr/>
        </p:nvSpPr>
        <p:spPr>
          <a:xfrm>
            <a:off x="3957142" y="2001237"/>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sp>
        <p:nvSpPr>
          <p:cNvPr id="32" name="テキスト ボックス 31">
            <a:extLst>
              <a:ext uri="{FF2B5EF4-FFF2-40B4-BE49-F238E27FC236}">
                <a16:creationId xmlns:a16="http://schemas.microsoft.com/office/drawing/2014/main" id="{7B241394-46E2-4918-8995-30104BC03252}"/>
              </a:ext>
            </a:extLst>
          </p:cNvPr>
          <p:cNvSpPr txBox="1"/>
          <p:nvPr/>
        </p:nvSpPr>
        <p:spPr>
          <a:xfrm>
            <a:off x="1268377" y="200123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ただ</a:t>
            </a:r>
          </a:p>
        </p:txBody>
      </p:sp>
      <p:pic>
        <p:nvPicPr>
          <p:cNvPr id="33" name="図 32">
            <a:extLst>
              <a:ext uri="{FF2B5EF4-FFF2-40B4-BE49-F238E27FC236}">
                <a16:creationId xmlns:a16="http://schemas.microsoft.com/office/drawing/2014/main" id="{9CAFFE20-EC76-4AAA-AE11-3C05BCA8D1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669" y="1868112"/>
            <a:ext cx="739603" cy="739603"/>
          </a:xfrm>
          <a:prstGeom prst="rect">
            <a:avLst/>
          </a:prstGeom>
        </p:spPr>
      </p:pic>
      <p:sp>
        <p:nvSpPr>
          <p:cNvPr id="34" name="テキスト ボックス 33">
            <a:extLst>
              <a:ext uri="{FF2B5EF4-FFF2-40B4-BE49-F238E27FC236}">
                <a16:creationId xmlns:a16="http://schemas.microsoft.com/office/drawing/2014/main" id="{ECCA936D-6185-4457-A6C6-09E540CE0C26}"/>
              </a:ext>
            </a:extLst>
          </p:cNvPr>
          <p:cNvSpPr txBox="1"/>
          <p:nvPr/>
        </p:nvSpPr>
        <p:spPr>
          <a:xfrm>
            <a:off x="3341166" y="200123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p>
        </p:txBody>
      </p:sp>
      <p:sp>
        <p:nvSpPr>
          <p:cNvPr id="36" name="テキスト ボックス 35">
            <a:extLst>
              <a:ext uri="{FF2B5EF4-FFF2-40B4-BE49-F238E27FC236}">
                <a16:creationId xmlns:a16="http://schemas.microsoft.com/office/drawing/2014/main" id="{2445D2E9-8B8F-41CF-A63E-98AB540477F5}"/>
              </a:ext>
            </a:extLst>
          </p:cNvPr>
          <p:cNvSpPr txBox="1"/>
          <p:nvPr/>
        </p:nvSpPr>
        <p:spPr>
          <a:xfrm>
            <a:off x="1294839" y="2644027"/>
            <a:ext cx="6196207" cy="577081"/>
          </a:xfrm>
          <a:prstGeom prst="rect">
            <a:avLst/>
          </a:prstGeom>
          <a:noFill/>
        </p:spPr>
        <p:txBody>
          <a:bodyPr wrap="square" rtlCol="0">
            <a:spAutoFit/>
          </a:bodyPr>
          <a:lstStyle/>
          <a:p>
            <a:pPr>
              <a:lnSpc>
                <a:spcPct val="200000"/>
              </a:lnSpc>
            </a:pP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回しか実行できません。注意深く選んでください。</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26EA9CB2-73B8-4E71-A432-8FF5670227E8}"/>
              </a:ext>
            </a:extLst>
          </p:cNvPr>
          <p:cNvSpPr txBox="1"/>
          <p:nvPr/>
        </p:nvSpPr>
        <p:spPr>
          <a:xfrm>
            <a:off x="3824522" y="2718913"/>
            <a:ext cx="11192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ちゅういぶか</a:t>
            </a:r>
          </a:p>
        </p:txBody>
      </p:sp>
      <p:sp>
        <p:nvSpPr>
          <p:cNvPr id="38" name="テキスト ボックス 37">
            <a:extLst>
              <a:ext uri="{FF2B5EF4-FFF2-40B4-BE49-F238E27FC236}">
                <a16:creationId xmlns:a16="http://schemas.microsoft.com/office/drawing/2014/main" id="{3F44EC6E-9668-479F-840C-1F2B54505E65}"/>
              </a:ext>
            </a:extLst>
          </p:cNvPr>
          <p:cNvSpPr txBox="1"/>
          <p:nvPr/>
        </p:nvSpPr>
        <p:spPr>
          <a:xfrm>
            <a:off x="1413369" y="271891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a:t>
            </a:r>
          </a:p>
        </p:txBody>
      </p:sp>
      <p:pic>
        <p:nvPicPr>
          <p:cNvPr id="39" name="図 38">
            <a:extLst>
              <a:ext uri="{FF2B5EF4-FFF2-40B4-BE49-F238E27FC236}">
                <a16:creationId xmlns:a16="http://schemas.microsoft.com/office/drawing/2014/main" id="{D437F2DB-47C4-41CA-9366-77FF7A7EFB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669" y="2577749"/>
            <a:ext cx="739603" cy="739603"/>
          </a:xfrm>
          <a:prstGeom prst="rect">
            <a:avLst/>
          </a:prstGeom>
        </p:spPr>
      </p:pic>
      <p:sp>
        <p:nvSpPr>
          <p:cNvPr id="41" name="テキスト ボックス 40">
            <a:extLst>
              <a:ext uri="{FF2B5EF4-FFF2-40B4-BE49-F238E27FC236}">
                <a16:creationId xmlns:a16="http://schemas.microsoft.com/office/drawing/2014/main" id="{6B2EB9BD-5B27-4564-9BE9-BD174147CBA8}"/>
              </a:ext>
            </a:extLst>
          </p:cNvPr>
          <p:cNvSpPr txBox="1"/>
          <p:nvPr/>
        </p:nvSpPr>
        <p:spPr>
          <a:xfrm>
            <a:off x="4843743" y="271891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p>
        </p:txBody>
      </p:sp>
      <p:sp>
        <p:nvSpPr>
          <p:cNvPr id="42" name="テキスト ボックス 41">
            <a:extLst>
              <a:ext uri="{FF2B5EF4-FFF2-40B4-BE49-F238E27FC236}">
                <a16:creationId xmlns:a16="http://schemas.microsoft.com/office/drawing/2014/main" id="{ADB63204-91C7-4AA5-BA84-83B4CBE37E51}"/>
              </a:ext>
            </a:extLst>
          </p:cNvPr>
          <p:cNvSpPr txBox="1"/>
          <p:nvPr/>
        </p:nvSpPr>
        <p:spPr>
          <a:xfrm>
            <a:off x="2069948" y="2718913"/>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sp>
        <p:nvSpPr>
          <p:cNvPr id="50" name="吹き出し: 角を丸めた四角形 49">
            <a:extLst>
              <a:ext uri="{FF2B5EF4-FFF2-40B4-BE49-F238E27FC236}">
                <a16:creationId xmlns:a16="http://schemas.microsoft.com/office/drawing/2014/main" id="{3FE6FC3D-0520-47AB-8008-1EC42DED2CB7}"/>
              </a:ext>
            </a:extLst>
          </p:cNvPr>
          <p:cNvSpPr/>
          <p:nvPr/>
        </p:nvSpPr>
        <p:spPr>
          <a:xfrm>
            <a:off x="1227493" y="3511651"/>
            <a:ext cx="6386442" cy="1712732"/>
          </a:xfrm>
          <a:prstGeom prst="wedgeRoundRectCallout">
            <a:avLst>
              <a:gd name="adj1" fmla="val 52390"/>
              <a:gd name="adj2" fmla="val -3087"/>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51" name="図 50">
            <a:extLst>
              <a:ext uri="{FF2B5EF4-FFF2-40B4-BE49-F238E27FC236}">
                <a16:creationId xmlns:a16="http://schemas.microsoft.com/office/drawing/2014/main" id="{FBB836D0-897D-4414-8935-44CE447292E2}"/>
              </a:ext>
            </a:extLst>
          </p:cNvPr>
          <p:cNvPicPr>
            <a:picLocks noChangeAspect="1"/>
          </p:cNvPicPr>
          <p:nvPr/>
        </p:nvPicPr>
        <p:blipFill>
          <a:blip r:embed="rId4"/>
          <a:stretch>
            <a:fillRect/>
          </a:stretch>
        </p:blipFill>
        <p:spPr>
          <a:xfrm>
            <a:off x="7774006" y="3737839"/>
            <a:ext cx="1074752" cy="1712732"/>
          </a:xfrm>
          <a:prstGeom prst="rect">
            <a:avLst/>
          </a:prstGeom>
        </p:spPr>
      </p:pic>
      <p:sp>
        <p:nvSpPr>
          <p:cNvPr id="52" name="テキスト ボックス 51">
            <a:extLst>
              <a:ext uri="{FF2B5EF4-FFF2-40B4-BE49-F238E27FC236}">
                <a16:creationId xmlns:a16="http://schemas.microsoft.com/office/drawing/2014/main" id="{B5CD0F05-9DED-463D-8941-80154199181C}"/>
              </a:ext>
            </a:extLst>
          </p:cNvPr>
          <p:cNvSpPr txBox="1"/>
          <p:nvPr/>
        </p:nvSpPr>
        <p:spPr>
          <a:xfrm>
            <a:off x="1431730" y="3603229"/>
            <a:ext cx="6495501"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今回のミッションではプログラムがいくつか準備されているよ。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プログラムの内容を読み取ってみよう。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目的を達成できるプログラムがわかったら、実行してみよう！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EA98B9FA-B559-4D48-90C9-C076EDFBC75A}"/>
              </a:ext>
            </a:extLst>
          </p:cNvPr>
          <p:cNvSpPr txBox="1"/>
          <p:nvPr/>
        </p:nvSpPr>
        <p:spPr>
          <a:xfrm>
            <a:off x="1414146" y="3677610"/>
            <a:ext cx="61376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こんかい</a:t>
            </a:r>
            <a:endParaRPr kumimoji="1" lang="ja-JP" altLang="en-US" sz="8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686C4AEE-CB43-4B6C-89EE-D54D3DB0DD77}"/>
              </a:ext>
            </a:extLst>
          </p:cNvPr>
          <p:cNvSpPr txBox="1"/>
          <p:nvPr/>
        </p:nvSpPr>
        <p:spPr>
          <a:xfrm>
            <a:off x="3306595" y="4170419"/>
            <a:ext cx="29271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a:t>
            </a:r>
            <a:endParaRPr kumimoji="1" lang="ja-JP" altLang="en-US" sz="8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C29C58EE-8A4B-4E80-BBA5-04CE66AC3B83}"/>
              </a:ext>
            </a:extLst>
          </p:cNvPr>
          <p:cNvSpPr txBox="1"/>
          <p:nvPr/>
        </p:nvSpPr>
        <p:spPr>
          <a:xfrm>
            <a:off x="1387564" y="4654847"/>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もくてき</a:t>
            </a:r>
            <a:endParaRPr kumimoji="1" lang="ja-JP" altLang="en-US" sz="8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E6168380-AA9C-49C9-9B9D-D71A7AA95DB4}"/>
              </a:ext>
            </a:extLst>
          </p:cNvPr>
          <p:cNvSpPr txBox="1"/>
          <p:nvPr/>
        </p:nvSpPr>
        <p:spPr>
          <a:xfrm>
            <a:off x="2611505" y="4170419"/>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ないよう</a:t>
            </a:r>
            <a:endParaRPr kumimoji="1" lang="ja-JP" altLang="en-US" sz="8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48A907A8-9ED8-4ED2-A556-3FE59A84897D}"/>
              </a:ext>
            </a:extLst>
          </p:cNvPr>
          <p:cNvSpPr txBox="1"/>
          <p:nvPr/>
        </p:nvSpPr>
        <p:spPr>
          <a:xfrm>
            <a:off x="5470330" y="3677610"/>
            <a:ext cx="61376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じゅんび</a:t>
            </a:r>
            <a:endParaRPr kumimoji="1" lang="ja-JP" altLang="en-US" sz="8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1A685CDF-4FBB-4C3A-B8E8-BE58D2C43000}"/>
              </a:ext>
            </a:extLst>
          </p:cNvPr>
          <p:cNvSpPr txBox="1"/>
          <p:nvPr/>
        </p:nvSpPr>
        <p:spPr>
          <a:xfrm>
            <a:off x="3700145" y="4170419"/>
            <a:ext cx="29271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と</a:t>
            </a:r>
            <a:endParaRPr kumimoji="1" lang="ja-JP" altLang="en-US" sz="8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B7D0A9DB-C783-4BB4-91F5-B0ABE44BA230}"/>
              </a:ext>
            </a:extLst>
          </p:cNvPr>
          <p:cNvSpPr txBox="1"/>
          <p:nvPr/>
        </p:nvSpPr>
        <p:spPr>
          <a:xfrm>
            <a:off x="2015573" y="4654847"/>
            <a:ext cx="61351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たっせい</a:t>
            </a:r>
            <a:endParaRPr kumimoji="1" lang="ja-JP" altLang="en-US" sz="800"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D81E4565-E75B-4D8D-929C-A13AC02B2DEA}"/>
              </a:ext>
            </a:extLst>
          </p:cNvPr>
          <p:cNvSpPr txBox="1"/>
          <p:nvPr/>
        </p:nvSpPr>
        <p:spPr>
          <a:xfrm>
            <a:off x="5470577" y="4654847"/>
            <a:ext cx="61351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じっこう</a:t>
            </a:r>
            <a:endParaRPr kumimoji="1" lang="ja-JP" altLang="en-US" sz="8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AACE37A1-12EB-4E0A-B368-061A10E56D15}"/>
              </a:ext>
            </a:extLst>
          </p:cNvPr>
          <p:cNvSpPr txBox="1"/>
          <p:nvPr/>
        </p:nvSpPr>
        <p:spPr>
          <a:xfrm>
            <a:off x="1346272" y="5286033"/>
            <a:ext cx="6580959" cy="1304203"/>
          </a:xfrm>
          <a:prstGeom prst="rect">
            <a:avLst/>
          </a:prstGeom>
          <a:noFill/>
        </p:spPr>
        <p:txBody>
          <a:bodyPr wrap="square" rtlCol="0">
            <a:spAutoFit/>
          </a:bodyPr>
          <a:lstStyle/>
          <a:p>
            <a:pPr>
              <a:lnSpc>
                <a:spcPct val="150000"/>
              </a:lnSpc>
            </a:pPr>
            <a:r>
              <a:rPr kumimoji="1" lang="ja-JP" altLang="en-US" b="1" dirty="0">
                <a:solidFill>
                  <a:srgbClr val="575E75"/>
                </a:solidFill>
                <a:latin typeface="メイリオ" panose="020B0604030504040204" pitchFamily="50" charset="-128"/>
                <a:ea typeface="メイリオ" panose="020B0604030504040204" pitchFamily="50" charset="-128"/>
              </a:rPr>
              <a:t>◆このミッションでは</a:t>
            </a:r>
            <a:r>
              <a:rPr kumimoji="1" lang="en-US" altLang="ja-JP" b="1" dirty="0">
                <a:solidFill>
                  <a:srgbClr val="575E75"/>
                </a:solidFill>
                <a:latin typeface="メイリオ" panose="020B0604030504040204" pitchFamily="50" charset="-128"/>
                <a:ea typeface="メイリオ" panose="020B0604030504040204" pitchFamily="50" charset="-128"/>
              </a:rPr>
              <a:t>3</a:t>
            </a:r>
            <a:r>
              <a:rPr kumimoji="1" lang="ja-JP" altLang="en-US" b="1" dirty="0">
                <a:solidFill>
                  <a:srgbClr val="575E75"/>
                </a:solidFill>
                <a:latin typeface="メイリオ" panose="020B0604030504040204" pitchFamily="50" charset="-128"/>
                <a:ea typeface="メイリオ" panose="020B0604030504040204" pitchFamily="50" charset="-128"/>
              </a:rPr>
              <a:t>つのプログラムが準備されています。</a:t>
            </a:r>
            <a:endParaRPr kumimoji="1" lang="en-US" altLang="ja-JP" b="1"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b="1" dirty="0">
                <a:solidFill>
                  <a:srgbClr val="575E75"/>
                </a:solidFill>
                <a:latin typeface="メイリオ" panose="020B0604030504040204" pitchFamily="50" charset="-128"/>
                <a:ea typeface="メイリオ" panose="020B0604030504040204" pitchFamily="50" charset="-128"/>
              </a:rPr>
              <a:t>　次のページから確認していきましょう。</a:t>
            </a:r>
            <a:endParaRPr kumimoji="1" lang="en-US" altLang="ja-JP" b="1" dirty="0">
              <a:solidFill>
                <a:srgbClr val="575E75"/>
              </a:solidFill>
              <a:latin typeface="メイリオ" panose="020B0604030504040204" pitchFamily="50" charset="-128"/>
              <a:ea typeface="メイリオ" panose="020B0604030504040204" pitchFamily="50" charset="-128"/>
            </a:endParaRPr>
          </a:p>
          <a:p>
            <a:pPr algn="r">
              <a:lnSpc>
                <a:spcPct val="150000"/>
              </a:lnSpc>
            </a:pPr>
            <a:r>
              <a:rPr kumimoji="1" lang="ja-JP" altLang="en-US" b="1" dirty="0">
                <a:solidFill>
                  <a:srgbClr val="575E75"/>
                </a:solidFill>
                <a:latin typeface="メイリオ" panose="020B0604030504040204" pitchFamily="50" charset="-128"/>
                <a:ea typeface="メイリオ" panose="020B0604030504040204" pitchFamily="50" charset="-128"/>
              </a:rPr>
              <a:t>　</a:t>
            </a:r>
            <a:r>
              <a:rPr kumimoji="1" lang="en-US" altLang="ja-JP" sz="1400"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プログラム画面を縮小、または右側にスライドすると表示されます。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473D67F0-50E6-40D6-93C1-5BF2EF987B15}"/>
              </a:ext>
            </a:extLst>
          </p:cNvPr>
          <p:cNvSpPr txBox="1"/>
          <p:nvPr/>
        </p:nvSpPr>
        <p:spPr>
          <a:xfrm>
            <a:off x="5622731" y="5281180"/>
            <a:ext cx="61376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じゅんび</a:t>
            </a:r>
            <a:endParaRPr kumimoji="1" lang="ja-JP" altLang="en-US" sz="8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BA7E74F2-13A5-4E07-9020-DD032D774A90}"/>
              </a:ext>
            </a:extLst>
          </p:cNvPr>
          <p:cNvSpPr txBox="1"/>
          <p:nvPr/>
        </p:nvSpPr>
        <p:spPr>
          <a:xfrm>
            <a:off x="3193175" y="5697673"/>
            <a:ext cx="61376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かくにん</a:t>
            </a:r>
            <a:endParaRPr kumimoji="1" lang="ja-JP" altLang="en-US" sz="800" dirty="0">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42880117-8174-42A3-9B68-C85F52351A14}"/>
              </a:ext>
            </a:extLst>
          </p:cNvPr>
          <p:cNvSpPr txBox="1"/>
          <p:nvPr/>
        </p:nvSpPr>
        <p:spPr>
          <a:xfrm>
            <a:off x="1564428" y="5694837"/>
            <a:ext cx="45657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つぎ</a:t>
            </a:r>
            <a:endParaRPr kumimoji="1" lang="ja-JP" altLang="en-US" sz="800" dirty="0">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87C0FE07-4873-42C2-BAEF-B670322D8472}"/>
              </a:ext>
            </a:extLst>
          </p:cNvPr>
          <p:cNvSpPr txBox="1"/>
          <p:nvPr/>
        </p:nvSpPr>
        <p:spPr>
          <a:xfrm>
            <a:off x="3133581" y="6165934"/>
            <a:ext cx="509695"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がめん</a:t>
            </a:r>
            <a:endParaRPr kumimoji="1" lang="ja-JP" altLang="en-US" sz="7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D5A01B67-62B1-4726-A42B-2237FDA8AC1A}"/>
              </a:ext>
            </a:extLst>
          </p:cNvPr>
          <p:cNvSpPr txBox="1"/>
          <p:nvPr/>
        </p:nvSpPr>
        <p:spPr>
          <a:xfrm>
            <a:off x="3523354" y="6165254"/>
            <a:ext cx="767291"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しゅくしょう</a:t>
            </a:r>
            <a:endParaRPr kumimoji="1" lang="ja-JP" altLang="en-US" sz="7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D53F5C81-1993-4EBA-A549-B1B791495E48}"/>
              </a:ext>
            </a:extLst>
          </p:cNvPr>
          <p:cNvSpPr txBox="1"/>
          <p:nvPr/>
        </p:nvSpPr>
        <p:spPr>
          <a:xfrm>
            <a:off x="4689508" y="6156461"/>
            <a:ext cx="594672"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みぎがわ</a:t>
            </a:r>
            <a:endParaRPr kumimoji="1" lang="ja-JP" altLang="en-US" sz="7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9ACB509F-9F3D-4759-95DA-661F1D620B08}"/>
              </a:ext>
            </a:extLst>
          </p:cNvPr>
          <p:cNvSpPr txBox="1"/>
          <p:nvPr/>
        </p:nvSpPr>
        <p:spPr>
          <a:xfrm>
            <a:off x="6467727" y="6143653"/>
            <a:ext cx="594672"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ひょうじ</a:t>
            </a:r>
            <a:endParaRPr kumimoji="1" lang="ja-JP" altLang="en-US" sz="7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22A6B339-D523-468F-9828-82BDDCC4E325}"/>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43" name="テキスト ボックス 42">
            <a:extLst>
              <a:ext uri="{FF2B5EF4-FFF2-40B4-BE49-F238E27FC236}">
                <a16:creationId xmlns:a16="http://schemas.microsoft.com/office/drawing/2014/main" id="{2EE15E26-0651-4A84-BC4D-9F3B07F87DBB}"/>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Tree>
    <p:extLst>
      <p:ext uri="{BB962C8B-B14F-4D97-AF65-F5344CB8AC3E}">
        <p14:creationId xmlns:p14="http://schemas.microsoft.com/office/powerpoint/2010/main" val="246501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96904" y="974855"/>
            <a:ext cx="2531996" cy="577081"/>
          </a:xfrm>
          <a:prstGeom prst="rect">
            <a:avLst/>
          </a:prstGeom>
          <a:noFill/>
        </p:spPr>
        <p:txBody>
          <a:bodyPr wrap="square" rtlCol="0">
            <a:spAutoFit/>
          </a:bodyPr>
          <a:lstStyle/>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a:t>
            </a:r>
            <a:r>
              <a:rPr kumimoji="1" lang="en-US" altLang="ja-JP" b="1" dirty="0">
                <a:solidFill>
                  <a:srgbClr val="575E75"/>
                </a:solidFill>
                <a:latin typeface="メイリオ" panose="020B0604030504040204" pitchFamily="50" charset="-128"/>
                <a:ea typeface="メイリオ" panose="020B0604030504040204" pitchFamily="50" charset="-128"/>
              </a:rPr>
              <a:t>1</a:t>
            </a:r>
            <a:r>
              <a:rPr kumimoji="1" lang="ja-JP" altLang="en-US" b="1" dirty="0">
                <a:solidFill>
                  <a:srgbClr val="575E75"/>
                </a:solidFill>
                <a:latin typeface="メイリオ" panose="020B0604030504040204" pitchFamily="50" charset="-128"/>
                <a:ea typeface="メイリオ" panose="020B0604030504040204" pitchFamily="50" charset="-128"/>
              </a:rPr>
              <a:t>つ目のプログラム</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799311" y="1045479"/>
            <a:ext cx="2118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p>
        </p:txBody>
      </p:sp>
      <p:grpSp>
        <p:nvGrpSpPr>
          <p:cNvPr id="11" name="グループ化 10">
            <a:extLst>
              <a:ext uri="{FF2B5EF4-FFF2-40B4-BE49-F238E27FC236}">
                <a16:creationId xmlns:a16="http://schemas.microsoft.com/office/drawing/2014/main" id="{0F03E9DD-394B-4525-A3FE-7674DB9AC226}"/>
              </a:ext>
            </a:extLst>
          </p:cNvPr>
          <p:cNvGrpSpPr/>
          <p:nvPr/>
        </p:nvGrpSpPr>
        <p:grpSpPr>
          <a:xfrm>
            <a:off x="334735" y="1441136"/>
            <a:ext cx="6241911" cy="5355676"/>
            <a:chOff x="334735" y="1441136"/>
            <a:chExt cx="6241911" cy="5355676"/>
          </a:xfrm>
        </p:grpSpPr>
        <p:pic>
          <p:nvPicPr>
            <p:cNvPr id="9" name="図 8">
              <a:extLst>
                <a:ext uri="{FF2B5EF4-FFF2-40B4-BE49-F238E27FC236}">
                  <a16:creationId xmlns:a16="http://schemas.microsoft.com/office/drawing/2014/main" id="{A4B5460A-3DCA-4F90-BD59-7600B3B0FDFB}"/>
                </a:ext>
              </a:extLst>
            </p:cNvPr>
            <p:cNvPicPr>
              <a:picLocks noChangeAspect="1"/>
            </p:cNvPicPr>
            <p:nvPr/>
          </p:nvPicPr>
          <p:blipFill>
            <a:blip r:embed="rId2"/>
            <a:stretch>
              <a:fillRect/>
            </a:stretch>
          </p:blipFill>
          <p:spPr>
            <a:xfrm>
              <a:off x="353568" y="5013289"/>
              <a:ext cx="6192285" cy="1783523"/>
            </a:xfrm>
            <a:prstGeom prst="rect">
              <a:avLst/>
            </a:prstGeom>
          </p:spPr>
        </p:pic>
        <p:pic>
          <p:nvPicPr>
            <p:cNvPr id="3" name="図 2">
              <a:extLst>
                <a:ext uri="{FF2B5EF4-FFF2-40B4-BE49-F238E27FC236}">
                  <a16:creationId xmlns:a16="http://schemas.microsoft.com/office/drawing/2014/main" id="{B636F1CA-CC47-4ED8-BF6A-83A4250D7230}"/>
                </a:ext>
              </a:extLst>
            </p:cNvPr>
            <p:cNvPicPr>
              <a:picLocks noChangeAspect="1"/>
            </p:cNvPicPr>
            <p:nvPr/>
          </p:nvPicPr>
          <p:blipFill>
            <a:blip r:embed="rId3"/>
            <a:stretch>
              <a:fillRect/>
            </a:stretch>
          </p:blipFill>
          <p:spPr>
            <a:xfrm>
              <a:off x="334735" y="1441136"/>
              <a:ext cx="6219910" cy="2017513"/>
            </a:xfrm>
            <a:prstGeom prst="rect">
              <a:avLst/>
            </a:prstGeom>
          </p:spPr>
        </p:pic>
        <p:pic>
          <p:nvPicPr>
            <p:cNvPr id="6" name="図 5">
              <a:extLst>
                <a:ext uri="{FF2B5EF4-FFF2-40B4-BE49-F238E27FC236}">
                  <a16:creationId xmlns:a16="http://schemas.microsoft.com/office/drawing/2014/main" id="{EED6440D-89A9-4D06-B74C-58824F68502C}"/>
                </a:ext>
              </a:extLst>
            </p:cNvPr>
            <p:cNvPicPr>
              <a:picLocks noChangeAspect="1"/>
            </p:cNvPicPr>
            <p:nvPr/>
          </p:nvPicPr>
          <p:blipFill>
            <a:blip r:embed="rId4"/>
            <a:stretch>
              <a:fillRect/>
            </a:stretch>
          </p:blipFill>
          <p:spPr>
            <a:xfrm>
              <a:off x="356736" y="3300770"/>
              <a:ext cx="6219910" cy="2670875"/>
            </a:xfrm>
            <a:prstGeom prst="rect">
              <a:avLst/>
            </a:prstGeom>
          </p:spPr>
        </p:pic>
      </p:grpSp>
      <p:sp>
        <p:nvSpPr>
          <p:cNvPr id="40" name="正方形/長方形 39">
            <a:extLst>
              <a:ext uri="{FF2B5EF4-FFF2-40B4-BE49-F238E27FC236}">
                <a16:creationId xmlns:a16="http://schemas.microsoft.com/office/drawing/2014/main" id="{B8966DA0-30AF-4052-9212-1A61EE615434}"/>
              </a:ext>
            </a:extLst>
          </p:cNvPr>
          <p:cNvSpPr/>
          <p:nvPr/>
        </p:nvSpPr>
        <p:spPr>
          <a:xfrm>
            <a:off x="461824" y="3411569"/>
            <a:ext cx="6108218" cy="1676355"/>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 name="正方形/長方形 42">
            <a:extLst>
              <a:ext uri="{FF2B5EF4-FFF2-40B4-BE49-F238E27FC236}">
                <a16:creationId xmlns:a16="http://schemas.microsoft.com/office/drawing/2014/main" id="{B2175184-E8FA-492F-97E0-03B2B7A5FEA1}"/>
              </a:ext>
            </a:extLst>
          </p:cNvPr>
          <p:cNvSpPr/>
          <p:nvPr/>
        </p:nvSpPr>
        <p:spPr>
          <a:xfrm>
            <a:off x="468428" y="5118915"/>
            <a:ext cx="6108218" cy="1589615"/>
          </a:xfrm>
          <a:prstGeom prst="rect">
            <a:avLst/>
          </a:prstGeom>
          <a:noFill/>
          <a:ln w="38100">
            <a:solidFill>
              <a:schemeClr val="accent5">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正方形/長方形 43">
            <a:extLst>
              <a:ext uri="{FF2B5EF4-FFF2-40B4-BE49-F238E27FC236}">
                <a16:creationId xmlns:a16="http://schemas.microsoft.com/office/drawing/2014/main" id="{19F6B390-0551-4572-B6D4-74D60BE8042F}"/>
              </a:ext>
            </a:extLst>
          </p:cNvPr>
          <p:cNvSpPr/>
          <p:nvPr/>
        </p:nvSpPr>
        <p:spPr>
          <a:xfrm>
            <a:off x="454126" y="1671495"/>
            <a:ext cx="6108218" cy="169858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テキスト ボックス 45">
            <a:extLst>
              <a:ext uri="{FF2B5EF4-FFF2-40B4-BE49-F238E27FC236}">
                <a16:creationId xmlns:a16="http://schemas.microsoft.com/office/drawing/2014/main" id="{FA63720A-751C-475E-A89A-DD1DDE1A8DE9}"/>
              </a:ext>
            </a:extLst>
          </p:cNvPr>
          <p:cNvSpPr txBox="1"/>
          <p:nvPr/>
        </p:nvSpPr>
        <p:spPr>
          <a:xfrm>
            <a:off x="6696037" y="2381201"/>
            <a:ext cx="2322585"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プログラムが長いので、</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点線部分ごとに分けて</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詳しくみていこう！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452AE81-5DF9-4988-9504-65AFE191B6B1}"/>
              </a:ext>
            </a:extLst>
          </p:cNvPr>
          <p:cNvSpPr txBox="1"/>
          <p:nvPr/>
        </p:nvSpPr>
        <p:spPr>
          <a:xfrm>
            <a:off x="6687245" y="2939772"/>
            <a:ext cx="95327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てんせんぶぶん</a:t>
            </a:r>
            <a:endParaRPr kumimoji="1" lang="ja-JP" altLang="en-US" sz="8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CDF344B-7FB5-4925-8EF7-6F8354D4F58D}"/>
              </a:ext>
            </a:extLst>
          </p:cNvPr>
          <p:cNvSpPr txBox="1"/>
          <p:nvPr/>
        </p:nvSpPr>
        <p:spPr>
          <a:xfrm>
            <a:off x="7929892" y="2453866"/>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なが</a:t>
            </a:r>
            <a:endParaRPr kumimoji="1" lang="ja-JP" altLang="en-US" sz="8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8E83B570-3C0B-45A3-9F83-D92D39E49010}"/>
              </a:ext>
            </a:extLst>
          </p:cNvPr>
          <p:cNvSpPr txBox="1"/>
          <p:nvPr/>
        </p:nvSpPr>
        <p:spPr>
          <a:xfrm>
            <a:off x="8123708" y="2939772"/>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わ</a:t>
            </a:r>
            <a:endParaRPr kumimoji="1" lang="ja-JP" altLang="en-US" sz="8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826D5F0B-5E4C-4E8D-8C79-B4D89B84BEE4}"/>
              </a:ext>
            </a:extLst>
          </p:cNvPr>
          <p:cNvSpPr txBox="1"/>
          <p:nvPr/>
        </p:nvSpPr>
        <p:spPr>
          <a:xfrm>
            <a:off x="6692755" y="3429000"/>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くわ</a:t>
            </a:r>
            <a:endParaRPr kumimoji="1" lang="ja-JP" altLang="en-US" sz="800" dirty="0">
              <a:latin typeface="メイリオ" panose="020B0604030504040204" pitchFamily="50" charset="-128"/>
              <a:ea typeface="メイリオ" panose="020B0604030504040204" pitchFamily="50" charset="-128"/>
            </a:endParaRPr>
          </a:p>
        </p:txBody>
      </p:sp>
      <p:sp>
        <p:nvSpPr>
          <p:cNvPr id="62" name="吹き出し: 角を丸めた四角形 61">
            <a:extLst>
              <a:ext uri="{FF2B5EF4-FFF2-40B4-BE49-F238E27FC236}">
                <a16:creationId xmlns:a16="http://schemas.microsoft.com/office/drawing/2014/main" id="{C25D5A01-5D8C-4102-99A7-BF3542412B4C}"/>
              </a:ext>
            </a:extLst>
          </p:cNvPr>
          <p:cNvSpPr/>
          <p:nvPr/>
        </p:nvSpPr>
        <p:spPr>
          <a:xfrm>
            <a:off x="6638781" y="2436331"/>
            <a:ext cx="2406217" cy="1508105"/>
          </a:xfrm>
          <a:prstGeom prst="wedgeRoundRectCallout">
            <a:avLst>
              <a:gd name="adj1" fmla="val -2785"/>
              <a:gd name="adj2" fmla="val 587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63" name="図 62">
            <a:extLst>
              <a:ext uri="{FF2B5EF4-FFF2-40B4-BE49-F238E27FC236}">
                <a16:creationId xmlns:a16="http://schemas.microsoft.com/office/drawing/2014/main" id="{E9569ADC-4B2E-46F5-A30A-C1FAACF634E7}"/>
              </a:ext>
            </a:extLst>
          </p:cNvPr>
          <p:cNvPicPr>
            <a:picLocks noChangeAspect="1"/>
          </p:cNvPicPr>
          <p:nvPr/>
        </p:nvPicPr>
        <p:blipFill>
          <a:blip r:embed="rId5"/>
          <a:stretch>
            <a:fillRect/>
          </a:stretch>
        </p:blipFill>
        <p:spPr>
          <a:xfrm>
            <a:off x="7745246" y="3889306"/>
            <a:ext cx="1074752" cy="1712732"/>
          </a:xfrm>
          <a:prstGeom prst="rect">
            <a:avLst/>
          </a:prstGeom>
        </p:spPr>
      </p:pic>
      <p:grpSp>
        <p:nvGrpSpPr>
          <p:cNvPr id="13" name="グループ化 12">
            <a:extLst>
              <a:ext uri="{FF2B5EF4-FFF2-40B4-BE49-F238E27FC236}">
                <a16:creationId xmlns:a16="http://schemas.microsoft.com/office/drawing/2014/main" id="{1462594D-4FB4-4A4C-BE2F-2256CE4E2F5E}"/>
              </a:ext>
            </a:extLst>
          </p:cNvPr>
          <p:cNvGrpSpPr/>
          <p:nvPr/>
        </p:nvGrpSpPr>
        <p:grpSpPr>
          <a:xfrm>
            <a:off x="5861372" y="2204525"/>
            <a:ext cx="435475" cy="425047"/>
            <a:chOff x="6792476" y="886355"/>
            <a:chExt cx="435475" cy="425047"/>
          </a:xfrm>
        </p:grpSpPr>
        <p:sp>
          <p:nvSpPr>
            <p:cNvPr id="12" name="正方形/長方形 11">
              <a:extLst>
                <a:ext uri="{FF2B5EF4-FFF2-40B4-BE49-F238E27FC236}">
                  <a16:creationId xmlns:a16="http://schemas.microsoft.com/office/drawing/2014/main" id="{6A964180-7C49-4D43-A91C-A551A571FCBB}"/>
                </a:ext>
              </a:extLst>
            </p:cNvPr>
            <p:cNvSpPr/>
            <p:nvPr/>
          </p:nvSpPr>
          <p:spPr>
            <a:xfrm>
              <a:off x="6792476" y="886355"/>
              <a:ext cx="416255" cy="416255"/>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64" name="テキスト ボックス 63">
              <a:extLst>
                <a:ext uri="{FF2B5EF4-FFF2-40B4-BE49-F238E27FC236}">
                  <a16:creationId xmlns:a16="http://schemas.microsoft.com/office/drawing/2014/main" id="{58A388D4-5C76-470A-BB91-75E00FCAAE67}"/>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A</a:t>
              </a:r>
            </a:p>
          </p:txBody>
        </p:sp>
      </p:grpSp>
      <p:grpSp>
        <p:nvGrpSpPr>
          <p:cNvPr id="65" name="グループ化 64">
            <a:extLst>
              <a:ext uri="{FF2B5EF4-FFF2-40B4-BE49-F238E27FC236}">
                <a16:creationId xmlns:a16="http://schemas.microsoft.com/office/drawing/2014/main" id="{74104DAC-1D51-4479-8F79-64B932F1FD8D}"/>
              </a:ext>
            </a:extLst>
          </p:cNvPr>
          <p:cNvGrpSpPr/>
          <p:nvPr/>
        </p:nvGrpSpPr>
        <p:grpSpPr>
          <a:xfrm>
            <a:off x="5888361" y="3975598"/>
            <a:ext cx="435475" cy="425047"/>
            <a:chOff x="6792476" y="886355"/>
            <a:chExt cx="435475" cy="425047"/>
          </a:xfrm>
        </p:grpSpPr>
        <p:sp>
          <p:nvSpPr>
            <p:cNvPr id="66" name="正方形/長方形 65">
              <a:extLst>
                <a:ext uri="{FF2B5EF4-FFF2-40B4-BE49-F238E27FC236}">
                  <a16:creationId xmlns:a16="http://schemas.microsoft.com/office/drawing/2014/main" id="{59C52ECC-EE79-48AD-9A9E-8B81ECD52D7E}"/>
                </a:ext>
              </a:extLst>
            </p:cNvPr>
            <p:cNvSpPr/>
            <p:nvPr/>
          </p:nvSpPr>
          <p:spPr>
            <a:xfrm>
              <a:off x="6792476" y="886355"/>
              <a:ext cx="416255" cy="416255"/>
            </a:xfrm>
            <a:prstGeom prst="rect">
              <a:avLst/>
            </a:prstGeom>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67" name="テキスト ボックス 66">
              <a:extLst>
                <a:ext uri="{FF2B5EF4-FFF2-40B4-BE49-F238E27FC236}">
                  <a16:creationId xmlns:a16="http://schemas.microsoft.com/office/drawing/2014/main" id="{ACB11151-E429-4CD7-BB25-7D4F5324BAE1}"/>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B</a:t>
              </a:r>
            </a:p>
          </p:txBody>
        </p:sp>
      </p:grpSp>
      <p:grpSp>
        <p:nvGrpSpPr>
          <p:cNvPr id="68" name="グループ化 67">
            <a:extLst>
              <a:ext uri="{FF2B5EF4-FFF2-40B4-BE49-F238E27FC236}">
                <a16:creationId xmlns:a16="http://schemas.microsoft.com/office/drawing/2014/main" id="{79C9ED66-0F9D-4C8F-9961-25B44002E725}"/>
              </a:ext>
            </a:extLst>
          </p:cNvPr>
          <p:cNvGrpSpPr/>
          <p:nvPr/>
        </p:nvGrpSpPr>
        <p:grpSpPr>
          <a:xfrm>
            <a:off x="5886688" y="5692526"/>
            <a:ext cx="435475" cy="425047"/>
            <a:chOff x="6792476" y="886355"/>
            <a:chExt cx="435475" cy="425047"/>
          </a:xfrm>
        </p:grpSpPr>
        <p:sp>
          <p:nvSpPr>
            <p:cNvPr id="69" name="正方形/長方形 68">
              <a:extLst>
                <a:ext uri="{FF2B5EF4-FFF2-40B4-BE49-F238E27FC236}">
                  <a16:creationId xmlns:a16="http://schemas.microsoft.com/office/drawing/2014/main" id="{C4B8E213-3FFA-480D-8402-B4B1FA5EC11F}"/>
                </a:ext>
              </a:extLst>
            </p:cNvPr>
            <p:cNvSpPr/>
            <p:nvPr/>
          </p:nvSpPr>
          <p:spPr>
            <a:xfrm>
              <a:off x="6792476" y="886355"/>
              <a:ext cx="416255" cy="416255"/>
            </a:xfrm>
            <a:prstGeom prst="rect">
              <a:avLst/>
            </a:prstGeom>
            <a:ln w="28575">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544033EB-7730-407A-9F95-4241351D4AB1}"/>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C</a:t>
              </a:r>
            </a:p>
          </p:txBody>
        </p:sp>
      </p:grpSp>
      <p:sp>
        <p:nvSpPr>
          <p:cNvPr id="30" name="テキスト ボックス 29">
            <a:extLst>
              <a:ext uri="{FF2B5EF4-FFF2-40B4-BE49-F238E27FC236}">
                <a16:creationId xmlns:a16="http://schemas.microsoft.com/office/drawing/2014/main" id="{577DD7CB-E963-43EA-9087-F8E1F0C1A312}"/>
              </a:ext>
            </a:extLst>
          </p:cNvPr>
          <p:cNvSpPr txBox="1"/>
          <p:nvPr/>
        </p:nvSpPr>
        <p:spPr>
          <a:xfrm>
            <a:off x="2930678" y="978772"/>
            <a:ext cx="6277641" cy="577081"/>
          </a:xfrm>
          <a:prstGeom prst="rect">
            <a:avLst/>
          </a:prstGeom>
          <a:noFill/>
        </p:spPr>
        <p:txBody>
          <a:bodyPr wrap="square" rtlCol="0">
            <a:spAutoFit/>
          </a:bodyPr>
          <a:lstStyle/>
          <a:p>
            <a:pPr>
              <a:lnSpc>
                <a:spcPct val="200000"/>
              </a:lnSpc>
            </a:pPr>
            <a:r>
              <a:rPr kumimoji="1" lang="ja-JP" altLang="en-US" b="1" dirty="0">
                <a:solidFill>
                  <a:srgbClr val="C00000"/>
                </a:solidFill>
                <a:latin typeface="メイリオ" panose="020B0604030504040204" pitchFamily="50" charset="-128"/>
                <a:ea typeface="メイリオ" panose="020B0604030504040204" pitchFamily="50" charset="-128"/>
              </a:rPr>
              <a:t>このプログラムを実行するとどんなことが起こるかな？</a:t>
            </a:r>
            <a:endParaRPr kumimoji="1" lang="en-US" altLang="ja-JP" b="1" dirty="0">
              <a:solidFill>
                <a:srgbClr val="C00000"/>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240C040-F78C-4930-B22A-135FA6B2C5C7}"/>
              </a:ext>
            </a:extLst>
          </p:cNvPr>
          <p:cNvSpPr txBox="1"/>
          <p:nvPr/>
        </p:nvSpPr>
        <p:spPr>
          <a:xfrm>
            <a:off x="4711701" y="1065227"/>
            <a:ext cx="748321"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じっこう</a:t>
            </a:r>
          </a:p>
        </p:txBody>
      </p:sp>
      <p:sp>
        <p:nvSpPr>
          <p:cNvPr id="33" name="テキスト ボックス 32">
            <a:extLst>
              <a:ext uri="{FF2B5EF4-FFF2-40B4-BE49-F238E27FC236}">
                <a16:creationId xmlns:a16="http://schemas.microsoft.com/office/drawing/2014/main" id="{A26B1BB7-618D-4381-97B9-D409C94598A5}"/>
              </a:ext>
            </a:extLst>
          </p:cNvPr>
          <p:cNvSpPr txBox="1"/>
          <p:nvPr/>
        </p:nvSpPr>
        <p:spPr>
          <a:xfrm>
            <a:off x="7335361" y="1056435"/>
            <a:ext cx="29636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お</a:t>
            </a:r>
          </a:p>
        </p:txBody>
      </p:sp>
      <p:sp>
        <p:nvSpPr>
          <p:cNvPr id="34" name="テキスト ボックス 33">
            <a:extLst>
              <a:ext uri="{FF2B5EF4-FFF2-40B4-BE49-F238E27FC236}">
                <a16:creationId xmlns:a16="http://schemas.microsoft.com/office/drawing/2014/main" id="{FB9D3563-1F49-4862-AD09-8E8AD687D7B8}"/>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35" name="テキスト ボックス 34">
            <a:extLst>
              <a:ext uri="{FF2B5EF4-FFF2-40B4-BE49-F238E27FC236}">
                <a16:creationId xmlns:a16="http://schemas.microsoft.com/office/drawing/2014/main" id="{117A7C07-FE89-4B1E-B560-E5707E123EA8}"/>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Tree>
    <p:extLst>
      <p:ext uri="{BB962C8B-B14F-4D97-AF65-F5344CB8AC3E}">
        <p14:creationId xmlns:p14="http://schemas.microsoft.com/office/powerpoint/2010/main" val="3292225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A</a:t>
              </a:r>
            </a:p>
          </p:txBody>
        </p:sp>
      </p:grpSp>
      <p:pic>
        <p:nvPicPr>
          <p:cNvPr id="12" name="図 11">
            <a:extLst>
              <a:ext uri="{FF2B5EF4-FFF2-40B4-BE49-F238E27FC236}">
                <a16:creationId xmlns:a16="http://schemas.microsoft.com/office/drawing/2014/main" id="{A1C57665-8A54-4366-BF6A-C715FBFD9EDA}"/>
              </a:ext>
            </a:extLst>
          </p:cNvPr>
          <p:cNvPicPr>
            <a:picLocks noChangeAspect="1"/>
          </p:cNvPicPr>
          <p:nvPr/>
        </p:nvPicPr>
        <p:blipFill>
          <a:blip r:embed="rId2"/>
          <a:stretch>
            <a:fillRect/>
          </a:stretch>
        </p:blipFill>
        <p:spPr>
          <a:xfrm>
            <a:off x="87923" y="1670556"/>
            <a:ext cx="9144000" cy="2583586"/>
          </a:xfrm>
          <a:prstGeom prst="rect">
            <a:avLst/>
          </a:prstGeom>
        </p:spPr>
      </p:pic>
      <p:sp>
        <p:nvSpPr>
          <p:cNvPr id="18" name="テキスト ボックス 17">
            <a:extLst>
              <a:ext uri="{FF2B5EF4-FFF2-40B4-BE49-F238E27FC236}">
                <a16:creationId xmlns:a16="http://schemas.microsoft.com/office/drawing/2014/main" id="{FB365F6A-6F94-4690-8F13-311B0DEFD86B}"/>
              </a:ext>
            </a:extLst>
          </p:cNvPr>
          <p:cNvSpPr txBox="1"/>
          <p:nvPr/>
        </p:nvSpPr>
        <p:spPr>
          <a:xfrm>
            <a:off x="246815" y="4421700"/>
            <a:ext cx="3906255"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前、右、左にブロックがあるか確認する。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9" name="矢印: 右 18">
            <a:extLst>
              <a:ext uri="{FF2B5EF4-FFF2-40B4-BE49-F238E27FC236}">
                <a16:creationId xmlns:a16="http://schemas.microsoft.com/office/drawing/2014/main" id="{D921FFCA-0D08-42B2-990E-B17938EC0FAC}"/>
              </a:ext>
            </a:extLst>
          </p:cNvPr>
          <p:cNvSpPr/>
          <p:nvPr/>
        </p:nvSpPr>
        <p:spPr>
          <a:xfrm>
            <a:off x="5244797" y="5206587"/>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6" name="グループ化 5">
            <a:extLst>
              <a:ext uri="{FF2B5EF4-FFF2-40B4-BE49-F238E27FC236}">
                <a16:creationId xmlns:a16="http://schemas.microsoft.com/office/drawing/2014/main" id="{C081494E-1F1A-4DC0-8A07-74434D10B424}"/>
              </a:ext>
            </a:extLst>
          </p:cNvPr>
          <p:cNvGrpSpPr/>
          <p:nvPr/>
        </p:nvGrpSpPr>
        <p:grpSpPr>
          <a:xfrm>
            <a:off x="3630201" y="4626595"/>
            <a:ext cx="1933695" cy="1080865"/>
            <a:chOff x="4229508" y="4751229"/>
            <a:chExt cx="1933695" cy="1080865"/>
          </a:xfrm>
        </p:grpSpPr>
        <p:sp>
          <p:nvSpPr>
            <p:cNvPr id="123" name="平行四辺形 122">
              <a:extLst>
                <a:ext uri="{FF2B5EF4-FFF2-40B4-BE49-F238E27FC236}">
                  <a16:creationId xmlns:a16="http://schemas.microsoft.com/office/drawing/2014/main" id="{FC0FE7B6-AC72-43A3-B214-20BCF54FBC48}"/>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24" name="図 123">
              <a:extLst>
                <a:ext uri="{FF2B5EF4-FFF2-40B4-BE49-F238E27FC236}">
                  <a16:creationId xmlns:a16="http://schemas.microsoft.com/office/drawing/2014/main" id="{C961D8F1-7E48-4008-A9F8-B35E868913FE}"/>
                </a:ext>
              </a:extLst>
            </p:cNvPr>
            <p:cNvPicPr>
              <a:picLocks noChangeAspect="1"/>
            </p:cNvPicPr>
            <p:nvPr/>
          </p:nvPicPr>
          <p:blipFill>
            <a:blip r:embed="rId3">
              <a:duotone>
                <a:schemeClr val="accent1">
                  <a:shade val="45000"/>
                  <a:satMod val="135000"/>
                </a:schemeClr>
                <a:prstClr val="white"/>
              </a:duotone>
            </a:blip>
            <a:stretch>
              <a:fillRect/>
            </a:stretch>
          </p:blipFill>
          <p:spPr>
            <a:xfrm>
              <a:off x="4229508" y="5175704"/>
              <a:ext cx="457640" cy="527431"/>
            </a:xfrm>
            <a:prstGeom prst="rect">
              <a:avLst/>
            </a:prstGeom>
          </p:spPr>
        </p:pic>
        <p:sp>
          <p:nvSpPr>
            <p:cNvPr id="125" name="平行四辺形 124">
              <a:extLst>
                <a:ext uri="{FF2B5EF4-FFF2-40B4-BE49-F238E27FC236}">
                  <a16:creationId xmlns:a16="http://schemas.microsoft.com/office/drawing/2014/main" id="{D7824630-7206-4A01-A622-18E831A6A1AD}"/>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6" name="平行四辺形 125">
              <a:extLst>
                <a:ext uri="{FF2B5EF4-FFF2-40B4-BE49-F238E27FC236}">
                  <a16:creationId xmlns:a16="http://schemas.microsoft.com/office/drawing/2014/main" id="{43D4190B-0071-4F5D-9C80-4ACF9D992EC2}"/>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7" name="平行四辺形 126">
              <a:extLst>
                <a:ext uri="{FF2B5EF4-FFF2-40B4-BE49-F238E27FC236}">
                  <a16:creationId xmlns:a16="http://schemas.microsoft.com/office/drawing/2014/main" id="{6A0E829E-D27B-4122-8159-9C96070E7D5D}"/>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8" name="平行四辺形 127">
              <a:extLst>
                <a:ext uri="{FF2B5EF4-FFF2-40B4-BE49-F238E27FC236}">
                  <a16:creationId xmlns:a16="http://schemas.microsoft.com/office/drawing/2014/main" id="{A0D5F0B7-9E29-48D0-9FC8-4D1FA06B01DD}"/>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9" name="平行四辺形 128">
              <a:extLst>
                <a:ext uri="{FF2B5EF4-FFF2-40B4-BE49-F238E27FC236}">
                  <a16:creationId xmlns:a16="http://schemas.microsoft.com/office/drawing/2014/main" id="{91ED3F69-5CC9-4428-8DD5-CBEA792A1202}"/>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30" name="図 129">
              <a:extLst>
                <a:ext uri="{FF2B5EF4-FFF2-40B4-BE49-F238E27FC236}">
                  <a16:creationId xmlns:a16="http://schemas.microsoft.com/office/drawing/2014/main" id="{4B2030F0-03F5-434E-8A20-6982ADEB14B3}"/>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131" name="図 130">
              <a:extLst>
                <a:ext uri="{FF2B5EF4-FFF2-40B4-BE49-F238E27FC236}">
                  <a16:creationId xmlns:a16="http://schemas.microsoft.com/office/drawing/2014/main" id="{E22CABB1-2DDF-4D0D-9655-661079E8DD41}"/>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132" name="図 131">
              <a:extLst>
                <a:ext uri="{FF2B5EF4-FFF2-40B4-BE49-F238E27FC236}">
                  <a16:creationId xmlns:a16="http://schemas.microsoft.com/office/drawing/2014/main" id="{37EE5949-360B-469C-B38E-0282FCC7CF1E}"/>
                </a:ext>
              </a:extLst>
            </p:cNvPr>
            <p:cNvPicPr>
              <a:picLocks noChangeAspect="1"/>
            </p:cNvPicPr>
            <p:nvPr/>
          </p:nvPicPr>
          <p:blipFill>
            <a:blip r:embed="rId4"/>
            <a:stretch>
              <a:fillRect/>
            </a:stretch>
          </p:blipFill>
          <p:spPr>
            <a:xfrm>
              <a:off x="4556266" y="5311674"/>
              <a:ext cx="287761" cy="513653"/>
            </a:xfrm>
            <a:prstGeom prst="rect">
              <a:avLst/>
            </a:prstGeom>
          </p:spPr>
        </p:pic>
      </p:grpSp>
      <p:sp>
        <p:nvSpPr>
          <p:cNvPr id="133" name="テキスト ボックス 132">
            <a:extLst>
              <a:ext uri="{FF2B5EF4-FFF2-40B4-BE49-F238E27FC236}">
                <a16:creationId xmlns:a16="http://schemas.microsoft.com/office/drawing/2014/main" id="{1ADEB71C-8643-464F-B29A-DAC2A42E9065}"/>
              </a:ext>
            </a:extLst>
          </p:cNvPr>
          <p:cNvSpPr txBox="1"/>
          <p:nvPr/>
        </p:nvSpPr>
        <p:spPr>
          <a:xfrm>
            <a:off x="412916" y="4676813"/>
            <a:ext cx="3610190" cy="1034899"/>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1-1</a:t>
            </a:r>
            <a:r>
              <a:rPr lang="ja-JP" altLang="en-US" sz="1400"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いずれかにブロックがある場合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・前、右、左をそれぞれ破壊する</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・全てを拾う</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134" name="テキスト ボックス 133">
            <a:extLst>
              <a:ext uri="{FF2B5EF4-FFF2-40B4-BE49-F238E27FC236}">
                <a16:creationId xmlns:a16="http://schemas.microsoft.com/office/drawing/2014/main" id="{BA12818B-9101-4E2D-A099-79C0AE89C096}"/>
              </a:ext>
            </a:extLst>
          </p:cNvPr>
          <p:cNvSpPr txBox="1"/>
          <p:nvPr/>
        </p:nvSpPr>
        <p:spPr>
          <a:xfrm>
            <a:off x="264883" y="5749284"/>
            <a:ext cx="3906255"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２．前に</a:t>
            </a:r>
            <a:r>
              <a:rPr kumimoji="1" lang="en-US" altLang="ja-JP" sz="1400" b="1" dirty="0">
                <a:solidFill>
                  <a:srgbClr val="575E75"/>
                </a:solidFill>
                <a:latin typeface="メイリオ" panose="020B0604030504040204" pitchFamily="50" charset="-128"/>
                <a:ea typeface="メイリオ" panose="020B0604030504040204" pitchFamily="50" charset="-128"/>
              </a:rPr>
              <a:t>1</a:t>
            </a:r>
            <a:r>
              <a:rPr kumimoji="1"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grpSp>
        <p:nvGrpSpPr>
          <p:cNvPr id="146" name="グループ化 145">
            <a:extLst>
              <a:ext uri="{FF2B5EF4-FFF2-40B4-BE49-F238E27FC236}">
                <a16:creationId xmlns:a16="http://schemas.microsoft.com/office/drawing/2014/main" id="{BD193900-EE21-4BA2-9318-CF3DBFD63F1A}"/>
              </a:ext>
            </a:extLst>
          </p:cNvPr>
          <p:cNvGrpSpPr/>
          <p:nvPr/>
        </p:nvGrpSpPr>
        <p:grpSpPr>
          <a:xfrm>
            <a:off x="5599637" y="4639597"/>
            <a:ext cx="1675525" cy="1080865"/>
            <a:chOff x="4487678" y="4751229"/>
            <a:chExt cx="1675525" cy="1080865"/>
          </a:xfrm>
        </p:grpSpPr>
        <p:sp>
          <p:nvSpPr>
            <p:cNvPr id="147" name="平行四辺形 146">
              <a:extLst>
                <a:ext uri="{FF2B5EF4-FFF2-40B4-BE49-F238E27FC236}">
                  <a16:creationId xmlns:a16="http://schemas.microsoft.com/office/drawing/2014/main" id="{A53C7C9C-1FC7-4C0A-B271-C3692D3E557C}"/>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49" name="平行四辺形 148">
              <a:extLst>
                <a:ext uri="{FF2B5EF4-FFF2-40B4-BE49-F238E27FC236}">
                  <a16:creationId xmlns:a16="http://schemas.microsoft.com/office/drawing/2014/main" id="{A02D6B95-ECAE-48D9-8281-AAF5DD4341C7}"/>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50" name="平行四辺形 149">
              <a:extLst>
                <a:ext uri="{FF2B5EF4-FFF2-40B4-BE49-F238E27FC236}">
                  <a16:creationId xmlns:a16="http://schemas.microsoft.com/office/drawing/2014/main" id="{1FE096C4-C889-49FB-93B5-074F4A3FE4AA}"/>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51" name="平行四辺形 150">
              <a:extLst>
                <a:ext uri="{FF2B5EF4-FFF2-40B4-BE49-F238E27FC236}">
                  <a16:creationId xmlns:a16="http://schemas.microsoft.com/office/drawing/2014/main" id="{7BF8F1BF-3A3B-4F3D-B8A6-15BA3B608DD4}"/>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52" name="平行四辺形 151">
              <a:extLst>
                <a:ext uri="{FF2B5EF4-FFF2-40B4-BE49-F238E27FC236}">
                  <a16:creationId xmlns:a16="http://schemas.microsoft.com/office/drawing/2014/main" id="{11C42498-7BE6-467B-984D-0B8CFE158017}"/>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53" name="平行四辺形 152">
              <a:extLst>
                <a:ext uri="{FF2B5EF4-FFF2-40B4-BE49-F238E27FC236}">
                  <a16:creationId xmlns:a16="http://schemas.microsoft.com/office/drawing/2014/main" id="{8C969F4D-95B9-4D70-8AE5-1859D58B08C4}"/>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54" name="図 153">
              <a:extLst>
                <a:ext uri="{FF2B5EF4-FFF2-40B4-BE49-F238E27FC236}">
                  <a16:creationId xmlns:a16="http://schemas.microsoft.com/office/drawing/2014/main" id="{2CCEC6FC-CB77-4AD1-B8B9-607801AD733C}"/>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155" name="図 154">
              <a:extLst>
                <a:ext uri="{FF2B5EF4-FFF2-40B4-BE49-F238E27FC236}">
                  <a16:creationId xmlns:a16="http://schemas.microsoft.com/office/drawing/2014/main" id="{260E3174-5040-405F-AF6B-E1762D1A1E4B}"/>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156" name="図 155">
              <a:extLst>
                <a:ext uri="{FF2B5EF4-FFF2-40B4-BE49-F238E27FC236}">
                  <a16:creationId xmlns:a16="http://schemas.microsoft.com/office/drawing/2014/main" id="{380C7E18-2F4D-430E-A7EF-41005D746B4F}"/>
                </a:ext>
              </a:extLst>
            </p:cNvPr>
            <p:cNvPicPr>
              <a:picLocks noChangeAspect="1"/>
            </p:cNvPicPr>
            <p:nvPr/>
          </p:nvPicPr>
          <p:blipFill>
            <a:blip r:embed="rId4"/>
            <a:stretch>
              <a:fillRect/>
            </a:stretch>
          </p:blipFill>
          <p:spPr>
            <a:xfrm>
              <a:off x="4556266" y="5311674"/>
              <a:ext cx="287761" cy="513653"/>
            </a:xfrm>
            <a:prstGeom prst="rect">
              <a:avLst/>
            </a:prstGeom>
          </p:spPr>
        </p:pic>
      </p:grpSp>
      <p:grpSp>
        <p:nvGrpSpPr>
          <p:cNvPr id="157" name="グループ化 156">
            <a:extLst>
              <a:ext uri="{FF2B5EF4-FFF2-40B4-BE49-F238E27FC236}">
                <a16:creationId xmlns:a16="http://schemas.microsoft.com/office/drawing/2014/main" id="{E28946ED-BAF2-41D7-970C-CB3EA698FC20}"/>
              </a:ext>
            </a:extLst>
          </p:cNvPr>
          <p:cNvGrpSpPr/>
          <p:nvPr/>
        </p:nvGrpSpPr>
        <p:grpSpPr>
          <a:xfrm>
            <a:off x="7254858" y="4667468"/>
            <a:ext cx="1675525" cy="1080865"/>
            <a:chOff x="4487678" y="4751229"/>
            <a:chExt cx="1675525" cy="1080865"/>
          </a:xfrm>
        </p:grpSpPr>
        <p:sp>
          <p:nvSpPr>
            <p:cNvPr id="158" name="平行四辺形 157">
              <a:extLst>
                <a:ext uri="{FF2B5EF4-FFF2-40B4-BE49-F238E27FC236}">
                  <a16:creationId xmlns:a16="http://schemas.microsoft.com/office/drawing/2014/main" id="{4E05C5AB-07DE-49C6-9E57-6E29F04129E8}"/>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59" name="平行四辺形 158">
              <a:extLst>
                <a:ext uri="{FF2B5EF4-FFF2-40B4-BE49-F238E27FC236}">
                  <a16:creationId xmlns:a16="http://schemas.microsoft.com/office/drawing/2014/main" id="{A8476C2E-82D2-4258-88AF-BE7D5373C972}"/>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60" name="平行四辺形 159">
              <a:extLst>
                <a:ext uri="{FF2B5EF4-FFF2-40B4-BE49-F238E27FC236}">
                  <a16:creationId xmlns:a16="http://schemas.microsoft.com/office/drawing/2014/main" id="{43714C86-3117-4BD1-982E-73C6414FAA7E}"/>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61" name="平行四辺形 160">
              <a:extLst>
                <a:ext uri="{FF2B5EF4-FFF2-40B4-BE49-F238E27FC236}">
                  <a16:creationId xmlns:a16="http://schemas.microsoft.com/office/drawing/2014/main" id="{E77625A7-9808-4FBB-B7AA-35F44775A5B5}"/>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62" name="平行四辺形 161">
              <a:extLst>
                <a:ext uri="{FF2B5EF4-FFF2-40B4-BE49-F238E27FC236}">
                  <a16:creationId xmlns:a16="http://schemas.microsoft.com/office/drawing/2014/main" id="{D367A5D2-5385-4C09-AEC8-67BF03532AA5}"/>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63" name="平行四辺形 162">
              <a:extLst>
                <a:ext uri="{FF2B5EF4-FFF2-40B4-BE49-F238E27FC236}">
                  <a16:creationId xmlns:a16="http://schemas.microsoft.com/office/drawing/2014/main" id="{EF2E958F-DE2B-40AA-82FB-8BFB09F4E145}"/>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64" name="図 163">
              <a:extLst>
                <a:ext uri="{FF2B5EF4-FFF2-40B4-BE49-F238E27FC236}">
                  <a16:creationId xmlns:a16="http://schemas.microsoft.com/office/drawing/2014/main" id="{1EDACAE8-D053-4C0F-B454-9B7B5E3DA4C9}"/>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165" name="図 164">
              <a:extLst>
                <a:ext uri="{FF2B5EF4-FFF2-40B4-BE49-F238E27FC236}">
                  <a16:creationId xmlns:a16="http://schemas.microsoft.com/office/drawing/2014/main" id="{E40E2B56-8639-4112-BEBB-E43B6B19895D}"/>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166" name="図 165">
              <a:extLst>
                <a:ext uri="{FF2B5EF4-FFF2-40B4-BE49-F238E27FC236}">
                  <a16:creationId xmlns:a16="http://schemas.microsoft.com/office/drawing/2014/main" id="{ACBFD8C4-B3CD-4522-87CB-97BD3379FD59}"/>
                </a:ext>
              </a:extLst>
            </p:cNvPr>
            <p:cNvPicPr>
              <a:picLocks noChangeAspect="1"/>
            </p:cNvPicPr>
            <p:nvPr/>
          </p:nvPicPr>
          <p:blipFill>
            <a:blip r:embed="rId4"/>
            <a:stretch>
              <a:fillRect/>
            </a:stretch>
          </p:blipFill>
          <p:spPr>
            <a:xfrm>
              <a:off x="4768168" y="5163310"/>
              <a:ext cx="287761" cy="513653"/>
            </a:xfrm>
            <a:prstGeom prst="rect">
              <a:avLst/>
            </a:prstGeom>
          </p:spPr>
        </p:pic>
      </p:grpSp>
      <p:sp>
        <p:nvSpPr>
          <p:cNvPr id="167" name="矢印: 右 166">
            <a:extLst>
              <a:ext uri="{FF2B5EF4-FFF2-40B4-BE49-F238E27FC236}">
                <a16:creationId xmlns:a16="http://schemas.microsoft.com/office/drawing/2014/main" id="{E5CC37F2-96BB-4D78-A4E1-060C7DD732B1}"/>
              </a:ext>
            </a:extLst>
          </p:cNvPr>
          <p:cNvSpPr/>
          <p:nvPr/>
        </p:nvSpPr>
        <p:spPr>
          <a:xfrm>
            <a:off x="6901151" y="5257583"/>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68" name="テキスト ボックス 167">
            <a:extLst>
              <a:ext uri="{FF2B5EF4-FFF2-40B4-BE49-F238E27FC236}">
                <a16:creationId xmlns:a16="http://schemas.microsoft.com/office/drawing/2014/main" id="{9A8F2930-BE8A-408B-9558-A3FFA65208A0}"/>
              </a:ext>
            </a:extLst>
          </p:cNvPr>
          <p:cNvSpPr txBox="1"/>
          <p:nvPr/>
        </p:nvSpPr>
        <p:spPr>
          <a:xfrm>
            <a:off x="496150" y="4303586"/>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169" name="テキスト ボックス 168">
            <a:extLst>
              <a:ext uri="{FF2B5EF4-FFF2-40B4-BE49-F238E27FC236}">
                <a16:creationId xmlns:a16="http://schemas.microsoft.com/office/drawing/2014/main" id="{2BE49773-29B7-4703-AE88-C3BC3288A510}"/>
              </a:ext>
            </a:extLst>
          </p:cNvPr>
          <p:cNvSpPr txBox="1"/>
          <p:nvPr/>
        </p:nvSpPr>
        <p:spPr>
          <a:xfrm>
            <a:off x="847761" y="4303586"/>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170" name="テキスト ボックス 169">
            <a:extLst>
              <a:ext uri="{FF2B5EF4-FFF2-40B4-BE49-F238E27FC236}">
                <a16:creationId xmlns:a16="http://schemas.microsoft.com/office/drawing/2014/main" id="{5B055CA9-FE77-4EC4-9365-498240F344A6}"/>
              </a:ext>
            </a:extLst>
          </p:cNvPr>
          <p:cNvSpPr txBox="1"/>
          <p:nvPr/>
        </p:nvSpPr>
        <p:spPr>
          <a:xfrm>
            <a:off x="1146620" y="4303586"/>
            <a:ext cx="5669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171" name="テキスト ボックス 170">
            <a:extLst>
              <a:ext uri="{FF2B5EF4-FFF2-40B4-BE49-F238E27FC236}">
                <a16:creationId xmlns:a16="http://schemas.microsoft.com/office/drawing/2014/main" id="{C1EB8B69-1409-4496-8E2B-B73B17AE017A}"/>
              </a:ext>
            </a:extLst>
          </p:cNvPr>
          <p:cNvSpPr txBox="1"/>
          <p:nvPr/>
        </p:nvSpPr>
        <p:spPr>
          <a:xfrm>
            <a:off x="2960766" y="4303586"/>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p>
        </p:txBody>
      </p:sp>
      <p:sp>
        <p:nvSpPr>
          <p:cNvPr id="172" name="テキスト ボックス 171">
            <a:extLst>
              <a:ext uri="{FF2B5EF4-FFF2-40B4-BE49-F238E27FC236}">
                <a16:creationId xmlns:a16="http://schemas.microsoft.com/office/drawing/2014/main" id="{7C9D2868-7849-4011-B77A-D6725908FA34}"/>
              </a:ext>
            </a:extLst>
          </p:cNvPr>
          <p:cNvSpPr txBox="1"/>
          <p:nvPr/>
        </p:nvSpPr>
        <p:spPr>
          <a:xfrm>
            <a:off x="2959473" y="4641956"/>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73" name="テキスト ボックス 172">
            <a:extLst>
              <a:ext uri="{FF2B5EF4-FFF2-40B4-BE49-F238E27FC236}">
                <a16:creationId xmlns:a16="http://schemas.microsoft.com/office/drawing/2014/main" id="{EF46D9A3-6C47-45D0-8890-EF2305CF0B88}"/>
              </a:ext>
            </a:extLst>
          </p:cNvPr>
          <p:cNvSpPr txBox="1"/>
          <p:nvPr/>
        </p:nvSpPr>
        <p:spPr>
          <a:xfrm>
            <a:off x="901631" y="4980034"/>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174" name="テキスト ボックス 173">
            <a:extLst>
              <a:ext uri="{FF2B5EF4-FFF2-40B4-BE49-F238E27FC236}">
                <a16:creationId xmlns:a16="http://schemas.microsoft.com/office/drawing/2014/main" id="{B9BC7772-4639-4432-901B-CCF26E79F034}"/>
              </a:ext>
            </a:extLst>
          </p:cNvPr>
          <p:cNvSpPr txBox="1"/>
          <p:nvPr/>
        </p:nvSpPr>
        <p:spPr>
          <a:xfrm>
            <a:off x="1253242" y="4980034"/>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175" name="テキスト ボックス 174">
            <a:extLst>
              <a:ext uri="{FF2B5EF4-FFF2-40B4-BE49-F238E27FC236}">
                <a16:creationId xmlns:a16="http://schemas.microsoft.com/office/drawing/2014/main" id="{4B207DB8-602D-4044-A1CA-028DB57F0B48}"/>
              </a:ext>
            </a:extLst>
          </p:cNvPr>
          <p:cNvSpPr txBox="1"/>
          <p:nvPr/>
        </p:nvSpPr>
        <p:spPr>
          <a:xfrm>
            <a:off x="1552101" y="4980034"/>
            <a:ext cx="5669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176" name="テキスト ボックス 175">
            <a:extLst>
              <a:ext uri="{FF2B5EF4-FFF2-40B4-BE49-F238E27FC236}">
                <a16:creationId xmlns:a16="http://schemas.microsoft.com/office/drawing/2014/main" id="{A3D9C193-12BD-4905-8E1E-AB8A4E2FED70}"/>
              </a:ext>
            </a:extLst>
          </p:cNvPr>
          <p:cNvSpPr txBox="1"/>
          <p:nvPr/>
        </p:nvSpPr>
        <p:spPr>
          <a:xfrm>
            <a:off x="2670493" y="4980034"/>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はかい</a:t>
            </a:r>
          </a:p>
        </p:txBody>
      </p:sp>
      <p:sp>
        <p:nvSpPr>
          <p:cNvPr id="177" name="テキスト ボックス 176">
            <a:extLst>
              <a:ext uri="{FF2B5EF4-FFF2-40B4-BE49-F238E27FC236}">
                <a16:creationId xmlns:a16="http://schemas.microsoft.com/office/drawing/2014/main" id="{5B667EC5-2EA0-4E76-A692-56B4DAE565E2}"/>
              </a:ext>
            </a:extLst>
          </p:cNvPr>
          <p:cNvSpPr txBox="1"/>
          <p:nvPr/>
        </p:nvSpPr>
        <p:spPr>
          <a:xfrm>
            <a:off x="888185" y="52941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すべ</a:t>
            </a:r>
          </a:p>
        </p:txBody>
      </p:sp>
      <p:sp>
        <p:nvSpPr>
          <p:cNvPr id="178" name="テキスト ボックス 177">
            <a:extLst>
              <a:ext uri="{FF2B5EF4-FFF2-40B4-BE49-F238E27FC236}">
                <a16:creationId xmlns:a16="http://schemas.microsoft.com/office/drawing/2014/main" id="{C33C03A7-59E8-48F0-9FA6-3F0B08957604}"/>
              </a:ext>
            </a:extLst>
          </p:cNvPr>
          <p:cNvSpPr txBox="1"/>
          <p:nvPr/>
        </p:nvSpPr>
        <p:spPr>
          <a:xfrm>
            <a:off x="1425259" y="52941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ひろ</a:t>
            </a:r>
          </a:p>
        </p:txBody>
      </p:sp>
      <p:sp>
        <p:nvSpPr>
          <p:cNvPr id="179" name="テキスト ボックス 178">
            <a:extLst>
              <a:ext uri="{FF2B5EF4-FFF2-40B4-BE49-F238E27FC236}">
                <a16:creationId xmlns:a16="http://schemas.microsoft.com/office/drawing/2014/main" id="{FE3BA2DA-1C6F-4925-9A88-08304FCCE9F2}"/>
              </a:ext>
            </a:extLst>
          </p:cNvPr>
          <p:cNvSpPr txBox="1"/>
          <p:nvPr/>
        </p:nvSpPr>
        <p:spPr>
          <a:xfrm>
            <a:off x="574965" y="563439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180" name="テキスト ボックス 179">
            <a:extLst>
              <a:ext uri="{FF2B5EF4-FFF2-40B4-BE49-F238E27FC236}">
                <a16:creationId xmlns:a16="http://schemas.microsoft.com/office/drawing/2014/main" id="{36F22BE5-C629-4FED-ABAA-CA5B0657C8F7}"/>
              </a:ext>
            </a:extLst>
          </p:cNvPr>
          <p:cNvSpPr txBox="1"/>
          <p:nvPr/>
        </p:nvSpPr>
        <p:spPr>
          <a:xfrm>
            <a:off x="1703477" y="5635071"/>
            <a:ext cx="7629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181" name="正方形/長方形 180">
            <a:extLst>
              <a:ext uri="{FF2B5EF4-FFF2-40B4-BE49-F238E27FC236}">
                <a16:creationId xmlns:a16="http://schemas.microsoft.com/office/drawing/2014/main" id="{2819F209-1C72-4CA4-B1DF-DE3C450EB8F0}"/>
              </a:ext>
            </a:extLst>
          </p:cNvPr>
          <p:cNvSpPr/>
          <p:nvPr/>
        </p:nvSpPr>
        <p:spPr>
          <a:xfrm>
            <a:off x="287492" y="4324293"/>
            <a:ext cx="8768588" cy="179742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6" name="正方形/長方形 185">
            <a:extLst>
              <a:ext uri="{FF2B5EF4-FFF2-40B4-BE49-F238E27FC236}">
                <a16:creationId xmlns:a16="http://schemas.microsoft.com/office/drawing/2014/main" id="{F86B7EC3-890C-4316-AE64-7B90936FB64A}"/>
              </a:ext>
            </a:extLst>
          </p:cNvPr>
          <p:cNvSpPr/>
          <p:nvPr/>
        </p:nvSpPr>
        <p:spPr>
          <a:xfrm>
            <a:off x="652701" y="6305535"/>
            <a:ext cx="574165" cy="21926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7" name="テキスト ボックス 186">
            <a:extLst>
              <a:ext uri="{FF2B5EF4-FFF2-40B4-BE49-F238E27FC236}">
                <a16:creationId xmlns:a16="http://schemas.microsoft.com/office/drawing/2014/main" id="{6FAB802C-2E11-43F7-BC96-A93295900594}"/>
              </a:ext>
            </a:extLst>
          </p:cNvPr>
          <p:cNvSpPr txBox="1"/>
          <p:nvPr/>
        </p:nvSpPr>
        <p:spPr>
          <a:xfrm>
            <a:off x="279014" y="6287359"/>
            <a:ext cx="6022588"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３．　　　の部分を</a:t>
            </a:r>
            <a:r>
              <a:rPr lang="en-US" altLang="ja-JP" sz="1400" b="1" dirty="0">
                <a:solidFill>
                  <a:srgbClr val="575E75"/>
                </a:solidFill>
                <a:latin typeface="メイリオ" panose="020B0604030504040204" pitchFamily="50" charset="-128"/>
                <a:ea typeface="メイリオ" panose="020B0604030504040204" pitchFamily="50" charset="-128"/>
              </a:rPr>
              <a:t>28</a:t>
            </a:r>
            <a:r>
              <a:rPr lang="ja-JP" altLang="en-US" sz="1400" b="1" dirty="0">
                <a:solidFill>
                  <a:srgbClr val="575E75"/>
                </a:solidFill>
                <a:latin typeface="メイリオ" panose="020B0604030504040204" pitchFamily="50" charset="-128"/>
                <a:ea typeface="メイリオ" panose="020B0604030504040204" pitchFamily="50" charset="-128"/>
              </a:rPr>
              <a:t>回繰り返した後、向きを右に変える。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88" name="テキスト ボックス 187">
            <a:extLst>
              <a:ext uri="{FF2B5EF4-FFF2-40B4-BE49-F238E27FC236}">
                <a16:creationId xmlns:a16="http://schemas.microsoft.com/office/drawing/2014/main" id="{6D699BE2-9AD7-4D1F-88CD-131663489F91}"/>
              </a:ext>
            </a:extLst>
          </p:cNvPr>
          <p:cNvSpPr txBox="1"/>
          <p:nvPr/>
        </p:nvSpPr>
        <p:spPr>
          <a:xfrm>
            <a:off x="2607816" y="61742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189" name="テキスト ボックス 188">
            <a:extLst>
              <a:ext uri="{FF2B5EF4-FFF2-40B4-BE49-F238E27FC236}">
                <a16:creationId xmlns:a16="http://schemas.microsoft.com/office/drawing/2014/main" id="{6F8BE840-C0D1-4632-BEAC-49D89CF4DB67}"/>
              </a:ext>
            </a:extLst>
          </p:cNvPr>
          <p:cNvSpPr txBox="1"/>
          <p:nvPr/>
        </p:nvSpPr>
        <p:spPr>
          <a:xfrm>
            <a:off x="2035276" y="6174248"/>
            <a:ext cx="63521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く</a:t>
            </a:r>
          </a:p>
        </p:txBody>
      </p:sp>
      <p:sp>
        <p:nvSpPr>
          <p:cNvPr id="191" name="テキスト ボックス 190">
            <a:extLst>
              <a:ext uri="{FF2B5EF4-FFF2-40B4-BE49-F238E27FC236}">
                <a16:creationId xmlns:a16="http://schemas.microsoft.com/office/drawing/2014/main" id="{32798D50-C26E-4018-8F0B-2FE7F8E51EF4}"/>
              </a:ext>
            </a:extLst>
          </p:cNvPr>
          <p:cNvSpPr txBox="1"/>
          <p:nvPr/>
        </p:nvSpPr>
        <p:spPr>
          <a:xfrm>
            <a:off x="3121497" y="61742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あと</a:t>
            </a:r>
          </a:p>
        </p:txBody>
      </p:sp>
      <p:sp>
        <p:nvSpPr>
          <p:cNvPr id="192" name="テキスト ボックス 191">
            <a:extLst>
              <a:ext uri="{FF2B5EF4-FFF2-40B4-BE49-F238E27FC236}">
                <a16:creationId xmlns:a16="http://schemas.microsoft.com/office/drawing/2014/main" id="{ED2A704A-FF4B-4208-8A23-35E3A4E128BF}"/>
              </a:ext>
            </a:extLst>
          </p:cNvPr>
          <p:cNvSpPr txBox="1"/>
          <p:nvPr/>
        </p:nvSpPr>
        <p:spPr>
          <a:xfrm>
            <a:off x="1277900" y="6174248"/>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193" name="テキスト ボックス 192">
            <a:extLst>
              <a:ext uri="{FF2B5EF4-FFF2-40B4-BE49-F238E27FC236}">
                <a16:creationId xmlns:a16="http://schemas.microsoft.com/office/drawing/2014/main" id="{7212075F-EEA7-4C8D-B03E-6C5DBD77A7F5}"/>
              </a:ext>
            </a:extLst>
          </p:cNvPr>
          <p:cNvSpPr txBox="1"/>
          <p:nvPr/>
        </p:nvSpPr>
        <p:spPr>
          <a:xfrm>
            <a:off x="4024728" y="61742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194" name="テキスト ボックス 193">
            <a:extLst>
              <a:ext uri="{FF2B5EF4-FFF2-40B4-BE49-F238E27FC236}">
                <a16:creationId xmlns:a16="http://schemas.microsoft.com/office/drawing/2014/main" id="{9C6898B2-F6EB-47AA-A1CC-9B23CC205246}"/>
              </a:ext>
            </a:extLst>
          </p:cNvPr>
          <p:cNvSpPr txBox="1"/>
          <p:nvPr/>
        </p:nvSpPr>
        <p:spPr>
          <a:xfrm>
            <a:off x="3581385" y="6174248"/>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p>
        </p:txBody>
      </p:sp>
      <p:sp>
        <p:nvSpPr>
          <p:cNvPr id="195" name="テキスト ボックス 194">
            <a:extLst>
              <a:ext uri="{FF2B5EF4-FFF2-40B4-BE49-F238E27FC236}">
                <a16:creationId xmlns:a16="http://schemas.microsoft.com/office/drawing/2014/main" id="{8D83FC46-35E3-4B0E-84F5-CA9B4F7485F1}"/>
              </a:ext>
            </a:extLst>
          </p:cNvPr>
          <p:cNvSpPr txBox="1"/>
          <p:nvPr/>
        </p:nvSpPr>
        <p:spPr>
          <a:xfrm>
            <a:off x="4484616" y="6174248"/>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p>
        </p:txBody>
      </p:sp>
      <p:sp>
        <p:nvSpPr>
          <p:cNvPr id="196" name="テキスト ボックス 195">
            <a:extLst>
              <a:ext uri="{FF2B5EF4-FFF2-40B4-BE49-F238E27FC236}">
                <a16:creationId xmlns:a16="http://schemas.microsoft.com/office/drawing/2014/main" id="{1FC0E4F8-6EBE-4752-8154-BDE803B2FED9}"/>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197" name="テキスト ボックス 196">
            <a:extLst>
              <a:ext uri="{FF2B5EF4-FFF2-40B4-BE49-F238E27FC236}">
                <a16:creationId xmlns:a16="http://schemas.microsoft.com/office/drawing/2014/main" id="{7F819807-2BC2-446F-B8E7-8E76213132BA}"/>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2" name="テキスト ボックス 1">
            <a:extLst>
              <a:ext uri="{FF2B5EF4-FFF2-40B4-BE49-F238E27FC236}">
                <a16:creationId xmlns:a16="http://schemas.microsoft.com/office/drawing/2014/main" id="{E015DF13-33CE-4FF2-ABFB-75140190B9B7}"/>
              </a:ext>
            </a:extLst>
          </p:cNvPr>
          <p:cNvSpPr txBox="1"/>
          <p:nvPr/>
        </p:nvSpPr>
        <p:spPr>
          <a:xfrm>
            <a:off x="621999" y="1620810"/>
            <a:ext cx="407019" cy="184666"/>
          </a:xfrm>
          <a:prstGeom prst="rect">
            <a:avLst/>
          </a:prstGeom>
          <a:noFill/>
        </p:spPr>
        <p:txBody>
          <a:bodyPr wrap="square" rtlCol="0">
            <a:spAutoFit/>
          </a:bodyPr>
          <a:lstStyle/>
          <a:p>
            <a:pPr algn="ctr"/>
            <a:r>
              <a:rPr kumimoji="1" lang="ja-JP" altLang="en-US" sz="600">
                <a:solidFill>
                  <a:schemeClr val="bg1"/>
                </a:solidFill>
              </a:rPr>
              <a:t>かい</a:t>
            </a:r>
          </a:p>
        </p:txBody>
      </p:sp>
      <p:sp>
        <p:nvSpPr>
          <p:cNvPr id="72" name="テキスト ボックス 71">
            <a:extLst>
              <a:ext uri="{FF2B5EF4-FFF2-40B4-BE49-F238E27FC236}">
                <a16:creationId xmlns:a16="http://schemas.microsoft.com/office/drawing/2014/main" id="{E49F7606-EB57-449C-8649-0C84AB87A0BF}"/>
              </a:ext>
            </a:extLst>
          </p:cNvPr>
          <p:cNvSpPr txBox="1"/>
          <p:nvPr/>
        </p:nvSpPr>
        <p:spPr>
          <a:xfrm>
            <a:off x="1886239" y="1938805"/>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73" name="テキスト ボックス 72">
            <a:extLst>
              <a:ext uri="{FF2B5EF4-FFF2-40B4-BE49-F238E27FC236}">
                <a16:creationId xmlns:a16="http://schemas.microsoft.com/office/drawing/2014/main" id="{539658FD-0512-41A0-BF15-7A6A7B21196A}"/>
              </a:ext>
            </a:extLst>
          </p:cNvPr>
          <p:cNvSpPr txBox="1"/>
          <p:nvPr/>
        </p:nvSpPr>
        <p:spPr>
          <a:xfrm>
            <a:off x="2244769" y="1934420"/>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74" name="テキスト ボックス 73">
            <a:extLst>
              <a:ext uri="{FF2B5EF4-FFF2-40B4-BE49-F238E27FC236}">
                <a16:creationId xmlns:a16="http://schemas.microsoft.com/office/drawing/2014/main" id="{8B80EBBD-E49C-4B22-A2A5-74BEE2007FA3}"/>
              </a:ext>
            </a:extLst>
          </p:cNvPr>
          <p:cNvSpPr txBox="1"/>
          <p:nvPr/>
        </p:nvSpPr>
        <p:spPr>
          <a:xfrm>
            <a:off x="4785014" y="1938805"/>
            <a:ext cx="498433"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75" name="テキスト ボックス 74">
            <a:extLst>
              <a:ext uri="{FF2B5EF4-FFF2-40B4-BE49-F238E27FC236}">
                <a16:creationId xmlns:a16="http://schemas.microsoft.com/office/drawing/2014/main" id="{15C3B65E-2454-48DA-8A81-C582934C5A1C}"/>
              </a:ext>
            </a:extLst>
          </p:cNvPr>
          <p:cNvSpPr txBox="1"/>
          <p:nvPr/>
        </p:nvSpPr>
        <p:spPr>
          <a:xfrm>
            <a:off x="5193394" y="1934420"/>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76" name="テキスト ボックス 75">
            <a:extLst>
              <a:ext uri="{FF2B5EF4-FFF2-40B4-BE49-F238E27FC236}">
                <a16:creationId xmlns:a16="http://schemas.microsoft.com/office/drawing/2014/main" id="{84059753-F7B4-4E6C-8FED-38C4322F666F}"/>
              </a:ext>
            </a:extLst>
          </p:cNvPr>
          <p:cNvSpPr txBox="1"/>
          <p:nvPr/>
        </p:nvSpPr>
        <p:spPr>
          <a:xfrm>
            <a:off x="7739058" y="1938805"/>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77" name="テキスト ボックス 76">
            <a:extLst>
              <a:ext uri="{FF2B5EF4-FFF2-40B4-BE49-F238E27FC236}">
                <a16:creationId xmlns:a16="http://schemas.microsoft.com/office/drawing/2014/main" id="{2E8559E0-1C79-4FD9-B2BE-309C657B9C67}"/>
              </a:ext>
            </a:extLst>
          </p:cNvPr>
          <p:cNvSpPr txBox="1"/>
          <p:nvPr/>
        </p:nvSpPr>
        <p:spPr>
          <a:xfrm>
            <a:off x="8097588" y="1934420"/>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78" name="テキスト ボックス 77">
            <a:extLst>
              <a:ext uri="{FF2B5EF4-FFF2-40B4-BE49-F238E27FC236}">
                <a16:creationId xmlns:a16="http://schemas.microsoft.com/office/drawing/2014/main" id="{21E199EA-9C0B-4027-89FF-7A39A8C8694D}"/>
              </a:ext>
            </a:extLst>
          </p:cNvPr>
          <p:cNvSpPr txBox="1"/>
          <p:nvPr/>
        </p:nvSpPr>
        <p:spPr>
          <a:xfrm>
            <a:off x="708180" y="2233658"/>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79" name="テキスト ボックス 78">
            <a:extLst>
              <a:ext uri="{FF2B5EF4-FFF2-40B4-BE49-F238E27FC236}">
                <a16:creationId xmlns:a16="http://schemas.microsoft.com/office/drawing/2014/main" id="{27D24350-86D8-4F8D-BC85-31C279E7C5DF}"/>
              </a:ext>
            </a:extLst>
          </p:cNvPr>
          <p:cNvSpPr txBox="1"/>
          <p:nvPr/>
        </p:nvSpPr>
        <p:spPr>
          <a:xfrm>
            <a:off x="669785" y="2500641"/>
            <a:ext cx="498433"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80" name="テキスト ボックス 79">
            <a:extLst>
              <a:ext uri="{FF2B5EF4-FFF2-40B4-BE49-F238E27FC236}">
                <a16:creationId xmlns:a16="http://schemas.microsoft.com/office/drawing/2014/main" id="{B33AB7C5-51DC-4B46-9AD9-4D2EFEA4750A}"/>
              </a:ext>
            </a:extLst>
          </p:cNvPr>
          <p:cNvSpPr txBox="1"/>
          <p:nvPr/>
        </p:nvSpPr>
        <p:spPr>
          <a:xfrm>
            <a:off x="708179" y="2767624"/>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81" name="テキスト ボックス 80">
            <a:extLst>
              <a:ext uri="{FF2B5EF4-FFF2-40B4-BE49-F238E27FC236}">
                <a16:creationId xmlns:a16="http://schemas.microsoft.com/office/drawing/2014/main" id="{4D504DA1-E422-4984-BA4C-14B5485DD34F}"/>
              </a:ext>
            </a:extLst>
          </p:cNvPr>
          <p:cNvSpPr txBox="1"/>
          <p:nvPr/>
        </p:nvSpPr>
        <p:spPr>
          <a:xfrm>
            <a:off x="670991" y="3039815"/>
            <a:ext cx="407019" cy="184666"/>
          </a:xfrm>
          <a:prstGeom prst="rect">
            <a:avLst/>
          </a:prstGeom>
          <a:noFill/>
        </p:spPr>
        <p:txBody>
          <a:bodyPr wrap="square" rtlCol="0">
            <a:spAutoFit/>
          </a:bodyPr>
          <a:lstStyle/>
          <a:p>
            <a:pPr algn="ctr"/>
            <a:r>
              <a:rPr kumimoji="1" lang="ja-JP" altLang="en-US" sz="600" dirty="0">
                <a:solidFill>
                  <a:schemeClr val="bg1"/>
                </a:solidFill>
              </a:rPr>
              <a:t>すべ</a:t>
            </a:r>
          </a:p>
        </p:txBody>
      </p:sp>
      <p:sp>
        <p:nvSpPr>
          <p:cNvPr id="82" name="テキスト ボックス 81">
            <a:extLst>
              <a:ext uri="{FF2B5EF4-FFF2-40B4-BE49-F238E27FC236}">
                <a16:creationId xmlns:a16="http://schemas.microsoft.com/office/drawing/2014/main" id="{3B81BAE6-4921-4E18-B0F2-D21A61471124}"/>
              </a:ext>
            </a:extLst>
          </p:cNvPr>
          <p:cNvSpPr txBox="1"/>
          <p:nvPr/>
        </p:nvSpPr>
        <p:spPr>
          <a:xfrm>
            <a:off x="612580" y="3472753"/>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83" name="テキスト ボックス 82">
            <a:extLst>
              <a:ext uri="{FF2B5EF4-FFF2-40B4-BE49-F238E27FC236}">
                <a16:creationId xmlns:a16="http://schemas.microsoft.com/office/drawing/2014/main" id="{1E526BDD-421B-403D-97BD-36454D318F20}"/>
              </a:ext>
            </a:extLst>
          </p:cNvPr>
          <p:cNvSpPr txBox="1"/>
          <p:nvPr/>
        </p:nvSpPr>
        <p:spPr>
          <a:xfrm>
            <a:off x="438936" y="3916288"/>
            <a:ext cx="407019" cy="184666"/>
          </a:xfrm>
          <a:prstGeom prst="rect">
            <a:avLst/>
          </a:prstGeom>
          <a:noFill/>
        </p:spPr>
        <p:txBody>
          <a:bodyPr wrap="square" rtlCol="0">
            <a:spAutoFit/>
          </a:bodyPr>
          <a:lstStyle/>
          <a:p>
            <a:pPr algn="ctr"/>
            <a:r>
              <a:rPr kumimoji="1" lang="ja-JP" altLang="en-US" sz="600" dirty="0">
                <a:solidFill>
                  <a:schemeClr val="bg1"/>
                </a:solidFill>
              </a:rPr>
              <a:t>む</a:t>
            </a:r>
          </a:p>
        </p:txBody>
      </p:sp>
      <p:sp>
        <p:nvSpPr>
          <p:cNvPr id="84" name="テキスト ボックス 83">
            <a:extLst>
              <a:ext uri="{FF2B5EF4-FFF2-40B4-BE49-F238E27FC236}">
                <a16:creationId xmlns:a16="http://schemas.microsoft.com/office/drawing/2014/main" id="{C63B440F-8DDF-4D01-864B-5116A846DB25}"/>
              </a:ext>
            </a:extLst>
          </p:cNvPr>
          <p:cNvSpPr txBox="1"/>
          <p:nvPr/>
        </p:nvSpPr>
        <p:spPr>
          <a:xfrm>
            <a:off x="758708" y="3919594"/>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85" name="テキスト ボックス 84">
            <a:extLst>
              <a:ext uri="{FF2B5EF4-FFF2-40B4-BE49-F238E27FC236}">
                <a16:creationId xmlns:a16="http://schemas.microsoft.com/office/drawing/2014/main" id="{DF45462D-03C1-4FE4-9F63-FF13469760BB}"/>
              </a:ext>
            </a:extLst>
          </p:cNvPr>
          <p:cNvSpPr txBox="1"/>
          <p:nvPr/>
        </p:nvSpPr>
        <p:spPr>
          <a:xfrm>
            <a:off x="1116862" y="3909329"/>
            <a:ext cx="407019" cy="184666"/>
          </a:xfrm>
          <a:prstGeom prst="rect">
            <a:avLst/>
          </a:prstGeom>
          <a:noFill/>
        </p:spPr>
        <p:txBody>
          <a:bodyPr wrap="square" rtlCol="0">
            <a:spAutoFit/>
          </a:bodyPr>
          <a:lstStyle/>
          <a:p>
            <a:pPr algn="ctr"/>
            <a:r>
              <a:rPr kumimoji="1" lang="ja-JP" altLang="en-US" sz="600" dirty="0">
                <a:solidFill>
                  <a:schemeClr val="bg1"/>
                </a:solidFill>
              </a:rPr>
              <a:t>か</a:t>
            </a:r>
          </a:p>
        </p:txBody>
      </p:sp>
      <p:sp>
        <p:nvSpPr>
          <p:cNvPr id="86" name="テキスト ボックス 85">
            <a:extLst>
              <a:ext uri="{FF2B5EF4-FFF2-40B4-BE49-F238E27FC236}">
                <a16:creationId xmlns:a16="http://schemas.microsoft.com/office/drawing/2014/main" id="{09C99CBD-7F55-4FC3-9CEB-8FF28B583076}"/>
              </a:ext>
            </a:extLst>
          </p:cNvPr>
          <p:cNvSpPr txBox="1"/>
          <p:nvPr/>
        </p:nvSpPr>
        <p:spPr>
          <a:xfrm>
            <a:off x="1112593" y="2233658"/>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87" name="テキスト ボックス 86">
            <a:extLst>
              <a:ext uri="{FF2B5EF4-FFF2-40B4-BE49-F238E27FC236}">
                <a16:creationId xmlns:a16="http://schemas.microsoft.com/office/drawing/2014/main" id="{9ADDC5E0-48A0-4093-A745-25DD2293154D}"/>
              </a:ext>
            </a:extLst>
          </p:cNvPr>
          <p:cNvSpPr txBox="1"/>
          <p:nvPr/>
        </p:nvSpPr>
        <p:spPr>
          <a:xfrm>
            <a:off x="1119520" y="2497052"/>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88" name="テキスト ボックス 87">
            <a:extLst>
              <a:ext uri="{FF2B5EF4-FFF2-40B4-BE49-F238E27FC236}">
                <a16:creationId xmlns:a16="http://schemas.microsoft.com/office/drawing/2014/main" id="{24CFFBC6-9BC6-4D9B-ABB6-CDE0C88942D5}"/>
              </a:ext>
            </a:extLst>
          </p:cNvPr>
          <p:cNvSpPr txBox="1"/>
          <p:nvPr/>
        </p:nvSpPr>
        <p:spPr>
          <a:xfrm>
            <a:off x="1129847" y="2760697"/>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89" name="テキスト ボックス 88">
            <a:extLst>
              <a:ext uri="{FF2B5EF4-FFF2-40B4-BE49-F238E27FC236}">
                <a16:creationId xmlns:a16="http://schemas.microsoft.com/office/drawing/2014/main" id="{FD606D8A-4805-4FB8-B7C6-73B5182A49CD}"/>
              </a:ext>
            </a:extLst>
          </p:cNvPr>
          <p:cNvSpPr txBox="1"/>
          <p:nvPr/>
        </p:nvSpPr>
        <p:spPr>
          <a:xfrm>
            <a:off x="1544256" y="3472753"/>
            <a:ext cx="494051" cy="184666"/>
          </a:xfrm>
          <a:prstGeom prst="rect">
            <a:avLst/>
          </a:prstGeom>
          <a:noFill/>
        </p:spPr>
        <p:txBody>
          <a:bodyPr wrap="square" rtlCol="0">
            <a:spAutoFit/>
          </a:bodyPr>
          <a:lstStyle/>
          <a:p>
            <a:pPr algn="ctr"/>
            <a:r>
              <a:rPr kumimoji="1" lang="ja-JP" altLang="en-US" sz="600" dirty="0">
                <a:solidFill>
                  <a:schemeClr val="bg1"/>
                </a:solidFill>
              </a:rPr>
              <a:t>いどう</a:t>
            </a:r>
          </a:p>
        </p:txBody>
      </p:sp>
    </p:spTree>
    <p:extLst>
      <p:ext uri="{BB962C8B-B14F-4D97-AF65-F5344CB8AC3E}">
        <p14:creationId xmlns:p14="http://schemas.microsoft.com/office/powerpoint/2010/main" val="852786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テキスト ボックス 68">
            <a:extLst>
              <a:ext uri="{FF2B5EF4-FFF2-40B4-BE49-F238E27FC236}">
                <a16:creationId xmlns:a16="http://schemas.microsoft.com/office/drawing/2014/main" id="{2409F20A-95E6-4F4E-93D9-BD0D93D36301}"/>
              </a:ext>
            </a:extLst>
          </p:cNvPr>
          <p:cNvSpPr txBox="1"/>
          <p:nvPr/>
        </p:nvSpPr>
        <p:spPr>
          <a:xfrm>
            <a:off x="279014" y="6287359"/>
            <a:ext cx="6022588"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３．　　　の部分を</a:t>
            </a:r>
            <a:r>
              <a:rPr lang="en-US" altLang="ja-JP" sz="1400" b="1" dirty="0">
                <a:solidFill>
                  <a:srgbClr val="575E75"/>
                </a:solidFill>
                <a:latin typeface="メイリオ" panose="020B0604030504040204" pitchFamily="50" charset="-128"/>
                <a:ea typeface="メイリオ" panose="020B0604030504040204" pitchFamily="50" charset="-128"/>
              </a:rPr>
              <a:t>8</a:t>
            </a:r>
            <a:r>
              <a:rPr lang="ja-JP" altLang="en-US" sz="1400" b="1" dirty="0">
                <a:solidFill>
                  <a:srgbClr val="575E75"/>
                </a:solidFill>
                <a:latin typeface="メイリオ" panose="020B0604030504040204" pitchFamily="50" charset="-128"/>
                <a:ea typeface="メイリオ" panose="020B0604030504040204" pitchFamily="50" charset="-128"/>
              </a:rPr>
              <a:t>回繰り返した後、向きを右に変える。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E0E536DB-AEAA-41AF-8632-37884FB385A9}"/>
              </a:ext>
            </a:extLst>
          </p:cNvPr>
          <p:cNvPicPr>
            <a:picLocks noChangeAspect="1"/>
          </p:cNvPicPr>
          <p:nvPr/>
        </p:nvPicPr>
        <p:blipFill>
          <a:blip r:embed="rId2"/>
          <a:stretch>
            <a:fillRect/>
          </a:stretch>
        </p:blipFill>
        <p:spPr>
          <a:xfrm>
            <a:off x="79050" y="1658158"/>
            <a:ext cx="9144000" cy="2608709"/>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B</a:t>
              </a:r>
            </a:p>
          </p:txBody>
        </p:sp>
      </p:grpSp>
      <p:sp>
        <p:nvSpPr>
          <p:cNvPr id="11" name="テキスト ボックス 10">
            <a:extLst>
              <a:ext uri="{FF2B5EF4-FFF2-40B4-BE49-F238E27FC236}">
                <a16:creationId xmlns:a16="http://schemas.microsoft.com/office/drawing/2014/main" id="{C47761AC-C1B1-4D37-9307-3EFB19DFD35B}"/>
              </a:ext>
            </a:extLst>
          </p:cNvPr>
          <p:cNvSpPr txBox="1"/>
          <p:nvPr/>
        </p:nvSpPr>
        <p:spPr>
          <a:xfrm>
            <a:off x="246815" y="4421700"/>
            <a:ext cx="3906255"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前、右、左にブロックがあるか確認する。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2" name="矢印: 右 11">
            <a:extLst>
              <a:ext uri="{FF2B5EF4-FFF2-40B4-BE49-F238E27FC236}">
                <a16:creationId xmlns:a16="http://schemas.microsoft.com/office/drawing/2014/main" id="{84A8743F-506B-4594-96A3-07BCFD649B05}"/>
              </a:ext>
            </a:extLst>
          </p:cNvPr>
          <p:cNvSpPr/>
          <p:nvPr/>
        </p:nvSpPr>
        <p:spPr>
          <a:xfrm>
            <a:off x="5244797" y="5206587"/>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13" name="グループ化 12">
            <a:extLst>
              <a:ext uri="{FF2B5EF4-FFF2-40B4-BE49-F238E27FC236}">
                <a16:creationId xmlns:a16="http://schemas.microsoft.com/office/drawing/2014/main" id="{17610672-A72D-4E8F-B37C-C35E87002B9E}"/>
              </a:ext>
            </a:extLst>
          </p:cNvPr>
          <p:cNvGrpSpPr/>
          <p:nvPr/>
        </p:nvGrpSpPr>
        <p:grpSpPr>
          <a:xfrm>
            <a:off x="3630201" y="4626595"/>
            <a:ext cx="1933695" cy="1080865"/>
            <a:chOff x="4229508" y="4751229"/>
            <a:chExt cx="1933695" cy="1080865"/>
          </a:xfrm>
        </p:grpSpPr>
        <p:sp>
          <p:nvSpPr>
            <p:cNvPr id="14" name="平行四辺形 13">
              <a:extLst>
                <a:ext uri="{FF2B5EF4-FFF2-40B4-BE49-F238E27FC236}">
                  <a16:creationId xmlns:a16="http://schemas.microsoft.com/office/drawing/2014/main" id="{0EFB0211-52D6-4340-A447-B048D2799A5F}"/>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5" name="図 14">
              <a:extLst>
                <a:ext uri="{FF2B5EF4-FFF2-40B4-BE49-F238E27FC236}">
                  <a16:creationId xmlns:a16="http://schemas.microsoft.com/office/drawing/2014/main" id="{0BA0E05B-88E0-4B24-8557-28CEE8ABBD76}"/>
                </a:ext>
              </a:extLst>
            </p:cNvPr>
            <p:cNvPicPr>
              <a:picLocks noChangeAspect="1"/>
            </p:cNvPicPr>
            <p:nvPr/>
          </p:nvPicPr>
          <p:blipFill>
            <a:blip r:embed="rId3">
              <a:duotone>
                <a:schemeClr val="accent1">
                  <a:shade val="45000"/>
                  <a:satMod val="135000"/>
                </a:schemeClr>
                <a:prstClr val="white"/>
              </a:duotone>
            </a:blip>
            <a:stretch>
              <a:fillRect/>
            </a:stretch>
          </p:blipFill>
          <p:spPr>
            <a:xfrm>
              <a:off x="4229508" y="5175704"/>
              <a:ext cx="457640" cy="527431"/>
            </a:xfrm>
            <a:prstGeom prst="rect">
              <a:avLst/>
            </a:prstGeom>
          </p:spPr>
        </p:pic>
        <p:sp>
          <p:nvSpPr>
            <p:cNvPr id="17" name="平行四辺形 16">
              <a:extLst>
                <a:ext uri="{FF2B5EF4-FFF2-40B4-BE49-F238E27FC236}">
                  <a16:creationId xmlns:a16="http://schemas.microsoft.com/office/drawing/2014/main" id="{C155860C-4A30-4BD3-A1FC-FA5CAB3AAAC4}"/>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8" name="平行四辺形 17">
              <a:extLst>
                <a:ext uri="{FF2B5EF4-FFF2-40B4-BE49-F238E27FC236}">
                  <a16:creationId xmlns:a16="http://schemas.microsoft.com/office/drawing/2014/main" id="{28E1EAEC-A2F5-483E-9124-41DCA0666515}"/>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9" name="平行四辺形 18">
              <a:extLst>
                <a:ext uri="{FF2B5EF4-FFF2-40B4-BE49-F238E27FC236}">
                  <a16:creationId xmlns:a16="http://schemas.microsoft.com/office/drawing/2014/main" id="{100645F1-15CC-4CDB-8D84-C8069434AC76}"/>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20" name="平行四辺形 19">
              <a:extLst>
                <a:ext uri="{FF2B5EF4-FFF2-40B4-BE49-F238E27FC236}">
                  <a16:creationId xmlns:a16="http://schemas.microsoft.com/office/drawing/2014/main" id="{BA4BE0CF-3777-4249-8C7F-BAF283C2FFC2}"/>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24" name="平行四辺形 23">
              <a:extLst>
                <a:ext uri="{FF2B5EF4-FFF2-40B4-BE49-F238E27FC236}">
                  <a16:creationId xmlns:a16="http://schemas.microsoft.com/office/drawing/2014/main" id="{7480AFC3-277D-4FC3-AA88-A17E9F5E83E2}"/>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25" name="図 24">
              <a:extLst>
                <a:ext uri="{FF2B5EF4-FFF2-40B4-BE49-F238E27FC236}">
                  <a16:creationId xmlns:a16="http://schemas.microsoft.com/office/drawing/2014/main" id="{52C45A12-A494-4F8A-8B70-B174705AB2E4}"/>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26" name="図 25">
              <a:extLst>
                <a:ext uri="{FF2B5EF4-FFF2-40B4-BE49-F238E27FC236}">
                  <a16:creationId xmlns:a16="http://schemas.microsoft.com/office/drawing/2014/main" id="{9FD3F337-8225-45BC-9379-9C4CB0E89DD4}"/>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27" name="図 26">
              <a:extLst>
                <a:ext uri="{FF2B5EF4-FFF2-40B4-BE49-F238E27FC236}">
                  <a16:creationId xmlns:a16="http://schemas.microsoft.com/office/drawing/2014/main" id="{D72E3AED-B877-41FE-9A13-4898D6C4436F}"/>
                </a:ext>
              </a:extLst>
            </p:cNvPr>
            <p:cNvPicPr>
              <a:picLocks noChangeAspect="1"/>
            </p:cNvPicPr>
            <p:nvPr/>
          </p:nvPicPr>
          <p:blipFill>
            <a:blip r:embed="rId4"/>
            <a:stretch>
              <a:fillRect/>
            </a:stretch>
          </p:blipFill>
          <p:spPr>
            <a:xfrm>
              <a:off x="4556266" y="5311674"/>
              <a:ext cx="287761" cy="513653"/>
            </a:xfrm>
            <a:prstGeom prst="rect">
              <a:avLst/>
            </a:prstGeom>
          </p:spPr>
        </p:pic>
      </p:grpSp>
      <p:sp>
        <p:nvSpPr>
          <p:cNvPr id="30" name="テキスト ボックス 29">
            <a:extLst>
              <a:ext uri="{FF2B5EF4-FFF2-40B4-BE49-F238E27FC236}">
                <a16:creationId xmlns:a16="http://schemas.microsoft.com/office/drawing/2014/main" id="{4C8EE4C9-8321-4121-BE28-2CF49F51CB6B}"/>
              </a:ext>
            </a:extLst>
          </p:cNvPr>
          <p:cNvSpPr txBox="1"/>
          <p:nvPr/>
        </p:nvSpPr>
        <p:spPr>
          <a:xfrm>
            <a:off x="412916" y="4676813"/>
            <a:ext cx="3610190" cy="1034899"/>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1-1</a:t>
            </a:r>
            <a:r>
              <a:rPr lang="ja-JP" altLang="en-US" sz="1400"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いずれかにブロックがある場合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・前、右、左をそれぞれ破壊する</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・全てを拾う</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F9B3741-2CCE-409B-A741-70177F0B2A73}"/>
              </a:ext>
            </a:extLst>
          </p:cNvPr>
          <p:cNvSpPr txBox="1"/>
          <p:nvPr/>
        </p:nvSpPr>
        <p:spPr>
          <a:xfrm>
            <a:off x="264883" y="5749284"/>
            <a:ext cx="3906255"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２．前に</a:t>
            </a:r>
            <a:r>
              <a:rPr kumimoji="1" lang="en-US" altLang="ja-JP" sz="1400" b="1" dirty="0">
                <a:solidFill>
                  <a:srgbClr val="575E75"/>
                </a:solidFill>
                <a:latin typeface="メイリオ" panose="020B0604030504040204" pitchFamily="50" charset="-128"/>
                <a:ea typeface="メイリオ" panose="020B0604030504040204" pitchFamily="50" charset="-128"/>
              </a:rPr>
              <a:t>1</a:t>
            </a:r>
            <a:r>
              <a:rPr kumimoji="1"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grpSp>
        <p:nvGrpSpPr>
          <p:cNvPr id="33" name="グループ化 32">
            <a:extLst>
              <a:ext uri="{FF2B5EF4-FFF2-40B4-BE49-F238E27FC236}">
                <a16:creationId xmlns:a16="http://schemas.microsoft.com/office/drawing/2014/main" id="{FF2A5F31-2CBA-4B4F-9F77-23847585596A}"/>
              </a:ext>
            </a:extLst>
          </p:cNvPr>
          <p:cNvGrpSpPr/>
          <p:nvPr/>
        </p:nvGrpSpPr>
        <p:grpSpPr>
          <a:xfrm>
            <a:off x="5599637" y="4639597"/>
            <a:ext cx="1675525" cy="1080865"/>
            <a:chOff x="4487678" y="4751229"/>
            <a:chExt cx="1675525" cy="1080865"/>
          </a:xfrm>
        </p:grpSpPr>
        <p:sp>
          <p:nvSpPr>
            <p:cNvPr id="34" name="平行四辺形 33">
              <a:extLst>
                <a:ext uri="{FF2B5EF4-FFF2-40B4-BE49-F238E27FC236}">
                  <a16:creationId xmlns:a16="http://schemas.microsoft.com/office/drawing/2014/main" id="{E83E9C2E-5D21-4F33-9C56-551EE2ABD60E}"/>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5" name="平行四辺形 34">
              <a:extLst>
                <a:ext uri="{FF2B5EF4-FFF2-40B4-BE49-F238E27FC236}">
                  <a16:creationId xmlns:a16="http://schemas.microsoft.com/office/drawing/2014/main" id="{47E96557-B984-4E8B-B8CE-B2CC1FA5F0C8}"/>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6" name="平行四辺形 35">
              <a:extLst>
                <a:ext uri="{FF2B5EF4-FFF2-40B4-BE49-F238E27FC236}">
                  <a16:creationId xmlns:a16="http://schemas.microsoft.com/office/drawing/2014/main" id="{C0E2D4F6-F514-4483-9733-886693B11287}"/>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7" name="平行四辺形 36">
              <a:extLst>
                <a:ext uri="{FF2B5EF4-FFF2-40B4-BE49-F238E27FC236}">
                  <a16:creationId xmlns:a16="http://schemas.microsoft.com/office/drawing/2014/main" id="{1690C0D3-BE89-48A2-BC07-165C1A9B7105}"/>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8" name="平行四辺形 37">
              <a:extLst>
                <a:ext uri="{FF2B5EF4-FFF2-40B4-BE49-F238E27FC236}">
                  <a16:creationId xmlns:a16="http://schemas.microsoft.com/office/drawing/2014/main" id="{A496085B-EA54-4FEA-ACDD-F6565BA31119}"/>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9" name="平行四辺形 38">
              <a:extLst>
                <a:ext uri="{FF2B5EF4-FFF2-40B4-BE49-F238E27FC236}">
                  <a16:creationId xmlns:a16="http://schemas.microsoft.com/office/drawing/2014/main" id="{C3EDE923-166C-486D-AFDC-5187EE31131B}"/>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40" name="図 39">
              <a:extLst>
                <a:ext uri="{FF2B5EF4-FFF2-40B4-BE49-F238E27FC236}">
                  <a16:creationId xmlns:a16="http://schemas.microsoft.com/office/drawing/2014/main" id="{00F2126F-2DC7-44A9-B4AE-F89CF0CF601D}"/>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41" name="図 40">
              <a:extLst>
                <a:ext uri="{FF2B5EF4-FFF2-40B4-BE49-F238E27FC236}">
                  <a16:creationId xmlns:a16="http://schemas.microsoft.com/office/drawing/2014/main" id="{7AF53FFC-7B43-40C9-B659-7A66C731E16E}"/>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42" name="図 41">
              <a:extLst>
                <a:ext uri="{FF2B5EF4-FFF2-40B4-BE49-F238E27FC236}">
                  <a16:creationId xmlns:a16="http://schemas.microsoft.com/office/drawing/2014/main" id="{89D86F6D-CDE9-4385-A300-F7076B82BAF4}"/>
                </a:ext>
              </a:extLst>
            </p:cNvPr>
            <p:cNvPicPr>
              <a:picLocks noChangeAspect="1"/>
            </p:cNvPicPr>
            <p:nvPr/>
          </p:nvPicPr>
          <p:blipFill>
            <a:blip r:embed="rId4"/>
            <a:stretch>
              <a:fillRect/>
            </a:stretch>
          </p:blipFill>
          <p:spPr>
            <a:xfrm>
              <a:off x="4556266" y="5311674"/>
              <a:ext cx="287761" cy="513653"/>
            </a:xfrm>
            <a:prstGeom prst="rect">
              <a:avLst/>
            </a:prstGeom>
          </p:spPr>
        </p:pic>
      </p:grpSp>
      <p:grpSp>
        <p:nvGrpSpPr>
          <p:cNvPr id="43" name="グループ化 42">
            <a:extLst>
              <a:ext uri="{FF2B5EF4-FFF2-40B4-BE49-F238E27FC236}">
                <a16:creationId xmlns:a16="http://schemas.microsoft.com/office/drawing/2014/main" id="{CE0DFC3A-7646-4416-9974-2C61BDE213F7}"/>
              </a:ext>
            </a:extLst>
          </p:cNvPr>
          <p:cNvGrpSpPr/>
          <p:nvPr/>
        </p:nvGrpSpPr>
        <p:grpSpPr>
          <a:xfrm>
            <a:off x="7254858" y="4667468"/>
            <a:ext cx="1675525" cy="1080865"/>
            <a:chOff x="4487678" y="4751229"/>
            <a:chExt cx="1675525" cy="1080865"/>
          </a:xfrm>
        </p:grpSpPr>
        <p:sp>
          <p:nvSpPr>
            <p:cNvPr id="44" name="平行四辺形 43">
              <a:extLst>
                <a:ext uri="{FF2B5EF4-FFF2-40B4-BE49-F238E27FC236}">
                  <a16:creationId xmlns:a16="http://schemas.microsoft.com/office/drawing/2014/main" id="{67AB6614-3564-4738-A8EC-FF0ECB7834DE}"/>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5" name="平行四辺形 44">
              <a:extLst>
                <a:ext uri="{FF2B5EF4-FFF2-40B4-BE49-F238E27FC236}">
                  <a16:creationId xmlns:a16="http://schemas.microsoft.com/office/drawing/2014/main" id="{0868A645-3DC3-44AF-ABA9-8B3C896FFE99}"/>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6" name="平行四辺形 45">
              <a:extLst>
                <a:ext uri="{FF2B5EF4-FFF2-40B4-BE49-F238E27FC236}">
                  <a16:creationId xmlns:a16="http://schemas.microsoft.com/office/drawing/2014/main" id="{B793591D-FF52-49E2-9622-C741CAF433C7}"/>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7" name="平行四辺形 46">
              <a:extLst>
                <a:ext uri="{FF2B5EF4-FFF2-40B4-BE49-F238E27FC236}">
                  <a16:creationId xmlns:a16="http://schemas.microsoft.com/office/drawing/2014/main" id="{03A347FC-526E-4431-BD50-C4DA5D617AE1}"/>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8" name="平行四辺形 47">
              <a:extLst>
                <a:ext uri="{FF2B5EF4-FFF2-40B4-BE49-F238E27FC236}">
                  <a16:creationId xmlns:a16="http://schemas.microsoft.com/office/drawing/2014/main" id="{4542A240-60CA-4BF6-B1AF-1DE409E4F198}"/>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9" name="平行四辺形 48">
              <a:extLst>
                <a:ext uri="{FF2B5EF4-FFF2-40B4-BE49-F238E27FC236}">
                  <a16:creationId xmlns:a16="http://schemas.microsoft.com/office/drawing/2014/main" id="{037F2769-AAAB-4DBA-A530-1540C9242471}"/>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50" name="図 49">
              <a:extLst>
                <a:ext uri="{FF2B5EF4-FFF2-40B4-BE49-F238E27FC236}">
                  <a16:creationId xmlns:a16="http://schemas.microsoft.com/office/drawing/2014/main" id="{DCA6F792-AF93-4590-A50E-84F4D0D6C2AC}"/>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51" name="図 50">
              <a:extLst>
                <a:ext uri="{FF2B5EF4-FFF2-40B4-BE49-F238E27FC236}">
                  <a16:creationId xmlns:a16="http://schemas.microsoft.com/office/drawing/2014/main" id="{4CCA4151-7605-4A2E-B1A2-90F5F9FAE311}"/>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52" name="図 51">
              <a:extLst>
                <a:ext uri="{FF2B5EF4-FFF2-40B4-BE49-F238E27FC236}">
                  <a16:creationId xmlns:a16="http://schemas.microsoft.com/office/drawing/2014/main" id="{480AE100-54BD-45F9-ADEF-A119C01A507F}"/>
                </a:ext>
              </a:extLst>
            </p:cNvPr>
            <p:cNvPicPr>
              <a:picLocks noChangeAspect="1"/>
            </p:cNvPicPr>
            <p:nvPr/>
          </p:nvPicPr>
          <p:blipFill>
            <a:blip r:embed="rId4"/>
            <a:stretch>
              <a:fillRect/>
            </a:stretch>
          </p:blipFill>
          <p:spPr>
            <a:xfrm>
              <a:off x="4768168" y="5163310"/>
              <a:ext cx="287761" cy="513653"/>
            </a:xfrm>
            <a:prstGeom prst="rect">
              <a:avLst/>
            </a:prstGeom>
          </p:spPr>
        </p:pic>
      </p:grpSp>
      <p:sp>
        <p:nvSpPr>
          <p:cNvPr id="53" name="矢印: 右 52">
            <a:extLst>
              <a:ext uri="{FF2B5EF4-FFF2-40B4-BE49-F238E27FC236}">
                <a16:creationId xmlns:a16="http://schemas.microsoft.com/office/drawing/2014/main" id="{F6582EF3-597B-4F3F-846A-BAA4A2E83E65}"/>
              </a:ext>
            </a:extLst>
          </p:cNvPr>
          <p:cNvSpPr/>
          <p:nvPr/>
        </p:nvSpPr>
        <p:spPr>
          <a:xfrm>
            <a:off x="6901151" y="5257583"/>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4" name="テキスト ボックス 53">
            <a:extLst>
              <a:ext uri="{FF2B5EF4-FFF2-40B4-BE49-F238E27FC236}">
                <a16:creationId xmlns:a16="http://schemas.microsoft.com/office/drawing/2014/main" id="{55697BB5-C27D-4BEC-8B6B-2E4847AAD027}"/>
              </a:ext>
            </a:extLst>
          </p:cNvPr>
          <p:cNvSpPr txBox="1"/>
          <p:nvPr/>
        </p:nvSpPr>
        <p:spPr>
          <a:xfrm>
            <a:off x="496150" y="431237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55" name="テキスト ボックス 54">
            <a:extLst>
              <a:ext uri="{FF2B5EF4-FFF2-40B4-BE49-F238E27FC236}">
                <a16:creationId xmlns:a16="http://schemas.microsoft.com/office/drawing/2014/main" id="{014030BD-EFB0-4944-A03C-68B8CC7BD322}"/>
              </a:ext>
            </a:extLst>
          </p:cNvPr>
          <p:cNvSpPr txBox="1"/>
          <p:nvPr/>
        </p:nvSpPr>
        <p:spPr>
          <a:xfrm>
            <a:off x="847761" y="431237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56" name="テキスト ボックス 55">
            <a:extLst>
              <a:ext uri="{FF2B5EF4-FFF2-40B4-BE49-F238E27FC236}">
                <a16:creationId xmlns:a16="http://schemas.microsoft.com/office/drawing/2014/main" id="{E200FEA6-4D27-4173-8095-3FBE71E3D0B9}"/>
              </a:ext>
            </a:extLst>
          </p:cNvPr>
          <p:cNvSpPr txBox="1"/>
          <p:nvPr/>
        </p:nvSpPr>
        <p:spPr>
          <a:xfrm>
            <a:off x="1146620" y="4312378"/>
            <a:ext cx="5669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57" name="テキスト ボックス 56">
            <a:extLst>
              <a:ext uri="{FF2B5EF4-FFF2-40B4-BE49-F238E27FC236}">
                <a16:creationId xmlns:a16="http://schemas.microsoft.com/office/drawing/2014/main" id="{8F88DB0C-F9F2-4B35-8756-79ED68EE6A46}"/>
              </a:ext>
            </a:extLst>
          </p:cNvPr>
          <p:cNvSpPr txBox="1"/>
          <p:nvPr/>
        </p:nvSpPr>
        <p:spPr>
          <a:xfrm>
            <a:off x="2960766" y="4312378"/>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p>
        </p:txBody>
      </p:sp>
      <p:sp>
        <p:nvSpPr>
          <p:cNvPr id="58" name="テキスト ボックス 57">
            <a:extLst>
              <a:ext uri="{FF2B5EF4-FFF2-40B4-BE49-F238E27FC236}">
                <a16:creationId xmlns:a16="http://schemas.microsoft.com/office/drawing/2014/main" id="{AE93E2A1-C4F2-4CF0-B053-0B4AA6C8F8D2}"/>
              </a:ext>
            </a:extLst>
          </p:cNvPr>
          <p:cNvSpPr txBox="1"/>
          <p:nvPr/>
        </p:nvSpPr>
        <p:spPr>
          <a:xfrm>
            <a:off x="2959473" y="4641956"/>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59" name="テキスト ボックス 58">
            <a:extLst>
              <a:ext uri="{FF2B5EF4-FFF2-40B4-BE49-F238E27FC236}">
                <a16:creationId xmlns:a16="http://schemas.microsoft.com/office/drawing/2014/main" id="{90FC0DE0-E9A6-46D1-950F-5B6B6F014762}"/>
              </a:ext>
            </a:extLst>
          </p:cNvPr>
          <p:cNvSpPr txBox="1"/>
          <p:nvPr/>
        </p:nvSpPr>
        <p:spPr>
          <a:xfrm>
            <a:off x="901631" y="4980034"/>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60" name="テキスト ボックス 59">
            <a:extLst>
              <a:ext uri="{FF2B5EF4-FFF2-40B4-BE49-F238E27FC236}">
                <a16:creationId xmlns:a16="http://schemas.microsoft.com/office/drawing/2014/main" id="{E6B98C83-1B5E-471B-AAEC-96DCAC71175C}"/>
              </a:ext>
            </a:extLst>
          </p:cNvPr>
          <p:cNvSpPr txBox="1"/>
          <p:nvPr/>
        </p:nvSpPr>
        <p:spPr>
          <a:xfrm>
            <a:off x="1253242" y="4980034"/>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61" name="テキスト ボックス 60">
            <a:extLst>
              <a:ext uri="{FF2B5EF4-FFF2-40B4-BE49-F238E27FC236}">
                <a16:creationId xmlns:a16="http://schemas.microsoft.com/office/drawing/2014/main" id="{8497A43E-737E-4209-9E3A-536E8C409893}"/>
              </a:ext>
            </a:extLst>
          </p:cNvPr>
          <p:cNvSpPr txBox="1"/>
          <p:nvPr/>
        </p:nvSpPr>
        <p:spPr>
          <a:xfrm>
            <a:off x="1552101" y="4980034"/>
            <a:ext cx="5669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62" name="テキスト ボックス 61">
            <a:extLst>
              <a:ext uri="{FF2B5EF4-FFF2-40B4-BE49-F238E27FC236}">
                <a16:creationId xmlns:a16="http://schemas.microsoft.com/office/drawing/2014/main" id="{7A4BB872-02A1-4B7C-9494-9490988B6676}"/>
              </a:ext>
            </a:extLst>
          </p:cNvPr>
          <p:cNvSpPr txBox="1"/>
          <p:nvPr/>
        </p:nvSpPr>
        <p:spPr>
          <a:xfrm>
            <a:off x="2670493" y="4980034"/>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はかい</a:t>
            </a:r>
          </a:p>
        </p:txBody>
      </p:sp>
      <p:sp>
        <p:nvSpPr>
          <p:cNvPr id="63" name="テキスト ボックス 62">
            <a:extLst>
              <a:ext uri="{FF2B5EF4-FFF2-40B4-BE49-F238E27FC236}">
                <a16:creationId xmlns:a16="http://schemas.microsoft.com/office/drawing/2014/main" id="{0993FF9E-70FC-4A6B-8B90-4D7781FA831E}"/>
              </a:ext>
            </a:extLst>
          </p:cNvPr>
          <p:cNvSpPr txBox="1"/>
          <p:nvPr/>
        </p:nvSpPr>
        <p:spPr>
          <a:xfrm>
            <a:off x="888185" y="52941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すべ</a:t>
            </a:r>
          </a:p>
        </p:txBody>
      </p:sp>
      <p:sp>
        <p:nvSpPr>
          <p:cNvPr id="64" name="テキスト ボックス 63">
            <a:extLst>
              <a:ext uri="{FF2B5EF4-FFF2-40B4-BE49-F238E27FC236}">
                <a16:creationId xmlns:a16="http://schemas.microsoft.com/office/drawing/2014/main" id="{EEA0A5E3-230D-472A-A48D-E8C527660C04}"/>
              </a:ext>
            </a:extLst>
          </p:cNvPr>
          <p:cNvSpPr txBox="1"/>
          <p:nvPr/>
        </p:nvSpPr>
        <p:spPr>
          <a:xfrm>
            <a:off x="1425259" y="52941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ひろ</a:t>
            </a:r>
          </a:p>
        </p:txBody>
      </p:sp>
      <p:sp>
        <p:nvSpPr>
          <p:cNvPr id="65" name="テキスト ボックス 64">
            <a:extLst>
              <a:ext uri="{FF2B5EF4-FFF2-40B4-BE49-F238E27FC236}">
                <a16:creationId xmlns:a16="http://schemas.microsoft.com/office/drawing/2014/main" id="{5509F4E1-4325-4BBD-A48F-0B6A2F96D565}"/>
              </a:ext>
            </a:extLst>
          </p:cNvPr>
          <p:cNvSpPr txBox="1"/>
          <p:nvPr/>
        </p:nvSpPr>
        <p:spPr>
          <a:xfrm>
            <a:off x="574965" y="563439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66" name="テキスト ボックス 65">
            <a:extLst>
              <a:ext uri="{FF2B5EF4-FFF2-40B4-BE49-F238E27FC236}">
                <a16:creationId xmlns:a16="http://schemas.microsoft.com/office/drawing/2014/main" id="{419161B4-F69E-49C5-AA09-EB9A74980D04}"/>
              </a:ext>
            </a:extLst>
          </p:cNvPr>
          <p:cNvSpPr txBox="1"/>
          <p:nvPr/>
        </p:nvSpPr>
        <p:spPr>
          <a:xfrm>
            <a:off x="1703477" y="5635071"/>
            <a:ext cx="7629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67" name="正方形/長方形 66">
            <a:extLst>
              <a:ext uri="{FF2B5EF4-FFF2-40B4-BE49-F238E27FC236}">
                <a16:creationId xmlns:a16="http://schemas.microsoft.com/office/drawing/2014/main" id="{2C4A915E-90E9-4329-BCEB-B1889C8CF1C6}"/>
              </a:ext>
            </a:extLst>
          </p:cNvPr>
          <p:cNvSpPr/>
          <p:nvPr/>
        </p:nvSpPr>
        <p:spPr>
          <a:xfrm>
            <a:off x="287492" y="4324293"/>
            <a:ext cx="8768588" cy="1797420"/>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 name="正方形/長方形 67">
            <a:extLst>
              <a:ext uri="{FF2B5EF4-FFF2-40B4-BE49-F238E27FC236}">
                <a16:creationId xmlns:a16="http://schemas.microsoft.com/office/drawing/2014/main" id="{BDFA56A2-AEBA-4B8C-A178-A76C142CCDAB}"/>
              </a:ext>
            </a:extLst>
          </p:cNvPr>
          <p:cNvSpPr/>
          <p:nvPr/>
        </p:nvSpPr>
        <p:spPr>
          <a:xfrm>
            <a:off x="652701" y="6305535"/>
            <a:ext cx="574165" cy="219265"/>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71009291-27BE-45FC-B821-1821C63117D6}"/>
              </a:ext>
            </a:extLst>
          </p:cNvPr>
          <p:cNvSpPr txBox="1"/>
          <p:nvPr/>
        </p:nvSpPr>
        <p:spPr>
          <a:xfrm>
            <a:off x="2493519" y="61742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71" name="テキスト ボックス 70">
            <a:extLst>
              <a:ext uri="{FF2B5EF4-FFF2-40B4-BE49-F238E27FC236}">
                <a16:creationId xmlns:a16="http://schemas.microsoft.com/office/drawing/2014/main" id="{7C493940-8736-4F37-9423-6F38220D264A}"/>
              </a:ext>
            </a:extLst>
          </p:cNvPr>
          <p:cNvSpPr txBox="1"/>
          <p:nvPr/>
        </p:nvSpPr>
        <p:spPr>
          <a:xfrm>
            <a:off x="1903395" y="6174248"/>
            <a:ext cx="63521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く</a:t>
            </a:r>
          </a:p>
        </p:txBody>
      </p:sp>
      <p:sp>
        <p:nvSpPr>
          <p:cNvPr id="72" name="テキスト ボックス 71">
            <a:extLst>
              <a:ext uri="{FF2B5EF4-FFF2-40B4-BE49-F238E27FC236}">
                <a16:creationId xmlns:a16="http://schemas.microsoft.com/office/drawing/2014/main" id="{F663F693-67EA-41CB-8CE2-DC127ED82179}"/>
              </a:ext>
            </a:extLst>
          </p:cNvPr>
          <p:cNvSpPr txBox="1"/>
          <p:nvPr/>
        </p:nvSpPr>
        <p:spPr>
          <a:xfrm>
            <a:off x="3007200" y="61742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あと</a:t>
            </a:r>
          </a:p>
        </p:txBody>
      </p:sp>
      <p:sp>
        <p:nvSpPr>
          <p:cNvPr id="73" name="テキスト ボックス 72">
            <a:extLst>
              <a:ext uri="{FF2B5EF4-FFF2-40B4-BE49-F238E27FC236}">
                <a16:creationId xmlns:a16="http://schemas.microsoft.com/office/drawing/2014/main" id="{589D6CA9-57BA-4C98-99E1-78B2B83A0166}"/>
              </a:ext>
            </a:extLst>
          </p:cNvPr>
          <p:cNvSpPr txBox="1"/>
          <p:nvPr/>
        </p:nvSpPr>
        <p:spPr>
          <a:xfrm>
            <a:off x="1295484" y="6174248"/>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74" name="テキスト ボックス 73">
            <a:extLst>
              <a:ext uri="{FF2B5EF4-FFF2-40B4-BE49-F238E27FC236}">
                <a16:creationId xmlns:a16="http://schemas.microsoft.com/office/drawing/2014/main" id="{85512726-7BF6-49A8-870E-676018483534}"/>
              </a:ext>
            </a:extLst>
          </p:cNvPr>
          <p:cNvSpPr txBox="1"/>
          <p:nvPr/>
        </p:nvSpPr>
        <p:spPr>
          <a:xfrm>
            <a:off x="3910431" y="61742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75" name="テキスト ボックス 74">
            <a:extLst>
              <a:ext uri="{FF2B5EF4-FFF2-40B4-BE49-F238E27FC236}">
                <a16:creationId xmlns:a16="http://schemas.microsoft.com/office/drawing/2014/main" id="{B4ADCB19-6F83-499B-8C2F-BCF2DE9472F8}"/>
              </a:ext>
            </a:extLst>
          </p:cNvPr>
          <p:cNvSpPr txBox="1"/>
          <p:nvPr/>
        </p:nvSpPr>
        <p:spPr>
          <a:xfrm>
            <a:off x="3467088" y="6174248"/>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p>
        </p:txBody>
      </p:sp>
      <p:sp>
        <p:nvSpPr>
          <p:cNvPr id="76" name="テキスト ボックス 75">
            <a:extLst>
              <a:ext uri="{FF2B5EF4-FFF2-40B4-BE49-F238E27FC236}">
                <a16:creationId xmlns:a16="http://schemas.microsoft.com/office/drawing/2014/main" id="{4A5C0F8A-DF16-439C-886C-F7480BB529D8}"/>
              </a:ext>
            </a:extLst>
          </p:cNvPr>
          <p:cNvSpPr txBox="1"/>
          <p:nvPr/>
        </p:nvSpPr>
        <p:spPr>
          <a:xfrm>
            <a:off x="4370319" y="6174248"/>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p>
        </p:txBody>
      </p:sp>
      <p:sp>
        <p:nvSpPr>
          <p:cNvPr id="77" name="テキスト ボックス 76">
            <a:extLst>
              <a:ext uri="{FF2B5EF4-FFF2-40B4-BE49-F238E27FC236}">
                <a16:creationId xmlns:a16="http://schemas.microsoft.com/office/drawing/2014/main" id="{91479CEC-6F01-4C6F-BDF8-A5A957F9D50F}"/>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78" name="テキスト ボックス 77">
            <a:extLst>
              <a:ext uri="{FF2B5EF4-FFF2-40B4-BE49-F238E27FC236}">
                <a16:creationId xmlns:a16="http://schemas.microsoft.com/office/drawing/2014/main" id="{FB39574B-874E-4BC9-8238-712F1067A1D0}"/>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79" name="テキスト ボックス 78">
            <a:extLst>
              <a:ext uri="{FF2B5EF4-FFF2-40B4-BE49-F238E27FC236}">
                <a16:creationId xmlns:a16="http://schemas.microsoft.com/office/drawing/2014/main" id="{C095235C-9E34-4F8A-A36D-324CF692A41A}"/>
              </a:ext>
            </a:extLst>
          </p:cNvPr>
          <p:cNvSpPr txBox="1"/>
          <p:nvPr/>
        </p:nvSpPr>
        <p:spPr>
          <a:xfrm>
            <a:off x="621999" y="1620810"/>
            <a:ext cx="407019" cy="184666"/>
          </a:xfrm>
          <a:prstGeom prst="rect">
            <a:avLst/>
          </a:prstGeom>
          <a:noFill/>
        </p:spPr>
        <p:txBody>
          <a:bodyPr wrap="square" rtlCol="0">
            <a:spAutoFit/>
          </a:bodyPr>
          <a:lstStyle/>
          <a:p>
            <a:pPr algn="ctr"/>
            <a:r>
              <a:rPr kumimoji="1" lang="ja-JP" altLang="en-US" sz="600">
                <a:solidFill>
                  <a:schemeClr val="bg1"/>
                </a:solidFill>
              </a:rPr>
              <a:t>かい</a:t>
            </a:r>
          </a:p>
        </p:txBody>
      </p:sp>
      <p:sp>
        <p:nvSpPr>
          <p:cNvPr id="80" name="テキスト ボックス 79">
            <a:extLst>
              <a:ext uri="{FF2B5EF4-FFF2-40B4-BE49-F238E27FC236}">
                <a16:creationId xmlns:a16="http://schemas.microsoft.com/office/drawing/2014/main" id="{E52EB89E-89B2-4774-B142-70416E0D7C82}"/>
              </a:ext>
            </a:extLst>
          </p:cNvPr>
          <p:cNvSpPr txBox="1"/>
          <p:nvPr/>
        </p:nvSpPr>
        <p:spPr>
          <a:xfrm>
            <a:off x="1886239" y="1938805"/>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81" name="テキスト ボックス 80">
            <a:extLst>
              <a:ext uri="{FF2B5EF4-FFF2-40B4-BE49-F238E27FC236}">
                <a16:creationId xmlns:a16="http://schemas.microsoft.com/office/drawing/2014/main" id="{2A6F3D22-6020-4DE2-99AE-3A788AA6C28E}"/>
              </a:ext>
            </a:extLst>
          </p:cNvPr>
          <p:cNvSpPr txBox="1"/>
          <p:nvPr/>
        </p:nvSpPr>
        <p:spPr>
          <a:xfrm>
            <a:off x="2244769" y="1934420"/>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82" name="テキスト ボックス 81">
            <a:extLst>
              <a:ext uri="{FF2B5EF4-FFF2-40B4-BE49-F238E27FC236}">
                <a16:creationId xmlns:a16="http://schemas.microsoft.com/office/drawing/2014/main" id="{9F25A3C1-FB26-42C3-B76C-A7673BFB1AB3}"/>
              </a:ext>
            </a:extLst>
          </p:cNvPr>
          <p:cNvSpPr txBox="1"/>
          <p:nvPr/>
        </p:nvSpPr>
        <p:spPr>
          <a:xfrm>
            <a:off x="4785014" y="1938805"/>
            <a:ext cx="498433"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83" name="テキスト ボックス 82">
            <a:extLst>
              <a:ext uri="{FF2B5EF4-FFF2-40B4-BE49-F238E27FC236}">
                <a16:creationId xmlns:a16="http://schemas.microsoft.com/office/drawing/2014/main" id="{6203DE58-3C21-4371-80FB-C724F49504DB}"/>
              </a:ext>
            </a:extLst>
          </p:cNvPr>
          <p:cNvSpPr txBox="1"/>
          <p:nvPr/>
        </p:nvSpPr>
        <p:spPr>
          <a:xfrm>
            <a:off x="5193394" y="1934420"/>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84" name="テキスト ボックス 83">
            <a:extLst>
              <a:ext uri="{FF2B5EF4-FFF2-40B4-BE49-F238E27FC236}">
                <a16:creationId xmlns:a16="http://schemas.microsoft.com/office/drawing/2014/main" id="{C76E5FF9-3F59-437D-BAB9-62B883D2C95C}"/>
              </a:ext>
            </a:extLst>
          </p:cNvPr>
          <p:cNvSpPr txBox="1"/>
          <p:nvPr/>
        </p:nvSpPr>
        <p:spPr>
          <a:xfrm>
            <a:off x="7739058" y="1938805"/>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85" name="テキスト ボックス 84">
            <a:extLst>
              <a:ext uri="{FF2B5EF4-FFF2-40B4-BE49-F238E27FC236}">
                <a16:creationId xmlns:a16="http://schemas.microsoft.com/office/drawing/2014/main" id="{2E5CEA43-E20C-4231-8054-D949F89488D5}"/>
              </a:ext>
            </a:extLst>
          </p:cNvPr>
          <p:cNvSpPr txBox="1"/>
          <p:nvPr/>
        </p:nvSpPr>
        <p:spPr>
          <a:xfrm>
            <a:off x="8097588" y="1934420"/>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86" name="テキスト ボックス 85">
            <a:extLst>
              <a:ext uri="{FF2B5EF4-FFF2-40B4-BE49-F238E27FC236}">
                <a16:creationId xmlns:a16="http://schemas.microsoft.com/office/drawing/2014/main" id="{0502AD16-08AD-461D-8BB0-0D671BE8238C}"/>
              </a:ext>
            </a:extLst>
          </p:cNvPr>
          <p:cNvSpPr txBox="1"/>
          <p:nvPr/>
        </p:nvSpPr>
        <p:spPr>
          <a:xfrm>
            <a:off x="708180" y="2233658"/>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87" name="テキスト ボックス 86">
            <a:extLst>
              <a:ext uri="{FF2B5EF4-FFF2-40B4-BE49-F238E27FC236}">
                <a16:creationId xmlns:a16="http://schemas.microsoft.com/office/drawing/2014/main" id="{8ABC2117-04BC-4B02-9720-43EA1813EF0E}"/>
              </a:ext>
            </a:extLst>
          </p:cNvPr>
          <p:cNvSpPr txBox="1"/>
          <p:nvPr/>
        </p:nvSpPr>
        <p:spPr>
          <a:xfrm>
            <a:off x="669785" y="2500641"/>
            <a:ext cx="498433"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88" name="テキスト ボックス 87">
            <a:extLst>
              <a:ext uri="{FF2B5EF4-FFF2-40B4-BE49-F238E27FC236}">
                <a16:creationId xmlns:a16="http://schemas.microsoft.com/office/drawing/2014/main" id="{16D53770-18F4-4F80-BD05-901902292FB2}"/>
              </a:ext>
            </a:extLst>
          </p:cNvPr>
          <p:cNvSpPr txBox="1"/>
          <p:nvPr/>
        </p:nvSpPr>
        <p:spPr>
          <a:xfrm>
            <a:off x="708179" y="2767624"/>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89" name="テキスト ボックス 88">
            <a:extLst>
              <a:ext uri="{FF2B5EF4-FFF2-40B4-BE49-F238E27FC236}">
                <a16:creationId xmlns:a16="http://schemas.microsoft.com/office/drawing/2014/main" id="{583E3C9D-AF77-4DB8-9341-4F886CD0CF81}"/>
              </a:ext>
            </a:extLst>
          </p:cNvPr>
          <p:cNvSpPr txBox="1"/>
          <p:nvPr/>
        </p:nvSpPr>
        <p:spPr>
          <a:xfrm>
            <a:off x="670991" y="3039815"/>
            <a:ext cx="407019" cy="184666"/>
          </a:xfrm>
          <a:prstGeom prst="rect">
            <a:avLst/>
          </a:prstGeom>
          <a:noFill/>
        </p:spPr>
        <p:txBody>
          <a:bodyPr wrap="square" rtlCol="0">
            <a:spAutoFit/>
          </a:bodyPr>
          <a:lstStyle/>
          <a:p>
            <a:pPr algn="ctr"/>
            <a:r>
              <a:rPr kumimoji="1" lang="ja-JP" altLang="en-US" sz="600" dirty="0">
                <a:solidFill>
                  <a:schemeClr val="bg1"/>
                </a:solidFill>
              </a:rPr>
              <a:t>すべ</a:t>
            </a:r>
          </a:p>
        </p:txBody>
      </p:sp>
      <p:sp>
        <p:nvSpPr>
          <p:cNvPr id="90" name="テキスト ボックス 89">
            <a:extLst>
              <a:ext uri="{FF2B5EF4-FFF2-40B4-BE49-F238E27FC236}">
                <a16:creationId xmlns:a16="http://schemas.microsoft.com/office/drawing/2014/main" id="{6D8CB209-1BD8-4C10-BDAC-F375CD4DD354}"/>
              </a:ext>
            </a:extLst>
          </p:cNvPr>
          <p:cNvSpPr txBox="1"/>
          <p:nvPr/>
        </p:nvSpPr>
        <p:spPr>
          <a:xfrm>
            <a:off x="612580" y="3472753"/>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91" name="テキスト ボックス 90">
            <a:extLst>
              <a:ext uri="{FF2B5EF4-FFF2-40B4-BE49-F238E27FC236}">
                <a16:creationId xmlns:a16="http://schemas.microsoft.com/office/drawing/2014/main" id="{381138EF-07F9-4B21-AC45-56961EA25F34}"/>
              </a:ext>
            </a:extLst>
          </p:cNvPr>
          <p:cNvSpPr txBox="1"/>
          <p:nvPr/>
        </p:nvSpPr>
        <p:spPr>
          <a:xfrm>
            <a:off x="438936" y="3916288"/>
            <a:ext cx="407019" cy="184666"/>
          </a:xfrm>
          <a:prstGeom prst="rect">
            <a:avLst/>
          </a:prstGeom>
          <a:noFill/>
        </p:spPr>
        <p:txBody>
          <a:bodyPr wrap="square" rtlCol="0">
            <a:spAutoFit/>
          </a:bodyPr>
          <a:lstStyle/>
          <a:p>
            <a:pPr algn="ctr"/>
            <a:r>
              <a:rPr kumimoji="1" lang="ja-JP" altLang="en-US" sz="600" dirty="0">
                <a:solidFill>
                  <a:schemeClr val="bg1"/>
                </a:solidFill>
              </a:rPr>
              <a:t>む</a:t>
            </a:r>
          </a:p>
        </p:txBody>
      </p:sp>
      <p:sp>
        <p:nvSpPr>
          <p:cNvPr id="92" name="テキスト ボックス 91">
            <a:extLst>
              <a:ext uri="{FF2B5EF4-FFF2-40B4-BE49-F238E27FC236}">
                <a16:creationId xmlns:a16="http://schemas.microsoft.com/office/drawing/2014/main" id="{09121DEF-6CFE-4F21-914B-8F890CFE22C1}"/>
              </a:ext>
            </a:extLst>
          </p:cNvPr>
          <p:cNvSpPr txBox="1"/>
          <p:nvPr/>
        </p:nvSpPr>
        <p:spPr>
          <a:xfrm>
            <a:off x="758708" y="3919594"/>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93" name="テキスト ボックス 92">
            <a:extLst>
              <a:ext uri="{FF2B5EF4-FFF2-40B4-BE49-F238E27FC236}">
                <a16:creationId xmlns:a16="http://schemas.microsoft.com/office/drawing/2014/main" id="{3EFCC298-C227-4F79-B359-FD2615F0D81F}"/>
              </a:ext>
            </a:extLst>
          </p:cNvPr>
          <p:cNvSpPr txBox="1"/>
          <p:nvPr/>
        </p:nvSpPr>
        <p:spPr>
          <a:xfrm>
            <a:off x="1116862" y="3909329"/>
            <a:ext cx="407019" cy="184666"/>
          </a:xfrm>
          <a:prstGeom prst="rect">
            <a:avLst/>
          </a:prstGeom>
          <a:noFill/>
        </p:spPr>
        <p:txBody>
          <a:bodyPr wrap="square" rtlCol="0">
            <a:spAutoFit/>
          </a:bodyPr>
          <a:lstStyle/>
          <a:p>
            <a:pPr algn="ctr"/>
            <a:r>
              <a:rPr kumimoji="1" lang="ja-JP" altLang="en-US" sz="600" dirty="0">
                <a:solidFill>
                  <a:schemeClr val="bg1"/>
                </a:solidFill>
              </a:rPr>
              <a:t>か</a:t>
            </a:r>
          </a:p>
        </p:txBody>
      </p:sp>
      <p:sp>
        <p:nvSpPr>
          <p:cNvPr id="94" name="テキスト ボックス 93">
            <a:extLst>
              <a:ext uri="{FF2B5EF4-FFF2-40B4-BE49-F238E27FC236}">
                <a16:creationId xmlns:a16="http://schemas.microsoft.com/office/drawing/2014/main" id="{D37CB9F6-7763-4F0A-9FD5-B64196C0E194}"/>
              </a:ext>
            </a:extLst>
          </p:cNvPr>
          <p:cNvSpPr txBox="1"/>
          <p:nvPr/>
        </p:nvSpPr>
        <p:spPr>
          <a:xfrm>
            <a:off x="1112593" y="2233658"/>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95" name="テキスト ボックス 94">
            <a:extLst>
              <a:ext uri="{FF2B5EF4-FFF2-40B4-BE49-F238E27FC236}">
                <a16:creationId xmlns:a16="http://schemas.microsoft.com/office/drawing/2014/main" id="{841418D8-F3C1-498E-AADD-65640E442C87}"/>
              </a:ext>
            </a:extLst>
          </p:cNvPr>
          <p:cNvSpPr txBox="1"/>
          <p:nvPr/>
        </p:nvSpPr>
        <p:spPr>
          <a:xfrm>
            <a:off x="1119520" y="2497052"/>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96" name="テキスト ボックス 95">
            <a:extLst>
              <a:ext uri="{FF2B5EF4-FFF2-40B4-BE49-F238E27FC236}">
                <a16:creationId xmlns:a16="http://schemas.microsoft.com/office/drawing/2014/main" id="{7C0DBECD-CF59-4C72-A046-9F121266E40F}"/>
              </a:ext>
            </a:extLst>
          </p:cNvPr>
          <p:cNvSpPr txBox="1"/>
          <p:nvPr/>
        </p:nvSpPr>
        <p:spPr>
          <a:xfrm>
            <a:off x="1129847" y="2760697"/>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97" name="テキスト ボックス 96">
            <a:extLst>
              <a:ext uri="{FF2B5EF4-FFF2-40B4-BE49-F238E27FC236}">
                <a16:creationId xmlns:a16="http://schemas.microsoft.com/office/drawing/2014/main" id="{F6AEEC5B-97BA-40C0-9A91-D4A5E1162011}"/>
              </a:ext>
            </a:extLst>
          </p:cNvPr>
          <p:cNvSpPr txBox="1"/>
          <p:nvPr/>
        </p:nvSpPr>
        <p:spPr>
          <a:xfrm>
            <a:off x="1544256" y="3472753"/>
            <a:ext cx="494051" cy="184666"/>
          </a:xfrm>
          <a:prstGeom prst="rect">
            <a:avLst/>
          </a:prstGeom>
          <a:noFill/>
        </p:spPr>
        <p:txBody>
          <a:bodyPr wrap="square" rtlCol="0">
            <a:spAutoFit/>
          </a:bodyPr>
          <a:lstStyle/>
          <a:p>
            <a:pPr algn="ctr"/>
            <a:r>
              <a:rPr kumimoji="1" lang="ja-JP" altLang="en-US" sz="600" dirty="0">
                <a:solidFill>
                  <a:schemeClr val="bg1"/>
                </a:solidFill>
              </a:rPr>
              <a:t>いどう</a:t>
            </a:r>
          </a:p>
        </p:txBody>
      </p:sp>
    </p:spTree>
    <p:extLst>
      <p:ext uri="{BB962C8B-B14F-4D97-AF65-F5344CB8AC3E}">
        <p14:creationId xmlns:p14="http://schemas.microsoft.com/office/powerpoint/2010/main" val="21365678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A2DCAAA-1941-4454-9A40-9582C9F0B1B5}"/>
              </a:ext>
            </a:extLst>
          </p:cNvPr>
          <p:cNvPicPr>
            <a:picLocks noChangeAspect="1"/>
          </p:cNvPicPr>
          <p:nvPr/>
        </p:nvPicPr>
        <p:blipFill>
          <a:blip r:embed="rId2"/>
          <a:stretch>
            <a:fillRect/>
          </a:stretch>
        </p:blipFill>
        <p:spPr>
          <a:xfrm>
            <a:off x="87925" y="1679722"/>
            <a:ext cx="9144000" cy="2357544"/>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C</a:t>
              </a:r>
            </a:p>
          </p:txBody>
        </p:sp>
      </p:grpSp>
      <p:sp>
        <p:nvSpPr>
          <p:cNvPr id="11" name="テキスト ボックス 10">
            <a:extLst>
              <a:ext uri="{FF2B5EF4-FFF2-40B4-BE49-F238E27FC236}">
                <a16:creationId xmlns:a16="http://schemas.microsoft.com/office/drawing/2014/main" id="{1534B997-2ED2-4D3F-B7F5-D18D308079C4}"/>
              </a:ext>
            </a:extLst>
          </p:cNvPr>
          <p:cNvSpPr txBox="1"/>
          <p:nvPr/>
        </p:nvSpPr>
        <p:spPr>
          <a:xfrm>
            <a:off x="279014" y="6260976"/>
            <a:ext cx="6022588"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３．　　　の部分を</a:t>
            </a:r>
            <a:r>
              <a:rPr lang="en-US" altLang="ja-JP" sz="1400" b="1" dirty="0">
                <a:solidFill>
                  <a:srgbClr val="575E75"/>
                </a:solidFill>
                <a:latin typeface="メイリオ" panose="020B0604030504040204" pitchFamily="50" charset="-128"/>
                <a:ea typeface="メイリオ" panose="020B0604030504040204" pitchFamily="50" charset="-128"/>
              </a:rPr>
              <a:t>24</a:t>
            </a:r>
            <a:r>
              <a:rPr lang="ja-JP" altLang="en-US" sz="1400" b="1" dirty="0">
                <a:solidFill>
                  <a:srgbClr val="575E75"/>
                </a:solidFill>
                <a:latin typeface="メイリオ" panose="020B0604030504040204" pitchFamily="50" charset="-128"/>
                <a:ea typeface="メイリオ" panose="020B0604030504040204" pitchFamily="50" charset="-128"/>
              </a:rPr>
              <a:t>回繰り返す。</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ACAE3090-D4E3-4A10-8190-736C866F4754}"/>
              </a:ext>
            </a:extLst>
          </p:cNvPr>
          <p:cNvSpPr txBox="1"/>
          <p:nvPr/>
        </p:nvSpPr>
        <p:spPr>
          <a:xfrm>
            <a:off x="246815" y="4395317"/>
            <a:ext cx="3906255"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前、右、左にブロックがあるか確認する。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3" name="矢印: 右 12">
            <a:extLst>
              <a:ext uri="{FF2B5EF4-FFF2-40B4-BE49-F238E27FC236}">
                <a16:creationId xmlns:a16="http://schemas.microsoft.com/office/drawing/2014/main" id="{D699D785-937C-4CEB-A0CF-55589151E3BD}"/>
              </a:ext>
            </a:extLst>
          </p:cNvPr>
          <p:cNvSpPr/>
          <p:nvPr/>
        </p:nvSpPr>
        <p:spPr>
          <a:xfrm>
            <a:off x="5244797" y="5180204"/>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14" name="グループ化 13">
            <a:extLst>
              <a:ext uri="{FF2B5EF4-FFF2-40B4-BE49-F238E27FC236}">
                <a16:creationId xmlns:a16="http://schemas.microsoft.com/office/drawing/2014/main" id="{492C7973-4321-4927-A70A-7EAE12EE596F}"/>
              </a:ext>
            </a:extLst>
          </p:cNvPr>
          <p:cNvGrpSpPr/>
          <p:nvPr/>
        </p:nvGrpSpPr>
        <p:grpSpPr>
          <a:xfrm>
            <a:off x="3630201" y="4600212"/>
            <a:ext cx="1933695" cy="1080865"/>
            <a:chOff x="4229508" y="4751229"/>
            <a:chExt cx="1933695" cy="1080865"/>
          </a:xfrm>
        </p:grpSpPr>
        <p:sp>
          <p:nvSpPr>
            <p:cNvPr id="15" name="平行四辺形 14">
              <a:extLst>
                <a:ext uri="{FF2B5EF4-FFF2-40B4-BE49-F238E27FC236}">
                  <a16:creationId xmlns:a16="http://schemas.microsoft.com/office/drawing/2014/main" id="{C2A6D077-DFD6-474B-AD1E-BCE6087E6A74}"/>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7" name="図 16">
              <a:extLst>
                <a:ext uri="{FF2B5EF4-FFF2-40B4-BE49-F238E27FC236}">
                  <a16:creationId xmlns:a16="http://schemas.microsoft.com/office/drawing/2014/main" id="{953F404A-1160-4E3F-95EE-1271356D4477}"/>
                </a:ext>
              </a:extLst>
            </p:cNvPr>
            <p:cNvPicPr>
              <a:picLocks noChangeAspect="1"/>
            </p:cNvPicPr>
            <p:nvPr/>
          </p:nvPicPr>
          <p:blipFill>
            <a:blip r:embed="rId3">
              <a:duotone>
                <a:schemeClr val="accent1">
                  <a:shade val="45000"/>
                  <a:satMod val="135000"/>
                </a:schemeClr>
                <a:prstClr val="white"/>
              </a:duotone>
            </a:blip>
            <a:stretch>
              <a:fillRect/>
            </a:stretch>
          </p:blipFill>
          <p:spPr>
            <a:xfrm>
              <a:off x="4229508" y="5175704"/>
              <a:ext cx="457640" cy="527431"/>
            </a:xfrm>
            <a:prstGeom prst="rect">
              <a:avLst/>
            </a:prstGeom>
          </p:spPr>
        </p:pic>
        <p:sp>
          <p:nvSpPr>
            <p:cNvPr id="18" name="平行四辺形 17">
              <a:extLst>
                <a:ext uri="{FF2B5EF4-FFF2-40B4-BE49-F238E27FC236}">
                  <a16:creationId xmlns:a16="http://schemas.microsoft.com/office/drawing/2014/main" id="{F3DED266-495C-4250-A29E-4A165797AAAA}"/>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9" name="平行四辺形 18">
              <a:extLst>
                <a:ext uri="{FF2B5EF4-FFF2-40B4-BE49-F238E27FC236}">
                  <a16:creationId xmlns:a16="http://schemas.microsoft.com/office/drawing/2014/main" id="{8B1C1859-06FF-4055-9112-320E0AE8ED14}"/>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20" name="平行四辺形 19">
              <a:extLst>
                <a:ext uri="{FF2B5EF4-FFF2-40B4-BE49-F238E27FC236}">
                  <a16:creationId xmlns:a16="http://schemas.microsoft.com/office/drawing/2014/main" id="{2281849F-2B16-4EBB-94D0-E0FD5B27AEDF}"/>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24" name="平行四辺形 23">
              <a:extLst>
                <a:ext uri="{FF2B5EF4-FFF2-40B4-BE49-F238E27FC236}">
                  <a16:creationId xmlns:a16="http://schemas.microsoft.com/office/drawing/2014/main" id="{0F8138F1-3E9E-41D1-B7A4-7DA33D5A4952}"/>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25" name="平行四辺形 24">
              <a:extLst>
                <a:ext uri="{FF2B5EF4-FFF2-40B4-BE49-F238E27FC236}">
                  <a16:creationId xmlns:a16="http://schemas.microsoft.com/office/drawing/2014/main" id="{005BE9A2-4F9E-47C2-8C65-2560E2420CEC}"/>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26" name="図 25">
              <a:extLst>
                <a:ext uri="{FF2B5EF4-FFF2-40B4-BE49-F238E27FC236}">
                  <a16:creationId xmlns:a16="http://schemas.microsoft.com/office/drawing/2014/main" id="{4A804856-8BB1-47C6-8FEF-AB38DFFA04AE}"/>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27" name="図 26">
              <a:extLst>
                <a:ext uri="{FF2B5EF4-FFF2-40B4-BE49-F238E27FC236}">
                  <a16:creationId xmlns:a16="http://schemas.microsoft.com/office/drawing/2014/main" id="{21BDDCE4-2EFF-47D6-9B2F-3AB487E3062B}"/>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30" name="図 29">
              <a:extLst>
                <a:ext uri="{FF2B5EF4-FFF2-40B4-BE49-F238E27FC236}">
                  <a16:creationId xmlns:a16="http://schemas.microsoft.com/office/drawing/2014/main" id="{95C30399-773B-44D2-9E65-5605918E2D2D}"/>
                </a:ext>
              </a:extLst>
            </p:cNvPr>
            <p:cNvPicPr>
              <a:picLocks noChangeAspect="1"/>
            </p:cNvPicPr>
            <p:nvPr/>
          </p:nvPicPr>
          <p:blipFill>
            <a:blip r:embed="rId4"/>
            <a:stretch>
              <a:fillRect/>
            </a:stretch>
          </p:blipFill>
          <p:spPr>
            <a:xfrm>
              <a:off x="4556266" y="5311674"/>
              <a:ext cx="287761" cy="513653"/>
            </a:xfrm>
            <a:prstGeom prst="rect">
              <a:avLst/>
            </a:prstGeom>
          </p:spPr>
        </p:pic>
      </p:grpSp>
      <p:sp>
        <p:nvSpPr>
          <p:cNvPr id="32" name="テキスト ボックス 31">
            <a:extLst>
              <a:ext uri="{FF2B5EF4-FFF2-40B4-BE49-F238E27FC236}">
                <a16:creationId xmlns:a16="http://schemas.microsoft.com/office/drawing/2014/main" id="{8441EDAD-0703-468F-9AAD-AC7DC25BEFA7}"/>
              </a:ext>
            </a:extLst>
          </p:cNvPr>
          <p:cNvSpPr txBox="1"/>
          <p:nvPr/>
        </p:nvSpPr>
        <p:spPr>
          <a:xfrm>
            <a:off x="412916" y="4650430"/>
            <a:ext cx="3610190" cy="1034899"/>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1-1</a:t>
            </a:r>
            <a:r>
              <a:rPr lang="ja-JP" altLang="en-US" sz="1400"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いずれかにブロックがある場合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・前、右、左をそれぞれ破壊する</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・全てを拾う</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5945F575-6D16-4105-891E-6866241A5D4F}"/>
              </a:ext>
            </a:extLst>
          </p:cNvPr>
          <p:cNvSpPr txBox="1"/>
          <p:nvPr/>
        </p:nvSpPr>
        <p:spPr>
          <a:xfrm>
            <a:off x="264883" y="5722901"/>
            <a:ext cx="3906255"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２．前に</a:t>
            </a:r>
            <a:r>
              <a:rPr kumimoji="1" lang="en-US" altLang="ja-JP" sz="1400" b="1" dirty="0">
                <a:solidFill>
                  <a:srgbClr val="575E75"/>
                </a:solidFill>
                <a:latin typeface="メイリオ" panose="020B0604030504040204" pitchFamily="50" charset="-128"/>
                <a:ea typeface="メイリオ" panose="020B0604030504040204" pitchFamily="50" charset="-128"/>
              </a:rPr>
              <a:t>1</a:t>
            </a:r>
            <a:r>
              <a:rPr kumimoji="1"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grpSp>
        <p:nvGrpSpPr>
          <p:cNvPr id="34" name="グループ化 33">
            <a:extLst>
              <a:ext uri="{FF2B5EF4-FFF2-40B4-BE49-F238E27FC236}">
                <a16:creationId xmlns:a16="http://schemas.microsoft.com/office/drawing/2014/main" id="{5BF8A1EE-E407-4F98-9CD0-F8FA53461B07}"/>
              </a:ext>
            </a:extLst>
          </p:cNvPr>
          <p:cNvGrpSpPr/>
          <p:nvPr/>
        </p:nvGrpSpPr>
        <p:grpSpPr>
          <a:xfrm>
            <a:off x="5599637" y="4613214"/>
            <a:ext cx="1675525" cy="1080865"/>
            <a:chOff x="4487678" y="4751229"/>
            <a:chExt cx="1675525" cy="1080865"/>
          </a:xfrm>
        </p:grpSpPr>
        <p:sp>
          <p:nvSpPr>
            <p:cNvPr id="35" name="平行四辺形 34">
              <a:extLst>
                <a:ext uri="{FF2B5EF4-FFF2-40B4-BE49-F238E27FC236}">
                  <a16:creationId xmlns:a16="http://schemas.microsoft.com/office/drawing/2014/main" id="{8855550A-4DD9-431F-BE43-A85F67F153A1}"/>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6" name="平行四辺形 35">
              <a:extLst>
                <a:ext uri="{FF2B5EF4-FFF2-40B4-BE49-F238E27FC236}">
                  <a16:creationId xmlns:a16="http://schemas.microsoft.com/office/drawing/2014/main" id="{FC5397B9-8FAD-40F8-940C-2281F81852F9}"/>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7" name="平行四辺形 36">
              <a:extLst>
                <a:ext uri="{FF2B5EF4-FFF2-40B4-BE49-F238E27FC236}">
                  <a16:creationId xmlns:a16="http://schemas.microsoft.com/office/drawing/2014/main" id="{37C7C73A-C67C-4179-AD48-B9C893F600AB}"/>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8" name="平行四辺形 37">
              <a:extLst>
                <a:ext uri="{FF2B5EF4-FFF2-40B4-BE49-F238E27FC236}">
                  <a16:creationId xmlns:a16="http://schemas.microsoft.com/office/drawing/2014/main" id="{CA808FBF-34C4-4778-B60D-2F1D69E16BBE}"/>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9" name="平行四辺形 38">
              <a:extLst>
                <a:ext uri="{FF2B5EF4-FFF2-40B4-BE49-F238E27FC236}">
                  <a16:creationId xmlns:a16="http://schemas.microsoft.com/office/drawing/2014/main" id="{D1D786AD-F12D-4992-9D8C-95E50795FDAB}"/>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0" name="平行四辺形 39">
              <a:extLst>
                <a:ext uri="{FF2B5EF4-FFF2-40B4-BE49-F238E27FC236}">
                  <a16:creationId xmlns:a16="http://schemas.microsoft.com/office/drawing/2014/main" id="{074DAB0F-A762-4A0C-B27A-13A6D9722BE2}"/>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41" name="図 40">
              <a:extLst>
                <a:ext uri="{FF2B5EF4-FFF2-40B4-BE49-F238E27FC236}">
                  <a16:creationId xmlns:a16="http://schemas.microsoft.com/office/drawing/2014/main" id="{8589918B-BD53-4987-BA3B-E1E8F51DE528}"/>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42" name="図 41">
              <a:extLst>
                <a:ext uri="{FF2B5EF4-FFF2-40B4-BE49-F238E27FC236}">
                  <a16:creationId xmlns:a16="http://schemas.microsoft.com/office/drawing/2014/main" id="{5E07AF60-F8E7-4735-8925-3FD5E4F0F454}"/>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43" name="図 42">
              <a:extLst>
                <a:ext uri="{FF2B5EF4-FFF2-40B4-BE49-F238E27FC236}">
                  <a16:creationId xmlns:a16="http://schemas.microsoft.com/office/drawing/2014/main" id="{9782B1FB-E6F6-438B-B686-FBC83BA2E9B4}"/>
                </a:ext>
              </a:extLst>
            </p:cNvPr>
            <p:cNvPicPr>
              <a:picLocks noChangeAspect="1"/>
            </p:cNvPicPr>
            <p:nvPr/>
          </p:nvPicPr>
          <p:blipFill>
            <a:blip r:embed="rId4"/>
            <a:stretch>
              <a:fillRect/>
            </a:stretch>
          </p:blipFill>
          <p:spPr>
            <a:xfrm>
              <a:off x="4556266" y="5311674"/>
              <a:ext cx="287761" cy="513653"/>
            </a:xfrm>
            <a:prstGeom prst="rect">
              <a:avLst/>
            </a:prstGeom>
          </p:spPr>
        </p:pic>
      </p:grpSp>
      <p:grpSp>
        <p:nvGrpSpPr>
          <p:cNvPr id="44" name="グループ化 43">
            <a:extLst>
              <a:ext uri="{FF2B5EF4-FFF2-40B4-BE49-F238E27FC236}">
                <a16:creationId xmlns:a16="http://schemas.microsoft.com/office/drawing/2014/main" id="{18E86521-480E-4B03-9E68-35B079FBE28C}"/>
              </a:ext>
            </a:extLst>
          </p:cNvPr>
          <p:cNvGrpSpPr/>
          <p:nvPr/>
        </p:nvGrpSpPr>
        <p:grpSpPr>
          <a:xfrm>
            <a:off x="7254858" y="4641085"/>
            <a:ext cx="1675525" cy="1080865"/>
            <a:chOff x="4487678" y="4751229"/>
            <a:chExt cx="1675525" cy="1080865"/>
          </a:xfrm>
        </p:grpSpPr>
        <p:sp>
          <p:nvSpPr>
            <p:cNvPr id="45" name="平行四辺形 44">
              <a:extLst>
                <a:ext uri="{FF2B5EF4-FFF2-40B4-BE49-F238E27FC236}">
                  <a16:creationId xmlns:a16="http://schemas.microsoft.com/office/drawing/2014/main" id="{69951D7B-2688-4579-BD08-7D54BE2555EA}"/>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6" name="平行四辺形 45">
              <a:extLst>
                <a:ext uri="{FF2B5EF4-FFF2-40B4-BE49-F238E27FC236}">
                  <a16:creationId xmlns:a16="http://schemas.microsoft.com/office/drawing/2014/main" id="{C61C9695-BD78-4A5D-94EF-DFB9BF820B67}"/>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7" name="平行四辺形 46">
              <a:extLst>
                <a:ext uri="{FF2B5EF4-FFF2-40B4-BE49-F238E27FC236}">
                  <a16:creationId xmlns:a16="http://schemas.microsoft.com/office/drawing/2014/main" id="{667D5862-78A0-4DB6-88DA-7F9803334B1C}"/>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8" name="平行四辺形 47">
              <a:extLst>
                <a:ext uri="{FF2B5EF4-FFF2-40B4-BE49-F238E27FC236}">
                  <a16:creationId xmlns:a16="http://schemas.microsoft.com/office/drawing/2014/main" id="{216F6835-FBB6-4A6F-8077-9EC4BFFDA152}"/>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9" name="平行四辺形 48">
              <a:extLst>
                <a:ext uri="{FF2B5EF4-FFF2-40B4-BE49-F238E27FC236}">
                  <a16:creationId xmlns:a16="http://schemas.microsoft.com/office/drawing/2014/main" id="{64947C82-5D6B-4368-9E79-9D9B56DE1549}"/>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50" name="平行四辺形 49">
              <a:extLst>
                <a:ext uri="{FF2B5EF4-FFF2-40B4-BE49-F238E27FC236}">
                  <a16:creationId xmlns:a16="http://schemas.microsoft.com/office/drawing/2014/main" id="{B564CE09-65D5-4524-98C3-B3C6FB725490}"/>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51" name="図 50">
              <a:extLst>
                <a:ext uri="{FF2B5EF4-FFF2-40B4-BE49-F238E27FC236}">
                  <a16:creationId xmlns:a16="http://schemas.microsoft.com/office/drawing/2014/main" id="{819FDD57-C1B3-4C2F-9216-270622C53BB1}"/>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52" name="図 51">
              <a:extLst>
                <a:ext uri="{FF2B5EF4-FFF2-40B4-BE49-F238E27FC236}">
                  <a16:creationId xmlns:a16="http://schemas.microsoft.com/office/drawing/2014/main" id="{41C2B54C-F31D-40AB-89D6-1780B762CA27}"/>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53" name="図 52">
              <a:extLst>
                <a:ext uri="{FF2B5EF4-FFF2-40B4-BE49-F238E27FC236}">
                  <a16:creationId xmlns:a16="http://schemas.microsoft.com/office/drawing/2014/main" id="{3E90A565-1EBD-4EA2-B252-505E151C7FFF}"/>
                </a:ext>
              </a:extLst>
            </p:cNvPr>
            <p:cNvPicPr>
              <a:picLocks noChangeAspect="1"/>
            </p:cNvPicPr>
            <p:nvPr/>
          </p:nvPicPr>
          <p:blipFill>
            <a:blip r:embed="rId4"/>
            <a:stretch>
              <a:fillRect/>
            </a:stretch>
          </p:blipFill>
          <p:spPr>
            <a:xfrm>
              <a:off x="4768168" y="5163310"/>
              <a:ext cx="287761" cy="513653"/>
            </a:xfrm>
            <a:prstGeom prst="rect">
              <a:avLst/>
            </a:prstGeom>
          </p:spPr>
        </p:pic>
      </p:grpSp>
      <p:sp>
        <p:nvSpPr>
          <p:cNvPr id="54" name="矢印: 右 53">
            <a:extLst>
              <a:ext uri="{FF2B5EF4-FFF2-40B4-BE49-F238E27FC236}">
                <a16:creationId xmlns:a16="http://schemas.microsoft.com/office/drawing/2014/main" id="{ACAD74CC-764D-4F9A-99DB-FFB024205FBF}"/>
              </a:ext>
            </a:extLst>
          </p:cNvPr>
          <p:cNvSpPr/>
          <p:nvPr/>
        </p:nvSpPr>
        <p:spPr>
          <a:xfrm>
            <a:off x="6901151" y="5231200"/>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5" name="テキスト ボックス 54">
            <a:extLst>
              <a:ext uri="{FF2B5EF4-FFF2-40B4-BE49-F238E27FC236}">
                <a16:creationId xmlns:a16="http://schemas.microsoft.com/office/drawing/2014/main" id="{27E2CC1F-55EC-485D-91BE-3EC576FC3F10}"/>
              </a:ext>
            </a:extLst>
          </p:cNvPr>
          <p:cNvSpPr txBox="1"/>
          <p:nvPr/>
        </p:nvSpPr>
        <p:spPr>
          <a:xfrm>
            <a:off x="496150" y="4277203"/>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56" name="テキスト ボックス 55">
            <a:extLst>
              <a:ext uri="{FF2B5EF4-FFF2-40B4-BE49-F238E27FC236}">
                <a16:creationId xmlns:a16="http://schemas.microsoft.com/office/drawing/2014/main" id="{5184BF9E-E43D-4B6C-89F6-C5E3EF654436}"/>
              </a:ext>
            </a:extLst>
          </p:cNvPr>
          <p:cNvSpPr txBox="1"/>
          <p:nvPr/>
        </p:nvSpPr>
        <p:spPr>
          <a:xfrm>
            <a:off x="847761" y="4277203"/>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57" name="テキスト ボックス 56">
            <a:extLst>
              <a:ext uri="{FF2B5EF4-FFF2-40B4-BE49-F238E27FC236}">
                <a16:creationId xmlns:a16="http://schemas.microsoft.com/office/drawing/2014/main" id="{306E1B75-E0BD-425C-8301-CCE50A98896A}"/>
              </a:ext>
            </a:extLst>
          </p:cNvPr>
          <p:cNvSpPr txBox="1"/>
          <p:nvPr/>
        </p:nvSpPr>
        <p:spPr>
          <a:xfrm>
            <a:off x="1146620" y="4277203"/>
            <a:ext cx="5669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58" name="テキスト ボックス 57">
            <a:extLst>
              <a:ext uri="{FF2B5EF4-FFF2-40B4-BE49-F238E27FC236}">
                <a16:creationId xmlns:a16="http://schemas.microsoft.com/office/drawing/2014/main" id="{074F2C96-3AAB-46DC-B238-65D9FAD00A55}"/>
              </a:ext>
            </a:extLst>
          </p:cNvPr>
          <p:cNvSpPr txBox="1"/>
          <p:nvPr/>
        </p:nvSpPr>
        <p:spPr>
          <a:xfrm>
            <a:off x="2960766" y="4277203"/>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p>
        </p:txBody>
      </p:sp>
      <p:sp>
        <p:nvSpPr>
          <p:cNvPr id="59" name="テキスト ボックス 58">
            <a:extLst>
              <a:ext uri="{FF2B5EF4-FFF2-40B4-BE49-F238E27FC236}">
                <a16:creationId xmlns:a16="http://schemas.microsoft.com/office/drawing/2014/main" id="{1B8A614B-0B72-478B-99B3-5A1506A6F08C}"/>
              </a:ext>
            </a:extLst>
          </p:cNvPr>
          <p:cNvSpPr txBox="1"/>
          <p:nvPr/>
        </p:nvSpPr>
        <p:spPr>
          <a:xfrm>
            <a:off x="2959473" y="4615573"/>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60" name="テキスト ボックス 59">
            <a:extLst>
              <a:ext uri="{FF2B5EF4-FFF2-40B4-BE49-F238E27FC236}">
                <a16:creationId xmlns:a16="http://schemas.microsoft.com/office/drawing/2014/main" id="{4925D963-1833-4321-A658-4B74D307C11C}"/>
              </a:ext>
            </a:extLst>
          </p:cNvPr>
          <p:cNvSpPr txBox="1"/>
          <p:nvPr/>
        </p:nvSpPr>
        <p:spPr>
          <a:xfrm>
            <a:off x="901631" y="495365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61" name="テキスト ボックス 60">
            <a:extLst>
              <a:ext uri="{FF2B5EF4-FFF2-40B4-BE49-F238E27FC236}">
                <a16:creationId xmlns:a16="http://schemas.microsoft.com/office/drawing/2014/main" id="{3510F0E6-C0BB-4D09-8F2D-9ABDA28B29B3}"/>
              </a:ext>
            </a:extLst>
          </p:cNvPr>
          <p:cNvSpPr txBox="1"/>
          <p:nvPr/>
        </p:nvSpPr>
        <p:spPr>
          <a:xfrm>
            <a:off x="1253242" y="495365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62" name="テキスト ボックス 61">
            <a:extLst>
              <a:ext uri="{FF2B5EF4-FFF2-40B4-BE49-F238E27FC236}">
                <a16:creationId xmlns:a16="http://schemas.microsoft.com/office/drawing/2014/main" id="{29279FF6-5366-4B83-9163-D832994FD942}"/>
              </a:ext>
            </a:extLst>
          </p:cNvPr>
          <p:cNvSpPr txBox="1"/>
          <p:nvPr/>
        </p:nvSpPr>
        <p:spPr>
          <a:xfrm>
            <a:off x="1552101" y="4953651"/>
            <a:ext cx="5669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63" name="テキスト ボックス 62">
            <a:extLst>
              <a:ext uri="{FF2B5EF4-FFF2-40B4-BE49-F238E27FC236}">
                <a16:creationId xmlns:a16="http://schemas.microsoft.com/office/drawing/2014/main" id="{4CE6537D-94BF-441C-BED4-031B66D4706E}"/>
              </a:ext>
            </a:extLst>
          </p:cNvPr>
          <p:cNvSpPr txBox="1"/>
          <p:nvPr/>
        </p:nvSpPr>
        <p:spPr>
          <a:xfrm>
            <a:off x="2670493" y="4953651"/>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はかい</a:t>
            </a:r>
          </a:p>
        </p:txBody>
      </p:sp>
      <p:sp>
        <p:nvSpPr>
          <p:cNvPr id="64" name="テキスト ボックス 63">
            <a:extLst>
              <a:ext uri="{FF2B5EF4-FFF2-40B4-BE49-F238E27FC236}">
                <a16:creationId xmlns:a16="http://schemas.microsoft.com/office/drawing/2014/main" id="{EDF47A55-C29D-469B-AF9E-3919A076C828}"/>
              </a:ext>
            </a:extLst>
          </p:cNvPr>
          <p:cNvSpPr txBox="1"/>
          <p:nvPr/>
        </p:nvSpPr>
        <p:spPr>
          <a:xfrm>
            <a:off x="888185" y="5267765"/>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すべ</a:t>
            </a:r>
          </a:p>
        </p:txBody>
      </p:sp>
      <p:sp>
        <p:nvSpPr>
          <p:cNvPr id="65" name="テキスト ボックス 64">
            <a:extLst>
              <a:ext uri="{FF2B5EF4-FFF2-40B4-BE49-F238E27FC236}">
                <a16:creationId xmlns:a16="http://schemas.microsoft.com/office/drawing/2014/main" id="{D375206D-921C-4E70-9314-0C9F03BB8D8D}"/>
              </a:ext>
            </a:extLst>
          </p:cNvPr>
          <p:cNvSpPr txBox="1"/>
          <p:nvPr/>
        </p:nvSpPr>
        <p:spPr>
          <a:xfrm>
            <a:off x="1425259" y="5267765"/>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ひろ</a:t>
            </a:r>
          </a:p>
        </p:txBody>
      </p:sp>
      <p:sp>
        <p:nvSpPr>
          <p:cNvPr id="66" name="テキスト ボックス 65">
            <a:extLst>
              <a:ext uri="{FF2B5EF4-FFF2-40B4-BE49-F238E27FC236}">
                <a16:creationId xmlns:a16="http://schemas.microsoft.com/office/drawing/2014/main" id="{7E4FFF59-2883-4215-8D10-020369D66952}"/>
              </a:ext>
            </a:extLst>
          </p:cNvPr>
          <p:cNvSpPr txBox="1"/>
          <p:nvPr/>
        </p:nvSpPr>
        <p:spPr>
          <a:xfrm>
            <a:off x="574965" y="560800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67" name="テキスト ボックス 66">
            <a:extLst>
              <a:ext uri="{FF2B5EF4-FFF2-40B4-BE49-F238E27FC236}">
                <a16:creationId xmlns:a16="http://schemas.microsoft.com/office/drawing/2014/main" id="{F1231B86-EE56-4128-8F52-BDB132419C50}"/>
              </a:ext>
            </a:extLst>
          </p:cNvPr>
          <p:cNvSpPr txBox="1"/>
          <p:nvPr/>
        </p:nvSpPr>
        <p:spPr>
          <a:xfrm>
            <a:off x="1703477" y="5608688"/>
            <a:ext cx="7629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68" name="正方形/長方形 67">
            <a:extLst>
              <a:ext uri="{FF2B5EF4-FFF2-40B4-BE49-F238E27FC236}">
                <a16:creationId xmlns:a16="http://schemas.microsoft.com/office/drawing/2014/main" id="{EA65B3CF-E237-4C55-9E5D-3409578887A6}"/>
              </a:ext>
            </a:extLst>
          </p:cNvPr>
          <p:cNvSpPr/>
          <p:nvPr/>
        </p:nvSpPr>
        <p:spPr>
          <a:xfrm>
            <a:off x="287492" y="4297910"/>
            <a:ext cx="8768588" cy="1797420"/>
          </a:xfrm>
          <a:prstGeom prst="rect">
            <a:avLst/>
          </a:prstGeom>
          <a:noFill/>
          <a:ln w="38100">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正方形/長方形 68">
            <a:extLst>
              <a:ext uri="{FF2B5EF4-FFF2-40B4-BE49-F238E27FC236}">
                <a16:creationId xmlns:a16="http://schemas.microsoft.com/office/drawing/2014/main" id="{FCBB3343-10CA-42B8-8143-FFC059A445D0}"/>
              </a:ext>
            </a:extLst>
          </p:cNvPr>
          <p:cNvSpPr/>
          <p:nvPr/>
        </p:nvSpPr>
        <p:spPr>
          <a:xfrm>
            <a:off x="652701" y="6279152"/>
            <a:ext cx="574165" cy="219265"/>
          </a:xfrm>
          <a:prstGeom prst="rect">
            <a:avLst/>
          </a:prstGeom>
          <a:noFill/>
          <a:ln w="38100">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7DDD1A2F-9D6F-412F-97BE-BC8A3A177C05}"/>
              </a:ext>
            </a:extLst>
          </p:cNvPr>
          <p:cNvSpPr txBox="1"/>
          <p:nvPr/>
        </p:nvSpPr>
        <p:spPr>
          <a:xfrm>
            <a:off x="2599029" y="6147865"/>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71" name="テキスト ボックス 70">
            <a:extLst>
              <a:ext uri="{FF2B5EF4-FFF2-40B4-BE49-F238E27FC236}">
                <a16:creationId xmlns:a16="http://schemas.microsoft.com/office/drawing/2014/main" id="{9AB3FA1D-CAA4-42F8-B27D-DB950CED5F61}"/>
              </a:ext>
            </a:extLst>
          </p:cNvPr>
          <p:cNvSpPr txBox="1"/>
          <p:nvPr/>
        </p:nvSpPr>
        <p:spPr>
          <a:xfrm>
            <a:off x="2026489" y="6147865"/>
            <a:ext cx="63521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く</a:t>
            </a:r>
          </a:p>
        </p:txBody>
      </p:sp>
      <p:sp>
        <p:nvSpPr>
          <p:cNvPr id="73" name="テキスト ボックス 72">
            <a:extLst>
              <a:ext uri="{FF2B5EF4-FFF2-40B4-BE49-F238E27FC236}">
                <a16:creationId xmlns:a16="http://schemas.microsoft.com/office/drawing/2014/main" id="{58CFB376-C01B-4F04-8645-94EA89E1CE4E}"/>
              </a:ext>
            </a:extLst>
          </p:cNvPr>
          <p:cNvSpPr txBox="1"/>
          <p:nvPr/>
        </p:nvSpPr>
        <p:spPr>
          <a:xfrm>
            <a:off x="1277900" y="6147865"/>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77" name="テキスト ボックス 76">
            <a:extLst>
              <a:ext uri="{FF2B5EF4-FFF2-40B4-BE49-F238E27FC236}">
                <a16:creationId xmlns:a16="http://schemas.microsoft.com/office/drawing/2014/main" id="{622145D7-536A-4E32-B2EB-0F0468A9FFEB}"/>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78" name="テキスト ボックス 77">
            <a:extLst>
              <a:ext uri="{FF2B5EF4-FFF2-40B4-BE49-F238E27FC236}">
                <a16:creationId xmlns:a16="http://schemas.microsoft.com/office/drawing/2014/main" id="{02229CE3-DFD1-42F8-AFB1-901BB293FB59}"/>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94" name="テキスト ボックス 93">
            <a:extLst>
              <a:ext uri="{FF2B5EF4-FFF2-40B4-BE49-F238E27FC236}">
                <a16:creationId xmlns:a16="http://schemas.microsoft.com/office/drawing/2014/main" id="{ACFF7555-9EC2-4EA8-BC42-BE63A43249DC}"/>
              </a:ext>
            </a:extLst>
          </p:cNvPr>
          <p:cNvSpPr txBox="1"/>
          <p:nvPr/>
        </p:nvSpPr>
        <p:spPr>
          <a:xfrm>
            <a:off x="621999" y="1634664"/>
            <a:ext cx="407019" cy="184666"/>
          </a:xfrm>
          <a:prstGeom prst="rect">
            <a:avLst/>
          </a:prstGeom>
          <a:noFill/>
        </p:spPr>
        <p:txBody>
          <a:bodyPr wrap="square" rtlCol="0">
            <a:spAutoFit/>
          </a:bodyPr>
          <a:lstStyle/>
          <a:p>
            <a:pPr algn="ctr"/>
            <a:r>
              <a:rPr kumimoji="1" lang="ja-JP" altLang="en-US" sz="600" dirty="0">
                <a:solidFill>
                  <a:schemeClr val="bg1"/>
                </a:solidFill>
              </a:rPr>
              <a:t>かい</a:t>
            </a:r>
          </a:p>
        </p:txBody>
      </p:sp>
      <p:sp>
        <p:nvSpPr>
          <p:cNvPr id="95" name="テキスト ボックス 94">
            <a:extLst>
              <a:ext uri="{FF2B5EF4-FFF2-40B4-BE49-F238E27FC236}">
                <a16:creationId xmlns:a16="http://schemas.microsoft.com/office/drawing/2014/main" id="{0C8C6DC9-59A8-4961-82B6-627C9ED0D382}"/>
              </a:ext>
            </a:extLst>
          </p:cNvPr>
          <p:cNvSpPr txBox="1"/>
          <p:nvPr/>
        </p:nvSpPr>
        <p:spPr>
          <a:xfrm>
            <a:off x="1886239" y="1952659"/>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96" name="テキスト ボックス 95">
            <a:extLst>
              <a:ext uri="{FF2B5EF4-FFF2-40B4-BE49-F238E27FC236}">
                <a16:creationId xmlns:a16="http://schemas.microsoft.com/office/drawing/2014/main" id="{A3775491-34D3-4A2B-AF9E-C04AD67D233B}"/>
              </a:ext>
            </a:extLst>
          </p:cNvPr>
          <p:cNvSpPr txBox="1"/>
          <p:nvPr/>
        </p:nvSpPr>
        <p:spPr>
          <a:xfrm>
            <a:off x="2253561" y="1948274"/>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97" name="テキスト ボックス 96">
            <a:extLst>
              <a:ext uri="{FF2B5EF4-FFF2-40B4-BE49-F238E27FC236}">
                <a16:creationId xmlns:a16="http://schemas.microsoft.com/office/drawing/2014/main" id="{0E6CC576-C0D0-462E-9E8B-B4614F1BDAC9}"/>
              </a:ext>
            </a:extLst>
          </p:cNvPr>
          <p:cNvSpPr txBox="1"/>
          <p:nvPr/>
        </p:nvSpPr>
        <p:spPr>
          <a:xfrm>
            <a:off x="4811390" y="1952659"/>
            <a:ext cx="498433"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98" name="テキスト ボックス 97">
            <a:extLst>
              <a:ext uri="{FF2B5EF4-FFF2-40B4-BE49-F238E27FC236}">
                <a16:creationId xmlns:a16="http://schemas.microsoft.com/office/drawing/2014/main" id="{BC3DD243-B797-4969-8407-0BE62ABD2180}"/>
              </a:ext>
            </a:extLst>
          </p:cNvPr>
          <p:cNvSpPr txBox="1"/>
          <p:nvPr/>
        </p:nvSpPr>
        <p:spPr>
          <a:xfrm>
            <a:off x="5219770" y="1948274"/>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99" name="テキスト ボックス 98">
            <a:extLst>
              <a:ext uri="{FF2B5EF4-FFF2-40B4-BE49-F238E27FC236}">
                <a16:creationId xmlns:a16="http://schemas.microsoft.com/office/drawing/2014/main" id="{0C191BB2-7728-468E-9170-286422B7866A}"/>
              </a:ext>
            </a:extLst>
          </p:cNvPr>
          <p:cNvSpPr txBox="1"/>
          <p:nvPr/>
        </p:nvSpPr>
        <p:spPr>
          <a:xfrm>
            <a:off x="7783018" y="1952659"/>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100" name="テキスト ボックス 99">
            <a:extLst>
              <a:ext uri="{FF2B5EF4-FFF2-40B4-BE49-F238E27FC236}">
                <a16:creationId xmlns:a16="http://schemas.microsoft.com/office/drawing/2014/main" id="{4F1CB204-0B70-4DE2-8B5E-8F1098F03442}"/>
              </a:ext>
            </a:extLst>
          </p:cNvPr>
          <p:cNvSpPr txBox="1"/>
          <p:nvPr/>
        </p:nvSpPr>
        <p:spPr>
          <a:xfrm>
            <a:off x="8123964" y="1948274"/>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101" name="テキスト ボックス 100">
            <a:extLst>
              <a:ext uri="{FF2B5EF4-FFF2-40B4-BE49-F238E27FC236}">
                <a16:creationId xmlns:a16="http://schemas.microsoft.com/office/drawing/2014/main" id="{79F76E19-41F5-4C23-B3D1-E29BB038ACA1}"/>
              </a:ext>
            </a:extLst>
          </p:cNvPr>
          <p:cNvSpPr txBox="1"/>
          <p:nvPr/>
        </p:nvSpPr>
        <p:spPr>
          <a:xfrm>
            <a:off x="708180" y="2247512"/>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102" name="テキスト ボックス 101">
            <a:extLst>
              <a:ext uri="{FF2B5EF4-FFF2-40B4-BE49-F238E27FC236}">
                <a16:creationId xmlns:a16="http://schemas.microsoft.com/office/drawing/2014/main" id="{EADDE4CD-FE2C-4FAF-98ED-B7C6C30B1E99}"/>
              </a:ext>
            </a:extLst>
          </p:cNvPr>
          <p:cNvSpPr txBox="1"/>
          <p:nvPr/>
        </p:nvSpPr>
        <p:spPr>
          <a:xfrm>
            <a:off x="669785" y="2514495"/>
            <a:ext cx="498433"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103" name="テキスト ボックス 102">
            <a:extLst>
              <a:ext uri="{FF2B5EF4-FFF2-40B4-BE49-F238E27FC236}">
                <a16:creationId xmlns:a16="http://schemas.microsoft.com/office/drawing/2014/main" id="{3ECB2265-37BF-4571-A2CB-397D93FC0C0E}"/>
              </a:ext>
            </a:extLst>
          </p:cNvPr>
          <p:cNvSpPr txBox="1"/>
          <p:nvPr/>
        </p:nvSpPr>
        <p:spPr>
          <a:xfrm>
            <a:off x="708179" y="2781478"/>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104" name="テキスト ボックス 103">
            <a:extLst>
              <a:ext uri="{FF2B5EF4-FFF2-40B4-BE49-F238E27FC236}">
                <a16:creationId xmlns:a16="http://schemas.microsoft.com/office/drawing/2014/main" id="{F2824493-7F3A-478C-BD11-DB36E4C2EB68}"/>
              </a:ext>
            </a:extLst>
          </p:cNvPr>
          <p:cNvSpPr txBox="1"/>
          <p:nvPr/>
        </p:nvSpPr>
        <p:spPr>
          <a:xfrm>
            <a:off x="670991" y="3053669"/>
            <a:ext cx="407019" cy="184666"/>
          </a:xfrm>
          <a:prstGeom prst="rect">
            <a:avLst/>
          </a:prstGeom>
          <a:noFill/>
        </p:spPr>
        <p:txBody>
          <a:bodyPr wrap="square" rtlCol="0">
            <a:spAutoFit/>
          </a:bodyPr>
          <a:lstStyle/>
          <a:p>
            <a:pPr algn="ctr"/>
            <a:r>
              <a:rPr kumimoji="1" lang="ja-JP" altLang="en-US" sz="600" dirty="0">
                <a:solidFill>
                  <a:schemeClr val="bg1"/>
                </a:solidFill>
              </a:rPr>
              <a:t>すべ</a:t>
            </a:r>
          </a:p>
        </p:txBody>
      </p:sp>
      <p:sp>
        <p:nvSpPr>
          <p:cNvPr id="105" name="テキスト ボックス 104">
            <a:extLst>
              <a:ext uri="{FF2B5EF4-FFF2-40B4-BE49-F238E27FC236}">
                <a16:creationId xmlns:a16="http://schemas.microsoft.com/office/drawing/2014/main" id="{D8BDB74E-0365-44A5-B4E5-51BE71606E14}"/>
              </a:ext>
            </a:extLst>
          </p:cNvPr>
          <p:cNvSpPr txBox="1"/>
          <p:nvPr/>
        </p:nvSpPr>
        <p:spPr>
          <a:xfrm>
            <a:off x="612580" y="3486607"/>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109" name="テキスト ボックス 108">
            <a:extLst>
              <a:ext uri="{FF2B5EF4-FFF2-40B4-BE49-F238E27FC236}">
                <a16:creationId xmlns:a16="http://schemas.microsoft.com/office/drawing/2014/main" id="{A9EFADA4-B660-47A6-9A93-F1C70ED58BE1}"/>
              </a:ext>
            </a:extLst>
          </p:cNvPr>
          <p:cNvSpPr txBox="1"/>
          <p:nvPr/>
        </p:nvSpPr>
        <p:spPr>
          <a:xfrm>
            <a:off x="1112593" y="2247512"/>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110" name="テキスト ボックス 109">
            <a:extLst>
              <a:ext uri="{FF2B5EF4-FFF2-40B4-BE49-F238E27FC236}">
                <a16:creationId xmlns:a16="http://schemas.microsoft.com/office/drawing/2014/main" id="{66514CC8-8A55-4795-9EA8-FC7991A80D38}"/>
              </a:ext>
            </a:extLst>
          </p:cNvPr>
          <p:cNvSpPr txBox="1"/>
          <p:nvPr/>
        </p:nvSpPr>
        <p:spPr>
          <a:xfrm>
            <a:off x="1119520" y="2510906"/>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111" name="テキスト ボックス 110">
            <a:extLst>
              <a:ext uri="{FF2B5EF4-FFF2-40B4-BE49-F238E27FC236}">
                <a16:creationId xmlns:a16="http://schemas.microsoft.com/office/drawing/2014/main" id="{ED82E4E9-F699-4A38-A49D-50A1982993FA}"/>
              </a:ext>
            </a:extLst>
          </p:cNvPr>
          <p:cNvSpPr txBox="1"/>
          <p:nvPr/>
        </p:nvSpPr>
        <p:spPr>
          <a:xfrm>
            <a:off x="1129847" y="2774551"/>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112" name="テキスト ボックス 111">
            <a:extLst>
              <a:ext uri="{FF2B5EF4-FFF2-40B4-BE49-F238E27FC236}">
                <a16:creationId xmlns:a16="http://schemas.microsoft.com/office/drawing/2014/main" id="{4050C439-9E88-4E7B-89BA-301BE1F04CD0}"/>
              </a:ext>
            </a:extLst>
          </p:cNvPr>
          <p:cNvSpPr txBox="1"/>
          <p:nvPr/>
        </p:nvSpPr>
        <p:spPr>
          <a:xfrm>
            <a:off x="1544256" y="3486607"/>
            <a:ext cx="494051" cy="184666"/>
          </a:xfrm>
          <a:prstGeom prst="rect">
            <a:avLst/>
          </a:prstGeom>
          <a:noFill/>
        </p:spPr>
        <p:txBody>
          <a:bodyPr wrap="square" rtlCol="0">
            <a:spAutoFit/>
          </a:bodyPr>
          <a:lstStyle/>
          <a:p>
            <a:pPr algn="ctr"/>
            <a:r>
              <a:rPr kumimoji="1" lang="ja-JP" altLang="en-US" sz="600" dirty="0">
                <a:solidFill>
                  <a:schemeClr val="bg1"/>
                </a:solidFill>
              </a:rPr>
              <a:t>いどう</a:t>
            </a:r>
          </a:p>
        </p:txBody>
      </p:sp>
    </p:spTree>
    <p:extLst>
      <p:ext uri="{BB962C8B-B14F-4D97-AF65-F5344CB8AC3E}">
        <p14:creationId xmlns:p14="http://schemas.microsoft.com/office/powerpoint/2010/main" val="2526335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3CA6D545-1E64-46E6-A162-0F8B0251A69D}"/>
              </a:ext>
            </a:extLst>
          </p:cNvPr>
          <p:cNvPicPr>
            <a:picLocks noChangeAspect="1"/>
          </p:cNvPicPr>
          <p:nvPr/>
        </p:nvPicPr>
        <p:blipFill>
          <a:blip r:embed="rId2"/>
          <a:stretch>
            <a:fillRect/>
          </a:stretch>
        </p:blipFill>
        <p:spPr>
          <a:xfrm>
            <a:off x="-27311" y="1553411"/>
            <a:ext cx="5441152" cy="5113463"/>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96904" y="974855"/>
            <a:ext cx="2531996" cy="577081"/>
          </a:xfrm>
          <a:prstGeom prst="rect">
            <a:avLst/>
          </a:prstGeom>
          <a:noFill/>
        </p:spPr>
        <p:txBody>
          <a:bodyPr wrap="square" rtlCol="0">
            <a:spAutoFit/>
          </a:bodyPr>
          <a:lstStyle/>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a:t>
            </a:r>
            <a:r>
              <a:rPr kumimoji="1" lang="en-US" altLang="ja-JP" b="1" dirty="0">
                <a:solidFill>
                  <a:srgbClr val="575E75"/>
                </a:solidFill>
                <a:latin typeface="メイリオ" panose="020B0604030504040204" pitchFamily="50" charset="-128"/>
                <a:ea typeface="メイリオ" panose="020B0604030504040204" pitchFamily="50" charset="-128"/>
              </a:rPr>
              <a:t>2</a:t>
            </a:r>
            <a:r>
              <a:rPr kumimoji="1" lang="ja-JP" altLang="en-US" b="1" dirty="0">
                <a:solidFill>
                  <a:srgbClr val="575E75"/>
                </a:solidFill>
                <a:latin typeface="メイリオ" panose="020B0604030504040204" pitchFamily="50" charset="-128"/>
                <a:ea typeface="メイリオ" panose="020B0604030504040204" pitchFamily="50" charset="-128"/>
              </a:rPr>
              <a:t>つ目のプログラム</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799311" y="1045479"/>
            <a:ext cx="2118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p>
        </p:txBody>
      </p:sp>
      <p:sp>
        <p:nvSpPr>
          <p:cNvPr id="40" name="正方形/長方形 39">
            <a:extLst>
              <a:ext uri="{FF2B5EF4-FFF2-40B4-BE49-F238E27FC236}">
                <a16:creationId xmlns:a16="http://schemas.microsoft.com/office/drawing/2014/main" id="{B8966DA0-30AF-4052-9212-1A61EE615434}"/>
              </a:ext>
            </a:extLst>
          </p:cNvPr>
          <p:cNvSpPr/>
          <p:nvPr/>
        </p:nvSpPr>
        <p:spPr>
          <a:xfrm>
            <a:off x="298155" y="2436331"/>
            <a:ext cx="5747257" cy="3165707"/>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 name="正方形/長方形 42">
            <a:extLst>
              <a:ext uri="{FF2B5EF4-FFF2-40B4-BE49-F238E27FC236}">
                <a16:creationId xmlns:a16="http://schemas.microsoft.com/office/drawing/2014/main" id="{B2175184-E8FA-492F-97E0-03B2B7A5FEA1}"/>
              </a:ext>
            </a:extLst>
          </p:cNvPr>
          <p:cNvSpPr/>
          <p:nvPr/>
        </p:nvSpPr>
        <p:spPr>
          <a:xfrm>
            <a:off x="184260" y="2017392"/>
            <a:ext cx="6423980" cy="4365823"/>
          </a:xfrm>
          <a:prstGeom prst="rect">
            <a:avLst/>
          </a:prstGeom>
          <a:noFill/>
          <a:ln w="38100">
            <a:solidFill>
              <a:schemeClr val="accent5">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正方形/長方形 43">
            <a:extLst>
              <a:ext uri="{FF2B5EF4-FFF2-40B4-BE49-F238E27FC236}">
                <a16:creationId xmlns:a16="http://schemas.microsoft.com/office/drawing/2014/main" id="{19F6B390-0551-4572-B6D4-74D60BE8042F}"/>
              </a:ext>
            </a:extLst>
          </p:cNvPr>
          <p:cNvSpPr/>
          <p:nvPr/>
        </p:nvSpPr>
        <p:spPr>
          <a:xfrm>
            <a:off x="448998" y="2850860"/>
            <a:ext cx="4992689" cy="213437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テキスト ボックス 45">
            <a:extLst>
              <a:ext uri="{FF2B5EF4-FFF2-40B4-BE49-F238E27FC236}">
                <a16:creationId xmlns:a16="http://schemas.microsoft.com/office/drawing/2014/main" id="{FA63720A-751C-475E-A89A-DD1DDE1A8DE9}"/>
              </a:ext>
            </a:extLst>
          </p:cNvPr>
          <p:cNvSpPr txBox="1"/>
          <p:nvPr/>
        </p:nvSpPr>
        <p:spPr>
          <a:xfrm>
            <a:off x="6676439" y="2445123"/>
            <a:ext cx="2456278"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プログラムが複雑なので、</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点線部分ごとに分けて</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詳しくみていこう！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452AE81-5DF9-4988-9504-65AFE191B6B1}"/>
              </a:ext>
            </a:extLst>
          </p:cNvPr>
          <p:cNvSpPr txBox="1"/>
          <p:nvPr/>
        </p:nvSpPr>
        <p:spPr>
          <a:xfrm>
            <a:off x="6643083" y="3003694"/>
            <a:ext cx="95327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てんせんぶぶん</a:t>
            </a:r>
            <a:endParaRPr kumimoji="1" lang="ja-JP" altLang="en-US" sz="8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CDF344B-7FB5-4925-8EF7-6F8354D4F58D}"/>
              </a:ext>
            </a:extLst>
          </p:cNvPr>
          <p:cNvSpPr txBox="1"/>
          <p:nvPr/>
        </p:nvSpPr>
        <p:spPr>
          <a:xfrm>
            <a:off x="7885730" y="2517788"/>
            <a:ext cx="6514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ふくざつ</a:t>
            </a:r>
            <a:endParaRPr kumimoji="1" lang="ja-JP" altLang="en-US" sz="8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8E83B570-3C0B-45A3-9F83-D92D39E49010}"/>
              </a:ext>
            </a:extLst>
          </p:cNvPr>
          <p:cNvSpPr txBox="1"/>
          <p:nvPr/>
        </p:nvSpPr>
        <p:spPr>
          <a:xfrm>
            <a:off x="8079546" y="3003694"/>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わ</a:t>
            </a:r>
            <a:endParaRPr kumimoji="1" lang="ja-JP" altLang="en-US" sz="8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826D5F0B-5E4C-4E8D-8C79-B4D89B84BEE4}"/>
              </a:ext>
            </a:extLst>
          </p:cNvPr>
          <p:cNvSpPr txBox="1"/>
          <p:nvPr/>
        </p:nvSpPr>
        <p:spPr>
          <a:xfrm>
            <a:off x="6648593" y="3492922"/>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くわ</a:t>
            </a:r>
            <a:endParaRPr kumimoji="1" lang="ja-JP" altLang="en-US" sz="800" dirty="0">
              <a:latin typeface="メイリオ" panose="020B0604030504040204" pitchFamily="50" charset="-128"/>
              <a:ea typeface="メイリオ" panose="020B0604030504040204" pitchFamily="50" charset="-128"/>
            </a:endParaRPr>
          </a:p>
        </p:txBody>
      </p:sp>
      <p:sp>
        <p:nvSpPr>
          <p:cNvPr id="62" name="吹き出し: 角を丸めた四角形 61">
            <a:extLst>
              <a:ext uri="{FF2B5EF4-FFF2-40B4-BE49-F238E27FC236}">
                <a16:creationId xmlns:a16="http://schemas.microsoft.com/office/drawing/2014/main" id="{C25D5A01-5D8C-4102-99A7-BF3542412B4C}"/>
              </a:ext>
            </a:extLst>
          </p:cNvPr>
          <p:cNvSpPr/>
          <p:nvPr/>
        </p:nvSpPr>
        <p:spPr>
          <a:xfrm>
            <a:off x="6691331" y="2500253"/>
            <a:ext cx="2406217" cy="1508105"/>
          </a:xfrm>
          <a:prstGeom prst="wedgeRoundRectCallout">
            <a:avLst>
              <a:gd name="adj1" fmla="val -2785"/>
              <a:gd name="adj2" fmla="val 587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63" name="図 62">
            <a:extLst>
              <a:ext uri="{FF2B5EF4-FFF2-40B4-BE49-F238E27FC236}">
                <a16:creationId xmlns:a16="http://schemas.microsoft.com/office/drawing/2014/main" id="{E9569ADC-4B2E-46F5-A30A-C1FAACF634E7}"/>
              </a:ext>
            </a:extLst>
          </p:cNvPr>
          <p:cNvPicPr>
            <a:picLocks noChangeAspect="1"/>
          </p:cNvPicPr>
          <p:nvPr/>
        </p:nvPicPr>
        <p:blipFill>
          <a:blip r:embed="rId3"/>
          <a:stretch>
            <a:fillRect/>
          </a:stretch>
        </p:blipFill>
        <p:spPr>
          <a:xfrm>
            <a:off x="7780216" y="3953228"/>
            <a:ext cx="1074752" cy="1712732"/>
          </a:xfrm>
          <a:prstGeom prst="rect">
            <a:avLst/>
          </a:prstGeom>
        </p:spPr>
      </p:pic>
      <p:grpSp>
        <p:nvGrpSpPr>
          <p:cNvPr id="13" name="グループ化 12">
            <a:extLst>
              <a:ext uri="{FF2B5EF4-FFF2-40B4-BE49-F238E27FC236}">
                <a16:creationId xmlns:a16="http://schemas.microsoft.com/office/drawing/2014/main" id="{1462594D-4FB4-4A4C-BE2F-2256CE4E2F5E}"/>
              </a:ext>
            </a:extLst>
          </p:cNvPr>
          <p:cNvGrpSpPr/>
          <p:nvPr/>
        </p:nvGrpSpPr>
        <p:grpSpPr>
          <a:xfrm>
            <a:off x="4947845" y="2922729"/>
            <a:ext cx="435475" cy="425047"/>
            <a:chOff x="6792476" y="886355"/>
            <a:chExt cx="435475" cy="425047"/>
          </a:xfrm>
        </p:grpSpPr>
        <p:sp>
          <p:nvSpPr>
            <p:cNvPr id="12" name="正方形/長方形 11">
              <a:extLst>
                <a:ext uri="{FF2B5EF4-FFF2-40B4-BE49-F238E27FC236}">
                  <a16:creationId xmlns:a16="http://schemas.microsoft.com/office/drawing/2014/main" id="{6A964180-7C49-4D43-A91C-A551A571FCBB}"/>
                </a:ext>
              </a:extLst>
            </p:cNvPr>
            <p:cNvSpPr/>
            <p:nvPr/>
          </p:nvSpPr>
          <p:spPr>
            <a:xfrm>
              <a:off x="6792476" y="886355"/>
              <a:ext cx="416255" cy="416255"/>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64" name="テキスト ボックス 63">
              <a:extLst>
                <a:ext uri="{FF2B5EF4-FFF2-40B4-BE49-F238E27FC236}">
                  <a16:creationId xmlns:a16="http://schemas.microsoft.com/office/drawing/2014/main" id="{58A388D4-5C76-470A-BB91-75E00FCAAE67}"/>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A</a:t>
              </a:r>
            </a:p>
          </p:txBody>
        </p:sp>
      </p:grpSp>
      <p:grpSp>
        <p:nvGrpSpPr>
          <p:cNvPr id="65" name="グループ化 64">
            <a:extLst>
              <a:ext uri="{FF2B5EF4-FFF2-40B4-BE49-F238E27FC236}">
                <a16:creationId xmlns:a16="http://schemas.microsoft.com/office/drawing/2014/main" id="{74104DAC-1D51-4479-8F79-64B932F1FD8D}"/>
              </a:ext>
            </a:extLst>
          </p:cNvPr>
          <p:cNvGrpSpPr/>
          <p:nvPr/>
        </p:nvGrpSpPr>
        <p:grpSpPr>
          <a:xfrm>
            <a:off x="5546053" y="2514725"/>
            <a:ext cx="435475" cy="425047"/>
            <a:chOff x="6792476" y="886355"/>
            <a:chExt cx="435475" cy="425047"/>
          </a:xfrm>
        </p:grpSpPr>
        <p:sp>
          <p:nvSpPr>
            <p:cNvPr id="66" name="正方形/長方形 65">
              <a:extLst>
                <a:ext uri="{FF2B5EF4-FFF2-40B4-BE49-F238E27FC236}">
                  <a16:creationId xmlns:a16="http://schemas.microsoft.com/office/drawing/2014/main" id="{59C52ECC-EE79-48AD-9A9E-8B81ECD52D7E}"/>
                </a:ext>
              </a:extLst>
            </p:cNvPr>
            <p:cNvSpPr/>
            <p:nvPr/>
          </p:nvSpPr>
          <p:spPr>
            <a:xfrm>
              <a:off x="6792476" y="886355"/>
              <a:ext cx="416255" cy="416255"/>
            </a:xfrm>
            <a:prstGeom prst="rect">
              <a:avLst/>
            </a:prstGeom>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67" name="テキスト ボックス 66">
              <a:extLst>
                <a:ext uri="{FF2B5EF4-FFF2-40B4-BE49-F238E27FC236}">
                  <a16:creationId xmlns:a16="http://schemas.microsoft.com/office/drawing/2014/main" id="{ACB11151-E429-4CD7-BB25-7D4F5324BAE1}"/>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B</a:t>
              </a:r>
            </a:p>
          </p:txBody>
        </p:sp>
      </p:grpSp>
      <p:grpSp>
        <p:nvGrpSpPr>
          <p:cNvPr id="68" name="グループ化 67">
            <a:extLst>
              <a:ext uri="{FF2B5EF4-FFF2-40B4-BE49-F238E27FC236}">
                <a16:creationId xmlns:a16="http://schemas.microsoft.com/office/drawing/2014/main" id="{79C9ED66-0F9D-4C8F-9961-25B44002E725}"/>
              </a:ext>
            </a:extLst>
          </p:cNvPr>
          <p:cNvGrpSpPr/>
          <p:nvPr/>
        </p:nvGrpSpPr>
        <p:grpSpPr>
          <a:xfrm>
            <a:off x="6123021" y="2089678"/>
            <a:ext cx="435475" cy="425047"/>
            <a:chOff x="6792476" y="886355"/>
            <a:chExt cx="435475" cy="425047"/>
          </a:xfrm>
        </p:grpSpPr>
        <p:sp>
          <p:nvSpPr>
            <p:cNvPr id="69" name="正方形/長方形 68">
              <a:extLst>
                <a:ext uri="{FF2B5EF4-FFF2-40B4-BE49-F238E27FC236}">
                  <a16:creationId xmlns:a16="http://schemas.microsoft.com/office/drawing/2014/main" id="{C4B8E213-3FFA-480D-8402-B4B1FA5EC11F}"/>
                </a:ext>
              </a:extLst>
            </p:cNvPr>
            <p:cNvSpPr/>
            <p:nvPr/>
          </p:nvSpPr>
          <p:spPr>
            <a:xfrm>
              <a:off x="6792476" y="886355"/>
              <a:ext cx="416255" cy="416255"/>
            </a:xfrm>
            <a:prstGeom prst="rect">
              <a:avLst/>
            </a:prstGeom>
            <a:ln w="28575">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544033EB-7730-407A-9F95-4241351D4AB1}"/>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C</a:t>
              </a:r>
            </a:p>
          </p:txBody>
        </p:sp>
      </p:grpSp>
      <p:sp>
        <p:nvSpPr>
          <p:cNvPr id="30" name="テキスト ボックス 29">
            <a:extLst>
              <a:ext uri="{FF2B5EF4-FFF2-40B4-BE49-F238E27FC236}">
                <a16:creationId xmlns:a16="http://schemas.microsoft.com/office/drawing/2014/main" id="{577DD7CB-E963-43EA-9087-F8E1F0C1A312}"/>
              </a:ext>
            </a:extLst>
          </p:cNvPr>
          <p:cNvSpPr txBox="1"/>
          <p:nvPr/>
        </p:nvSpPr>
        <p:spPr>
          <a:xfrm>
            <a:off x="2930678" y="978772"/>
            <a:ext cx="6277641" cy="577081"/>
          </a:xfrm>
          <a:prstGeom prst="rect">
            <a:avLst/>
          </a:prstGeom>
          <a:noFill/>
        </p:spPr>
        <p:txBody>
          <a:bodyPr wrap="square" rtlCol="0">
            <a:spAutoFit/>
          </a:bodyPr>
          <a:lstStyle/>
          <a:p>
            <a:pPr>
              <a:lnSpc>
                <a:spcPct val="200000"/>
              </a:lnSpc>
            </a:pPr>
            <a:r>
              <a:rPr kumimoji="1" lang="ja-JP" altLang="en-US" b="1" dirty="0">
                <a:solidFill>
                  <a:srgbClr val="C00000"/>
                </a:solidFill>
                <a:latin typeface="メイリオ" panose="020B0604030504040204" pitchFamily="50" charset="-128"/>
                <a:ea typeface="メイリオ" panose="020B0604030504040204" pitchFamily="50" charset="-128"/>
              </a:rPr>
              <a:t>このプログラムを実行するとどんなことが起こるかな？</a:t>
            </a:r>
            <a:endParaRPr kumimoji="1" lang="en-US" altLang="ja-JP" b="1" dirty="0">
              <a:solidFill>
                <a:srgbClr val="C00000"/>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240C040-F78C-4930-B22A-135FA6B2C5C7}"/>
              </a:ext>
            </a:extLst>
          </p:cNvPr>
          <p:cNvSpPr txBox="1"/>
          <p:nvPr/>
        </p:nvSpPr>
        <p:spPr>
          <a:xfrm>
            <a:off x="4711701" y="1065227"/>
            <a:ext cx="748321"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じっこう</a:t>
            </a:r>
          </a:p>
        </p:txBody>
      </p:sp>
      <p:sp>
        <p:nvSpPr>
          <p:cNvPr id="33" name="テキスト ボックス 32">
            <a:extLst>
              <a:ext uri="{FF2B5EF4-FFF2-40B4-BE49-F238E27FC236}">
                <a16:creationId xmlns:a16="http://schemas.microsoft.com/office/drawing/2014/main" id="{A26B1BB7-618D-4381-97B9-D409C94598A5}"/>
              </a:ext>
            </a:extLst>
          </p:cNvPr>
          <p:cNvSpPr txBox="1"/>
          <p:nvPr/>
        </p:nvSpPr>
        <p:spPr>
          <a:xfrm>
            <a:off x="7335361" y="1056435"/>
            <a:ext cx="29636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お</a:t>
            </a:r>
          </a:p>
        </p:txBody>
      </p:sp>
      <p:sp>
        <p:nvSpPr>
          <p:cNvPr id="39" name="テキスト ボックス 38">
            <a:extLst>
              <a:ext uri="{FF2B5EF4-FFF2-40B4-BE49-F238E27FC236}">
                <a16:creationId xmlns:a16="http://schemas.microsoft.com/office/drawing/2014/main" id="{9D31C0A9-7537-4ADB-B40B-DDCB9FAE7735}"/>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41" name="テキスト ボックス 40">
            <a:extLst>
              <a:ext uri="{FF2B5EF4-FFF2-40B4-BE49-F238E27FC236}">
                <a16:creationId xmlns:a16="http://schemas.microsoft.com/office/drawing/2014/main" id="{C6C28B01-A073-4580-803D-5253C9E6244D}"/>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Tree>
    <p:extLst>
      <p:ext uri="{BB962C8B-B14F-4D97-AF65-F5344CB8AC3E}">
        <p14:creationId xmlns:p14="http://schemas.microsoft.com/office/powerpoint/2010/main" val="2249482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テキスト ボックス 186">
            <a:extLst>
              <a:ext uri="{FF2B5EF4-FFF2-40B4-BE49-F238E27FC236}">
                <a16:creationId xmlns:a16="http://schemas.microsoft.com/office/drawing/2014/main" id="{6FAB802C-2E11-43F7-BC96-A93295900594}"/>
              </a:ext>
            </a:extLst>
          </p:cNvPr>
          <p:cNvSpPr txBox="1"/>
          <p:nvPr/>
        </p:nvSpPr>
        <p:spPr>
          <a:xfrm>
            <a:off x="413152" y="6207633"/>
            <a:ext cx="6022588"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4</a:t>
            </a:r>
            <a:r>
              <a:rPr lang="ja-JP" altLang="en-US" sz="1400" b="1" dirty="0">
                <a:solidFill>
                  <a:srgbClr val="575E75"/>
                </a:solidFill>
                <a:latin typeface="メイリオ" panose="020B0604030504040204" pitchFamily="50" charset="-128"/>
                <a:ea typeface="メイリオ" panose="020B0604030504040204" pitchFamily="50" charset="-128"/>
              </a:rPr>
              <a:t>．　　　の部分を</a:t>
            </a:r>
            <a:r>
              <a:rPr lang="en-US" altLang="ja-JP" sz="1400" b="1" dirty="0">
                <a:solidFill>
                  <a:srgbClr val="575E75"/>
                </a:solidFill>
                <a:latin typeface="メイリオ" panose="020B0604030504040204" pitchFamily="50" charset="-128"/>
                <a:ea typeface="メイリオ" panose="020B0604030504040204" pitchFamily="50" charset="-128"/>
              </a:rPr>
              <a:t>4</a:t>
            </a:r>
            <a:r>
              <a:rPr lang="ja-JP" altLang="en-US" sz="1400" b="1" dirty="0">
                <a:solidFill>
                  <a:srgbClr val="575E75"/>
                </a:solidFill>
                <a:latin typeface="メイリオ" panose="020B0604030504040204" pitchFamily="50" charset="-128"/>
                <a:ea typeface="メイリオ" panose="020B0604030504040204" pitchFamily="50" charset="-128"/>
              </a:rPr>
              <a:t>回繰り返した後、向きを右に変える。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pic>
        <p:nvPicPr>
          <p:cNvPr id="98" name="図 97">
            <a:extLst>
              <a:ext uri="{FF2B5EF4-FFF2-40B4-BE49-F238E27FC236}">
                <a16:creationId xmlns:a16="http://schemas.microsoft.com/office/drawing/2014/main" id="{A3FCD585-5DFE-4E99-AC27-5202C1CE12EE}"/>
              </a:ext>
            </a:extLst>
          </p:cNvPr>
          <p:cNvPicPr>
            <a:picLocks noChangeAspect="1"/>
          </p:cNvPicPr>
          <p:nvPr/>
        </p:nvPicPr>
        <p:blipFill>
          <a:blip r:embed="rId2">
            <a:duotone>
              <a:schemeClr val="accent1">
                <a:shade val="45000"/>
                <a:satMod val="135000"/>
              </a:schemeClr>
              <a:prstClr val="white"/>
            </a:duotone>
          </a:blip>
          <a:stretch>
            <a:fillRect/>
          </a:stretch>
        </p:blipFill>
        <p:spPr>
          <a:xfrm>
            <a:off x="7440523" y="5241479"/>
            <a:ext cx="457640" cy="527431"/>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A</a:t>
              </a:r>
            </a:p>
          </p:txBody>
        </p:sp>
      </p:grpSp>
      <p:grpSp>
        <p:nvGrpSpPr>
          <p:cNvPr id="4" name="グループ化 3">
            <a:extLst>
              <a:ext uri="{FF2B5EF4-FFF2-40B4-BE49-F238E27FC236}">
                <a16:creationId xmlns:a16="http://schemas.microsoft.com/office/drawing/2014/main" id="{313B354C-74C5-4E18-AC40-95A427AC7678}"/>
              </a:ext>
            </a:extLst>
          </p:cNvPr>
          <p:cNvGrpSpPr/>
          <p:nvPr/>
        </p:nvGrpSpPr>
        <p:grpSpPr>
          <a:xfrm>
            <a:off x="3722917" y="4673923"/>
            <a:ext cx="1675525" cy="962222"/>
            <a:chOff x="4136155" y="4753052"/>
            <a:chExt cx="1675525" cy="962222"/>
          </a:xfrm>
        </p:grpSpPr>
        <p:sp>
          <p:nvSpPr>
            <p:cNvPr id="19" name="矢印: 右 18">
              <a:extLst>
                <a:ext uri="{FF2B5EF4-FFF2-40B4-BE49-F238E27FC236}">
                  <a16:creationId xmlns:a16="http://schemas.microsoft.com/office/drawing/2014/main" id="{D921FFCA-0D08-42B2-990E-B17938EC0FAC}"/>
                </a:ext>
              </a:extLst>
            </p:cNvPr>
            <p:cNvSpPr/>
            <p:nvPr/>
          </p:nvSpPr>
          <p:spPr>
            <a:xfrm>
              <a:off x="5492581" y="5214401"/>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23" name="平行四辺形 122">
              <a:extLst>
                <a:ext uri="{FF2B5EF4-FFF2-40B4-BE49-F238E27FC236}">
                  <a16:creationId xmlns:a16="http://schemas.microsoft.com/office/drawing/2014/main" id="{FC0FE7B6-AC72-43A3-B214-20BCF54FBC48}"/>
                </a:ext>
              </a:extLst>
            </p:cNvPr>
            <p:cNvSpPr/>
            <p:nvPr/>
          </p:nvSpPr>
          <p:spPr>
            <a:xfrm rot="1885085">
              <a:off x="4136155" y="547416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5" name="平行四辺形 124">
              <a:extLst>
                <a:ext uri="{FF2B5EF4-FFF2-40B4-BE49-F238E27FC236}">
                  <a16:creationId xmlns:a16="http://schemas.microsoft.com/office/drawing/2014/main" id="{D7824630-7206-4A01-A622-18E831A6A1AD}"/>
                </a:ext>
              </a:extLst>
            </p:cNvPr>
            <p:cNvSpPr/>
            <p:nvPr/>
          </p:nvSpPr>
          <p:spPr>
            <a:xfrm rot="1885085">
              <a:off x="4387262" y="533112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6" name="平行四辺形 125">
              <a:extLst>
                <a:ext uri="{FF2B5EF4-FFF2-40B4-BE49-F238E27FC236}">
                  <a16:creationId xmlns:a16="http://schemas.microsoft.com/office/drawing/2014/main" id="{43D4190B-0071-4F5D-9C80-4ACF9D992EC2}"/>
                </a:ext>
              </a:extLst>
            </p:cNvPr>
            <p:cNvSpPr/>
            <p:nvPr/>
          </p:nvSpPr>
          <p:spPr>
            <a:xfrm rot="1885085">
              <a:off x="4638650" y="518593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7" name="平行四辺形 126">
              <a:extLst>
                <a:ext uri="{FF2B5EF4-FFF2-40B4-BE49-F238E27FC236}">
                  <a16:creationId xmlns:a16="http://schemas.microsoft.com/office/drawing/2014/main" id="{6A0E829E-D27B-4122-8159-9C96070E7D5D}"/>
                </a:ext>
              </a:extLst>
            </p:cNvPr>
            <p:cNvSpPr/>
            <p:nvPr/>
          </p:nvSpPr>
          <p:spPr>
            <a:xfrm rot="1885085">
              <a:off x="4890476" y="504128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8" name="平行四辺形 127">
              <a:extLst>
                <a:ext uri="{FF2B5EF4-FFF2-40B4-BE49-F238E27FC236}">
                  <a16:creationId xmlns:a16="http://schemas.microsoft.com/office/drawing/2014/main" id="{A0D5F0B7-9E29-48D0-9FC8-4D1FA06B01DD}"/>
                </a:ext>
              </a:extLst>
            </p:cNvPr>
            <p:cNvSpPr/>
            <p:nvPr/>
          </p:nvSpPr>
          <p:spPr>
            <a:xfrm rot="1885085">
              <a:off x="5141583" y="489824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9" name="平行四辺形 128">
              <a:extLst>
                <a:ext uri="{FF2B5EF4-FFF2-40B4-BE49-F238E27FC236}">
                  <a16:creationId xmlns:a16="http://schemas.microsoft.com/office/drawing/2014/main" id="{91ED3F69-5CC9-4428-8DD5-CBEA792A1202}"/>
                </a:ext>
              </a:extLst>
            </p:cNvPr>
            <p:cNvSpPr/>
            <p:nvPr/>
          </p:nvSpPr>
          <p:spPr>
            <a:xfrm rot="1885085">
              <a:off x="5392971" y="475305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32" name="図 131">
              <a:extLst>
                <a:ext uri="{FF2B5EF4-FFF2-40B4-BE49-F238E27FC236}">
                  <a16:creationId xmlns:a16="http://schemas.microsoft.com/office/drawing/2014/main" id="{37EE5949-360B-469C-B38E-0282FCC7CF1E}"/>
                </a:ext>
              </a:extLst>
            </p:cNvPr>
            <p:cNvPicPr>
              <a:picLocks noChangeAspect="1"/>
            </p:cNvPicPr>
            <p:nvPr/>
          </p:nvPicPr>
          <p:blipFill>
            <a:blip r:embed="rId3"/>
            <a:stretch>
              <a:fillRect/>
            </a:stretch>
          </p:blipFill>
          <p:spPr>
            <a:xfrm>
              <a:off x="4415003" y="5062520"/>
              <a:ext cx="287761" cy="513653"/>
            </a:xfrm>
            <a:prstGeom prst="rect">
              <a:avLst/>
            </a:prstGeom>
          </p:spPr>
        </p:pic>
      </p:grpSp>
      <p:sp>
        <p:nvSpPr>
          <p:cNvPr id="133" name="テキスト ボックス 132">
            <a:extLst>
              <a:ext uri="{FF2B5EF4-FFF2-40B4-BE49-F238E27FC236}">
                <a16:creationId xmlns:a16="http://schemas.microsoft.com/office/drawing/2014/main" id="{1ADEB71C-8643-464F-B29A-DAC2A42E9065}"/>
              </a:ext>
            </a:extLst>
          </p:cNvPr>
          <p:cNvSpPr txBox="1"/>
          <p:nvPr/>
        </p:nvSpPr>
        <p:spPr>
          <a:xfrm>
            <a:off x="412916" y="4597684"/>
            <a:ext cx="3196401" cy="1034899"/>
          </a:xfrm>
          <a:prstGeom prst="rect">
            <a:avLst/>
          </a:prstGeom>
          <a:noFill/>
        </p:spPr>
        <p:txBody>
          <a:bodyPr wrap="square" rtlCol="0">
            <a:spAutoFit/>
          </a:bodyPr>
          <a:lstStyle/>
          <a:p>
            <a:pPr>
              <a:lnSpc>
                <a:spcPct val="150000"/>
              </a:lnSpc>
            </a:pPr>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前に</a:t>
            </a:r>
            <a:r>
              <a:rPr kumimoji="1" lang="en-US" altLang="ja-JP" sz="1400" b="1" dirty="0">
                <a:solidFill>
                  <a:srgbClr val="575E75"/>
                </a:solidFill>
                <a:latin typeface="メイリオ" panose="020B0604030504040204" pitchFamily="50" charset="-128"/>
                <a:ea typeface="メイリオ" panose="020B0604030504040204" pitchFamily="50" charset="-128"/>
              </a:rPr>
              <a:t>1</a:t>
            </a:r>
            <a:r>
              <a:rPr kumimoji="1"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a:p>
            <a:pPr>
              <a:lnSpc>
                <a:spcPct val="150000"/>
              </a:lnSpc>
            </a:pPr>
            <a:r>
              <a:rPr lang="en-US" altLang="ja-JP" sz="1400" b="1" dirty="0">
                <a:solidFill>
                  <a:srgbClr val="575E75"/>
                </a:solidFill>
                <a:latin typeface="メイリオ" panose="020B0604030504040204" pitchFamily="50" charset="-128"/>
                <a:ea typeface="メイリオ" panose="020B0604030504040204" pitchFamily="50" charset="-128"/>
              </a:rPr>
              <a:t>2</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資材を</a:t>
            </a:r>
            <a:r>
              <a:rPr kumimoji="1" lang="en-US" altLang="ja-JP" sz="1400" b="1" dirty="0">
                <a:solidFill>
                  <a:srgbClr val="575E75"/>
                </a:solidFill>
                <a:latin typeface="メイリオ" panose="020B0604030504040204" pitchFamily="50" charset="-128"/>
                <a:ea typeface="メイリオ" panose="020B0604030504040204" pitchFamily="50" charset="-128"/>
              </a:rPr>
              <a:t>1</a:t>
            </a:r>
            <a:r>
              <a:rPr kumimoji="1" lang="ja-JP" altLang="en-US" sz="1400" b="1" dirty="0">
                <a:solidFill>
                  <a:srgbClr val="575E75"/>
                </a:solidFill>
                <a:latin typeface="メイリオ" panose="020B0604030504040204" pitchFamily="50" charset="-128"/>
                <a:ea typeface="メイリオ" panose="020B0604030504040204" pitchFamily="50" charset="-128"/>
              </a:rPr>
              <a:t>つスロットに用意する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a:p>
            <a:pPr>
              <a:lnSpc>
                <a:spcPct val="150000"/>
              </a:lnSpc>
            </a:pPr>
            <a:r>
              <a:rPr lang="en-US" altLang="ja-JP" sz="1400" b="1" dirty="0">
                <a:solidFill>
                  <a:srgbClr val="575E75"/>
                </a:solidFill>
                <a:latin typeface="メイリオ" panose="020B0604030504040204" pitchFamily="50" charset="-128"/>
                <a:ea typeface="メイリオ" panose="020B0604030504040204" pitchFamily="50" charset="-128"/>
              </a:rPr>
              <a:t>3</a:t>
            </a:r>
            <a:r>
              <a:rPr lang="ja-JP" altLang="en-US" sz="1400" b="1" dirty="0">
                <a:solidFill>
                  <a:srgbClr val="575E75"/>
                </a:solidFill>
                <a:latin typeface="メイリオ" panose="020B0604030504040204" pitchFamily="50" charset="-128"/>
                <a:ea typeface="メイリオ" panose="020B0604030504040204" pitchFamily="50" charset="-128"/>
              </a:rPr>
              <a:t>．足元に</a:t>
            </a:r>
            <a:r>
              <a:rPr kumimoji="1" lang="ja-JP" altLang="en-US" sz="1400" b="1" dirty="0">
                <a:solidFill>
                  <a:srgbClr val="575E75"/>
                </a:solidFill>
                <a:latin typeface="メイリオ" panose="020B0604030504040204" pitchFamily="50" charset="-128"/>
                <a:ea typeface="メイリオ" panose="020B0604030504040204" pitchFamily="50" charset="-128"/>
              </a:rPr>
              <a:t>資材を置く</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73" name="テキスト ボックス 172">
            <a:extLst>
              <a:ext uri="{FF2B5EF4-FFF2-40B4-BE49-F238E27FC236}">
                <a16:creationId xmlns:a16="http://schemas.microsoft.com/office/drawing/2014/main" id="{EF46D9A3-6C47-45D0-8890-EF2305CF0B88}"/>
              </a:ext>
            </a:extLst>
          </p:cNvPr>
          <p:cNvSpPr txBox="1"/>
          <p:nvPr/>
        </p:nvSpPr>
        <p:spPr>
          <a:xfrm>
            <a:off x="637866" y="4883321"/>
            <a:ext cx="6390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しざい</a:t>
            </a:r>
          </a:p>
        </p:txBody>
      </p:sp>
      <p:sp>
        <p:nvSpPr>
          <p:cNvPr id="176" name="テキスト ボックス 175">
            <a:extLst>
              <a:ext uri="{FF2B5EF4-FFF2-40B4-BE49-F238E27FC236}">
                <a16:creationId xmlns:a16="http://schemas.microsoft.com/office/drawing/2014/main" id="{A3D9C193-12BD-4905-8E1E-AB8A4E2FED70}"/>
              </a:ext>
            </a:extLst>
          </p:cNvPr>
          <p:cNvSpPr txBox="1"/>
          <p:nvPr/>
        </p:nvSpPr>
        <p:spPr>
          <a:xfrm>
            <a:off x="2385726" y="4874079"/>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ようい</a:t>
            </a:r>
          </a:p>
        </p:txBody>
      </p:sp>
      <p:sp>
        <p:nvSpPr>
          <p:cNvPr id="177" name="テキスト ボックス 176">
            <a:extLst>
              <a:ext uri="{FF2B5EF4-FFF2-40B4-BE49-F238E27FC236}">
                <a16:creationId xmlns:a16="http://schemas.microsoft.com/office/drawing/2014/main" id="{5B667EC5-2EA0-4E76-A692-56B4DAE565E2}"/>
              </a:ext>
            </a:extLst>
          </p:cNvPr>
          <p:cNvSpPr txBox="1"/>
          <p:nvPr/>
        </p:nvSpPr>
        <p:spPr>
          <a:xfrm>
            <a:off x="613243" y="5215019"/>
            <a:ext cx="72933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あしもと</a:t>
            </a:r>
          </a:p>
        </p:txBody>
      </p:sp>
      <p:sp>
        <p:nvSpPr>
          <p:cNvPr id="178" name="テキスト ボックス 177">
            <a:extLst>
              <a:ext uri="{FF2B5EF4-FFF2-40B4-BE49-F238E27FC236}">
                <a16:creationId xmlns:a16="http://schemas.microsoft.com/office/drawing/2014/main" id="{C33C03A7-59E8-48F0-9FA6-3F0B08957604}"/>
              </a:ext>
            </a:extLst>
          </p:cNvPr>
          <p:cNvSpPr txBox="1"/>
          <p:nvPr/>
        </p:nvSpPr>
        <p:spPr>
          <a:xfrm>
            <a:off x="1232244" y="5215019"/>
            <a:ext cx="539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しざい</a:t>
            </a:r>
          </a:p>
        </p:txBody>
      </p:sp>
      <p:sp>
        <p:nvSpPr>
          <p:cNvPr id="181" name="正方形/長方形 180">
            <a:extLst>
              <a:ext uri="{FF2B5EF4-FFF2-40B4-BE49-F238E27FC236}">
                <a16:creationId xmlns:a16="http://schemas.microsoft.com/office/drawing/2014/main" id="{2819F209-1C72-4CA4-B1DF-DE3C450EB8F0}"/>
              </a:ext>
            </a:extLst>
          </p:cNvPr>
          <p:cNvSpPr/>
          <p:nvPr/>
        </p:nvSpPr>
        <p:spPr>
          <a:xfrm>
            <a:off x="287492" y="4192411"/>
            <a:ext cx="8768588" cy="171265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6" name="正方形/長方形 185">
            <a:extLst>
              <a:ext uri="{FF2B5EF4-FFF2-40B4-BE49-F238E27FC236}">
                <a16:creationId xmlns:a16="http://schemas.microsoft.com/office/drawing/2014/main" id="{F86B7EC3-890C-4316-AE64-7B90936FB64A}"/>
              </a:ext>
            </a:extLst>
          </p:cNvPr>
          <p:cNvSpPr/>
          <p:nvPr/>
        </p:nvSpPr>
        <p:spPr>
          <a:xfrm>
            <a:off x="751671" y="6225809"/>
            <a:ext cx="574165" cy="21926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8" name="テキスト ボックス 187">
            <a:extLst>
              <a:ext uri="{FF2B5EF4-FFF2-40B4-BE49-F238E27FC236}">
                <a16:creationId xmlns:a16="http://schemas.microsoft.com/office/drawing/2014/main" id="{6D699BE2-9AD7-4D1F-88CD-131663489F91}"/>
              </a:ext>
            </a:extLst>
          </p:cNvPr>
          <p:cNvSpPr txBox="1"/>
          <p:nvPr/>
        </p:nvSpPr>
        <p:spPr>
          <a:xfrm>
            <a:off x="2574903" y="6094522"/>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189" name="テキスト ボックス 188">
            <a:extLst>
              <a:ext uri="{FF2B5EF4-FFF2-40B4-BE49-F238E27FC236}">
                <a16:creationId xmlns:a16="http://schemas.microsoft.com/office/drawing/2014/main" id="{6F8BE840-C0D1-4632-BEAC-49D89CF4DB67}"/>
              </a:ext>
            </a:extLst>
          </p:cNvPr>
          <p:cNvSpPr txBox="1"/>
          <p:nvPr/>
        </p:nvSpPr>
        <p:spPr>
          <a:xfrm>
            <a:off x="1975987" y="6094522"/>
            <a:ext cx="63521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く</a:t>
            </a:r>
          </a:p>
        </p:txBody>
      </p:sp>
      <p:sp>
        <p:nvSpPr>
          <p:cNvPr id="191" name="テキスト ボックス 190">
            <a:extLst>
              <a:ext uri="{FF2B5EF4-FFF2-40B4-BE49-F238E27FC236}">
                <a16:creationId xmlns:a16="http://schemas.microsoft.com/office/drawing/2014/main" id="{32798D50-C26E-4018-8F0B-2FE7F8E51EF4}"/>
              </a:ext>
            </a:extLst>
          </p:cNvPr>
          <p:cNvSpPr txBox="1"/>
          <p:nvPr/>
        </p:nvSpPr>
        <p:spPr>
          <a:xfrm>
            <a:off x="3088584" y="6094522"/>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あと</a:t>
            </a:r>
          </a:p>
        </p:txBody>
      </p:sp>
      <p:sp>
        <p:nvSpPr>
          <p:cNvPr id="192" name="テキスト ボックス 191">
            <a:extLst>
              <a:ext uri="{FF2B5EF4-FFF2-40B4-BE49-F238E27FC236}">
                <a16:creationId xmlns:a16="http://schemas.microsoft.com/office/drawing/2014/main" id="{ED2A704A-FF4B-4208-8A23-35E3A4E128BF}"/>
              </a:ext>
            </a:extLst>
          </p:cNvPr>
          <p:cNvSpPr txBox="1"/>
          <p:nvPr/>
        </p:nvSpPr>
        <p:spPr>
          <a:xfrm>
            <a:off x="1385662" y="6094522"/>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193" name="テキスト ボックス 192">
            <a:extLst>
              <a:ext uri="{FF2B5EF4-FFF2-40B4-BE49-F238E27FC236}">
                <a16:creationId xmlns:a16="http://schemas.microsoft.com/office/drawing/2014/main" id="{7212075F-EEA7-4C8D-B03E-6C5DBD77A7F5}"/>
              </a:ext>
            </a:extLst>
          </p:cNvPr>
          <p:cNvSpPr txBox="1"/>
          <p:nvPr/>
        </p:nvSpPr>
        <p:spPr>
          <a:xfrm>
            <a:off x="3991815" y="6094522"/>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194" name="テキスト ボックス 193">
            <a:extLst>
              <a:ext uri="{FF2B5EF4-FFF2-40B4-BE49-F238E27FC236}">
                <a16:creationId xmlns:a16="http://schemas.microsoft.com/office/drawing/2014/main" id="{9C6898B2-F6EB-47AA-A1CC-9B23CC205246}"/>
              </a:ext>
            </a:extLst>
          </p:cNvPr>
          <p:cNvSpPr txBox="1"/>
          <p:nvPr/>
        </p:nvSpPr>
        <p:spPr>
          <a:xfrm>
            <a:off x="3548472" y="6094522"/>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p>
        </p:txBody>
      </p:sp>
      <p:sp>
        <p:nvSpPr>
          <p:cNvPr id="195" name="テキスト ボックス 194">
            <a:extLst>
              <a:ext uri="{FF2B5EF4-FFF2-40B4-BE49-F238E27FC236}">
                <a16:creationId xmlns:a16="http://schemas.microsoft.com/office/drawing/2014/main" id="{8D83FC46-35E3-4B0E-84F5-CA9B4F7485F1}"/>
              </a:ext>
            </a:extLst>
          </p:cNvPr>
          <p:cNvSpPr txBox="1"/>
          <p:nvPr/>
        </p:nvSpPr>
        <p:spPr>
          <a:xfrm>
            <a:off x="4451703" y="6094522"/>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p>
        </p:txBody>
      </p:sp>
      <p:pic>
        <p:nvPicPr>
          <p:cNvPr id="3" name="図 2">
            <a:extLst>
              <a:ext uri="{FF2B5EF4-FFF2-40B4-BE49-F238E27FC236}">
                <a16:creationId xmlns:a16="http://schemas.microsoft.com/office/drawing/2014/main" id="{16750A88-7C41-454A-9338-825A6428B3F7}"/>
              </a:ext>
            </a:extLst>
          </p:cNvPr>
          <p:cNvPicPr>
            <a:picLocks noChangeAspect="1"/>
          </p:cNvPicPr>
          <p:nvPr/>
        </p:nvPicPr>
        <p:blipFill>
          <a:blip r:embed="rId4"/>
          <a:stretch>
            <a:fillRect/>
          </a:stretch>
        </p:blipFill>
        <p:spPr>
          <a:xfrm>
            <a:off x="863201" y="1563275"/>
            <a:ext cx="4968671" cy="2606266"/>
          </a:xfrm>
          <a:prstGeom prst="rect">
            <a:avLst/>
          </a:prstGeom>
        </p:spPr>
      </p:pic>
      <p:sp>
        <p:nvSpPr>
          <p:cNvPr id="72" name="テキスト ボックス 71">
            <a:extLst>
              <a:ext uri="{FF2B5EF4-FFF2-40B4-BE49-F238E27FC236}">
                <a16:creationId xmlns:a16="http://schemas.microsoft.com/office/drawing/2014/main" id="{E8D0D02D-CC09-42A6-9E84-F8D553AAC441}"/>
              </a:ext>
            </a:extLst>
          </p:cNvPr>
          <p:cNvSpPr txBox="1"/>
          <p:nvPr/>
        </p:nvSpPr>
        <p:spPr>
          <a:xfrm>
            <a:off x="651994" y="4566432"/>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73" name="テキスト ボックス 72">
            <a:extLst>
              <a:ext uri="{FF2B5EF4-FFF2-40B4-BE49-F238E27FC236}">
                <a16:creationId xmlns:a16="http://schemas.microsoft.com/office/drawing/2014/main" id="{01A60C62-47BD-4FA3-AB3F-30B52EFD98D7}"/>
              </a:ext>
            </a:extLst>
          </p:cNvPr>
          <p:cNvSpPr txBox="1"/>
          <p:nvPr/>
        </p:nvSpPr>
        <p:spPr>
          <a:xfrm>
            <a:off x="1780506" y="4567112"/>
            <a:ext cx="7629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74" name="テキスト ボックス 73">
            <a:extLst>
              <a:ext uri="{FF2B5EF4-FFF2-40B4-BE49-F238E27FC236}">
                <a16:creationId xmlns:a16="http://schemas.microsoft.com/office/drawing/2014/main" id="{13C90A32-E6CD-46EF-9F74-08AFFD183CCA}"/>
              </a:ext>
            </a:extLst>
          </p:cNvPr>
          <p:cNvSpPr txBox="1"/>
          <p:nvPr/>
        </p:nvSpPr>
        <p:spPr>
          <a:xfrm>
            <a:off x="1805225" y="5199341"/>
            <a:ext cx="30368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p>
        </p:txBody>
      </p:sp>
      <p:grpSp>
        <p:nvGrpSpPr>
          <p:cNvPr id="76" name="グループ化 75">
            <a:extLst>
              <a:ext uri="{FF2B5EF4-FFF2-40B4-BE49-F238E27FC236}">
                <a16:creationId xmlns:a16="http://schemas.microsoft.com/office/drawing/2014/main" id="{45BAF20E-090E-4B53-9EDD-CE54635B5C07}"/>
              </a:ext>
            </a:extLst>
          </p:cNvPr>
          <p:cNvGrpSpPr/>
          <p:nvPr/>
        </p:nvGrpSpPr>
        <p:grpSpPr>
          <a:xfrm>
            <a:off x="5525558" y="4718411"/>
            <a:ext cx="1675525" cy="962222"/>
            <a:chOff x="4136155" y="4753052"/>
            <a:chExt cx="1675525" cy="962222"/>
          </a:xfrm>
        </p:grpSpPr>
        <p:sp>
          <p:nvSpPr>
            <p:cNvPr id="77" name="矢印: 右 76">
              <a:extLst>
                <a:ext uri="{FF2B5EF4-FFF2-40B4-BE49-F238E27FC236}">
                  <a16:creationId xmlns:a16="http://schemas.microsoft.com/office/drawing/2014/main" id="{D8554F34-EC40-47D4-82AC-C6EB2EADD966}"/>
                </a:ext>
              </a:extLst>
            </p:cNvPr>
            <p:cNvSpPr/>
            <p:nvPr/>
          </p:nvSpPr>
          <p:spPr>
            <a:xfrm>
              <a:off x="5492581" y="5214401"/>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78" name="平行四辺形 77">
              <a:extLst>
                <a:ext uri="{FF2B5EF4-FFF2-40B4-BE49-F238E27FC236}">
                  <a16:creationId xmlns:a16="http://schemas.microsoft.com/office/drawing/2014/main" id="{A538CE84-CEEF-4A82-A59B-948C6BCDC3CB}"/>
                </a:ext>
              </a:extLst>
            </p:cNvPr>
            <p:cNvSpPr/>
            <p:nvPr/>
          </p:nvSpPr>
          <p:spPr>
            <a:xfrm rot="1885085">
              <a:off x="4136155" y="547416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79" name="平行四辺形 78">
              <a:extLst>
                <a:ext uri="{FF2B5EF4-FFF2-40B4-BE49-F238E27FC236}">
                  <a16:creationId xmlns:a16="http://schemas.microsoft.com/office/drawing/2014/main" id="{EF39767F-8B7A-4B09-955F-A2D29E257ED6}"/>
                </a:ext>
              </a:extLst>
            </p:cNvPr>
            <p:cNvSpPr/>
            <p:nvPr/>
          </p:nvSpPr>
          <p:spPr>
            <a:xfrm rot="1885085">
              <a:off x="4387262" y="533112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80" name="平行四辺形 79">
              <a:extLst>
                <a:ext uri="{FF2B5EF4-FFF2-40B4-BE49-F238E27FC236}">
                  <a16:creationId xmlns:a16="http://schemas.microsoft.com/office/drawing/2014/main" id="{49A39C0B-F253-4809-B96B-7FDCD6CC4654}"/>
                </a:ext>
              </a:extLst>
            </p:cNvPr>
            <p:cNvSpPr/>
            <p:nvPr/>
          </p:nvSpPr>
          <p:spPr>
            <a:xfrm rot="1885085">
              <a:off x="4638650" y="518593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81" name="平行四辺形 80">
              <a:extLst>
                <a:ext uri="{FF2B5EF4-FFF2-40B4-BE49-F238E27FC236}">
                  <a16:creationId xmlns:a16="http://schemas.microsoft.com/office/drawing/2014/main" id="{CAC116CE-0626-471C-B4B7-9D7A49E44F97}"/>
                </a:ext>
              </a:extLst>
            </p:cNvPr>
            <p:cNvSpPr/>
            <p:nvPr/>
          </p:nvSpPr>
          <p:spPr>
            <a:xfrm rot="1885085">
              <a:off x="4890476" y="504128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82" name="平行四辺形 81">
              <a:extLst>
                <a:ext uri="{FF2B5EF4-FFF2-40B4-BE49-F238E27FC236}">
                  <a16:creationId xmlns:a16="http://schemas.microsoft.com/office/drawing/2014/main" id="{3D3C6FE9-DF30-469B-A2FC-E3A562FAB2A9}"/>
                </a:ext>
              </a:extLst>
            </p:cNvPr>
            <p:cNvSpPr/>
            <p:nvPr/>
          </p:nvSpPr>
          <p:spPr>
            <a:xfrm rot="1885085">
              <a:off x="5141583" y="489824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83" name="平行四辺形 82">
              <a:extLst>
                <a:ext uri="{FF2B5EF4-FFF2-40B4-BE49-F238E27FC236}">
                  <a16:creationId xmlns:a16="http://schemas.microsoft.com/office/drawing/2014/main" id="{4412E053-A51B-42C1-A1DE-4105C2FCF043}"/>
                </a:ext>
              </a:extLst>
            </p:cNvPr>
            <p:cNvSpPr/>
            <p:nvPr/>
          </p:nvSpPr>
          <p:spPr>
            <a:xfrm rot="1885085">
              <a:off x="5392971" y="475305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84" name="図 83">
              <a:extLst>
                <a:ext uri="{FF2B5EF4-FFF2-40B4-BE49-F238E27FC236}">
                  <a16:creationId xmlns:a16="http://schemas.microsoft.com/office/drawing/2014/main" id="{FEC23C7E-D978-47C9-907C-24A3E0F35F3E}"/>
                </a:ext>
              </a:extLst>
            </p:cNvPr>
            <p:cNvPicPr>
              <a:picLocks noChangeAspect="1"/>
            </p:cNvPicPr>
            <p:nvPr/>
          </p:nvPicPr>
          <p:blipFill>
            <a:blip r:embed="rId3"/>
            <a:stretch>
              <a:fillRect/>
            </a:stretch>
          </p:blipFill>
          <p:spPr>
            <a:xfrm>
              <a:off x="4415003" y="5062520"/>
              <a:ext cx="287761" cy="513653"/>
            </a:xfrm>
            <a:prstGeom prst="rect">
              <a:avLst/>
            </a:prstGeom>
          </p:spPr>
        </p:pic>
      </p:grpSp>
      <p:grpSp>
        <p:nvGrpSpPr>
          <p:cNvPr id="85" name="グループ化 84">
            <a:extLst>
              <a:ext uri="{FF2B5EF4-FFF2-40B4-BE49-F238E27FC236}">
                <a16:creationId xmlns:a16="http://schemas.microsoft.com/office/drawing/2014/main" id="{61A20E79-D411-4C21-8967-8DFE68E6AA5F}"/>
              </a:ext>
            </a:extLst>
          </p:cNvPr>
          <p:cNvGrpSpPr/>
          <p:nvPr/>
        </p:nvGrpSpPr>
        <p:grpSpPr>
          <a:xfrm>
            <a:off x="7168838" y="4682074"/>
            <a:ext cx="1675525" cy="962222"/>
            <a:chOff x="4136155" y="4753052"/>
            <a:chExt cx="1675525" cy="962222"/>
          </a:xfrm>
        </p:grpSpPr>
        <p:sp>
          <p:nvSpPr>
            <p:cNvPr id="87" name="平行四辺形 86">
              <a:extLst>
                <a:ext uri="{FF2B5EF4-FFF2-40B4-BE49-F238E27FC236}">
                  <a16:creationId xmlns:a16="http://schemas.microsoft.com/office/drawing/2014/main" id="{D35A1BD4-1523-44B0-9636-E378B1F41A54}"/>
                </a:ext>
              </a:extLst>
            </p:cNvPr>
            <p:cNvSpPr/>
            <p:nvPr/>
          </p:nvSpPr>
          <p:spPr>
            <a:xfrm rot="1885085">
              <a:off x="4136155" y="547416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88" name="平行四辺形 87">
              <a:extLst>
                <a:ext uri="{FF2B5EF4-FFF2-40B4-BE49-F238E27FC236}">
                  <a16:creationId xmlns:a16="http://schemas.microsoft.com/office/drawing/2014/main" id="{8EA1C192-1536-419B-9AB2-E544D3C91263}"/>
                </a:ext>
              </a:extLst>
            </p:cNvPr>
            <p:cNvSpPr/>
            <p:nvPr/>
          </p:nvSpPr>
          <p:spPr>
            <a:xfrm rot="1885085">
              <a:off x="4387262" y="533112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89" name="平行四辺形 88">
              <a:extLst>
                <a:ext uri="{FF2B5EF4-FFF2-40B4-BE49-F238E27FC236}">
                  <a16:creationId xmlns:a16="http://schemas.microsoft.com/office/drawing/2014/main" id="{EE8753F1-19BA-4E4E-AACC-7A7A5ADB08EA}"/>
                </a:ext>
              </a:extLst>
            </p:cNvPr>
            <p:cNvSpPr/>
            <p:nvPr/>
          </p:nvSpPr>
          <p:spPr>
            <a:xfrm rot="1885085">
              <a:off x="4638650" y="518593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90" name="平行四辺形 89">
              <a:extLst>
                <a:ext uri="{FF2B5EF4-FFF2-40B4-BE49-F238E27FC236}">
                  <a16:creationId xmlns:a16="http://schemas.microsoft.com/office/drawing/2014/main" id="{4E462CF9-2A48-4BB3-A974-8567A2D3C374}"/>
                </a:ext>
              </a:extLst>
            </p:cNvPr>
            <p:cNvSpPr/>
            <p:nvPr/>
          </p:nvSpPr>
          <p:spPr>
            <a:xfrm rot="1885085">
              <a:off x="4890476" y="504128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91" name="平行四辺形 90">
              <a:extLst>
                <a:ext uri="{FF2B5EF4-FFF2-40B4-BE49-F238E27FC236}">
                  <a16:creationId xmlns:a16="http://schemas.microsoft.com/office/drawing/2014/main" id="{01E764DA-DECF-4B9E-9E41-9BDE3AFDCA53}"/>
                </a:ext>
              </a:extLst>
            </p:cNvPr>
            <p:cNvSpPr/>
            <p:nvPr/>
          </p:nvSpPr>
          <p:spPr>
            <a:xfrm rot="1885085">
              <a:off x="5141583" y="489824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92" name="平行四辺形 91">
              <a:extLst>
                <a:ext uri="{FF2B5EF4-FFF2-40B4-BE49-F238E27FC236}">
                  <a16:creationId xmlns:a16="http://schemas.microsoft.com/office/drawing/2014/main" id="{F90B0E1F-51F9-4209-A6EB-DE9DA7F3E4C6}"/>
                </a:ext>
              </a:extLst>
            </p:cNvPr>
            <p:cNvSpPr/>
            <p:nvPr/>
          </p:nvSpPr>
          <p:spPr>
            <a:xfrm rot="1885085">
              <a:off x="5392971" y="475305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93" name="図 92">
              <a:extLst>
                <a:ext uri="{FF2B5EF4-FFF2-40B4-BE49-F238E27FC236}">
                  <a16:creationId xmlns:a16="http://schemas.microsoft.com/office/drawing/2014/main" id="{3D9812D4-2EC5-4BA3-99ED-322492F7E6EB}"/>
                </a:ext>
              </a:extLst>
            </p:cNvPr>
            <p:cNvPicPr>
              <a:picLocks noChangeAspect="1"/>
            </p:cNvPicPr>
            <p:nvPr/>
          </p:nvPicPr>
          <p:blipFill>
            <a:blip r:embed="rId3"/>
            <a:stretch>
              <a:fillRect/>
            </a:stretch>
          </p:blipFill>
          <p:spPr>
            <a:xfrm>
              <a:off x="4415003" y="5062520"/>
              <a:ext cx="287761" cy="513653"/>
            </a:xfrm>
            <a:prstGeom prst="rect">
              <a:avLst/>
            </a:prstGeom>
          </p:spPr>
        </p:pic>
      </p:grpSp>
      <p:grpSp>
        <p:nvGrpSpPr>
          <p:cNvPr id="9" name="グループ化 8">
            <a:extLst>
              <a:ext uri="{FF2B5EF4-FFF2-40B4-BE49-F238E27FC236}">
                <a16:creationId xmlns:a16="http://schemas.microsoft.com/office/drawing/2014/main" id="{519342E4-A170-4BC4-B2F6-3BB670CED42E}"/>
              </a:ext>
            </a:extLst>
          </p:cNvPr>
          <p:cNvGrpSpPr/>
          <p:nvPr/>
        </p:nvGrpSpPr>
        <p:grpSpPr>
          <a:xfrm>
            <a:off x="5793147" y="4335116"/>
            <a:ext cx="502495" cy="492548"/>
            <a:chOff x="6730737" y="2083778"/>
            <a:chExt cx="502495" cy="492548"/>
          </a:xfrm>
        </p:grpSpPr>
        <p:sp>
          <p:nvSpPr>
            <p:cNvPr id="8" name="吹き出し: 角を丸めた四角形 7">
              <a:extLst>
                <a:ext uri="{FF2B5EF4-FFF2-40B4-BE49-F238E27FC236}">
                  <a16:creationId xmlns:a16="http://schemas.microsoft.com/office/drawing/2014/main" id="{5267FE63-4145-4154-B219-F5387F4561D4}"/>
                </a:ext>
              </a:extLst>
            </p:cNvPr>
            <p:cNvSpPr/>
            <p:nvPr/>
          </p:nvSpPr>
          <p:spPr>
            <a:xfrm>
              <a:off x="6730737" y="2083778"/>
              <a:ext cx="502495" cy="492548"/>
            </a:xfrm>
            <a:prstGeom prst="wedgeRoundRectCallout">
              <a:avLst>
                <a:gd name="adj1" fmla="val -35553"/>
                <a:gd name="adj2" fmla="val 83921"/>
                <a:gd name="adj3" fmla="val 16667"/>
              </a:avLst>
            </a:prstGeom>
            <a:noFill/>
            <a:ln w="19050">
              <a:solidFill>
                <a:srgbClr val="A5BB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96" name="図 95">
              <a:extLst>
                <a:ext uri="{FF2B5EF4-FFF2-40B4-BE49-F238E27FC236}">
                  <a16:creationId xmlns:a16="http://schemas.microsoft.com/office/drawing/2014/main" id="{0FB634FB-54D2-4935-ADE0-AC2D896A634D}"/>
                </a:ext>
              </a:extLst>
            </p:cNvPr>
            <p:cNvPicPr>
              <a:picLocks noChangeAspect="1"/>
            </p:cNvPicPr>
            <p:nvPr/>
          </p:nvPicPr>
          <p:blipFill>
            <a:blip r:embed="rId2">
              <a:duotone>
                <a:schemeClr val="accent1">
                  <a:shade val="45000"/>
                  <a:satMod val="135000"/>
                </a:schemeClr>
                <a:prstClr val="white"/>
              </a:duotone>
            </a:blip>
            <a:stretch>
              <a:fillRect/>
            </a:stretch>
          </p:blipFill>
          <p:spPr>
            <a:xfrm>
              <a:off x="6801759" y="2128893"/>
              <a:ext cx="351248" cy="404814"/>
            </a:xfrm>
            <a:prstGeom prst="rect">
              <a:avLst/>
            </a:prstGeom>
          </p:spPr>
        </p:pic>
      </p:grpSp>
      <p:sp>
        <p:nvSpPr>
          <p:cNvPr id="99" name="テキスト ボックス 98">
            <a:extLst>
              <a:ext uri="{FF2B5EF4-FFF2-40B4-BE49-F238E27FC236}">
                <a16:creationId xmlns:a16="http://schemas.microsoft.com/office/drawing/2014/main" id="{81B504AA-58F2-4F54-9B8C-50E7632000E0}"/>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100" name="テキスト ボックス 99">
            <a:extLst>
              <a:ext uri="{FF2B5EF4-FFF2-40B4-BE49-F238E27FC236}">
                <a16:creationId xmlns:a16="http://schemas.microsoft.com/office/drawing/2014/main" id="{4E736571-AC72-489A-886C-1330A704F334}"/>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60" name="テキスト ボックス 59">
            <a:extLst>
              <a:ext uri="{FF2B5EF4-FFF2-40B4-BE49-F238E27FC236}">
                <a16:creationId xmlns:a16="http://schemas.microsoft.com/office/drawing/2014/main" id="{378EDF2C-63E7-4D0E-8878-75DC03D8DB4E}"/>
              </a:ext>
            </a:extLst>
          </p:cNvPr>
          <p:cNvSpPr txBox="1"/>
          <p:nvPr/>
        </p:nvSpPr>
        <p:spPr>
          <a:xfrm>
            <a:off x="1799850" y="1549421"/>
            <a:ext cx="407019" cy="200055"/>
          </a:xfrm>
          <a:prstGeom prst="rect">
            <a:avLst/>
          </a:prstGeom>
          <a:noFill/>
        </p:spPr>
        <p:txBody>
          <a:bodyPr wrap="square" rtlCol="0">
            <a:spAutoFit/>
          </a:bodyPr>
          <a:lstStyle/>
          <a:p>
            <a:pPr algn="ctr"/>
            <a:r>
              <a:rPr kumimoji="1" lang="ja-JP" altLang="en-US" sz="700" dirty="0">
                <a:solidFill>
                  <a:schemeClr val="bg1"/>
                </a:solidFill>
              </a:rPr>
              <a:t>かい</a:t>
            </a:r>
          </a:p>
        </p:txBody>
      </p:sp>
      <p:sp>
        <p:nvSpPr>
          <p:cNvPr id="61" name="テキスト ボックス 60">
            <a:extLst>
              <a:ext uri="{FF2B5EF4-FFF2-40B4-BE49-F238E27FC236}">
                <a16:creationId xmlns:a16="http://schemas.microsoft.com/office/drawing/2014/main" id="{BDF9D3A7-4C1B-4003-8823-E4EB81E4C326}"/>
              </a:ext>
            </a:extLst>
          </p:cNvPr>
          <p:cNvSpPr txBox="1"/>
          <p:nvPr/>
        </p:nvSpPr>
        <p:spPr>
          <a:xfrm>
            <a:off x="1781174" y="1952886"/>
            <a:ext cx="407019" cy="200055"/>
          </a:xfrm>
          <a:prstGeom prst="rect">
            <a:avLst/>
          </a:prstGeom>
          <a:noFill/>
        </p:spPr>
        <p:txBody>
          <a:bodyPr wrap="square" rtlCol="0">
            <a:spAutoFit/>
          </a:bodyPr>
          <a:lstStyle/>
          <a:p>
            <a:pPr algn="ctr"/>
            <a:r>
              <a:rPr kumimoji="1" lang="ja-JP" altLang="en-US" sz="700" dirty="0">
                <a:solidFill>
                  <a:schemeClr val="bg1"/>
                </a:solidFill>
              </a:rPr>
              <a:t>まえ</a:t>
            </a:r>
          </a:p>
        </p:txBody>
      </p:sp>
      <p:sp>
        <p:nvSpPr>
          <p:cNvPr id="62" name="テキスト ボックス 61">
            <a:extLst>
              <a:ext uri="{FF2B5EF4-FFF2-40B4-BE49-F238E27FC236}">
                <a16:creationId xmlns:a16="http://schemas.microsoft.com/office/drawing/2014/main" id="{4AE7C988-2242-4134-9E78-D1218B1C1E13}"/>
              </a:ext>
            </a:extLst>
          </p:cNvPr>
          <p:cNvSpPr txBox="1"/>
          <p:nvPr/>
        </p:nvSpPr>
        <p:spPr>
          <a:xfrm>
            <a:off x="3242187" y="1958117"/>
            <a:ext cx="517172" cy="200055"/>
          </a:xfrm>
          <a:prstGeom prst="rect">
            <a:avLst/>
          </a:prstGeom>
          <a:noFill/>
        </p:spPr>
        <p:txBody>
          <a:bodyPr wrap="square" rtlCol="0">
            <a:spAutoFit/>
          </a:bodyPr>
          <a:lstStyle/>
          <a:p>
            <a:pPr algn="ctr"/>
            <a:r>
              <a:rPr kumimoji="1" lang="ja-JP" altLang="en-US" sz="700" dirty="0">
                <a:solidFill>
                  <a:schemeClr val="bg1"/>
                </a:solidFill>
              </a:rPr>
              <a:t>いどう</a:t>
            </a:r>
          </a:p>
        </p:txBody>
      </p:sp>
      <p:sp>
        <p:nvSpPr>
          <p:cNvPr id="63" name="テキスト ボックス 62">
            <a:extLst>
              <a:ext uri="{FF2B5EF4-FFF2-40B4-BE49-F238E27FC236}">
                <a16:creationId xmlns:a16="http://schemas.microsoft.com/office/drawing/2014/main" id="{0F47A56C-AE21-476A-B302-9E14F22ED906}"/>
              </a:ext>
            </a:extLst>
          </p:cNvPr>
          <p:cNvSpPr txBox="1"/>
          <p:nvPr/>
        </p:nvSpPr>
        <p:spPr>
          <a:xfrm>
            <a:off x="3064871" y="2459913"/>
            <a:ext cx="407019" cy="200055"/>
          </a:xfrm>
          <a:prstGeom prst="rect">
            <a:avLst/>
          </a:prstGeom>
          <a:noFill/>
        </p:spPr>
        <p:txBody>
          <a:bodyPr wrap="square" rtlCol="0">
            <a:spAutoFit/>
          </a:bodyPr>
          <a:lstStyle/>
          <a:p>
            <a:pPr algn="ctr"/>
            <a:r>
              <a:rPr kumimoji="1" lang="ja-JP" altLang="en-US" sz="700" dirty="0">
                <a:solidFill>
                  <a:schemeClr val="bg1"/>
                </a:solidFill>
              </a:rPr>
              <a:t>こ</a:t>
            </a:r>
          </a:p>
        </p:txBody>
      </p:sp>
      <p:sp>
        <p:nvSpPr>
          <p:cNvPr id="64" name="テキスト ボックス 63">
            <a:extLst>
              <a:ext uri="{FF2B5EF4-FFF2-40B4-BE49-F238E27FC236}">
                <a16:creationId xmlns:a16="http://schemas.microsoft.com/office/drawing/2014/main" id="{68D4F7BD-A062-4911-8F00-C0680A40082C}"/>
              </a:ext>
            </a:extLst>
          </p:cNvPr>
          <p:cNvSpPr txBox="1"/>
          <p:nvPr/>
        </p:nvSpPr>
        <p:spPr>
          <a:xfrm>
            <a:off x="3415099" y="2458555"/>
            <a:ext cx="517172" cy="200055"/>
          </a:xfrm>
          <a:prstGeom prst="rect">
            <a:avLst/>
          </a:prstGeom>
          <a:noFill/>
        </p:spPr>
        <p:txBody>
          <a:bodyPr wrap="square" rtlCol="0">
            <a:spAutoFit/>
          </a:bodyPr>
          <a:lstStyle/>
          <a:p>
            <a:pPr algn="ctr"/>
            <a:r>
              <a:rPr kumimoji="1" lang="ja-JP" altLang="en-US" sz="700" dirty="0">
                <a:solidFill>
                  <a:schemeClr val="bg1"/>
                </a:solidFill>
              </a:rPr>
              <a:t>じぶん</a:t>
            </a:r>
          </a:p>
        </p:txBody>
      </p:sp>
      <p:sp>
        <p:nvSpPr>
          <p:cNvPr id="65" name="テキスト ボックス 64">
            <a:extLst>
              <a:ext uri="{FF2B5EF4-FFF2-40B4-BE49-F238E27FC236}">
                <a16:creationId xmlns:a16="http://schemas.microsoft.com/office/drawing/2014/main" id="{49E11E00-AA21-406C-B35C-704909961B6E}"/>
              </a:ext>
            </a:extLst>
          </p:cNvPr>
          <p:cNvSpPr txBox="1"/>
          <p:nvPr/>
        </p:nvSpPr>
        <p:spPr>
          <a:xfrm>
            <a:off x="4672738" y="2465785"/>
            <a:ext cx="407019" cy="200055"/>
          </a:xfrm>
          <a:prstGeom prst="rect">
            <a:avLst/>
          </a:prstGeom>
          <a:noFill/>
        </p:spPr>
        <p:txBody>
          <a:bodyPr wrap="square" rtlCol="0">
            <a:spAutoFit/>
          </a:bodyPr>
          <a:lstStyle/>
          <a:p>
            <a:pPr algn="ctr"/>
            <a:r>
              <a:rPr kumimoji="1" lang="ja-JP" altLang="en-US" sz="700" dirty="0">
                <a:solidFill>
                  <a:schemeClr val="bg1"/>
                </a:solidFill>
              </a:rPr>
              <a:t>ばん</a:t>
            </a:r>
          </a:p>
        </p:txBody>
      </p:sp>
      <p:sp>
        <p:nvSpPr>
          <p:cNvPr id="66" name="テキスト ボックス 65">
            <a:extLst>
              <a:ext uri="{FF2B5EF4-FFF2-40B4-BE49-F238E27FC236}">
                <a16:creationId xmlns:a16="http://schemas.microsoft.com/office/drawing/2014/main" id="{586F69CC-D19A-4E4B-888C-73559DCE687B}"/>
              </a:ext>
            </a:extLst>
          </p:cNvPr>
          <p:cNvSpPr txBox="1"/>
          <p:nvPr/>
        </p:nvSpPr>
        <p:spPr>
          <a:xfrm>
            <a:off x="4916917" y="2463366"/>
            <a:ext cx="562637" cy="200055"/>
          </a:xfrm>
          <a:prstGeom prst="rect">
            <a:avLst/>
          </a:prstGeom>
          <a:noFill/>
        </p:spPr>
        <p:txBody>
          <a:bodyPr wrap="square" rtlCol="0">
            <a:spAutoFit/>
          </a:bodyPr>
          <a:lstStyle/>
          <a:p>
            <a:pPr algn="ctr"/>
            <a:r>
              <a:rPr kumimoji="1" lang="ja-JP" altLang="en-US" sz="700" dirty="0">
                <a:solidFill>
                  <a:schemeClr val="bg1"/>
                </a:solidFill>
              </a:rPr>
              <a:t>せってい</a:t>
            </a:r>
          </a:p>
        </p:txBody>
      </p:sp>
      <p:sp>
        <p:nvSpPr>
          <p:cNvPr id="67" name="テキスト ボックス 66">
            <a:extLst>
              <a:ext uri="{FF2B5EF4-FFF2-40B4-BE49-F238E27FC236}">
                <a16:creationId xmlns:a16="http://schemas.microsoft.com/office/drawing/2014/main" id="{E49F9A7D-FB26-4393-B23C-CCD783354549}"/>
              </a:ext>
            </a:extLst>
          </p:cNvPr>
          <p:cNvSpPr txBox="1"/>
          <p:nvPr/>
        </p:nvSpPr>
        <p:spPr>
          <a:xfrm>
            <a:off x="1772477" y="2961185"/>
            <a:ext cx="407019" cy="200055"/>
          </a:xfrm>
          <a:prstGeom prst="rect">
            <a:avLst/>
          </a:prstGeom>
          <a:noFill/>
        </p:spPr>
        <p:txBody>
          <a:bodyPr wrap="square" rtlCol="0">
            <a:spAutoFit/>
          </a:bodyPr>
          <a:lstStyle/>
          <a:p>
            <a:pPr algn="ctr"/>
            <a:r>
              <a:rPr kumimoji="1" lang="ja-JP" altLang="en-US" sz="700" dirty="0">
                <a:solidFill>
                  <a:schemeClr val="bg1"/>
                </a:solidFill>
              </a:rPr>
              <a:t>した</a:t>
            </a:r>
          </a:p>
        </p:txBody>
      </p:sp>
      <p:sp>
        <p:nvSpPr>
          <p:cNvPr id="68" name="テキスト ボックス 67">
            <a:extLst>
              <a:ext uri="{FF2B5EF4-FFF2-40B4-BE49-F238E27FC236}">
                <a16:creationId xmlns:a16="http://schemas.microsoft.com/office/drawing/2014/main" id="{DCA7BF7B-DEA2-4EAF-AB4C-713EEC7806B1}"/>
              </a:ext>
            </a:extLst>
          </p:cNvPr>
          <p:cNvSpPr txBox="1"/>
          <p:nvPr/>
        </p:nvSpPr>
        <p:spPr>
          <a:xfrm>
            <a:off x="2420864" y="2961184"/>
            <a:ext cx="407019" cy="200055"/>
          </a:xfrm>
          <a:prstGeom prst="rect">
            <a:avLst/>
          </a:prstGeom>
          <a:noFill/>
        </p:spPr>
        <p:txBody>
          <a:bodyPr wrap="square" rtlCol="0">
            <a:spAutoFit/>
          </a:bodyPr>
          <a:lstStyle/>
          <a:p>
            <a:pPr algn="ctr"/>
            <a:r>
              <a:rPr kumimoji="1" lang="ja-JP" altLang="en-US" sz="700" dirty="0">
                <a:solidFill>
                  <a:schemeClr val="bg1"/>
                </a:solidFill>
              </a:rPr>
              <a:t>お</a:t>
            </a:r>
          </a:p>
        </p:txBody>
      </p:sp>
      <p:sp>
        <p:nvSpPr>
          <p:cNvPr id="69" name="テキスト ボックス 68">
            <a:extLst>
              <a:ext uri="{FF2B5EF4-FFF2-40B4-BE49-F238E27FC236}">
                <a16:creationId xmlns:a16="http://schemas.microsoft.com/office/drawing/2014/main" id="{5E0D690D-FFBC-4104-8F6A-D26EF810AE2E}"/>
              </a:ext>
            </a:extLst>
          </p:cNvPr>
          <p:cNvSpPr txBox="1"/>
          <p:nvPr/>
        </p:nvSpPr>
        <p:spPr>
          <a:xfrm>
            <a:off x="1522339" y="3662225"/>
            <a:ext cx="407019" cy="200055"/>
          </a:xfrm>
          <a:prstGeom prst="rect">
            <a:avLst/>
          </a:prstGeom>
          <a:noFill/>
        </p:spPr>
        <p:txBody>
          <a:bodyPr wrap="square" rtlCol="0">
            <a:spAutoFit/>
          </a:bodyPr>
          <a:lstStyle/>
          <a:p>
            <a:pPr algn="ctr"/>
            <a:r>
              <a:rPr kumimoji="1" lang="ja-JP" altLang="en-US" sz="700" dirty="0">
                <a:solidFill>
                  <a:schemeClr val="bg1"/>
                </a:solidFill>
              </a:rPr>
              <a:t>む</a:t>
            </a:r>
          </a:p>
        </p:txBody>
      </p:sp>
      <p:sp>
        <p:nvSpPr>
          <p:cNvPr id="70" name="テキスト ボックス 69">
            <a:extLst>
              <a:ext uri="{FF2B5EF4-FFF2-40B4-BE49-F238E27FC236}">
                <a16:creationId xmlns:a16="http://schemas.microsoft.com/office/drawing/2014/main" id="{B817CEB9-CB6F-4D13-8661-3F4F16D41FC0}"/>
              </a:ext>
            </a:extLst>
          </p:cNvPr>
          <p:cNvSpPr txBox="1"/>
          <p:nvPr/>
        </p:nvSpPr>
        <p:spPr>
          <a:xfrm>
            <a:off x="2003359" y="3662225"/>
            <a:ext cx="407019" cy="200055"/>
          </a:xfrm>
          <a:prstGeom prst="rect">
            <a:avLst/>
          </a:prstGeom>
          <a:noFill/>
        </p:spPr>
        <p:txBody>
          <a:bodyPr wrap="square" rtlCol="0">
            <a:spAutoFit/>
          </a:bodyPr>
          <a:lstStyle/>
          <a:p>
            <a:pPr algn="ctr"/>
            <a:r>
              <a:rPr kumimoji="1" lang="ja-JP" altLang="en-US" sz="700" dirty="0">
                <a:solidFill>
                  <a:schemeClr val="bg1"/>
                </a:solidFill>
              </a:rPr>
              <a:t>みぎ</a:t>
            </a:r>
          </a:p>
        </p:txBody>
      </p:sp>
      <p:sp>
        <p:nvSpPr>
          <p:cNvPr id="71" name="テキスト ボックス 70">
            <a:extLst>
              <a:ext uri="{FF2B5EF4-FFF2-40B4-BE49-F238E27FC236}">
                <a16:creationId xmlns:a16="http://schemas.microsoft.com/office/drawing/2014/main" id="{B021E326-7781-4861-96EC-00E893EA75E9}"/>
              </a:ext>
            </a:extLst>
          </p:cNvPr>
          <p:cNvSpPr txBox="1"/>
          <p:nvPr/>
        </p:nvSpPr>
        <p:spPr>
          <a:xfrm>
            <a:off x="2543422" y="3662225"/>
            <a:ext cx="407019" cy="200055"/>
          </a:xfrm>
          <a:prstGeom prst="rect">
            <a:avLst/>
          </a:prstGeom>
          <a:noFill/>
        </p:spPr>
        <p:txBody>
          <a:bodyPr wrap="square" rtlCol="0">
            <a:spAutoFit/>
          </a:bodyPr>
          <a:lstStyle/>
          <a:p>
            <a:pPr algn="ctr"/>
            <a:r>
              <a:rPr kumimoji="1" lang="ja-JP" altLang="en-US" sz="700" dirty="0">
                <a:solidFill>
                  <a:schemeClr val="bg1"/>
                </a:solidFill>
              </a:rPr>
              <a:t>か</a:t>
            </a:r>
          </a:p>
        </p:txBody>
      </p:sp>
    </p:spTree>
    <p:extLst>
      <p:ext uri="{BB962C8B-B14F-4D97-AF65-F5344CB8AC3E}">
        <p14:creationId xmlns:p14="http://schemas.microsoft.com/office/powerpoint/2010/main" val="23305496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4DD2EE7E-4265-490D-973B-9CA0D781BB8F}"/>
              </a:ext>
            </a:extLst>
          </p:cNvPr>
          <p:cNvPicPr>
            <a:picLocks noChangeAspect="1"/>
          </p:cNvPicPr>
          <p:nvPr/>
        </p:nvPicPr>
        <p:blipFill>
          <a:blip r:embed="rId2"/>
          <a:stretch>
            <a:fillRect/>
          </a:stretch>
        </p:blipFill>
        <p:spPr>
          <a:xfrm>
            <a:off x="843981" y="1509943"/>
            <a:ext cx="5113463" cy="3688400"/>
          </a:xfrm>
          <a:prstGeom prst="rect">
            <a:avLst/>
          </a:prstGeom>
        </p:spPr>
      </p:pic>
      <p:sp>
        <p:nvSpPr>
          <p:cNvPr id="69" name="テキスト ボックス 68">
            <a:extLst>
              <a:ext uri="{FF2B5EF4-FFF2-40B4-BE49-F238E27FC236}">
                <a16:creationId xmlns:a16="http://schemas.microsoft.com/office/drawing/2014/main" id="{2409F20A-95E6-4F4E-93D9-BD0D93D36301}"/>
              </a:ext>
            </a:extLst>
          </p:cNvPr>
          <p:cNvSpPr txBox="1"/>
          <p:nvPr/>
        </p:nvSpPr>
        <p:spPr>
          <a:xfrm>
            <a:off x="775840" y="5443637"/>
            <a:ext cx="7561545"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１．　　　の部分（</a:t>
            </a:r>
            <a:r>
              <a:rPr lang="en-US" altLang="ja-JP" sz="1400" b="1" dirty="0">
                <a:solidFill>
                  <a:srgbClr val="575E75"/>
                </a:solidFill>
                <a:latin typeface="メイリオ" panose="020B0604030504040204" pitchFamily="50" charset="-128"/>
                <a:ea typeface="メイリオ" panose="020B0604030504040204" pitchFamily="50" charset="-128"/>
              </a:rPr>
              <a:t>A</a:t>
            </a:r>
            <a:r>
              <a:rPr lang="ja-JP" altLang="en-US" sz="1400" b="1" dirty="0">
                <a:solidFill>
                  <a:srgbClr val="575E75"/>
                </a:solidFill>
                <a:latin typeface="メイリオ" panose="020B0604030504040204" pitchFamily="50" charset="-128"/>
                <a:ea typeface="メイリオ" panose="020B0604030504040204" pitchFamily="50" charset="-128"/>
              </a:rPr>
              <a:t>の処理）を</a:t>
            </a:r>
            <a:r>
              <a:rPr lang="en-US" altLang="ja-JP" sz="1400" b="1" dirty="0">
                <a:solidFill>
                  <a:srgbClr val="575E75"/>
                </a:solidFill>
                <a:latin typeface="メイリオ" panose="020B0604030504040204" pitchFamily="50" charset="-128"/>
                <a:ea typeface="メイリオ" panose="020B0604030504040204" pitchFamily="50" charset="-128"/>
              </a:rPr>
              <a:t>4</a:t>
            </a:r>
            <a:r>
              <a:rPr lang="ja-JP" altLang="en-US" sz="1400" b="1" dirty="0">
                <a:solidFill>
                  <a:srgbClr val="575E75"/>
                </a:solidFill>
                <a:latin typeface="メイリオ" panose="020B0604030504040204" pitchFamily="50" charset="-128"/>
                <a:ea typeface="メイリオ" panose="020B0604030504040204" pitchFamily="50" charset="-128"/>
              </a:rPr>
              <a:t>回繰り返した後、上に</a:t>
            </a:r>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B</a:t>
              </a:r>
            </a:p>
          </p:txBody>
        </p:sp>
      </p:grpSp>
      <p:sp>
        <p:nvSpPr>
          <p:cNvPr id="68" name="正方形/長方形 67">
            <a:extLst>
              <a:ext uri="{FF2B5EF4-FFF2-40B4-BE49-F238E27FC236}">
                <a16:creationId xmlns:a16="http://schemas.microsoft.com/office/drawing/2014/main" id="{BDFA56A2-AEBA-4B8C-A178-A76C142CCDAB}"/>
              </a:ext>
            </a:extLst>
          </p:cNvPr>
          <p:cNvSpPr/>
          <p:nvPr/>
        </p:nvSpPr>
        <p:spPr>
          <a:xfrm>
            <a:off x="1149528" y="5461813"/>
            <a:ext cx="574165" cy="21926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71009291-27BE-45FC-B821-1821C63117D6}"/>
              </a:ext>
            </a:extLst>
          </p:cNvPr>
          <p:cNvSpPr txBox="1"/>
          <p:nvPr/>
        </p:nvSpPr>
        <p:spPr>
          <a:xfrm>
            <a:off x="4016538" y="5330526"/>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71" name="テキスト ボックス 70">
            <a:extLst>
              <a:ext uri="{FF2B5EF4-FFF2-40B4-BE49-F238E27FC236}">
                <a16:creationId xmlns:a16="http://schemas.microsoft.com/office/drawing/2014/main" id="{7C493940-8736-4F37-9423-6F38220D264A}"/>
              </a:ext>
            </a:extLst>
          </p:cNvPr>
          <p:cNvSpPr txBox="1"/>
          <p:nvPr/>
        </p:nvSpPr>
        <p:spPr>
          <a:xfrm>
            <a:off x="3443998" y="5330526"/>
            <a:ext cx="63521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く</a:t>
            </a:r>
          </a:p>
        </p:txBody>
      </p:sp>
      <p:sp>
        <p:nvSpPr>
          <p:cNvPr id="72" name="テキスト ボックス 71">
            <a:extLst>
              <a:ext uri="{FF2B5EF4-FFF2-40B4-BE49-F238E27FC236}">
                <a16:creationId xmlns:a16="http://schemas.microsoft.com/office/drawing/2014/main" id="{F663F693-67EA-41CB-8CE2-DC127ED82179}"/>
              </a:ext>
            </a:extLst>
          </p:cNvPr>
          <p:cNvSpPr txBox="1"/>
          <p:nvPr/>
        </p:nvSpPr>
        <p:spPr>
          <a:xfrm>
            <a:off x="4530219" y="5330526"/>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あと</a:t>
            </a:r>
          </a:p>
        </p:txBody>
      </p:sp>
      <p:sp>
        <p:nvSpPr>
          <p:cNvPr id="73" name="テキスト ボックス 72">
            <a:extLst>
              <a:ext uri="{FF2B5EF4-FFF2-40B4-BE49-F238E27FC236}">
                <a16:creationId xmlns:a16="http://schemas.microsoft.com/office/drawing/2014/main" id="{589D6CA9-57BA-4C98-99E1-78B2B83A0166}"/>
              </a:ext>
            </a:extLst>
          </p:cNvPr>
          <p:cNvSpPr txBox="1"/>
          <p:nvPr/>
        </p:nvSpPr>
        <p:spPr>
          <a:xfrm>
            <a:off x="1774727" y="5330526"/>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74" name="テキスト ボックス 73">
            <a:extLst>
              <a:ext uri="{FF2B5EF4-FFF2-40B4-BE49-F238E27FC236}">
                <a16:creationId xmlns:a16="http://schemas.microsoft.com/office/drawing/2014/main" id="{85512726-7BF6-49A8-870E-676018483534}"/>
              </a:ext>
            </a:extLst>
          </p:cNvPr>
          <p:cNvSpPr txBox="1"/>
          <p:nvPr/>
        </p:nvSpPr>
        <p:spPr>
          <a:xfrm>
            <a:off x="6057704" y="5330526"/>
            <a:ext cx="69706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75" name="テキスト ボックス 74">
            <a:extLst>
              <a:ext uri="{FF2B5EF4-FFF2-40B4-BE49-F238E27FC236}">
                <a16:creationId xmlns:a16="http://schemas.microsoft.com/office/drawing/2014/main" id="{B4ADCB19-6F83-499B-8C2F-BCF2DE9472F8}"/>
              </a:ext>
            </a:extLst>
          </p:cNvPr>
          <p:cNvSpPr txBox="1"/>
          <p:nvPr/>
        </p:nvSpPr>
        <p:spPr>
          <a:xfrm>
            <a:off x="4893394" y="5330526"/>
            <a:ext cx="44334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うえ</a:t>
            </a:r>
          </a:p>
        </p:txBody>
      </p:sp>
      <p:sp>
        <p:nvSpPr>
          <p:cNvPr id="77" name="正方形/長方形 76">
            <a:extLst>
              <a:ext uri="{FF2B5EF4-FFF2-40B4-BE49-F238E27FC236}">
                <a16:creationId xmlns:a16="http://schemas.microsoft.com/office/drawing/2014/main" id="{F450F2B8-1277-425B-ACAB-19AA4309F96E}"/>
              </a:ext>
            </a:extLst>
          </p:cNvPr>
          <p:cNvSpPr/>
          <p:nvPr/>
        </p:nvSpPr>
        <p:spPr>
          <a:xfrm>
            <a:off x="992577" y="1915254"/>
            <a:ext cx="5232174" cy="2587402"/>
          </a:xfrm>
          <a:prstGeom prst="rect">
            <a:avLst/>
          </a:prstGeom>
          <a:solidFill>
            <a:schemeClr val="bg1">
              <a:alpha val="75000"/>
            </a:schemeClr>
          </a:solid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8" name="テキスト ボックス 77">
            <a:extLst>
              <a:ext uri="{FF2B5EF4-FFF2-40B4-BE49-F238E27FC236}">
                <a16:creationId xmlns:a16="http://schemas.microsoft.com/office/drawing/2014/main" id="{5AA14A0E-4EF0-40BB-BCD0-784B04DBB120}"/>
              </a:ext>
            </a:extLst>
          </p:cNvPr>
          <p:cNvSpPr txBox="1"/>
          <p:nvPr/>
        </p:nvSpPr>
        <p:spPr>
          <a:xfrm>
            <a:off x="2616087" y="5332502"/>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しょり</a:t>
            </a:r>
          </a:p>
        </p:txBody>
      </p:sp>
      <p:sp>
        <p:nvSpPr>
          <p:cNvPr id="79" name="テキスト ボックス 78">
            <a:extLst>
              <a:ext uri="{FF2B5EF4-FFF2-40B4-BE49-F238E27FC236}">
                <a16:creationId xmlns:a16="http://schemas.microsoft.com/office/drawing/2014/main" id="{54794522-0619-45FB-BA08-A0F0221D5EB3}"/>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80" name="テキスト ボックス 79">
            <a:extLst>
              <a:ext uri="{FF2B5EF4-FFF2-40B4-BE49-F238E27FC236}">
                <a16:creationId xmlns:a16="http://schemas.microsoft.com/office/drawing/2014/main" id="{2F3751A0-1B45-474B-8FB4-0F369EC36E8D}"/>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24" name="テキスト ボックス 23">
            <a:extLst>
              <a:ext uri="{FF2B5EF4-FFF2-40B4-BE49-F238E27FC236}">
                <a16:creationId xmlns:a16="http://schemas.microsoft.com/office/drawing/2014/main" id="{EC8BE238-F5BB-4D2E-AF8C-6FABE07A5EAE}"/>
              </a:ext>
            </a:extLst>
          </p:cNvPr>
          <p:cNvSpPr txBox="1"/>
          <p:nvPr/>
        </p:nvSpPr>
        <p:spPr>
          <a:xfrm>
            <a:off x="1772142" y="1494003"/>
            <a:ext cx="407019" cy="200055"/>
          </a:xfrm>
          <a:prstGeom prst="rect">
            <a:avLst/>
          </a:prstGeom>
          <a:noFill/>
        </p:spPr>
        <p:txBody>
          <a:bodyPr wrap="square" rtlCol="0">
            <a:spAutoFit/>
          </a:bodyPr>
          <a:lstStyle/>
          <a:p>
            <a:pPr algn="ctr"/>
            <a:r>
              <a:rPr kumimoji="1" lang="ja-JP" altLang="en-US" sz="700" dirty="0">
                <a:solidFill>
                  <a:schemeClr val="bg1"/>
                </a:solidFill>
              </a:rPr>
              <a:t>かい</a:t>
            </a:r>
          </a:p>
        </p:txBody>
      </p:sp>
      <p:sp>
        <p:nvSpPr>
          <p:cNvPr id="25" name="テキスト ボックス 24">
            <a:extLst>
              <a:ext uri="{FF2B5EF4-FFF2-40B4-BE49-F238E27FC236}">
                <a16:creationId xmlns:a16="http://schemas.microsoft.com/office/drawing/2014/main" id="{05E36A1B-2214-409B-8D8C-3316FF5C7C9D}"/>
              </a:ext>
            </a:extLst>
          </p:cNvPr>
          <p:cNvSpPr txBox="1"/>
          <p:nvPr/>
        </p:nvSpPr>
        <p:spPr>
          <a:xfrm>
            <a:off x="1636616" y="4707912"/>
            <a:ext cx="407019" cy="200055"/>
          </a:xfrm>
          <a:prstGeom prst="rect">
            <a:avLst/>
          </a:prstGeom>
          <a:noFill/>
        </p:spPr>
        <p:txBody>
          <a:bodyPr wrap="square" rtlCol="0">
            <a:spAutoFit/>
          </a:bodyPr>
          <a:lstStyle/>
          <a:p>
            <a:pPr algn="ctr"/>
            <a:r>
              <a:rPr kumimoji="1" lang="ja-JP" altLang="en-US" sz="700" dirty="0">
                <a:solidFill>
                  <a:schemeClr val="bg1"/>
                </a:solidFill>
              </a:rPr>
              <a:t>うえ</a:t>
            </a:r>
          </a:p>
        </p:txBody>
      </p:sp>
      <p:sp>
        <p:nvSpPr>
          <p:cNvPr id="26" name="テキスト ボックス 25">
            <a:extLst>
              <a:ext uri="{FF2B5EF4-FFF2-40B4-BE49-F238E27FC236}">
                <a16:creationId xmlns:a16="http://schemas.microsoft.com/office/drawing/2014/main" id="{65654768-2B20-46A9-AB63-88691CB3281B}"/>
              </a:ext>
            </a:extLst>
          </p:cNvPr>
          <p:cNvSpPr txBox="1"/>
          <p:nvPr/>
        </p:nvSpPr>
        <p:spPr>
          <a:xfrm>
            <a:off x="3091558" y="4683238"/>
            <a:ext cx="503696" cy="200055"/>
          </a:xfrm>
          <a:prstGeom prst="rect">
            <a:avLst/>
          </a:prstGeom>
          <a:noFill/>
        </p:spPr>
        <p:txBody>
          <a:bodyPr wrap="square" rtlCol="0">
            <a:spAutoFit/>
          </a:bodyPr>
          <a:lstStyle/>
          <a:p>
            <a:pPr algn="ctr"/>
            <a:r>
              <a:rPr kumimoji="1" lang="ja-JP" altLang="en-US" sz="700" dirty="0">
                <a:solidFill>
                  <a:schemeClr val="bg1"/>
                </a:solidFill>
              </a:rPr>
              <a:t>いどう</a:t>
            </a:r>
          </a:p>
        </p:txBody>
      </p:sp>
    </p:spTree>
    <p:extLst>
      <p:ext uri="{BB962C8B-B14F-4D97-AF65-F5344CB8AC3E}">
        <p14:creationId xmlns:p14="http://schemas.microsoft.com/office/powerpoint/2010/main" val="39175759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テキスト ボックス 71">
            <a:extLst>
              <a:ext uri="{FF2B5EF4-FFF2-40B4-BE49-F238E27FC236}">
                <a16:creationId xmlns:a16="http://schemas.microsoft.com/office/drawing/2014/main" id="{FA83D990-BCC2-40A0-9FAB-D48F13DCDD30}"/>
              </a:ext>
            </a:extLst>
          </p:cNvPr>
          <p:cNvSpPr txBox="1"/>
          <p:nvPr/>
        </p:nvSpPr>
        <p:spPr>
          <a:xfrm>
            <a:off x="719254" y="6159009"/>
            <a:ext cx="7561545"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１．　　　の部分（</a:t>
            </a:r>
            <a:r>
              <a:rPr lang="en-US" altLang="ja-JP" sz="1400" b="1" dirty="0">
                <a:solidFill>
                  <a:srgbClr val="575E75"/>
                </a:solidFill>
                <a:latin typeface="メイリオ" panose="020B0604030504040204" pitchFamily="50" charset="-128"/>
                <a:ea typeface="メイリオ" panose="020B0604030504040204" pitchFamily="50" charset="-128"/>
              </a:rPr>
              <a:t>B</a:t>
            </a:r>
            <a:r>
              <a:rPr lang="ja-JP" altLang="en-US" sz="1400" b="1" dirty="0">
                <a:solidFill>
                  <a:srgbClr val="575E75"/>
                </a:solidFill>
                <a:latin typeface="メイリオ" panose="020B0604030504040204" pitchFamily="50" charset="-128"/>
                <a:ea typeface="メイリオ" panose="020B0604030504040204" pitchFamily="50" charset="-128"/>
              </a:rPr>
              <a:t>の処理）を</a:t>
            </a:r>
            <a:r>
              <a:rPr lang="en-US" altLang="ja-JP" sz="1400" b="1" dirty="0">
                <a:solidFill>
                  <a:srgbClr val="575E75"/>
                </a:solidFill>
                <a:latin typeface="メイリオ" panose="020B0604030504040204" pitchFamily="50" charset="-128"/>
                <a:ea typeface="メイリオ" panose="020B0604030504040204" pitchFamily="50" charset="-128"/>
              </a:rPr>
              <a:t>4</a:t>
            </a:r>
            <a:r>
              <a:rPr lang="ja-JP" altLang="en-US" sz="1400" b="1" dirty="0">
                <a:solidFill>
                  <a:srgbClr val="575E75"/>
                </a:solidFill>
                <a:latin typeface="メイリオ" panose="020B0604030504040204" pitchFamily="50" charset="-128"/>
                <a:ea typeface="メイリオ" panose="020B0604030504040204" pitchFamily="50" charset="-128"/>
              </a:rPr>
              <a:t>回繰り返した後、上に</a:t>
            </a:r>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C</a:t>
              </a:r>
            </a:p>
          </p:txBody>
        </p:sp>
      </p:grpSp>
      <p:pic>
        <p:nvPicPr>
          <p:cNvPr id="3" name="図 2">
            <a:extLst>
              <a:ext uri="{FF2B5EF4-FFF2-40B4-BE49-F238E27FC236}">
                <a16:creationId xmlns:a16="http://schemas.microsoft.com/office/drawing/2014/main" id="{26D7B15C-9E73-4C9F-80C9-77E84F288FD8}"/>
              </a:ext>
            </a:extLst>
          </p:cNvPr>
          <p:cNvPicPr>
            <a:picLocks noChangeAspect="1"/>
          </p:cNvPicPr>
          <p:nvPr/>
        </p:nvPicPr>
        <p:blipFill>
          <a:blip r:embed="rId2"/>
          <a:stretch>
            <a:fillRect/>
          </a:stretch>
        </p:blipFill>
        <p:spPr>
          <a:xfrm>
            <a:off x="863201" y="1531633"/>
            <a:ext cx="5250635" cy="4374259"/>
          </a:xfrm>
          <a:prstGeom prst="rect">
            <a:avLst/>
          </a:prstGeom>
        </p:spPr>
      </p:pic>
      <p:sp>
        <p:nvSpPr>
          <p:cNvPr id="74" name="正方形/長方形 73">
            <a:extLst>
              <a:ext uri="{FF2B5EF4-FFF2-40B4-BE49-F238E27FC236}">
                <a16:creationId xmlns:a16="http://schemas.microsoft.com/office/drawing/2014/main" id="{7F17F18E-BBAC-404D-AFB5-4F875DE54254}"/>
              </a:ext>
            </a:extLst>
          </p:cNvPr>
          <p:cNvSpPr/>
          <p:nvPr/>
        </p:nvSpPr>
        <p:spPr>
          <a:xfrm>
            <a:off x="1092942" y="6177185"/>
            <a:ext cx="574165" cy="219265"/>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5" name="テキスト ボックス 74">
            <a:extLst>
              <a:ext uri="{FF2B5EF4-FFF2-40B4-BE49-F238E27FC236}">
                <a16:creationId xmlns:a16="http://schemas.microsoft.com/office/drawing/2014/main" id="{1BD79BE5-D9F0-43FF-B654-73F1868F28B9}"/>
              </a:ext>
            </a:extLst>
          </p:cNvPr>
          <p:cNvSpPr txBox="1"/>
          <p:nvPr/>
        </p:nvSpPr>
        <p:spPr>
          <a:xfrm>
            <a:off x="3959952" y="604589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76" name="テキスト ボックス 75">
            <a:extLst>
              <a:ext uri="{FF2B5EF4-FFF2-40B4-BE49-F238E27FC236}">
                <a16:creationId xmlns:a16="http://schemas.microsoft.com/office/drawing/2014/main" id="{14FCDB71-83A1-4CBC-8D7F-8BE7FE53DF18}"/>
              </a:ext>
            </a:extLst>
          </p:cNvPr>
          <p:cNvSpPr txBox="1"/>
          <p:nvPr/>
        </p:nvSpPr>
        <p:spPr>
          <a:xfrm>
            <a:off x="3387412" y="6045898"/>
            <a:ext cx="63521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く</a:t>
            </a:r>
          </a:p>
        </p:txBody>
      </p:sp>
      <p:sp>
        <p:nvSpPr>
          <p:cNvPr id="77" name="テキスト ボックス 76">
            <a:extLst>
              <a:ext uri="{FF2B5EF4-FFF2-40B4-BE49-F238E27FC236}">
                <a16:creationId xmlns:a16="http://schemas.microsoft.com/office/drawing/2014/main" id="{DE7E5A9E-2449-4DA9-B15D-ECFB2D674670}"/>
              </a:ext>
            </a:extLst>
          </p:cNvPr>
          <p:cNvSpPr txBox="1"/>
          <p:nvPr/>
        </p:nvSpPr>
        <p:spPr>
          <a:xfrm>
            <a:off x="4473633" y="604589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あと</a:t>
            </a:r>
          </a:p>
        </p:txBody>
      </p:sp>
      <p:sp>
        <p:nvSpPr>
          <p:cNvPr id="78" name="テキスト ボックス 77">
            <a:extLst>
              <a:ext uri="{FF2B5EF4-FFF2-40B4-BE49-F238E27FC236}">
                <a16:creationId xmlns:a16="http://schemas.microsoft.com/office/drawing/2014/main" id="{81946DA3-B2C1-4B46-A16C-4AE56618457F}"/>
              </a:ext>
            </a:extLst>
          </p:cNvPr>
          <p:cNvSpPr txBox="1"/>
          <p:nvPr/>
        </p:nvSpPr>
        <p:spPr>
          <a:xfrm>
            <a:off x="1718141" y="6045898"/>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79" name="テキスト ボックス 78">
            <a:extLst>
              <a:ext uri="{FF2B5EF4-FFF2-40B4-BE49-F238E27FC236}">
                <a16:creationId xmlns:a16="http://schemas.microsoft.com/office/drawing/2014/main" id="{8E38DFA2-236C-4300-B594-68E0AEAA4E48}"/>
              </a:ext>
            </a:extLst>
          </p:cNvPr>
          <p:cNvSpPr txBox="1"/>
          <p:nvPr/>
        </p:nvSpPr>
        <p:spPr>
          <a:xfrm>
            <a:off x="6001118" y="6045898"/>
            <a:ext cx="69706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80" name="テキスト ボックス 79">
            <a:extLst>
              <a:ext uri="{FF2B5EF4-FFF2-40B4-BE49-F238E27FC236}">
                <a16:creationId xmlns:a16="http://schemas.microsoft.com/office/drawing/2014/main" id="{0455D51F-1D91-45A6-81A7-77DC1641422B}"/>
              </a:ext>
            </a:extLst>
          </p:cNvPr>
          <p:cNvSpPr txBox="1"/>
          <p:nvPr/>
        </p:nvSpPr>
        <p:spPr>
          <a:xfrm>
            <a:off x="4836808" y="6045898"/>
            <a:ext cx="44334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うえ</a:t>
            </a:r>
          </a:p>
        </p:txBody>
      </p:sp>
      <p:sp>
        <p:nvSpPr>
          <p:cNvPr id="81" name="テキスト ボックス 80">
            <a:extLst>
              <a:ext uri="{FF2B5EF4-FFF2-40B4-BE49-F238E27FC236}">
                <a16:creationId xmlns:a16="http://schemas.microsoft.com/office/drawing/2014/main" id="{FF76B7A6-749A-4970-91CA-701B99788BDF}"/>
              </a:ext>
            </a:extLst>
          </p:cNvPr>
          <p:cNvSpPr txBox="1"/>
          <p:nvPr/>
        </p:nvSpPr>
        <p:spPr>
          <a:xfrm>
            <a:off x="2559501" y="6047874"/>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しょり</a:t>
            </a:r>
          </a:p>
        </p:txBody>
      </p:sp>
      <p:sp>
        <p:nvSpPr>
          <p:cNvPr id="82" name="正方形/長方形 81">
            <a:extLst>
              <a:ext uri="{FF2B5EF4-FFF2-40B4-BE49-F238E27FC236}">
                <a16:creationId xmlns:a16="http://schemas.microsoft.com/office/drawing/2014/main" id="{651EE6F2-1168-4CA2-A24E-26E40CEA79E1}"/>
              </a:ext>
            </a:extLst>
          </p:cNvPr>
          <p:cNvSpPr/>
          <p:nvPr/>
        </p:nvSpPr>
        <p:spPr>
          <a:xfrm>
            <a:off x="992577" y="1915254"/>
            <a:ext cx="5232174" cy="3694238"/>
          </a:xfrm>
          <a:prstGeom prst="rect">
            <a:avLst/>
          </a:prstGeom>
          <a:solidFill>
            <a:schemeClr val="bg1">
              <a:alpha val="75000"/>
            </a:schemeClr>
          </a:solid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3" name="テキスト ボックス 82">
            <a:extLst>
              <a:ext uri="{FF2B5EF4-FFF2-40B4-BE49-F238E27FC236}">
                <a16:creationId xmlns:a16="http://schemas.microsoft.com/office/drawing/2014/main" id="{3D2E3072-FB44-4DDC-B182-74B596B161EA}"/>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84" name="テキスト ボックス 83">
            <a:extLst>
              <a:ext uri="{FF2B5EF4-FFF2-40B4-BE49-F238E27FC236}">
                <a16:creationId xmlns:a16="http://schemas.microsoft.com/office/drawing/2014/main" id="{96AB2FD6-3EB7-4A04-9AA8-28D2A89150FF}"/>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24" name="テキスト ボックス 23">
            <a:extLst>
              <a:ext uri="{FF2B5EF4-FFF2-40B4-BE49-F238E27FC236}">
                <a16:creationId xmlns:a16="http://schemas.microsoft.com/office/drawing/2014/main" id="{88007750-88FC-4DD1-840F-78F6D3E4889D}"/>
              </a:ext>
            </a:extLst>
          </p:cNvPr>
          <p:cNvSpPr txBox="1"/>
          <p:nvPr/>
        </p:nvSpPr>
        <p:spPr>
          <a:xfrm>
            <a:off x="1772142" y="1494003"/>
            <a:ext cx="407019" cy="200055"/>
          </a:xfrm>
          <a:prstGeom prst="rect">
            <a:avLst/>
          </a:prstGeom>
          <a:noFill/>
        </p:spPr>
        <p:txBody>
          <a:bodyPr wrap="square" rtlCol="0">
            <a:spAutoFit/>
          </a:bodyPr>
          <a:lstStyle/>
          <a:p>
            <a:pPr algn="ctr"/>
            <a:r>
              <a:rPr kumimoji="1" lang="ja-JP" altLang="en-US" sz="700" dirty="0">
                <a:solidFill>
                  <a:schemeClr val="bg1"/>
                </a:solidFill>
              </a:rPr>
              <a:t>かい</a:t>
            </a:r>
          </a:p>
        </p:txBody>
      </p:sp>
    </p:spTree>
    <p:extLst>
      <p:ext uri="{BB962C8B-B14F-4D97-AF65-F5344CB8AC3E}">
        <p14:creationId xmlns:p14="http://schemas.microsoft.com/office/powerpoint/2010/main" val="8755519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8FCC38A-BCBE-456C-A1AA-701BED2829A2}"/>
              </a:ext>
            </a:extLst>
          </p:cNvPr>
          <p:cNvPicPr>
            <a:picLocks noChangeAspect="1"/>
          </p:cNvPicPr>
          <p:nvPr/>
        </p:nvPicPr>
        <p:blipFill>
          <a:blip r:embed="rId2"/>
          <a:stretch>
            <a:fillRect/>
          </a:stretch>
        </p:blipFill>
        <p:spPr>
          <a:xfrm>
            <a:off x="179907" y="1551936"/>
            <a:ext cx="5265876" cy="450381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96904" y="974855"/>
            <a:ext cx="2531996" cy="577081"/>
          </a:xfrm>
          <a:prstGeom prst="rect">
            <a:avLst/>
          </a:prstGeom>
          <a:noFill/>
        </p:spPr>
        <p:txBody>
          <a:bodyPr wrap="square" rtlCol="0">
            <a:spAutoFit/>
          </a:bodyPr>
          <a:lstStyle/>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a:t>
            </a:r>
            <a:r>
              <a:rPr kumimoji="1" lang="en-US" altLang="ja-JP" b="1" dirty="0">
                <a:solidFill>
                  <a:srgbClr val="575E75"/>
                </a:solidFill>
                <a:latin typeface="メイリオ" panose="020B0604030504040204" pitchFamily="50" charset="-128"/>
                <a:ea typeface="メイリオ" panose="020B0604030504040204" pitchFamily="50" charset="-128"/>
              </a:rPr>
              <a:t>3</a:t>
            </a:r>
            <a:r>
              <a:rPr kumimoji="1" lang="ja-JP" altLang="en-US" b="1" dirty="0">
                <a:solidFill>
                  <a:srgbClr val="575E75"/>
                </a:solidFill>
                <a:latin typeface="メイリオ" panose="020B0604030504040204" pitchFamily="50" charset="-128"/>
                <a:ea typeface="メイリオ" panose="020B0604030504040204" pitchFamily="50" charset="-128"/>
              </a:rPr>
              <a:t>つ目のプログラム</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799311" y="1045479"/>
            <a:ext cx="2118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p>
        </p:txBody>
      </p:sp>
      <p:sp>
        <p:nvSpPr>
          <p:cNvPr id="43" name="正方形/長方形 42">
            <a:extLst>
              <a:ext uri="{FF2B5EF4-FFF2-40B4-BE49-F238E27FC236}">
                <a16:creationId xmlns:a16="http://schemas.microsoft.com/office/drawing/2014/main" id="{B2175184-E8FA-492F-97E0-03B2B7A5FEA1}"/>
              </a:ext>
            </a:extLst>
          </p:cNvPr>
          <p:cNvSpPr/>
          <p:nvPr/>
        </p:nvSpPr>
        <p:spPr>
          <a:xfrm>
            <a:off x="334735" y="1888530"/>
            <a:ext cx="5677978" cy="3923992"/>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正方形/長方形 43">
            <a:extLst>
              <a:ext uri="{FF2B5EF4-FFF2-40B4-BE49-F238E27FC236}">
                <a16:creationId xmlns:a16="http://schemas.microsoft.com/office/drawing/2014/main" id="{19F6B390-0551-4572-B6D4-74D60BE8042F}"/>
              </a:ext>
            </a:extLst>
          </p:cNvPr>
          <p:cNvSpPr/>
          <p:nvPr/>
        </p:nvSpPr>
        <p:spPr>
          <a:xfrm>
            <a:off x="407694" y="2337442"/>
            <a:ext cx="4992689" cy="2968622"/>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テキスト ボックス 45">
            <a:extLst>
              <a:ext uri="{FF2B5EF4-FFF2-40B4-BE49-F238E27FC236}">
                <a16:creationId xmlns:a16="http://schemas.microsoft.com/office/drawing/2014/main" id="{FA63720A-751C-475E-A89A-DD1DDE1A8DE9}"/>
              </a:ext>
            </a:extLst>
          </p:cNvPr>
          <p:cNvSpPr txBox="1"/>
          <p:nvPr/>
        </p:nvSpPr>
        <p:spPr>
          <a:xfrm>
            <a:off x="6289576" y="2445123"/>
            <a:ext cx="2456278"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プログラムが複雑なので、</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点線部分ごとに分けて</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詳しくみていこう！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452AE81-5DF9-4988-9504-65AFE191B6B1}"/>
              </a:ext>
            </a:extLst>
          </p:cNvPr>
          <p:cNvSpPr txBox="1"/>
          <p:nvPr/>
        </p:nvSpPr>
        <p:spPr>
          <a:xfrm>
            <a:off x="6256220" y="3003694"/>
            <a:ext cx="95327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てんせんぶぶん</a:t>
            </a:r>
            <a:endParaRPr kumimoji="1" lang="ja-JP" altLang="en-US" sz="8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CDF344B-7FB5-4925-8EF7-6F8354D4F58D}"/>
              </a:ext>
            </a:extLst>
          </p:cNvPr>
          <p:cNvSpPr txBox="1"/>
          <p:nvPr/>
        </p:nvSpPr>
        <p:spPr>
          <a:xfrm>
            <a:off x="7498867" y="2517788"/>
            <a:ext cx="6514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ふくざつ</a:t>
            </a:r>
            <a:endParaRPr kumimoji="1" lang="ja-JP" altLang="en-US" sz="8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8E83B570-3C0B-45A3-9F83-D92D39E49010}"/>
              </a:ext>
            </a:extLst>
          </p:cNvPr>
          <p:cNvSpPr txBox="1"/>
          <p:nvPr/>
        </p:nvSpPr>
        <p:spPr>
          <a:xfrm>
            <a:off x="7692683" y="3003694"/>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わ</a:t>
            </a:r>
            <a:endParaRPr kumimoji="1" lang="ja-JP" altLang="en-US" sz="8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826D5F0B-5E4C-4E8D-8C79-B4D89B84BEE4}"/>
              </a:ext>
            </a:extLst>
          </p:cNvPr>
          <p:cNvSpPr txBox="1"/>
          <p:nvPr/>
        </p:nvSpPr>
        <p:spPr>
          <a:xfrm>
            <a:off x="6261730" y="3492922"/>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くわ</a:t>
            </a:r>
            <a:endParaRPr kumimoji="1" lang="ja-JP" altLang="en-US" sz="800" dirty="0">
              <a:latin typeface="メイリオ" panose="020B0604030504040204" pitchFamily="50" charset="-128"/>
              <a:ea typeface="メイリオ" panose="020B0604030504040204" pitchFamily="50" charset="-128"/>
            </a:endParaRPr>
          </a:p>
        </p:txBody>
      </p:sp>
      <p:sp>
        <p:nvSpPr>
          <p:cNvPr id="62" name="吹き出し: 角を丸めた四角形 61">
            <a:extLst>
              <a:ext uri="{FF2B5EF4-FFF2-40B4-BE49-F238E27FC236}">
                <a16:creationId xmlns:a16="http://schemas.microsoft.com/office/drawing/2014/main" id="{C25D5A01-5D8C-4102-99A7-BF3542412B4C}"/>
              </a:ext>
            </a:extLst>
          </p:cNvPr>
          <p:cNvSpPr/>
          <p:nvPr/>
        </p:nvSpPr>
        <p:spPr>
          <a:xfrm>
            <a:off x="6304468" y="2500253"/>
            <a:ext cx="2406217" cy="1508105"/>
          </a:xfrm>
          <a:prstGeom prst="wedgeRoundRectCallout">
            <a:avLst>
              <a:gd name="adj1" fmla="val -2785"/>
              <a:gd name="adj2" fmla="val 587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63" name="図 62">
            <a:extLst>
              <a:ext uri="{FF2B5EF4-FFF2-40B4-BE49-F238E27FC236}">
                <a16:creationId xmlns:a16="http://schemas.microsoft.com/office/drawing/2014/main" id="{E9569ADC-4B2E-46F5-A30A-C1FAACF634E7}"/>
              </a:ext>
            </a:extLst>
          </p:cNvPr>
          <p:cNvPicPr>
            <a:picLocks noChangeAspect="1"/>
          </p:cNvPicPr>
          <p:nvPr/>
        </p:nvPicPr>
        <p:blipFill>
          <a:blip r:embed="rId3"/>
          <a:stretch>
            <a:fillRect/>
          </a:stretch>
        </p:blipFill>
        <p:spPr>
          <a:xfrm>
            <a:off x="7393353" y="3953228"/>
            <a:ext cx="1074752" cy="1712732"/>
          </a:xfrm>
          <a:prstGeom prst="rect">
            <a:avLst/>
          </a:prstGeom>
        </p:spPr>
      </p:pic>
      <p:grpSp>
        <p:nvGrpSpPr>
          <p:cNvPr id="13" name="グループ化 12">
            <a:extLst>
              <a:ext uri="{FF2B5EF4-FFF2-40B4-BE49-F238E27FC236}">
                <a16:creationId xmlns:a16="http://schemas.microsoft.com/office/drawing/2014/main" id="{1462594D-4FB4-4A4C-BE2F-2256CE4E2F5E}"/>
              </a:ext>
            </a:extLst>
          </p:cNvPr>
          <p:cNvGrpSpPr/>
          <p:nvPr/>
        </p:nvGrpSpPr>
        <p:grpSpPr>
          <a:xfrm>
            <a:off x="4903291" y="2404194"/>
            <a:ext cx="435475" cy="425047"/>
            <a:chOff x="6792476" y="886355"/>
            <a:chExt cx="435475" cy="425047"/>
          </a:xfrm>
        </p:grpSpPr>
        <p:sp>
          <p:nvSpPr>
            <p:cNvPr id="12" name="正方形/長方形 11">
              <a:extLst>
                <a:ext uri="{FF2B5EF4-FFF2-40B4-BE49-F238E27FC236}">
                  <a16:creationId xmlns:a16="http://schemas.microsoft.com/office/drawing/2014/main" id="{6A964180-7C49-4D43-A91C-A551A571FCBB}"/>
                </a:ext>
              </a:extLst>
            </p:cNvPr>
            <p:cNvSpPr/>
            <p:nvPr/>
          </p:nvSpPr>
          <p:spPr>
            <a:xfrm>
              <a:off x="6792476" y="886355"/>
              <a:ext cx="416255" cy="416255"/>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64" name="テキスト ボックス 63">
              <a:extLst>
                <a:ext uri="{FF2B5EF4-FFF2-40B4-BE49-F238E27FC236}">
                  <a16:creationId xmlns:a16="http://schemas.microsoft.com/office/drawing/2014/main" id="{58A388D4-5C76-470A-BB91-75E00FCAAE67}"/>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A</a:t>
              </a:r>
            </a:p>
          </p:txBody>
        </p:sp>
      </p:grpSp>
      <p:grpSp>
        <p:nvGrpSpPr>
          <p:cNvPr id="65" name="グループ化 64">
            <a:extLst>
              <a:ext uri="{FF2B5EF4-FFF2-40B4-BE49-F238E27FC236}">
                <a16:creationId xmlns:a16="http://schemas.microsoft.com/office/drawing/2014/main" id="{74104DAC-1D51-4479-8F79-64B932F1FD8D}"/>
              </a:ext>
            </a:extLst>
          </p:cNvPr>
          <p:cNvGrpSpPr/>
          <p:nvPr/>
        </p:nvGrpSpPr>
        <p:grpSpPr>
          <a:xfrm>
            <a:off x="5511510" y="1972080"/>
            <a:ext cx="435475" cy="425047"/>
            <a:chOff x="6792476" y="886355"/>
            <a:chExt cx="435475" cy="425047"/>
          </a:xfrm>
        </p:grpSpPr>
        <p:sp>
          <p:nvSpPr>
            <p:cNvPr id="66" name="正方形/長方形 65">
              <a:extLst>
                <a:ext uri="{FF2B5EF4-FFF2-40B4-BE49-F238E27FC236}">
                  <a16:creationId xmlns:a16="http://schemas.microsoft.com/office/drawing/2014/main" id="{59C52ECC-EE79-48AD-9A9E-8B81ECD52D7E}"/>
                </a:ext>
              </a:extLst>
            </p:cNvPr>
            <p:cNvSpPr/>
            <p:nvPr/>
          </p:nvSpPr>
          <p:spPr>
            <a:xfrm>
              <a:off x="6792476" y="886355"/>
              <a:ext cx="416255" cy="416255"/>
            </a:xfrm>
            <a:prstGeom prst="rect">
              <a:avLst/>
            </a:prstGeom>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67" name="テキスト ボックス 66">
              <a:extLst>
                <a:ext uri="{FF2B5EF4-FFF2-40B4-BE49-F238E27FC236}">
                  <a16:creationId xmlns:a16="http://schemas.microsoft.com/office/drawing/2014/main" id="{ACB11151-E429-4CD7-BB25-7D4F5324BAE1}"/>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B</a:t>
              </a:r>
            </a:p>
          </p:txBody>
        </p:sp>
      </p:grpSp>
      <p:sp>
        <p:nvSpPr>
          <p:cNvPr id="30" name="テキスト ボックス 29">
            <a:extLst>
              <a:ext uri="{FF2B5EF4-FFF2-40B4-BE49-F238E27FC236}">
                <a16:creationId xmlns:a16="http://schemas.microsoft.com/office/drawing/2014/main" id="{577DD7CB-E963-43EA-9087-F8E1F0C1A312}"/>
              </a:ext>
            </a:extLst>
          </p:cNvPr>
          <p:cNvSpPr txBox="1"/>
          <p:nvPr/>
        </p:nvSpPr>
        <p:spPr>
          <a:xfrm>
            <a:off x="2930678" y="978772"/>
            <a:ext cx="6277641" cy="577081"/>
          </a:xfrm>
          <a:prstGeom prst="rect">
            <a:avLst/>
          </a:prstGeom>
          <a:noFill/>
        </p:spPr>
        <p:txBody>
          <a:bodyPr wrap="square" rtlCol="0">
            <a:spAutoFit/>
          </a:bodyPr>
          <a:lstStyle/>
          <a:p>
            <a:pPr>
              <a:lnSpc>
                <a:spcPct val="200000"/>
              </a:lnSpc>
            </a:pPr>
            <a:r>
              <a:rPr kumimoji="1" lang="ja-JP" altLang="en-US" b="1" dirty="0">
                <a:solidFill>
                  <a:srgbClr val="C00000"/>
                </a:solidFill>
                <a:latin typeface="メイリオ" panose="020B0604030504040204" pitchFamily="50" charset="-128"/>
                <a:ea typeface="メイリオ" panose="020B0604030504040204" pitchFamily="50" charset="-128"/>
              </a:rPr>
              <a:t>このプログラムを実行するとどんなことが起こるかな？</a:t>
            </a:r>
            <a:endParaRPr kumimoji="1" lang="en-US" altLang="ja-JP" b="1" dirty="0">
              <a:solidFill>
                <a:srgbClr val="C00000"/>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240C040-F78C-4930-B22A-135FA6B2C5C7}"/>
              </a:ext>
            </a:extLst>
          </p:cNvPr>
          <p:cNvSpPr txBox="1"/>
          <p:nvPr/>
        </p:nvSpPr>
        <p:spPr>
          <a:xfrm>
            <a:off x="4711701" y="1065227"/>
            <a:ext cx="748321"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じっこう</a:t>
            </a:r>
          </a:p>
        </p:txBody>
      </p:sp>
      <p:sp>
        <p:nvSpPr>
          <p:cNvPr id="33" name="テキスト ボックス 32">
            <a:extLst>
              <a:ext uri="{FF2B5EF4-FFF2-40B4-BE49-F238E27FC236}">
                <a16:creationId xmlns:a16="http://schemas.microsoft.com/office/drawing/2014/main" id="{A26B1BB7-618D-4381-97B9-D409C94598A5}"/>
              </a:ext>
            </a:extLst>
          </p:cNvPr>
          <p:cNvSpPr txBox="1"/>
          <p:nvPr/>
        </p:nvSpPr>
        <p:spPr>
          <a:xfrm>
            <a:off x="7335361" y="1056435"/>
            <a:ext cx="29636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お</a:t>
            </a:r>
          </a:p>
        </p:txBody>
      </p:sp>
      <p:sp>
        <p:nvSpPr>
          <p:cNvPr id="34" name="テキスト ボックス 33">
            <a:extLst>
              <a:ext uri="{FF2B5EF4-FFF2-40B4-BE49-F238E27FC236}">
                <a16:creationId xmlns:a16="http://schemas.microsoft.com/office/drawing/2014/main" id="{06D055BA-C4FC-43DA-ACBB-C3E2D86B0CA1}"/>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35" name="テキスト ボックス 34">
            <a:extLst>
              <a:ext uri="{FF2B5EF4-FFF2-40B4-BE49-F238E27FC236}">
                <a16:creationId xmlns:a16="http://schemas.microsoft.com/office/drawing/2014/main" id="{C9FE314D-6515-4313-A19B-4CE50505D2F7}"/>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Tree>
    <p:extLst>
      <p:ext uri="{BB962C8B-B14F-4D97-AF65-F5344CB8AC3E}">
        <p14:creationId xmlns:p14="http://schemas.microsoft.com/office/powerpoint/2010/main" val="3045474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A</a:t>
              </a:r>
            </a:p>
          </p:txBody>
        </p:sp>
      </p:grpSp>
      <p:pic>
        <p:nvPicPr>
          <p:cNvPr id="6" name="図 5">
            <a:extLst>
              <a:ext uri="{FF2B5EF4-FFF2-40B4-BE49-F238E27FC236}">
                <a16:creationId xmlns:a16="http://schemas.microsoft.com/office/drawing/2014/main" id="{1A5E26D1-4DFB-4A03-BCA8-3D9809072844}"/>
              </a:ext>
            </a:extLst>
          </p:cNvPr>
          <p:cNvPicPr>
            <a:picLocks noChangeAspect="1"/>
          </p:cNvPicPr>
          <p:nvPr/>
        </p:nvPicPr>
        <p:blipFill>
          <a:blip r:embed="rId2"/>
          <a:stretch>
            <a:fillRect/>
          </a:stretch>
        </p:blipFill>
        <p:spPr>
          <a:xfrm>
            <a:off x="410200" y="1958799"/>
            <a:ext cx="5014395" cy="2987299"/>
          </a:xfrm>
          <a:prstGeom prst="rect">
            <a:avLst/>
          </a:prstGeom>
        </p:spPr>
      </p:pic>
      <p:sp>
        <p:nvSpPr>
          <p:cNvPr id="61" name="テキスト ボックス 60">
            <a:extLst>
              <a:ext uri="{FF2B5EF4-FFF2-40B4-BE49-F238E27FC236}">
                <a16:creationId xmlns:a16="http://schemas.microsoft.com/office/drawing/2014/main" id="{A9AF26A8-1F9B-4A9E-96E0-8251241A16A1}"/>
              </a:ext>
            </a:extLst>
          </p:cNvPr>
          <p:cNvSpPr txBox="1"/>
          <p:nvPr/>
        </p:nvSpPr>
        <p:spPr>
          <a:xfrm>
            <a:off x="5208968" y="1346508"/>
            <a:ext cx="3472463"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前にブロックがあるか確認する。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89D86C4D-86B3-4083-90A5-5356FCB20048}"/>
              </a:ext>
            </a:extLst>
          </p:cNvPr>
          <p:cNvSpPr txBox="1"/>
          <p:nvPr/>
        </p:nvSpPr>
        <p:spPr>
          <a:xfrm>
            <a:off x="5375069" y="1601621"/>
            <a:ext cx="3610190" cy="711733"/>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1-1</a:t>
            </a:r>
            <a:r>
              <a:rPr lang="ja-JP" altLang="en-US" sz="1400"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ブロックがある場合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・前を破壊する</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23023F64-EE4E-47C1-92B3-A6B9D2B7F9A5}"/>
              </a:ext>
            </a:extLst>
          </p:cNvPr>
          <p:cNvSpPr txBox="1"/>
          <p:nvPr/>
        </p:nvSpPr>
        <p:spPr>
          <a:xfrm>
            <a:off x="5458303" y="1228394"/>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66" name="テキスト ボックス 65">
            <a:extLst>
              <a:ext uri="{FF2B5EF4-FFF2-40B4-BE49-F238E27FC236}">
                <a16:creationId xmlns:a16="http://schemas.microsoft.com/office/drawing/2014/main" id="{67328DE3-AFBD-4DAF-821D-7863F06547B1}"/>
              </a:ext>
            </a:extLst>
          </p:cNvPr>
          <p:cNvSpPr txBox="1"/>
          <p:nvPr/>
        </p:nvSpPr>
        <p:spPr>
          <a:xfrm>
            <a:off x="7254704" y="1228394"/>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p>
        </p:txBody>
      </p:sp>
      <p:sp>
        <p:nvSpPr>
          <p:cNvPr id="67" name="テキスト ボックス 66">
            <a:extLst>
              <a:ext uri="{FF2B5EF4-FFF2-40B4-BE49-F238E27FC236}">
                <a16:creationId xmlns:a16="http://schemas.microsoft.com/office/drawing/2014/main" id="{94CA7167-7B33-4D97-AE69-DE6E6BCFF39E}"/>
              </a:ext>
            </a:extLst>
          </p:cNvPr>
          <p:cNvSpPr txBox="1"/>
          <p:nvPr/>
        </p:nvSpPr>
        <p:spPr>
          <a:xfrm>
            <a:off x="7028721" y="1568548"/>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68" name="テキスト ボックス 67">
            <a:extLst>
              <a:ext uri="{FF2B5EF4-FFF2-40B4-BE49-F238E27FC236}">
                <a16:creationId xmlns:a16="http://schemas.microsoft.com/office/drawing/2014/main" id="{BF5D4D6B-BDC0-4987-A2E3-CBFB64D8DEF7}"/>
              </a:ext>
            </a:extLst>
          </p:cNvPr>
          <p:cNvSpPr txBox="1"/>
          <p:nvPr/>
        </p:nvSpPr>
        <p:spPr>
          <a:xfrm>
            <a:off x="5863784" y="1896050"/>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71" name="テキスト ボックス 70">
            <a:extLst>
              <a:ext uri="{FF2B5EF4-FFF2-40B4-BE49-F238E27FC236}">
                <a16:creationId xmlns:a16="http://schemas.microsoft.com/office/drawing/2014/main" id="{A323A5A2-5AD6-4553-B2B3-57DEF9159043}"/>
              </a:ext>
            </a:extLst>
          </p:cNvPr>
          <p:cNvSpPr txBox="1"/>
          <p:nvPr/>
        </p:nvSpPr>
        <p:spPr>
          <a:xfrm>
            <a:off x="6199841" y="1896050"/>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はかい</a:t>
            </a:r>
          </a:p>
        </p:txBody>
      </p:sp>
      <p:sp>
        <p:nvSpPr>
          <p:cNvPr id="94" name="テキスト ボックス 93">
            <a:extLst>
              <a:ext uri="{FF2B5EF4-FFF2-40B4-BE49-F238E27FC236}">
                <a16:creationId xmlns:a16="http://schemas.microsoft.com/office/drawing/2014/main" id="{34E4F5C1-614B-4C67-BE1A-0A5AD18EE6A1}"/>
              </a:ext>
            </a:extLst>
          </p:cNvPr>
          <p:cNvSpPr txBox="1"/>
          <p:nvPr/>
        </p:nvSpPr>
        <p:spPr>
          <a:xfrm>
            <a:off x="5208968" y="2602183"/>
            <a:ext cx="3472463"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2</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足元のブロックが金鉱石か確認する。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663B89A4-E470-4B53-8613-9A4049212180}"/>
              </a:ext>
            </a:extLst>
          </p:cNvPr>
          <p:cNvSpPr txBox="1"/>
          <p:nvPr/>
        </p:nvSpPr>
        <p:spPr>
          <a:xfrm>
            <a:off x="5375069" y="2857296"/>
            <a:ext cx="3610190" cy="711733"/>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2-1</a:t>
            </a:r>
            <a:r>
              <a:rPr lang="ja-JP" altLang="en-US" sz="1400" dirty="0">
                <a:solidFill>
                  <a:srgbClr val="575E75"/>
                </a:solidFill>
                <a:latin typeface="メイリオ" panose="020B0604030504040204" pitchFamily="50" charset="-128"/>
                <a:ea typeface="メイリオ" panose="020B0604030504040204" pitchFamily="50" charset="-128"/>
              </a:rPr>
              <a:t>．金鉱石の</a:t>
            </a:r>
            <a:r>
              <a:rPr kumimoji="1" lang="ja-JP" altLang="en-US" sz="1400" dirty="0">
                <a:solidFill>
                  <a:srgbClr val="575E75"/>
                </a:solidFill>
                <a:latin typeface="メイリオ" panose="020B0604030504040204" pitchFamily="50" charset="-128"/>
                <a:ea typeface="メイリオ" panose="020B0604030504040204" pitchFamily="50" charset="-128"/>
              </a:rPr>
              <a:t>場合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・向きを右に変える</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97" name="テキスト ボックス 96">
            <a:extLst>
              <a:ext uri="{FF2B5EF4-FFF2-40B4-BE49-F238E27FC236}">
                <a16:creationId xmlns:a16="http://schemas.microsoft.com/office/drawing/2014/main" id="{A46533C0-A62E-4AEA-B452-6696C6EA3166}"/>
              </a:ext>
            </a:extLst>
          </p:cNvPr>
          <p:cNvSpPr txBox="1"/>
          <p:nvPr/>
        </p:nvSpPr>
        <p:spPr>
          <a:xfrm>
            <a:off x="5458302" y="2484069"/>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あしもと</a:t>
            </a:r>
          </a:p>
        </p:txBody>
      </p:sp>
      <p:sp>
        <p:nvSpPr>
          <p:cNvPr id="99" name="テキスト ボックス 98">
            <a:extLst>
              <a:ext uri="{FF2B5EF4-FFF2-40B4-BE49-F238E27FC236}">
                <a16:creationId xmlns:a16="http://schemas.microsoft.com/office/drawing/2014/main" id="{70F2B7B4-B8C8-41DB-A3D7-98DFBA2993B9}"/>
              </a:ext>
            </a:extLst>
          </p:cNvPr>
          <p:cNvSpPr txBox="1"/>
          <p:nvPr/>
        </p:nvSpPr>
        <p:spPr>
          <a:xfrm>
            <a:off x="7587771" y="2497898"/>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p>
        </p:txBody>
      </p:sp>
      <p:sp>
        <p:nvSpPr>
          <p:cNvPr id="100" name="テキスト ボックス 99">
            <a:extLst>
              <a:ext uri="{FF2B5EF4-FFF2-40B4-BE49-F238E27FC236}">
                <a16:creationId xmlns:a16="http://schemas.microsoft.com/office/drawing/2014/main" id="{1A424455-C11C-4D1B-974A-676E6F6C8A98}"/>
              </a:ext>
            </a:extLst>
          </p:cNvPr>
          <p:cNvSpPr txBox="1"/>
          <p:nvPr/>
        </p:nvSpPr>
        <p:spPr>
          <a:xfrm>
            <a:off x="6483600" y="2824223"/>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03" name="テキスト ボックス 102">
            <a:extLst>
              <a:ext uri="{FF2B5EF4-FFF2-40B4-BE49-F238E27FC236}">
                <a16:creationId xmlns:a16="http://schemas.microsoft.com/office/drawing/2014/main" id="{E933C022-FD2C-47DD-9764-B3E7554309AD}"/>
              </a:ext>
            </a:extLst>
          </p:cNvPr>
          <p:cNvSpPr txBox="1"/>
          <p:nvPr/>
        </p:nvSpPr>
        <p:spPr>
          <a:xfrm>
            <a:off x="6759460" y="2489778"/>
            <a:ext cx="100415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きんこうせき</a:t>
            </a:r>
          </a:p>
        </p:txBody>
      </p:sp>
      <p:sp>
        <p:nvSpPr>
          <p:cNvPr id="104" name="テキスト ボックス 103">
            <a:extLst>
              <a:ext uri="{FF2B5EF4-FFF2-40B4-BE49-F238E27FC236}">
                <a16:creationId xmlns:a16="http://schemas.microsoft.com/office/drawing/2014/main" id="{C4D9428D-05B1-4168-9916-6E0C4E874F8E}"/>
              </a:ext>
            </a:extLst>
          </p:cNvPr>
          <p:cNvSpPr txBox="1"/>
          <p:nvPr/>
        </p:nvSpPr>
        <p:spPr>
          <a:xfrm>
            <a:off x="5677692" y="2826024"/>
            <a:ext cx="100415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きんこうせき</a:t>
            </a:r>
          </a:p>
        </p:txBody>
      </p:sp>
      <p:sp>
        <p:nvSpPr>
          <p:cNvPr id="105" name="テキスト ボックス 104">
            <a:extLst>
              <a:ext uri="{FF2B5EF4-FFF2-40B4-BE49-F238E27FC236}">
                <a16:creationId xmlns:a16="http://schemas.microsoft.com/office/drawing/2014/main" id="{6B8322C5-5E53-4181-9210-4495BEB95C62}"/>
              </a:ext>
            </a:extLst>
          </p:cNvPr>
          <p:cNvSpPr txBox="1"/>
          <p:nvPr/>
        </p:nvSpPr>
        <p:spPr>
          <a:xfrm>
            <a:off x="6387412" y="3149876"/>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106" name="テキスト ボックス 105">
            <a:extLst>
              <a:ext uri="{FF2B5EF4-FFF2-40B4-BE49-F238E27FC236}">
                <a16:creationId xmlns:a16="http://schemas.microsoft.com/office/drawing/2014/main" id="{C7E746EF-F4DF-4A7E-B00B-A0D829166D78}"/>
              </a:ext>
            </a:extLst>
          </p:cNvPr>
          <p:cNvSpPr txBox="1"/>
          <p:nvPr/>
        </p:nvSpPr>
        <p:spPr>
          <a:xfrm>
            <a:off x="5961653" y="3149876"/>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p>
        </p:txBody>
      </p:sp>
      <p:sp>
        <p:nvSpPr>
          <p:cNvPr id="107" name="テキスト ボックス 106">
            <a:extLst>
              <a:ext uri="{FF2B5EF4-FFF2-40B4-BE49-F238E27FC236}">
                <a16:creationId xmlns:a16="http://schemas.microsoft.com/office/drawing/2014/main" id="{9241C0B9-1406-4389-9549-6CF74403B588}"/>
              </a:ext>
            </a:extLst>
          </p:cNvPr>
          <p:cNvSpPr txBox="1"/>
          <p:nvPr/>
        </p:nvSpPr>
        <p:spPr>
          <a:xfrm>
            <a:off x="6847300" y="3149876"/>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p>
        </p:txBody>
      </p:sp>
      <p:sp>
        <p:nvSpPr>
          <p:cNvPr id="108" name="テキスト ボックス 107">
            <a:extLst>
              <a:ext uri="{FF2B5EF4-FFF2-40B4-BE49-F238E27FC236}">
                <a16:creationId xmlns:a16="http://schemas.microsoft.com/office/drawing/2014/main" id="{E6F97DB0-D22D-4E0A-8F8F-261504DF6FE0}"/>
              </a:ext>
            </a:extLst>
          </p:cNvPr>
          <p:cNvSpPr txBox="1"/>
          <p:nvPr/>
        </p:nvSpPr>
        <p:spPr>
          <a:xfrm>
            <a:off x="5208968" y="3884698"/>
            <a:ext cx="3472463"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3</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足元のブロックが鉄鉱石か確認する。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D9B4FE4C-C0E4-4530-9131-DCC832ACDDCA}"/>
              </a:ext>
            </a:extLst>
          </p:cNvPr>
          <p:cNvSpPr txBox="1"/>
          <p:nvPr/>
        </p:nvSpPr>
        <p:spPr>
          <a:xfrm>
            <a:off x="5375069" y="4139811"/>
            <a:ext cx="3610190" cy="711733"/>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3-1</a:t>
            </a:r>
            <a:r>
              <a:rPr lang="ja-JP" altLang="en-US" sz="1400" dirty="0">
                <a:solidFill>
                  <a:srgbClr val="575E75"/>
                </a:solidFill>
                <a:latin typeface="メイリオ" panose="020B0604030504040204" pitchFamily="50" charset="-128"/>
                <a:ea typeface="メイリオ" panose="020B0604030504040204" pitchFamily="50" charset="-128"/>
              </a:rPr>
              <a:t>．鉄鉱石の</a:t>
            </a:r>
            <a:r>
              <a:rPr kumimoji="1" lang="ja-JP" altLang="en-US" sz="1400" dirty="0">
                <a:solidFill>
                  <a:srgbClr val="575E75"/>
                </a:solidFill>
                <a:latin typeface="メイリオ" panose="020B0604030504040204" pitchFamily="50" charset="-128"/>
                <a:ea typeface="メイリオ" panose="020B0604030504040204" pitchFamily="50" charset="-128"/>
              </a:rPr>
              <a:t>場合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・向きを左に変える</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110" name="テキスト ボックス 109">
            <a:extLst>
              <a:ext uri="{FF2B5EF4-FFF2-40B4-BE49-F238E27FC236}">
                <a16:creationId xmlns:a16="http://schemas.microsoft.com/office/drawing/2014/main" id="{1A896B24-0C54-4C42-9649-16ED4640488E}"/>
              </a:ext>
            </a:extLst>
          </p:cNvPr>
          <p:cNvSpPr txBox="1"/>
          <p:nvPr/>
        </p:nvSpPr>
        <p:spPr>
          <a:xfrm>
            <a:off x="5458302" y="3766584"/>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あしもと</a:t>
            </a:r>
          </a:p>
        </p:txBody>
      </p:sp>
      <p:sp>
        <p:nvSpPr>
          <p:cNvPr id="111" name="テキスト ボックス 110">
            <a:extLst>
              <a:ext uri="{FF2B5EF4-FFF2-40B4-BE49-F238E27FC236}">
                <a16:creationId xmlns:a16="http://schemas.microsoft.com/office/drawing/2014/main" id="{ACD8F7B3-5CC2-4DD2-96A7-2E8F485A282A}"/>
              </a:ext>
            </a:extLst>
          </p:cNvPr>
          <p:cNvSpPr txBox="1"/>
          <p:nvPr/>
        </p:nvSpPr>
        <p:spPr>
          <a:xfrm>
            <a:off x="7587771" y="3780413"/>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p>
        </p:txBody>
      </p:sp>
      <p:sp>
        <p:nvSpPr>
          <p:cNvPr id="112" name="テキスト ボックス 111">
            <a:extLst>
              <a:ext uri="{FF2B5EF4-FFF2-40B4-BE49-F238E27FC236}">
                <a16:creationId xmlns:a16="http://schemas.microsoft.com/office/drawing/2014/main" id="{BF494824-8C0D-41CE-8F18-EAC81C043A58}"/>
              </a:ext>
            </a:extLst>
          </p:cNvPr>
          <p:cNvSpPr txBox="1"/>
          <p:nvPr/>
        </p:nvSpPr>
        <p:spPr>
          <a:xfrm>
            <a:off x="6483600" y="4106738"/>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13" name="テキスト ボックス 112">
            <a:extLst>
              <a:ext uri="{FF2B5EF4-FFF2-40B4-BE49-F238E27FC236}">
                <a16:creationId xmlns:a16="http://schemas.microsoft.com/office/drawing/2014/main" id="{FE08A1ED-3D29-430C-90CB-C0D24830DAF2}"/>
              </a:ext>
            </a:extLst>
          </p:cNvPr>
          <p:cNvSpPr txBox="1"/>
          <p:nvPr/>
        </p:nvSpPr>
        <p:spPr>
          <a:xfrm>
            <a:off x="6759460" y="3772293"/>
            <a:ext cx="100415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てっこうせき</a:t>
            </a:r>
          </a:p>
        </p:txBody>
      </p:sp>
      <p:sp>
        <p:nvSpPr>
          <p:cNvPr id="114" name="テキスト ボックス 113">
            <a:extLst>
              <a:ext uri="{FF2B5EF4-FFF2-40B4-BE49-F238E27FC236}">
                <a16:creationId xmlns:a16="http://schemas.microsoft.com/office/drawing/2014/main" id="{11A1675A-B96E-41FE-B5B8-9A3E9915907B}"/>
              </a:ext>
            </a:extLst>
          </p:cNvPr>
          <p:cNvSpPr txBox="1"/>
          <p:nvPr/>
        </p:nvSpPr>
        <p:spPr>
          <a:xfrm>
            <a:off x="5677692" y="4108539"/>
            <a:ext cx="100415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てっこうせき</a:t>
            </a:r>
          </a:p>
        </p:txBody>
      </p:sp>
      <p:sp>
        <p:nvSpPr>
          <p:cNvPr id="115" name="テキスト ボックス 114">
            <a:extLst>
              <a:ext uri="{FF2B5EF4-FFF2-40B4-BE49-F238E27FC236}">
                <a16:creationId xmlns:a16="http://schemas.microsoft.com/office/drawing/2014/main" id="{2521B847-6CB9-4BA9-A032-BADADAF68942}"/>
              </a:ext>
            </a:extLst>
          </p:cNvPr>
          <p:cNvSpPr txBox="1"/>
          <p:nvPr/>
        </p:nvSpPr>
        <p:spPr>
          <a:xfrm>
            <a:off x="6319609" y="4432391"/>
            <a:ext cx="6342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116" name="テキスト ボックス 115">
            <a:extLst>
              <a:ext uri="{FF2B5EF4-FFF2-40B4-BE49-F238E27FC236}">
                <a16:creationId xmlns:a16="http://schemas.microsoft.com/office/drawing/2014/main" id="{F5435F00-F2E5-4DF8-AE8A-3C26D380001B}"/>
              </a:ext>
            </a:extLst>
          </p:cNvPr>
          <p:cNvSpPr txBox="1"/>
          <p:nvPr/>
        </p:nvSpPr>
        <p:spPr>
          <a:xfrm>
            <a:off x="5961653" y="4432391"/>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p>
        </p:txBody>
      </p:sp>
      <p:sp>
        <p:nvSpPr>
          <p:cNvPr id="117" name="テキスト ボックス 116">
            <a:extLst>
              <a:ext uri="{FF2B5EF4-FFF2-40B4-BE49-F238E27FC236}">
                <a16:creationId xmlns:a16="http://schemas.microsoft.com/office/drawing/2014/main" id="{AE881BC7-0646-46E7-993D-5EE22A14190F}"/>
              </a:ext>
            </a:extLst>
          </p:cNvPr>
          <p:cNvSpPr txBox="1"/>
          <p:nvPr/>
        </p:nvSpPr>
        <p:spPr>
          <a:xfrm>
            <a:off x="6847300" y="4432391"/>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p>
        </p:txBody>
      </p:sp>
      <p:sp>
        <p:nvSpPr>
          <p:cNvPr id="122" name="テキスト ボックス 121">
            <a:extLst>
              <a:ext uri="{FF2B5EF4-FFF2-40B4-BE49-F238E27FC236}">
                <a16:creationId xmlns:a16="http://schemas.microsoft.com/office/drawing/2014/main" id="{0C5B8FAF-52C0-4525-8E74-EB0F732F0AA8}"/>
              </a:ext>
            </a:extLst>
          </p:cNvPr>
          <p:cNvSpPr txBox="1"/>
          <p:nvPr/>
        </p:nvSpPr>
        <p:spPr>
          <a:xfrm>
            <a:off x="5208968" y="5184438"/>
            <a:ext cx="3906255"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4</a:t>
            </a:r>
            <a:r>
              <a:rPr lang="ja-JP" altLang="en-US" sz="1400" b="1" dirty="0">
                <a:solidFill>
                  <a:srgbClr val="575E75"/>
                </a:solidFill>
                <a:latin typeface="メイリオ" panose="020B0604030504040204" pitchFamily="50" charset="-128"/>
                <a:ea typeface="メイリオ" panose="020B0604030504040204" pitchFamily="50" charset="-128"/>
              </a:rPr>
              <a:t>．前に</a:t>
            </a:r>
            <a:r>
              <a:rPr kumimoji="1" lang="en-US" altLang="ja-JP" sz="1400" b="1" dirty="0">
                <a:solidFill>
                  <a:srgbClr val="575E75"/>
                </a:solidFill>
                <a:latin typeface="メイリオ" panose="020B0604030504040204" pitchFamily="50" charset="-128"/>
                <a:ea typeface="メイリオ" panose="020B0604030504040204" pitchFamily="50" charset="-128"/>
              </a:rPr>
              <a:t>1</a:t>
            </a:r>
            <a:r>
              <a:rPr kumimoji="1"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24" name="テキスト ボックス 123">
            <a:extLst>
              <a:ext uri="{FF2B5EF4-FFF2-40B4-BE49-F238E27FC236}">
                <a16:creationId xmlns:a16="http://schemas.microsoft.com/office/drawing/2014/main" id="{03130432-369A-4EB4-97F3-C51701973DCE}"/>
              </a:ext>
            </a:extLst>
          </p:cNvPr>
          <p:cNvSpPr txBox="1"/>
          <p:nvPr/>
        </p:nvSpPr>
        <p:spPr>
          <a:xfrm>
            <a:off x="5475090" y="5069545"/>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130" name="テキスト ボックス 129">
            <a:extLst>
              <a:ext uri="{FF2B5EF4-FFF2-40B4-BE49-F238E27FC236}">
                <a16:creationId xmlns:a16="http://schemas.microsoft.com/office/drawing/2014/main" id="{DC762A8E-0B65-4D7B-AEFA-6EB3F366C1A0}"/>
              </a:ext>
            </a:extLst>
          </p:cNvPr>
          <p:cNvSpPr txBox="1"/>
          <p:nvPr/>
        </p:nvSpPr>
        <p:spPr>
          <a:xfrm>
            <a:off x="6603602" y="5070225"/>
            <a:ext cx="7629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131" name="テキスト ボックス 130">
            <a:extLst>
              <a:ext uri="{FF2B5EF4-FFF2-40B4-BE49-F238E27FC236}">
                <a16:creationId xmlns:a16="http://schemas.microsoft.com/office/drawing/2014/main" id="{02C58FFC-C1CE-4EEF-9C08-2736FF0F2478}"/>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134" name="テキスト ボックス 133">
            <a:extLst>
              <a:ext uri="{FF2B5EF4-FFF2-40B4-BE49-F238E27FC236}">
                <a16:creationId xmlns:a16="http://schemas.microsoft.com/office/drawing/2014/main" id="{AC1929F1-3757-40D2-AB0F-DD4E3D76CB83}"/>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42" name="テキスト ボックス 41">
            <a:extLst>
              <a:ext uri="{FF2B5EF4-FFF2-40B4-BE49-F238E27FC236}">
                <a16:creationId xmlns:a16="http://schemas.microsoft.com/office/drawing/2014/main" id="{6DB321CA-9100-4D07-A6B1-EB8656395089}"/>
              </a:ext>
            </a:extLst>
          </p:cNvPr>
          <p:cNvSpPr txBox="1"/>
          <p:nvPr/>
        </p:nvSpPr>
        <p:spPr>
          <a:xfrm>
            <a:off x="2315009" y="1933452"/>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43" name="テキスト ボックス 42">
            <a:extLst>
              <a:ext uri="{FF2B5EF4-FFF2-40B4-BE49-F238E27FC236}">
                <a16:creationId xmlns:a16="http://schemas.microsoft.com/office/drawing/2014/main" id="{1F198ACE-3BFB-43FC-B41B-CFA7C58DA95D}"/>
              </a:ext>
            </a:extLst>
          </p:cNvPr>
          <p:cNvSpPr txBox="1"/>
          <p:nvPr/>
        </p:nvSpPr>
        <p:spPr>
          <a:xfrm>
            <a:off x="2735884" y="1929067"/>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44" name="テキスト ボックス 43">
            <a:extLst>
              <a:ext uri="{FF2B5EF4-FFF2-40B4-BE49-F238E27FC236}">
                <a16:creationId xmlns:a16="http://schemas.microsoft.com/office/drawing/2014/main" id="{FFFC6137-319C-4C30-9CC8-EB6A0CD86904}"/>
              </a:ext>
            </a:extLst>
          </p:cNvPr>
          <p:cNvSpPr txBox="1"/>
          <p:nvPr/>
        </p:nvSpPr>
        <p:spPr>
          <a:xfrm>
            <a:off x="1026603" y="2226011"/>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45" name="テキスト ボックス 44">
            <a:extLst>
              <a:ext uri="{FF2B5EF4-FFF2-40B4-BE49-F238E27FC236}">
                <a16:creationId xmlns:a16="http://schemas.microsoft.com/office/drawing/2014/main" id="{6E9C130C-2653-4E53-9512-2C8F65C52FF1}"/>
              </a:ext>
            </a:extLst>
          </p:cNvPr>
          <p:cNvSpPr txBox="1"/>
          <p:nvPr/>
        </p:nvSpPr>
        <p:spPr>
          <a:xfrm>
            <a:off x="1502897" y="2221626"/>
            <a:ext cx="498433"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46" name="テキスト ボックス 45">
            <a:extLst>
              <a:ext uri="{FF2B5EF4-FFF2-40B4-BE49-F238E27FC236}">
                <a16:creationId xmlns:a16="http://schemas.microsoft.com/office/drawing/2014/main" id="{FC6C678D-2E95-4B27-B1BD-20A479F5785D}"/>
              </a:ext>
            </a:extLst>
          </p:cNvPr>
          <p:cNvSpPr txBox="1"/>
          <p:nvPr/>
        </p:nvSpPr>
        <p:spPr>
          <a:xfrm>
            <a:off x="2505466" y="2790129"/>
            <a:ext cx="407019" cy="184666"/>
          </a:xfrm>
          <a:prstGeom prst="rect">
            <a:avLst/>
          </a:prstGeom>
          <a:noFill/>
        </p:spPr>
        <p:txBody>
          <a:bodyPr wrap="square" rtlCol="0">
            <a:spAutoFit/>
          </a:bodyPr>
          <a:lstStyle/>
          <a:p>
            <a:pPr algn="ctr"/>
            <a:r>
              <a:rPr kumimoji="1" lang="ja-JP" altLang="en-US" sz="600" dirty="0">
                <a:solidFill>
                  <a:schemeClr val="bg1"/>
                </a:solidFill>
              </a:rPr>
              <a:t>した</a:t>
            </a:r>
          </a:p>
        </p:txBody>
      </p:sp>
      <p:sp>
        <p:nvSpPr>
          <p:cNvPr id="47" name="テキスト ボックス 46">
            <a:extLst>
              <a:ext uri="{FF2B5EF4-FFF2-40B4-BE49-F238E27FC236}">
                <a16:creationId xmlns:a16="http://schemas.microsoft.com/office/drawing/2014/main" id="{5F53EE03-746A-4529-8AF0-51EA9538D23C}"/>
              </a:ext>
            </a:extLst>
          </p:cNvPr>
          <p:cNvSpPr txBox="1"/>
          <p:nvPr/>
        </p:nvSpPr>
        <p:spPr>
          <a:xfrm>
            <a:off x="2974834" y="2785744"/>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48" name="テキスト ボックス 47">
            <a:extLst>
              <a:ext uri="{FF2B5EF4-FFF2-40B4-BE49-F238E27FC236}">
                <a16:creationId xmlns:a16="http://schemas.microsoft.com/office/drawing/2014/main" id="{1596A4F9-6642-4733-8C5B-1DE831FFFA3C}"/>
              </a:ext>
            </a:extLst>
          </p:cNvPr>
          <p:cNvSpPr txBox="1"/>
          <p:nvPr/>
        </p:nvSpPr>
        <p:spPr>
          <a:xfrm>
            <a:off x="991968" y="3155984"/>
            <a:ext cx="287766" cy="184666"/>
          </a:xfrm>
          <a:prstGeom prst="rect">
            <a:avLst/>
          </a:prstGeom>
          <a:noFill/>
        </p:spPr>
        <p:txBody>
          <a:bodyPr wrap="square" rtlCol="0">
            <a:spAutoFit/>
          </a:bodyPr>
          <a:lstStyle/>
          <a:p>
            <a:pPr algn="ctr"/>
            <a:r>
              <a:rPr kumimoji="1" lang="ja-JP" altLang="en-US" sz="600" dirty="0">
                <a:solidFill>
                  <a:schemeClr val="bg1"/>
                </a:solidFill>
              </a:rPr>
              <a:t>む</a:t>
            </a:r>
          </a:p>
        </p:txBody>
      </p:sp>
      <p:sp>
        <p:nvSpPr>
          <p:cNvPr id="49" name="テキスト ボックス 48">
            <a:extLst>
              <a:ext uri="{FF2B5EF4-FFF2-40B4-BE49-F238E27FC236}">
                <a16:creationId xmlns:a16="http://schemas.microsoft.com/office/drawing/2014/main" id="{61387BFB-4D48-401A-8C09-9F671E6886E7}"/>
              </a:ext>
            </a:extLst>
          </p:cNvPr>
          <p:cNvSpPr txBox="1"/>
          <p:nvPr/>
        </p:nvSpPr>
        <p:spPr>
          <a:xfrm>
            <a:off x="1279734" y="3155984"/>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50" name="テキスト ボックス 49">
            <a:extLst>
              <a:ext uri="{FF2B5EF4-FFF2-40B4-BE49-F238E27FC236}">
                <a16:creationId xmlns:a16="http://schemas.microsoft.com/office/drawing/2014/main" id="{2119FF03-A83D-4D7D-A5B2-C349CE3B5A0F}"/>
              </a:ext>
            </a:extLst>
          </p:cNvPr>
          <p:cNvSpPr txBox="1"/>
          <p:nvPr/>
        </p:nvSpPr>
        <p:spPr>
          <a:xfrm>
            <a:off x="1681210" y="3149876"/>
            <a:ext cx="407019" cy="184666"/>
          </a:xfrm>
          <a:prstGeom prst="rect">
            <a:avLst/>
          </a:prstGeom>
          <a:noFill/>
        </p:spPr>
        <p:txBody>
          <a:bodyPr wrap="square" rtlCol="0">
            <a:spAutoFit/>
          </a:bodyPr>
          <a:lstStyle/>
          <a:p>
            <a:pPr algn="ctr"/>
            <a:r>
              <a:rPr kumimoji="1" lang="ja-JP" altLang="en-US" sz="600" dirty="0">
                <a:solidFill>
                  <a:schemeClr val="bg1"/>
                </a:solidFill>
              </a:rPr>
              <a:t>か</a:t>
            </a:r>
          </a:p>
        </p:txBody>
      </p:sp>
      <p:sp>
        <p:nvSpPr>
          <p:cNvPr id="51" name="テキスト ボックス 50">
            <a:extLst>
              <a:ext uri="{FF2B5EF4-FFF2-40B4-BE49-F238E27FC236}">
                <a16:creationId xmlns:a16="http://schemas.microsoft.com/office/drawing/2014/main" id="{EBF55F6B-45B3-413C-92E9-D7E9A3000580}"/>
              </a:ext>
            </a:extLst>
          </p:cNvPr>
          <p:cNvSpPr txBox="1"/>
          <p:nvPr/>
        </p:nvSpPr>
        <p:spPr>
          <a:xfrm>
            <a:off x="2498537" y="3713246"/>
            <a:ext cx="407019" cy="184666"/>
          </a:xfrm>
          <a:prstGeom prst="rect">
            <a:avLst/>
          </a:prstGeom>
          <a:noFill/>
        </p:spPr>
        <p:txBody>
          <a:bodyPr wrap="square" rtlCol="0">
            <a:spAutoFit/>
          </a:bodyPr>
          <a:lstStyle/>
          <a:p>
            <a:pPr algn="ctr"/>
            <a:r>
              <a:rPr kumimoji="1" lang="ja-JP" altLang="en-US" sz="600" dirty="0">
                <a:solidFill>
                  <a:schemeClr val="bg1"/>
                </a:solidFill>
              </a:rPr>
              <a:t>した</a:t>
            </a:r>
          </a:p>
        </p:txBody>
      </p:sp>
      <p:sp>
        <p:nvSpPr>
          <p:cNvPr id="52" name="テキスト ボックス 51">
            <a:extLst>
              <a:ext uri="{FF2B5EF4-FFF2-40B4-BE49-F238E27FC236}">
                <a16:creationId xmlns:a16="http://schemas.microsoft.com/office/drawing/2014/main" id="{29928361-01A5-4B5A-AA7A-F852EA3739B8}"/>
              </a:ext>
            </a:extLst>
          </p:cNvPr>
          <p:cNvSpPr txBox="1"/>
          <p:nvPr/>
        </p:nvSpPr>
        <p:spPr>
          <a:xfrm>
            <a:off x="2981758" y="3708861"/>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53" name="テキスト ボックス 52">
            <a:extLst>
              <a:ext uri="{FF2B5EF4-FFF2-40B4-BE49-F238E27FC236}">
                <a16:creationId xmlns:a16="http://schemas.microsoft.com/office/drawing/2014/main" id="{ECB00639-93F8-4A31-BCD2-F32B7FDC274B}"/>
              </a:ext>
            </a:extLst>
          </p:cNvPr>
          <p:cNvSpPr txBox="1"/>
          <p:nvPr/>
        </p:nvSpPr>
        <p:spPr>
          <a:xfrm>
            <a:off x="986425" y="4085957"/>
            <a:ext cx="287766" cy="184666"/>
          </a:xfrm>
          <a:prstGeom prst="rect">
            <a:avLst/>
          </a:prstGeom>
          <a:noFill/>
        </p:spPr>
        <p:txBody>
          <a:bodyPr wrap="square" rtlCol="0">
            <a:spAutoFit/>
          </a:bodyPr>
          <a:lstStyle/>
          <a:p>
            <a:pPr algn="ctr"/>
            <a:r>
              <a:rPr kumimoji="1" lang="ja-JP" altLang="en-US" sz="600" dirty="0">
                <a:solidFill>
                  <a:schemeClr val="bg1"/>
                </a:solidFill>
              </a:rPr>
              <a:t>む</a:t>
            </a:r>
          </a:p>
        </p:txBody>
      </p:sp>
      <p:sp>
        <p:nvSpPr>
          <p:cNvPr id="54" name="テキスト ボックス 53">
            <a:extLst>
              <a:ext uri="{FF2B5EF4-FFF2-40B4-BE49-F238E27FC236}">
                <a16:creationId xmlns:a16="http://schemas.microsoft.com/office/drawing/2014/main" id="{A1FFE83E-CE3B-4CD9-B46A-BDA49BB28F28}"/>
              </a:ext>
            </a:extLst>
          </p:cNvPr>
          <p:cNvSpPr txBox="1"/>
          <p:nvPr/>
        </p:nvSpPr>
        <p:spPr>
          <a:xfrm>
            <a:off x="1246483" y="4085957"/>
            <a:ext cx="510567"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55" name="テキスト ボックス 54">
            <a:extLst>
              <a:ext uri="{FF2B5EF4-FFF2-40B4-BE49-F238E27FC236}">
                <a16:creationId xmlns:a16="http://schemas.microsoft.com/office/drawing/2014/main" id="{11991330-2F59-490F-B2F9-AE357BBCB960}"/>
              </a:ext>
            </a:extLst>
          </p:cNvPr>
          <p:cNvSpPr txBox="1"/>
          <p:nvPr/>
        </p:nvSpPr>
        <p:spPr>
          <a:xfrm>
            <a:off x="1675667" y="4079849"/>
            <a:ext cx="407019" cy="184666"/>
          </a:xfrm>
          <a:prstGeom prst="rect">
            <a:avLst/>
          </a:prstGeom>
          <a:noFill/>
        </p:spPr>
        <p:txBody>
          <a:bodyPr wrap="square" rtlCol="0">
            <a:spAutoFit/>
          </a:bodyPr>
          <a:lstStyle/>
          <a:p>
            <a:pPr algn="ctr"/>
            <a:r>
              <a:rPr kumimoji="1" lang="ja-JP" altLang="en-US" sz="600" dirty="0">
                <a:solidFill>
                  <a:schemeClr val="bg1"/>
                </a:solidFill>
              </a:rPr>
              <a:t>か</a:t>
            </a:r>
          </a:p>
        </p:txBody>
      </p:sp>
      <p:sp>
        <p:nvSpPr>
          <p:cNvPr id="56" name="テキスト ボックス 55">
            <a:extLst>
              <a:ext uri="{FF2B5EF4-FFF2-40B4-BE49-F238E27FC236}">
                <a16:creationId xmlns:a16="http://schemas.microsoft.com/office/drawing/2014/main" id="{5E1EB7CD-705D-4F7C-A9D5-80CC06EDCC3E}"/>
              </a:ext>
            </a:extLst>
          </p:cNvPr>
          <p:cNvSpPr txBox="1"/>
          <p:nvPr/>
        </p:nvSpPr>
        <p:spPr>
          <a:xfrm>
            <a:off x="929733" y="4574042"/>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57" name="テキスト ボックス 56">
            <a:extLst>
              <a:ext uri="{FF2B5EF4-FFF2-40B4-BE49-F238E27FC236}">
                <a16:creationId xmlns:a16="http://schemas.microsoft.com/office/drawing/2014/main" id="{9F58A7C9-62EF-43BE-B39A-7E6594910AD5}"/>
              </a:ext>
            </a:extLst>
          </p:cNvPr>
          <p:cNvSpPr txBox="1"/>
          <p:nvPr/>
        </p:nvSpPr>
        <p:spPr>
          <a:xfrm>
            <a:off x="1979323" y="4571522"/>
            <a:ext cx="498433" cy="184666"/>
          </a:xfrm>
          <a:prstGeom prst="rect">
            <a:avLst/>
          </a:prstGeom>
          <a:noFill/>
        </p:spPr>
        <p:txBody>
          <a:bodyPr wrap="square" rtlCol="0">
            <a:spAutoFit/>
          </a:bodyPr>
          <a:lstStyle/>
          <a:p>
            <a:pPr algn="ctr"/>
            <a:r>
              <a:rPr kumimoji="1" lang="ja-JP" altLang="en-US" sz="600" dirty="0">
                <a:solidFill>
                  <a:schemeClr val="bg1"/>
                </a:solidFill>
              </a:rPr>
              <a:t>いどう</a:t>
            </a:r>
          </a:p>
        </p:txBody>
      </p:sp>
    </p:spTree>
    <p:extLst>
      <p:ext uri="{BB962C8B-B14F-4D97-AF65-F5344CB8AC3E}">
        <p14:creationId xmlns:p14="http://schemas.microsoft.com/office/powerpoint/2010/main" val="1828348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DB818A5-1A29-40F3-8F43-EF777E8F64DD}"/>
              </a:ext>
            </a:extLst>
          </p:cNvPr>
          <p:cNvPicPr>
            <a:picLocks noChangeAspect="1"/>
          </p:cNvPicPr>
          <p:nvPr/>
        </p:nvPicPr>
        <p:blipFill>
          <a:blip r:embed="rId3"/>
          <a:stretch>
            <a:fillRect/>
          </a:stretch>
        </p:blipFill>
        <p:spPr>
          <a:xfrm>
            <a:off x="408551" y="1553678"/>
            <a:ext cx="5113463" cy="392464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B</a:t>
              </a:r>
            </a:p>
          </p:txBody>
        </p:sp>
      </p:grpSp>
      <p:sp>
        <p:nvSpPr>
          <p:cNvPr id="43" name="正方形/長方形 42">
            <a:extLst>
              <a:ext uri="{FF2B5EF4-FFF2-40B4-BE49-F238E27FC236}">
                <a16:creationId xmlns:a16="http://schemas.microsoft.com/office/drawing/2014/main" id="{86DF124B-5B18-4DE3-9B5B-D206AFF6F8F1}"/>
              </a:ext>
            </a:extLst>
          </p:cNvPr>
          <p:cNvSpPr/>
          <p:nvPr/>
        </p:nvSpPr>
        <p:spPr>
          <a:xfrm>
            <a:off x="492816" y="1986162"/>
            <a:ext cx="4898265" cy="2999076"/>
          </a:xfrm>
          <a:prstGeom prst="rect">
            <a:avLst/>
          </a:prstGeom>
          <a:solidFill>
            <a:schemeClr val="bg1">
              <a:alpha val="75000"/>
            </a:schemeClr>
          </a:solid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テキスト ボックス 43">
            <a:extLst>
              <a:ext uri="{FF2B5EF4-FFF2-40B4-BE49-F238E27FC236}">
                <a16:creationId xmlns:a16="http://schemas.microsoft.com/office/drawing/2014/main" id="{A3C28B37-D902-41B8-9562-8DF7DF801778}"/>
              </a:ext>
            </a:extLst>
          </p:cNvPr>
          <p:cNvSpPr txBox="1"/>
          <p:nvPr/>
        </p:nvSpPr>
        <p:spPr>
          <a:xfrm>
            <a:off x="5522014" y="2016234"/>
            <a:ext cx="2989644" cy="900246"/>
          </a:xfrm>
          <a:prstGeom prst="rect">
            <a:avLst/>
          </a:prstGeom>
          <a:noFill/>
        </p:spPr>
        <p:txBody>
          <a:bodyPr wrap="square" rtlCol="0">
            <a:spAutoFit/>
          </a:bodyPr>
          <a:lstStyle/>
          <a:p>
            <a:pPr>
              <a:lnSpc>
                <a:spcPct val="200000"/>
              </a:lnSpc>
            </a:pPr>
            <a:r>
              <a:rPr lang="ja-JP" altLang="en-US" sz="1400" b="1" dirty="0">
                <a:solidFill>
                  <a:srgbClr val="575E75"/>
                </a:solidFill>
                <a:latin typeface="メイリオ" panose="020B0604030504040204" pitchFamily="50" charset="-128"/>
                <a:ea typeface="メイリオ" panose="020B0604030504040204" pitchFamily="50" charset="-128"/>
              </a:rPr>
              <a:t>１．　　　の部分（</a:t>
            </a:r>
            <a:r>
              <a:rPr lang="en-US" altLang="ja-JP" sz="1400" b="1" dirty="0">
                <a:solidFill>
                  <a:srgbClr val="575E75"/>
                </a:solidFill>
                <a:latin typeface="メイリオ" panose="020B0604030504040204" pitchFamily="50" charset="-128"/>
                <a:ea typeface="メイリオ" panose="020B0604030504040204" pitchFamily="50" charset="-128"/>
              </a:rPr>
              <a:t>A</a:t>
            </a:r>
            <a:r>
              <a:rPr lang="ja-JP" altLang="en-US" sz="1400" b="1" dirty="0">
                <a:solidFill>
                  <a:srgbClr val="575E75"/>
                </a:solidFill>
                <a:latin typeface="メイリオ" panose="020B0604030504040204" pitchFamily="50" charset="-128"/>
                <a:ea typeface="メイリオ" panose="020B0604030504040204" pitchFamily="50" charset="-128"/>
              </a:rPr>
              <a:t>の処理）を</a:t>
            </a:r>
            <a:br>
              <a:rPr lang="en-US" altLang="ja-JP" sz="1400" b="1" dirty="0">
                <a:solidFill>
                  <a:srgbClr val="575E75"/>
                </a:solidFill>
                <a:latin typeface="メイリオ" panose="020B0604030504040204" pitchFamily="50" charset="-128"/>
                <a:ea typeface="メイリオ" panose="020B0604030504040204" pitchFamily="50" charset="-128"/>
              </a:rPr>
            </a:br>
            <a:r>
              <a:rPr lang="ja-JP" altLang="en-US" sz="1400" b="1" dirty="0">
                <a:solidFill>
                  <a:srgbClr val="575E75"/>
                </a:solidFill>
                <a:latin typeface="メイリオ" panose="020B0604030504040204" pitchFamily="50" charset="-128"/>
                <a:ea typeface="メイリオ" panose="020B0604030504040204" pitchFamily="50" charset="-128"/>
              </a:rPr>
              <a:t>　前が金鉱石ではない間繰り返す。</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45" name="正方形/長方形 44">
            <a:extLst>
              <a:ext uri="{FF2B5EF4-FFF2-40B4-BE49-F238E27FC236}">
                <a16:creationId xmlns:a16="http://schemas.microsoft.com/office/drawing/2014/main" id="{35EB781D-ABBB-4E14-A509-0AD4DF214C54}"/>
              </a:ext>
            </a:extLst>
          </p:cNvPr>
          <p:cNvSpPr/>
          <p:nvPr/>
        </p:nvSpPr>
        <p:spPr>
          <a:xfrm>
            <a:off x="5895701" y="2170205"/>
            <a:ext cx="574165" cy="21926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テキスト ボックス 45">
            <a:extLst>
              <a:ext uri="{FF2B5EF4-FFF2-40B4-BE49-F238E27FC236}">
                <a16:creationId xmlns:a16="http://schemas.microsoft.com/office/drawing/2014/main" id="{8164D0DD-C589-44EA-B7E9-F4607C7E0FDC}"/>
              </a:ext>
            </a:extLst>
          </p:cNvPr>
          <p:cNvSpPr txBox="1"/>
          <p:nvPr/>
        </p:nvSpPr>
        <p:spPr>
          <a:xfrm>
            <a:off x="7794145" y="249627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47" name="テキスト ボックス 46">
            <a:extLst>
              <a:ext uri="{FF2B5EF4-FFF2-40B4-BE49-F238E27FC236}">
                <a16:creationId xmlns:a16="http://schemas.microsoft.com/office/drawing/2014/main" id="{BC3A1130-CC2F-49EA-9AC1-FC799E7041CF}"/>
              </a:ext>
            </a:extLst>
          </p:cNvPr>
          <p:cNvSpPr txBox="1"/>
          <p:nvPr/>
        </p:nvSpPr>
        <p:spPr>
          <a:xfrm>
            <a:off x="7156116" y="2496271"/>
            <a:ext cx="6735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あいだく</a:t>
            </a:r>
          </a:p>
        </p:txBody>
      </p:sp>
      <p:sp>
        <p:nvSpPr>
          <p:cNvPr id="49" name="テキスト ボックス 48">
            <a:extLst>
              <a:ext uri="{FF2B5EF4-FFF2-40B4-BE49-F238E27FC236}">
                <a16:creationId xmlns:a16="http://schemas.microsoft.com/office/drawing/2014/main" id="{D805187A-C6FF-4246-B371-A6C342C9E2A8}"/>
              </a:ext>
            </a:extLst>
          </p:cNvPr>
          <p:cNvSpPr txBox="1"/>
          <p:nvPr/>
        </p:nvSpPr>
        <p:spPr>
          <a:xfrm>
            <a:off x="6520900" y="2065294"/>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52" name="テキスト ボックス 51">
            <a:extLst>
              <a:ext uri="{FF2B5EF4-FFF2-40B4-BE49-F238E27FC236}">
                <a16:creationId xmlns:a16="http://schemas.microsoft.com/office/drawing/2014/main" id="{501BA63F-9357-446A-9C9E-8A044D15DFE7}"/>
              </a:ext>
            </a:extLst>
          </p:cNvPr>
          <p:cNvSpPr txBox="1"/>
          <p:nvPr/>
        </p:nvSpPr>
        <p:spPr>
          <a:xfrm>
            <a:off x="7362260" y="2067270"/>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しょり</a:t>
            </a:r>
          </a:p>
        </p:txBody>
      </p:sp>
      <p:sp>
        <p:nvSpPr>
          <p:cNvPr id="53" name="テキスト ボックス 52">
            <a:extLst>
              <a:ext uri="{FF2B5EF4-FFF2-40B4-BE49-F238E27FC236}">
                <a16:creationId xmlns:a16="http://schemas.microsoft.com/office/drawing/2014/main" id="{0298A2F7-D30A-4BD3-BD05-AD99BFBF8E39}"/>
              </a:ext>
            </a:extLst>
          </p:cNvPr>
          <p:cNvSpPr txBox="1"/>
          <p:nvPr/>
        </p:nvSpPr>
        <p:spPr>
          <a:xfrm>
            <a:off x="5860319" y="2495283"/>
            <a:ext cx="100415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きんこうせき</a:t>
            </a:r>
          </a:p>
        </p:txBody>
      </p:sp>
      <p:sp>
        <p:nvSpPr>
          <p:cNvPr id="54" name="テキスト ボックス 53">
            <a:extLst>
              <a:ext uri="{FF2B5EF4-FFF2-40B4-BE49-F238E27FC236}">
                <a16:creationId xmlns:a16="http://schemas.microsoft.com/office/drawing/2014/main" id="{C8127ADF-015B-4336-ADA3-8EB60715D039}"/>
              </a:ext>
            </a:extLst>
          </p:cNvPr>
          <p:cNvSpPr txBox="1"/>
          <p:nvPr/>
        </p:nvSpPr>
        <p:spPr>
          <a:xfrm>
            <a:off x="5629829" y="2495283"/>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56" name="テキスト ボックス 55">
            <a:extLst>
              <a:ext uri="{FF2B5EF4-FFF2-40B4-BE49-F238E27FC236}">
                <a16:creationId xmlns:a16="http://schemas.microsoft.com/office/drawing/2014/main" id="{2DD373D1-F406-409F-8B14-26F812E8A7A6}"/>
              </a:ext>
            </a:extLst>
          </p:cNvPr>
          <p:cNvSpPr txBox="1"/>
          <p:nvPr/>
        </p:nvSpPr>
        <p:spPr>
          <a:xfrm>
            <a:off x="5606279" y="3941521"/>
            <a:ext cx="3206639" cy="900246"/>
          </a:xfrm>
          <a:prstGeom prst="rect">
            <a:avLst/>
          </a:prstGeom>
          <a:noFill/>
        </p:spPr>
        <p:txBody>
          <a:bodyPr wrap="square" rtlCol="0">
            <a:spAutoFit/>
          </a:bodyPr>
          <a:lstStyle/>
          <a:p>
            <a:pPr>
              <a:lnSpc>
                <a:spcPct val="200000"/>
              </a:lnSpc>
            </a:pPr>
            <a:r>
              <a:rPr lang="en-US" altLang="ja-JP" sz="1400" b="1" dirty="0">
                <a:solidFill>
                  <a:srgbClr val="575E75"/>
                </a:solidFill>
                <a:latin typeface="メイリオ" panose="020B0604030504040204" pitchFamily="50" charset="-128"/>
                <a:ea typeface="メイリオ" panose="020B0604030504040204" pitchFamily="50" charset="-128"/>
              </a:rPr>
              <a:t>2</a:t>
            </a:r>
            <a:r>
              <a:rPr lang="ja-JP" altLang="en-US" sz="1400" b="1" dirty="0">
                <a:solidFill>
                  <a:srgbClr val="575E75"/>
                </a:solidFill>
                <a:latin typeface="メイリオ" panose="020B0604030504040204" pitchFamily="50" charset="-128"/>
                <a:ea typeface="メイリオ" panose="020B0604030504040204" pitchFamily="50" charset="-128"/>
              </a:rPr>
              <a:t>．　　　の部分を繰り返した後、</a:t>
            </a:r>
            <a:br>
              <a:rPr lang="en-US" altLang="ja-JP" sz="1400" b="1" dirty="0">
                <a:solidFill>
                  <a:srgbClr val="575E75"/>
                </a:solidFill>
                <a:latin typeface="メイリオ" panose="020B0604030504040204" pitchFamily="50" charset="-128"/>
                <a:ea typeface="メイリオ" panose="020B0604030504040204" pitchFamily="50" charset="-128"/>
              </a:rPr>
            </a:br>
            <a:r>
              <a:rPr lang="ja-JP" altLang="en-US" sz="1400" b="1"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575E75"/>
                </a:solidFill>
                <a:latin typeface="メイリオ" panose="020B0604030504040204" pitchFamily="50" charset="-128"/>
                <a:ea typeface="メイリオ" panose="020B0604030504040204" pitchFamily="50" charset="-128"/>
              </a:rPr>
              <a:t>Found</a:t>
            </a:r>
            <a:r>
              <a:rPr lang="ja-JP" altLang="en-US" sz="1400" b="1"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575E75"/>
                </a:solidFill>
                <a:latin typeface="メイリオ" panose="020B0604030504040204" pitchFamily="50" charset="-128"/>
                <a:ea typeface="メイリオ" panose="020B0604030504040204" pitchFamily="50" charset="-128"/>
              </a:rPr>
              <a:t>Ore Deposit!</a:t>
            </a:r>
            <a:r>
              <a:rPr lang="ja-JP" altLang="en-US" sz="1400" b="1" dirty="0">
                <a:solidFill>
                  <a:srgbClr val="575E75"/>
                </a:solidFill>
                <a:latin typeface="メイリオ" panose="020B0604030504040204" pitchFamily="50" charset="-128"/>
                <a:ea typeface="メイリオ" panose="020B0604030504040204" pitchFamily="50" charset="-128"/>
              </a:rPr>
              <a:t>」と話す。</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57" name="正方形/長方形 56">
            <a:extLst>
              <a:ext uri="{FF2B5EF4-FFF2-40B4-BE49-F238E27FC236}">
                <a16:creationId xmlns:a16="http://schemas.microsoft.com/office/drawing/2014/main" id="{71A203BC-95C1-44CC-A0D8-FEE2D019AF5E}"/>
              </a:ext>
            </a:extLst>
          </p:cNvPr>
          <p:cNvSpPr/>
          <p:nvPr/>
        </p:nvSpPr>
        <p:spPr>
          <a:xfrm>
            <a:off x="5944798" y="4117958"/>
            <a:ext cx="574165" cy="21926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8" name="テキスト ボックス 57">
            <a:extLst>
              <a:ext uri="{FF2B5EF4-FFF2-40B4-BE49-F238E27FC236}">
                <a16:creationId xmlns:a16="http://schemas.microsoft.com/office/drawing/2014/main" id="{10F1372B-0F89-4935-9E3D-B57E09752C63}"/>
              </a:ext>
            </a:extLst>
          </p:cNvPr>
          <p:cNvSpPr txBox="1"/>
          <p:nvPr/>
        </p:nvSpPr>
        <p:spPr>
          <a:xfrm>
            <a:off x="7460299" y="398667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59" name="テキスト ボックス 58">
            <a:extLst>
              <a:ext uri="{FF2B5EF4-FFF2-40B4-BE49-F238E27FC236}">
                <a16:creationId xmlns:a16="http://schemas.microsoft.com/office/drawing/2014/main" id="{59DA4D35-DBE8-4737-AF9A-59B8CCA139E0}"/>
              </a:ext>
            </a:extLst>
          </p:cNvPr>
          <p:cNvSpPr txBox="1"/>
          <p:nvPr/>
        </p:nvSpPr>
        <p:spPr>
          <a:xfrm>
            <a:off x="7169114" y="3986671"/>
            <a:ext cx="32118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く</a:t>
            </a:r>
          </a:p>
        </p:txBody>
      </p:sp>
      <p:sp>
        <p:nvSpPr>
          <p:cNvPr id="60" name="テキスト ボックス 59">
            <a:extLst>
              <a:ext uri="{FF2B5EF4-FFF2-40B4-BE49-F238E27FC236}">
                <a16:creationId xmlns:a16="http://schemas.microsoft.com/office/drawing/2014/main" id="{95AFAB8B-1192-4531-BD02-8A12069575F9}"/>
              </a:ext>
            </a:extLst>
          </p:cNvPr>
          <p:cNvSpPr txBox="1"/>
          <p:nvPr/>
        </p:nvSpPr>
        <p:spPr>
          <a:xfrm>
            <a:off x="7973980" y="398667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あと</a:t>
            </a:r>
          </a:p>
        </p:txBody>
      </p:sp>
      <p:sp>
        <p:nvSpPr>
          <p:cNvPr id="64" name="テキスト ボックス 63">
            <a:extLst>
              <a:ext uri="{FF2B5EF4-FFF2-40B4-BE49-F238E27FC236}">
                <a16:creationId xmlns:a16="http://schemas.microsoft.com/office/drawing/2014/main" id="{D0DF053B-FE8E-42B4-B4C0-D615C79A65C1}"/>
              </a:ext>
            </a:extLst>
          </p:cNvPr>
          <p:cNvSpPr txBox="1"/>
          <p:nvPr/>
        </p:nvSpPr>
        <p:spPr>
          <a:xfrm>
            <a:off x="6578789" y="3986671"/>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65" name="テキスト ボックス 64">
            <a:extLst>
              <a:ext uri="{FF2B5EF4-FFF2-40B4-BE49-F238E27FC236}">
                <a16:creationId xmlns:a16="http://schemas.microsoft.com/office/drawing/2014/main" id="{BA61F2DC-9DE6-4439-B0EE-A188D7C1EB38}"/>
              </a:ext>
            </a:extLst>
          </p:cNvPr>
          <p:cNvSpPr txBox="1"/>
          <p:nvPr/>
        </p:nvSpPr>
        <p:spPr>
          <a:xfrm>
            <a:off x="8078021" y="4420559"/>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はな</a:t>
            </a:r>
          </a:p>
        </p:txBody>
      </p:sp>
      <p:sp>
        <p:nvSpPr>
          <p:cNvPr id="77" name="吹き出し: 角を丸めた四角形 76">
            <a:extLst>
              <a:ext uri="{FF2B5EF4-FFF2-40B4-BE49-F238E27FC236}">
                <a16:creationId xmlns:a16="http://schemas.microsoft.com/office/drawing/2014/main" id="{C8A648CF-544F-46DE-9858-A93A622FB0C4}"/>
              </a:ext>
            </a:extLst>
          </p:cNvPr>
          <p:cNvSpPr/>
          <p:nvPr/>
        </p:nvSpPr>
        <p:spPr>
          <a:xfrm>
            <a:off x="3006560" y="5261553"/>
            <a:ext cx="4511194" cy="1545647"/>
          </a:xfrm>
          <a:prstGeom prst="wedgeRoundRectCallout">
            <a:avLst>
              <a:gd name="adj1" fmla="val -58522"/>
              <a:gd name="adj2" fmla="val -646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78" name="テキスト ボックス 77">
            <a:extLst>
              <a:ext uri="{FF2B5EF4-FFF2-40B4-BE49-F238E27FC236}">
                <a16:creationId xmlns:a16="http://schemas.microsoft.com/office/drawing/2014/main" id="{CC101366-A1E8-455A-9AC8-15ED826BB5A3}"/>
              </a:ext>
            </a:extLst>
          </p:cNvPr>
          <p:cNvSpPr txBox="1"/>
          <p:nvPr/>
        </p:nvSpPr>
        <p:spPr>
          <a:xfrm>
            <a:off x="3130618" y="5261553"/>
            <a:ext cx="4415303"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実行するプログラムはわかったかな？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プログラムを決めたら　　　　　を押して</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実行してみよう！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4EEC5070-7BF4-48B2-9404-919DE11B94CE}"/>
              </a:ext>
            </a:extLst>
          </p:cNvPr>
          <p:cNvSpPr txBox="1"/>
          <p:nvPr/>
        </p:nvSpPr>
        <p:spPr>
          <a:xfrm>
            <a:off x="3090437" y="5333478"/>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じっこう</a:t>
            </a:r>
            <a:endParaRPr kumimoji="1" lang="ja-JP" altLang="en-US" sz="800" dirty="0">
              <a:latin typeface="メイリオ" panose="020B0604030504040204" pitchFamily="50" charset="-128"/>
              <a:ea typeface="メイリオ" panose="020B0604030504040204" pitchFamily="50" charset="-128"/>
            </a:endParaRPr>
          </a:p>
        </p:txBody>
      </p:sp>
      <p:sp>
        <p:nvSpPr>
          <p:cNvPr id="80" name="テキスト ボックス 79">
            <a:extLst>
              <a:ext uri="{FF2B5EF4-FFF2-40B4-BE49-F238E27FC236}">
                <a16:creationId xmlns:a16="http://schemas.microsoft.com/office/drawing/2014/main" id="{A48B9B8B-B193-4428-8A8F-DA5E71298887}"/>
              </a:ext>
            </a:extLst>
          </p:cNvPr>
          <p:cNvSpPr txBox="1"/>
          <p:nvPr/>
        </p:nvSpPr>
        <p:spPr>
          <a:xfrm>
            <a:off x="6442924" y="5826741"/>
            <a:ext cx="27172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a:t>
            </a:r>
            <a:endParaRPr kumimoji="1" lang="ja-JP" altLang="en-US" sz="8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7851D53C-FEA2-40CC-A947-BC80191C3185}"/>
              </a:ext>
            </a:extLst>
          </p:cNvPr>
          <p:cNvSpPr txBox="1"/>
          <p:nvPr/>
        </p:nvSpPr>
        <p:spPr>
          <a:xfrm>
            <a:off x="4406021" y="5826877"/>
            <a:ext cx="27172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a:t>
            </a:r>
            <a:endParaRPr kumimoji="1" lang="ja-JP" altLang="en-US" sz="800" dirty="0">
              <a:latin typeface="メイリオ" panose="020B0604030504040204" pitchFamily="50" charset="-128"/>
              <a:ea typeface="メイリオ" panose="020B0604030504040204" pitchFamily="50" charset="-128"/>
            </a:endParaRPr>
          </a:p>
        </p:txBody>
      </p:sp>
      <p:pic>
        <p:nvPicPr>
          <p:cNvPr id="83" name="図 82">
            <a:extLst>
              <a:ext uri="{FF2B5EF4-FFF2-40B4-BE49-F238E27FC236}">
                <a16:creationId xmlns:a16="http://schemas.microsoft.com/office/drawing/2014/main" id="{846940C0-1AF3-4005-87EB-FD26D0F8C090}"/>
              </a:ext>
            </a:extLst>
          </p:cNvPr>
          <p:cNvPicPr>
            <a:picLocks noChangeAspect="1"/>
          </p:cNvPicPr>
          <p:nvPr/>
        </p:nvPicPr>
        <p:blipFill>
          <a:blip r:embed="rId4"/>
          <a:stretch>
            <a:fillRect/>
          </a:stretch>
        </p:blipFill>
        <p:spPr>
          <a:xfrm>
            <a:off x="772496" y="5496324"/>
            <a:ext cx="776778" cy="1315999"/>
          </a:xfrm>
          <a:prstGeom prst="rect">
            <a:avLst/>
          </a:prstGeom>
        </p:spPr>
      </p:pic>
      <p:grpSp>
        <p:nvGrpSpPr>
          <p:cNvPr id="72" name="グループ化 71">
            <a:extLst>
              <a:ext uri="{FF2B5EF4-FFF2-40B4-BE49-F238E27FC236}">
                <a16:creationId xmlns:a16="http://schemas.microsoft.com/office/drawing/2014/main" id="{42D527F9-DE48-4213-B5A3-33F39DA4C2A9}"/>
              </a:ext>
            </a:extLst>
          </p:cNvPr>
          <p:cNvGrpSpPr/>
          <p:nvPr/>
        </p:nvGrpSpPr>
        <p:grpSpPr>
          <a:xfrm>
            <a:off x="5232733" y="5742229"/>
            <a:ext cx="1027429" cy="1027429"/>
            <a:chOff x="5638108" y="5543188"/>
            <a:chExt cx="1215452" cy="1215452"/>
          </a:xfrm>
        </p:grpSpPr>
        <p:sp>
          <p:nvSpPr>
            <p:cNvPr id="73" name="楕円 72">
              <a:extLst>
                <a:ext uri="{FF2B5EF4-FFF2-40B4-BE49-F238E27FC236}">
                  <a16:creationId xmlns:a16="http://schemas.microsoft.com/office/drawing/2014/main" id="{CC60F5E0-5B19-48F6-82AA-7ADCC5030203}"/>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74" name="図 73">
              <a:extLst>
                <a:ext uri="{FF2B5EF4-FFF2-40B4-BE49-F238E27FC236}">
                  <a16:creationId xmlns:a16="http://schemas.microsoft.com/office/drawing/2014/main" id="{6221D16A-BA31-4CB0-81CE-DB8BE589243B}"/>
                </a:ext>
              </a:extLst>
            </p:cNvPr>
            <p:cNvPicPr>
              <a:picLocks noChangeAspect="1"/>
            </p:cNvPicPr>
            <p:nvPr/>
          </p:nvPicPr>
          <p:blipFill rotWithShape="1">
            <a:blip r:embed="rId5"/>
            <a:srcRect l="9416" t="9912" r="9339" b="10536"/>
            <a:stretch/>
          </p:blipFill>
          <p:spPr>
            <a:xfrm>
              <a:off x="5938259" y="5686636"/>
              <a:ext cx="613737" cy="572336"/>
            </a:xfrm>
            <a:prstGeom prst="rect">
              <a:avLst/>
            </a:prstGeom>
          </p:spPr>
        </p:pic>
        <p:sp>
          <p:nvSpPr>
            <p:cNvPr id="75" name="テキスト ボックス 74">
              <a:extLst>
                <a:ext uri="{FF2B5EF4-FFF2-40B4-BE49-F238E27FC236}">
                  <a16:creationId xmlns:a16="http://schemas.microsoft.com/office/drawing/2014/main" id="{44B72368-E5BB-4C62-9A4C-AF5E23112E2A}"/>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F83F2340-2A78-4641-8ECF-0D01D03ACFF4}"/>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84" name="テキスト ボックス 83">
            <a:extLst>
              <a:ext uri="{FF2B5EF4-FFF2-40B4-BE49-F238E27FC236}">
                <a16:creationId xmlns:a16="http://schemas.microsoft.com/office/drawing/2014/main" id="{20D1BEA0-1605-497B-BD42-1C3F4C0D1273}"/>
              </a:ext>
            </a:extLst>
          </p:cNvPr>
          <p:cNvSpPr txBox="1"/>
          <p:nvPr/>
        </p:nvSpPr>
        <p:spPr>
          <a:xfrm>
            <a:off x="3090437" y="6305114"/>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じっこう</a:t>
            </a:r>
            <a:endParaRPr kumimoji="1" lang="ja-JP" altLang="en-US" sz="8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6903F4DE-2CBF-4EA5-8790-96CC6471B3C2}"/>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86" name="テキスト ボックス 85">
            <a:extLst>
              <a:ext uri="{FF2B5EF4-FFF2-40B4-BE49-F238E27FC236}">
                <a16:creationId xmlns:a16="http://schemas.microsoft.com/office/drawing/2014/main" id="{7C8C10EF-47BF-47CE-BDE0-00836F087EB2}"/>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40" name="テキスト ボックス 39">
            <a:extLst>
              <a:ext uri="{FF2B5EF4-FFF2-40B4-BE49-F238E27FC236}">
                <a16:creationId xmlns:a16="http://schemas.microsoft.com/office/drawing/2014/main" id="{F58085B2-0F2E-46AB-8D1A-A4B208C3061E}"/>
              </a:ext>
            </a:extLst>
          </p:cNvPr>
          <p:cNvSpPr txBox="1"/>
          <p:nvPr/>
        </p:nvSpPr>
        <p:spPr>
          <a:xfrm>
            <a:off x="2504889" y="1582667"/>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41" name="テキスト ボックス 40">
            <a:extLst>
              <a:ext uri="{FF2B5EF4-FFF2-40B4-BE49-F238E27FC236}">
                <a16:creationId xmlns:a16="http://schemas.microsoft.com/office/drawing/2014/main" id="{CDD96DB7-EADD-4F60-866F-E62AD13679AA}"/>
              </a:ext>
            </a:extLst>
          </p:cNvPr>
          <p:cNvSpPr txBox="1"/>
          <p:nvPr/>
        </p:nvSpPr>
        <p:spPr>
          <a:xfrm>
            <a:off x="3001965" y="1578282"/>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42" name="テキスト ボックス 41">
            <a:extLst>
              <a:ext uri="{FF2B5EF4-FFF2-40B4-BE49-F238E27FC236}">
                <a16:creationId xmlns:a16="http://schemas.microsoft.com/office/drawing/2014/main" id="{F82A4A0A-B269-4A03-B71A-8E66DF1D996F}"/>
              </a:ext>
            </a:extLst>
          </p:cNvPr>
          <p:cNvSpPr txBox="1"/>
          <p:nvPr/>
        </p:nvSpPr>
        <p:spPr>
          <a:xfrm>
            <a:off x="2164274" y="5104521"/>
            <a:ext cx="498433" cy="184666"/>
          </a:xfrm>
          <a:prstGeom prst="rect">
            <a:avLst/>
          </a:prstGeom>
          <a:noFill/>
        </p:spPr>
        <p:txBody>
          <a:bodyPr wrap="square" rtlCol="0">
            <a:spAutoFit/>
          </a:bodyPr>
          <a:lstStyle/>
          <a:p>
            <a:pPr algn="ctr"/>
            <a:r>
              <a:rPr kumimoji="1" lang="ja-JP" altLang="en-US" sz="600" dirty="0">
                <a:solidFill>
                  <a:schemeClr val="bg1"/>
                </a:solidFill>
              </a:rPr>
              <a:t>そうしん</a:t>
            </a:r>
          </a:p>
        </p:txBody>
      </p:sp>
    </p:spTree>
    <p:extLst>
      <p:ext uri="{BB962C8B-B14F-4D97-AF65-F5344CB8AC3E}">
        <p14:creationId xmlns:p14="http://schemas.microsoft.com/office/powerpoint/2010/main" val="14610389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40" name="テキスト ボックス 39">
            <a:extLst>
              <a:ext uri="{FF2B5EF4-FFF2-40B4-BE49-F238E27FC236}">
                <a16:creationId xmlns:a16="http://schemas.microsoft.com/office/drawing/2014/main" id="{92CCF83C-E004-4F43-B82C-CDFEB514D4A2}"/>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再生ボタンを押すと、</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回しか実行できないという警告が表示されます。</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kumimoji="1" lang="ja-JP" altLang="en-US"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BD7C5663-5B8F-43BD-AD98-F4F41F31C90D}"/>
              </a:ext>
            </a:extLst>
          </p:cNvPr>
          <p:cNvSpPr txBox="1"/>
          <p:nvPr/>
        </p:nvSpPr>
        <p:spPr>
          <a:xfrm>
            <a:off x="3799470" y="1642063"/>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42" name="テキスト ボックス 41">
            <a:extLst>
              <a:ext uri="{FF2B5EF4-FFF2-40B4-BE49-F238E27FC236}">
                <a16:creationId xmlns:a16="http://schemas.microsoft.com/office/drawing/2014/main" id="{F7E738EA-D6B2-4DE7-B5D8-3D0389E76ED5}"/>
              </a:ext>
            </a:extLst>
          </p:cNvPr>
          <p:cNvSpPr txBox="1"/>
          <p:nvPr/>
        </p:nvSpPr>
        <p:spPr>
          <a:xfrm>
            <a:off x="3143313" y="1642064"/>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8" name="テキスト ボックス 47">
            <a:extLst>
              <a:ext uri="{FF2B5EF4-FFF2-40B4-BE49-F238E27FC236}">
                <a16:creationId xmlns:a16="http://schemas.microsoft.com/office/drawing/2014/main" id="{0A508A47-C81E-488D-9779-4CD3BFAB8C31}"/>
              </a:ext>
            </a:extLst>
          </p:cNvPr>
          <p:cNvSpPr txBox="1"/>
          <p:nvPr/>
        </p:nvSpPr>
        <p:spPr>
          <a:xfrm>
            <a:off x="1588122" y="1642064"/>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2" name="テキスト ボックス 61">
            <a:extLst>
              <a:ext uri="{FF2B5EF4-FFF2-40B4-BE49-F238E27FC236}">
                <a16:creationId xmlns:a16="http://schemas.microsoft.com/office/drawing/2014/main" id="{6F430021-FC97-43FC-888D-3ED08C5934ED}"/>
              </a:ext>
            </a:extLst>
          </p:cNvPr>
          <p:cNvSpPr txBox="1"/>
          <p:nvPr/>
        </p:nvSpPr>
        <p:spPr>
          <a:xfrm>
            <a:off x="5795911" y="1072694"/>
            <a:ext cx="81185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けいこく</a:t>
            </a:r>
          </a:p>
        </p:txBody>
      </p:sp>
      <p:sp>
        <p:nvSpPr>
          <p:cNvPr id="63" name="テキスト ボックス 62">
            <a:extLst>
              <a:ext uri="{FF2B5EF4-FFF2-40B4-BE49-F238E27FC236}">
                <a16:creationId xmlns:a16="http://schemas.microsoft.com/office/drawing/2014/main" id="{9C344691-07A5-45FC-9C68-DC26F8C2E9C1}"/>
              </a:ext>
            </a:extLst>
          </p:cNvPr>
          <p:cNvSpPr txBox="1"/>
          <p:nvPr/>
        </p:nvSpPr>
        <p:spPr>
          <a:xfrm>
            <a:off x="723530" y="1085092"/>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さいせい</a:t>
            </a:r>
          </a:p>
        </p:txBody>
      </p:sp>
      <p:sp>
        <p:nvSpPr>
          <p:cNvPr id="66" name="テキスト ボックス 65">
            <a:extLst>
              <a:ext uri="{FF2B5EF4-FFF2-40B4-BE49-F238E27FC236}">
                <a16:creationId xmlns:a16="http://schemas.microsoft.com/office/drawing/2014/main" id="{9E481A13-8843-4147-8E13-1BF2E41CC44F}"/>
              </a:ext>
            </a:extLst>
          </p:cNvPr>
          <p:cNvSpPr txBox="1"/>
          <p:nvPr/>
        </p:nvSpPr>
        <p:spPr>
          <a:xfrm>
            <a:off x="2168604" y="107534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8" name="テキスト ボックス 67">
            <a:extLst>
              <a:ext uri="{FF2B5EF4-FFF2-40B4-BE49-F238E27FC236}">
                <a16:creationId xmlns:a16="http://schemas.microsoft.com/office/drawing/2014/main" id="{5E20FCA5-CE93-4FA3-8E39-841C046CC3AA}"/>
              </a:ext>
            </a:extLst>
          </p:cNvPr>
          <p:cNvSpPr txBox="1"/>
          <p:nvPr/>
        </p:nvSpPr>
        <p:spPr>
          <a:xfrm>
            <a:off x="3799470" y="1089223"/>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sp>
        <p:nvSpPr>
          <p:cNvPr id="69" name="テキスト ボックス 68">
            <a:extLst>
              <a:ext uri="{FF2B5EF4-FFF2-40B4-BE49-F238E27FC236}">
                <a16:creationId xmlns:a16="http://schemas.microsoft.com/office/drawing/2014/main" id="{D38B6671-9862-4F3B-8197-9E7B2B9C227F}"/>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70" name="テキスト ボックス 69">
            <a:extLst>
              <a:ext uri="{FF2B5EF4-FFF2-40B4-BE49-F238E27FC236}">
                <a16:creationId xmlns:a16="http://schemas.microsoft.com/office/drawing/2014/main" id="{5EF844B0-B647-4AAF-8FCD-44D97BF280F9}"/>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pic>
        <p:nvPicPr>
          <p:cNvPr id="4" name="図 3">
            <a:extLst>
              <a:ext uri="{FF2B5EF4-FFF2-40B4-BE49-F238E27FC236}">
                <a16:creationId xmlns:a16="http://schemas.microsoft.com/office/drawing/2014/main" id="{0EBCEC95-25CC-4A38-B53B-4EAD76E9DA63}"/>
              </a:ext>
            </a:extLst>
          </p:cNvPr>
          <p:cNvPicPr>
            <a:picLocks noChangeAspect="1"/>
          </p:cNvPicPr>
          <p:nvPr/>
        </p:nvPicPr>
        <p:blipFill>
          <a:blip r:embed="rId3"/>
          <a:stretch>
            <a:fillRect/>
          </a:stretch>
        </p:blipFill>
        <p:spPr>
          <a:xfrm>
            <a:off x="1009662" y="2142067"/>
            <a:ext cx="6878594" cy="4439513"/>
          </a:xfrm>
          <a:prstGeom prst="rect">
            <a:avLst/>
          </a:prstGeom>
        </p:spPr>
      </p:pic>
      <p:sp>
        <p:nvSpPr>
          <p:cNvPr id="23" name="テキスト ボックス 22">
            <a:extLst>
              <a:ext uri="{FF2B5EF4-FFF2-40B4-BE49-F238E27FC236}">
                <a16:creationId xmlns:a16="http://schemas.microsoft.com/office/drawing/2014/main" id="{085F7ACD-00A4-4FFE-8168-34169D72B200}"/>
              </a:ext>
            </a:extLst>
          </p:cNvPr>
          <p:cNvSpPr txBox="1"/>
          <p:nvPr/>
        </p:nvSpPr>
        <p:spPr>
          <a:xfrm>
            <a:off x="6503202" y="1071070"/>
            <a:ext cx="81185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Tree>
    <p:extLst>
      <p:ext uri="{BB962C8B-B14F-4D97-AF65-F5344CB8AC3E}">
        <p14:creationId xmlns:p14="http://schemas.microsoft.com/office/powerpoint/2010/main" val="748390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pic>
        <p:nvPicPr>
          <p:cNvPr id="39" name="図 38">
            <a:extLst>
              <a:ext uri="{FF2B5EF4-FFF2-40B4-BE49-F238E27FC236}">
                <a16:creationId xmlns:a16="http://schemas.microsoft.com/office/drawing/2014/main" id="{580F6098-695E-4859-AD39-A98603D5286C}"/>
              </a:ext>
            </a:extLst>
          </p:cNvPr>
          <p:cNvPicPr>
            <a:picLocks noChangeAspect="1"/>
          </p:cNvPicPr>
          <p:nvPr/>
        </p:nvPicPr>
        <p:blipFill>
          <a:blip r:embed="rId3"/>
          <a:srcRect/>
          <a:stretch/>
        </p:blipFill>
        <p:spPr>
          <a:xfrm>
            <a:off x="951714" y="1554852"/>
            <a:ext cx="7089550" cy="4575666"/>
          </a:xfrm>
          <a:prstGeom prst="rect">
            <a:avLst/>
          </a:prstGeom>
        </p:spPr>
      </p:pic>
      <p:sp>
        <p:nvSpPr>
          <p:cNvPr id="40" name="テキスト ボックス 39">
            <a:extLst>
              <a:ext uri="{FF2B5EF4-FFF2-40B4-BE49-F238E27FC236}">
                <a16:creationId xmlns:a16="http://schemas.microsoft.com/office/drawing/2014/main" id="{92CCF83C-E004-4F43-B82C-CDFEB514D4A2}"/>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実行するプログラムのコマンドを入力して、矢印ボタンを押します。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50" name="正方形/長方形 49">
            <a:extLst>
              <a:ext uri="{FF2B5EF4-FFF2-40B4-BE49-F238E27FC236}">
                <a16:creationId xmlns:a16="http://schemas.microsoft.com/office/drawing/2014/main" id="{8EA45D2A-3956-4E17-B5F0-682F82221533}"/>
              </a:ext>
            </a:extLst>
          </p:cNvPr>
          <p:cNvSpPr/>
          <p:nvPr/>
        </p:nvSpPr>
        <p:spPr>
          <a:xfrm>
            <a:off x="2143541" y="5695462"/>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正方形/長方形 50">
            <a:extLst>
              <a:ext uri="{FF2B5EF4-FFF2-40B4-BE49-F238E27FC236}">
                <a16:creationId xmlns:a16="http://schemas.microsoft.com/office/drawing/2014/main" id="{B6FDA46F-AD12-43DF-A30E-5DFE6A30643D}"/>
              </a:ext>
            </a:extLst>
          </p:cNvPr>
          <p:cNvSpPr/>
          <p:nvPr/>
        </p:nvSpPr>
        <p:spPr>
          <a:xfrm>
            <a:off x="7208668" y="5695462"/>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 name="吹き出し: 角を丸めた四角形 54">
            <a:extLst>
              <a:ext uri="{FF2B5EF4-FFF2-40B4-BE49-F238E27FC236}">
                <a16:creationId xmlns:a16="http://schemas.microsoft.com/office/drawing/2014/main" id="{66BD8B07-C7B6-451A-A699-621F910DFF9B}"/>
              </a:ext>
            </a:extLst>
          </p:cNvPr>
          <p:cNvSpPr/>
          <p:nvPr/>
        </p:nvSpPr>
        <p:spPr>
          <a:xfrm>
            <a:off x="2266605" y="5065741"/>
            <a:ext cx="2806557" cy="581187"/>
          </a:xfrm>
          <a:prstGeom prst="wedgeRoundRectCallout">
            <a:avLst>
              <a:gd name="adj1" fmla="val -36915"/>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61" name="テキスト ボックス 60">
            <a:extLst>
              <a:ext uri="{FF2B5EF4-FFF2-40B4-BE49-F238E27FC236}">
                <a16:creationId xmlns:a16="http://schemas.microsoft.com/office/drawing/2014/main" id="{6E264A64-A46C-4545-852A-54FBE63DB5E0}"/>
              </a:ext>
            </a:extLst>
          </p:cNvPr>
          <p:cNvSpPr txBox="1"/>
          <p:nvPr/>
        </p:nvSpPr>
        <p:spPr>
          <a:xfrm>
            <a:off x="2307719" y="5059267"/>
            <a:ext cx="2666505"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1</a:t>
            </a:r>
            <a:r>
              <a:rPr kumimoji="1" lang="ja-JP" altLang="en-US" sz="1600" b="1" dirty="0">
                <a:solidFill>
                  <a:srgbClr val="575E75"/>
                </a:solidFill>
                <a:latin typeface="メイリオ" panose="020B0604030504040204" pitchFamily="50" charset="-128"/>
                <a:ea typeface="メイリオ" panose="020B0604030504040204" pitchFamily="50" charset="-128"/>
              </a:rPr>
              <a:t>、</a:t>
            </a:r>
            <a:r>
              <a:rPr kumimoji="1" lang="en-US" altLang="ja-JP" sz="1600" b="1" dirty="0">
                <a:solidFill>
                  <a:srgbClr val="575E75"/>
                </a:solidFill>
                <a:latin typeface="メイリオ" panose="020B0604030504040204" pitchFamily="50" charset="-128"/>
                <a:ea typeface="メイリオ" panose="020B0604030504040204" pitchFamily="50" charset="-128"/>
              </a:rPr>
              <a:t>2</a:t>
            </a:r>
            <a:r>
              <a:rPr kumimoji="1" lang="ja-JP" altLang="en-US" sz="1600" b="1" dirty="0">
                <a:solidFill>
                  <a:srgbClr val="575E75"/>
                </a:solidFill>
                <a:latin typeface="メイリオ" panose="020B0604030504040204" pitchFamily="50" charset="-128"/>
                <a:ea typeface="メイリオ" panose="020B0604030504040204" pitchFamily="50" charset="-128"/>
              </a:rPr>
              <a:t>、</a:t>
            </a:r>
            <a:r>
              <a:rPr kumimoji="1" lang="en-US" altLang="ja-JP" sz="1600" b="1" dirty="0">
                <a:solidFill>
                  <a:srgbClr val="575E75"/>
                </a:solidFill>
                <a:latin typeface="メイリオ" panose="020B0604030504040204" pitchFamily="50" charset="-128"/>
                <a:ea typeface="メイリオ" panose="020B0604030504040204" pitchFamily="50" charset="-128"/>
              </a:rPr>
              <a:t>3</a:t>
            </a:r>
            <a:r>
              <a:rPr kumimoji="1" lang="ja-JP" altLang="en-US" sz="1600" b="1" dirty="0">
                <a:solidFill>
                  <a:srgbClr val="575E75"/>
                </a:solidFill>
                <a:latin typeface="メイリオ" panose="020B0604030504040204" pitchFamily="50" charset="-128"/>
                <a:ea typeface="メイリオ" panose="020B0604030504040204" pitchFamily="50" charset="-128"/>
              </a:rPr>
              <a:t>のいずれか</a:t>
            </a:r>
            <a:r>
              <a:rPr kumimoji="1" lang="ja-JP" altLang="en-US" sz="1600" dirty="0">
                <a:solidFill>
                  <a:srgbClr val="575E75"/>
                </a:solidFill>
                <a:latin typeface="メイリオ" panose="020B0604030504040204" pitchFamily="50" charset="-128"/>
                <a:ea typeface="メイリオ" panose="020B0604030504040204" pitchFamily="50" charset="-128"/>
              </a:rPr>
              <a:t>を入力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6F430021-FC97-43FC-888D-3ED08C5934ED}"/>
              </a:ext>
            </a:extLst>
          </p:cNvPr>
          <p:cNvSpPr txBox="1"/>
          <p:nvPr/>
        </p:nvSpPr>
        <p:spPr>
          <a:xfrm>
            <a:off x="3964808" y="1073322"/>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63" name="テキスト ボックス 62">
            <a:extLst>
              <a:ext uri="{FF2B5EF4-FFF2-40B4-BE49-F238E27FC236}">
                <a16:creationId xmlns:a16="http://schemas.microsoft.com/office/drawing/2014/main" id="{9C344691-07A5-45FC-9C68-DC26F8C2E9C1}"/>
              </a:ext>
            </a:extLst>
          </p:cNvPr>
          <p:cNvSpPr txBox="1"/>
          <p:nvPr/>
        </p:nvSpPr>
        <p:spPr>
          <a:xfrm>
            <a:off x="5264947" y="1081112"/>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66" name="テキスト ボックス 65">
            <a:extLst>
              <a:ext uri="{FF2B5EF4-FFF2-40B4-BE49-F238E27FC236}">
                <a16:creationId xmlns:a16="http://schemas.microsoft.com/office/drawing/2014/main" id="{9E481A13-8843-4147-8E13-1BF2E41CC44F}"/>
              </a:ext>
            </a:extLst>
          </p:cNvPr>
          <p:cNvSpPr txBox="1"/>
          <p:nvPr/>
        </p:nvSpPr>
        <p:spPr>
          <a:xfrm>
            <a:off x="6731053" y="1081112"/>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7" name="テキスト ボックス 66">
            <a:extLst>
              <a:ext uri="{FF2B5EF4-FFF2-40B4-BE49-F238E27FC236}">
                <a16:creationId xmlns:a16="http://schemas.microsoft.com/office/drawing/2014/main" id="{D7EAF506-AED8-4AE7-A01F-E0A80F4453DF}"/>
              </a:ext>
            </a:extLst>
          </p:cNvPr>
          <p:cNvSpPr txBox="1"/>
          <p:nvPr/>
        </p:nvSpPr>
        <p:spPr>
          <a:xfrm>
            <a:off x="4189933" y="5140890"/>
            <a:ext cx="8693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
        <p:nvSpPr>
          <p:cNvPr id="68" name="テキスト ボックス 67">
            <a:extLst>
              <a:ext uri="{FF2B5EF4-FFF2-40B4-BE49-F238E27FC236}">
                <a16:creationId xmlns:a16="http://schemas.microsoft.com/office/drawing/2014/main" id="{5E20FCA5-CE93-4FA3-8E39-841C046CC3AA}"/>
              </a:ext>
            </a:extLst>
          </p:cNvPr>
          <p:cNvSpPr txBox="1"/>
          <p:nvPr/>
        </p:nvSpPr>
        <p:spPr>
          <a:xfrm>
            <a:off x="705946" y="1081790"/>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sp>
        <p:nvSpPr>
          <p:cNvPr id="69" name="テキスト ボックス 68">
            <a:extLst>
              <a:ext uri="{FF2B5EF4-FFF2-40B4-BE49-F238E27FC236}">
                <a16:creationId xmlns:a16="http://schemas.microsoft.com/office/drawing/2014/main" id="{D38B6671-9862-4F3B-8197-9E7B2B9C227F}"/>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70" name="テキスト ボックス 69">
            <a:extLst>
              <a:ext uri="{FF2B5EF4-FFF2-40B4-BE49-F238E27FC236}">
                <a16:creationId xmlns:a16="http://schemas.microsoft.com/office/drawing/2014/main" id="{5EF844B0-B647-4AAF-8FCD-44D97BF280F9}"/>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2" name="正方形/長方形 1">
            <a:extLst>
              <a:ext uri="{FF2B5EF4-FFF2-40B4-BE49-F238E27FC236}">
                <a16:creationId xmlns:a16="http://schemas.microsoft.com/office/drawing/2014/main" id="{37F4A91D-7BCF-415D-BFFD-2CE66CE852AD}"/>
              </a:ext>
            </a:extLst>
          </p:cNvPr>
          <p:cNvSpPr/>
          <p:nvPr/>
        </p:nvSpPr>
        <p:spPr>
          <a:xfrm>
            <a:off x="2189285" y="5845531"/>
            <a:ext cx="128921" cy="1405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テキスト ボックス 17">
            <a:extLst>
              <a:ext uri="{FF2B5EF4-FFF2-40B4-BE49-F238E27FC236}">
                <a16:creationId xmlns:a16="http://schemas.microsoft.com/office/drawing/2014/main" id="{5487233B-8355-4E79-B75F-3A9F9727F1DD}"/>
              </a:ext>
            </a:extLst>
          </p:cNvPr>
          <p:cNvSpPr txBox="1"/>
          <p:nvPr/>
        </p:nvSpPr>
        <p:spPr>
          <a:xfrm>
            <a:off x="725198" y="6173893"/>
            <a:ext cx="7695272"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実行したプログラムが正しいかどうかで、これ以降の動きが変わります。</a:t>
            </a:r>
            <a:endParaRPr kumimoji="1" lang="ja-JP" altLang="en-US"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7D545607-245B-43A2-B779-8298E33D7293}"/>
              </a:ext>
            </a:extLst>
          </p:cNvPr>
          <p:cNvSpPr txBox="1"/>
          <p:nvPr/>
        </p:nvSpPr>
        <p:spPr>
          <a:xfrm>
            <a:off x="2966428" y="6242716"/>
            <a:ext cx="469698" cy="25271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ただ</a:t>
            </a:r>
          </a:p>
        </p:txBody>
      </p:sp>
      <p:sp>
        <p:nvSpPr>
          <p:cNvPr id="20" name="テキスト ボックス 19">
            <a:extLst>
              <a:ext uri="{FF2B5EF4-FFF2-40B4-BE49-F238E27FC236}">
                <a16:creationId xmlns:a16="http://schemas.microsoft.com/office/drawing/2014/main" id="{577416E9-C164-4E13-9947-1AC0965E29ED}"/>
              </a:ext>
            </a:extLst>
          </p:cNvPr>
          <p:cNvSpPr txBox="1"/>
          <p:nvPr/>
        </p:nvSpPr>
        <p:spPr>
          <a:xfrm>
            <a:off x="5517743" y="6242716"/>
            <a:ext cx="6320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いこう</a:t>
            </a:r>
          </a:p>
        </p:txBody>
      </p:sp>
      <p:sp>
        <p:nvSpPr>
          <p:cNvPr id="21" name="テキスト ボックス 20">
            <a:extLst>
              <a:ext uri="{FF2B5EF4-FFF2-40B4-BE49-F238E27FC236}">
                <a16:creationId xmlns:a16="http://schemas.microsoft.com/office/drawing/2014/main" id="{3E2DF8C5-9A4A-4192-95F8-2B5094C14762}"/>
              </a:ext>
            </a:extLst>
          </p:cNvPr>
          <p:cNvSpPr txBox="1"/>
          <p:nvPr/>
        </p:nvSpPr>
        <p:spPr>
          <a:xfrm>
            <a:off x="6960423" y="6242716"/>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22" name="テキスト ボックス 21">
            <a:extLst>
              <a:ext uri="{FF2B5EF4-FFF2-40B4-BE49-F238E27FC236}">
                <a16:creationId xmlns:a16="http://schemas.microsoft.com/office/drawing/2014/main" id="{247EBEA8-8CC2-4C6F-894D-E334C9A104B5}"/>
              </a:ext>
            </a:extLst>
          </p:cNvPr>
          <p:cNvSpPr txBox="1"/>
          <p:nvPr/>
        </p:nvSpPr>
        <p:spPr>
          <a:xfrm>
            <a:off x="705946" y="624271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sp>
        <p:nvSpPr>
          <p:cNvPr id="23" name="テキスト ボックス 22">
            <a:extLst>
              <a:ext uri="{FF2B5EF4-FFF2-40B4-BE49-F238E27FC236}">
                <a16:creationId xmlns:a16="http://schemas.microsoft.com/office/drawing/2014/main" id="{9D1521C4-38E3-4E50-B10D-180AE503CCF4}"/>
              </a:ext>
            </a:extLst>
          </p:cNvPr>
          <p:cNvSpPr txBox="1"/>
          <p:nvPr/>
        </p:nvSpPr>
        <p:spPr>
          <a:xfrm>
            <a:off x="6155038" y="6242716"/>
            <a:ext cx="4696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Tree>
    <p:extLst>
      <p:ext uri="{BB962C8B-B14F-4D97-AF65-F5344CB8AC3E}">
        <p14:creationId xmlns:p14="http://schemas.microsoft.com/office/powerpoint/2010/main" val="2600405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pic>
        <p:nvPicPr>
          <p:cNvPr id="6" name="図 5">
            <a:extLst>
              <a:ext uri="{FF2B5EF4-FFF2-40B4-BE49-F238E27FC236}">
                <a16:creationId xmlns:a16="http://schemas.microsoft.com/office/drawing/2014/main" id="{6C1C2C74-4697-4580-912B-075DE9C6B580}"/>
              </a:ext>
            </a:extLst>
          </p:cNvPr>
          <p:cNvPicPr>
            <a:picLocks noChangeAspect="1"/>
          </p:cNvPicPr>
          <p:nvPr/>
        </p:nvPicPr>
        <p:blipFill>
          <a:blip r:embed="rId3"/>
          <a:srcRect/>
          <a:stretch/>
        </p:blipFill>
        <p:spPr>
          <a:xfrm>
            <a:off x="1023074" y="1711935"/>
            <a:ext cx="7097851" cy="4581024"/>
          </a:xfrm>
          <a:prstGeom prst="rect">
            <a:avLst/>
          </a:prstGeom>
        </p:spPr>
      </p:pic>
      <p:sp>
        <p:nvSpPr>
          <p:cNvPr id="7" name="テキスト ボックス 6">
            <a:extLst>
              <a:ext uri="{FF2B5EF4-FFF2-40B4-BE49-F238E27FC236}">
                <a16:creationId xmlns:a16="http://schemas.microsoft.com/office/drawing/2014/main" id="{D1A6167D-0CD2-44B2-B81C-7943B8A9F549}"/>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資源がある場所を発見！小惑星の調査が完了しました</a:t>
            </a:r>
            <a:r>
              <a:rPr lang="ja-JP" altLang="en-US" i="0" dirty="0">
                <a:solidFill>
                  <a:srgbClr val="575E75"/>
                </a:solidFill>
                <a:effectLst/>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9AD6E742-34DA-4749-8454-38300A1987C7}"/>
              </a:ext>
            </a:extLst>
          </p:cNvPr>
          <p:cNvSpPr txBox="1"/>
          <p:nvPr/>
        </p:nvSpPr>
        <p:spPr>
          <a:xfrm>
            <a:off x="4721467" y="107704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sp>
        <p:nvSpPr>
          <p:cNvPr id="11" name="テキスト ボックス 10">
            <a:extLst>
              <a:ext uri="{FF2B5EF4-FFF2-40B4-BE49-F238E27FC236}">
                <a16:creationId xmlns:a16="http://schemas.microsoft.com/office/drawing/2014/main" id="{D169F088-42DF-445A-8BCA-3127AE5431BB}"/>
              </a:ext>
            </a:extLst>
          </p:cNvPr>
          <p:cNvSpPr txBox="1"/>
          <p:nvPr/>
        </p:nvSpPr>
        <p:spPr>
          <a:xfrm>
            <a:off x="3140278" y="1088599"/>
            <a:ext cx="1097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しょうわくせい</a:t>
            </a:r>
          </a:p>
        </p:txBody>
      </p:sp>
      <p:sp>
        <p:nvSpPr>
          <p:cNvPr id="12" name="テキスト ボックス 11">
            <a:extLst>
              <a:ext uri="{FF2B5EF4-FFF2-40B4-BE49-F238E27FC236}">
                <a16:creationId xmlns:a16="http://schemas.microsoft.com/office/drawing/2014/main" id="{E99B38F2-06FE-48F6-919A-62C2472AC820}"/>
              </a:ext>
            </a:extLst>
          </p:cNvPr>
          <p:cNvSpPr txBox="1"/>
          <p:nvPr/>
        </p:nvSpPr>
        <p:spPr>
          <a:xfrm>
            <a:off x="4074621" y="1077046"/>
            <a:ext cx="8296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ちょうさ</a:t>
            </a:r>
          </a:p>
        </p:txBody>
      </p:sp>
      <p:sp>
        <p:nvSpPr>
          <p:cNvPr id="13" name="テキスト ボックス 12">
            <a:extLst>
              <a:ext uri="{FF2B5EF4-FFF2-40B4-BE49-F238E27FC236}">
                <a16:creationId xmlns:a16="http://schemas.microsoft.com/office/drawing/2014/main" id="{C785B68A-E50F-4281-8A9C-EC336BED1538}"/>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grpSp>
        <p:nvGrpSpPr>
          <p:cNvPr id="2" name="グループ化 1">
            <a:extLst>
              <a:ext uri="{FF2B5EF4-FFF2-40B4-BE49-F238E27FC236}">
                <a16:creationId xmlns:a16="http://schemas.microsoft.com/office/drawing/2014/main" id="{1A3302B9-3EF5-475B-817A-2A8B46E6A8B5}"/>
              </a:ext>
            </a:extLst>
          </p:cNvPr>
          <p:cNvGrpSpPr/>
          <p:nvPr/>
        </p:nvGrpSpPr>
        <p:grpSpPr>
          <a:xfrm>
            <a:off x="8086438" y="286393"/>
            <a:ext cx="799256" cy="772176"/>
            <a:chOff x="8086438" y="286393"/>
            <a:chExt cx="799256" cy="772176"/>
          </a:xfrm>
        </p:grpSpPr>
        <p:sp>
          <p:nvSpPr>
            <p:cNvPr id="15" name="四角形: 角を丸くする 14">
              <a:extLst>
                <a:ext uri="{FF2B5EF4-FFF2-40B4-BE49-F238E27FC236}">
                  <a16:creationId xmlns:a16="http://schemas.microsoft.com/office/drawing/2014/main" id="{67F992E0-56D1-4FCB-87E5-6FC84F3660CA}"/>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テキスト ボックス 16">
              <a:extLst>
                <a:ext uri="{FF2B5EF4-FFF2-40B4-BE49-F238E27FC236}">
                  <a16:creationId xmlns:a16="http://schemas.microsoft.com/office/drawing/2014/main" id="{5769281D-E91A-4D85-BA65-70A68B71BF65}"/>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18" name="テキスト ボックス 17">
              <a:extLst>
                <a:ext uri="{FF2B5EF4-FFF2-40B4-BE49-F238E27FC236}">
                  <a16:creationId xmlns:a16="http://schemas.microsoft.com/office/drawing/2014/main" id="{F5722AF9-CFA7-4F30-88DB-A885B3DE5BCD}"/>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19" name="テキスト ボックス 18">
            <a:extLst>
              <a:ext uri="{FF2B5EF4-FFF2-40B4-BE49-F238E27FC236}">
                <a16:creationId xmlns:a16="http://schemas.microsoft.com/office/drawing/2014/main" id="{2BFF60B8-4BE4-4C0F-889B-6E118E77B819}"/>
              </a:ext>
            </a:extLst>
          </p:cNvPr>
          <p:cNvSpPr txBox="1"/>
          <p:nvPr/>
        </p:nvSpPr>
        <p:spPr>
          <a:xfrm>
            <a:off x="713771" y="1088599"/>
            <a:ext cx="64071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20" name="テキスト ボックス 19">
            <a:extLst>
              <a:ext uri="{FF2B5EF4-FFF2-40B4-BE49-F238E27FC236}">
                <a16:creationId xmlns:a16="http://schemas.microsoft.com/office/drawing/2014/main" id="{8EA27268-D2D8-4634-9043-0A206E5C490A}"/>
              </a:ext>
            </a:extLst>
          </p:cNvPr>
          <p:cNvSpPr txBox="1"/>
          <p:nvPr/>
        </p:nvSpPr>
        <p:spPr>
          <a:xfrm>
            <a:off x="1886513" y="1088599"/>
            <a:ext cx="64071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ばしょ</a:t>
            </a:r>
          </a:p>
        </p:txBody>
      </p:sp>
      <p:sp>
        <p:nvSpPr>
          <p:cNvPr id="21" name="テキスト ボックス 20">
            <a:extLst>
              <a:ext uri="{FF2B5EF4-FFF2-40B4-BE49-F238E27FC236}">
                <a16:creationId xmlns:a16="http://schemas.microsoft.com/office/drawing/2014/main" id="{07F3B577-D44B-4D24-B344-DE4452002B19}"/>
              </a:ext>
            </a:extLst>
          </p:cNvPr>
          <p:cNvSpPr txBox="1"/>
          <p:nvPr/>
        </p:nvSpPr>
        <p:spPr>
          <a:xfrm>
            <a:off x="2457171" y="1088599"/>
            <a:ext cx="80646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はっけん</a:t>
            </a:r>
          </a:p>
        </p:txBody>
      </p:sp>
    </p:spTree>
    <p:extLst>
      <p:ext uri="{BB962C8B-B14F-4D97-AF65-F5344CB8AC3E}">
        <p14:creationId xmlns:p14="http://schemas.microsoft.com/office/powerpoint/2010/main" val="1498094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pic>
        <p:nvPicPr>
          <p:cNvPr id="7" name="図 6">
            <a:extLst>
              <a:ext uri="{FF2B5EF4-FFF2-40B4-BE49-F238E27FC236}">
                <a16:creationId xmlns:a16="http://schemas.microsoft.com/office/drawing/2014/main" id="{28ED8EA9-9AEB-474D-9CC6-2A8871896489}"/>
              </a:ext>
            </a:extLst>
          </p:cNvPr>
          <p:cNvPicPr>
            <a:picLocks noChangeAspect="1"/>
          </p:cNvPicPr>
          <p:nvPr/>
        </p:nvPicPr>
        <p:blipFill>
          <a:blip r:embed="rId2"/>
          <a:srcRect/>
          <a:stretch/>
        </p:blipFill>
        <p:spPr>
          <a:xfrm>
            <a:off x="1320085" y="2063145"/>
            <a:ext cx="6287906" cy="4058277"/>
          </a:xfrm>
          <a:prstGeom prst="rect">
            <a:avLst/>
          </a:prstGeom>
        </p:spPr>
      </p:pic>
      <p:sp>
        <p:nvSpPr>
          <p:cNvPr id="8" name="テキスト ボックス 7">
            <a:extLst>
              <a:ext uri="{FF2B5EF4-FFF2-40B4-BE49-F238E27FC236}">
                <a16:creationId xmlns:a16="http://schemas.microsoft.com/office/drawing/2014/main" id="{36B0F104-140F-4A19-B8EC-ACB7EEDFD6E2}"/>
              </a:ext>
            </a:extLst>
          </p:cNvPr>
          <p:cNvSpPr txBox="1"/>
          <p:nvPr/>
        </p:nvSpPr>
        <p:spPr>
          <a:xfrm>
            <a:off x="725197" y="1010988"/>
            <a:ext cx="7990178"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エージェントが宇宙船に戻ってきました。</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回収した資源をデジタル化して地球に送ります。</a:t>
            </a:r>
            <a:endParaRPr kumimoji="1" lang="ja-JP" altLang="en-US"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A4CC2E51-EFEB-498D-AE21-A8A110FC5E03}"/>
              </a:ext>
            </a:extLst>
          </p:cNvPr>
          <p:cNvSpPr txBox="1"/>
          <p:nvPr/>
        </p:nvSpPr>
        <p:spPr>
          <a:xfrm>
            <a:off x="2293536" y="1071063"/>
            <a:ext cx="9952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うちゅうせん</a:t>
            </a:r>
          </a:p>
        </p:txBody>
      </p:sp>
      <p:sp>
        <p:nvSpPr>
          <p:cNvPr id="12" name="テキスト ボックス 11">
            <a:extLst>
              <a:ext uri="{FF2B5EF4-FFF2-40B4-BE49-F238E27FC236}">
                <a16:creationId xmlns:a16="http://schemas.microsoft.com/office/drawing/2014/main" id="{B3CB49F1-882B-4AE3-9265-A768826222AA}"/>
              </a:ext>
            </a:extLst>
          </p:cNvPr>
          <p:cNvSpPr txBox="1"/>
          <p:nvPr/>
        </p:nvSpPr>
        <p:spPr>
          <a:xfrm>
            <a:off x="3176468" y="1623240"/>
            <a:ext cx="5029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3" name="テキスト ボックス 12">
            <a:extLst>
              <a:ext uri="{FF2B5EF4-FFF2-40B4-BE49-F238E27FC236}">
                <a16:creationId xmlns:a16="http://schemas.microsoft.com/office/drawing/2014/main" id="{F5620E63-2703-4648-B5C7-249671A6E8F7}"/>
              </a:ext>
            </a:extLst>
          </p:cNvPr>
          <p:cNvSpPr txBox="1"/>
          <p:nvPr/>
        </p:nvSpPr>
        <p:spPr>
          <a:xfrm>
            <a:off x="3197312" y="1071063"/>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もど</a:t>
            </a:r>
          </a:p>
        </p:txBody>
      </p:sp>
      <p:sp>
        <p:nvSpPr>
          <p:cNvPr id="14" name="テキスト ボックス 13">
            <a:extLst>
              <a:ext uri="{FF2B5EF4-FFF2-40B4-BE49-F238E27FC236}">
                <a16:creationId xmlns:a16="http://schemas.microsoft.com/office/drawing/2014/main" id="{D49F29D5-7B81-4A2C-8240-8291B7B9E808}"/>
              </a:ext>
            </a:extLst>
          </p:cNvPr>
          <p:cNvSpPr txBox="1"/>
          <p:nvPr/>
        </p:nvSpPr>
        <p:spPr>
          <a:xfrm>
            <a:off x="628114" y="1623240"/>
            <a:ext cx="8517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15" name="テキスト ボックス 14">
            <a:extLst>
              <a:ext uri="{FF2B5EF4-FFF2-40B4-BE49-F238E27FC236}">
                <a16:creationId xmlns:a16="http://schemas.microsoft.com/office/drawing/2014/main" id="{21D0DF51-CF8A-419C-A794-C127F1E2BBEA}"/>
              </a:ext>
            </a:extLst>
          </p:cNvPr>
          <p:cNvSpPr txBox="1"/>
          <p:nvPr/>
        </p:nvSpPr>
        <p:spPr>
          <a:xfrm>
            <a:off x="1632774" y="1623240"/>
            <a:ext cx="6141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16" name="楕円 15">
            <a:extLst>
              <a:ext uri="{FF2B5EF4-FFF2-40B4-BE49-F238E27FC236}">
                <a16:creationId xmlns:a16="http://schemas.microsoft.com/office/drawing/2014/main" id="{D1888D88-5289-412C-B36E-334A1DC07C40}"/>
              </a:ext>
            </a:extLst>
          </p:cNvPr>
          <p:cNvSpPr/>
          <p:nvPr/>
        </p:nvSpPr>
        <p:spPr>
          <a:xfrm>
            <a:off x="2827739" y="3006470"/>
            <a:ext cx="1711838" cy="1711838"/>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7" name="テキスト ボックス 16">
            <a:extLst>
              <a:ext uri="{FF2B5EF4-FFF2-40B4-BE49-F238E27FC236}">
                <a16:creationId xmlns:a16="http://schemas.microsoft.com/office/drawing/2014/main" id="{556E304F-2462-4C31-B93E-7CCE8A9BDE22}"/>
              </a:ext>
            </a:extLst>
          </p:cNvPr>
          <p:cNvSpPr txBox="1"/>
          <p:nvPr/>
        </p:nvSpPr>
        <p:spPr>
          <a:xfrm>
            <a:off x="1921881" y="6162949"/>
            <a:ext cx="462812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エージェントを右クリックしてください。</a:t>
            </a:r>
            <a:endParaRPr kumimoji="1" lang="ja-JP" altLang="en-US"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AFA6E0F4-B560-4A86-94F5-4C747D1A1B5D}"/>
              </a:ext>
            </a:extLst>
          </p:cNvPr>
          <p:cNvSpPr txBox="1"/>
          <p:nvPr/>
        </p:nvSpPr>
        <p:spPr>
          <a:xfrm>
            <a:off x="3482786" y="6239464"/>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27" name="テキスト ボックス 26">
            <a:extLst>
              <a:ext uri="{FF2B5EF4-FFF2-40B4-BE49-F238E27FC236}">
                <a16:creationId xmlns:a16="http://schemas.microsoft.com/office/drawing/2014/main" id="{368A8214-2589-428F-9B39-8A814F613D8D}"/>
              </a:ext>
            </a:extLst>
          </p:cNvPr>
          <p:cNvSpPr txBox="1"/>
          <p:nvPr/>
        </p:nvSpPr>
        <p:spPr>
          <a:xfrm>
            <a:off x="3868564" y="1623240"/>
            <a:ext cx="74041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ちきゅう</a:t>
            </a:r>
          </a:p>
        </p:txBody>
      </p:sp>
      <p:sp>
        <p:nvSpPr>
          <p:cNvPr id="28" name="テキスト ボックス 27">
            <a:extLst>
              <a:ext uri="{FF2B5EF4-FFF2-40B4-BE49-F238E27FC236}">
                <a16:creationId xmlns:a16="http://schemas.microsoft.com/office/drawing/2014/main" id="{2B3C43EE-B7CB-473F-AF6C-59F4609EE594}"/>
              </a:ext>
            </a:extLst>
          </p:cNvPr>
          <p:cNvSpPr txBox="1"/>
          <p:nvPr/>
        </p:nvSpPr>
        <p:spPr>
          <a:xfrm>
            <a:off x="4562838" y="1623240"/>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おく</a:t>
            </a:r>
          </a:p>
        </p:txBody>
      </p:sp>
      <p:sp>
        <p:nvSpPr>
          <p:cNvPr id="21" name="テキスト ボックス 20">
            <a:extLst>
              <a:ext uri="{FF2B5EF4-FFF2-40B4-BE49-F238E27FC236}">
                <a16:creationId xmlns:a16="http://schemas.microsoft.com/office/drawing/2014/main" id="{D2ABDC57-40C1-4CA0-ACBF-C1E8DB6CAB84}"/>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2" name="テキスト ボックス 21">
            <a:extLst>
              <a:ext uri="{FF2B5EF4-FFF2-40B4-BE49-F238E27FC236}">
                <a16:creationId xmlns:a16="http://schemas.microsoft.com/office/drawing/2014/main" id="{E106628C-40C6-414F-A0D2-EEB147DE22C0}"/>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26" name="テキスト ボックス 25">
            <a:extLst>
              <a:ext uri="{FF2B5EF4-FFF2-40B4-BE49-F238E27FC236}">
                <a16:creationId xmlns:a16="http://schemas.microsoft.com/office/drawing/2014/main" id="{C793E56A-6824-4E43-AC2F-9D9B7AA74CEA}"/>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grpSp>
        <p:nvGrpSpPr>
          <p:cNvPr id="29" name="グループ化 28">
            <a:extLst>
              <a:ext uri="{FF2B5EF4-FFF2-40B4-BE49-F238E27FC236}">
                <a16:creationId xmlns:a16="http://schemas.microsoft.com/office/drawing/2014/main" id="{A135B1DB-AE35-4DB1-B707-4C95FF673F36}"/>
              </a:ext>
            </a:extLst>
          </p:cNvPr>
          <p:cNvGrpSpPr/>
          <p:nvPr/>
        </p:nvGrpSpPr>
        <p:grpSpPr>
          <a:xfrm>
            <a:off x="8086438" y="286393"/>
            <a:ext cx="799256" cy="772176"/>
            <a:chOff x="8086438" y="286393"/>
            <a:chExt cx="799256" cy="772176"/>
          </a:xfrm>
        </p:grpSpPr>
        <p:sp>
          <p:nvSpPr>
            <p:cNvPr id="30" name="四角形: 角を丸くする 29">
              <a:extLst>
                <a:ext uri="{FF2B5EF4-FFF2-40B4-BE49-F238E27FC236}">
                  <a16:creationId xmlns:a16="http://schemas.microsoft.com/office/drawing/2014/main" id="{A8DACF8C-A6CE-46A7-86E5-C3791445514E}"/>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DEA1AA1F-8BBD-4C4E-B811-FAC4FBC7728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32" name="テキスト ボックス 31">
              <a:extLst>
                <a:ext uri="{FF2B5EF4-FFF2-40B4-BE49-F238E27FC236}">
                  <a16:creationId xmlns:a16="http://schemas.microsoft.com/office/drawing/2014/main" id="{C34194F3-885A-4CC7-B794-32A31BF45A7B}"/>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Tree>
    <p:extLst>
      <p:ext uri="{BB962C8B-B14F-4D97-AF65-F5344CB8AC3E}">
        <p14:creationId xmlns:p14="http://schemas.microsoft.com/office/powerpoint/2010/main" val="1776702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pic>
        <p:nvPicPr>
          <p:cNvPr id="3" name="図 2">
            <a:extLst>
              <a:ext uri="{FF2B5EF4-FFF2-40B4-BE49-F238E27FC236}">
                <a16:creationId xmlns:a16="http://schemas.microsoft.com/office/drawing/2014/main" id="{383036E0-A141-4789-B7A1-4E374025AE72}"/>
              </a:ext>
            </a:extLst>
          </p:cNvPr>
          <p:cNvPicPr>
            <a:picLocks noChangeAspect="1"/>
          </p:cNvPicPr>
          <p:nvPr/>
        </p:nvPicPr>
        <p:blipFill rotWithShape="1">
          <a:blip r:embed="rId2"/>
          <a:srcRect l="56" r="56"/>
          <a:stretch/>
        </p:blipFill>
        <p:spPr>
          <a:xfrm>
            <a:off x="701459" y="2522739"/>
            <a:ext cx="3599328" cy="3411928"/>
          </a:xfrm>
          <a:prstGeom prst="rect">
            <a:avLst/>
          </a:prstGeom>
        </p:spPr>
      </p:pic>
      <p:grpSp>
        <p:nvGrpSpPr>
          <p:cNvPr id="20" name="グループ化 19">
            <a:extLst>
              <a:ext uri="{FF2B5EF4-FFF2-40B4-BE49-F238E27FC236}">
                <a16:creationId xmlns:a16="http://schemas.microsoft.com/office/drawing/2014/main" id="{1B044CAC-3EE5-4755-9952-BA4F7D6A665C}"/>
              </a:ext>
            </a:extLst>
          </p:cNvPr>
          <p:cNvGrpSpPr/>
          <p:nvPr/>
        </p:nvGrpSpPr>
        <p:grpSpPr>
          <a:xfrm>
            <a:off x="1253907" y="3454421"/>
            <a:ext cx="1010358" cy="1010358"/>
            <a:chOff x="1252039" y="3292623"/>
            <a:chExt cx="1604985" cy="1604985"/>
          </a:xfrm>
        </p:grpSpPr>
        <p:sp>
          <p:nvSpPr>
            <p:cNvPr id="23" name="楕円 22">
              <a:extLst>
                <a:ext uri="{FF2B5EF4-FFF2-40B4-BE49-F238E27FC236}">
                  <a16:creationId xmlns:a16="http://schemas.microsoft.com/office/drawing/2014/main" id="{AC111654-1623-4E7F-9CD3-E840569B62D2}"/>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5" name="グループ化 24">
              <a:extLst>
                <a:ext uri="{FF2B5EF4-FFF2-40B4-BE49-F238E27FC236}">
                  <a16:creationId xmlns:a16="http://schemas.microsoft.com/office/drawing/2014/main" id="{F1C687CA-4826-47CC-B8BB-71FF6897DBC0}"/>
                </a:ext>
              </a:extLst>
            </p:cNvPr>
            <p:cNvGrpSpPr/>
            <p:nvPr/>
          </p:nvGrpSpPr>
          <p:grpSpPr>
            <a:xfrm>
              <a:off x="1484038" y="3524622"/>
              <a:ext cx="1140985" cy="1140985"/>
              <a:chOff x="1464149" y="3562244"/>
              <a:chExt cx="1140985" cy="1140985"/>
            </a:xfrm>
          </p:grpSpPr>
          <p:pic>
            <p:nvPicPr>
              <p:cNvPr id="26" name="図 25">
                <a:extLst>
                  <a:ext uri="{FF2B5EF4-FFF2-40B4-BE49-F238E27FC236}">
                    <a16:creationId xmlns:a16="http://schemas.microsoft.com/office/drawing/2014/main" id="{0C3379B3-9C59-4138-9A2F-4174063D1E99}"/>
                  </a:ext>
                </a:extLst>
              </p:cNvPr>
              <p:cNvPicPr>
                <a:picLocks noChangeAspect="1"/>
              </p:cNvPicPr>
              <p:nvPr/>
            </p:nvPicPr>
            <p:blipFill>
              <a:blip r:embed="rId3">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7" name="グループ化 26">
                <a:extLst>
                  <a:ext uri="{FF2B5EF4-FFF2-40B4-BE49-F238E27FC236}">
                    <a16:creationId xmlns:a16="http://schemas.microsoft.com/office/drawing/2014/main" id="{0E2F3DC0-837D-4491-9ECF-22E75041A69F}"/>
                  </a:ext>
                </a:extLst>
              </p:cNvPr>
              <p:cNvGrpSpPr/>
              <p:nvPr/>
            </p:nvGrpSpPr>
            <p:grpSpPr>
              <a:xfrm>
                <a:off x="1464149" y="3562244"/>
                <a:ext cx="651892" cy="605666"/>
                <a:chOff x="-1628439" y="3256120"/>
                <a:chExt cx="651892" cy="605666"/>
              </a:xfrm>
            </p:grpSpPr>
            <p:pic>
              <p:nvPicPr>
                <p:cNvPr id="28" name="図 27">
                  <a:extLst>
                    <a:ext uri="{FF2B5EF4-FFF2-40B4-BE49-F238E27FC236}">
                      <a16:creationId xmlns:a16="http://schemas.microsoft.com/office/drawing/2014/main" id="{30BD2B6C-95DF-4F1C-9FEE-2B6BAA1BBF47}"/>
                    </a:ext>
                  </a:extLst>
                </p:cNvPr>
                <p:cNvPicPr>
                  <a:picLocks noChangeAspect="1"/>
                </p:cNvPicPr>
                <p:nvPr/>
              </p:nvPicPr>
              <p:blipFill rotWithShape="1">
                <a:blip r:embed="rId3">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29" name="四角形: 角を丸くする 28">
                  <a:extLst>
                    <a:ext uri="{FF2B5EF4-FFF2-40B4-BE49-F238E27FC236}">
                      <a16:creationId xmlns:a16="http://schemas.microsoft.com/office/drawing/2014/main" id="{8D781BB3-451D-4C08-BC12-993C62FFA9E5}"/>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30" name="円弧 29">
            <a:extLst>
              <a:ext uri="{FF2B5EF4-FFF2-40B4-BE49-F238E27FC236}">
                <a16:creationId xmlns:a16="http://schemas.microsoft.com/office/drawing/2014/main" id="{DD7BEA43-79B8-44EF-9F45-C0C57A0D5AF1}"/>
              </a:ext>
            </a:extLst>
          </p:cNvPr>
          <p:cNvSpPr/>
          <p:nvPr/>
        </p:nvSpPr>
        <p:spPr>
          <a:xfrm>
            <a:off x="334735" y="3043305"/>
            <a:ext cx="1100158" cy="1439919"/>
          </a:xfrm>
          <a:prstGeom prst="arc">
            <a:avLst>
              <a:gd name="adj1" fmla="val 5143753"/>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71F7388C-607B-4FBB-A5BF-FE2F2DC96D65}"/>
              </a:ext>
            </a:extLst>
          </p:cNvPr>
          <p:cNvPicPr>
            <a:picLocks noChangeAspect="1"/>
          </p:cNvPicPr>
          <p:nvPr/>
        </p:nvPicPr>
        <p:blipFill>
          <a:blip r:embed="rId4"/>
          <a:srcRect/>
          <a:stretch/>
        </p:blipFill>
        <p:spPr>
          <a:xfrm>
            <a:off x="5078024" y="2522738"/>
            <a:ext cx="3610217" cy="3411929"/>
          </a:xfrm>
          <a:prstGeom prst="rect">
            <a:avLst/>
          </a:prstGeom>
        </p:spPr>
      </p:pic>
      <p:sp>
        <p:nvSpPr>
          <p:cNvPr id="31" name="楕円 30">
            <a:extLst>
              <a:ext uri="{FF2B5EF4-FFF2-40B4-BE49-F238E27FC236}">
                <a16:creationId xmlns:a16="http://schemas.microsoft.com/office/drawing/2014/main" id="{4E7B6416-6966-4CAE-BB23-03D895FC5C07}"/>
              </a:ext>
            </a:extLst>
          </p:cNvPr>
          <p:cNvSpPr/>
          <p:nvPr/>
        </p:nvSpPr>
        <p:spPr>
          <a:xfrm>
            <a:off x="5078024" y="4126363"/>
            <a:ext cx="1052704" cy="676831"/>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2" name="矢印: 右 31">
            <a:extLst>
              <a:ext uri="{FF2B5EF4-FFF2-40B4-BE49-F238E27FC236}">
                <a16:creationId xmlns:a16="http://schemas.microsoft.com/office/drawing/2014/main" id="{7E7899D9-21E0-4B17-B607-54637B59BB79}"/>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B73AE16A-829E-4749-B18B-99919ED60B3D}"/>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ドラッグアンドドロップで、エージェントが回収した鉄鉱石と金鉱石を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プレイヤーの持ち物に移動します。</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BFFF0A86-9DCC-49A8-B07C-4F1CF6C24EDE}"/>
              </a:ext>
            </a:extLst>
          </p:cNvPr>
          <p:cNvSpPr txBox="1"/>
          <p:nvPr/>
        </p:nvSpPr>
        <p:spPr>
          <a:xfrm>
            <a:off x="5227505" y="1120576"/>
            <a:ext cx="8359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35" name="テキスト ボックス 34">
            <a:extLst>
              <a:ext uri="{FF2B5EF4-FFF2-40B4-BE49-F238E27FC236}">
                <a16:creationId xmlns:a16="http://schemas.microsoft.com/office/drawing/2014/main" id="{CBB232E5-9EFC-42ED-9483-2DF2C9C44415}"/>
              </a:ext>
            </a:extLst>
          </p:cNvPr>
          <p:cNvSpPr txBox="1"/>
          <p:nvPr/>
        </p:nvSpPr>
        <p:spPr>
          <a:xfrm>
            <a:off x="6130727" y="1120576"/>
            <a:ext cx="96053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てっこうせき</a:t>
            </a:r>
          </a:p>
        </p:txBody>
      </p:sp>
      <p:sp>
        <p:nvSpPr>
          <p:cNvPr id="37" name="テキスト ボックス 36">
            <a:extLst>
              <a:ext uri="{FF2B5EF4-FFF2-40B4-BE49-F238E27FC236}">
                <a16:creationId xmlns:a16="http://schemas.microsoft.com/office/drawing/2014/main" id="{391A25AF-62B8-43CB-9D8F-D90CE4E8A127}"/>
              </a:ext>
            </a:extLst>
          </p:cNvPr>
          <p:cNvSpPr txBox="1"/>
          <p:nvPr/>
        </p:nvSpPr>
        <p:spPr>
          <a:xfrm>
            <a:off x="2971443" y="1670428"/>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38" name="テキスト ボックス 37">
            <a:extLst>
              <a:ext uri="{FF2B5EF4-FFF2-40B4-BE49-F238E27FC236}">
                <a16:creationId xmlns:a16="http://schemas.microsoft.com/office/drawing/2014/main" id="{37AEF0BD-90B1-405C-9DC8-0560A30BBF52}"/>
              </a:ext>
            </a:extLst>
          </p:cNvPr>
          <p:cNvSpPr txBox="1"/>
          <p:nvPr/>
        </p:nvSpPr>
        <p:spPr>
          <a:xfrm>
            <a:off x="2118670" y="1670428"/>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39" name="テキスト ボックス 38">
            <a:extLst>
              <a:ext uri="{FF2B5EF4-FFF2-40B4-BE49-F238E27FC236}">
                <a16:creationId xmlns:a16="http://schemas.microsoft.com/office/drawing/2014/main" id="{E3946C0F-2D33-4E6F-879A-833A0DE8D47A}"/>
              </a:ext>
            </a:extLst>
          </p:cNvPr>
          <p:cNvSpPr txBox="1"/>
          <p:nvPr/>
        </p:nvSpPr>
        <p:spPr>
          <a:xfrm>
            <a:off x="2469401" y="1670428"/>
            <a:ext cx="5286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a:t>
            </a:r>
          </a:p>
        </p:txBody>
      </p:sp>
      <p:sp>
        <p:nvSpPr>
          <p:cNvPr id="24" name="テキスト ボックス 23">
            <a:extLst>
              <a:ext uri="{FF2B5EF4-FFF2-40B4-BE49-F238E27FC236}">
                <a16:creationId xmlns:a16="http://schemas.microsoft.com/office/drawing/2014/main" id="{7B4DC65C-C3F0-4833-8A26-104E4757F45E}"/>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36" name="テキスト ボックス 35">
            <a:extLst>
              <a:ext uri="{FF2B5EF4-FFF2-40B4-BE49-F238E27FC236}">
                <a16:creationId xmlns:a16="http://schemas.microsoft.com/office/drawing/2014/main" id="{FB2A5E7C-AF80-4A31-BA3B-F2EDB041D8E8}"/>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43" name="テキスト ボックス 42">
            <a:extLst>
              <a:ext uri="{FF2B5EF4-FFF2-40B4-BE49-F238E27FC236}">
                <a16:creationId xmlns:a16="http://schemas.microsoft.com/office/drawing/2014/main" id="{76ECECA4-E62C-4A7F-BFA9-0A834A962275}"/>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44" name="テキスト ボックス 43">
            <a:extLst>
              <a:ext uri="{FF2B5EF4-FFF2-40B4-BE49-F238E27FC236}">
                <a16:creationId xmlns:a16="http://schemas.microsoft.com/office/drawing/2014/main" id="{DD6BFB05-89DF-4684-8834-FF8932A1CEC8}"/>
              </a:ext>
            </a:extLst>
          </p:cNvPr>
          <p:cNvSpPr txBox="1"/>
          <p:nvPr/>
        </p:nvSpPr>
        <p:spPr>
          <a:xfrm>
            <a:off x="7091264" y="1120576"/>
            <a:ext cx="96053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きんこうせき</a:t>
            </a:r>
          </a:p>
        </p:txBody>
      </p:sp>
      <p:grpSp>
        <p:nvGrpSpPr>
          <p:cNvPr id="45" name="グループ化 44">
            <a:extLst>
              <a:ext uri="{FF2B5EF4-FFF2-40B4-BE49-F238E27FC236}">
                <a16:creationId xmlns:a16="http://schemas.microsoft.com/office/drawing/2014/main" id="{5CF48C30-6B43-4581-87D3-EED5FF1116BD}"/>
              </a:ext>
            </a:extLst>
          </p:cNvPr>
          <p:cNvGrpSpPr/>
          <p:nvPr/>
        </p:nvGrpSpPr>
        <p:grpSpPr>
          <a:xfrm>
            <a:off x="8086438" y="286393"/>
            <a:ext cx="799256" cy="772176"/>
            <a:chOff x="8086438" y="286393"/>
            <a:chExt cx="799256" cy="772176"/>
          </a:xfrm>
        </p:grpSpPr>
        <p:sp>
          <p:nvSpPr>
            <p:cNvPr id="46" name="四角形: 角を丸くする 45">
              <a:extLst>
                <a:ext uri="{FF2B5EF4-FFF2-40B4-BE49-F238E27FC236}">
                  <a16:creationId xmlns:a16="http://schemas.microsoft.com/office/drawing/2014/main" id="{3642A95B-E275-4F47-89F0-191389F8404C}"/>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a:extLst>
                <a:ext uri="{FF2B5EF4-FFF2-40B4-BE49-F238E27FC236}">
                  <a16:creationId xmlns:a16="http://schemas.microsoft.com/office/drawing/2014/main" id="{C9FC2697-0B07-4CDB-AD6B-8DB5DFA913D3}"/>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48" name="テキスト ボックス 47">
              <a:extLst>
                <a:ext uri="{FF2B5EF4-FFF2-40B4-BE49-F238E27FC236}">
                  <a16:creationId xmlns:a16="http://schemas.microsoft.com/office/drawing/2014/main" id="{62A5EF09-E732-43C1-B5B2-18F4D97B0A77}"/>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Tree>
    <p:extLst>
      <p:ext uri="{BB962C8B-B14F-4D97-AF65-F5344CB8AC3E}">
        <p14:creationId xmlns:p14="http://schemas.microsoft.com/office/powerpoint/2010/main" val="1089897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860C911-63DA-431F-89E3-ECF00502F6EE}"/>
              </a:ext>
            </a:extLst>
          </p:cNvPr>
          <p:cNvPicPr>
            <a:picLocks noChangeAspect="1"/>
          </p:cNvPicPr>
          <p:nvPr/>
        </p:nvPicPr>
        <p:blipFill>
          <a:blip r:embed="rId2"/>
          <a:srcRect/>
          <a:stretch/>
        </p:blipFill>
        <p:spPr>
          <a:xfrm>
            <a:off x="673046" y="2407733"/>
            <a:ext cx="3674084" cy="3492130"/>
          </a:xfrm>
          <a:prstGeom prst="rect">
            <a:avLst/>
          </a:prstGeom>
        </p:spPr>
      </p:pic>
      <p:pic>
        <p:nvPicPr>
          <p:cNvPr id="10" name="図 9">
            <a:extLst>
              <a:ext uri="{FF2B5EF4-FFF2-40B4-BE49-F238E27FC236}">
                <a16:creationId xmlns:a16="http://schemas.microsoft.com/office/drawing/2014/main" id="{C35B4571-AA3E-462A-AC7F-A97259950271}"/>
              </a:ext>
            </a:extLst>
          </p:cNvPr>
          <p:cNvPicPr>
            <a:picLocks noChangeAspect="1"/>
          </p:cNvPicPr>
          <p:nvPr/>
        </p:nvPicPr>
        <p:blipFill>
          <a:blip r:embed="rId3"/>
          <a:srcRect/>
          <a:stretch/>
        </p:blipFill>
        <p:spPr>
          <a:xfrm>
            <a:off x="5067746" y="2412142"/>
            <a:ext cx="3688869" cy="349213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grpSp>
        <p:nvGrpSpPr>
          <p:cNvPr id="20" name="グループ化 19">
            <a:extLst>
              <a:ext uri="{FF2B5EF4-FFF2-40B4-BE49-F238E27FC236}">
                <a16:creationId xmlns:a16="http://schemas.microsoft.com/office/drawing/2014/main" id="{1B044CAC-3EE5-4755-9952-BA4F7D6A665C}"/>
              </a:ext>
            </a:extLst>
          </p:cNvPr>
          <p:cNvGrpSpPr/>
          <p:nvPr/>
        </p:nvGrpSpPr>
        <p:grpSpPr>
          <a:xfrm>
            <a:off x="1661558" y="4666273"/>
            <a:ext cx="1010358" cy="1010358"/>
            <a:chOff x="1252039" y="3292623"/>
            <a:chExt cx="1604985" cy="1604985"/>
          </a:xfrm>
        </p:grpSpPr>
        <p:sp>
          <p:nvSpPr>
            <p:cNvPr id="23" name="楕円 22">
              <a:extLst>
                <a:ext uri="{FF2B5EF4-FFF2-40B4-BE49-F238E27FC236}">
                  <a16:creationId xmlns:a16="http://schemas.microsoft.com/office/drawing/2014/main" id="{AC111654-1623-4E7F-9CD3-E840569B62D2}"/>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5" name="グループ化 24">
              <a:extLst>
                <a:ext uri="{FF2B5EF4-FFF2-40B4-BE49-F238E27FC236}">
                  <a16:creationId xmlns:a16="http://schemas.microsoft.com/office/drawing/2014/main" id="{F1C687CA-4826-47CC-B8BB-71FF6897DBC0}"/>
                </a:ext>
              </a:extLst>
            </p:cNvPr>
            <p:cNvGrpSpPr/>
            <p:nvPr/>
          </p:nvGrpSpPr>
          <p:grpSpPr>
            <a:xfrm>
              <a:off x="1484038" y="3524622"/>
              <a:ext cx="1140985" cy="1140985"/>
              <a:chOff x="1464149" y="3562244"/>
              <a:chExt cx="1140985" cy="1140985"/>
            </a:xfrm>
          </p:grpSpPr>
          <p:pic>
            <p:nvPicPr>
              <p:cNvPr id="26" name="図 25">
                <a:extLst>
                  <a:ext uri="{FF2B5EF4-FFF2-40B4-BE49-F238E27FC236}">
                    <a16:creationId xmlns:a16="http://schemas.microsoft.com/office/drawing/2014/main" id="{0C3379B3-9C59-4138-9A2F-4174063D1E99}"/>
                  </a:ext>
                </a:extLst>
              </p:cNvPr>
              <p:cNvPicPr>
                <a:picLocks noChangeAspect="1"/>
              </p:cNvPicPr>
              <p:nvPr/>
            </p:nvPicPr>
            <p:blipFill>
              <a:blip r:embed="rId4">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7" name="グループ化 26">
                <a:extLst>
                  <a:ext uri="{FF2B5EF4-FFF2-40B4-BE49-F238E27FC236}">
                    <a16:creationId xmlns:a16="http://schemas.microsoft.com/office/drawing/2014/main" id="{0E2F3DC0-837D-4491-9ECF-22E75041A69F}"/>
                  </a:ext>
                </a:extLst>
              </p:cNvPr>
              <p:cNvGrpSpPr/>
              <p:nvPr/>
            </p:nvGrpSpPr>
            <p:grpSpPr>
              <a:xfrm>
                <a:off x="1464149" y="3562244"/>
                <a:ext cx="651892" cy="605666"/>
                <a:chOff x="-1628439" y="3256120"/>
                <a:chExt cx="651892" cy="605666"/>
              </a:xfrm>
            </p:grpSpPr>
            <p:pic>
              <p:nvPicPr>
                <p:cNvPr id="28" name="図 27">
                  <a:extLst>
                    <a:ext uri="{FF2B5EF4-FFF2-40B4-BE49-F238E27FC236}">
                      <a16:creationId xmlns:a16="http://schemas.microsoft.com/office/drawing/2014/main" id="{30BD2B6C-95DF-4F1C-9FEE-2B6BAA1BBF47}"/>
                    </a:ext>
                  </a:extLst>
                </p:cNvPr>
                <p:cNvPicPr>
                  <a:picLocks noChangeAspect="1"/>
                </p:cNvPicPr>
                <p:nvPr/>
              </p:nvPicPr>
              <p:blipFill rotWithShape="1">
                <a:blip r:embed="rId4">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29" name="四角形: 角を丸くする 28">
                  <a:extLst>
                    <a:ext uri="{FF2B5EF4-FFF2-40B4-BE49-F238E27FC236}">
                      <a16:creationId xmlns:a16="http://schemas.microsoft.com/office/drawing/2014/main" id="{8D781BB3-451D-4C08-BC12-993C62FFA9E5}"/>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30" name="円弧 29">
            <a:extLst>
              <a:ext uri="{FF2B5EF4-FFF2-40B4-BE49-F238E27FC236}">
                <a16:creationId xmlns:a16="http://schemas.microsoft.com/office/drawing/2014/main" id="{DD7BEA43-79B8-44EF-9F45-C0C57A0D5AF1}"/>
              </a:ext>
            </a:extLst>
          </p:cNvPr>
          <p:cNvSpPr/>
          <p:nvPr/>
        </p:nvSpPr>
        <p:spPr>
          <a:xfrm>
            <a:off x="347106" y="4341182"/>
            <a:ext cx="1152608" cy="1189402"/>
          </a:xfrm>
          <a:prstGeom prst="arc">
            <a:avLst>
              <a:gd name="adj1" fmla="val 5143753"/>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4E7B6416-6966-4CAE-BB23-03D895FC5C07}"/>
              </a:ext>
            </a:extLst>
          </p:cNvPr>
          <p:cNvSpPr/>
          <p:nvPr/>
        </p:nvSpPr>
        <p:spPr>
          <a:xfrm>
            <a:off x="5051485" y="5301658"/>
            <a:ext cx="1060068" cy="676832"/>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2" name="矢印: 右 31">
            <a:extLst>
              <a:ext uri="{FF2B5EF4-FFF2-40B4-BE49-F238E27FC236}">
                <a16:creationId xmlns:a16="http://schemas.microsoft.com/office/drawing/2014/main" id="{7E7899D9-21E0-4B17-B607-54637B59BB79}"/>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B73AE16A-829E-4749-B18B-99919ED60B3D}"/>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E</a:t>
            </a:r>
            <a:r>
              <a:rPr lang="ja-JP" altLang="en-US" dirty="0">
                <a:solidFill>
                  <a:srgbClr val="575E75"/>
                </a:solidFill>
                <a:latin typeface="メイリオ" panose="020B0604030504040204" pitchFamily="50" charset="-128"/>
                <a:ea typeface="メイリオ" panose="020B0604030504040204" pitchFamily="50" charset="-128"/>
              </a:rPr>
              <a:t>キーを押してインベントリ（持ち物一覧）を開きます。</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ドラッグアンドドロップで鉄鉱石と金鉱石をホットバーに移動します。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BFFF0A86-9DCC-49A8-B07C-4F1CF6C24EDE}"/>
              </a:ext>
            </a:extLst>
          </p:cNvPr>
          <p:cNvSpPr txBox="1"/>
          <p:nvPr/>
        </p:nvSpPr>
        <p:spPr>
          <a:xfrm>
            <a:off x="6649234" y="1679303"/>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38" name="テキスト ボックス 37">
            <a:extLst>
              <a:ext uri="{FF2B5EF4-FFF2-40B4-BE49-F238E27FC236}">
                <a16:creationId xmlns:a16="http://schemas.microsoft.com/office/drawing/2014/main" id="{37AEF0BD-90B1-405C-9DC8-0560A30BBF52}"/>
              </a:ext>
            </a:extLst>
          </p:cNvPr>
          <p:cNvSpPr txBox="1"/>
          <p:nvPr/>
        </p:nvSpPr>
        <p:spPr>
          <a:xfrm>
            <a:off x="3862767" y="1124646"/>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39" name="テキスト ボックス 38">
            <a:extLst>
              <a:ext uri="{FF2B5EF4-FFF2-40B4-BE49-F238E27FC236}">
                <a16:creationId xmlns:a16="http://schemas.microsoft.com/office/drawing/2014/main" id="{E3946C0F-2D33-4E6F-879A-833A0DE8D47A}"/>
              </a:ext>
            </a:extLst>
          </p:cNvPr>
          <p:cNvSpPr txBox="1"/>
          <p:nvPr/>
        </p:nvSpPr>
        <p:spPr>
          <a:xfrm>
            <a:off x="4213497" y="1124646"/>
            <a:ext cx="10140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40" name="テキスト ボックス 39">
            <a:extLst>
              <a:ext uri="{FF2B5EF4-FFF2-40B4-BE49-F238E27FC236}">
                <a16:creationId xmlns:a16="http://schemas.microsoft.com/office/drawing/2014/main" id="{5E503579-04DC-4948-B58F-988A437BF102}"/>
              </a:ext>
            </a:extLst>
          </p:cNvPr>
          <p:cNvSpPr txBox="1"/>
          <p:nvPr/>
        </p:nvSpPr>
        <p:spPr>
          <a:xfrm>
            <a:off x="1589852" y="1124646"/>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1" name="テキスト ボックス 40">
            <a:extLst>
              <a:ext uri="{FF2B5EF4-FFF2-40B4-BE49-F238E27FC236}">
                <a16:creationId xmlns:a16="http://schemas.microsoft.com/office/drawing/2014/main" id="{8FE69396-68E4-45EF-9ADA-EF697667377D}"/>
              </a:ext>
            </a:extLst>
          </p:cNvPr>
          <p:cNvSpPr txBox="1"/>
          <p:nvPr/>
        </p:nvSpPr>
        <p:spPr>
          <a:xfrm>
            <a:off x="5382539" y="1124646"/>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36" name="テキスト ボックス 35">
            <a:extLst>
              <a:ext uri="{FF2B5EF4-FFF2-40B4-BE49-F238E27FC236}">
                <a16:creationId xmlns:a16="http://schemas.microsoft.com/office/drawing/2014/main" id="{2A57036E-4B1E-4E86-B2B9-B844CC014300}"/>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44" name="テキスト ボックス 43">
            <a:extLst>
              <a:ext uri="{FF2B5EF4-FFF2-40B4-BE49-F238E27FC236}">
                <a16:creationId xmlns:a16="http://schemas.microsoft.com/office/drawing/2014/main" id="{65DBBDFB-588C-4BC4-AE94-4063D68D2B8A}"/>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45" name="テキスト ボックス 44">
            <a:extLst>
              <a:ext uri="{FF2B5EF4-FFF2-40B4-BE49-F238E27FC236}">
                <a16:creationId xmlns:a16="http://schemas.microsoft.com/office/drawing/2014/main" id="{DFA0A034-26FE-47B5-972C-1A07C085B01C}"/>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46" name="テキスト ボックス 45">
            <a:extLst>
              <a:ext uri="{FF2B5EF4-FFF2-40B4-BE49-F238E27FC236}">
                <a16:creationId xmlns:a16="http://schemas.microsoft.com/office/drawing/2014/main" id="{9E3B2616-1AC7-4853-A5DB-DF56B154C4BD}"/>
              </a:ext>
            </a:extLst>
          </p:cNvPr>
          <p:cNvSpPr txBox="1"/>
          <p:nvPr/>
        </p:nvSpPr>
        <p:spPr>
          <a:xfrm>
            <a:off x="3385037" y="1678341"/>
            <a:ext cx="96053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てっこうせき</a:t>
            </a:r>
          </a:p>
        </p:txBody>
      </p:sp>
      <p:sp>
        <p:nvSpPr>
          <p:cNvPr id="47" name="テキスト ボックス 46">
            <a:extLst>
              <a:ext uri="{FF2B5EF4-FFF2-40B4-BE49-F238E27FC236}">
                <a16:creationId xmlns:a16="http://schemas.microsoft.com/office/drawing/2014/main" id="{5EDC21B7-F6CB-4CC6-AAA1-6A7C48F2355B}"/>
              </a:ext>
            </a:extLst>
          </p:cNvPr>
          <p:cNvSpPr txBox="1"/>
          <p:nvPr/>
        </p:nvSpPr>
        <p:spPr>
          <a:xfrm>
            <a:off x="4345574" y="1678341"/>
            <a:ext cx="96053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きんこうせき</a:t>
            </a:r>
          </a:p>
        </p:txBody>
      </p:sp>
      <p:grpSp>
        <p:nvGrpSpPr>
          <p:cNvPr id="48" name="グループ化 47">
            <a:extLst>
              <a:ext uri="{FF2B5EF4-FFF2-40B4-BE49-F238E27FC236}">
                <a16:creationId xmlns:a16="http://schemas.microsoft.com/office/drawing/2014/main" id="{0E4F828F-A5A2-4369-998C-A6F47B359C69}"/>
              </a:ext>
            </a:extLst>
          </p:cNvPr>
          <p:cNvGrpSpPr/>
          <p:nvPr/>
        </p:nvGrpSpPr>
        <p:grpSpPr>
          <a:xfrm>
            <a:off x="8086438" y="286393"/>
            <a:ext cx="799256" cy="772176"/>
            <a:chOff x="8086438" y="286393"/>
            <a:chExt cx="799256" cy="772176"/>
          </a:xfrm>
        </p:grpSpPr>
        <p:sp>
          <p:nvSpPr>
            <p:cNvPr id="49" name="四角形: 角を丸くする 48">
              <a:extLst>
                <a:ext uri="{FF2B5EF4-FFF2-40B4-BE49-F238E27FC236}">
                  <a16:creationId xmlns:a16="http://schemas.microsoft.com/office/drawing/2014/main" id="{2B217CF2-0530-4FD8-A574-6C308C3E9FB9}"/>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0" name="テキスト ボックス 49">
              <a:extLst>
                <a:ext uri="{FF2B5EF4-FFF2-40B4-BE49-F238E27FC236}">
                  <a16:creationId xmlns:a16="http://schemas.microsoft.com/office/drawing/2014/main" id="{3782792F-351D-4791-AB5F-840ACCE4BB34}"/>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51" name="テキスト ボックス 50">
              <a:extLst>
                <a:ext uri="{FF2B5EF4-FFF2-40B4-BE49-F238E27FC236}">
                  <a16:creationId xmlns:a16="http://schemas.microsoft.com/office/drawing/2014/main" id="{0B4DBBC4-9DE3-49FC-861A-2E2FB01CC3D5}"/>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Tree>
    <p:extLst>
      <p:ext uri="{BB962C8B-B14F-4D97-AF65-F5344CB8AC3E}">
        <p14:creationId xmlns:p14="http://schemas.microsoft.com/office/powerpoint/2010/main" val="32411115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pic>
        <p:nvPicPr>
          <p:cNvPr id="37" name="図 36">
            <a:extLst>
              <a:ext uri="{FF2B5EF4-FFF2-40B4-BE49-F238E27FC236}">
                <a16:creationId xmlns:a16="http://schemas.microsoft.com/office/drawing/2014/main" id="{15134A5F-1125-47F0-B0E0-213F27842C2E}"/>
              </a:ext>
            </a:extLst>
          </p:cNvPr>
          <p:cNvPicPr>
            <a:picLocks noChangeAspect="1"/>
          </p:cNvPicPr>
          <p:nvPr/>
        </p:nvPicPr>
        <p:blipFill>
          <a:blip r:embed="rId2"/>
          <a:srcRect/>
          <a:stretch/>
        </p:blipFill>
        <p:spPr>
          <a:xfrm>
            <a:off x="1024183" y="1712652"/>
            <a:ext cx="7095631" cy="4579591"/>
          </a:xfrm>
          <a:prstGeom prst="rect">
            <a:avLst/>
          </a:prstGeom>
        </p:spPr>
      </p:pic>
      <p:sp>
        <p:nvSpPr>
          <p:cNvPr id="42" name="テキスト ボックス 41">
            <a:extLst>
              <a:ext uri="{FF2B5EF4-FFF2-40B4-BE49-F238E27FC236}">
                <a16:creationId xmlns:a16="http://schemas.microsoft.com/office/drawing/2014/main" id="{877A7A68-6865-4B47-8D38-811B5A9E1CDB}"/>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資源を選択した状態で、スキャナーを右クリックします。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1E4930B0-1F21-45E6-B8BB-564EFE185242}"/>
              </a:ext>
            </a:extLst>
          </p:cNvPr>
          <p:cNvSpPr txBox="1"/>
          <p:nvPr/>
        </p:nvSpPr>
        <p:spPr>
          <a:xfrm>
            <a:off x="1390482" y="1079722"/>
            <a:ext cx="7080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p>
        </p:txBody>
      </p:sp>
      <p:sp>
        <p:nvSpPr>
          <p:cNvPr id="45" name="テキスト ボックス 44">
            <a:extLst>
              <a:ext uri="{FF2B5EF4-FFF2-40B4-BE49-F238E27FC236}">
                <a16:creationId xmlns:a16="http://schemas.microsoft.com/office/drawing/2014/main" id="{BED0F2BF-D50C-4B09-A40A-E7D6A0069D54}"/>
              </a:ext>
            </a:extLst>
          </p:cNvPr>
          <p:cNvSpPr txBox="1"/>
          <p:nvPr/>
        </p:nvSpPr>
        <p:spPr>
          <a:xfrm>
            <a:off x="4576185" y="1079722"/>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46" name="テキスト ボックス 45">
            <a:extLst>
              <a:ext uri="{FF2B5EF4-FFF2-40B4-BE49-F238E27FC236}">
                <a16:creationId xmlns:a16="http://schemas.microsoft.com/office/drawing/2014/main" id="{13195C87-7723-431B-B3DC-030F2FC30F7D}"/>
              </a:ext>
            </a:extLst>
          </p:cNvPr>
          <p:cNvSpPr txBox="1"/>
          <p:nvPr/>
        </p:nvSpPr>
        <p:spPr>
          <a:xfrm>
            <a:off x="693610" y="1079722"/>
            <a:ext cx="7155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48" name="テキスト ボックス 47">
            <a:extLst>
              <a:ext uri="{FF2B5EF4-FFF2-40B4-BE49-F238E27FC236}">
                <a16:creationId xmlns:a16="http://schemas.microsoft.com/office/drawing/2014/main" id="{1E9CD3F5-FFB1-459D-B178-BE176884CC98}"/>
              </a:ext>
            </a:extLst>
          </p:cNvPr>
          <p:cNvSpPr txBox="1"/>
          <p:nvPr/>
        </p:nvSpPr>
        <p:spPr>
          <a:xfrm>
            <a:off x="2219447" y="1079722"/>
            <a:ext cx="8405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じょうたい</a:t>
            </a:r>
          </a:p>
        </p:txBody>
      </p:sp>
      <p:sp>
        <p:nvSpPr>
          <p:cNvPr id="49" name="楕円 48">
            <a:extLst>
              <a:ext uri="{FF2B5EF4-FFF2-40B4-BE49-F238E27FC236}">
                <a16:creationId xmlns:a16="http://schemas.microsoft.com/office/drawing/2014/main" id="{4DAEC5B0-AD6A-400E-90DE-52D3D7C3B7CA}"/>
              </a:ext>
            </a:extLst>
          </p:cNvPr>
          <p:cNvSpPr/>
          <p:nvPr/>
        </p:nvSpPr>
        <p:spPr>
          <a:xfrm>
            <a:off x="3125942" y="5641234"/>
            <a:ext cx="821200"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50" name="楕円 49">
            <a:extLst>
              <a:ext uri="{FF2B5EF4-FFF2-40B4-BE49-F238E27FC236}">
                <a16:creationId xmlns:a16="http://schemas.microsoft.com/office/drawing/2014/main" id="{A0C0D278-CA64-4A63-B843-A8CE6ABFEAE8}"/>
              </a:ext>
            </a:extLst>
          </p:cNvPr>
          <p:cNvSpPr/>
          <p:nvPr/>
        </p:nvSpPr>
        <p:spPr>
          <a:xfrm>
            <a:off x="3553697" y="2741162"/>
            <a:ext cx="2304866" cy="2304866"/>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4" name="テキスト ボックス 13">
            <a:extLst>
              <a:ext uri="{FF2B5EF4-FFF2-40B4-BE49-F238E27FC236}">
                <a16:creationId xmlns:a16="http://schemas.microsoft.com/office/drawing/2014/main" id="{3D7789B4-F942-416D-A32A-7A45A6152BC4}"/>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15" name="テキスト ボックス 14">
            <a:extLst>
              <a:ext uri="{FF2B5EF4-FFF2-40B4-BE49-F238E27FC236}">
                <a16:creationId xmlns:a16="http://schemas.microsoft.com/office/drawing/2014/main" id="{E973797B-7977-4DBC-B84E-5BA1817FCAEB}"/>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18" name="テキスト ボックス 17">
            <a:extLst>
              <a:ext uri="{FF2B5EF4-FFF2-40B4-BE49-F238E27FC236}">
                <a16:creationId xmlns:a16="http://schemas.microsoft.com/office/drawing/2014/main" id="{F966ACB2-C21A-4109-8858-6B191BDD5E68}"/>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grpSp>
        <p:nvGrpSpPr>
          <p:cNvPr id="19" name="グループ化 18">
            <a:extLst>
              <a:ext uri="{FF2B5EF4-FFF2-40B4-BE49-F238E27FC236}">
                <a16:creationId xmlns:a16="http://schemas.microsoft.com/office/drawing/2014/main" id="{32394840-96E4-4D07-9395-D7F293E58723}"/>
              </a:ext>
            </a:extLst>
          </p:cNvPr>
          <p:cNvGrpSpPr/>
          <p:nvPr/>
        </p:nvGrpSpPr>
        <p:grpSpPr>
          <a:xfrm>
            <a:off x="8086438" y="286393"/>
            <a:ext cx="799256" cy="772176"/>
            <a:chOff x="8086438" y="286393"/>
            <a:chExt cx="799256" cy="772176"/>
          </a:xfrm>
        </p:grpSpPr>
        <p:sp>
          <p:nvSpPr>
            <p:cNvPr id="21" name="四角形: 角を丸くする 20">
              <a:extLst>
                <a:ext uri="{FF2B5EF4-FFF2-40B4-BE49-F238E27FC236}">
                  <a16:creationId xmlns:a16="http://schemas.microsoft.com/office/drawing/2014/main" id="{02D5090E-55A7-41F7-84B1-1F4262D57AE7}"/>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4652E9FE-EE13-4DDE-AEFE-CF9C73B97A15}"/>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23" name="テキスト ボックス 22">
              <a:extLst>
                <a:ext uri="{FF2B5EF4-FFF2-40B4-BE49-F238E27FC236}">
                  <a16:creationId xmlns:a16="http://schemas.microsoft.com/office/drawing/2014/main" id="{B15A41FB-266E-442A-9B41-7D361ECE9AE5}"/>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Tree>
    <p:extLst>
      <p:ext uri="{BB962C8B-B14F-4D97-AF65-F5344CB8AC3E}">
        <p14:creationId xmlns:p14="http://schemas.microsoft.com/office/powerpoint/2010/main" val="751083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pic>
        <p:nvPicPr>
          <p:cNvPr id="3" name="図 2">
            <a:extLst>
              <a:ext uri="{FF2B5EF4-FFF2-40B4-BE49-F238E27FC236}">
                <a16:creationId xmlns:a16="http://schemas.microsoft.com/office/drawing/2014/main" id="{76FB96A2-4A99-4720-943B-091467297A6E}"/>
              </a:ext>
            </a:extLst>
          </p:cNvPr>
          <p:cNvPicPr>
            <a:picLocks noChangeAspect="1"/>
          </p:cNvPicPr>
          <p:nvPr/>
        </p:nvPicPr>
        <p:blipFill>
          <a:blip r:embed="rId2"/>
          <a:srcRect/>
          <a:stretch/>
        </p:blipFill>
        <p:spPr>
          <a:xfrm>
            <a:off x="363218" y="2340746"/>
            <a:ext cx="4096372" cy="3095554"/>
          </a:xfrm>
          <a:prstGeom prst="rect">
            <a:avLst/>
          </a:prstGeom>
        </p:spPr>
      </p:pic>
      <p:pic>
        <p:nvPicPr>
          <p:cNvPr id="6" name="図 5">
            <a:extLst>
              <a:ext uri="{FF2B5EF4-FFF2-40B4-BE49-F238E27FC236}">
                <a16:creationId xmlns:a16="http://schemas.microsoft.com/office/drawing/2014/main" id="{47E3C336-F9A1-4E47-8DE8-4A9D0B18B6BD}"/>
              </a:ext>
            </a:extLst>
          </p:cNvPr>
          <p:cNvPicPr>
            <a:picLocks noChangeAspect="1"/>
          </p:cNvPicPr>
          <p:nvPr/>
        </p:nvPicPr>
        <p:blipFill>
          <a:blip r:embed="rId3"/>
          <a:srcRect/>
          <a:stretch/>
        </p:blipFill>
        <p:spPr>
          <a:xfrm>
            <a:off x="4900173" y="2358024"/>
            <a:ext cx="4070820" cy="3060824"/>
          </a:xfrm>
          <a:prstGeom prst="rect">
            <a:avLst/>
          </a:prstGeom>
        </p:spPr>
      </p:pic>
      <p:grpSp>
        <p:nvGrpSpPr>
          <p:cNvPr id="23" name="グループ化 22">
            <a:extLst>
              <a:ext uri="{FF2B5EF4-FFF2-40B4-BE49-F238E27FC236}">
                <a16:creationId xmlns:a16="http://schemas.microsoft.com/office/drawing/2014/main" id="{223BD80F-76F8-4B71-8D22-0692A3D0BAC4}"/>
              </a:ext>
            </a:extLst>
          </p:cNvPr>
          <p:cNvGrpSpPr/>
          <p:nvPr/>
        </p:nvGrpSpPr>
        <p:grpSpPr>
          <a:xfrm>
            <a:off x="1383290" y="3621184"/>
            <a:ext cx="1010358" cy="1010358"/>
            <a:chOff x="1252039" y="3292623"/>
            <a:chExt cx="1604985" cy="1604985"/>
          </a:xfrm>
        </p:grpSpPr>
        <p:sp>
          <p:nvSpPr>
            <p:cNvPr id="24" name="楕円 23">
              <a:extLst>
                <a:ext uri="{FF2B5EF4-FFF2-40B4-BE49-F238E27FC236}">
                  <a16:creationId xmlns:a16="http://schemas.microsoft.com/office/drawing/2014/main" id="{3CABD6B6-FB0E-4C63-A996-244A7A023065}"/>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5" name="グループ化 24">
              <a:extLst>
                <a:ext uri="{FF2B5EF4-FFF2-40B4-BE49-F238E27FC236}">
                  <a16:creationId xmlns:a16="http://schemas.microsoft.com/office/drawing/2014/main" id="{88638652-BEFF-4EDF-9D92-82C2A24621D3}"/>
                </a:ext>
              </a:extLst>
            </p:cNvPr>
            <p:cNvGrpSpPr/>
            <p:nvPr/>
          </p:nvGrpSpPr>
          <p:grpSpPr>
            <a:xfrm>
              <a:off x="1484038" y="3524622"/>
              <a:ext cx="1140985" cy="1140985"/>
              <a:chOff x="1464149" y="3562244"/>
              <a:chExt cx="1140985" cy="1140985"/>
            </a:xfrm>
          </p:grpSpPr>
          <p:pic>
            <p:nvPicPr>
              <p:cNvPr id="26" name="図 25">
                <a:extLst>
                  <a:ext uri="{FF2B5EF4-FFF2-40B4-BE49-F238E27FC236}">
                    <a16:creationId xmlns:a16="http://schemas.microsoft.com/office/drawing/2014/main" id="{2D3E93AF-8792-4714-AB2B-064FF5DB34CD}"/>
                  </a:ext>
                </a:extLst>
              </p:cNvPr>
              <p:cNvPicPr>
                <a:picLocks noChangeAspect="1"/>
              </p:cNvPicPr>
              <p:nvPr/>
            </p:nvPicPr>
            <p:blipFill>
              <a:blip r:embed="rId4">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7" name="グループ化 26">
                <a:extLst>
                  <a:ext uri="{FF2B5EF4-FFF2-40B4-BE49-F238E27FC236}">
                    <a16:creationId xmlns:a16="http://schemas.microsoft.com/office/drawing/2014/main" id="{0EACA87D-4BE9-4229-89E8-2249BF20D235}"/>
                  </a:ext>
                </a:extLst>
              </p:cNvPr>
              <p:cNvGrpSpPr/>
              <p:nvPr/>
            </p:nvGrpSpPr>
            <p:grpSpPr>
              <a:xfrm>
                <a:off x="1464149" y="3562244"/>
                <a:ext cx="651892" cy="605666"/>
                <a:chOff x="-1628439" y="3256120"/>
                <a:chExt cx="651892" cy="605666"/>
              </a:xfrm>
            </p:grpSpPr>
            <p:pic>
              <p:nvPicPr>
                <p:cNvPr id="28" name="図 27">
                  <a:extLst>
                    <a:ext uri="{FF2B5EF4-FFF2-40B4-BE49-F238E27FC236}">
                      <a16:creationId xmlns:a16="http://schemas.microsoft.com/office/drawing/2014/main" id="{689726AE-D684-4A85-BCFD-882C8F5610DD}"/>
                    </a:ext>
                  </a:extLst>
                </p:cNvPr>
                <p:cNvPicPr>
                  <a:picLocks noChangeAspect="1"/>
                </p:cNvPicPr>
                <p:nvPr/>
              </p:nvPicPr>
              <p:blipFill rotWithShape="1">
                <a:blip r:embed="rId4">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29" name="四角形: 角を丸くする 28">
                  <a:extLst>
                    <a:ext uri="{FF2B5EF4-FFF2-40B4-BE49-F238E27FC236}">
                      <a16:creationId xmlns:a16="http://schemas.microsoft.com/office/drawing/2014/main" id="{6ABDB0C3-2E67-4D1F-9176-05501DB18D8B}"/>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30" name="円弧 29">
            <a:extLst>
              <a:ext uri="{FF2B5EF4-FFF2-40B4-BE49-F238E27FC236}">
                <a16:creationId xmlns:a16="http://schemas.microsoft.com/office/drawing/2014/main" id="{BA575253-1363-428C-A996-6A5D6CCD273F}"/>
              </a:ext>
            </a:extLst>
          </p:cNvPr>
          <p:cNvSpPr/>
          <p:nvPr/>
        </p:nvSpPr>
        <p:spPr>
          <a:xfrm flipV="1">
            <a:off x="620069" y="3024859"/>
            <a:ext cx="1439550" cy="2212966"/>
          </a:xfrm>
          <a:prstGeom prst="arc">
            <a:avLst>
              <a:gd name="adj1" fmla="val 5247327"/>
              <a:gd name="adj2" fmla="val 14045392"/>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806DA3DE-A8AC-4904-8A6B-26E098A50FF6}"/>
              </a:ext>
            </a:extLst>
          </p:cNvPr>
          <p:cNvSpPr/>
          <p:nvPr/>
        </p:nvSpPr>
        <p:spPr>
          <a:xfrm>
            <a:off x="5811468" y="2621310"/>
            <a:ext cx="962556" cy="69105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2" name="矢印: 右 31">
            <a:extLst>
              <a:ext uri="{FF2B5EF4-FFF2-40B4-BE49-F238E27FC236}">
                <a16:creationId xmlns:a16="http://schemas.microsoft.com/office/drawing/2014/main" id="{3FA7C8A8-5361-4041-A07B-90D43A387FAF}"/>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79F9B212-E3DD-4F76-9E88-DB9CF03AE852}"/>
              </a:ext>
            </a:extLst>
          </p:cNvPr>
          <p:cNvSpPr txBox="1"/>
          <p:nvPr/>
        </p:nvSpPr>
        <p:spPr>
          <a:xfrm>
            <a:off x="701459" y="1053687"/>
            <a:ext cx="8269534"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ドラッグアンドドロップで、鉄鉱石と金鉱石をアイテムホッパーに移動します。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B13DF1B2-60F4-466E-A59B-42D9209BE154}"/>
              </a:ext>
            </a:extLst>
          </p:cNvPr>
          <p:cNvSpPr txBox="1"/>
          <p:nvPr/>
        </p:nvSpPr>
        <p:spPr>
          <a:xfrm>
            <a:off x="7572745" y="1114668"/>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1" name="テキスト ボックス 20">
            <a:extLst>
              <a:ext uri="{FF2B5EF4-FFF2-40B4-BE49-F238E27FC236}">
                <a16:creationId xmlns:a16="http://schemas.microsoft.com/office/drawing/2014/main" id="{B88DE564-D7C2-4B7A-BABE-8092012698D0}"/>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2" name="テキスト ボックス 21">
            <a:extLst>
              <a:ext uri="{FF2B5EF4-FFF2-40B4-BE49-F238E27FC236}">
                <a16:creationId xmlns:a16="http://schemas.microsoft.com/office/drawing/2014/main" id="{54A7F646-DE4E-41E2-846A-537C975768CB}"/>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36" name="テキスト ボックス 35">
            <a:extLst>
              <a:ext uri="{FF2B5EF4-FFF2-40B4-BE49-F238E27FC236}">
                <a16:creationId xmlns:a16="http://schemas.microsoft.com/office/drawing/2014/main" id="{ED8696DF-E0C8-43B4-A8FF-C4B38141F514}"/>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
        <p:nvSpPr>
          <p:cNvPr id="40" name="テキスト ボックス 39">
            <a:extLst>
              <a:ext uri="{FF2B5EF4-FFF2-40B4-BE49-F238E27FC236}">
                <a16:creationId xmlns:a16="http://schemas.microsoft.com/office/drawing/2014/main" id="{F957EB39-C327-4CBA-9ABC-6138C621A197}"/>
              </a:ext>
            </a:extLst>
          </p:cNvPr>
          <p:cNvSpPr txBox="1"/>
          <p:nvPr/>
        </p:nvSpPr>
        <p:spPr>
          <a:xfrm>
            <a:off x="3602132" y="1129535"/>
            <a:ext cx="96053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てっこうせき</a:t>
            </a:r>
          </a:p>
        </p:txBody>
      </p:sp>
      <p:sp>
        <p:nvSpPr>
          <p:cNvPr id="41" name="テキスト ボックス 40">
            <a:extLst>
              <a:ext uri="{FF2B5EF4-FFF2-40B4-BE49-F238E27FC236}">
                <a16:creationId xmlns:a16="http://schemas.microsoft.com/office/drawing/2014/main" id="{D992B844-2C9D-40B5-9BB4-AE5DEA17ADCB}"/>
              </a:ext>
            </a:extLst>
          </p:cNvPr>
          <p:cNvSpPr txBox="1"/>
          <p:nvPr/>
        </p:nvSpPr>
        <p:spPr>
          <a:xfrm>
            <a:off x="4562669" y="1129535"/>
            <a:ext cx="96053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きんこうせき</a:t>
            </a:r>
          </a:p>
        </p:txBody>
      </p:sp>
      <p:grpSp>
        <p:nvGrpSpPr>
          <p:cNvPr id="42" name="グループ化 41">
            <a:extLst>
              <a:ext uri="{FF2B5EF4-FFF2-40B4-BE49-F238E27FC236}">
                <a16:creationId xmlns:a16="http://schemas.microsoft.com/office/drawing/2014/main" id="{30EE258F-5D01-4E0B-97C6-F426B7828C77}"/>
              </a:ext>
            </a:extLst>
          </p:cNvPr>
          <p:cNvGrpSpPr/>
          <p:nvPr/>
        </p:nvGrpSpPr>
        <p:grpSpPr>
          <a:xfrm>
            <a:off x="8086438" y="286393"/>
            <a:ext cx="799256" cy="772176"/>
            <a:chOff x="8086438" y="286393"/>
            <a:chExt cx="799256" cy="772176"/>
          </a:xfrm>
        </p:grpSpPr>
        <p:sp>
          <p:nvSpPr>
            <p:cNvPr id="43" name="四角形: 角を丸くする 42">
              <a:extLst>
                <a:ext uri="{FF2B5EF4-FFF2-40B4-BE49-F238E27FC236}">
                  <a16:creationId xmlns:a16="http://schemas.microsoft.com/office/drawing/2014/main" id="{E5A872DD-EDB9-42FE-992C-D4FE544F604D}"/>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テキスト ボックス 43">
              <a:extLst>
                <a:ext uri="{FF2B5EF4-FFF2-40B4-BE49-F238E27FC236}">
                  <a16:creationId xmlns:a16="http://schemas.microsoft.com/office/drawing/2014/main" id="{A5F88C9A-48AF-443C-98F9-177CECAD7C32}"/>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45" name="テキスト ボックス 44">
              <a:extLst>
                <a:ext uri="{FF2B5EF4-FFF2-40B4-BE49-F238E27FC236}">
                  <a16:creationId xmlns:a16="http://schemas.microsoft.com/office/drawing/2014/main" id="{E14A2D9E-6B92-4CDD-B5BC-6D1907F13228}"/>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Tree>
    <p:extLst>
      <p:ext uri="{BB962C8B-B14F-4D97-AF65-F5344CB8AC3E}">
        <p14:creationId xmlns:p14="http://schemas.microsoft.com/office/powerpoint/2010/main" val="31221008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pic>
        <p:nvPicPr>
          <p:cNvPr id="37" name="図 36">
            <a:extLst>
              <a:ext uri="{FF2B5EF4-FFF2-40B4-BE49-F238E27FC236}">
                <a16:creationId xmlns:a16="http://schemas.microsoft.com/office/drawing/2014/main" id="{15134A5F-1125-47F0-B0E0-213F27842C2E}"/>
              </a:ext>
            </a:extLst>
          </p:cNvPr>
          <p:cNvPicPr>
            <a:picLocks noChangeAspect="1"/>
          </p:cNvPicPr>
          <p:nvPr/>
        </p:nvPicPr>
        <p:blipFill>
          <a:blip r:embed="rId2"/>
          <a:srcRect/>
          <a:stretch/>
        </p:blipFill>
        <p:spPr>
          <a:xfrm>
            <a:off x="1024183" y="1712652"/>
            <a:ext cx="7095631" cy="4579591"/>
          </a:xfrm>
          <a:prstGeom prst="rect">
            <a:avLst/>
          </a:prstGeom>
        </p:spPr>
      </p:pic>
      <p:sp>
        <p:nvSpPr>
          <p:cNvPr id="14" name="テキスト ボックス 13">
            <a:extLst>
              <a:ext uri="{FF2B5EF4-FFF2-40B4-BE49-F238E27FC236}">
                <a16:creationId xmlns:a16="http://schemas.microsoft.com/office/drawing/2014/main" id="{2ACCCB62-5965-4F58-AD79-4B5E9A906911}"/>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天王星でのミッションが完了しました！</a:t>
            </a:r>
            <a:endParaRPr kumimoji="1" lang="ja-JP" altLang="en-US"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C091CB5F-F710-4BD7-AB8C-4FB53D0FF0A0}"/>
              </a:ext>
            </a:extLst>
          </p:cNvPr>
          <p:cNvSpPr txBox="1"/>
          <p:nvPr/>
        </p:nvSpPr>
        <p:spPr>
          <a:xfrm>
            <a:off x="674947" y="1079506"/>
            <a:ext cx="9485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てんのうせい</a:t>
            </a:r>
          </a:p>
        </p:txBody>
      </p:sp>
      <p:sp>
        <p:nvSpPr>
          <p:cNvPr id="24" name="テキスト ボックス 23">
            <a:extLst>
              <a:ext uri="{FF2B5EF4-FFF2-40B4-BE49-F238E27FC236}">
                <a16:creationId xmlns:a16="http://schemas.microsoft.com/office/drawing/2014/main" id="{0111183A-09C9-430D-9534-D47C04A1DC3B}"/>
              </a:ext>
            </a:extLst>
          </p:cNvPr>
          <p:cNvSpPr txBox="1"/>
          <p:nvPr/>
        </p:nvSpPr>
        <p:spPr>
          <a:xfrm>
            <a:off x="3149918"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sp>
        <p:nvSpPr>
          <p:cNvPr id="10" name="テキスト ボックス 9">
            <a:extLst>
              <a:ext uri="{FF2B5EF4-FFF2-40B4-BE49-F238E27FC236}">
                <a16:creationId xmlns:a16="http://schemas.microsoft.com/office/drawing/2014/main" id="{25B38C93-3792-41A3-8CDD-723C560D1468}"/>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15" name="テキスト ボックス 14">
            <a:extLst>
              <a:ext uri="{FF2B5EF4-FFF2-40B4-BE49-F238E27FC236}">
                <a16:creationId xmlns:a16="http://schemas.microsoft.com/office/drawing/2014/main" id="{579BC5E2-A4C0-4944-8FF2-F589F57CA431}"/>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16" name="テキスト ボックス 15">
            <a:extLst>
              <a:ext uri="{FF2B5EF4-FFF2-40B4-BE49-F238E27FC236}">
                <a16:creationId xmlns:a16="http://schemas.microsoft.com/office/drawing/2014/main" id="{23EE4F90-E927-4CB9-A0C2-1D05B99045C0}"/>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grpSp>
        <p:nvGrpSpPr>
          <p:cNvPr id="17" name="グループ化 16">
            <a:extLst>
              <a:ext uri="{FF2B5EF4-FFF2-40B4-BE49-F238E27FC236}">
                <a16:creationId xmlns:a16="http://schemas.microsoft.com/office/drawing/2014/main" id="{DDC85C80-1294-4DD3-8829-83612B0D8CA0}"/>
              </a:ext>
            </a:extLst>
          </p:cNvPr>
          <p:cNvGrpSpPr/>
          <p:nvPr/>
        </p:nvGrpSpPr>
        <p:grpSpPr>
          <a:xfrm>
            <a:off x="8086438" y="286393"/>
            <a:ext cx="799256" cy="772176"/>
            <a:chOff x="8086438" y="286393"/>
            <a:chExt cx="799256" cy="772176"/>
          </a:xfrm>
        </p:grpSpPr>
        <p:sp>
          <p:nvSpPr>
            <p:cNvPr id="18" name="四角形: 角を丸くする 17">
              <a:extLst>
                <a:ext uri="{FF2B5EF4-FFF2-40B4-BE49-F238E27FC236}">
                  <a16:creationId xmlns:a16="http://schemas.microsoft.com/office/drawing/2014/main" id="{D413B176-3E25-45A8-A7C2-66D0896DAB6C}"/>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テキスト ボックス 18">
              <a:extLst>
                <a:ext uri="{FF2B5EF4-FFF2-40B4-BE49-F238E27FC236}">
                  <a16:creationId xmlns:a16="http://schemas.microsoft.com/office/drawing/2014/main" id="{D2B5328A-CC43-4687-A77C-B39DC7F2991D}"/>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21" name="テキスト ボックス 20">
              <a:extLst>
                <a:ext uri="{FF2B5EF4-FFF2-40B4-BE49-F238E27FC236}">
                  <a16:creationId xmlns:a16="http://schemas.microsoft.com/office/drawing/2014/main" id="{314654ED-9739-4951-8AD0-31CA90387909}"/>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Tree>
    <p:extLst>
      <p:ext uri="{BB962C8B-B14F-4D97-AF65-F5344CB8AC3E}">
        <p14:creationId xmlns:p14="http://schemas.microsoft.com/office/powerpoint/2010/main" val="21381177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pic>
        <p:nvPicPr>
          <p:cNvPr id="37" name="図 36">
            <a:extLst>
              <a:ext uri="{FF2B5EF4-FFF2-40B4-BE49-F238E27FC236}">
                <a16:creationId xmlns:a16="http://schemas.microsoft.com/office/drawing/2014/main" id="{15134A5F-1125-47F0-B0E0-213F27842C2E}"/>
              </a:ext>
            </a:extLst>
          </p:cNvPr>
          <p:cNvPicPr>
            <a:picLocks noChangeAspect="1"/>
          </p:cNvPicPr>
          <p:nvPr/>
        </p:nvPicPr>
        <p:blipFill>
          <a:blip r:embed="rId2"/>
          <a:srcRect/>
          <a:stretch/>
        </p:blipFill>
        <p:spPr>
          <a:xfrm>
            <a:off x="1026672" y="1714258"/>
            <a:ext cx="7090654" cy="4576379"/>
          </a:xfrm>
          <a:prstGeom prst="rect">
            <a:avLst/>
          </a:prstGeom>
        </p:spPr>
      </p:pic>
      <p:sp>
        <p:nvSpPr>
          <p:cNvPr id="14" name="テキスト ボックス 13">
            <a:extLst>
              <a:ext uri="{FF2B5EF4-FFF2-40B4-BE49-F238E27FC236}">
                <a16:creationId xmlns:a16="http://schemas.microsoft.com/office/drawing/2014/main" id="{2ACCCB62-5965-4F58-AD79-4B5E9A906911}"/>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資源のデータを地球に送信しました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C8016B9C-3565-4443-85B0-942E49108AF6}"/>
              </a:ext>
            </a:extLst>
          </p:cNvPr>
          <p:cNvSpPr txBox="1"/>
          <p:nvPr/>
        </p:nvSpPr>
        <p:spPr>
          <a:xfrm>
            <a:off x="4575443" y="1079506"/>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16" name="テキスト ボックス 15">
            <a:extLst>
              <a:ext uri="{FF2B5EF4-FFF2-40B4-BE49-F238E27FC236}">
                <a16:creationId xmlns:a16="http://schemas.microsoft.com/office/drawing/2014/main" id="{C12772FD-68CF-4B09-8DF1-DDB20B75CB8E}"/>
              </a:ext>
            </a:extLst>
          </p:cNvPr>
          <p:cNvSpPr txBox="1"/>
          <p:nvPr/>
        </p:nvSpPr>
        <p:spPr>
          <a:xfrm>
            <a:off x="2209211"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ちきゅう</a:t>
            </a:r>
          </a:p>
        </p:txBody>
      </p:sp>
      <p:sp>
        <p:nvSpPr>
          <p:cNvPr id="17" name="テキスト ボックス 16">
            <a:extLst>
              <a:ext uri="{FF2B5EF4-FFF2-40B4-BE49-F238E27FC236}">
                <a16:creationId xmlns:a16="http://schemas.microsoft.com/office/drawing/2014/main" id="{7B110E4F-E3EF-4068-8FE4-600DAB368CF6}"/>
              </a:ext>
            </a:extLst>
          </p:cNvPr>
          <p:cNvSpPr txBox="1"/>
          <p:nvPr/>
        </p:nvSpPr>
        <p:spPr>
          <a:xfrm>
            <a:off x="6402792" y="1079506"/>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20" name="テキスト ボックス 19">
            <a:extLst>
              <a:ext uri="{FF2B5EF4-FFF2-40B4-BE49-F238E27FC236}">
                <a16:creationId xmlns:a16="http://schemas.microsoft.com/office/drawing/2014/main" id="{C091CB5F-F710-4BD7-AB8C-4FB53D0FF0A0}"/>
              </a:ext>
            </a:extLst>
          </p:cNvPr>
          <p:cNvSpPr txBox="1"/>
          <p:nvPr/>
        </p:nvSpPr>
        <p:spPr>
          <a:xfrm>
            <a:off x="749594" y="1079506"/>
            <a:ext cx="605460"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24" name="テキスト ボックス 23">
            <a:extLst>
              <a:ext uri="{FF2B5EF4-FFF2-40B4-BE49-F238E27FC236}">
                <a16:creationId xmlns:a16="http://schemas.microsoft.com/office/drawing/2014/main" id="{0111183A-09C9-430D-9534-D47C04A1DC3B}"/>
              </a:ext>
            </a:extLst>
          </p:cNvPr>
          <p:cNvSpPr txBox="1"/>
          <p:nvPr/>
        </p:nvSpPr>
        <p:spPr>
          <a:xfrm>
            <a:off x="2906418"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そうしん</a:t>
            </a:r>
          </a:p>
        </p:txBody>
      </p:sp>
      <p:grpSp>
        <p:nvGrpSpPr>
          <p:cNvPr id="19" name="グループ化 18">
            <a:extLst>
              <a:ext uri="{FF2B5EF4-FFF2-40B4-BE49-F238E27FC236}">
                <a16:creationId xmlns:a16="http://schemas.microsoft.com/office/drawing/2014/main" id="{E9A50A0A-CC95-42BA-8859-F8CFD94F6395}"/>
              </a:ext>
            </a:extLst>
          </p:cNvPr>
          <p:cNvGrpSpPr/>
          <p:nvPr/>
        </p:nvGrpSpPr>
        <p:grpSpPr>
          <a:xfrm>
            <a:off x="8086438" y="286393"/>
            <a:ext cx="799256" cy="772176"/>
            <a:chOff x="8086438" y="286393"/>
            <a:chExt cx="799256" cy="772176"/>
          </a:xfrm>
        </p:grpSpPr>
        <p:sp>
          <p:nvSpPr>
            <p:cNvPr id="21" name="四角形: 角を丸くする 20">
              <a:extLst>
                <a:ext uri="{FF2B5EF4-FFF2-40B4-BE49-F238E27FC236}">
                  <a16:creationId xmlns:a16="http://schemas.microsoft.com/office/drawing/2014/main" id="{6B52EA5B-6B15-4E74-B8CA-5C3E79D207CD}"/>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97A7F2F4-4271-49F8-B008-5232509BEDB4}"/>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23" name="テキスト ボックス 22">
              <a:extLst>
                <a:ext uri="{FF2B5EF4-FFF2-40B4-BE49-F238E27FC236}">
                  <a16:creationId xmlns:a16="http://schemas.microsoft.com/office/drawing/2014/main" id="{AF320332-8566-4578-B3D3-D0D13D132528}"/>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28" name="テキスト ボックス 27">
            <a:extLst>
              <a:ext uri="{FF2B5EF4-FFF2-40B4-BE49-F238E27FC236}">
                <a16:creationId xmlns:a16="http://schemas.microsoft.com/office/drawing/2014/main" id="{8375F7C1-B135-4DD0-9A9A-0A9B024B05E7}"/>
              </a:ext>
            </a:extLst>
          </p:cNvPr>
          <p:cNvSpPr txBox="1"/>
          <p:nvPr/>
        </p:nvSpPr>
        <p:spPr>
          <a:xfrm>
            <a:off x="1080217" y="391214"/>
            <a:ext cx="11266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てんのうせい</a:t>
            </a:r>
          </a:p>
        </p:txBody>
      </p:sp>
      <p:sp>
        <p:nvSpPr>
          <p:cNvPr id="29" name="テキスト ボックス 28">
            <a:extLst>
              <a:ext uri="{FF2B5EF4-FFF2-40B4-BE49-F238E27FC236}">
                <a16:creationId xmlns:a16="http://schemas.microsoft.com/office/drawing/2014/main" id="{00CC5F33-9D79-4E36-98EB-462AA7A3E607}"/>
              </a:ext>
            </a:extLst>
          </p:cNvPr>
          <p:cNvSpPr txBox="1"/>
          <p:nvPr/>
        </p:nvSpPr>
        <p:spPr>
          <a:xfrm>
            <a:off x="2335790" y="391214"/>
            <a:ext cx="104924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しょうわくせい</a:t>
            </a:r>
          </a:p>
        </p:txBody>
      </p:sp>
      <p:sp>
        <p:nvSpPr>
          <p:cNvPr id="30" name="テキスト ボックス 29">
            <a:extLst>
              <a:ext uri="{FF2B5EF4-FFF2-40B4-BE49-F238E27FC236}">
                <a16:creationId xmlns:a16="http://schemas.microsoft.com/office/drawing/2014/main" id="{817ED154-B92D-4043-B219-A345C8B48E2E}"/>
              </a:ext>
            </a:extLst>
          </p:cNvPr>
          <p:cNvSpPr txBox="1"/>
          <p:nvPr/>
        </p:nvSpPr>
        <p:spPr>
          <a:xfrm>
            <a:off x="3553697" y="395566"/>
            <a:ext cx="81185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ちょうさ</a:t>
            </a:r>
          </a:p>
        </p:txBody>
      </p:sp>
    </p:spTree>
    <p:extLst>
      <p:ext uri="{BB962C8B-B14F-4D97-AF65-F5344CB8AC3E}">
        <p14:creationId xmlns:p14="http://schemas.microsoft.com/office/powerpoint/2010/main" val="39809319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ミッションに失敗した時は？</a:t>
            </a:r>
          </a:p>
        </p:txBody>
      </p:sp>
      <p:sp>
        <p:nvSpPr>
          <p:cNvPr id="42" name="テキスト ボックス 41">
            <a:extLst>
              <a:ext uri="{FF2B5EF4-FFF2-40B4-BE49-F238E27FC236}">
                <a16:creationId xmlns:a16="http://schemas.microsoft.com/office/drawing/2014/main" id="{C4A1C047-F355-4735-982E-527AA6730DFC}"/>
              </a:ext>
            </a:extLst>
          </p:cNvPr>
          <p:cNvSpPr txBox="1"/>
          <p:nvPr/>
        </p:nvSpPr>
        <p:spPr>
          <a:xfrm>
            <a:off x="5604553" y="1598754"/>
            <a:ext cx="3847335" cy="1508105"/>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選択したプログラムでミッションを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クリアできなかった場合、</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今回はやり直しができません。</a:t>
            </a:r>
            <a:endParaRPr kumimoji="1" lang="ja-JP" altLang="en-US" sz="16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8136C766-AC5D-4298-A1CD-22011E3695F3}"/>
              </a:ext>
            </a:extLst>
          </p:cNvPr>
          <p:cNvSpPr txBox="1"/>
          <p:nvPr/>
        </p:nvSpPr>
        <p:spPr>
          <a:xfrm>
            <a:off x="5551285" y="167056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p>
        </p:txBody>
      </p:sp>
      <p:sp>
        <p:nvSpPr>
          <p:cNvPr id="45" name="テキスト ボックス 44">
            <a:extLst>
              <a:ext uri="{FF2B5EF4-FFF2-40B4-BE49-F238E27FC236}">
                <a16:creationId xmlns:a16="http://schemas.microsoft.com/office/drawing/2014/main" id="{93F6B759-268F-4DFB-9041-DF0FC763D574}"/>
              </a:ext>
            </a:extLst>
          </p:cNvPr>
          <p:cNvSpPr txBox="1"/>
          <p:nvPr/>
        </p:nvSpPr>
        <p:spPr>
          <a:xfrm>
            <a:off x="5573120" y="2633649"/>
            <a:ext cx="686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こんかい</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2778370" y="395772"/>
            <a:ext cx="88085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しっぱい</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025848" y="390013"/>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とき</a:t>
            </a:r>
          </a:p>
        </p:txBody>
      </p:sp>
      <p:sp>
        <p:nvSpPr>
          <p:cNvPr id="14" name="テキスト ボックス 13">
            <a:extLst>
              <a:ext uri="{FF2B5EF4-FFF2-40B4-BE49-F238E27FC236}">
                <a16:creationId xmlns:a16="http://schemas.microsoft.com/office/drawing/2014/main" id="{FD7C964A-2FC9-4924-B1DB-6EE9BF30E828}"/>
              </a:ext>
            </a:extLst>
          </p:cNvPr>
          <p:cNvSpPr txBox="1"/>
          <p:nvPr/>
        </p:nvSpPr>
        <p:spPr>
          <a:xfrm>
            <a:off x="5604553" y="4187669"/>
            <a:ext cx="3713395" cy="1015663"/>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次のミッションは</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クリアを目指しましょう！</a:t>
            </a:r>
            <a:endParaRPr kumimoji="1" lang="ja-JP" altLang="en-US" sz="16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CC3A15FD-2776-4C64-8448-E664B15B1B93}"/>
              </a:ext>
            </a:extLst>
          </p:cNvPr>
          <p:cNvSpPr txBox="1"/>
          <p:nvPr/>
        </p:nvSpPr>
        <p:spPr>
          <a:xfrm>
            <a:off x="7390443" y="2157698"/>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8" name="テキスト ボックス 17">
            <a:extLst>
              <a:ext uri="{FF2B5EF4-FFF2-40B4-BE49-F238E27FC236}">
                <a16:creationId xmlns:a16="http://schemas.microsoft.com/office/drawing/2014/main" id="{3B286ABE-E254-4AE8-BEA4-F210255A5F0D}"/>
              </a:ext>
            </a:extLst>
          </p:cNvPr>
          <p:cNvSpPr txBox="1"/>
          <p:nvPr/>
        </p:nvSpPr>
        <p:spPr>
          <a:xfrm>
            <a:off x="6592910" y="2633649"/>
            <a:ext cx="41542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なお</a:t>
            </a:r>
          </a:p>
        </p:txBody>
      </p:sp>
      <p:sp>
        <p:nvSpPr>
          <p:cNvPr id="25" name="テキスト ボックス 24">
            <a:extLst>
              <a:ext uri="{FF2B5EF4-FFF2-40B4-BE49-F238E27FC236}">
                <a16:creationId xmlns:a16="http://schemas.microsoft.com/office/drawing/2014/main" id="{84617D50-C388-4FA9-8B2F-7193E9DC9EF1}"/>
              </a:ext>
            </a:extLst>
          </p:cNvPr>
          <p:cNvSpPr txBox="1"/>
          <p:nvPr/>
        </p:nvSpPr>
        <p:spPr>
          <a:xfrm>
            <a:off x="5573120" y="4254821"/>
            <a:ext cx="48357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つぎ</a:t>
            </a:r>
          </a:p>
        </p:txBody>
      </p:sp>
      <p:sp>
        <p:nvSpPr>
          <p:cNvPr id="27" name="テキスト ボックス 26">
            <a:extLst>
              <a:ext uri="{FF2B5EF4-FFF2-40B4-BE49-F238E27FC236}">
                <a16:creationId xmlns:a16="http://schemas.microsoft.com/office/drawing/2014/main" id="{FDB0466D-C857-4FA4-85F7-F522550F39A6}"/>
              </a:ext>
            </a:extLst>
          </p:cNvPr>
          <p:cNvSpPr txBox="1"/>
          <p:nvPr/>
        </p:nvSpPr>
        <p:spPr>
          <a:xfrm>
            <a:off x="6462345" y="4755981"/>
            <a:ext cx="483578" cy="230832"/>
          </a:xfrm>
          <a:prstGeom prst="rect">
            <a:avLst/>
          </a:prstGeom>
          <a:noFill/>
        </p:spPr>
        <p:txBody>
          <a:bodyPr wrap="square" rtlCol="0">
            <a:spAutoFit/>
          </a:bodyPr>
          <a:lstStyle/>
          <a:p>
            <a:pPr algn="dist"/>
            <a:r>
              <a:rPr kumimoji="1" lang="ja-JP" altLang="en-US" sz="900" dirty="0">
                <a:solidFill>
                  <a:srgbClr val="575E75"/>
                </a:solidFill>
                <a:latin typeface="メイリオ" panose="020B0604030504040204" pitchFamily="50" charset="-128"/>
                <a:ea typeface="メイリオ" panose="020B0604030504040204" pitchFamily="50" charset="-128"/>
              </a:rPr>
              <a:t>めざ</a:t>
            </a:r>
          </a:p>
        </p:txBody>
      </p:sp>
      <p:pic>
        <p:nvPicPr>
          <p:cNvPr id="8" name="図 7">
            <a:extLst>
              <a:ext uri="{FF2B5EF4-FFF2-40B4-BE49-F238E27FC236}">
                <a16:creationId xmlns:a16="http://schemas.microsoft.com/office/drawing/2014/main" id="{A5153D82-4BEA-4BF5-8B43-980FBE5B4F11}"/>
              </a:ext>
            </a:extLst>
          </p:cNvPr>
          <p:cNvPicPr>
            <a:picLocks noChangeAspect="1"/>
          </p:cNvPicPr>
          <p:nvPr/>
        </p:nvPicPr>
        <p:blipFill>
          <a:blip r:embed="rId2"/>
          <a:stretch>
            <a:fillRect/>
          </a:stretch>
        </p:blipFill>
        <p:spPr>
          <a:xfrm>
            <a:off x="119775" y="1654668"/>
            <a:ext cx="5484778" cy="3539930"/>
          </a:xfrm>
          <a:prstGeom prst="rect">
            <a:avLst/>
          </a:prstGeom>
        </p:spPr>
      </p:pic>
      <p:grpSp>
        <p:nvGrpSpPr>
          <p:cNvPr id="2" name="グループ化 1">
            <a:extLst>
              <a:ext uri="{FF2B5EF4-FFF2-40B4-BE49-F238E27FC236}">
                <a16:creationId xmlns:a16="http://schemas.microsoft.com/office/drawing/2014/main" id="{AF4A0DFD-B9B9-4332-8C8B-9E11D6FC06BF}"/>
              </a:ext>
            </a:extLst>
          </p:cNvPr>
          <p:cNvGrpSpPr/>
          <p:nvPr/>
        </p:nvGrpSpPr>
        <p:grpSpPr>
          <a:xfrm>
            <a:off x="7989537" y="286393"/>
            <a:ext cx="994175" cy="772176"/>
            <a:chOff x="7989537" y="286393"/>
            <a:chExt cx="994175" cy="772176"/>
          </a:xfrm>
        </p:grpSpPr>
        <p:sp>
          <p:nvSpPr>
            <p:cNvPr id="17" name="四角形: 角を丸くする 16">
              <a:extLst>
                <a:ext uri="{FF2B5EF4-FFF2-40B4-BE49-F238E27FC236}">
                  <a16:creationId xmlns:a16="http://schemas.microsoft.com/office/drawing/2014/main" id="{0E191D11-F34C-488B-BF0F-35FF498232D5}"/>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0066D74A-D70E-43B3-8F18-F048434F51CB}"/>
                </a:ext>
              </a:extLst>
            </p:cNvPr>
            <p:cNvSpPr txBox="1"/>
            <p:nvPr/>
          </p:nvSpPr>
          <p:spPr>
            <a:xfrm>
              <a:off x="7989537" y="323717"/>
              <a:ext cx="994175" cy="630942"/>
            </a:xfrm>
            <a:prstGeom prst="rect">
              <a:avLst/>
            </a:prstGeom>
            <a:noFill/>
          </p:spPr>
          <p:txBody>
            <a:bodyPr wrap="square" rtlCol="0">
              <a:spAutoFit/>
            </a:bodyPr>
            <a:lstStyle/>
            <a:p>
              <a:pPr algn="ctr">
                <a:lnSpc>
                  <a:spcPct val="200000"/>
                </a:lnSpc>
              </a:pP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不正解</a:t>
              </a:r>
              <a:endParaRPr kumimoji="1" lang="ja-JP" altLang="en-US" sz="32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6EB8CF9D-1CB8-4F3E-9C1D-B958971D2764}"/>
                </a:ext>
              </a:extLst>
            </p:cNvPr>
            <p:cNvSpPr txBox="1"/>
            <p:nvPr/>
          </p:nvSpPr>
          <p:spPr>
            <a:xfrm>
              <a:off x="8055548" y="425464"/>
              <a:ext cx="862152" cy="246221"/>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ふせいかい</a:t>
              </a:r>
            </a:p>
          </p:txBody>
        </p:sp>
      </p:grpSp>
    </p:spTree>
    <p:extLst>
      <p:ext uri="{BB962C8B-B14F-4D97-AF65-F5344CB8AC3E}">
        <p14:creationId xmlns:p14="http://schemas.microsoft.com/office/powerpoint/2010/main" val="2006692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ミッションに失敗した時は？</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2778370" y="395772"/>
            <a:ext cx="88085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しっぱい</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025848" y="390013"/>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とき</a:t>
            </a:r>
          </a:p>
        </p:txBody>
      </p:sp>
      <p:grpSp>
        <p:nvGrpSpPr>
          <p:cNvPr id="2" name="グループ化 1">
            <a:extLst>
              <a:ext uri="{FF2B5EF4-FFF2-40B4-BE49-F238E27FC236}">
                <a16:creationId xmlns:a16="http://schemas.microsoft.com/office/drawing/2014/main" id="{AF4A0DFD-B9B9-4332-8C8B-9E11D6FC06BF}"/>
              </a:ext>
            </a:extLst>
          </p:cNvPr>
          <p:cNvGrpSpPr/>
          <p:nvPr/>
        </p:nvGrpSpPr>
        <p:grpSpPr>
          <a:xfrm>
            <a:off x="7989537" y="286393"/>
            <a:ext cx="994175" cy="772176"/>
            <a:chOff x="7989537" y="286393"/>
            <a:chExt cx="994175" cy="772176"/>
          </a:xfrm>
        </p:grpSpPr>
        <p:sp>
          <p:nvSpPr>
            <p:cNvPr id="17" name="四角形: 角を丸くする 16">
              <a:extLst>
                <a:ext uri="{FF2B5EF4-FFF2-40B4-BE49-F238E27FC236}">
                  <a16:creationId xmlns:a16="http://schemas.microsoft.com/office/drawing/2014/main" id="{0E191D11-F34C-488B-BF0F-35FF498232D5}"/>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0066D74A-D70E-43B3-8F18-F048434F51CB}"/>
                </a:ext>
              </a:extLst>
            </p:cNvPr>
            <p:cNvSpPr txBox="1"/>
            <p:nvPr/>
          </p:nvSpPr>
          <p:spPr>
            <a:xfrm>
              <a:off x="7989537" y="323717"/>
              <a:ext cx="994175" cy="630942"/>
            </a:xfrm>
            <a:prstGeom prst="rect">
              <a:avLst/>
            </a:prstGeom>
            <a:noFill/>
          </p:spPr>
          <p:txBody>
            <a:bodyPr wrap="square" rtlCol="0">
              <a:spAutoFit/>
            </a:bodyPr>
            <a:lstStyle/>
            <a:p>
              <a:pPr algn="ctr">
                <a:lnSpc>
                  <a:spcPct val="200000"/>
                </a:lnSpc>
              </a:pP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不正解</a:t>
              </a:r>
              <a:endParaRPr kumimoji="1" lang="ja-JP" altLang="en-US" sz="32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6EB8CF9D-1CB8-4F3E-9C1D-B958971D2764}"/>
                </a:ext>
              </a:extLst>
            </p:cNvPr>
            <p:cNvSpPr txBox="1"/>
            <p:nvPr/>
          </p:nvSpPr>
          <p:spPr>
            <a:xfrm>
              <a:off x="8055548" y="425464"/>
              <a:ext cx="862152" cy="246221"/>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ふせいかい</a:t>
              </a:r>
            </a:p>
          </p:txBody>
        </p:sp>
      </p:grpSp>
      <p:sp>
        <p:nvSpPr>
          <p:cNvPr id="24" name="テキスト ボックス 23">
            <a:extLst>
              <a:ext uri="{FF2B5EF4-FFF2-40B4-BE49-F238E27FC236}">
                <a16:creationId xmlns:a16="http://schemas.microsoft.com/office/drawing/2014/main" id="{333B016D-AD45-4DE9-9305-0EB06228BECF}"/>
              </a:ext>
            </a:extLst>
          </p:cNvPr>
          <p:cNvSpPr txBox="1"/>
          <p:nvPr/>
        </p:nvSpPr>
        <p:spPr>
          <a:xfrm>
            <a:off x="725197" y="1010988"/>
            <a:ext cx="7990178"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エージェントが宇宙船に戻ってきました。</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画面中央にいる司令官に話を聞いてみましょう。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E2E082F6-CE3B-4EC9-8F8C-0E8386126038}"/>
              </a:ext>
            </a:extLst>
          </p:cNvPr>
          <p:cNvSpPr txBox="1"/>
          <p:nvPr/>
        </p:nvSpPr>
        <p:spPr>
          <a:xfrm>
            <a:off x="2293536" y="1071063"/>
            <a:ext cx="9952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うちゅうせん</a:t>
            </a:r>
          </a:p>
        </p:txBody>
      </p:sp>
      <p:sp>
        <p:nvSpPr>
          <p:cNvPr id="29" name="テキスト ボックス 28">
            <a:extLst>
              <a:ext uri="{FF2B5EF4-FFF2-40B4-BE49-F238E27FC236}">
                <a16:creationId xmlns:a16="http://schemas.microsoft.com/office/drawing/2014/main" id="{DEBFF78D-4DE3-4549-AC1C-2956A5A12FBB}"/>
              </a:ext>
            </a:extLst>
          </p:cNvPr>
          <p:cNvSpPr txBox="1"/>
          <p:nvPr/>
        </p:nvSpPr>
        <p:spPr>
          <a:xfrm>
            <a:off x="3197312" y="1071063"/>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もど</a:t>
            </a:r>
          </a:p>
        </p:txBody>
      </p:sp>
      <p:sp>
        <p:nvSpPr>
          <p:cNvPr id="34" name="テキスト ボックス 33">
            <a:extLst>
              <a:ext uri="{FF2B5EF4-FFF2-40B4-BE49-F238E27FC236}">
                <a16:creationId xmlns:a16="http://schemas.microsoft.com/office/drawing/2014/main" id="{D9B6DD9A-A3B0-4E17-86D3-572CBDDD91FA}"/>
              </a:ext>
            </a:extLst>
          </p:cNvPr>
          <p:cNvSpPr txBox="1"/>
          <p:nvPr/>
        </p:nvSpPr>
        <p:spPr>
          <a:xfrm>
            <a:off x="697204" y="1632833"/>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5" name="テキスト ボックス 34">
            <a:extLst>
              <a:ext uri="{FF2B5EF4-FFF2-40B4-BE49-F238E27FC236}">
                <a16:creationId xmlns:a16="http://schemas.microsoft.com/office/drawing/2014/main" id="{8DBE4978-4009-4B74-8A69-9DC411F629DE}"/>
              </a:ext>
            </a:extLst>
          </p:cNvPr>
          <p:cNvSpPr txBox="1"/>
          <p:nvPr/>
        </p:nvSpPr>
        <p:spPr>
          <a:xfrm>
            <a:off x="3175507" y="1627146"/>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36" name="テキスト ボックス 35">
            <a:extLst>
              <a:ext uri="{FF2B5EF4-FFF2-40B4-BE49-F238E27FC236}">
                <a16:creationId xmlns:a16="http://schemas.microsoft.com/office/drawing/2014/main" id="{47B08BE4-A90B-4B9B-B2E2-3E064C18646D}"/>
              </a:ext>
            </a:extLst>
          </p:cNvPr>
          <p:cNvSpPr txBox="1"/>
          <p:nvPr/>
        </p:nvSpPr>
        <p:spPr>
          <a:xfrm>
            <a:off x="2332539" y="1627145"/>
            <a:ext cx="856885"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しれいかん</a:t>
            </a:r>
          </a:p>
        </p:txBody>
      </p:sp>
      <p:sp>
        <p:nvSpPr>
          <p:cNvPr id="37" name="テキスト ボックス 36">
            <a:extLst>
              <a:ext uri="{FF2B5EF4-FFF2-40B4-BE49-F238E27FC236}">
                <a16:creationId xmlns:a16="http://schemas.microsoft.com/office/drawing/2014/main" id="{0DA1FBF6-6CE6-442E-9F05-C27E2E9051D4}"/>
              </a:ext>
            </a:extLst>
          </p:cNvPr>
          <p:cNvSpPr txBox="1"/>
          <p:nvPr/>
        </p:nvSpPr>
        <p:spPr>
          <a:xfrm>
            <a:off x="3762866" y="1627145"/>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pic>
        <p:nvPicPr>
          <p:cNvPr id="4" name="図 3">
            <a:extLst>
              <a:ext uri="{FF2B5EF4-FFF2-40B4-BE49-F238E27FC236}">
                <a16:creationId xmlns:a16="http://schemas.microsoft.com/office/drawing/2014/main" id="{2E8B97CE-66D3-4A61-B8D2-24CA11E04AFB}"/>
              </a:ext>
            </a:extLst>
          </p:cNvPr>
          <p:cNvPicPr>
            <a:picLocks noChangeAspect="1"/>
          </p:cNvPicPr>
          <p:nvPr/>
        </p:nvPicPr>
        <p:blipFill>
          <a:blip r:embed="rId2"/>
          <a:stretch>
            <a:fillRect/>
          </a:stretch>
        </p:blipFill>
        <p:spPr>
          <a:xfrm>
            <a:off x="1062686" y="2059729"/>
            <a:ext cx="7315200" cy="4721302"/>
          </a:xfrm>
          <a:prstGeom prst="rect">
            <a:avLst/>
          </a:prstGeom>
        </p:spPr>
      </p:pic>
      <p:sp>
        <p:nvSpPr>
          <p:cNvPr id="38" name="楕円 37">
            <a:extLst>
              <a:ext uri="{FF2B5EF4-FFF2-40B4-BE49-F238E27FC236}">
                <a16:creationId xmlns:a16="http://schemas.microsoft.com/office/drawing/2014/main" id="{18B389BC-8EC4-40E9-A9DB-1AE5B6319F47}"/>
              </a:ext>
            </a:extLst>
          </p:cNvPr>
          <p:cNvSpPr/>
          <p:nvPr/>
        </p:nvSpPr>
        <p:spPr>
          <a:xfrm>
            <a:off x="3939012" y="3749226"/>
            <a:ext cx="1510066" cy="1510066"/>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16713312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ミッションに失敗した時は？</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2778370" y="395772"/>
            <a:ext cx="88085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しっぱい</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025848" y="390013"/>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とき</a:t>
            </a:r>
          </a:p>
        </p:txBody>
      </p:sp>
      <p:grpSp>
        <p:nvGrpSpPr>
          <p:cNvPr id="2" name="グループ化 1">
            <a:extLst>
              <a:ext uri="{FF2B5EF4-FFF2-40B4-BE49-F238E27FC236}">
                <a16:creationId xmlns:a16="http://schemas.microsoft.com/office/drawing/2014/main" id="{AF4A0DFD-B9B9-4332-8C8B-9E11D6FC06BF}"/>
              </a:ext>
            </a:extLst>
          </p:cNvPr>
          <p:cNvGrpSpPr/>
          <p:nvPr/>
        </p:nvGrpSpPr>
        <p:grpSpPr>
          <a:xfrm>
            <a:off x="7989537" y="286393"/>
            <a:ext cx="994175" cy="772176"/>
            <a:chOff x="7989537" y="286393"/>
            <a:chExt cx="994175" cy="772176"/>
          </a:xfrm>
        </p:grpSpPr>
        <p:sp>
          <p:nvSpPr>
            <p:cNvPr id="17" name="四角形: 角を丸くする 16">
              <a:extLst>
                <a:ext uri="{FF2B5EF4-FFF2-40B4-BE49-F238E27FC236}">
                  <a16:creationId xmlns:a16="http://schemas.microsoft.com/office/drawing/2014/main" id="{0E191D11-F34C-488B-BF0F-35FF498232D5}"/>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0066D74A-D70E-43B3-8F18-F048434F51CB}"/>
                </a:ext>
              </a:extLst>
            </p:cNvPr>
            <p:cNvSpPr txBox="1"/>
            <p:nvPr/>
          </p:nvSpPr>
          <p:spPr>
            <a:xfrm>
              <a:off x="7989537" y="323717"/>
              <a:ext cx="994175" cy="630942"/>
            </a:xfrm>
            <a:prstGeom prst="rect">
              <a:avLst/>
            </a:prstGeom>
            <a:noFill/>
          </p:spPr>
          <p:txBody>
            <a:bodyPr wrap="square" rtlCol="0">
              <a:spAutoFit/>
            </a:bodyPr>
            <a:lstStyle/>
            <a:p>
              <a:pPr algn="ctr">
                <a:lnSpc>
                  <a:spcPct val="200000"/>
                </a:lnSpc>
              </a:pP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不正解</a:t>
              </a:r>
              <a:endParaRPr kumimoji="1" lang="ja-JP" altLang="en-US" sz="32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6EB8CF9D-1CB8-4F3E-9C1D-B958971D2764}"/>
                </a:ext>
              </a:extLst>
            </p:cNvPr>
            <p:cNvSpPr txBox="1"/>
            <p:nvPr/>
          </p:nvSpPr>
          <p:spPr>
            <a:xfrm>
              <a:off x="8055548" y="425464"/>
              <a:ext cx="862152" cy="246221"/>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ふせいかい</a:t>
              </a:r>
            </a:p>
          </p:txBody>
        </p:sp>
      </p:grpSp>
      <p:pic>
        <p:nvPicPr>
          <p:cNvPr id="25" name="図 24">
            <a:extLst>
              <a:ext uri="{FF2B5EF4-FFF2-40B4-BE49-F238E27FC236}">
                <a16:creationId xmlns:a16="http://schemas.microsoft.com/office/drawing/2014/main" id="{9E32E929-21F9-4806-BE5B-13925DC15F93}"/>
              </a:ext>
            </a:extLst>
          </p:cNvPr>
          <p:cNvPicPr>
            <a:picLocks noChangeAspect="1"/>
          </p:cNvPicPr>
          <p:nvPr/>
        </p:nvPicPr>
        <p:blipFill>
          <a:blip r:embed="rId2"/>
          <a:srcRect/>
          <a:stretch/>
        </p:blipFill>
        <p:spPr>
          <a:xfrm>
            <a:off x="1298801" y="2857159"/>
            <a:ext cx="6394824" cy="3217479"/>
          </a:xfrm>
          <a:prstGeom prst="rect">
            <a:avLst/>
          </a:prstGeom>
        </p:spPr>
      </p:pic>
      <p:sp>
        <p:nvSpPr>
          <p:cNvPr id="27" name="テキスト ボックス 26">
            <a:extLst>
              <a:ext uri="{FF2B5EF4-FFF2-40B4-BE49-F238E27FC236}">
                <a16:creationId xmlns:a16="http://schemas.microsoft.com/office/drawing/2014/main" id="{54E3B1E8-CC50-40C9-90AD-EEFBB2B3424B}"/>
              </a:ext>
            </a:extLst>
          </p:cNvPr>
          <p:cNvSpPr txBox="1"/>
          <p:nvPr/>
        </p:nvSpPr>
        <p:spPr>
          <a:xfrm>
            <a:off x="365959" y="1206111"/>
            <a:ext cx="8414591" cy="1719702"/>
          </a:xfrm>
          <a:prstGeom prst="rect">
            <a:avLst/>
          </a:prstGeom>
          <a:noFill/>
        </p:spPr>
        <p:txBody>
          <a:bodyPr wrap="square" rtlCol="0">
            <a:spAutoFit/>
          </a:bodyPr>
          <a:lstStyle/>
          <a:p>
            <a:pPr>
              <a:lnSpc>
                <a:spcPct val="150000"/>
              </a:lnSpc>
            </a:pPr>
            <a:r>
              <a:rPr lang="ja-JP" altLang="en-US" b="1" i="0" dirty="0">
                <a:solidFill>
                  <a:srgbClr val="575E75"/>
                </a:solidFill>
                <a:effectLst/>
                <a:latin typeface="メイリオ" panose="020B0604030504040204" pitchFamily="50" charset="-128"/>
                <a:ea typeface="メイリオ" panose="020B0604030504040204" pitchFamily="50" charset="-128"/>
              </a:rPr>
              <a:t>残念ながら、あなたは間違ったプログラムを選択し、私たちが分析したい資源を収集することができませんでした。</a:t>
            </a:r>
            <a:endParaRPr lang="en-US" altLang="ja-JP" b="1"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lang="ja-JP" altLang="en-US" b="1" i="0" dirty="0">
                <a:solidFill>
                  <a:srgbClr val="575E75"/>
                </a:solidFill>
                <a:effectLst/>
                <a:latin typeface="メイリオ" panose="020B0604030504040204" pitchFamily="50" charset="-128"/>
                <a:ea typeface="メイリオ" panose="020B0604030504040204" pitchFamily="50" charset="-128"/>
              </a:rPr>
              <a:t>でも心配しないでください。次の場所で最終的な</a:t>
            </a:r>
            <a:r>
              <a:rPr lang="ja-JP" altLang="en-US" b="1" dirty="0">
                <a:solidFill>
                  <a:srgbClr val="575E75"/>
                </a:solidFill>
                <a:latin typeface="メイリオ" panose="020B0604030504040204" pitchFamily="50" charset="-128"/>
                <a:ea typeface="メイリオ" panose="020B0604030504040204" pitchFamily="50" charset="-128"/>
              </a:rPr>
              <a:t>資源</a:t>
            </a:r>
            <a:r>
              <a:rPr lang="ja-JP" altLang="en-US" b="1" i="0" dirty="0">
                <a:solidFill>
                  <a:srgbClr val="575E75"/>
                </a:solidFill>
                <a:effectLst/>
                <a:latin typeface="メイリオ" panose="020B0604030504040204" pitchFamily="50" charset="-128"/>
                <a:ea typeface="メイリオ" panose="020B0604030504040204" pitchFamily="50" charset="-128"/>
              </a:rPr>
              <a:t>を入手する機会があります。最後の目的地に向かいましょう。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229A06C7-2377-404A-9521-81A8FBA0D1AF}"/>
              </a:ext>
            </a:extLst>
          </p:cNvPr>
          <p:cNvSpPr txBox="1"/>
          <p:nvPr/>
        </p:nvSpPr>
        <p:spPr>
          <a:xfrm>
            <a:off x="7961794" y="1192638"/>
            <a:ext cx="520935"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しげん</a:t>
            </a:r>
          </a:p>
        </p:txBody>
      </p:sp>
      <p:sp>
        <p:nvSpPr>
          <p:cNvPr id="32" name="テキスト ボックス 31">
            <a:extLst>
              <a:ext uri="{FF2B5EF4-FFF2-40B4-BE49-F238E27FC236}">
                <a16:creationId xmlns:a16="http://schemas.microsoft.com/office/drawing/2014/main" id="{725C6DE3-E9F9-4BD1-A2D9-1586D16097F5}"/>
              </a:ext>
            </a:extLst>
          </p:cNvPr>
          <p:cNvSpPr txBox="1"/>
          <p:nvPr/>
        </p:nvSpPr>
        <p:spPr>
          <a:xfrm>
            <a:off x="5796462" y="1192638"/>
            <a:ext cx="53063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わたし</a:t>
            </a:r>
          </a:p>
        </p:txBody>
      </p:sp>
      <p:sp>
        <p:nvSpPr>
          <p:cNvPr id="43" name="テキスト ボックス 42">
            <a:extLst>
              <a:ext uri="{FF2B5EF4-FFF2-40B4-BE49-F238E27FC236}">
                <a16:creationId xmlns:a16="http://schemas.microsoft.com/office/drawing/2014/main" id="{127BED27-BE8D-4B51-8959-D632B8E3B755}"/>
              </a:ext>
            </a:extLst>
          </p:cNvPr>
          <p:cNvSpPr txBox="1"/>
          <p:nvPr/>
        </p:nvSpPr>
        <p:spPr>
          <a:xfrm>
            <a:off x="2696266" y="1192638"/>
            <a:ext cx="530637"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まちが</a:t>
            </a:r>
          </a:p>
        </p:txBody>
      </p:sp>
      <p:sp>
        <p:nvSpPr>
          <p:cNvPr id="44" name="テキスト ボックス 43">
            <a:extLst>
              <a:ext uri="{FF2B5EF4-FFF2-40B4-BE49-F238E27FC236}">
                <a16:creationId xmlns:a16="http://schemas.microsoft.com/office/drawing/2014/main" id="{C924CAB0-1315-4F1F-9132-5768C0669DC5}"/>
              </a:ext>
            </a:extLst>
          </p:cNvPr>
          <p:cNvSpPr txBox="1"/>
          <p:nvPr/>
        </p:nvSpPr>
        <p:spPr>
          <a:xfrm>
            <a:off x="6759284" y="1192638"/>
            <a:ext cx="63589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ぶんせき</a:t>
            </a:r>
          </a:p>
        </p:txBody>
      </p:sp>
      <p:sp>
        <p:nvSpPr>
          <p:cNvPr id="45" name="テキスト ボックス 44">
            <a:extLst>
              <a:ext uri="{FF2B5EF4-FFF2-40B4-BE49-F238E27FC236}">
                <a16:creationId xmlns:a16="http://schemas.microsoft.com/office/drawing/2014/main" id="{D2235E5D-1CE2-4655-A3F8-C05FB07EBFF7}"/>
              </a:ext>
            </a:extLst>
          </p:cNvPr>
          <p:cNvSpPr txBox="1"/>
          <p:nvPr/>
        </p:nvSpPr>
        <p:spPr>
          <a:xfrm>
            <a:off x="311099" y="1606897"/>
            <a:ext cx="795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しゅうしゅう</a:t>
            </a:r>
          </a:p>
        </p:txBody>
      </p:sp>
      <p:sp>
        <p:nvSpPr>
          <p:cNvPr id="47" name="テキスト ボックス 46">
            <a:extLst>
              <a:ext uri="{FF2B5EF4-FFF2-40B4-BE49-F238E27FC236}">
                <a16:creationId xmlns:a16="http://schemas.microsoft.com/office/drawing/2014/main" id="{BC0E3D7C-9676-4A67-877B-D072DF9E85C0}"/>
              </a:ext>
            </a:extLst>
          </p:cNvPr>
          <p:cNvSpPr txBox="1"/>
          <p:nvPr/>
        </p:nvSpPr>
        <p:spPr>
          <a:xfrm>
            <a:off x="4904936" y="1192638"/>
            <a:ext cx="72311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せんたく</a:t>
            </a:r>
          </a:p>
        </p:txBody>
      </p:sp>
      <p:sp>
        <p:nvSpPr>
          <p:cNvPr id="48" name="テキスト ボックス 47">
            <a:extLst>
              <a:ext uri="{FF2B5EF4-FFF2-40B4-BE49-F238E27FC236}">
                <a16:creationId xmlns:a16="http://schemas.microsoft.com/office/drawing/2014/main" id="{E8E9E1B8-9E19-4F25-819C-B7860512925E}"/>
              </a:ext>
            </a:extLst>
          </p:cNvPr>
          <p:cNvSpPr txBox="1"/>
          <p:nvPr/>
        </p:nvSpPr>
        <p:spPr>
          <a:xfrm>
            <a:off x="817122" y="2023105"/>
            <a:ext cx="63131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しんぱい</a:t>
            </a:r>
          </a:p>
        </p:txBody>
      </p:sp>
      <p:sp>
        <p:nvSpPr>
          <p:cNvPr id="57" name="テキスト ボックス 56">
            <a:extLst>
              <a:ext uri="{FF2B5EF4-FFF2-40B4-BE49-F238E27FC236}">
                <a16:creationId xmlns:a16="http://schemas.microsoft.com/office/drawing/2014/main" id="{6A3DFCE2-0D8C-4B61-AAD2-060BEFC43172}"/>
              </a:ext>
            </a:extLst>
          </p:cNvPr>
          <p:cNvSpPr txBox="1"/>
          <p:nvPr/>
        </p:nvSpPr>
        <p:spPr>
          <a:xfrm>
            <a:off x="332517" y="1192638"/>
            <a:ext cx="64671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ざんねん</a:t>
            </a:r>
          </a:p>
        </p:txBody>
      </p:sp>
      <p:sp>
        <p:nvSpPr>
          <p:cNvPr id="58" name="テキスト ボックス 57">
            <a:extLst>
              <a:ext uri="{FF2B5EF4-FFF2-40B4-BE49-F238E27FC236}">
                <a16:creationId xmlns:a16="http://schemas.microsoft.com/office/drawing/2014/main" id="{5365AB3B-659D-45AF-99A0-7ECBB4739E57}"/>
              </a:ext>
            </a:extLst>
          </p:cNvPr>
          <p:cNvSpPr txBox="1"/>
          <p:nvPr/>
        </p:nvSpPr>
        <p:spPr>
          <a:xfrm>
            <a:off x="3323826" y="2023105"/>
            <a:ext cx="42435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つぎ</a:t>
            </a:r>
          </a:p>
        </p:txBody>
      </p:sp>
      <p:sp>
        <p:nvSpPr>
          <p:cNvPr id="64" name="テキスト ボックス 63">
            <a:extLst>
              <a:ext uri="{FF2B5EF4-FFF2-40B4-BE49-F238E27FC236}">
                <a16:creationId xmlns:a16="http://schemas.microsoft.com/office/drawing/2014/main" id="{F82CF1FC-BEA4-42A7-8CDF-064F10F73AC2}"/>
              </a:ext>
            </a:extLst>
          </p:cNvPr>
          <p:cNvSpPr txBox="1"/>
          <p:nvPr/>
        </p:nvSpPr>
        <p:spPr>
          <a:xfrm>
            <a:off x="4423084" y="2023105"/>
            <a:ext cx="93073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さいしゅうてき</a:t>
            </a:r>
          </a:p>
        </p:txBody>
      </p:sp>
      <p:sp>
        <p:nvSpPr>
          <p:cNvPr id="69" name="テキスト ボックス 68">
            <a:extLst>
              <a:ext uri="{FF2B5EF4-FFF2-40B4-BE49-F238E27FC236}">
                <a16:creationId xmlns:a16="http://schemas.microsoft.com/office/drawing/2014/main" id="{48EEA41A-598B-469F-A7B1-DE67200BF1C3}"/>
              </a:ext>
            </a:extLst>
          </p:cNvPr>
          <p:cNvSpPr txBox="1"/>
          <p:nvPr/>
        </p:nvSpPr>
        <p:spPr>
          <a:xfrm>
            <a:off x="2668844" y="6173687"/>
            <a:ext cx="411637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右上の「</a:t>
            </a: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」を押してください。</a:t>
            </a:r>
            <a:endParaRPr kumimoji="1" lang="ja-JP" altLang="en-US"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E6C9B4C8-7D37-4DC9-8CE3-BF07114A972A}"/>
              </a:ext>
            </a:extLst>
          </p:cNvPr>
          <p:cNvSpPr txBox="1"/>
          <p:nvPr/>
        </p:nvSpPr>
        <p:spPr>
          <a:xfrm>
            <a:off x="2659643" y="6234668"/>
            <a:ext cx="6919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みぎうえ</a:t>
            </a:r>
          </a:p>
        </p:txBody>
      </p:sp>
      <p:sp>
        <p:nvSpPr>
          <p:cNvPr id="71" name="テキスト ボックス 70">
            <a:extLst>
              <a:ext uri="{FF2B5EF4-FFF2-40B4-BE49-F238E27FC236}">
                <a16:creationId xmlns:a16="http://schemas.microsoft.com/office/drawing/2014/main" id="{E7198F5A-C2DD-46DC-ABDA-64A4D87E1EED}"/>
              </a:ext>
            </a:extLst>
          </p:cNvPr>
          <p:cNvSpPr txBox="1"/>
          <p:nvPr/>
        </p:nvSpPr>
        <p:spPr>
          <a:xfrm>
            <a:off x="4221395" y="6234668"/>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72" name="正方形/長方形 71">
            <a:extLst>
              <a:ext uri="{FF2B5EF4-FFF2-40B4-BE49-F238E27FC236}">
                <a16:creationId xmlns:a16="http://schemas.microsoft.com/office/drawing/2014/main" id="{E1D93B43-F16E-403B-B8BB-A14046E9CD3D}"/>
              </a:ext>
            </a:extLst>
          </p:cNvPr>
          <p:cNvSpPr/>
          <p:nvPr/>
        </p:nvSpPr>
        <p:spPr>
          <a:xfrm>
            <a:off x="7261122" y="2935202"/>
            <a:ext cx="364831" cy="39917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0" name="テキスト ボックス 59">
            <a:extLst>
              <a:ext uri="{FF2B5EF4-FFF2-40B4-BE49-F238E27FC236}">
                <a16:creationId xmlns:a16="http://schemas.microsoft.com/office/drawing/2014/main" id="{7A624912-AAB6-4AD7-A44D-67D576D9F87F}"/>
              </a:ext>
            </a:extLst>
          </p:cNvPr>
          <p:cNvSpPr txBox="1"/>
          <p:nvPr/>
        </p:nvSpPr>
        <p:spPr>
          <a:xfrm>
            <a:off x="3791790" y="2023105"/>
            <a:ext cx="63589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ばしょ</a:t>
            </a:r>
          </a:p>
        </p:txBody>
      </p:sp>
      <p:sp>
        <p:nvSpPr>
          <p:cNvPr id="65" name="テキスト ボックス 64">
            <a:extLst>
              <a:ext uri="{FF2B5EF4-FFF2-40B4-BE49-F238E27FC236}">
                <a16:creationId xmlns:a16="http://schemas.microsoft.com/office/drawing/2014/main" id="{D1D6BDF1-BCBF-4695-839A-214C42B41493}"/>
              </a:ext>
            </a:extLst>
          </p:cNvPr>
          <p:cNvSpPr txBox="1"/>
          <p:nvPr/>
        </p:nvSpPr>
        <p:spPr>
          <a:xfrm>
            <a:off x="5464173" y="2023105"/>
            <a:ext cx="520935"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しげん</a:t>
            </a:r>
          </a:p>
        </p:txBody>
      </p:sp>
      <p:sp>
        <p:nvSpPr>
          <p:cNvPr id="66" name="テキスト ボックス 65">
            <a:extLst>
              <a:ext uri="{FF2B5EF4-FFF2-40B4-BE49-F238E27FC236}">
                <a16:creationId xmlns:a16="http://schemas.microsoft.com/office/drawing/2014/main" id="{E5EE4446-DC76-4496-95B5-C69854BB6BD3}"/>
              </a:ext>
            </a:extLst>
          </p:cNvPr>
          <p:cNvSpPr txBox="1"/>
          <p:nvPr/>
        </p:nvSpPr>
        <p:spPr>
          <a:xfrm>
            <a:off x="6063695" y="2023105"/>
            <a:ext cx="72152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にゅうしゅ</a:t>
            </a:r>
          </a:p>
        </p:txBody>
      </p:sp>
      <p:sp>
        <p:nvSpPr>
          <p:cNvPr id="67" name="テキスト ボックス 66">
            <a:extLst>
              <a:ext uri="{FF2B5EF4-FFF2-40B4-BE49-F238E27FC236}">
                <a16:creationId xmlns:a16="http://schemas.microsoft.com/office/drawing/2014/main" id="{2DA81BC3-80A5-4F00-8CAA-0233183C7646}"/>
              </a:ext>
            </a:extLst>
          </p:cNvPr>
          <p:cNvSpPr txBox="1"/>
          <p:nvPr/>
        </p:nvSpPr>
        <p:spPr>
          <a:xfrm>
            <a:off x="7072140" y="2023105"/>
            <a:ext cx="530637"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きかい</a:t>
            </a:r>
          </a:p>
        </p:txBody>
      </p:sp>
      <p:sp>
        <p:nvSpPr>
          <p:cNvPr id="68" name="テキスト ボックス 67">
            <a:extLst>
              <a:ext uri="{FF2B5EF4-FFF2-40B4-BE49-F238E27FC236}">
                <a16:creationId xmlns:a16="http://schemas.microsoft.com/office/drawing/2014/main" id="{FD7B376D-34AB-4760-91C5-1BC46DF745CB}"/>
              </a:ext>
            </a:extLst>
          </p:cNvPr>
          <p:cNvSpPr txBox="1"/>
          <p:nvPr/>
        </p:nvSpPr>
        <p:spPr>
          <a:xfrm>
            <a:off x="443431" y="2435104"/>
            <a:ext cx="530637"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さいご</a:t>
            </a:r>
          </a:p>
        </p:txBody>
      </p:sp>
      <p:sp>
        <p:nvSpPr>
          <p:cNvPr id="73" name="テキスト ボックス 72">
            <a:extLst>
              <a:ext uri="{FF2B5EF4-FFF2-40B4-BE49-F238E27FC236}">
                <a16:creationId xmlns:a16="http://schemas.microsoft.com/office/drawing/2014/main" id="{3C629128-8328-4914-A433-8140171C86F7}"/>
              </a:ext>
            </a:extLst>
          </p:cNvPr>
          <p:cNvSpPr txBox="1"/>
          <p:nvPr/>
        </p:nvSpPr>
        <p:spPr>
          <a:xfrm>
            <a:off x="1089045" y="2435104"/>
            <a:ext cx="795303"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もくてきち</a:t>
            </a:r>
          </a:p>
        </p:txBody>
      </p:sp>
      <p:sp>
        <p:nvSpPr>
          <p:cNvPr id="74" name="テキスト ボックス 73">
            <a:extLst>
              <a:ext uri="{FF2B5EF4-FFF2-40B4-BE49-F238E27FC236}">
                <a16:creationId xmlns:a16="http://schemas.microsoft.com/office/drawing/2014/main" id="{AF299609-7DF6-4549-9864-7D50384536F3}"/>
              </a:ext>
            </a:extLst>
          </p:cNvPr>
          <p:cNvSpPr txBox="1"/>
          <p:nvPr/>
        </p:nvSpPr>
        <p:spPr>
          <a:xfrm>
            <a:off x="2014308" y="2435104"/>
            <a:ext cx="29806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む</a:t>
            </a:r>
          </a:p>
        </p:txBody>
      </p:sp>
    </p:spTree>
    <p:extLst>
      <p:ext uri="{BB962C8B-B14F-4D97-AF65-F5344CB8AC3E}">
        <p14:creationId xmlns:p14="http://schemas.microsoft.com/office/powerpoint/2010/main" val="15328173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ミッションに失敗した時は？</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2778370" y="395772"/>
            <a:ext cx="88085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しっぱい</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025848" y="390013"/>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とき</a:t>
            </a:r>
          </a:p>
        </p:txBody>
      </p:sp>
      <p:grpSp>
        <p:nvGrpSpPr>
          <p:cNvPr id="2" name="グループ化 1">
            <a:extLst>
              <a:ext uri="{FF2B5EF4-FFF2-40B4-BE49-F238E27FC236}">
                <a16:creationId xmlns:a16="http://schemas.microsoft.com/office/drawing/2014/main" id="{AF4A0DFD-B9B9-4332-8C8B-9E11D6FC06BF}"/>
              </a:ext>
            </a:extLst>
          </p:cNvPr>
          <p:cNvGrpSpPr/>
          <p:nvPr/>
        </p:nvGrpSpPr>
        <p:grpSpPr>
          <a:xfrm>
            <a:off x="7989537" y="286393"/>
            <a:ext cx="994175" cy="772176"/>
            <a:chOff x="7989537" y="286393"/>
            <a:chExt cx="994175" cy="772176"/>
          </a:xfrm>
        </p:grpSpPr>
        <p:sp>
          <p:nvSpPr>
            <p:cNvPr id="17" name="四角形: 角を丸くする 16">
              <a:extLst>
                <a:ext uri="{FF2B5EF4-FFF2-40B4-BE49-F238E27FC236}">
                  <a16:creationId xmlns:a16="http://schemas.microsoft.com/office/drawing/2014/main" id="{0E191D11-F34C-488B-BF0F-35FF498232D5}"/>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0066D74A-D70E-43B3-8F18-F048434F51CB}"/>
                </a:ext>
              </a:extLst>
            </p:cNvPr>
            <p:cNvSpPr txBox="1"/>
            <p:nvPr/>
          </p:nvSpPr>
          <p:spPr>
            <a:xfrm>
              <a:off x="7989537" y="323717"/>
              <a:ext cx="994175" cy="630942"/>
            </a:xfrm>
            <a:prstGeom prst="rect">
              <a:avLst/>
            </a:prstGeom>
            <a:noFill/>
          </p:spPr>
          <p:txBody>
            <a:bodyPr wrap="square" rtlCol="0">
              <a:spAutoFit/>
            </a:bodyPr>
            <a:lstStyle/>
            <a:p>
              <a:pPr algn="ctr">
                <a:lnSpc>
                  <a:spcPct val="200000"/>
                </a:lnSpc>
              </a:pP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不正解</a:t>
              </a:r>
              <a:endParaRPr kumimoji="1" lang="ja-JP" altLang="en-US" sz="32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6EB8CF9D-1CB8-4F3E-9C1D-B958971D2764}"/>
                </a:ext>
              </a:extLst>
            </p:cNvPr>
            <p:cNvSpPr txBox="1"/>
            <p:nvPr/>
          </p:nvSpPr>
          <p:spPr>
            <a:xfrm>
              <a:off x="8055548" y="425464"/>
              <a:ext cx="862152" cy="246221"/>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ふせいかい</a:t>
              </a:r>
            </a:p>
          </p:txBody>
        </p:sp>
      </p:grpSp>
      <p:pic>
        <p:nvPicPr>
          <p:cNvPr id="60" name="図 59">
            <a:extLst>
              <a:ext uri="{FF2B5EF4-FFF2-40B4-BE49-F238E27FC236}">
                <a16:creationId xmlns:a16="http://schemas.microsoft.com/office/drawing/2014/main" id="{C23C3046-58F1-410F-98EE-EC48461A65BF}"/>
              </a:ext>
            </a:extLst>
          </p:cNvPr>
          <p:cNvPicPr>
            <a:picLocks noChangeAspect="1"/>
          </p:cNvPicPr>
          <p:nvPr/>
        </p:nvPicPr>
        <p:blipFill>
          <a:blip r:embed="rId2"/>
          <a:srcRect/>
          <a:stretch/>
        </p:blipFill>
        <p:spPr>
          <a:xfrm>
            <a:off x="1024183" y="1712652"/>
            <a:ext cx="7095631" cy="4579590"/>
          </a:xfrm>
          <a:prstGeom prst="rect">
            <a:avLst/>
          </a:prstGeom>
        </p:spPr>
      </p:pic>
      <p:sp>
        <p:nvSpPr>
          <p:cNvPr id="65" name="テキスト ボックス 64">
            <a:extLst>
              <a:ext uri="{FF2B5EF4-FFF2-40B4-BE49-F238E27FC236}">
                <a16:creationId xmlns:a16="http://schemas.microsoft.com/office/drawing/2014/main" id="{3256E697-7ECA-4A61-81AF-3BD7517FCBDE}"/>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天王星でのミッションが完了しました！</a:t>
            </a:r>
            <a:endParaRPr kumimoji="1" lang="ja-JP" altLang="en-US" dirty="0">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1993ACB9-2AE2-4D11-8C94-0F6AC90D999A}"/>
              </a:ext>
            </a:extLst>
          </p:cNvPr>
          <p:cNvSpPr txBox="1"/>
          <p:nvPr/>
        </p:nvSpPr>
        <p:spPr>
          <a:xfrm>
            <a:off x="674947" y="1079506"/>
            <a:ext cx="9485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てんのうせい</a:t>
            </a:r>
          </a:p>
        </p:txBody>
      </p:sp>
      <p:sp>
        <p:nvSpPr>
          <p:cNvPr id="67" name="テキスト ボックス 66">
            <a:extLst>
              <a:ext uri="{FF2B5EF4-FFF2-40B4-BE49-F238E27FC236}">
                <a16:creationId xmlns:a16="http://schemas.microsoft.com/office/drawing/2014/main" id="{BD3559E6-09E2-45C4-A618-6189E113CD2D}"/>
              </a:ext>
            </a:extLst>
          </p:cNvPr>
          <p:cNvSpPr txBox="1"/>
          <p:nvPr/>
        </p:nvSpPr>
        <p:spPr>
          <a:xfrm>
            <a:off x="3149918"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spTree>
    <p:extLst>
      <p:ext uri="{BB962C8B-B14F-4D97-AF65-F5344CB8AC3E}">
        <p14:creationId xmlns:p14="http://schemas.microsoft.com/office/powerpoint/2010/main" val="8941665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ミッションに失敗した時は？</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2778370" y="395772"/>
            <a:ext cx="88085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しっぱい</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025848" y="390013"/>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とき</a:t>
            </a:r>
          </a:p>
        </p:txBody>
      </p:sp>
      <p:grpSp>
        <p:nvGrpSpPr>
          <p:cNvPr id="2" name="グループ化 1">
            <a:extLst>
              <a:ext uri="{FF2B5EF4-FFF2-40B4-BE49-F238E27FC236}">
                <a16:creationId xmlns:a16="http://schemas.microsoft.com/office/drawing/2014/main" id="{AF4A0DFD-B9B9-4332-8C8B-9E11D6FC06BF}"/>
              </a:ext>
            </a:extLst>
          </p:cNvPr>
          <p:cNvGrpSpPr/>
          <p:nvPr/>
        </p:nvGrpSpPr>
        <p:grpSpPr>
          <a:xfrm>
            <a:off x="7989537" y="286393"/>
            <a:ext cx="994175" cy="772176"/>
            <a:chOff x="7989537" y="286393"/>
            <a:chExt cx="994175" cy="772176"/>
          </a:xfrm>
        </p:grpSpPr>
        <p:sp>
          <p:nvSpPr>
            <p:cNvPr id="17" name="四角形: 角を丸くする 16">
              <a:extLst>
                <a:ext uri="{FF2B5EF4-FFF2-40B4-BE49-F238E27FC236}">
                  <a16:creationId xmlns:a16="http://schemas.microsoft.com/office/drawing/2014/main" id="{0E191D11-F34C-488B-BF0F-35FF498232D5}"/>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0066D74A-D70E-43B3-8F18-F048434F51CB}"/>
                </a:ext>
              </a:extLst>
            </p:cNvPr>
            <p:cNvSpPr txBox="1"/>
            <p:nvPr/>
          </p:nvSpPr>
          <p:spPr>
            <a:xfrm>
              <a:off x="7989537" y="323717"/>
              <a:ext cx="994175" cy="630942"/>
            </a:xfrm>
            <a:prstGeom prst="rect">
              <a:avLst/>
            </a:prstGeom>
            <a:noFill/>
          </p:spPr>
          <p:txBody>
            <a:bodyPr wrap="square" rtlCol="0">
              <a:spAutoFit/>
            </a:bodyPr>
            <a:lstStyle/>
            <a:p>
              <a:pPr algn="ctr">
                <a:lnSpc>
                  <a:spcPct val="200000"/>
                </a:lnSpc>
              </a:pP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不正解</a:t>
              </a:r>
              <a:endParaRPr kumimoji="1" lang="ja-JP" altLang="en-US" sz="32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6EB8CF9D-1CB8-4F3E-9C1D-B958971D2764}"/>
                </a:ext>
              </a:extLst>
            </p:cNvPr>
            <p:cNvSpPr txBox="1"/>
            <p:nvPr/>
          </p:nvSpPr>
          <p:spPr>
            <a:xfrm>
              <a:off x="8055548" y="425464"/>
              <a:ext cx="862152" cy="246221"/>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ふせいかい</a:t>
              </a:r>
            </a:p>
          </p:txBody>
        </p:sp>
      </p:grpSp>
      <p:pic>
        <p:nvPicPr>
          <p:cNvPr id="14" name="図 13">
            <a:extLst>
              <a:ext uri="{FF2B5EF4-FFF2-40B4-BE49-F238E27FC236}">
                <a16:creationId xmlns:a16="http://schemas.microsoft.com/office/drawing/2014/main" id="{E1161C46-ACCF-44E7-ABE5-FF6D4C1DE6FE}"/>
              </a:ext>
            </a:extLst>
          </p:cNvPr>
          <p:cNvPicPr>
            <a:picLocks noChangeAspect="1"/>
          </p:cNvPicPr>
          <p:nvPr/>
        </p:nvPicPr>
        <p:blipFill>
          <a:blip r:embed="rId2"/>
          <a:srcRect/>
          <a:stretch/>
        </p:blipFill>
        <p:spPr>
          <a:xfrm>
            <a:off x="1026672" y="1714258"/>
            <a:ext cx="7090654" cy="4576378"/>
          </a:xfrm>
          <a:prstGeom prst="rect">
            <a:avLst/>
          </a:prstGeom>
        </p:spPr>
      </p:pic>
      <p:sp>
        <p:nvSpPr>
          <p:cNvPr id="15" name="テキスト ボックス 14">
            <a:extLst>
              <a:ext uri="{FF2B5EF4-FFF2-40B4-BE49-F238E27FC236}">
                <a16:creationId xmlns:a16="http://schemas.microsoft.com/office/drawing/2014/main" id="{B2C4F578-D480-4FAB-9128-E5C6D801EF03}"/>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434EAEEE-35CD-4E59-BB3E-35F43602C770}"/>
              </a:ext>
            </a:extLst>
          </p:cNvPr>
          <p:cNvSpPr txBox="1"/>
          <p:nvPr/>
        </p:nvSpPr>
        <p:spPr>
          <a:xfrm>
            <a:off x="693910" y="1079506"/>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24" name="テキスト ボックス 23">
            <a:extLst>
              <a:ext uri="{FF2B5EF4-FFF2-40B4-BE49-F238E27FC236}">
                <a16:creationId xmlns:a16="http://schemas.microsoft.com/office/drawing/2014/main" id="{20D1810C-D7E3-4D4B-AB60-9ED4DC0529FA}"/>
              </a:ext>
            </a:extLst>
          </p:cNvPr>
          <p:cNvSpPr txBox="1"/>
          <p:nvPr/>
        </p:nvSpPr>
        <p:spPr>
          <a:xfrm>
            <a:off x="2521259" y="1079506"/>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Tree>
    <p:extLst>
      <p:ext uri="{BB962C8B-B14F-4D97-AF65-F5344CB8AC3E}">
        <p14:creationId xmlns:p14="http://schemas.microsoft.com/office/powerpoint/2010/main" val="22309623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8296171" cy="746846"/>
          </a:xfrm>
        </p:spPr>
        <p:txBody>
          <a:bodyPr rtlCol="0"/>
          <a:lstStyle/>
          <a:p>
            <a:pPr rtl="0"/>
            <a:r>
              <a:rPr lang="ja-JP" altLang="en-US" dirty="0"/>
              <a:t>ミッション</a:t>
            </a:r>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16" name="テキスト ボックス 15">
            <a:extLst>
              <a:ext uri="{FF2B5EF4-FFF2-40B4-BE49-F238E27FC236}">
                <a16:creationId xmlns:a16="http://schemas.microsoft.com/office/drawing/2014/main" id="{50A067D8-6780-4152-95CC-ECC1040D29CC}"/>
              </a:ext>
            </a:extLst>
          </p:cNvPr>
          <p:cNvSpPr txBox="1"/>
          <p:nvPr/>
        </p:nvSpPr>
        <p:spPr>
          <a:xfrm>
            <a:off x="5503985" y="1394420"/>
            <a:ext cx="93198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17" name="テキスト ボックス 16">
            <a:extLst>
              <a:ext uri="{FF2B5EF4-FFF2-40B4-BE49-F238E27FC236}">
                <a16:creationId xmlns:a16="http://schemas.microsoft.com/office/drawing/2014/main" id="{053CC1CB-7BC1-4375-A550-AC8C5FCA4B4A}"/>
              </a:ext>
            </a:extLst>
          </p:cNvPr>
          <p:cNvSpPr txBox="1"/>
          <p:nvPr/>
        </p:nvSpPr>
        <p:spPr>
          <a:xfrm>
            <a:off x="4665308" y="1394420"/>
            <a:ext cx="520771"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あか</a:t>
            </a:r>
          </a:p>
        </p:txBody>
      </p:sp>
      <p:sp>
        <p:nvSpPr>
          <p:cNvPr id="18" name="テキスト ボックス 17">
            <a:extLst>
              <a:ext uri="{FF2B5EF4-FFF2-40B4-BE49-F238E27FC236}">
                <a16:creationId xmlns:a16="http://schemas.microsoft.com/office/drawing/2014/main" id="{02F094FD-35DA-490F-8607-5651B80D4450}"/>
              </a:ext>
            </a:extLst>
          </p:cNvPr>
          <p:cNvSpPr txBox="1"/>
          <p:nvPr/>
        </p:nvSpPr>
        <p:spPr>
          <a:xfrm>
            <a:off x="3125755" y="1394420"/>
            <a:ext cx="135293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7" name="テキスト ボックス 6">
            <a:extLst>
              <a:ext uri="{FF2B5EF4-FFF2-40B4-BE49-F238E27FC236}">
                <a16:creationId xmlns:a16="http://schemas.microsoft.com/office/drawing/2014/main" id="{A7F39FDB-EC32-40D4-AB79-825433ABF597}"/>
              </a:ext>
            </a:extLst>
          </p:cNvPr>
          <p:cNvSpPr txBox="1"/>
          <p:nvPr/>
        </p:nvSpPr>
        <p:spPr>
          <a:xfrm>
            <a:off x="6753874" y="1394420"/>
            <a:ext cx="1027318"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Tree>
    <p:extLst>
      <p:ext uri="{BB962C8B-B14F-4D97-AF65-F5344CB8AC3E}">
        <p14:creationId xmlns:p14="http://schemas.microsoft.com/office/powerpoint/2010/main" val="31057179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820505" y="1615477"/>
            <a:ext cx="7502988" cy="4842502"/>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画面中央にいる司令官に話を聞いてみましょう。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6CB55B84-FF6C-4A88-86BC-BDB5D8812D61}"/>
              </a:ext>
            </a:extLst>
          </p:cNvPr>
          <p:cNvSpPr txBox="1"/>
          <p:nvPr/>
        </p:nvSpPr>
        <p:spPr>
          <a:xfrm>
            <a:off x="689687" y="1078194"/>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316799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2325022" y="1072506"/>
            <a:ext cx="856885"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しれいかん</a:t>
            </a:r>
          </a:p>
        </p:txBody>
      </p:sp>
      <p:sp>
        <p:nvSpPr>
          <p:cNvPr id="13" name="テキスト ボックス 12">
            <a:extLst>
              <a:ext uri="{FF2B5EF4-FFF2-40B4-BE49-F238E27FC236}">
                <a16:creationId xmlns:a16="http://schemas.microsoft.com/office/drawing/2014/main" id="{47FC70A5-ED16-4DA3-BB08-2B4C54AEA011}"/>
              </a:ext>
            </a:extLst>
          </p:cNvPr>
          <p:cNvSpPr txBox="1"/>
          <p:nvPr/>
        </p:nvSpPr>
        <p:spPr>
          <a:xfrm>
            <a:off x="3755349"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16" name="楕円 15">
            <a:extLst>
              <a:ext uri="{FF2B5EF4-FFF2-40B4-BE49-F238E27FC236}">
                <a16:creationId xmlns:a16="http://schemas.microsoft.com/office/drawing/2014/main" id="{83A40B43-6191-4F70-9ACB-F65454E6DBA6}"/>
              </a:ext>
            </a:extLst>
          </p:cNvPr>
          <p:cNvSpPr/>
          <p:nvPr/>
        </p:nvSpPr>
        <p:spPr>
          <a:xfrm>
            <a:off x="3376306" y="2842407"/>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38478197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952D972-A832-4702-9846-C2AF1B16A45F}"/>
              </a:ext>
            </a:extLst>
          </p:cNvPr>
          <p:cNvPicPr>
            <a:picLocks noChangeAspect="1"/>
          </p:cNvPicPr>
          <p:nvPr/>
        </p:nvPicPr>
        <p:blipFill>
          <a:blip r:embed="rId2"/>
          <a:srcRect/>
          <a:stretch/>
        </p:blipFill>
        <p:spPr>
          <a:xfrm>
            <a:off x="1298801" y="2852189"/>
            <a:ext cx="6394824" cy="3227419"/>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7" name="テキスト ボックス 16">
            <a:extLst>
              <a:ext uri="{FF2B5EF4-FFF2-40B4-BE49-F238E27FC236}">
                <a16:creationId xmlns:a16="http://schemas.microsoft.com/office/drawing/2014/main" id="{C27BCE1D-921D-499A-A5BC-3E43C3051798}"/>
              </a:ext>
            </a:extLst>
          </p:cNvPr>
          <p:cNvSpPr txBox="1"/>
          <p:nvPr/>
        </p:nvSpPr>
        <p:spPr>
          <a:xfrm>
            <a:off x="225997" y="1028826"/>
            <a:ext cx="8778040" cy="1865895"/>
          </a:xfrm>
          <a:prstGeom prst="rect">
            <a:avLst/>
          </a:prstGeom>
          <a:noFill/>
        </p:spPr>
        <p:txBody>
          <a:bodyPr wrap="square" rtlCol="0">
            <a:spAutoFit/>
          </a:bodyPr>
          <a:lstStyle/>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海王星は寒くて暗い惑星であり、太陽から最も遠い惑星です。地球の</a:t>
            </a:r>
            <a:r>
              <a:rPr lang="en-US" altLang="ja-JP" sz="1600" b="1" i="0" dirty="0">
                <a:solidFill>
                  <a:srgbClr val="C00000"/>
                </a:solidFill>
                <a:effectLst/>
                <a:latin typeface="メイリオ" panose="020B0604030504040204" pitchFamily="50" charset="-128"/>
                <a:ea typeface="メイリオ" panose="020B0604030504040204" pitchFamily="50" charset="-128"/>
              </a:rPr>
              <a:t>30</a:t>
            </a:r>
            <a:r>
              <a:rPr lang="ja-JP" altLang="en-US" sz="1600" b="1" i="0" dirty="0">
                <a:solidFill>
                  <a:srgbClr val="C00000"/>
                </a:solidFill>
                <a:effectLst/>
                <a:latin typeface="メイリオ" panose="020B0604030504040204" pitchFamily="50" charset="-128"/>
                <a:ea typeface="メイリオ" panose="020B0604030504040204" pitchFamily="50" charset="-128"/>
              </a:rPr>
              <a:t>倍以上の距離です。天王星や他の惑星と同様に、海王星は固体表面を持っていません。最大の月であるトリトンを見てみましょう。科学者たちは非常に寒い一方、大気が徐々に暖かくなっていることを発見しましたが、その理由はわかりません。トリトンに行って何がみつかるか見てみましょう。</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gn="r">
              <a:lnSpc>
                <a:spcPct val="150000"/>
              </a:lnSpc>
            </a:pPr>
            <a:r>
              <a:rPr lang="en-US" altLang="ja-JP" sz="1400" b="1" dirty="0">
                <a:solidFill>
                  <a:srgbClr val="C00000"/>
                </a:solidFill>
                <a:latin typeface="メイリオ" panose="020B0604030504040204" pitchFamily="50" charset="-128"/>
                <a:ea typeface="メイリオ" panose="020B0604030504040204" pitchFamily="50" charset="-128"/>
              </a:rPr>
              <a:t>※</a:t>
            </a:r>
            <a:r>
              <a:rPr lang="ja-JP" altLang="en-US" sz="1400" b="1" dirty="0">
                <a:solidFill>
                  <a:srgbClr val="C00000"/>
                </a:solidFill>
                <a:latin typeface="メイリオ" panose="020B0604030504040204" pitchFamily="50" charset="-128"/>
                <a:ea typeface="メイリオ" panose="020B0604030504040204" pitchFamily="50" charset="-128"/>
              </a:rPr>
              <a:t>このミッションを完了するチャンスは</a:t>
            </a:r>
            <a:r>
              <a:rPr lang="en-US" altLang="ja-JP" sz="1400" b="1" dirty="0">
                <a:solidFill>
                  <a:srgbClr val="C00000"/>
                </a:solidFill>
                <a:latin typeface="メイリオ" panose="020B0604030504040204" pitchFamily="50" charset="-128"/>
                <a:ea typeface="メイリオ" panose="020B0604030504040204" pitchFamily="50" charset="-128"/>
              </a:rPr>
              <a:t>1</a:t>
            </a:r>
            <a:r>
              <a:rPr lang="ja-JP" altLang="en-US" sz="1400" b="1" dirty="0">
                <a:solidFill>
                  <a:srgbClr val="C00000"/>
                </a:solidFill>
                <a:latin typeface="メイリオ" panose="020B0604030504040204" pitchFamily="50" charset="-128"/>
                <a:ea typeface="メイリオ" panose="020B0604030504040204" pitchFamily="50" charset="-128"/>
              </a:rPr>
              <a:t>回だけです。注意深くプログラムを観察しましょう！</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6BB148EF-7CA4-4060-B423-9653DDCF2A6C}"/>
              </a:ext>
            </a:extLst>
          </p:cNvPr>
          <p:cNvSpPr txBox="1"/>
          <p:nvPr/>
        </p:nvSpPr>
        <p:spPr>
          <a:xfrm>
            <a:off x="3647451" y="1747383"/>
            <a:ext cx="4311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さむ</a:t>
            </a:r>
          </a:p>
        </p:txBody>
      </p:sp>
      <p:sp>
        <p:nvSpPr>
          <p:cNvPr id="67" name="テキスト ボックス 66">
            <a:extLst>
              <a:ext uri="{FF2B5EF4-FFF2-40B4-BE49-F238E27FC236}">
                <a16:creationId xmlns:a16="http://schemas.microsoft.com/office/drawing/2014/main" id="{688FAF6F-BFBF-4BBF-AECB-F23C0E6AEC55}"/>
              </a:ext>
            </a:extLst>
          </p:cNvPr>
          <p:cNvSpPr txBox="1"/>
          <p:nvPr/>
        </p:nvSpPr>
        <p:spPr>
          <a:xfrm>
            <a:off x="308069" y="1747383"/>
            <a:ext cx="22000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み</a:t>
            </a:r>
          </a:p>
        </p:txBody>
      </p:sp>
      <p:sp>
        <p:nvSpPr>
          <p:cNvPr id="68" name="テキスト ボックス 67">
            <a:extLst>
              <a:ext uri="{FF2B5EF4-FFF2-40B4-BE49-F238E27FC236}">
                <a16:creationId xmlns:a16="http://schemas.microsoft.com/office/drawing/2014/main" id="{A9EE1093-47B7-4850-82D8-B26DC99D6F2F}"/>
              </a:ext>
            </a:extLst>
          </p:cNvPr>
          <p:cNvSpPr txBox="1"/>
          <p:nvPr/>
        </p:nvSpPr>
        <p:spPr>
          <a:xfrm>
            <a:off x="7568557" y="1006619"/>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きょり</a:t>
            </a:r>
          </a:p>
        </p:txBody>
      </p:sp>
      <p:sp>
        <p:nvSpPr>
          <p:cNvPr id="70" name="テキスト ボックス 69">
            <a:extLst>
              <a:ext uri="{FF2B5EF4-FFF2-40B4-BE49-F238E27FC236}">
                <a16:creationId xmlns:a16="http://schemas.microsoft.com/office/drawing/2014/main" id="{9AD7FA53-F1F1-4DEC-AA35-760F28762E33}"/>
              </a:ext>
            </a:extLst>
          </p:cNvPr>
          <p:cNvSpPr txBox="1"/>
          <p:nvPr/>
        </p:nvSpPr>
        <p:spPr>
          <a:xfrm>
            <a:off x="5874239" y="1006619"/>
            <a:ext cx="6813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ちきゅう</a:t>
            </a:r>
          </a:p>
        </p:txBody>
      </p:sp>
      <p:sp>
        <p:nvSpPr>
          <p:cNvPr id="71" name="テキスト ボックス 70">
            <a:extLst>
              <a:ext uri="{FF2B5EF4-FFF2-40B4-BE49-F238E27FC236}">
                <a16:creationId xmlns:a16="http://schemas.microsoft.com/office/drawing/2014/main" id="{95AAB0F3-87D3-41DB-9E18-E10AA0A91A6B}"/>
              </a:ext>
            </a:extLst>
          </p:cNvPr>
          <p:cNvSpPr txBox="1"/>
          <p:nvPr/>
        </p:nvSpPr>
        <p:spPr>
          <a:xfrm>
            <a:off x="6298144" y="1368691"/>
            <a:ext cx="60105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さいだい</a:t>
            </a:r>
          </a:p>
        </p:txBody>
      </p:sp>
      <p:sp>
        <p:nvSpPr>
          <p:cNvPr id="81" name="正方形/長方形 80">
            <a:extLst>
              <a:ext uri="{FF2B5EF4-FFF2-40B4-BE49-F238E27FC236}">
                <a16:creationId xmlns:a16="http://schemas.microsoft.com/office/drawing/2014/main" id="{DFCAC804-6646-40E4-9482-0D7BF196F1DA}"/>
              </a:ext>
            </a:extLst>
          </p:cNvPr>
          <p:cNvSpPr/>
          <p:nvPr/>
        </p:nvSpPr>
        <p:spPr>
          <a:xfrm>
            <a:off x="1417733" y="5488601"/>
            <a:ext cx="1886463" cy="39917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2" name="テキスト ボックス 81">
            <a:extLst>
              <a:ext uri="{FF2B5EF4-FFF2-40B4-BE49-F238E27FC236}">
                <a16:creationId xmlns:a16="http://schemas.microsoft.com/office/drawing/2014/main" id="{9D4F43C9-12CC-4AEF-9EC8-B9E59AA34DBB}"/>
              </a:ext>
            </a:extLst>
          </p:cNvPr>
          <p:cNvSpPr txBox="1"/>
          <p:nvPr/>
        </p:nvSpPr>
        <p:spPr>
          <a:xfrm>
            <a:off x="1275655" y="6211101"/>
            <a:ext cx="644816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I’m ready</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」ボタンを押してミッションを始めましょう！</a:t>
            </a:r>
            <a:endParaRPr kumimoji="1" lang="ja-JP" altLang="en-US"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DA399381-538E-450B-8970-EF60EFFCAA02}"/>
              </a:ext>
            </a:extLst>
          </p:cNvPr>
          <p:cNvSpPr txBox="1"/>
          <p:nvPr/>
        </p:nvSpPr>
        <p:spPr>
          <a:xfrm>
            <a:off x="5764497" y="6254640"/>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p>
        </p:txBody>
      </p:sp>
      <p:sp>
        <p:nvSpPr>
          <p:cNvPr id="87" name="テキスト ボックス 86">
            <a:extLst>
              <a:ext uri="{FF2B5EF4-FFF2-40B4-BE49-F238E27FC236}">
                <a16:creationId xmlns:a16="http://schemas.microsoft.com/office/drawing/2014/main" id="{D3F6DAE5-BBEF-4367-85B9-7A13E371729A}"/>
              </a:ext>
            </a:extLst>
          </p:cNvPr>
          <p:cNvSpPr txBox="1"/>
          <p:nvPr/>
        </p:nvSpPr>
        <p:spPr>
          <a:xfrm>
            <a:off x="3739365" y="6262107"/>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6" name="テキスト ボックス 25">
            <a:extLst>
              <a:ext uri="{FF2B5EF4-FFF2-40B4-BE49-F238E27FC236}">
                <a16:creationId xmlns:a16="http://schemas.microsoft.com/office/drawing/2014/main" id="{E5F5B556-BDD8-4FDE-AD6B-1A169E6EA13D}"/>
              </a:ext>
            </a:extLst>
          </p:cNvPr>
          <p:cNvSpPr txBox="1"/>
          <p:nvPr/>
        </p:nvSpPr>
        <p:spPr>
          <a:xfrm>
            <a:off x="6908529" y="1368691"/>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つき</a:t>
            </a:r>
          </a:p>
        </p:txBody>
      </p:sp>
      <p:sp>
        <p:nvSpPr>
          <p:cNvPr id="32" name="テキスト ボックス 31">
            <a:extLst>
              <a:ext uri="{FF2B5EF4-FFF2-40B4-BE49-F238E27FC236}">
                <a16:creationId xmlns:a16="http://schemas.microsoft.com/office/drawing/2014/main" id="{C6161202-13F0-4E06-A70E-D1BA9B0E3D11}"/>
              </a:ext>
            </a:extLst>
          </p:cNvPr>
          <p:cNvSpPr txBox="1"/>
          <p:nvPr/>
        </p:nvSpPr>
        <p:spPr>
          <a:xfrm>
            <a:off x="4011231" y="1006619"/>
            <a:ext cx="53234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もっと</a:t>
            </a:r>
          </a:p>
        </p:txBody>
      </p:sp>
      <p:sp>
        <p:nvSpPr>
          <p:cNvPr id="34" name="テキスト ボックス 33">
            <a:extLst>
              <a:ext uri="{FF2B5EF4-FFF2-40B4-BE49-F238E27FC236}">
                <a16:creationId xmlns:a16="http://schemas.microsoft.com/office/drawing/2014/main" id="{F4311250-368A-4153-8D6E-B04FA79DFC35}"/>
              </a:ext>
            </a:extLst>
          </p:cNvPr>
          <p:cNvSpPr txBox="1"/>
          <p:nvPr/>
        </p:nvSpPr>
        <p:spPr>
          <a:xfrm>
            <a:off x="6758635" y="1006619"/>
            <a:ext cx="85922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ばいいじょう</a:t>
            </a:r>
          </a:p>
        </p:txBody>
      </p:sp>
      <p:sp>
        <p:nvSpPr>
          <p:cNvPr id="35" name="テキスト ボックス 34">
            <a:extLst>
              <a:ext uri="{FF2B5EF4-FFF2-40B4-BE49-F238E27FC236}">
                <a16:creationId xmlns:a16="http://schemas.microsoft.com/office/drawing/2014/main" id="{25023176-AD5D-40DA-BE86-4E7B3BD8197E}"/>
              </a:ext>
            </a:extLst>
          </p:cNvPr>
          <p:cNvSpPr txBox="1"/>
          <p:nvPr/>
        </p:nvSpPr>
        <p:spPr>
          <a:xfrm>
            <a:off x="1408836" y="1368691"/>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わくせい</a:t>
            </a:r>
          </a:p>
        </p:txBody>
      </p:sp>
      <p:sp>
        <p:nvSpPr>
          <p:cNvPr id="38" name="テキスト ボックス 37">
            <a:extLst>
              <a:ext uri="{FF2B5EF4-FFF2-40B4-BE49-F238E27FC236}">
                <a16:creationId xmlns:a16="http://schemas.microsoft.com/office/drawing/2014/main" id="{FC042219-4043-4970-B931-118885730248}"/>
              </a:ext>
            </a:extLst>
          </p:cNvPr>
          <p:cNvSpPr txBox="1"/>
          <p:nvPr/>
        </p:nvSpPr>
        <p:spPr>
          <a:xfrm>
            <a:off x="1021961" y="1368691"/>
            <a:ext cx="44859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ほか</a:t>
            </a:r>
          </a:p>
        </p:txBody>
      </p:sp>
      <p:sp>
        <p:nvSpPr>
          <p:cNvPr id="44" name="テキスト ボックス 43">
            <a:extLst>
              <a:ext uri="{FF2B5EF4-FFF2-40B4-BE49-F238E27FC236}">
                <a16:creationId xmlns:a16="http://schemas.microsoft.com/office/drawing/2014/main" id="{4098554B-D3DD-428B-A221-9FD0BC3F53EC}"/>
              </a:ext>
            </a:extLst>
          </p:cNvPr>
          <p:cNvSpPr txBox="1"/>
          <p:nvPr/>
        </p:nvSpPr>
        <p:spPr>
          <a:xfrm>
            <a:off x="174227" y="1006619"/>
            <a:ext cx="90114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かいおうせい</a:t>
            </a:r>
          </a:p>
        </p:txBody>
      </p:sp>
      <p:sp>
        <p:nvSpPr>
          <p:cNvPr id="45" name="テキスト ボックス 44">
            <a:extLst>
              <a:ext uri="{FF2B5EF4-FFF2-40B4-BE49-F238E27FC236}">
                <a16:creationId xmlns:a16="http://schemas.microsoft.com/office/drawing/2014/main" id="{DBB26B11-86DC-48CC-9D72-0F7897EFF81C}"/>
              </a:ext>
            </a:extLst>
          </p:cNvPr>
          <p:cNvSpPr txBox="1"/>
          <p:nvPr/>
        </p:nvSpPr>
        <p:spPr>
          <a:xfrm>
            <a:off x="8043777" y="1747383"/>
            <a:ext cx="82184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はっけん</a:t>
            </a:r>
          </a:p>
        </p:txBody>
      </p:sp>
      <p:sp>
        <p:nvSpPr>
          <p:cNvPr id="48" name="テキスト ボックス 47">
            <a:extLst>
              <a:ext uri="{FF2B5EF4-FFF2-40B4-BE49-F238E27FC236}">
                <a16:creationId xmlns:a16="http://schemas.microsoft.com/office/drawing/2014/main" id="{E147435F-2FD7-4F04-99E7-74333E3DC851}"/>
              </a:ext>
            </a:extLst>
          </p:cNvPr>
          <p:cNvSpPr txBox="1"/>
          <p:nvPr/>
        </p:nvSpPr>
        <p:spPr>
          <a:xfrm>
            <a:off x="5298910" y="2121649"/>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なに</a:t>
            </a:r>
          </a:p>
        </p:txBody>
      </p:sp>
      <p:sp>
        <p:nvSpPr>
          <p:cNvPr id="52" name="テキスト ボックス 51">
            <a:extLst>
              <a:ext uri="{FF2B5EF4-FFF2-40B4-BE49-F238E27FC236}">
                <a16:creationId xmlns:a16="http://schemas.microsoft.com/office/drawing/2014/main" id="{112D86EF-D006-432E-8087-502C6EE8F979}"/>
              </a:ext>
            </a:extLst>
          </p:cNvPr>
          <p:cNvSpPr txBox="1"/>
          <p:nvPr/>
        </p:nvSpPr>
        <p:spPr>
          <a:xfrm>
            <a:off x="3634654" y="1368691"/>
            <a:ext cx="107368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こたいひょうめん</a:t>
            </a:r>
          </a:p>
        </p:txBody>
      </p:sp>
      <p:sp>
        <p:nvSpPr>
          <p:cNvPr id="53" name="テキスト ボックス 52">
            <a:extLst>
              <a:ext uri="{FF2B5EF4-FFF2-40B4-BE49-F238E27FC236}">
                <a16:creationId xmlns:a16="http://schemas.microsoft.com/office/drawing/2014/main" id="{005602D6-1D08-4869-9A37-725ECC5D4573}"/>
              </a:ext>
            </a:extLst>
          </p:cNvPr>
          <p:cNvSpPr txBox="1"/>
          <p:nvPr/>
        </p:nvSpPr>
        <p:spPr>
          <a:xfrm>
            <a:off x="5837079" y="1747383"/>
            <a:ext cx="56416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あたた</a:t>
            </a:r>
          </a:p>
        </p:txBody>
      </p:sp>
      <p:sp>
        <p:nvSpPr>
          <p:cNvPr id="54" name="テキスト ボックス 53">
            <a:extLst>
              <a:ext uri="{FF2B5EF4-FFF2-40B4-BE49-F238E27FC236}">
                <a16:creationId xmlns:a16="http://schemas.microsoft.com/office/drawing/2014/main" id="{F40E2D69-78E3-4B84-9AE5-7113F5A1FE3B}"/>
              </a:ext>
            </a:extLst>
          </p:cNvPr>
          <p:cNvSpPr txBox="1"/>
          <p:nvPr/>
        </p:nvSpPr>
        <p:spPr>
          <a:xfrm>
            <a:off x="5280258" y="1747383"/>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じょじょ</a:t>
            </a:r>
          </a:p>
        </p:txBody>
      </p:sp>
      <p:sp>
        <p:nvSpPr>
          <p:cNvPr id="56" name="テキスト ボックス 55">
            <a:extLst>
              <a:ext uri="{FF2B5EF4-FFF2-40B4-BE49-F238E27FC236}">
                <a16:creationId xmlns:a16="http://schemas.microsoft.com/office/drawing/2014/main" id="{C8C4EFA4-BD0A-4789-85CC-118B63F359A6}"/>
              </a:ext>
            </a:extLst>
          </p:cNvPr>
          <p:cNvSpPr txBox="1"/>
          <p:nvPr/>
        </p:nvSpPr>
        <p:spPr>
          <a:xfrm>
            <a:off x="1684784" y="2121649"/>
            <a:ext cx="520353" cy="215444"/>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りゆう</a:t>
            </a:r>
          </a:p>
        </p:txBody>
      </p:sp>
      <p:sp>
        <p:nvSpPr>
          <p:cNvPr id="62" name="テキスト ボックス 61">
            <a:extLst>
              <a:ext uri="{FF2B5EF4-FFF2-40B4-BE49-F238E27FC236}">
                <a16:creationId xmlns:a16="http://schemas.microsoft.com/office/drawing/2014/main" id="{B012B454-EC49-4D10-898B-ACE7EA1F84FD}"/>
              </a:ext>
            </a:extLst>
          </p:cNvPr>
          <p:cNvSpPr txBox="1"/>
          <p:nvPr/>
        </p:nvSpPr>
        <p:spPr>
          <a:xfrm>
            <a:off x="3190002" y="1006619"/>
            <a:ext cx="72630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たいよう</a:t>
            </a:r>
          </a:p>
        </p:txBody>
      </p:sp>
      <p:sp>
        <p:nvSpPr>
          <p:cNvPr id="63" name="テキスト ボックス 62">
            <a:extLst>
              <a:ext uri="{FF2B5EF4-FFF2-40B4-BE49-F238E27FC236}">
                <a16:creationId xmlns:a16="http://schemas.microsoft.com/office/drawing/2014/main" id="{220F027E-A524-4760-8394-637C19CE52A4}"/>
              </a:ext>
            </a:extLst>
          </p:cNvPr>
          <p:cNvSpPr txBox="1"/>
          <p:nvPr/>
        </p:nvSpPr>
        <p:spPr>
          <a:xfrm>
            <a:off x="2046685" y="1368691"/>
            <a:ext cx="61181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どうよう</a:t>
            </a:r>
          </a:p>
        </p:txBody>
      </p:sp>
      <p:sp>
        <p:nvSpPr>
          <p:cNvPr id="65" name="テキスト ボックス 64">
            <a:extLst>
              <a:ext uri="{FF2B5EF4-FFF2-40B4-BE49-F238E27FC236}">
                <a16:creationId xmlns:a16="http://schemas.microsoft.com/office/drawing/2014/main" id="{3199C5D4-0933-49C6-A0CD-4B7D566EA6D3}"/>
              </a:ext>
            </a:extLst>
          </p:cNvPr>
          <p:cNvSpPr txBox="1"/>
          <p:nvPr/>
        </p:nvSpPr>
        <p:spPr>
          <a:xfrm>
            <a:off x="4664826" y="2121649"/>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a:t>
            </a:r>
          </a:p>
        </p:txBody>
      </p:sp>
      <p:sp>
        <p:nvSpPr>
          <p:cNvPr id="72" name="テキスト ボックス 71">
            <a:extLst>
              <a:ext uri="{FF2B5EF4-FFF2-40B4-BE49-F238E27FC236}">
                <a16:creationId xmlns:a16="http://schemas.microsoft.com/office/drawing/2014/main" id="{3C477A1A-C1BD-4ED1-B6AB-B239A45584E9}"/>
              </a:ext>
            </a:extLst>
          </p:cNvPr>
          <p:cNvSpPr txBox="1"/>
          <p:nvPr/>
        </p:nvSpPr>
        <p:spPr>
          <a:xfrm>
            <a:off x="1003646" y="1006619"/>
            <a:ext cx="42435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さむ</a:t>
            </a:r>
          </a:p>
        </p:txBody>
      </p:sp>
      <p:sp>
        <p:nvSpPr>
          <p:cNvPr id="73" name="テキスト ボックス 72">
            <a:extLst>
              <a:ext uri="{FF2B5EF4-FFF2-40B4-BE49-F238E27FC236}">
                <a16:creationId xmlns:a16="http://schemas.microsoft.com/office/drawing/2014/main" id="{09CDEBCB-DE90-4E85-8902-AA52B3728885}"/>
              </a:ext>
            </a:extLst>
          </p:cNvPr>
          <p:cNvSpPr txBox="1"/>
          <p:nvPr/>
        </p:nvSpPr>
        <p:spPr>
          <a:xfrm>
            <a:off x="1622885" y="1006619"/>
            <a:ext cx="42435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くら</a:t>
            </a:r>
          </a:p>
        </p:txBody>
      </p:sp>
      <p:sp>
        <p:nvSpPr>
          <p:cNvPr id="74" name="テキスト ボックス 73">
            <a:extLst>
              <a:ext uri="{FF2B5EF4-FFF2-40B4-BE49-F238E27FC236}">
                <a16:creationId xmlns:a16="http://schemas.microsoft.com/office/drawing/2014/main" id="{B54B1FE8-9BEE-4D23-B52A-65DEB1415EAB}"/>
              </a:ext>
            </a:extLst>
          </p:cNvPr>
          <p:cNvSpPr txBox="1"/>
          <p:nvPr/>
        </p:nvSpPr>
        <p:spPr>
          <a:xfrm>
            <a:off x="6749353" y="2121649"/>
            <a:ext cx="29969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み</a:t>
            </a:r>
            <a:endParaRPr kumimoji="1" lang="en-US" altLang="ja-JP" sz="800" dirty="0">
              <a:solidFill>
                <a:srgbClr val="C00000"/>
              </a:solidFill>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645C0BFF-F58C-465E-9EE1-BCC2CBEC8904}"/>
              </a:ext>
            </a:extLst>
          </p:cNvPr>
          <p:cNvPicPr>
            <a:picLocks noChangeAspect="1"/>
          </p:cNvPicPr>
          <p:nvPr/>
        </p:nvPicPr>
        <p:blipFill rotWithShape="1">
          <a:blip r:embed="rId3"/>
          <a:srcRect r="5498"/>
          <a:stretch/>
        </p:blipFill>
        <p:spPr>
          <a:xfrm>
            <a:off x="3067985" y="4907631"/>
            <a:ext cx="4252103" cy="514800"/>
          </a:xfrm>
          <a:prstGeom prst="rect">
            <a:avLst/>
          </a:prstGeom>
        </p:spPr>
      </p:pic>
      <p:sp>
        <p:nvSpPr>
          <p:cNvPr id="41" name="テキスト ボックス 40">
            <a:extLst>
              <a:ext uri="{FF2B5EF4-FFF2-40B4-BE49-F238E27FC236}">
                <a16:creationId xmlns:a16="http://schemas.microsoft.com/office/drawing/2014/main" id="{152CDC11-944C-404E-89B8-9CED2CD7225D}"/>
              </a:ext>
            </a:extLst>
          </p:cNvPr>
          <p:cNvSpPr txBox="1"/>
          <p:nvPr/>
        </p:nvSpPr>
        <p:spPr>
          <a:xfrm>
            <a:off x="4744654" y="1368691"/>
            <a:ext cx="2614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も</a:t>
            </a:r>
          </a:p>
        </p:txBody>
      </p:sp>
      <p:sp>
        <p:nvSpPr>
          <p:cNvPr id="42" name="テキスト ボックス 41">
            <a:extLst>
              <a:ext uri="{FF2B5EF4-FFF2-40B4-BE49-F238E27FC236}">
                <a16:creationId xmlns:a16="http://schemas.microsoft.com/office/drawing/2014/main" id="{56606B57-677F-4002-B1A0-FC3C1BA965C5}"/>
              </a:ext>
            </a:extLst>
          </p:cNvPr>
          <p:cNvSpPr txBox="1"/>
          <p:nvPr/>
        </p:nvSpPr>
        <p:spPr>
          <a:xfrm>
            <a:off x="1881648" y="1747383"/>
            <a:ext cx="747431" cy="213873"/>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かがくしゃ</a:t>
            </a:r>
          </a:p>
        </p:txBody>
      </p:sp>
      <p:sp>
        <p:nvSpPr>
          <p:cNvPr id="43" name="テキスト ボックス 42">
            <a:extLst>
              <a:ext uri="{FF2B5EF4-FFF2-40B4-BE49-F238E27FC236}">
                <a16:creationId xmlns:a16="http://schemas.microsoft.com/office/drawing/2014/main" id="{274F1893-F6FB-43B3-8E78-05825FB48CC0}"/>
              </a:ext>
            </a:extLst>
          </p:cNvPr>
          <p:cNvSpPr txBox="1"/>
          <p:nvPr/>
        </p:nvSpPr>
        <p:spPr>
          <a:xfrm>
            <a:off x="2842193" y="1368691"/>
            <a:ext cx="84141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かいおうせい</a:t>
            </a:r>
          </a:p>
        </p:txBody>
      </p:sp>
      <p:sp>
        <p:nvSpPr>
          <p:cNvPr id="46" name="テキスト ボックス 45">
            <a:extLst>
              <a:ext uri="{FF2B5EF4-FFF2-40B4-BE49-F238E27FC236}">
                <a16:creationId xmlns:a16="http://schemas.microsoft.com/office/drawing/2014/main" id="{704EB33A-4EF6-40A0-85F5-24DE38516DFC}"/>
              </a:ext>
            </a:extLst>
          </p:cNvPr>
          <p:cNvSpPr txBox="1"/>
          <p:nvPr/>
        </p:nvSpPr>
        <p:spPr>
          <a:xfrm>
            <a:off x="201484" y="1368691"/>
            <a:ext cx="84141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てんのうせい</a:t>
            </a:r>
          </a:p>
        </p:txBody>
      </p:sp>
      <p:sp>
        <p:nvSpPr>
          <p:cNvPr id="49" name="テキスト ボックス 48">
            <a:extLst>
              <a:ext uri="{FF2B5EF4-FFF2-40B4-BE49-F238E27FC236}">
                <a16:creationId xmlns:a16="http://schemas.microsoft.com/office/drawing/2014/main" id="{B39ADB77-956C-4651-BD3A-DF97EC9AA206}"/>
              </a:ext>
            </a:extLst>
          </p:cNvPr>
          <p:cNvSpPr txBox="1"/>
          <p:nvPr/>
        </p:nvSpPr>
        <p:spPr>
          <a:xfrm>
            <a:off x="2667488" y="2484070"/>
            <a:ext cx="802008" cy="200055"/>
          </a:xfrm>
          <a:prstGeom prst="rect">
            <a:avLst/>
          </a:prstGeom>
          <a:noFill/>
        </p:spPr>
        <p:txBody>
          <a:bodyPr wrap="square" rtlCol="0">
            <a:spAutoFit/>
          </a:bodyPr>
          <a:lstStyle/>
          <a:p>
            <a:pPr algn="ctr"/>
            <a:r>
              <a:rPr kumimoji="1" lang="ja-JP" altLang="en-US" sz="700" dirty="0">
                <a:solidFill>
                  <a:srgbClr val="C00000"/>
                </a:solidFill>
                <a:latin typeface="メイリオ" panose="020B0604030504040204" pitchFamily="50" charset="-128"/>
                <a:ea typeface="メイリオ" panose="020B0604030504040204" pitchFamily="50" charset="-128"/>
              </a:rPr>
              <a:t>かんりょう</a:t>
            </a:r>
          </a:p>
        </p:txBody>
      </p:sp>
      <p:sp>
        <p:nvSpPr>
          <p:cNvPr id="50" name="テキスト ボックス 49">
            <a:extLst>
              <a:ext uri="{FF2B5EF4-FFF2-40B4-BE49-F238E27FC236}">
                <a16:creationId xmlns:a16="http://schemas.microsoft.com/office/drawing/2014/main" id="{BD7087F7-DAC3-4297-AB25-65DA98FE1E38}"/>
              </a:ext>
            </a:extLst>
          </p:cNvPr>
          <p:cNvSpPr txBox="1"/>
          <p:nvPr/>
        </p:nvSpPr>
        <p:spPr>
          <a:xfrm>
            <a:off x="4508115" y="2484070"/>
            <a:ext cx="436466" cy="200055"/>
          </a:xfrm>
          <a:prstGeom prst="rect">
            <a:avLst/>
          </a:prstGeom>
          <a:noFill/>
        </p:spPr>
        <p:txBody>
          <a:bodyPr wrap="square" rtlCol="0">
            <a:spAutoFit/>
          </a:bodyPr>
          <a:lstStyle/>
          <a:p>
            <a:pPr algn="ctr"/>
            <a:r>
              <a:rPr kumimoji="1" lang="ja-JP" altLang="en-US" sz="700" dirty="0">
                <a:solidFill>
                  <a:srgbClr val="C00000"/>
                </a:solidFill>
                <a:latin typeface="メイリオ" panose="020B0604030504040204" pitchFamily="50" charset="-128"/>
                <a:ea typeface="メイリオ" panose="020B0604030504040204" pitchFamily="50" charset="-128"/>
              </a:rPr>
              <a:t>かい</a:t>
            </a:r>
          </a:p>
        </p:txBody>
      </p:sp>
      <p:sp>
        <p:nvSpPr>
          <p:cNvPr id="51" name="テキスト ボックス 50">
            <a:extLst>
              <a:ext uri="{FF2B5EF4-FFF2-40B4-BE49-F238E27FC236}">
                <a16:creationId xmlns:a16="http://schemas.microsoft.com/office/drawing/2014/main" id="{D0D711F4-0D12-4306-B781-D0C70077A3E8}"/>
              </a:ext>
            </a:extLst>
          </p:cNvPr>
          <p:cNvSpPr txBox="1"/>
          <p:nvPr/>
        </p:nvSpPr>
        <p:spPr>
          <a:xfrm>
            <a:off x="5581084" y="2484070"/>
            <a:ext cx="802008" cy="200055"/>
          </a:xfrm>
          <a:prstGeom prst="rect">
            <a:avLst/>
          </a:prstGeom>
          <a:noFill/>
        </p:spPr>
        <p:txBody>
          <a:bodyPr wrap="square" rtlCol="0">
            <a:spAutoFit/>
          </a:bodyPr>
          <a:lstStyle/>
          <a:p>
            <a:pPr algn="ctr"/>
            <a:r>
              <a:rPr kumimoji="1" lang="ja-JP" altLang="en-US" sz="700" dirty="0">
                <a:solidFill>
                  <a:srgbClr val="C00000"/>
                </a:solidFill>
                <a:latin typeface="メイリオ" panose="020B0604030504040204" pitchFamily="50" charset="-128"/>
                <a:ea typeface="メイリオ" panose="020B0604030504040204" pitchFamily="50" charset="-128"/>
              </a:rPr>
              <a:t>ちゅういぶか</a:t>
            </a:r>
          </a:p>
        </p:txBody>
      </p:sp>
      <p:sp>
        <p:nvSpPr>
          <p:cNvPr id="57" name="テキスト ボックス 56">
            <a:extLst>
              <a:ext uri="{FF2B5EF4-FFF2-40B4-BE49-F238E27FC236}">
                <a16:creationId xmlns:a16="http://schemas.microsoft.com/office/drawing/2014/main" id="{AF9E3983-7DC7-4DFE-80A4-5A969ABF849B}"/>
              </a:ext>
            </a:extLst>
          </p:cNvPr>
          <p:cNvSpPr txBox="1"/>
          <p:nvPr/>
        </p:nvSpPr>
        <p:spPr>
          <a:xfrm>
            <a:off x="7361540" y="2484070"/>
            <a:ext cx="601054" cy="200055"/>
          </a:xfrm>
          <a:prstGeom prst="rect">
            <a:avLst/>
          </a:prstGeom>
          <a:noFill/>
        </p:spPr>
        <p:txBody>
          <a:bodyPr wrap="square" rtlCol="0">
            <a:spAutoFit/>
          </a:bodyPr>
          <a:lstStyle/>
          <a:p>
            <a:pPr algn="ctr"/>
            <a:r>
              <a:rPr kumimoji="1" lang="ja-JP" altLang="en-US" sz="700" dirty="0">
                <a:solidFill>
                  <a:srgbClr val="C00000"/>
                </a:solidFill>
                <a:latin typeface="メイリオ" panose="020B0604030504040204" pitchFamily="50" charset="-128"/>
                <a:ea typeface="メイリオ" panose="020B0604030504040204" pitchFamily="50" charset="-128"/>
              </a:rPr>
              <a:t>かんさつ</a:t>
            </a:r>
          </a:p>
        </p:txBody>
      </p:sp>
      <p:sp>
        <p:nvSpPr>
          <p:cNvPr id="47" name="テキスト ボックス 46">
            <a:extLst>
              <a:ext uri="{FF2B5EF4-FFF2-40B4-BE49-F238E27FC236}">
                <a16:creationId xmlns:a16="http://schemas.microsoft.com/office/drawing/2014/main" id="{9EF09331-ADDC-48FE-BE74-C046A6A39AB0}"/>
              </a:ext>
            </a:extLst>
          </p:cNvPr>
          <p:cNvSpPr txBox="1"/>
          <p:nvPr/>
        </p:nvSpPr>
        <p:spPr>
          <a:xfrm>
            <a:off x="4705708" y="1747383"/>
            <a:ext cx="56416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たいき</a:t>
            </a:r>
          </a:p>
        </p:txBody>
      </p:sp>
      <p:sp>
        <p:nvSpPr>
          <p:cNvPr id="55" name="テキスト ボックス 54">
            <a:extLst>
              <a:ext uri="{FF2B5EF4-FFF2-40B4-BE49-F238E27FC236}">
                <a16:creationId xmlns:a16="http://schemas.microsoft.com/office/drawing/2014/main" id="{3D2121D5-B38B-4FEF-AA00-1F6442F39734}"/>
              </a:ext>
            </a:extLst>
          </p:cNvPr>
          <p:cNvSpPr txBox="1"/>
          <p:nvPr/>
        </p:nvSpPr>
        <p:spPr>
          <a:xfrm>
            <a:off x="4034463" y="1747383"/>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いっぽう</a:t>
            </a:r>
          </a:p>
        </p:txBody>
      </p:sp>
      <p:sp>
        <p:nvSpPr>
          <p:cNvPr id="58" name="テキスト ボックス 57">
            <a:extLst>
              <a:ext uri="{FF2B5EF4-FFF2-40B4-BE49-F238E27FC236}">
                <a16:creationId xmlns:a16="http://schemas.microsoft.com/office/drawing/2014/main" id="{152BA6CD-B449-48CB-96A1-22E77E768860}"/>
              </a:ext>
            </a:extLst>
          </p:cNvPr>
          <p:cNvSpPr txBox="1"/>
          <p:nvPr/>
        </p:nvSpPr>
        <p:spPr>
          <a:xfrm>
            <a:off x="3038899" y="1747383"/>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ひじょう</a:t>
            </a:r>
          </a:p>
        </p:txBody>
      </p:sp>
      <p:sp>
        <p:nvSpPr>
          <p:cNvPr id="59" name="テキスト ボックス 58">
            <a:extLst>
              <a:ext uri="{FF2B5EF4-FFF2-40B4-BE49-F238E27FC236}">
                <a16:creationId xmlns:a16="http://schemas.microsoft.com/office/drawing/2014/main" id="{9D5AFC41-DD67-4D6C-8A8B-DEEE7C208E10}"/>
              </a:ext>
            </a:extLst>
          </p:cNvPr>
          <p:cNvSpPr txBox="1"/>
          <p:nvPr/>
        </p:nvSpPr>
        <p:spPr>
          <a:xfrm>
            <a:off x="4868461" y="1006619"/>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わくせい</a:t>
            </a:r>
          </a:p>
        </p:txBody>
      </p:sp>
      <p:sp>
        <p:nvSpPr>
          <p:cNvPr id="60" name="テキスト ボックス 59">
            <a:extLst>
              <a:ext uri="{FF2B5EF4-FFF2-40B4-BE49-F238E27FC236}">
                <a16:creationId xmlns:a16="http://schemas.microsoft.com/office/drawing/2014/main" id="{3F770338-AC48-44D2-8BBD-85C7CA2D67B5}"/>
              </a:ext>
            </a:extLst>
          </p:cNvPr>
          <p:cNvSpPr txBox="1"/>
          <p:nvPr/>
        </p:nvSpPr>
        <p:spPr>
          <a:xfrm>
            <a:off x="4459059" y="1006619"/>
            <a:ext cx="44672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とお</a:t>
            </a:r>
          </a:p>
        </p:txBody>
      </p:sp>
      <p:sp>
        <p:nvSpPr>
          <p:cNvPr id="64" name="テキスト ボックス 63">
            <a:extLst>
              <a:ext uri="{FF2B5EF4-FFF2-40B4-BE49-F238E27FC236}">
                <a16:creationId xmlns:a16="http://schemas.microsoft.com/office/drawing/2014/main" id="{7E4CAF89-74C6-4B89-9363-C5E283CBBD99}"/>
              </a:ext>
            </a:extLst>
          </p:cNvPr>
          <p:cNvSpPr txBox="1"/>
          <p:nvPr/>
        </p:nvSpPr>
        <p:spPr>
          <a:xfrm>
            <a:off x="2020327" y="1006619"/>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わくせい</a:t>
            </a:r>
          </a:p>
        </p:txBody>
      </p:sp>
    </p:spTree>
    <p:extLst>
      <p:ext uri="{BB962C8B-B14F-4D97-AF65-F5344CB8AC3E}">
        <p14:creationId xmlns:p14="http://schemas.microsoft.com/office/powerpoint/2010/main" val="37547106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pic>
        <p:nvPicPr>
          <p:cNvPr id="30" name="図 29">
            <a:extLst>
              <a:ext uri="{FF2B5EF4-FFF2-40B4-BE49-F238E27FC236}">
                <a16:creationId xmlns:a16="http://schemas.microsoft.com/office/drawing/2014/main" id="{17EB86FA-4E21-42EC-B285-9E6D7C5544B5}"/>
              </a:ext>
            </a:extLst>
          </p:cNvPr>
          <p:cNvPicPr>
            <a:picLocks noChangeAspect="1"/>
          </p:cNvPicPr>
          <p:nvPr/>
        </p:nvPicPr>
        <p:blipFill>
          <a:blip r:embed="rId2"/>
          <a:srcRect/>
          <a:stretch/>
        </p:blipFill>
        <p:spPr>
          <a:xfrm>
            <a:off x="1009017" y="1649243"/>
            <a:ext cx="6845870" cy="4418393"/>
          </a:xfrm>
          <a:prstGeom prst="rect">
            <a:avLst/>
          </a:prstGeom>
        </p:spPr>
      </p:pic>
      <p:sp>
        <p:nvSpPr>
          <p:cNvPr id="33" name="テキスト ボックス 32">
            <a:extLst>
              <a:ext uri="{FF2B5EF4-FFF2-40B4-BE49-F238E27FC236}">
                <a16:creationId xmlns:a16="http://schemas.microsoft.com/office/drawing/2014/main" id="{64FB0755-5C72-47E5-BE4B-0875DA002119}"/>
              </a:ext>
            </a:extLst>
          </p:cNvPr>
          <p:cNvSpPr txBox="1"/>
          <p:nvPr/>
        </p:nvSpPr>
        <p:spPr>
          <a:xfrm>
            <a:off x="1590308" y="6162949"/>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A48488B2-EE57-458B-B341-732EB6BC4EF2}"/>
              </a:ext>
            </a:extLst>
          </p:cNvPr>
          <p:cNvSpPr txBox="1"/>
          <p:nvPr/>
        </p:nvSpPr>
        <p:spPr>
          <a:xfrm>
            <a:off x="4962595" y="6225088"/>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36" name="テキスト ボックス 35">
            <a:extLst>
              <a:ext uri="{FF2B5EF4-FFF2-40B4-BE49-F238E27FC236}">
                <a16:creationId xmlns:a16="http://schemas.microsoft.com/office/drawing/2014/main" id="{46640685-A599-408D-B21C-BCC1655EA1D1}"/>
              </a:ext>
            </a:extLst>
          </p:cNvPr>
          <p:cNvSpPr txBox="1"/>
          <p:nvPr/>
        </p:nvSpPr>
        <p:spPr>
          <a:xfrm>
            <a:off x="5591639" y="6222853"/>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38" name="テキスト ボックス 37">
            <a:extLst>
              <a:ext uri="{FF2B5EF4-FFF2-40B4-BE49-F238E27FC236}">
                <a16:creationId xmlns:a16="http://schemas.microsoft.com/office/drawing/2014/main" id="{10F6BCEC-133C-4B12-9CA5-B10CC0548CBB}"/>
              </a:ext>
            </a:extLst>
          </p:cNvPr>
          <p:cNvSpPr txBox="1"/>
          <p:nvPr/>
        </p:nvSpPr>
        <p:spPr>
          <a:xfrm>
            <a:off x="2430623" y="6210709"/>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0" name="テキスト ボックス 19">
            <a:extLst>
              <a:ext uri="{FF2B5EF4-FFF2-40B4-BE49-F238E27FC236}">
                <a16:creationId xmlns:a16="http://schemas.microsoft.com/office/drawing/2014/main" id="{F5D16A40-5717-4729-8DB1-A5E6ECB44F3D}"/>
              </a:ext>
            </a:extLst>
          </p:cNvPr>
          <p:cNvSpPr txBox="1"/>
          <p:nvPr/>
        </p:nvSpPr>
        <p:spPr>
          <a:xfrm>
            <a:off x="120402" y="1009851"/>
            <a:ext cx="9023598"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プログラムを読み、正しいプログラムを実行しよう</a:t>
            </a:r>
            <a:r>
              <a:rPr lang="ja-JP" altLang="en-US" b="1" dirty="0">
                <a:solidFill>
                  <a:srgbClr val="C00000"/>
                </a:solidFill>
                <a:latin typeface="メイリオ" panose="020B0604030504040204" pitchFamily="50" charset="-128"/>
                <a:ea typeface="メイリオ" panose="020B0604030504040204" pitchFamily="50" charset="-128"/>
              </a:rPr>
              <a:t>！</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F206669B-A13B-4D6C-BF46-38166F9A0818}"/>
              </a:ext>
            </a:extLst>
          </p:cNvPr>
          <p:cNvSpPr txBox="1"/>
          <p:nvPr/>
        </p:nvSpPr>
        <p:spPr>
          <a:xfrm>
            <a:off x="5987649" y="1077046"/>
            <a:ext cx="731510"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じっこう</a:t>
            </a:r>
          </a:p>
        </p:txBody>
      </p:sp>
      <p:sp>
        <p:nvSpPr>
          <p:cNvPr id="23" name="テキスト ボックス 22">
            <a:extLst>
              <a:ext uri="{FF2B5EF4-FFF2-40B4-BE49-F238E27FC236}">
                <a16:creationId xmlns:a16="http://schemas.microsoft.com/office/drawing/2014/main" id="{9F8AEA70-FAFB-4B0F-A8D1-6AFC7AF67F31}"/>
              </a:ext>
            </a:extLst>
          </p:cNvPr>
          <p:cNvSpPr txBox="1"/>
          <p:nvPr/>
        </p:nvSpPr>
        <p:spPr>
          <a:xfrm>
            <a:off x="3394203" y="1088730"/>
            <a:ext cx="249290" cy="246221"/>
          </a:xfrm>
          <a:prstGeom prst="rect">
            <a:avLst/>
          </a:prstGeom>
          <a:noFill/>
        </p:spPr>
        <p:txBody>
          <a:bodyPr wrap="square" rtlCol="0">
            <a:spAutoFit/>
          </a:bodyPr>
          <a:lstStyle/>
          <a:p>
            <a:pPr algn="ctr"/>
            <a:r>
              <a:rPr kumimoji="1" lang="ja-JP" altLang="en-US" sz="1000">
                <a:solidFill>
                  <a:srgbClr val="C00000"/>
                </a:solidFill>
                <a:latin typeface="メイリオ" panose="020B0604030504040204" pitchFamily="50" charset="-128"/>
                <a:ea typeface="メイリオ" panose="020B0604030504040204" pitchFamily="50" charset="-128"/>
              </a:rPr>
              <a:t>よ</a:t>
            </a:r>
            <a:endParaRPr kumimoji="1" lang="ja-JP" altLang="en-US" sz="1000" dirty="0">
              <a:solidFill>
                <a:srgbClr val="C00000"/>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A11626AF-B53B-4F85-A7B8-714BFBAAA5A4}"/>
              </a:ext>
            </a:extLst>
          </p:cNvPr>
          <p:cNvSpPr txBox="1"/>
          <p:nvPr/>
        </p:nvSpPr>
        <p:spPr>
          <a:xfrm>
            <a:off x="3990733" y="1094630"/>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ただ</a:t>
            </a:r>
          </a:p>
        </p:txBody>
      </p:sp>
      <p:sp>
        <p:nvSpPr>
          <p:cNvPr id="37" name="テキスト ボックス 36">
            <a:extLst>
              <a:ext uri="{FF2B5EF4-FFF2-40B4-BE49-F238E27FC236}">
                <a16:creationId xmlns:a16="http://schemas.microsoft.com/office/drawing/2014/main" id="{055D549E-37AE-4226-9395-F640D71EF1A1}"/>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39" name="テキスト ボックス 38">
            <a:extLst>
              <a:ext uri="{FF2B5EF4-FFF2-40B4-BE49-F238E27FC236}">
                <a16:creationId xmlns:a16="http://schemas.microsoft.com/office/drawing/2014/main" id="{3068336A-03F8-4089-9724-F4BB321E1B9A}"/>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40" name="テキスト ボックス 39">
            <a:extLst>
              <a:ext uri="{FF2B5EF4-FFF2-40B4-BE49-F238E27FC236}">
                <a16:creationId xmlns:a16="http://schemas.microsoft.com/office/drawing/2014/main" id="{6291C822-26BC-4992-8487-B98F3DEF7BEA}"/>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41" name="テキスト ボックス 40">
            <a:extLst>
              <a:ext uri="{FF2B5EF4-FFF2-40B4-BE49-F238E27FC236}">
                <a16:creationId xmlns:a16="http://schemas.microsoft.com/office/drawing/2014/main" id="{BC944984-0A6C-4A6C-9639-D8CF3EF625BD}"/>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31807545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21" name="テキスト ボックス 20">
            <a:extLst>
              <a:ext uri="{FF2B5EF4-FFF2-40B4-BE49-F238E27FC236}">
                <a16:creationId xmlns:a16="http://schemas.microsoft.com/office/drawing/2014/main" id="{20D126A3-E46A-40E5-9C76-1E1167B30B5E}"/>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27" name="テキスト ボックス 26">
            <a:extLst>
              <a:ext uri="{FF2B5EF4-FFF2-40B4-BE49-F238E27FC236}">
                <a16:creationId xmlns:a16="http://schemas.microsoft.com/office/drawing/2014/main" id="{4AEE5A67-D8C2-490F-8F9C-EDD07C2D22ED}"/>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28" name="テキスト ボックス 27">
            <a:extLst>
              <a:ext uri="{FF2B5EF4-FFF2-40B4-BE49-F238E27FC236}">
                <a16:creationId xmlns:a16="http://schemas.microsoft.com/office/drawing/2014/main" id="{FEDE3858-E0F6-4E69-95D5-03E1F3C4D45A}"/>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34" name="テキスト ボックス 33">
            <a:extLst>
              <a:ext uri="{FF2B5EF4-FFF2-40B4-BE49-F238E27FC236}">
                <a16:creationId xmlns:a16="http://schemas.microsoft.com/office/drawing/2014/main" id="{D5A102C4-9758-40DA-891B-B9208A0D8524}"/>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pic>
        <p:nvPicPr>
          <p:cNvPr id="62" name="図 61">
            <a:extLst>
              <a:ext uri="{FF2B5EF4-FFF2-40B4-BE49-F238E27FC236}">
                <a16:creationId xmlns:a16="http://schemas.microsoft.com/office/drawing/2014/main" id="{5E4A8320-FCD6-48C4-9CD3-A1CF7283A298}"/>
              </a:ext>
            </a:extLst>
          </p:cNvPr>
          <p:cNvPicPr>
            <a:picLocks noChangeAspect="1"/>
          </p:cNvPicPr>
          <p:nvPr/>
        </p:nvPicPr>
        <p:blipFill>
          <a:blip r:embed="rId2"/>
          <a:srcRect/>
          <a:stretch/>
        </p:blipFill>
        <p:spPr>
          <a:xfrm>
            <a:off x="400050" y="1640490"/>
            <a:ext cx="8343900" cy="4473835"/>
          </a:xfrm>
          <a:prstGeom prst="rect">
            <a:avLst/>
          </a:prstGeom>
        </p:spPr>
      </p:pic>
      <p:sp>
        <p:nvSpPr>
          <p:cNvPr id="63" name="テキスト ボックス 62">
            <a:extLst>
              <a:ext uri="{FF2B5EF4-FFF2-40B4-BE49-F238E27FC236}">
                <a16:creationId xmlns:a16="http://schemas.microsoft.com/office/drawing/2014/main" id="{24824388-45AC-4E20-9213-E09F939D29FD}"/>
              </a:ext>
            </a:extLst>
          </p:cNvPr>
          <p:cNvSpPr txBox="1"/>
          <p:nvPr/>
        </p:nvSpPr>
        <p:spPr>
          <a:xfrm>
            <a:off x="1590308" y="6162949"/>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11757C21-5A85-4EC1-B04D-28D9D2FE7B30}"/>
              </a:ext>
            </a:extLst>
          </p:cNvPr>
          <p:cNvSpPr txBox="1"/>
          <p:nvPr/>
        </p:nvSpPr>
        <p:spPr>
          <a:xfrm>
            <a:off x="4962595" y="6225088"/>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65" name="テキスト ボックス 64">
            <a:extLst>
              <a:ext uri="{FF2B5EF4-FFF2-40B4-BE49-F238E27FC236}">
                <a16:creationId xmlns:a16="http://schemas.microsoft.com/office/drawing/2014/main" id="{E9BBFB39-15C5-4A3B-9FB3-60A39B80AF3F}"/>
              </a:ext>
            </a:extLst>
          </p:cNvPr>
          <p:cNvSpPr txBox="1"/>
          <p:nvPr/>
        </p:nvSpPr>
        <p:spPr>
          <a:xfrm>
            <a:off x="5591639" y="6222853"/>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66" name="テキスト ボックス 65">
            <a:extLst>
              <a:ext uri="{FF2B5EF4-FFF2-40B4-BE49-F238E27FC236}">
                <a16:creationId xmlns:a16="http://schemas.microsoft.com/office/drawing/2014/main" id="{C1F26D5E-86DA-4CC2-BE47-541B51E2F956}"/>
              </a:ext>
            </a:extLst>
          </p:cNvPr>
          <p:cNvSpPr txBox="1"/>
          <p:nvPr/>
        </p:nvSpPr>
        <p:spPr>
          <a:xfrm>
            <a:off x="2430623" y="6210709"/>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7" name="テキスト ボックス 66">
            <a:extLst>
              <a:ext uri="{FF2B5EF4-FFF2-40B4-BE49-F238E27FC236}">
                <a16:creationId xmlns:a16="http://schemas.microsoft.com/office/drawing/2014/main" id="{2A583C7D-A9BC-48AF-8F9C-0F1958A4CDFB}"/>
              </a:ext>
            </a:extLst>
          </p:cNvPr>
          <p:cNvSpPr txBox="1"/>
          <p:nvPr/>
        </p:nvSpPr>
        <p:spPr>
          <a:xfrm>
            <a:off x="259976" y="990668"/>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エージェントのいる場所と資源の配置は図の通りです。</a:t>
            </a:r>
            <a:endParaRPr kumimoji="1" lang="ja-JP" altLang="en-US"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7AE7E6A6-868D-49F0-9638-E2F6293341A0}"/>
              </a:ext>
            </a:extLst>
          </p:cNvPr>
          <p:cNvSpPr txBox="1"/>
          <p:nvPr/>
        </p:nvSpPr>
        <p:spPr>
          <a:xfrm>
            <a:off x="2335791" y="1052999"/>
            <a:ext cx="6067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ばしょ</a:t>
            </a:r>
          </a:p>
        </p:txBody>
      </p:sp>
      <p:sp>
        <p:nvSpPr>
          <p:cNvPr id="69" name="テキスト ボックス 68">
            <a:extLst>
              <a:ext uri="{FF2B5EF4-FFF2-40B4-BE49-F238E27FC236}">
                <a16:creationId xmlns:a16="http://schemas.microsoft.com/office/drawing/2014/main" id="{676D89D8-91F3-4419-A748-6138A24E1201}"/>
              </a:ext>
            </a:extLst>
          </p:cNvPr>
          <p:cNvSpPr txBox="1"/>
          <p:nvPr/>
        </p:nvSpPr>
        <p:spPr>
          <a:xfrm>
            <a:off x="3028697" y="1052999"/>
            <a:ext cx="6067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70" name="テキスト ボックス 69">
            <a:extLst>
              <a:ext uri="{FF2B5EF4-FFF2-40B4-BE49-F238E27FC236}">
                <a16:creationId xmlns:a16="http://schemas.microsoft.com/office/drawing/2014/main" id="{97BC9C7F-B65C-43DA-AD07-105DCB3198AF}"/>
              </a:ext>
            </a:extLst>
          </p:cNvPr>
          <p:cNvSpPr txBox="1"/>
          <p:nvPr/>
        </p:nvSpPr>
        <p:spPr>
          <a:xfrm>
            <a:off x="4788140" y="1052999"/>
            <a:ext cx="4889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とお</a:t>
            </a:r>
          </a:p>
        </p:txBody>
      </p:sp>
      <p:sp>
        <p:nvSpPr>
          <p:cNvPr id="71" name="テキスト ボックス 70">
            <a:extLst>
              <a:ext uri="{FF2B5EF4-FFF2-40B4-BE49-F238E27FC236}">
                <a16:creationId xmlns:a16="http://schemas.microsoft.com/office/drawing/2014/main" id="{750CBAB3-CE68-47FF-AACF-A92797B1EA59}"/>
              </a:ext>
            </a:extLst>
          </p:cNvPr>
          <p:cNvSpPr txBox="1"/>
          <p:nvPr/>
        </p:nvSpPr>
        <p:spPr>
          <a:xfrm>
            <a:off x="3719835" y="1052999"/>
            <a:ext cx="6067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はいち</a:t>
            </a:r>
          </a:p>
        </p:txBody>
      </p:sp>
      <p:sp>
        <p:nvSpPr>
          <p:cNvPr id="72" name="テキスト ボックス 71">
            <a:extLst>
              <a:ext uri="{FF2B5EF4-FFF2-40B4-BE49-F238E27FC236}">
                <a16:creationId xmlns:a16="http://schemas.microsoft.com/office/drawing/2014/main" id="{20F595B2-2DE5-4C82-BDAB-2C13E7ACB56B}"/>
              </a:ext>
            </a:extLst>
          </p:cNvPr>
          <p:cNvSpPr txBox="1"/>
          <p:nvPr/>
        </p:nvSpPr>
        <p:spPr>
          <a:xfrm>
            <a:off x="4330480" y="1052999"/>
            <a:ext cx="4889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ず</a:t>
            </a:r>
          </a:p>
        </p:txBody>
      </p:sp>
      <p:sp>
        <p:nvSpPr>
          <p:cNvPr id="73" name="テキスト ボックス 72">
            <a:extLst>
              <a:ext uri="{FF2B5EF4-FFF2-40B4-BE49-F238E27FC236}">
                <a16:creationId xmlns:a16="http://schemas.microsoft.com/office/drawing/2014/main" id="{4E24987A-D626-4134-8A57-EE95D49A1725}"/>
              </a:ext>
            </a:extLst>
          </p:cNvPr>
          <p:cNvSpPr txBox="1"/>
          <p:nvPr/>
        </p:nvSpPr>
        <p:spPr>
          <a:xfrm>
            <a:off x="7422218" y="5579428"/>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スタート</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74" name="楕円 73">
            <a:extLst>
              <a:ext uri="{FF2B5EF4-FFF2-40B4-BE49-F238E27FC236}">
                <a16:creationId xmlns:a16="http://schemas.microsoft.com/office/drawing/2014/main" id="{57B7BB6D-90BF-4688-BF4E-1606F8E1D3D7}"/>
              </a:ext>
            </a:extLst>
          </p:cNvPr>
          <p:cNvSpPr/>
          <p:nvPr/>
        </p:nvSpPr>
        <p:spPr>
          <a:xfrm>
            <a:off x="7765541" y="4903711"/>
            <a:ext cx="501102" cy="501102"/>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1711515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16" name="テキスト ボックス 15">
            <a:extLst>
              <a:ext uri="{FF2B5EF4-FFF2-40B4-BE49-F238E27FC236}">
                <a16:creationId xmlns:a16="http://schemas.microsoft.com/office/drawing/2014/main" id="{EB0698E2-250E-4E01-9FCF-1969266615C5}"/>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pic>
        <p:nvPicPr>
          <p:cNvPr id="17" name="図 16">
            <a:extLst>
              <a:ext uri="{FF2B5EF4-FFF2-40B4-BE49-F238E27FC236}">
                <a16:creationId xmlns:a16="http://schemas.microsoft.com/office/drawing/2014/main" id="{48DB3036-6698-4090-B287-EC8B4B59221A}"/>
              </a:ext>
            </a:extLst>
          </p:cNvPr>
          <p:cNvPicPr>
            <a:picLocks noChangeAspect="1"/>
          </p:cNvPicPr>
          <p:nvPr/>
        </p:nvPicPr>
        <p:blipFill>
          <a:blip r:embed="rId2"/>
          <a:stretch>
            <a:fillRect/>
          </a:stretch>
        </p:blipFill>
        <p:spPr>
          <a:xfrm>
            <a:off x="0" y="1569541"/>
            <a:ext cx="9144000" cy="394705"/>
          </a:xfrm>
          <a:prstGeom prst="rect">
            <a:avLst/>
          </a:prstGeom>
        </p:spPr>
      </p:pic>
      <p:sp>
        <p:nvSpPr>
          <p:cNvPr id="18" name="テキスト ボックス 17">
            <a:extLst>
              <a:ext uri="{FF2B5EF4-FFF2-40B4-BE49-F238E27FC236}">
                <a16:creationId xmlns:a16="http://schemas.microsoft.com/office/drawing/2014/main" id="{03814DAC-AEF3-4786-8ED9-AD11E3B49EE6}"/>
              </a:ext>
            </a:extLst>
          </p:cNvPr>
          <p:cNvSpPr txBox="1"/>
          <p:nvPr/>
        </p:nvSpPr>
        <p:spPr>
          <a:xfrm>
            <a:off x="1294839" y="1934390"/>
            <a:ext cx="5176299"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正しいプログラムを選んで実行してください。</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886F68C1-C770-4BC6-A722-6247C6E5EA52}"/>
              </a:ext>
            </a:extLst>
          </p:cNvPr>
          <p:cNvSpPr txBox="1"/>
          <p:nvPr/>
        </p:nvSpPr>
        <p:spPr>
          <a:xfrm>
            <a:off x="3957142" y="2001237"/>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sp>
        <p:nvSpPr>
          <p:cNvPr id="24" name="テキスト ボックス 23">
            <a:extLst>
              <a:ext uri="{FF2B5EF4-FFF2-40B4-BE49-F238E27FC236}">
                <a16:creationId xmlns:a16="http://schemas.microsoft.com/office/drawing/2014/main" id="{B742B938-843D-4F7E-AF70-8168296597C6}"/>
              </a:ext>
            </a:extLst>
          </p:cNvPr>
          <p:cNvSpPr txBox="1"/>
          <p:nvPr/>
        </p:nvSpPr>
        <p:spPr>
          <a:xfrm>
            <a:off x="1268377" y="200123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ただ</a:t>
            </a:r>
          </a:p>
        </p:txBody>
      </p:sp>
      <p:pic>
        <p:nvPicPr>
          <p:cNvPr id="25" name="図 24">
            <a:extLst>
              <a:ext uri="{FF2B5EF4-FFF2-40B4-BE49-F238E27FC236}">
                <a16:creationId xmlns:a16="http://schemas.microsoft.com/office/drawing/2014/main" id="{ADCF9C7B-50F4-4948-A9FF-4DBF038045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669" y="1868112"/>
            <a:ext cx="739603" cy="739603"/>
          </a:xfrm>
          <a:prstGeom prst="rect">
            <a:avLst/>
          </a:prstGeom>
        </p:spPr>
      </p:pic>
      <p:sp>
        <p:nvSpPr>
          <p:cNvPr id="29" name="テキスト ボックス 28">
            <a:extLst>
              <a:ext uri="{FF2B5EF4-FFF2-40B4-BE49-F238E27FC236}">
                <a16:creationId xmlns:a16="http://schemas.microsoft.com/office/drawing/2014/main" id="{46D2B8B8-29D5-4939-8B3F-3F2611328AD4}"/>
              </a:ext>
            </a:extLst>
          </p:cNvPr>
          <p:cNvSpPr txBox="1"/>
          <p:nvPr/>
        </p:nvSpPr>
        <p:spPr>
          <a:xfrm>
            <a:off x="3341166" y="200123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p>
        </p:txBody>
      </p:sp>
      <p:sp>
        <p:nvSpPr>
          <p:cNvPr id="31" name="テキスト ボックス 30">
            <a:extLst>
              <a:ext uri="{FF2B5EF4-FFF2-40B4-BE49-F238E27FC236}">
                <a16:creationId xmlns:a16="http://schemas.microsoft.com/office/drawing/2014/main" id="{56CED799-1D7B-4C12-8814-E1DF0C9BEEDE}"/>
              </a:ext>
            </a:extLst>
          </p:cNvPr>
          <p:cNvSpPr txBox="1"/>
          <p:nvPr/>
        </p:nvSpPr>
        <p:spPr>
          <a:xfrm>
            <a:off x="1294839" y="2644027"/>
            <a:ext cx="6196207" cy="577081"/>
          </a:xfrm>
          <a:prstGeom prst="rect">
            <a:avLst/>
          </a:prstGeom>
          <a:noFill/>
        </p:spPr>
        <p:txBody>
          <a:bodyPr wrap="square" rtlCol="0">
            <a:spAutoFit/>
          </a:bodyPr>
          <a:lstStyle/>
          <a:p>
            <a:pPr>
              <a:lnSpc>
                <a:spcPct val="200000"/>
              </a:lnSpc>
            </a:pP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回しか実行できません。注意深く選んでください。</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788F396-9B68-43D4-829B-016986CA8A45}"/>
              </a:ext>
            </a:extLst>
          </p:cNvPr>
          <p:cNvSpPr txBox="1"/>
          <p:nvPr/>
        </p:nvSpPr>
        <p:spPr>
          <a:xfrm>
            <a:off x="3824522" y="2718913"/>
            <a:ext cx="11192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ちゅういぶか</a:t>
            </a:r>
          </a:p>
        </p:txBody>
      </p:sp>
      <p:sp>
        <p:nvSpPr>
          <p:cNvPr id="37" name="テキスト ボックス 36">
            <a:extLst>
              <a:ext uri="{FF2B5EF4-FFF2-40B4-BE49-F238E27FC236}">
                <a16:creationId xmlns:a16="http://schemas.microsoft.com/office/drawing/2014/main" id="{A27BC221-FF02-46E0-ABD5-CA7CF2C780F1}"/>
              </a:ext>
            </a:extLst>
          </p:cNvPr>
          <p:cNvSpPr txBox="1"/>
          <p:nvPr/>
        </p:nvSpPr>
        <p:spPr>
          <a:xfrm>
            <a:off x="1413369" y="271891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a:t>
            </a:r>
          </a:p>
        </p:txBody>
      </p:sp>
      <p:pic>
        <p:nvPicPr>
          <p:cNvPr id="39" name="図 38">
            <a:extLst>
              <a:ext uri="{FF2B5EF4-FFF2-40B4-BE49-F238E27FC236}">
                <a16:creationId xmlns:a16="http://schemas.microsoft.com/office/drawing/2014/main" id="{B628ED80-4BC7-48FA-97E1-B63CEB9DF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669" y="2577749"/>
            <a:ext cx="739603" cy="739603"/>
          </a:xfrm>
          <a:prstGeom prst="rect">
            <a:avLst/>
          </a:prstGeom>
        </p:spPr>
      </p:pic>
      <p:sp>
        <p:nvSpPr>
          <p:cNvPr id="40" name="テキスト ボックス 39">
            <a:extLst>
              <a:ext uri="{FF2B5EF4-FFF2-40B4-BE49-F238E27FC236}">
                <a16:creationId xmlns:a16="http://schemas.microsoft.com/office/drawing/2014/main" id="{AD8BEE6D-51AA-4BBE-AB69-691F1B05516F}"/>
              </a:ext>
            </a:extLst>
          </p:cNvPr>
          <p:cNvSpPr txBox="1"/>
          <p:nvPr/>
        </p:nvSpPr>
        <p:spPr>
          <a:xfrm>
            <a:off x="4843743" y="271891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p>
        </p:txBody>
      </p:sp>
      <p:sp>
        <p:nvSpPr>
          <p:cNvPr id="41" name="テキスト ボックス 40">
            <a:extLst>
              <a:ext uri="{FF2B5EF4-FFF2-40B4-BE49-F238E27FC236}">
                <a16:creationId xmlns:a16="http://schemas.microsoft.com/office/drawing/2014/main" id="{23868D80-2D4F-4B86-B5D5-48AFB6AB21A0}"/>
              </a:ext>
            </a:extLst>
          </p:cNvPr>
          <p:cNvSpPr txBox="1"/>
          <p:nvPr/>
        </p:nvSpPr>
        <p:spPr>
          <a:xfrm>
            <a:off x="2069948" y="2718913"/>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sp>
        <p:nvSpPr>
          <p:cNvPr id="42" name="吹き出し: 角を丸めた四角形 41">
            <a:extLst>
              <a:ext uri="{FF2B5EF4-FFF2-40B4-BE49-F238E27FC236}">
                <a16:creationId xmlns:a16="http://schemas.microsoft.com/office/drawing/2014/main" id="{AD5679EC-511B-4265-870F-EEDA0256754F}"/>
              </a:ext>
            </a:extLst>
          </p:cNvPr>
          <p:cNvSpPr/>
          <p:nvPr/>
        </p:nvSpPr>
        <p:spPr>
          <a:xfrm>
            <a:off x="1227493" y="3511651"/>
            <a:ext cx="6386442" cy="1712732"/>
          </a:xfrm>
          <a:prstGeom prst="wedgeRoundRectCallout">
            <a:avLst>
              <a:gd name="adj1" fmla="val 52390"/>
              <a:gd name="adj2" fmla="val -3087"/>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43" name="図 42">
            <a:extLst>
              <a:ext uri="{FF2B5EF4-FFF2-40B4-BE49-F238E27FC236}">
                <a16:creationId xmlns:a16="http://schemas.microsoft.com/office/drawing/2014/main" id="{CBE9FEAF-67B8-4FF2-8BF2-8D196DB7CE55}"/>
              </a:ext>
            </a:extLst>
          </p:cNvPr>
          <p:cNvPicPr>
            <a:picLocks noChangeAspect="1"/>
          </p:cNvPicPr>
          <p:nvPr/>
        </p:nvPicPr>
        <p:blipFill>
          <a:blip r:embed="rId4"/>
          <a:stretch>
            <a:fillRect/>
          </a:stretch>
        </p:blipFill>
        <p:spPr>
          <a:xfrm>
            <a:off x="7774006" y="3737839"/>
            <a:ext cx="1074752" cy="1712732"/>
          </a:xfrm>
          <a:prstGeom prst="rect">
            <a:avLst/>
          </a:prstGeom>
        </p:spPr>
      </p:pic>
      <p:sp>
        <p:nvSpPr>
          <p:cNvPr id="44" name="テキスト ボックス 43">
            <a:extLst>
              <a:ext uri="{FF2B5EF4-FFF2-40B4-BE49-F238E27FC236}">
                <a16:creationId xmlns:a16="http://schemas.microsoft.com/office/drawing/2014/main" id="{77D7944C-6B14-4BE5-A6D3-974E7805D48F}"/>
              </a:ext>
            </a:extLst>
          </p:cNvPr>
          <p:cNvSpPr txBox="1"/>
          <p:nvPr/>
        </p:nvSpPr>
        <p:spPr>
          <a:xfrm>
            <a:off x="1431730" y="3603229"/>
            <a:ext cx="6495501"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今回のミッションではプログラムがいくつか準備されているよ。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プログラムの内容を読み取ってみよう。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目的を達成できるプログラムがわかったら、実行してみよう！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6FE33A13-44E5-4F81-8EAA-28DF342307D3}"/>
              </a:ext>
            </a:extLst>
          </p:cNvPr>
          <p:cNvSpPr txBox="1"/>
          <p:nvPr/>
        </p:nvSpPr>
        <p:spPr>
          <a:xfrm>
            <a:off x="1414146" y="3677610"/>
            <a:ext cx="61376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こんかい</a:t>
            </a:r>
            <a:endParaRPr kumimoji="1" lang="ja-JP" altLang="en-US" sz="8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6C339BB1-56DD-4EF1-80CF-7109B406FE59}"/>
              </a:ext>
            </a:extLst>
          </p:cNvPr>
          <p:cNvSpPr txBox="1"/>
          <p:nvPr/>
        </p:nvSpPr>
        <p:spPr>
          <a:xfrm>
            <a:off x="3306595" y="4170419"/>
            <a:ext cx="29271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a:t>
            </a:r>
            <a:endParaRPr kumimoji="1" lang="ja-JP" altLang="en-US" sz="8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7FFB4EDC-D41E-4F49-B9B5-26EF54878E2F}"/>
              </a:ext>
            </a:extLst>
          </p:cNvPr>
          <p:cNvSpPr txBox="1"/>
          <p:nvPr/>
        </p:nvSpPr>
        <p:spPr>
          <a:xfrm>
            <a:off x="1387564" y="4654847"/>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もくてき</a:t>
            </a:r>
            <a:endParaRPr kumimoji="1" lang="ja-JP" altLang="en-US" sz="8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BFC0A0C8-72DC-408D-ABE5-FA1BA7E9528D}"/>
              </a:ext>
            </a:extLst>
          </p:cNvPr>
          <p:cNvSpPr txBox="1"/>
          <p:nvPr/>
        </p:nvSpPr>
        <p:spPr>
          <a:xfrm>
            <a:off x="2611505" y="4170419"/>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ないよう</a:t>
            </a:r>
            <a:endParaRPr kumimoji="1" lang="ja-JP" altLang="en-US" sz="8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E67FDF68-B4B6-40AE-A16A-0253679EF2FF}"/>
              </a:ext>
            </a:extLst>
          </p:cNvPr>
          <p:cNvSpPr txBox="1"/>
          <p:nvPr/>
        </p:nvSpPr>
        <p:spPr>
          <a:xfrm>
            <a:off x="5470330" y="3677610"/>
            <a:ext cx="61376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じゅんび</a:t>
            </a:r>
            <a:endParaRPr kumimoji="1" lang="ja-JP" altLang="en-US" sz="8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F0C42A0A-A340-4F7D-8EBF-92B14E17FE18}"/>
              </a:ext>
            </a:extLst>
          </p:cNvPr>
          <p:cNvSpPr txBox="1"/>
          <p:nvPr/>
        </p:nvSpPr>
        <p:spPr>
          <a:xfrm>
            <a:off x="3700145" y="4170419"/>
            <a:ext cx="29271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と</a:t>
            </a:r>
            <a:endParaRPr kumimoji="1" lang="ja-JP" altLang="en-US" sz="8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1ACCDABC-F88F-4804-8D54-B924D7C167B7}"/>
              </a:ext>
            </a:extLst>
          </p:cNvPr>
          <p:cNvSpPr txBox="1"/>
          <p:nvPr/>
        </p:nvSpPr>
        <p:spPr>
          <a:xfrm>
            <a:off x="2015573" y="4654847"/>
            <a:ext cx="61351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たっせい</a:t>
            </a:r>
            <a:endParaRPr kumimoji="1" lang="ja-JP" altLang="en-US" sz="8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C9767A45-7C54-4475-8B84-7B378C7C60B2}"/>
              </a:ext>
            </a:extLst>
          </p:cNvPr>
          <p:cNvSpPr txBox="1"/>
          <p:nvPr/>
        </p:nvSpPr>
        <p:spPr>
          <a:xfrm>
            <a:off x="5470577" y="4654847"/>
            <a:ext cx="61351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じっこう</a:t>
            </a:r>
            <a:endParaRPr kumimoji="1" lang="ja-JP" altLang="en-US" sz="800"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BD3B7617-EE35-411D-A814-2E1B5CAF66FA}"/>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63" name="テキスト ボックス 62">
            <a:extLst>
              <a:ext uri="{FF2B5EF4-FFF2-40B4-BE49-F238E27FC236}">
                <a16:creationId xmlns:a16="http://schemas.microsoft.com/office/drawing/2014/main" id="{B59B94D8-C0E1-4EB8-B2E5-D017638125FB}"/>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64" name="テキスト ボックス 63">
            <a:extLst>
              <a:ext uri="{FF2B5EF4-FFF2-40B4-BE49-F238E27FC236}">
                <a16:creationId xmlns:a16="http://schemas.microsoft.com/office/drawing/2014/main" id="{AC4CE56D-E713-4034-8995-5E6991E7D6F4}"/>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65" name="テキスト ボックス 64">
            <a:extLst>
              <a:ext uri="{FF2B5EF4-FFF2-40B4-BE49-F238E27FC236}">
                <a16:creationId xmlns:a16="http://schemas.microsoft.com/office/drawing/2014/main" id="{AE3E90EB-2614-482D-B6D5-A22534AD9E81}"/>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
        <p:nvSpPr>
          <p:cNvPr id="66" name="テキスト ボックス 65">
            <a:extLst>
              <a:ext uri="{FF2B5EF4-FFF2-40B4-BE49-F238E27FC236}">
                <a16:creationId xmlns:a16="http://schemas.microsoft.com/office/drawing/2014/main" id="{F8DA09DE-C32A-4E85-B34C-E1B10FC38573}"/>
              </a:ext>
            </a:extLst>
          </p:cNvPr>
          <p:cNvSpPr txBox="1"/>
          <p:nvPr/>
        </p:nvSpPr>
        <p:spPr>
          <a:xfrm>
            <a:off x="1346272" y="5286033"/>
            <a:ext cx="6580959" cy="1304203"/>
          </a:xfrm>
          <a:prstGeom prst="rect">
            <a:avLst/>
          </a:prstGeom>
          <a:noFill/>
        </p:spPr>
        <p:txBody>
          <a:bodyPr wrap="square" rtlCol="0">
            <a:spAutoFit/>
          </a:bodyPr>
          <a:lstStyle/>
          <a:p>
            <a:pPr>
              <a:lnSpc>
                <a:spcPct val="150000"/>
              </a:lnSpc>
            </a:pPr>
            <a:r>
              <a:rPr kumimoji="1" lang="ja-JP" altLang="en-US" b="1" dirty="0">
                <a:solidFill>
                  <a:srgbClr val="575E75"/>
                </a:solidFill>
                <a:latin typeface="メイリオ" panose="020B0604030504040204" pitchFamily="50" charset="-128"/>
                <a:ea typeface="メイリオ" panose="020B0604030504040204" pitchFamily="50" charset="-128"/>
              </a:rPr>
              <a:t>◆このミッションでは</a:t>
            </a:r>
            <a:r>
              <a:rPr kumimoji="1" lang="en-US" altLang="ja-JP" b="1" dirty="0">
                <a:solidFill>
                  <a:srgbClr val="575E75"/>
                </a:solidFill>
                <a:latin typeface="メイリオ" panose="020B0604030504040204" pitchFamily="50" charset="-128"/>
                <a:ea typeface="メイリオ" panose="020B0604030504040204" pitchFamily="50" charset="-128"/>
              </a:rPr>
              <a:t>3</a:t>
            </a:r>
            <a:r>
              <a:rPr kumimoji="1" lang="ja-JP" altLang="en-US" b="1" dirty="0">
                <a:solidFill>
                  <a:srgbClr val="575E75"/>
                </a:solidFill>
                <a:latin typeface="メイリオ" panose="020B0604030504040204" pitchFamily="50" charset="-128"/>
                <a:ea typeface="メイリオ" panose="020B0604030504040204" pitchFamily="50" charset="-128"/>
              </a:rPr>
              <a:t>つのプログラムが準備されています。</a:t>
            </a:r>
            <a:endParaRPr kumimoji="1" lang="en-US" altLang="ja-JP" b="1"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b="1" dirty="0">
                <a:solidFill>
                  <a:srgbClr val="575E75"/>
                </a:solidFill>
                <a:latin typeface="メイリオ" panose="020B0604030504040204" pitchFamily="50" charset="-128"/>
                <a:ea typeface="メイリオ" panose="020B0604030504040204" pitchFamily="50" charset="-128"/>
              </a:rPr>
              <a:t>　次のページから確認していきましょう。</a:t>
            </a:r>
            <a:endParaRPr kumimoji="1" lang="en-US" altLang="ja-JP" b="1" dirty="0">
              <a:solidFill>
                <a:srgbClr val="575E75"/>
              </a:solidFill>
              <a:latin typeface="メイリオ" panose="020B0604030504040204" pitchFamily="50" charset="-128"/>
              <a:ea typeface="メイリオ" panose="020B0604030504040204" pitchFamily="50" charset="-128"/>
            </a:endParaRPr>
          </a:p>
          <a:p>
            <a:pPr algn="r">
              <a:lnSpc>
                <a:spcPct val="150000"/>
              </a:lnSpc>
            </a:pPr>
            <a:r>
              <a:rPr kumimoji="1" lang="ja-JP" altLang="en-US" b="1" dirty="0">
                <a:solidFill>
                  <a:srgbClr val="575E75"/>
                </a:solidFill>
                <a:latin typeface="メイリオ" panose="020B0604030504040204" pitchFamily="50" charset="-128"/>
                <a:ea typeface="メイリオ" panose="020B0604030504040204" pitchFamily="50" charset="-128"/>
              </a:rPr>
              <a:t>　</a:t>
            </a:r>
            <a:r>
              <a:rPr kumimoji="1" lang="en-US" altLang="ja-JP" sz="1400"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プログラム画面を縮小、または右側にスライドすると表示されます。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798EEC75-526D-4273-90F0-FB37C24C6B30}"/>
              </a:ext>
            </a:extLst>
          </p:cNvPr>
          <p:cNvSpPr txBox="1"/>
          <p:nvPr/>
        </p:nvSpPr>
        <p:spPr>
          <a:xfrm>
            <a:off x="5622731" y="5281180"/>
            <a:ext cx="61376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じゅんび</a:t>
            </a:r>
            <a:endParaRPr kumimoji="1" lang="ja-JP" altLang="en-US" sz="8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98963802-0C90-4AC7-A2BF-A62D3F0FB71D}"/>
              </a:ext>
            </a:extLst>
          </p:cNvPr>
          <p:cNvSpPr txBox="1"/>
          <p:nvPr/>
        </p:nvSpPr>
        <p:spPr>
          <a:xfrm>
            <a:off x="3193175" y="5697673"/>
            <a:ext cx="61376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かくにん</a:t>
            </a:r>
            <a:endParaRPr kumimoji="1" lang="ja-JP" altLang="en-US" sz="8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ECE76C3D-1451-4E80-9EAE-494CCCDA6ED3}"/>
              </a:ext>
            </a:extLst>
          </p:cNvPr>
          <p:cNvSpPr txBox="1"/>
          <p:nvPr/>
        </p:nvSpPr>
        <p:spPr>
          <a:xfrm>
            <a:off x="1564428" y="5694837"/>
            <a:ext cx="45657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つぎ</a:t>
            </a:r>
            <a:endParaRPr kumimoji="1" lang="ja-JP" altLang="en-US" sz="8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64F1E7ED-F34A-4834-A119-1DFBC5348DC1}"/>
              </a:ext>
            </a:extLst>
          </p:cNvPr>
          <p:cNvSpPr txBox="1"/>
          <p:nvPr/>
        </p:nvSpPr>
        <p:spPr>
          <a:xfrm>
            <a:off x="3133581" y="6165934"/>
            <a:ext cx="509695"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がめん</a:t>
            </a:r>
            <a:endParaRPr kumimoji="1" lang="ja-JP" altLang="en-US" sz="700" dirty="0">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AB1AC865-5A01-4902-9B7A-B8DA7A621CC9}"/>
              </a:ext>
            </a:extLst>
          </p:cNvPr>
          <p:cNvSpPr txBox="1"/>
          <p:nvPr/>
        </p:nvSpPr>
        <p:spPr>
          <a:xfrm>
            <a:off x="3523354" y="6165254"/>
            <a:ext cx="767291"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しゅくしょう</a:t>
            </a:r>
            <a:endParaRPr kumimoji="1" lang="ja-JP" altLang="en-US" sz="7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B865B9CA-5D98-4B40-8064-C5EFA0ABFAA7}"/>
              </a:ext>
            </a:extLst>
          </p:cNvPr>
          <p:cNvSpPr txBox="1"/>
          <p:nvPr/>
        </p:nvSpPr>
        <p:spPr>
          <a:xfrm>
            <a:off x="4689508" y="6156461"/>
            <a:ext cx="594672"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みぎがわ</a:t>
            </a:r>
            <a:endParaRPr kumimoji="1" lang="ja-JP" altLang="en-US" sz="7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D2AF8D55-6A4E-4F66-BCE5-62728F3E7FDE}"/>
              </a:ext>
            </a:extLst>
          </p:cNvPr>
          <p:cNvSpPr txBox="1"/>
          <p:nvPr/>
        </p:nvSpPr>
        <p:spPr>
          <a:xfrm>
            <a:off x="6467727" y="6143653"/>
            <a:ext cx="594672" cy="200055"/>
          </a:xfrm>
          <a:prstGeom prst="rect">
            <a:avLst/>
          </a:prstGeom>
          <a:noFill/>
        </p:spPr>
        <p:txBody>
          <a:bodyPr wrap="square" rtlCol="0">
            <a:spAutoFit/>
          </a:bodyPr>
          <a:lstStyle/>
          <a:p>
            <a:pPr algn="ctr"/>
            <a:r>
              <a:rPr kumimoji="1" lang="ja-JP" altLang="en-US" sz="700" dirty="0">
                <a:solidFill>
                  <a:srgbClr val="575E75"/>
                </a:solidFill>
                <a:latin typeface="メイリオ" panose="020B0604030504040204" pitchFamily="50" charset="-128"/>
                <a:ea typeface="メイリオ" panose="020B0604030504040204" pitchFamily="50" charset="-128"/>
              </a:rPr>
              <a:t>ひょうじ</a:t>
            </a:r>
            <a:endParaRPr kumimoji="1" lang="ja-JP" altLang="en-US" sz="7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930717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96904" y="974855"/>
            <a:ext cx="2531996" cy="577081"/>
          </a:xfrm>
          <a:prstGeom prst="rect">
            <a:avLst/>
          </a:prstGeom>
          <a:noFill/>
        </p:spPr>
        <p:txBody>
          <a:bodyPr wrap="square" rtlCol="0">
            <a:spAutoFit/>
          </a:bodyPr>
          <a:lstStyle/>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a:t>
            </a:r>
            <a:r>
              <a:rPr kumimoji="1" lang="en-US" altLang="ja-JP" b="1" dirty="0">
                <a:solidFill>
                  <a:srgbClr val="575E75"/>
                </a:solidFill>
                <a:latin typeface="メイリオ" panose="020B0604030504040204" pitchFamily="50" charset="-128"/>
                <a:ea typeface="メイリオ" panose="020B0604030504040204" pitchFamily="50" charset="-128"/>
              </a:rPr>
              <a:t>1</a:t>
            </a:r>
            <a:r>
              <a:rPr kumimoji="1" lang="ja-JP" altLang="en-US" b="1" dirty="0">
                <a:solidFill>
                  <a:srgbClr val="575E75"/>
                </a:solidFill>
                <a:latin typeface="メイリオ" panose="020B0604030504040204" pitchFamily="50" charset="-128"/>
                <a:ea typeface="メイリオ" panose="020B0604030504040204" pitchFamily="50" charset="-128"/>
              </a:rPr>
              <a:t>つ目のプログラム</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799311" y="1045479"/>
            <a:ext cx="2118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p>
        </p:txBody>
      </p:sp>
      <p:grpSp>
        <p:nvGrpSpPr>
          <p:cNvPr id="11" name="グループ化 10">
            <a:extLst>
              <a:ext uri="{FF2B5EF4-FFF2-40B4-BE49-F238E27FC236}">
                <a16:creationId xmlns:a16="http://schemas.microsoft.com/office/drawing/2014/main" id="{0F03E9DD-394B-4525-A3FE-7674DB9AC226}"/>
              </a:ext>
            </a:extLst>
          </p:cNvPr>
          <p:cNvGrpSpPr/>
          <p:nvPr/>
        </p:nvGrpSpPr>
        <p:grpSpPr>
          <a:xfrm>
            <a:off x="334735" y="1441136"/>
            <a:ext cx="6241911" cy="5355676"/>
            <a:chOff x="334735" y="1441136"/>
            <a:chExt cx="6241911" cy="5355676"/>
          </a:xfrm>
        </p:grpSpPr>
        <p:pic>
          <p:nvPicPr>
            <p:cNvPr id="9" name="図 8">
              <a:extLst>
                <a:ext uri="{FF2B5EF4-FFF2-40B4-BE49-F238E27FC236}">
                  <a16:creationId xmlns:a16="http://schemas.microsoft.com/office/drawing/2014/main" id="{A4B5460A-3DCA-4F90-BD59-7600B3B0FDFB}"/>
                </a:ext>
              </a:extLst>
            </p:cNvPr>
            <p:cNvPicPr>
              <a:picLocks noChangeAspect="1"/>
            </p:cNvPicPr>
            <p:nvPr/>
          </p:nvPicPr>
          <p:blipFill>
            <a:blip r:embed="rId2"/>
            <a:stretch>
              <a:fillRect/>
            </a:stretch>
          </p:blipFill>
          <p:spPr>
            <a:xfrm>
              <a:off x="353568" y="5013289"/>
              <a:ext cx="6192285" cy="1783523"/>
            </a:xfrm>
            <a:prstGeom prst="rect">
              <a:avLst/>
            </a:prstGeom>
          </p:spPr>
        </p:pic>
        <p:pic>
          <p:nvPicPr>
            <p:cNvPr id="3" name="図 2">
              <a:extLst>
                <a:ext uri="{FF2B5EF4-FFF2-40B4-BE49-F238E27FC236}">
                  <a16:creationId xmlns:a16="http://schemas.microsoft.com/office/drawing/2014/main" id="{B636F1CA-CC47-4ED8-BF6A-83A4250D7230}"/>
                </a:ext>
              </a:extLst>
            </p:cNvPr>
            <p:cNvPicPr>
              <a:picLocks noChangeAspect="1"/>
            </p:cNvPicPr>
            <p:nvPr/>
          </p:nvPicPr>
          <p:blipFill>
            <a:blip r:embed="rId3"/>
            <a:stretch>
              <a:fillRect/>
            </a:stretch>
          </p:blipFill>
          <p:spPr>
            <a:xfrm>
              <a:off x="334735" y="1441136"/>
              <a:ext cx="6219910" cy="2017513"/>
            </a:xfrm>
            <a:prstGeom prst="rect">
              <a:avLst/>
            </a:prstGeom>
          </p:spPr>
        </p:pic>
        <p:pic>
          <p:nvPicPr>
            <p:cNvPr id="6" name="図 5">
              <a:extLst>
                <a:ext uri="{FF2B5EF4-FFF2-40B4-BE49-F238E27FC236}">
                  <a16:creationId xmlns:a16="http://schemas.microsoft.com/office/drawing/2014/main" id="{EED6440D-89A9-4D06-B74C-58824F68502C}"/>
                </a:ext>
              </a:extLst>
            </p:cNvPr>
            <p:cNvPicPr>
              <a:picLocks noChangeAspect="1"/>
            </p:cNvPicPr>
            <p:nvPr/>
          </p:nvPicPr>
          <p:blipFill>
            <a:blip r:embed="rId4"/>
            <a:stretch>
              <a:fillRect/>
            </a:stretch>
          </p:blipFill>
          <p:spPr>
            <a:xfrm>
              <a:off x="356736" y="3300770"/>
              <a:ext cx="6219910" cy="2670875"/>
            </a:xfrm>
            <a:prstGeom prst="rect">
              <a:avLst/>
            </a:prstGeom>
          </p:spPr>
        </p:pic>
      </p:grpSp>
      <p:sp>
        <p:nvSpPr>
          <p:cNvPr id="40" name="正方形/長方形 39">
            <a:extLst>
              <a:ext uri="{FF2B5EF4-FFF2-40B4-BE49-F238E27FC236}">
                <a16:creationId xmlns:a16="http://schemas.microsoft.com/office/drawing/2014/main" id="{B8966DA0-30AF-4052-9212-1A61EE615434}"/>
              </a:ext>
            </a:extLst>
          </p:cNvPr>
          <p:cNvSpPr/>
          <p:nvPr/>
        </p:nvSpPr>
        <p:spPr>
          <a:xfrm>
            <a:off x="461824" y="3411569"/>
            <a:ext cx="6108218" cy="1676355"/>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 name="正方形/長方形 42">
            <a:extLst>
              <a:ext uri="{FF2B5EF4-FFF2-40B4-BE49-F238E27FC236}">
                <a16:creationId xmlns:a16="http://schemas.microsoft.com/office/drawing/2014/main" id="{B2175184-E8FA-492F-97E0-03B2B7A5FEA1}"/>
              </a:ext>
            </a:extLst>
          </p:cNvPr>
          <p:cNvSpPr/>
          <p:nvPr/>
        </p:nvSpPr>
        <p:spPr>
          <a:xfrm>
            <a:off x="468428" y="5118915"/>
            <a:ext cx="6108218" cy="1589615"/>
          </a:xfrm>
          <a:prstGeom prst="rect">
            <a:avLst/>
          </a:prstGeom>
          <a:noFill/>
          <a:ln w="38100">
            <a:solidFill>
              <a:schemeClr val="accent5">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正方形/長方形 43">
            <a:extLst>
              <a:ext uri="{FF2B5EF4-FFF2-40B4-BE49-F238E27FC236}">
                <a16:creationId xmlns:a16="http://schemas.microsoft.com/office/drawing/2014/main" id="{19F6B390-0551-4572-B6D4-74D60BE8042F}"/>
              </a:ext>
            </a:extLst>
          </p:cNvPr>
          <p:cNvSpPr/>
          <p:nvPr/>
        </p:nvSpPr>
        <p:spPr>
          <a:xfrm>
            <a:off x="454126" y="1671495"/>
            <a:ext cx="6108218" cy="169858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テキスト ボックス 45">
            <a:extLst>
              <a:ext uri="{FF2B5EF4-FFF2-40B4-BE49-F238E27FC236}">
                <a16:creationId xmlns:a16="http://schemas.microsoft.com/office/drawing/2014/main" id="{FA63720A-751C-475E-A89A-DD1DDE1A8DE9}"/>
              </a:ext>
            </a:extLst>
          </p:cNvPr>
          <p:cNvSpPr txBox="1"/>
          <p:nvPr/>
        </p:nvSpPr>
        <p:spPr>
          <a:xfrm>
            <a:off x="6696037" y="2381201"/>
            <a:ext cx="2322585"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プログラムが長いので、</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点線部分ごとに分けて</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詳しくみていこう！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452AE81-5DF9-4988-9504-65AFE191B6B1}"/>
              </a:ext>
            </a:extLst>
          </p:cNvPr>
          <p:cNvSpPr txBox="1"/>
          <p:nvPr/>
        </p:nvSpPr>
        <p:spPr>
          <a:xfrm>
            <a:off x="6687245" y="2939772"/>
            <a:ext cx="95327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てんせんぶぶん</a:t>
            </a:r>
            <a:endParaRPr kumimoji="1" lang="ja-JP" altLang="en-US" sz="8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CDF344B-7FB5-4925-8EF7-6F8354D4F58D}"/>
              </a:ext>
            </a:extLst>
          </p:cNvPr>
          <p:cNvSpPr txBox="1"/>
          <p:nvPr/>
        </p:nvSpPr>
        <p:spPr>
          <a:xfrm>
            <a:off x="7929892" y="2453866"/>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なが</a:t>
            </a:r>
            <a:endParaRPr kumimoji="1" lang="ja-JP" altLang="en-US" sz="8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8E83B570-3C0B-45A3-9F83-D92D39E49010}"/>
              </a:ext>
            </a:extLst>
          </p:cNvPr>
          <p:cNvSpPr txBox="1"/>
          <p:nvPr/>
        </p:nvSpPr>
        <p:spPr>
          <a:xfrm>
            <a:off x="8123708" y="2939772"/>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わ</a:t>
            </a:r>
            <a:endParaRPr kumimoji="1" lang="ja-JP" altLang="en-US" sz="8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826D5F0B-5E4C-4E8D-8C79-B4D89B84BEE4}"/>
              </a:ext>
            </a:extLst>
          </p:cNvPr>
          <p:cNvSpPr txBox="1"/>
          <p:nvPr/>
        </p:nvSpPr>
        <p:spPr>
          <a:xfrm>
            <a:off x="6692755" y="3429000"/>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くわ</a:t>
            </a:r>
            <a:endParaRPr kumimoji="1" lang="ja-JP" altLang="en-US" sz="800" dirty="0">
              <a:latin typeface="メイリオ" panose="020B0604030504040204" pitchFamily="50" charset="-128"/>
              <a:ea typeface="メイリオ" panose="020B0604030504040204" pitchFamily="50" charset="-128"/>
            </a:endParaRPr>
          </a:p>
        </p:txBody>
      </p:sp>
      <p:sp>
        <p:nvSpPr>
          <p:cNvPr id="62" name="吹き出し: 角を丸めた四角形 61">
            <a:extLst>
              <a:ext uri="{FF2B5EF4-FFF2-40B4-BE49-F238E27FC236}">
                <a16:creationId xmlns:a16="http://schemas.microsoft.com/office/drawing/2014/main" id="{C25D5A01-5D8C-4102-99A7-BF3542412B4C}"/>
              </a:ext>
            </a:extLst>
          </p:cNvPr>
          <p:cNvSpPr/>
          <p:nvPr/>
        </p:nvSpPr>
        <p:spPr>
          <a:xfrm>
            <a:off x="6638781" y="2436331"/>
            <a:ext cx="2406217" cy="1508105"/>
          </a:xfrm>
          <a:prstGeom prst="wedgeRoundRectCallout">
            <a:avLst>
              <a:gd name="adj1" fmla="val -2785"/>
              <a:gd name="adj2" fmla="val 587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63" name="図 62">
            <a:extLst>
              <a:ext uri="{FF2B5EF4-FFF2-40B4-BE49-F238E27FC236}">
                <a16:creationId xmlns:a16="http://schemas.microsoft.com/office/drawing/2014/main" id="{E9569ADC-4B2E-46F5-A30A-C1FAACF634E7}"/>
              </a:ext>
            </a:extLst>
          </p:cNvPr>
          <p:cNvPicPr>
            <a:picLocks noChangeAspect="1"/>
          </p:cNvPicPr>
          <p:nvPr/>
        </p:nvPicPr>
        <p:blipFill>
          <a:blip r:embed="rId5"/>
          <a:stretch>
            <a:fillRect/>
          </a:stretch>
        </p:blipFill>
        <p:spPr>
          <a:xfrm>
            <a:off x="7745246" y="3889306"/>
            <a:ext cx="1074752" cy="1712732"/>
          </a:xfrm>
          <a:prstGeom prst="rect">
            <a:avLst/>
          </a:prstGeom>
        </p:spPr>
      </p:pic>
      <p:grpSp>
        <p:nvGrpSpPr>
          <p:cNvPr id="13" name="グループ化 12">
            <a:extLst>
              <a:ext uri="{FF2B5EF4-FFF2-40B4-BE49-F238E27FC236}">
                <a16:creationId xmlns:a16="http://schemas.microsoft.com/office/drawing/2014/main" id="{1462594D-4FB4-4A4C-BE2F-2256CE4E2F5E}"/>
              </a:ext>
            </a:extLst>
          </p:cNvPr>
          <p:cNvGrpSpPr/>
          <p:nvPr/>
        </p:nvGrpSpPr>
        <p:grpSpPr>
          <a:xfrm>
            <a:off x="5861372" y="2204525"/>
            <a:ext cx="435475" cy="425047"/>
            <a:chOff x="6792476" y="886355"/>
            <a:chExt cx="435475" cy="425047"/>
          </a:xfrm>
        </p:grpSpPr>
        <p:sp>
          <p:nvSpPr>
            <p:cNvPr id="12" name="正方形/長方形 11">
              <a:extLst>
                <a:ext uri="{FF2B5EF4-FFF2-40B4-BE49-F238E27FC236}">
                  <a16:creationId xmlns:a16="http://schemas.microsoft.com/office/drawing/2014/main" id="{6A964180-7C49-4D43-A91C-A551A571FCBB}"/>
                </a:ext>
              </a:extLst>
            </p:cNvPr>
            <p:cNvSpPr/>
            <p:nvPr/>
          </p:nvSpPr>
          <p:spPr>
            <a:xfrm>
              <a:off x="6792476" y="886355"/>
              <a:ext cx="416255" cy="416255"/>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64" name="テキスト ボックス 63">
              <a:extLst>
                <a:ext uri="{FF2B5EF4-FFF2-40B4-BE49-F238E27FC236}">
                  <a16:creationId xmlns:a16="http://schemas.microsoft.com/office/drawing/2014/main" id="{58A388D4-5C76-470A-BB91-75E00FCAAE67}"/>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A</a:t>
              </a:r>
            </a:p>
          </p:txBody>
        </p:sp>
      </p:grpSp>
      <p:grpSp>
        <p:nvGrpSpPr>
          <p:cNvPr id="65" name="グループ化 64">
            <a:extLst>
              <a:ext uri="{FF2B5EF4-FFF2-40B4-BE49-F238E27FC236}">
                <a16:creationId xmlns:a16="http://schemas.microsoft.com/office/drawing/2014/main" id="{74104DAC-1D51-4479-8F79-64B932F1FD8D}"/>
              </a:ext>
            </a:extLst>
          </p:cNvPr>
          <p:cNvGrpSpPr/>
          <p:nvPr/>
        </p:nvGrpSpPr>
        <p:grpSpPr>
          <a:xfrm>
            <a:off x="5888361" y="3975598"/>
            <a:ext cx="435475" cy="425047"/>
            <a:chOff x="6792476" y="886355"/>
            <a:chExt cx="435475" cy="425047"/>
          </a:xfrm>
        </p:grpSpPr>
        <p:sp>
          <p:nvSpPr>
            <p:cNvPr id="66" name="正方形/長方形 65">
              <a:extLst>
                <a:ext uri="{FF2B5EF4-FFF2-40B4-BE49-F238E27FC236}">
                  <a16:creationId xmlns:a16="http://schemas.microsoft.com/office/drawing/2014/main" id="{59C52ECC-EE79-48AD-9A9E-8B81ECD52D7E}"/>
                </a:ext>
              </a:extLst>
            </p:cNvPr>
            <p:cNvSpPr/>
            <p:nvPr/>
          </p:nvSpPr>
          <p:spPr>
            <a:xfrm>
              <a:off x="6792476" y="886355"/>
              <a:ext cx="416255" cy="416255"/>
            </a:xfrm>
            <a:prstGeom prst="rect">
              <a:avLst/>
            </a:prstGeom>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67" name="テキスト ボックス 66">
              <a:extLst>
                <a:ext uri="{FF2B5EF4-FFF2-40B4-BE49-F238E27FC236}">
                  <a16:creationId xmlns:a16="http://schemas.microsoft.com/office/drawing/2014/main" id="{ACB11151-E429-4CD7-BB25-7D4F5324BAE1}"/>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B</a:t>
              </a:r>
            </a:p>
          </p:txBody>
        </p:sp>
      </p:grpSp>
      <p:grpSp>
        <p:nvGrpSpPr>
          <p:cNvPr id="68" name="グループ化 67">
            <a:extLst>
              <a:ext uri="{FF2B5EF4-FFF2-40B4-BE49-F238E27FC236}">
                <a16:creationId xmlns:a16="http://schemas.microsoft.com/office/drawing/2014/main" id="{79C9ED66-0F9D-4C8F-9961-25B44002E725}"/>
              </a:ext>
            </a:extLst>
          </p:cNvPr>
          <p:cNvGrpSpPr/>
          <p:nvPr/>
        </p:nvGrpSpPr>
        <p:grpSpPr>
          <a:xfrm>
            <a:off x="5886688" y="5692526"/>
            <a:ext cx="435475" cy="425047"/>
            <a:chOff x="6792476" y="886355"/>
            <a:chExt cx="435475" cy="425047"/>
          </a:xfrm>
        </p:grpSpPr>
        <p:sp>
          <p:nvSpPr>
            <p:cNvPr id="69" name="正方形/長方形 68">
              <a:extLst>
                <a:ext uri="{FF2B5EF4-FFF2-40B4-BE49-F238E27FC236}">
                  <a16:creationId xmlns:a16="http://schemas.microsoft.com/office/drawing/2014/main" id="{C4B8E213-3FFA-480D-8402-B4B1FA5EC11F}"/>
                </a:ext>
              </a:extLst>
            </p:cNvPr>
            <p:cNvSpPr/>
            <p:nvPr/>
          </p:nvSpPr>
          <p:spPr>
            <a:xfrm>
              <a:off x="6792476" y="886355"/>
              <a:ext cx="416255" cy="416255"/>
            </a:xfrm>
            <a:prstGeom prst="rect">
              <a:avLst/>
            </a:prstGeom>
            <a:ln w="28575">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544033EB-7730-407A-9F95-4241351D4AB1}"/>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C</a:t>
              </a:r>
            </a:p>
          </p:txBody>
        </p:sp>
      </p:grpSp>
      <p:sp>
        <p:nvSpPr>
          <p:cNvPr id="30" name="テキスト ボックス 29">
            <a:extLst>
              <a:ext uri="{FF2B5EF4-FFF2-40B4-BE49-F238E27FC236}">
                <a16:creationId xmlns:a16="http://schemas.microsoft.com/office/drawing/2014/main" id="{577DD7CB-E963-43EA-9087-F8E1F0C1A312}"/>
              </a:ext>
            </a:extLst>
          </p:cNvPr>
          <p:cNvSpPr txBox="1"/>
          <p:nvPr/>
        </p:nvSpPr>
        <p:spPr>
          <a:xfrm>
            <a:off x="2930678" y="978772"/>
            <a:ext cx="6277641" cy="577081"/>
          </a:xfrm>
          <a:prstGeom prst="rect">
            <a:avLst/>
          </a:prstGeom>
          <a:noFill/>
        </p:spPr>
        <p:txBody>
          <a:bodyPr wrap="square" rtlCol="0">
            <a:spAutoFit/>
          </a:bodyPr>
          <a:lstStyle/>
          <a:p>
            <a:pPr>
              <a:lnSpc>
                <a:spcPct val="200000"/>
              </a:lnSpc>
            </a:pPr>
            <a:r>
              <a:rPr kumimoji="1" lang="ja-JP" altLang="en-US" b="1" dirty="0">
                <a:solidFill>
                  <a:srgbClr val="C00000"/>
                </a:solidFill>
                <a:latin typeface="メイリオ" panose="020B0604030504040204" pitchFamily="50" charset="-128"/>
                <a:ea typeface="メイリオ" panose="020B0604030504040204" pitchFamily="50" charset="-128"/>
              </a:rPr>
              <a:t>このプログラムを実行するとどんなことが起こるかな？</a:t>
            </a:r>
            <a:endParaRPr kumimoji="1" lang="en-US" altLang="ja-JP" b="1" dirty="0">
              <a:solidFill>
                <a:srgbClr val="C00000"/>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240C040-F78C-4930-B22A-135FA6B2C5C7}"/>
              </a:ext>
            </a:extLst>
          </p:cNvPr>
          <p:cNvSpPr txBox="1"/>
          <p:nvPr/>
        </p:nvSpPr>
        <p:spPr>
          <a:xfrm>
            <a:off x="4711701" y="1065227"/>
            <a:ext cx="748321"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じっこう</a:t>
            </a:r>
          </a:p>
        </p:txBody>
      </p:sp>
      <p:sp>
        <p:nvSpPr>
          <p:cNvPr id="33" name="テキスト ボックス 32">
            <a:extLst>
              <a:ext uri="{FF2B5EF4-FFF2-40B4-BE49-F238E27FC236}">
                <a16:creationId xmlns:a16="http://schemas.microsoft.com/office/drawing/2014/main" id="{A26B1BB7-618D-4381-97B9-D409C94598A5}"/>
              </a:ext>
            </a:extLst>
          </p:cNvPr>
          <p:cNvSpPr txBox="1"/>
          <p:nvPr/>
        </p:nvSpPr>
        <p:spPr>
          <a:xfrm>
            <a:off x="7335361" y="1056435"/>
            <a:ext cx="29636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お</a:t>
            </a:r>
          </a:p>
        </p:txBody>
      </p:sp>
      <p:sp>
        <p:nvSpPr>
          <p:cNvPr id="36" name="テキスト ボックス 35">
            <a:extLst>
              <a:ext uri="{FF2B5EF4-FFF2-40B4-BE49-F238E27FC236}">
                <a16:creationId xmlns:a16="http://schemas.microsoft.com/office/drawing/2014/main" id="{C45D4346-9A86-46F6-B60C-7F246120BAA4}"/>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37" name="テキスト ボックス 36">
            <a:extLst>
              <a:ext uri="{FF2B5EF4-FFF2-40B4-BE49-F238E27FC236}">
                <a16:creationId xmlns:a16="http://schemas.microsoft.com/office/drawing/2014/main" id="{C10D5076-FCD0-47E4-9F67-306949C67C51}"/>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38" name="テキスト ボックス 37">
            <a:extLst>
              <a:ext uri="{FF2B5EF4-FFF2-40B4-BE49-F238E27FC236}">
                <a16:creationId xmlns:a16="http://schemas.microsoft.com/office/drawing/2014/main" id="{4F9CFEC3-273F-4591-93E6-2339AEE7DD46}"/>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39" name="テキスト ボックス 38">
            <a:extLst>
              <a:ext uri="{FF2B5EF4-FFF2-40B4-BE49-F238E27FC236}">
                <a16:creationId xmlns:a16="http://schemas.microsoft.com/office/drawing/2014/main" id="{B06F0246-19AF-42A2-BB84-FC4372A93FBE}"/>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30779531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A</a:t>
              </a:r>
            </a:p>
          </p:txBody>
        </p:sp>
      </p:grpSp>
      <p:pic>
        <p:nvPicPr>
          <p:cNvPr id="12" name="図 11">
            <a:extLst>
              <a:ext uri="{FF2B5EF4-FFF2-40B4-BE49-F238E27FC236}">
                <a16:creationId xmlns:a16="http://schemas.microsoft.com/office/drawing/2014/main" id="{A1C57665-8A54-4366-BF6A-C715FBFD9EDA}"/>
              </a:ext>
            </a:extLst>
          </p:cNvPr>
          <p:cNvPicPr>
            <a:picLocks noChangeAspect="1"/>
          </p:cNvPicPr>
          <p:nvPr/>
        </p:nvPicPr>
        <p:blipFill>
          <a:blip r:embed="rId2"/>
          <a:stretch>
            <a:fillRect/>
          </a:stretch>
        </p:blipFill>
        <p:spPr>
          <a:xfrm>
            <a:off x="87923" y="1670556"/>
            <a:ext cx="9144000" cy="2583586"/>
          </a:xfrm>
          <a:prstGeom prst="rect">
            <a:avLst/>
          </a:prstGeom>
        </p:spPr>
      </p:pic>
      <p:sp>
        <p:nvSpPr>
          <p:cNvPr id="18" name="テキスト ボックス 17">
            <a:extLst>
              <a:ext uri="{FF2B5EF4-FFF2-40B4-BE49-F238E27FC236}">
                <a16:creationId xmlns:a16="http://schemas.microsoft.com/office/drawing/2014/main" id="{FB365F6A-6F94-4690-8F13-311B0DEFD86B}"/>
              </a:ext>
            </a:extLst>
          </p:cNvPr>
          <p:cNvSpPr txBox="1"/>
          <p:nvPr/>
        </p:nvSpPr>
        <p:spPr>
          <a:xfrm>
            <a:off x="246815" y="4421700"/>
            <a:ext cx="3906255"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前、右、左にブロックがあるか確認する。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9" name="矢印: 右 18">
            <a:extLst>
              <a:ext uri="{FF2B5EF4-FFF2-40B4-BE49-F238E27FC236}">
                <a16:creationId xmlns:a16="http://schemas.microsoft.com/office/drawing/2014/main" id="{D921FFCA-0D08-42B2-990E-B17938EC0FAC}"/>
              </a:ext>
            </a:extLst>
          </p:cNvPr>
          <p:cNvSpPr/>
          <p:nvPr/>
        </p:nvSpPr>
        <p:spPr>
          <a:xfrm>
            <a:off x="5244797" y="5206587"/>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6" name="グループ化 5">
            <a:extLst>
              <a:ext uri="{FF2B5EF4-FFF2-40B4-BE49-F238E27FC236}">
                <a16:creationId xmlns:a16="http://schemas.microsoft.com/office/drawing/2014/main" id="{C081494E-1F1A-4DC0-8A07-74434D10B424}"/>
              </a:ext>
            </a:extLst>
          </p:cNvPr>
          <p:cNvGrpSpPr/>
          <p:nvPr/>
        </p:nvGrpSpPr>
        <p:grpSpPr>
          <a:xfrm>
            <a:off x="3630201" y="4626595"/>
            <a:ext cx="1933695" cy="1080865"/>
            <a:chOff x="4229508" y="4751229"/>
            <a:chExt cx="1933695" cy="1080865"/>
          </a:xfrm>
        </p:grpSpPr>
        <p:sp>
          <p:nvSpPr>
            <p:cNvPr id="123" name="平行四辺形 122">
              <a:extLst>
                <a:ext uri="{FF2B5EF4-FFF2-40B4-BE49-F238E27FC236}">
                  <a16:creationId xmlns:a16="http://schemas.microsoft.com/office/drawing/2014/main" id="{FC0FE7B6-AC72-43A3-B214-20BCF54FBC48}"/>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24" name="図 123">
              <a:extLst>
                <a:ext uri="{FF2B5EF4-FFF2-40B4-BE49-F238E27FC236}">
                  <a16:creationId xmlns:a16="http://schemas.microsoft.com/office/drawing/2014/main" id="{C961D8F1-7E48-4008-A9F8-B35E868913FE}"/>
                </a:ext>
              </a:extLst>
            </p:cNvPr>
            <p:cNvPicPr>
              <a:picLocks noChangeAspect="1"/>
            </p:cNvPicPr>
            <p:nvPr/>
          </p:nvPicPr>
          <p:blipFill>
            <a:blip r:embed="rId3">
              <a:duotone>
                <a:schemeClr val="accent1">
                  <a:shade val="45000"/>
                  <a:satMod val="135000"/>
                </a:schemeClr>
                <a:prstClr val="white"/>
              </a:duotone>
            </a:blip>
            <a:stretch>
              <a:fillRect/>
            </a:stretch>
          </p:blipFill>
          <p:spPr>
            <a:xfrm>
              <a:off x="4229508" y="5175704"/>
              <a:ext cx="457640" cy="527431"/>
            </a:xfrm>
            <a:prstGeom prst="rect">
              <a:avLst/>
            </a:prstGeom>
          </p:spPr>
        </p:pic>
        <p:sp>
          <p:nvSpPr>
            <p:cNvPr id="125" name="平行四辺形 124">
              <a:extLst>
                <a:ext uri="{FF2B5EF4-FFF2-40B4-BE49-F238E27FC236}">
                  <a16:creationId xmlns:a16="http://schemas.microsoft.com/office/drawing/2014/main" id="{D7824630-7206-4A01-A622-18E831A6A1AD}"/>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6" name="平行四辺形 125">
              <a:extLst>
                <a:ext uri="{FF2B5EF4-FFF2-40B4-BE49-F238E27FC236}">
                  <a16:creationId xmlns:a16="http://schemas.microsoft.com/office/drawing/2014/main" id="{43D4190B-0071-4F5D-9C80-4ACF9D992EC2}"/>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7" name="平行四辺形 126">
              <a:extLst>
                <a:ext uri="{FF2B5EF4-FFF2-40B4-BE49-F238E27FC236}">
                  <a16:creationId xmlns:a16="http://schemas.microsoft.com/office/drawing/2014/main" id="{6A0E829E-D27B-4122-8159-9C96070E7D5D}"/>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8" name="平行四辺形 127">
              <a:extLst>
                <a:ext uri="{FF2B5EF4-FFF2-40B4-BE49-F238E27FC236}">
                  <a16:creationId xmlns:a16="http://schemas.microsoft.com/office/drawing/2014/main" id="{A0D5F0B7-9E29-48D0-9FC8-4D1FA06B01DD}"/>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9" name="平行四辺形 128">
              <a:extLst>
                <a:ext uri="{FF2B5EF4-FFF2-40B4-BE49-F238E27FC236}">
                  <a16:creationId xmlns:a16="http://schemas.microsoft.com/office/drawing/2014/main" id="{91ED3F69-5CC9-4428-8DD5-CBEA792A1202}"/>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30" name="図 129">
              <a:extLst>
                <a:ext uri="{FF2B5EF4-FFF2-40B4-BE49-F238E27FC236}">
                  <a16:creationId xmlns:a16="http://schemas.microsoft.com/office/drawing/2014/main" id="{4B2030F0-03F5-434E-8A20-6982ADEB14B3}"/>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131" name="図 130">
              <a:extLst>
                <a:ext uri="{FF2B5EF4-FFF2-40B4-BE49-F238E27FC236}">
                  <a16:creationId xmlns:a16="http://schemas.microsoft.com/office/drawing/2014/main" id="{E22CABB1-2DDF-4D0D-9655-661079E8DD41}"/>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132" name="図 131">
              <a:extLst>
                <a:ext uri="{FF2B5EF4-FFF2-40B4-BE49-F238E27FC236}">
                  <a16:creationId xmlns:a16="http://schemas.microsoft.com/office/drawing/2014/main" id="{37EE5949-360B-469C-B38E-0282FCC7CF1E}"/>
                </a:ext>
              </a:extLst>
            </p:cNvPr>
            <p:cNvPicPr>
              <a:picLocks noChangeAspect="1"/>
            </p:cNvPicPr>
            <p:nvPr/>
          </p:nvPicPr>
          <p:blipFill>
            <a:blip r:embed="rId4"/>
            <a:stretch>
              <a:fillRect/>
            </a:stretch>
          </p:blipFill>
          <p:spPr>
            <a:xfrm>
              <a:off x="4556266" y="5311674"/>
              <a:ext cx="287761" cy="513653"/>
            </a:xfrm>
            <a:prstGeom prst="rect">
              <a:avLst/>
            </a:prstGeom>
          </p:spPr>
        </p:pic>
      </p:grpSp>
      <p:sp>
        <p:nvSpPr>
          <p:cNvPr id="133" name="テキスト ボックス 132">
            <a:extLst>
              <a:ext uri="{FF2B5EF4-FFF2-40B4-BE49-F238E27FC236}">
                <a16:creationId xmlns:a16="http://schemas.microsoft.com/office/drawing/2014/main" id="{1ADEB71C-8643-464F-B29A-DAC2A42E9065}"/>
              </a:ext>
            </a:extLst>
          </p:cNvPr>
          <p:cNvSpPr txBox="1"/>
          <p:nvPr/>
        </p:nvSpPr>
        <p:spPr>
          <a:xfrm>
            <a:off x="412916" y="4676813"/>
            <a:ext cx="3610190" cy="1034899"/>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1-1</a:t>
            </a:r>
            <a:r>
              <a:rPr lang="ja-JP" altLang="en-US" sz="1400"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いずれかにブロックがある場合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・前、右、左をそれぞれ破壊する</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・全てを拾う</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134" name="テキスト ボックス 133">
            <a:extLst>
              <a:ext uri="{FF2B5EF4-FFF2-40B4-BE49-F238E27FC236}">
                <a16:creationId xmlns:a16="http://schemas.microsoft.com/office/drawing/2014/main" id="{BA12818B-9101-4E2D-A099-79C0AE89C096}"/>
              </a:ext>
            </a:extLst>
          </p:cNvPr>
          <p:cNvSpPr txBox="1"/>
          <p:nvPr/>
        </p:nvSpPr>
        <p:spPr>
          <a:xfrm>
            <a:off x="264883" y="5749284"/>
            <a:ext cx="3906255"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２．前に</a:t>
            </a:r>
            <a:r>
              <a:rPr kumimoji="1" lang="en-US" altLang="ja-JP" sz="1400" b="1" dirty="0">
                <a:solidFill>
                  <a:srgbClr val="575E75"/>
                </a:solidFill>
                <a:latin typeface="メイリオ" panose="020B0604030504040204" pitchFamily="50" charset="-128"/>
                <a:ea typeface="メイリオ" panose="020B0604030504040204" pitchFamily="50" charset="-128"/>
              </a:rPr>
              <a:t>1</a:t>
            </a:r>
            <a:r>
              <a:rPr kumimoji="1"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grpSp>
        <p:nvGrpSpPr>
          <p:cNvPr id="146" name="グループ化 145">
            <a:extLst>
              <a:ext uri="{FF2B5EF4-FFF2-40B4-BE49-F238E27FC236}">
                <a16:creationId xmlns:a16="http://schemas.microsoft.com/office/drawing/2014/main" id="{BD193900-EE21-4BA2-9318-CF3DBFD63F1A}"/>
              </a:ext>
            </a:extLst>
          </p:cNvPr>
          <p:cNvGrpSpPr/>
          <p:nvPr/>
        </p:nvGrpSpPr>
        <p:grpSpPr>
          <a:xfrm>
            <a:off x="5599637" y="4639597"/>
            <a:ext cx="1675525" cy="1080865"/>
            <a:chOff x="4487678" y="4751229"/>
            <a:chExt cx="1675525" cy="1080865"/>
          </a:xfrm>
        </p:grpSpPr>
        <p:sp>
          <p:nvSpPr>
            <p:cNvPr id="147" name="平行四辺形 146">
              <a:extLst>
                <a:ext uri="{FF2B5EF4-FFF2-40B4-BE49-F238E27FC236}">
                  <a16:creationId xmlns:a16="http://schemas.microsoft.com/office/drawing/2014/main" id="{A53C7C9C-1FC7-4C0A-B271-C3692D3E557C}"/>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49" name="平行四辺形 148">
              <a:extLst>
                <a:ext uri="{FF2B5EF4-FFF2-40B4-BE49-F238E27FC236}">
                  <a16:creationId xmlns:a16="http://schemas.microsoft.com/office/drawing/2014/main" id="{A02D6B95-ECAE-48D9-8281-AAF5DD4341C7}"/>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50" name="平行四辺形 149">
              <a:extLst>
                <a:ext uri="{FF2B5EF4-FFF2-40B4-BE49-F238E27FC236}">
                  <a16:creationId xmlns:a16="http://schemas.microsoft.com/office/drawing/2014/main" id="{1FE096C4-C889-49FB-93B5-074F4A3FE4AA}"/>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51" name="平行四辺形 150">
              <a:extLst>
                <a:ext uri="{FF2B5EF4-FFF2-40B4-BE49-F238E27FC236}">
                  <a16:creationId xmlns:a16="http://schemas.microsoft.com/office/drawing/2014/main" id="{7BF8F1BF-3A3B-4F3D-B8A6-15BA3B608DD4}"/>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52" name="平行四辺形 151">
              <a:extLst>
                <a:ext uri="{FF2B5EF4-FFF2-40B4-BE49-F238E27FC236}">
                  <a16:creationId xmlns:a16="http://schemas.microsoft.com/office/drawing/2014/main" id="{11C42498-7BE6-467B-984D-0B8CFE158017}"/>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53" name="平行四辺形 152">
              <a:extLst>
                <a:ext uri="{FF2B5EF4-FFF2-40B4-BE49-F238E27FC236}">
                  <a16:creationId xmlns:a16="http://schemas.microsoft.com/office/drawing/2014/main" id="{8C969F4D-95B9-4D70-8AE5-1859D58B08C4}"/>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54" name="図 153">
              <a:extLst>
                <a:ext uri="{FF2B5EF4-FFF2-40B4-BE49-F238E27FC236}">
                  <a16:creationId xmlns:a16="http://schemas.microsoft.com/office/drawing/2014/main" id="{2CCEC6FC-CB77-4AD1-B8B9-607801AD733C}"/>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155" name="図 154">
              <a:extLst>
                <a:ext uri="{FF2B5EF4-FFF2-40B4-BE49-F238E27FC236}">
                  <a16:creationId xmlns:a16="http://schemas.microsoft.com/office/drawing/2014/main" id="{260E3174-5040-405F-AF6B-E1762D1A1E4B}"/>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156" name="図 155">
              <a:extLst>
                <a:ext uri="{FF2B5EF4-FFF2-40B4-BE49-F238E27FC236}">
                  <a16:creationId xmlns:a16="http://schemas.microsoft.com/office/drawing/2014/main" id="{380C7E18-2F4D-430E-A7EF-41005D746B4F}"/>
                </a:ext>
              </a:extLst>
            </p:cNvPr>
            <p:cNvPicPr>
              <a:picLocks noChangeAspect="1"/>
            </p:cNvPicPr>
            <p:nvPr/>
          </p:nvPicPr>
          <p:blipFill>
            <a:blip r:embed="rId4"/>
            <a:stretch>
              <a:fillRect/>
            </a:stretch>
          </p:blipFill>
          <p:spPr>
            <a:xfrm>
              <a:off x="4556266" y="5311674"/>
              <a:ext cx="287761" cy="513653"/>
            </a:xfrm>
            <a:prstGeom prst="rect">
              <a:avLst/>
            </a:prstGeom>
          </p:spPr>
        </p:pic>
      </p:grpSp>
      <p:grpSp>
        <p:nvGrpSpPr>
          <p:cNvPr id="157" name="グループ化 156">
            <a:extLst>
              <a:ext uri="{FF2B5EF4-FFF2-40B4-BE49-F238E27FC236}">
                <a16:creationId xmlns:a16="http://schemas.microsoft.com/office/drawing/2014/main" id="{E28946ED-BAF2-41D7-970C-CB3EA698FC20}"/>
              </a:ext>
            </a:extLst>
          </p:cNvPr>
          <p:cNvGrpSpPr/>
          <p:nvPr/>
        </p:nvGrpSpPr>
        <p:grpSpPr>
          <a:xfrm>
            <a:off x="7254858" y="4667468"/>
            <a:ext cx="1675525" cy="1080865"/>
            <a:chOff x="4487678" y="4751229"/>
            <a:chExt cx="1675525" cy="1080865"/>
          </a:xfrm>
        </p:grpSpPr>
        <p:sp>
          <p:nvSpPr>
            <p:cNvPr id="158" name="平行四辺形 157">
              <a:extLst>
                <a:ext uri="{FF2B5EF4-FFF2-40B4-BE49-F238E27FC236}">
                  <a16:creationId xmlns:a16="http://schemas.microsoft.com/office/drawing/2014/main" id="{4E05C5AB-07DE-49C6-9E57-6E29F04129E8}"/>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59" name="平行四辺形 158">
              <a:extLst>
                <a:ext uri="{FF2B5EF4-FFF2-40B4-BE49-F238E27FC236}">
                  <a16:creationId xmlns:a16="http://schemas.microsoft.com/office/drawing/2014/main" id="{A8476C2E-82D2-4258-88AF-BE7D5373C972}"/>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60" name="平行四辺形 159">
              <a:extLst>
                <a:ext uri="{FF2B5EF4-FFF2-40B4-BE49-F238E27FC236}">
                  <a16:creationId xmlns:a16="http://schemas.microsoft.com/office/drawing/2014/main" id="{43714C86-3117-4BD1-982E-73C6414FAA7E}"/>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61" name="平行四辺形 160">
              <a:extLst>
                <a:ext uri="{FF2B5EF4-FFF2-40B4-BE49-F238E27FC236}">
                  <a16:creationId xmlns:a16="http://schemas.microsoft.com/office/drawing/2014/main" id="{E77625A7-9808-4FBB-B7AA-35F44775A5B5}"/>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62" name="平行四辺形 161">
              <a:extLst>
                <a:ext uri="{FF2B5EF4-FFF2-40B4-BE49-F238E27FC236}">
                  <a16:creationId xmlns:a16="http://schemas.microsoft.com/office/drawing/2014/main" id="{D367A5D2-5385-4C09-AEC8-67BF03532AA5}"/>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63" name="平行四辺形 162">
              <a:extLst>
                <a:ext uri="{FF2B5EF4-FFF2-40B4-BE49-F238E27FC236}">
                  <a16:creationId xmlns:a16="http://schemas.microsoft.com/office/drawing/2014/main" id="{EF2E958F-DE2B-40AA-82FB-8BFB09F4E145}"/>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64" name="図 163">
              <a:extLst>
                <a:ext uri="{FF2B5EF4-FFF2-40B4-BE49-F238E27FC236}">
                  <a16:creationId xmlns:a16="http://schemas.microsoft.com/office/drawing/2014/main" id="{1EDACAE8-D053-4C0F-B454-9B7B5E3DA4C9}"/>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165" name="図 164">
              <a:extLst>
                <a:ext uri="{FF2B5EF4-FFF2-40B4-BE49-F238E27FC236}">
                  <a16:creationId xmlns:a16="http://schemas.microsoft.com/office/drawing/2014/main" id="{E40E2B56-8639-4112-BEBB-E43B6B19895D}"/>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166" name="図 165">
              <a:extLst>
                <a:ext uri="{FF2B5EF4-FFF2-40B4-BE49-F238E27FC236}">
                  <a16:creationId xmlns:a16="http://schemas.microsoft.com/office/drawing/2014/main" id="{ACBFD8C4-B3CD-4522-87CB-97BD3379FD59}"/>
                </a:ext>
              </a:extLst>
            </p:cNvPr>
            <p:cNvPicPr>
              <a:picLocks noChangeAspect="1"/>
            </p:cNvPicPr>
            <p:nvPr/>
          </p:nvPicPr>
          <p:blipFill>
            <a:blip r:embed="rId4"/>
            <a:stretch>
              <a:fillRect/>
            </a:stretch>
          </p:blipFill>
          <p:spPr>
            <a:xfrm>
              <a:off x="4768168" y="5163310"/>
              <a:ext cx="287761" cy="513653"/>
            </a:xfrm>
            <a:prstGeom prst="rect">
              <a:avLst/>
            </a:prstGeom>
          </p:spPr>
        </p:pic>
      </p:grpSp>
      <p:sp>
        <p:nvSpPr>
          <p:cNvPr id="167" name="矢印: 右 166">
            <a:extLst>
              <a:ext uri="{FF2B5EF4-FFF2-40B4-BE49-F238E27FC236}">
                <a16:creationId xmlns:a16="http://schemas.microsoft.com/office/drawing/2014/main" id="{E5CC37F2-96BB-4D78-A4E1-060C7DD732B1}"/>
              </a:ext>
            </a:extLst>
          </p:cNvPr>
          <p:cNvSpPr/>
          <p:nvPr/>
        </p:nvSpPr>
        <p:spPr>
          <a:xfrm>
            <a:off x="6901151" y="5257583"/>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68" name="テキスト ボックス 167">
            <a:extLst>
              <a:ext uri="{FF2B5EF4-FFF2-40B4-BE49-F238E27FC236}">
                <a16:creationId xmlns:a16="http://schemas.microsoft.com/office/drawing/2014/main" id="{9A8F2930-BE8A-408B-9558-A3FFA65208A0}"/>
              </a:ext>
            </a:extLst>
          </p:cNvPr>
          <p:cNvSpPr txBox="1"/>
          <p:nvPr/>
        </p:nvSpPr>
        <p:spPr>
          <a:xfrm>
            <a:off x="496150" y="4303586"/>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169" name="テキスト ボックス 168">
            <a:extLst>
              <a:ext uri="{FF2B5EF4-FFF2-40B4-BE49-F238E27FC236}">
                <a16:creationId xmlns:a16="http://schemas.microsoft.com/office/drawing/2014/main" id="{2BE49773-29B7-4703-AE88-C3BC3288A510}"/>
              </a:ext>
            </a:extLst>
          </p:cNvPr>
          <p:cNvSpPr txBox="1"/>
          <p:nvPr/>
        </p:nvSpPr>
        <p:spPr>
          <a:xfrm>
            <a:off x="847761" y="4303586"/>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170" name="テキスト ボックス 169">
            <a:extLst>
              <a:ext uri="{FF2B5EF4-FFF2-40B4-BE49-F238E27FC236}">
                <a16:creationId xmlns:a16="http://schemas.microsoft.com/office/drawing/2014/main" id="{5B055CA9-FE77-4EC4-9365-498240F344A6}"/>
              </a:ext>
            </a:extLst>
          </p:cNvPr>
          <p:cNvSpPr txBox="1"/>
          <p:nvPr/>
        </p:nvSpPr>
        <p:spPr>
          <a:xfrm>
            <a:off x="1146620" y="4303586"/>
            <a:ext cx="5669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171" name="テキスト ボックス 170">
            <a:extLst>
              <a:ext uri="{FF2B5EF4-FFF2-40B4-BE49-F238E27FC236}">
                <a16:creationId xmlns:a16="http://schemas.microsoft.com/office/drawing/2014/main" id="{C1EB8B69-1409-4496-8E2B-B73B17AE017A}"/>
              </a:ext>
            </a:extLst>
          </p:cNvPr>
          <p:cNvSpPr txBox="1"/>
          <p:nvPr/>
        </p:nvSpPr>
        <p:spPr>
          <a:xfrm>
            <a:off x="2960766" y="4303586"/>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p>
        </p:txBody>
      </p:sp>
      <p:sp>
        <p:nvSpPr>
          <p:cNvPr id="172" name="テキスト ボックス 171">
            <a:extLst>
              <a:ext uri="{FF2B5EF4-FFF2-40B4-BE49-F238E27FC236}">
                <a16:creationId xmlns:a16="http://schemas.microsoft.com/office/drawing/2014/main" id="{7C9D2868-7849-4011-B77A-D6725908FA34}"/>
              </a:ext>
            </a:extLst>
          </p:cNvPr>
          <p:cNvSpPr txBox="1"/>
          <p:nvPr/>
        </p:nvSpPr>
        <p:spPr>
          <a:xfrm>
            <a:off x="2959473" y="4641956"/>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73" name="テキスト ボックス 172">
            <a:extLst>
              <a:ext uri="{FF2B5EF4-FFF2-40B4-BE49-F238E27FC236}">
                <a16:creationId xmlns:a16="http://schemas.microsoft.com/office/drawing/2014/main" id="{EF46D9A3-6C47-45D0-8890-EF2305CF0B88}"/>
              </a:ext>
            </a:extLst>
          </p:cNvPr>
          <p:cNvSpPr txBox="1"/>
          <p:nvPr/>
        </p:nvSpPr>
        <p:spPr>
          <a:xfrm>
            <a:off x="901631" y="4980034"/>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174" name="テキスト ボックス 173">
            <a:extLst>
              <a:ext uri="{FF2B5EF4-FFF2-40B4-BE49-F238E27FC236}">
                <a16:creationId xmlns:a16="http://schemas.microsoft.com/office/drawing/2014/main" id="{B9BC7772-4639-4432-901B-CCF26E79F034}"/>
              </a:ext>
            </a:extLst>
          </p:cNvPr>
          <p:cNvSpPr txBox="1"/>
          <p:nvPr/>
        </p:nvSpPr>
        <p:spPr>
          <a:xfrm>
            <a:off x="1253242" y="4980034"/>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175" name="テキスト ボックス 174">
            <a:extLst>
              <a:ext uri="{FF2B5EF4-FFF2-40B4-BE49-F238E27FC236}">
                <a16:creationId xmlns:a16="http://schemas.microsoft.com/office/drawing/2014/main" id="{4B207DB8-602D-4044-A1CA-028DB57F0B48}"/>
              </a:ext>
            </a:extLst>
          </p:cNvPr>
          <p:cNvSpPr txBox="1"/>
          <p:nvPr/>
        </p:nvSpPr>
        <p:spPr>
          <a:xfrm>
            <a:off x="1552101" y="4980034"/>
            <a:ext cx="5669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176" name="テキスト ボックス 175">
            <a:extLst>
              <a:ext uri="{FF2B5EF4-FFF2-40B4-BE49-F238E27FC236}">
                <a16:creationId xmlns:a16="http://schemas.microsoft.com/office/drawing/2014/main" id="{A3D9C193-12BD-4905-8E1E-AB8A4E2FED70}"/>
              </a:ext>
            </a:extLst>
          </p:cNvPr>
          <p:cNvSpPr txBox="1"/>
          <p:nvPr/>
        </p:nvSpPr>
        <p:spPr>
          <a:xfrm>
            <a:off x="2670493" y="4980034"/>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はかい</a:t>
            </a:r>
          </a:p>
        </p:txBody>
      </p:sp>
      <p:sp>
        <p:nvSpPr>
          <p:cNvPr id="177" name="テキスト ボックス 176">
            <a:extLst>
              <a:ext uri="{FF2B5EF4-FFF2-40B4-BE49-F238E27FC236}">
                <a16:creationId xmlns:a16="http://schemas.microsoft.com/office/drawing/2014/main" id="{5B667EC5-2EA0-4E76-A692-56B4DAE565E2}"/>
              </a:ext>
            </a:extLst>
          </p:cNvPr>
          <p:cNvSpPr txBox="1"/>
          <p:nvPr/>
        </p:nvSpPr>
        <p:spPr>
          <a:xfrm>
            <a:off x="888185" y="52941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すべ</a:t>
            </a:r>
          </a:p>
        </p:txBody>
      </p:sp>
      <p:sp>
        <p:nvSpPr>
          <p:cNvPr id="178" name="テキスト ボックス 177">
            <a:extLst>
              <a:ext uri="{FF2B5EF4-FFF2-40B4-BE49-F238E27FC236}">
                <a16:creationId xmlns:a16="http://schemas.microsoft.com/office/drawing/2014/main" id="{C33C03A7-59E8-48F0-9FA6-3F0B08957604}"/>
              </a:ext>
            </a:extLst>
          </p:cNvPr>
          <p:cNvSpPr txBox="1"/>
          <p:nvPr/>
        </p:nvSpPr>
        <p:spPr>
          <a:xfrm>
            <a:off x="1425259" y="52941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ひろ</a:t>
            </a:r>
          </a:p>
        </p:txBody>
      </p:sp>
      <p:sp>
        <p:nvSpPr>
          <p:cNvPr id="179" name="テキスト ボックス 178">
            <a:extLst>
              <a:ext uri="{FF2B5EF4-FFF2-40B4-BE49-F238E27FC236}">
                <a16:creationId xmlns:a16="http://schemas.microsoft.com/office/drawing/2014/main" id="{FE3BA2DA-1C6F-4925-9A88-08304FCCE9F2}"/>
              </a:ext>
            </a:extLst>
          </p:cNvPr>
          <p:cNvSpPr txBox="1"/>
          <p:nvPr/>
        </p:nvSpPr>
        <p:spPr>
          <a:xfrm>
            <a:off x="574965" y="563439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180" name="テキスト ボックス 179">
            <a:extLst>
              <a:ext uri="{FF2B5EF4-FFF2-40B4-BE49-F238E27FC236}">
                <a16:creationId xmlns:a16="http://schemas.microsoft.com/office/drawing/2014/main" id="{36F22BE5-C629-4FED-ABAA-CA5B0657C8F7}"/>
              </a:ext>
            </a:extLst>
          </p:cNvPr>
          <p:cNvSpPr txBox="1"/>
          <p:nvPr/>
        </p:nvSpPr>
        <p:spPr>
          <a:xfrm>
            <a:off x="1703477" y="5635071"/>
            <a:ext cx="7629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181" name="正方形/長方形 180">
            <a:extLst>
              <a:ext uri="{FF2B5EF4-FFF2-40B4-BE49-F238E27FC236}">
                <a16:creationId xmlns:a16="http://schemas.microsoft.com/office/drawing/2014/main" id="{2819F209-1C72-4CA4-B1DF-DE3C450EB8F0}"/>
              </a:ext>
            </a:extLst>
          </p:cNvPr>
          <p:cNvSpPr/>
          <p:nvPr/>
        </p:nvSpPr>
        <p:spPr>
          <a:xfrm>
            <a:off x="287492" y="4324293"/>
            <a:ext cx="8768588" cy="179742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6" name="正方形/長方形 185">
            <a:extLst>
              <a:ext uri="{FF2B5EF4-FFF2-40B4-BE49-F238E27FC236}">
                <a16:creationId xmlns:a16="http://schemas.microsoft.com/office/drawing/2014/main" id="{F86B7EC3-890C-4316-AE64-7B90936FB64A}"/>
              </a:ext>
            </a:extLst>
          </p:cNvPr>
          <p:cNvSpPr/>
          <p:nvPr/>
        </p:nvSpPr>
        <p:spPr>
          <a:xfrm>
            <a:off x="652701" y="6305535"/>
            <a:ext cx="574165" cy="21926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7" name="テキスト ボックス 186">
            <a:extLst>
              <a:ext uri="{FF2B5EF4-FFF2-40B4-BE49-F238E27FC236}">
                <a16:creationId xmlns:a16="http://schemas.microsoft.com/office/drawing/2014/main" id="{6FAB802C-2E11-43F7-BC96-A93295900594}"/>
              </a:ext>
            </a:extLst>
          </p:cNvPr>
          <p:cNvSpPr txBox="1"/>
          <p:nvPr/>
        </p:nvSpPr>
        <p:spPr>
          <a:xfrm>
            <a:off x="279014" y="6287359"/>
            <a:ext cx="6022588"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３．　　　の部分を</a:t>
            </a:r>
            <a:r>
              <a:rPr lang="en-US" altLang="ja-JP" sz="1400" b="1" dirty="0">
                <a:solidFill>
                  <a:srgbClr val="575E75"/>
                </a:solidFill>
                <a:latin typeface="メイリオ" panose="020B0604030504040204" pitchFamily="50" charset="-128"/>
                <a:ea typeface="メイリオ" panose="020B0604030504040204" pitchFamily="50" charset="-128"/>
              </a:rPr>
              <a:t>28</a:t>
            </a:r>
            <a:r>
              <a:rPr lang="ja-JP" altLang="en-US" sz="1400" b="1" dirty="0">
                <a:solidFill>
                  <a:srgbClr val="575E75"/>
                </a:solidFill>
                <a:latin typeface="メイリオ" panose="020B0604030504040204" pitchFamily="50" charset="-128"/>
                <a:ea typeface="メイリオ" panose="020B0604030504040204" pitchFamily="50" charset="-128"/>
              </a:rPr>
              <a:t>回繰り返した後、向きを右に変える。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88" name="テキスト ボックス 187">
            <a:extLst>
              <a:ext uri="{FF2B5EF4-FFF2-40B4-BE49-F238E27FC236}">
                <a16:creationId xmlns:a16="http://schemas.microsoft.com/office/drawing/2014/main" id="{6D699BE2-9AD7-4D1F-88CD-131663489F91}"/>
              </a:ext>
            </a:extLst>
          </p:cNvPr>
          <p:cNvSpPr txBox="1"/>
          <p:nvPr/>
        </p:nvSpPr>
        <p:spPr>
          <a:xfrm>
            <a:off x="2607816" y="61742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189" name="テキスト ボックス 188">
            <a:extLst>
              <a:ext uri="{FF2B5EF4-FFF2-40B4-BE49-F238E27FC236}">
                <a16:creationId xmlns:a16="http://schemas.microsoft.com/office/drawing/2014/main" id="{6F8BE840-C0D1-4632-BEAC-49D89CF4DB67}"/>
              </a:ext>
            </a:extLst>
          </p:cNvPr>
          <p:cNvSpPr txBox="1"/>
          <p:nvPr/>
        </p:nvSpPr>
        <p:spPr>
          <a:xfrm>
            <a:off x="2035276" y="6174248"/>
            <a:ext cx="63521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く</a:t>
            </a:r>
          </a:p>
        </p:txBody>
      </p:sp>
      <p:sp>
        <p:nvSpPr>
          <p:cNvPr id="191" name="テキスト ボックス 190">
            <a:extLst>
              <a:ext uri="{FF2B5EF4-FFF2-40B4-BE49-F238E27FC236}">
                <a16:creationId xmlns:a16="http://schemas.microsoft.com/office/drawing/2014/main" id="{32798D50-C26E-4018-8F0B-2FE7F8E51EF4}"/>
              </a:ext>
            </a:extLst>
          </p:cNvPr>
          <p:cNvSpPr txBox="1"/>
          <p:nvPr/>
        </p:nvSpPr>
        <p:spPr>
          <a:xfrm>
            <a:off x="3121497" y="61742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あと</a:t>
            </a:r>
          </a:p>
        </p:txBody>
      </p:sp>
      <p:sp>
        <p:nvSpPr>
          <p:cNvPr id="192" name="テキスト ボックス 191">
            <a:extLst>
              <a:ext uri="{FF2B5EF4-FFF2-40B4-BE49-F238E27FC236}">
                <a16:creationId xmlns:a16="http://schemas.microsoft.com/office/drawing/2014/main" id="{ED2A704A-FF4B-4208-8A23-35E3A4E128BF}"/>
              </a:ext>
            </a:extLst>
          </p:cNvPr>
          <p:cNvSpPr txBox="1"/>
          <p:nvPr/>
        </p:nvSpPr>
        <p:spPr>
          <a:xfrm>
            <a:off x="1277900" y="6174248"/>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193" name="テキスト ボックス 192">
            <a:extLst>
              <a:ext uri="{FF2B5EF4-FFF2-40B4-BE49-F238E27FC236}">
                <a16:creationId xmlns:a16="http://schemas.microsoft.com/office/drawing/2014/main" id="{7212075F-EEA7-4C8D-B03E-6C5DBD77A7F5}"/>
              </a:ext>
            </a:extLst>
          </p:cNvPr>
          <p:cNvSpPr txBox="1"/>
          <p:nvPr/>
        </p:nvSpPr>
        <p:spPr>
          <a:xfrm>
            <a:off x="4024728" y="61742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194" name="テキスト ボックス 193">
            <a:extLst>
              <a:ext uri="{FF2B5EF4-FFF2-40B4-BE49-F238E27FC236}">
                <a16:creationId xmlns:a16="http://schemas.microsoft.com/office/drawing/2014/main" id="{9C6898B2-F6EB-47AA-A1CC-9B23CC205246}"/>
              </a:ext>
            </a:extLst>
          </p:cNvPr>
          <p:cNvSpPr txBox="1"/>
          <p:nvPr/>
        </p:nvSpPr>
        <p:spPr>
          <a:xfrm>
            <a:off x="3581385" y="6174248"/>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p>
        </p:txBody>
      </p:sp>
      <p:sp>
        <p:nvSpPr>
          <p:cNvPr id="195" name="テキスト ボックス 194">
            <a:extLst>
              <a:ext uri="{FF2B5EF4-FFF2-40B4-BE49-F238E27FC236}">
                <a16:creationId xmlns:a16="http://schemas.microsoft.com/office/drawing/2014/main" id="{8D83FC46-35E3-4B0E-84F5-CA9B4F7485F1}"/>
              </a:ext>
            </a:extLst>
          </p:cNvPr>
          <p:cNvSpPr txBox="1"/>
          <p:nvPr/>
        </p:nvSpPr>
        <p:spPr>
          <a:xfrm>
            <a:off x="4484616" y="6174248"/>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p>
        </p:txBody>
      </p:sp>
      <p:sp>
        <p:nvSpPr>
          <p:cNvPr id="2" name="テキスト ボックス 1">
            <a:extLst>
              <a:ext uri="{FF2B5EF4-FFF2-40B4-BE49-F238E27FC236}">
                <a16:creationId xmlns:a16="http://schemas.microsoft.com/office/drawing/2014/main" id="{E015DF13-33CE-4FF2-ABFB-75140190B9B7}"/>
              </a:ext>
            </a:extLst>
          </p:cNvPr>
          <p:cNvSpPr txBox="1"/>
          <p:nvPr/>
        </p:nvSpPr>
        <p:spPr>
          <a:xfrm>
            <a:off x="621999" y="1620810"/>
            <a:ext cx="407019" cy="184666"/>
          </a:xfrm>
          <a:prstGeom prst="rect">
            <a:avLst/>
          </a:prstGeom>
          <a:noFill/>
        </p:spPr>
        <p:txBody>
          <a:bodyPr wrap="square" rtlCol="0">
            <a:spAutoFit/>
          </a:bodyPr>
          <a:lstStyle/>
          <a:p>
            <a:pPr algn="ctr"/>
            <a:r>
              <a:rPr kumimoji="1" lang="ja-JP" altLang="en-US" sz="600">
                <a:solidFill>
                  <a:schemeClr val="bg1"/>
                </a:solidFill>
              </a:rPr>
              <a:t>かい</a:t>
            </a:r>
          </a:p>
        </p:txBody>
      </p:sp>
      <p:sp>
        <p:nvSpPr>
          <p:cNvPr id="72" name="テキスト ボックス 71">
            <a:extLst>
              <a:ext uri="{FF2B5EF4-FFF2-40B4-BE49-F238E27FC236}">
                <a16:creationId xmlns:a16="http://schemas.microsoft.com/office/drawing/2014/main" id="{E49F7606-EB57-449C-8649-0C84AB87A0BF}"/>
              </a:ext>
            </a:extLst>
          </p:cNvPr>
          <p:cNvSpPr txBox="1"/>
          <p:nvPr/>
        </p:nvSpPr>
        <p:spPr>
          <a:xfrm>
            <a:off x="1886239" y="1938805"/>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73" name="テキスト ボックス 72">
            <a:extLst>
              <a:ext uri="{FF2B5EF4-FFF2-40B4-BE49-F238E27FC236}">
                <a16:creationId xmlns:a16="http://schemas.microsoft.com/office/drawing/2014/main" id="{539658FD-0512-41A0-BF15-7A6A7B21196A}"/>
              </a:ext>
            </a:extLst>
          </p:cNvPr>
          <p:cNvSpPr txBox="1"/>
          <p:nvPr/>
        </p:nvSpPr>
        <p:spPr>
          <a:xfrm>
            <a:off x="2244769" y="1934420"/>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74" name="テキスト ボックス 73">
            <a:extLst>
              <a:ext uri="{FF2B5EF4-FFF2-40B4-BE49-F238E27FC236}">
                <a16:creationId xmlns:a16="http://schemas.microsoft.com/office/drawing/2014/main" id="{8B80EBBD-E49C-4B22-A2A5-74BEE2007FA3}"/>
              </a:ext>
            </a:extLst>
          </p:cNvPr>
          <p:cNvSpPr txBox="1"/>
          <p:nvPr/>
        </p:nvSpPr>
        <p:spPr>
          <a:xfrm>
            <a:off x="4785014" y="1938805"/>
            <a:ext cx="498433"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75" name="テキスト ボックス 74">
            <a:extLst>
              <a:ext uri="{FF2B5EF4-FFF2-40B4-BE49-F238E27FC236}">
                <a16:creationId xmlns:a16="http://schemas.microsoft.com/office/drawing/2014/main" id="{15C3B65E-2454-48DA-8A81-C582934C5A1C}"/>
              </a:ext>
            </a:extLst>
          </p:cNvPr>
          <p:cNvSpPr txBox="1"/>
          <p:nvPr/>
        </p:nvSpPr>
        <p:spPr>
          <a:xfrm>
            <a:off x="5193394" y="1934420"/>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76" name="テキスト ボックス 75">
            <a:extLst>
              <a:ext uri="{FF2B5EF4-FFF2-40B4-BE49-F238E27FC236}">
                <a16:creationId xmlns:a16="http://schemas.microsoft.com/office/drawing/2014/main" id="{84059753-F7B4-4E6C-8FED-38C4322F666F}"/>
              </a:ext>
            </a:extLst>
          </p:cNvPr>
          <p:cNvSpPr txBox="1"/>
          <p:nvPr/>
        </p:nvSpPr>
        <p:spPr>
          <a:xfrm>
            <a:off x="7739058" y="1938805"/>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77" name="テキスト ボックス 76">
            <a:extLst>
              <a:ext uri="{FF2B5EF4-FFF2-40B4-BE49-F238E27FC236}">
                <a16:creationId xmlns:a16="http://schemas.microsoft.com/office/drawing/2014/main" id="{2E8559E0-1C79-4FD9-B2BE-309C657B9C67}"/>
              </a:ext>
            </a:extLst>
          </p:cNvPr>
          <p:cNvSpPr txBox="1"/>
          <p:nvPr/>
        </p:nvSpPr>
        <p:spPr>
          <a:xfrm>
            <a:off x="8097588" y="1934420"/>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78" name="テキスト ボックス 77">
            <a:extLst>
              <a:ext uri="{FF2B5EF4-FFF2-40B4-BE49-F238E27FC236}">
                <a16:creationId xmlns:a16="http://schemas.microsoft.com/office/drawing/2014/main" id="{21E199EA-9C0B-4027-89FF-7A39A8C8694D}"/>
              </a:ext>
            </a:extLst>
          </p:cNvPr>
          <p:cNvSpPr txBox="1"/>
          <p:nvPr/>
        </p:nvSpPr>
        <p:spPr>
          <a:xfrm>
            <a:off x="708180" y="2233658"/>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79" name="テキスト ボックス 78">
            <a:extLst>
              <a:ext uri="{FF2B5EF4-FFF2-40B4-BE49-F238E27FC236}">
                <a16:creationId xmlns:a16="http://schemas.microsoft.com/office/drawing/2014/main" id="{27D24350-86D8-4F8D-BC85-31C279E7C5DF}"/>
              </a:ext>
            </a:extLst>
          </p:cNvPr>
          <p:cNvSpPr txBox="1"/>
          <p:nvPr/>
        </p:nvSpPr>
        <p:spPr>
          <a:xfrm>
            <a:off x="669785" y="2500641"/>
            <a:ext cx="498433"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80" name="テキスト ボックス 79">
            <a:extLst>
              <a:ext uri="{FF2B5EF4-FFF2-40B4-BE49-F238E27FC236}">
                <a16:creationId xmlns:a16="http://schemas.microsoft.com/office/drawing/2014/main" id="{B33AB7C5-51DC-4B46-9AD9-4D2EFEA4750A}"/>
              </a:ext>
            </a:extLst>
          </p:cNvPr>
          <p:cNvSpPr txBox="1"/>
          <p:nvPr/>
        </p:nvSpPr>
        <p:spPr>
          <a:xfrm>
            <a:off x="708179" y="2767624"/>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81" name="テキスト ボックス 80">
            <a:extLst>
              <a:ext uri="{FF2B5EF4-FFF2-40B4-BE49-F238E27FC236}">
                <a16:creationId xmlns:a16="http://schemas.microsoft.com/office/drawing/2014/main" id="{4D504DA1-E422-4984-BA4C-14B5485DD34F}"/>
              </a:ext>
            </a:extLst>
          </p:cNvPr>
          <p:cNvSpPr txBox="1"/>
          <p:nvPr/>
        </p:nvSpPr>
        <p:spPr>
          <a:xfrm>
            <a:off x="670991" y="3039815"/>
            <a:ext cx="407019" cy="184666"/>
          </a:xfrm>
          <a:prstGeom prst="rect">
            <a:avLst/>
          </a:prstGeom>
          <a:noFill/>
        </p:spPr>
        <p:txBody>
          <a:bodyPr wrap="square" rtlCol="0">
            <a:spAutoFit/>
          </a:bodyPr>
          <a:lstStyle/>
          <a:p>
            <a:pPr algn="ctr"/>
            <a:r>
              <a:rPr kumimoji="1" lang="ja-JP" altLang="en-US" sz="600" dirty="0">
                <a:solidFill>
                  <a:schemeClr val="bg1"/>
                </a:solidFill>
              </a:rPr>
              <a:t>すべ</a:t>
            </a:r>
          </a:p>
        </p:txBody>
      </p:sp>
      <p:sp>
        <p:nvSpPr>
          <p:cNvPr id="82" name="テキスト ボックス 81">
            <a:extLst>
              <a:ext uri="{FF2B5EF4-FFF2-40B4-BE49-F238E27FC236}">
                <a16:creationId xmlns:a16="http://schemas.microsoft.com/office/drawing/2014/main" id="{3B81BAE6-4921-4E18-B0F2-D21A61471124}"/>
              </a:ext>
            </a:extLst>
          </p:cNvPr>
          <p:cNvSpPr txBox="1"/>
          <p:nvPr/>
        </p:nvSpPr>
        <p:spPr>
          <a:xfrm>
            <a:off x="612580" y="3472753"/>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83" name="テキスト ボックス 82">
            <a:extLst>
              <a:ext uri="{FF2B5EF4-FFF2-40B4-BE49-F238E27FC236}">
                <a16:creationId xmlns:a16="http://schemas.microsoft.com/office/drawing/2014/main" id="{1E526BDD-421B-403D-97BD-36454D318F20}"/>
              </a:ext>
            </a:extLst>
          </p:cNvPr>
          <p:cNvSpPr txBox="1"/>
          <p:nvPr/>
        </p:nvSpPr>
        <p:spPr>
          <a:xfrm>
            <a:off x="438936" y="3916288"/>
            <a:ext cx="407019" cy="184666"/>
          </a:xfrm>
          <a:prstGeom prst="rect">
            <a:avLst/>
          </a:prstGeom>
          <a:noFill/>
        </p:spPr>
        <p:txBody>
          <a:bodyPr wrap="square" rtlCol="0">
            <a:spAutoFit/>
          </a:bodyPr>
          <a:lstStyle/>
          <a:p>
            <a:pPr algn="ctr"/>
            <a:r>
              <a:rPr kumimoji="1" lang="ja-JP" altLang="en-US" sz="600" dirty="0">
                <a:solidFill>
                  <a:schemeClr val="bg1"/>
                </a:solidFill>
              </a:rPr>
              <a:t>む</a:t>
            </a:r>
          </a:p>
        </p:txBody>
      </p:sp>
      <p:sp>
        <p:nvSpPr>
          <p:cNvPr id="84" name="テキスト ボックス 83">
            <a:extLst>
              <a:ext uri="{FF2B5EF4-FFF2-40B4-BE49-F238E27FC236}">
                <a16:creationId xmlns:a16="http://schemas.microsoft.com/office/drawing/2014/main" id="{C63B440F-8DDF-4D01-864B-5116A846DB25}"/>
              </a:ext>
            </a:extLst>
          </p:cNvPr>
          <p:cNvSpPr txBox="1"/>
          <p:nvPr/>
        </p:nvSpPr>
        <p:spPr>
          <a:xfrm>
            <a:off x="758708" y="3919594"/>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85" name="テキスト ボックス 84">
            <a:extLst>
              <a:ext uri="{FF2B5EF4-FFF2-40B4-BE49-F238E27FC236}">
                <a16:creationId xmlns:a16="http://schemas.microsoft.com/office/drawing/2014/main" id="{DF45462D-03C1-4FE4-9F63-FF13469760BB}"/>
              </a:ext>
            </a:extLst>
          </p:cNvPr>
          <p:cNvSpPr txBox="1"/>
          <p:nvPr/>
        </p:nvSpPr>
        <p:spPr>
          <a:xfrm>
            <a:off x="1116862" y="3909329"/>
            <a:ext cx="407019" cy="184666"/>
          </a:xfrm>
          <a:prstGeom prst="rect">
            <a:avLst/>
          </a:prstGeom>
          <a:noFill/>
        </p:spPr>
        <p:txBody>
          <a:bodyPr wrap="square" rtlCol="0">
            <a:spAutoFit/>
          </a:bodyPr>
          <a:lstStyle/>
          <a:p>
            <a:pPr algn="ctr"/>
            <a:r>
              <a:rPr kumimoji="1" lang="ja-JP" altLang="en-US" sz="600" dirty="0">
                <a:solidFill>
                  <a:schemeClr val="bg1"/>
                </a:solidFill>
              </a:rPr>
              <a:t>か</a:t>
            </a:r>
          </a:p>
        </p:txBody>
      </p:sp>
      <p:sp>
        <p:nvSpPr>
          <p:cNvPr id="86" name="テキスト ボックス 85">
            <a:extLst>
              <a:ext uri="{FF2B5EF4-FFF2-40B4-BE49-F238E27FC236}">
                <a16:creationId xmlns:a16="http://schemas.microsoft.com/office/drawing/2014/main" id="{09C99CBD-7F55-4FC3-9CEB-8FF28B583076}"/>
              </a:ext>
            </a:extLst>
          </p:cNvPr>
          <p:cNvSpPr txBox="1"/>
          <p:nvPr/>
        </p:nvSpPr>
        <p:spPr>
          <a:xfrm>
            <a:off x="1112593" y="2233658"/>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87" name="テキスト ボックス 86">
            <a:extLst>
              <a:ext uri="{FF2B5EF4-FFF2-40B4-BE49-F238E27FC236}">
                <a16:creationId xmlns:a16="http://schemas.microsoft.com/office/drawing/2014/main" id="{9ADDC5E0-48A0-4093-A745-25DD2293154D}"/>
              </a:ext>
            </a:extLst>
          </p:cNvPr>
          <p:cNvSpPr txBox="1"/>
          <p:nvPr/>
        </p:nvSpPr>
        <p:spPr>
          <a:xfrm>
            <a:off x="1119520" y="2497052"/>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88" name="テキスト ボックス 87">
            <a:extLst>
              <a:ext uri="{FF2B5EF4-FFF2-40B4-BE49-F238E27FC236}">
                <a16:creationId xmlns:a16="http://schemas.microsoft.com/office/drawing/2014/main" id="{24CFFBC6-9BC6-4D9B-ABB6-CDE0C88942D5}"/>
              </a:ext>
            </a:extLst>
          </p:cNvPr>
          <p:cNvSpPr txBox="1"/>
          <p:nvPr/>
        </p:nvSpPr>
        <p:spPr>
          <a:xfrm>
            <a:off x="1129847" y="2760697"/>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89" name="テキスト ボックス 88">
            <a:extLst>
              <a:ext uri="{FF2B5EF4-FFF2-40B4-BE49-F238E27FC236}">
                <a16:creationId xmlns:a16="http://schemas.microsoft.com/office/drawing/2014/main" id="{FD606D8A-4805-4FB8-B7C6-73B5182A49CD}"/>
              </a:ext>
            </a:extLst>
          </p:cNvPr>
          <p:cNvSpPr txBox="1"/>
          <p:nvPr/>
        </p:nvSpPr>
        <p:spPr>
          <a:xfrm>
            <a:off x="1544256" y="3472753"/>
            <a:ext cx="494051" cy="184666"/>
          </a:xfrm>
          <a:prstGeom prst="rect">
            <a:avLst/>
          </a:prstGeom>
          <a:noFill/>
        </p:spPr>
        <p:txBody>
          <a:bodyPr wrap="square" rtlCol="0">
            <a:spAutoFit/>
          </a:bodyPr>
          <a:lstStyle/>
          <a:p>
            <a:pPr algn="ctr"/>
            <a:r>
              <a:rPr kumimoji="1" lang="ja-JP" altLang="en-US" sz="600" dirty="0">
                <a:solidFill>
                  <a:schemeClr val="bg1"/>
                </a:solidFill>
              </a:rPr>
              <a:t>いどう</a:t>
            </a:r>
          </a:p>
        </p:txBody>
      </p:sp>
      <p:sp>
        <p:nvSpPr>
          <p:cNvPr id="90" name="テキスト ボックス 89">
            <a:extLst>
              <a:ext uri="{FF2B5EF4-FFF2-40B4-BE49-F238E27FC236}">
                <a16:creationId xmlns:a16="http://schemas.microsoft.com/office/drawing/2014/main" id="{0F276D2E-D6AE-44C1-B9B2-6D21364CA092}"/>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91" name="テキスト ボックス 90">
            <a:extLst>
              <a:ext uri="{FF2B5EF4-FFF2-40B4-BE49-F238E27FC236}">
                <a16:creationId xmlns:a16="http://schemas.microsoft.com/office/drawing/2014/main" id="{B706D3A9-4B4D-463A-8B4F-02D63B8124BF}"/>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92" name="テキスト ボックス 91">
            <a:extLst>
              <a:ext uri="{FF2B5EF4-FFF2-40B4-BE49-F238E27FC236}">
                <a16:creationId xmlns:a16="http://schemas.microsoft.com/office/drawing/2014/main" id="{F0DCEF65-3531-4768-9713-711B773FDFA1}"/>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93" name="テキスト ボックス 92">
            <a:extLst>
              <a:ext uri="{FF2B5EF4-FFF2-40B4-BE49-F238E27FC236}">
                <a16:creationId xmlns:a16="http://schemas.microsoft.com/office/drawing/2014/main" id="{F8D71557-3168-46AA-AE66-3BD780FE5D94}"/>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7480069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テキスト ボックス 68">
            <a:extLst>
              <a:ext uri="{FF2B5EF4-FFF2-40B4-BE49-F238E27FC236}">
                <a16:creationId xmlns:a16="http://schemas.microsoft.com/office/drawing/2014/main" id="{2409F20A-95E6-4F4E-93D9-BD0D93D36301}"/>
              </a:ext>
            </a:extLst>
          </p:cNvPr>
          <p:cNvSpPr txBox="1"/>
          <p:nvPr/>
        </p:nvSpPr>
        <p:spPr>
          <a:xfrm>
            <a:off x="279014" y="6287359"/>
            <a:ext cx="6022588"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３．　　　の部分を</a:t>
            </a:r>
            <a:r>
              <a:rPr lang="en-US" altLang="ja-JP" sz="1400" b="1" dirty="0">
                <a:solidFill>
                  <a:srgbClr val="575E75"/>
                </a:solidFill>
                <a:latin typeface="メイリオ" panose="020B0604030504040204" pitchFamily="50" charset="-128"/>
                <a:ea typeface="メイリオ" panose="020B0604030504040204" pitchFamily="50" charset="-128"/>
              </a:rPr>
              <a:t>8</a:t>
            </a:r>
            <a:r>
              <a:rPr lang="ja-JP" altLang="en-US" sz="1400" b="1" dirty="0">
                <a:solidFill>
                  <a:srgbClr val="575E75"/>
                </a:solidFill>
                <a:latin typeface="メイリオ" panose="020B0604030504040204" pitchFamily="50" charset="-128"/>
                <a:ea typeface="メイリオ" panose="020B0604030504040204" pitchFamily="50" charset="-128"/>
              </a:rPr>
              <a:t>回繰り返した後、向きを右に変える。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E0E536DB-AEAA-41AF-8632-37884FB385A9}"/>
              </a:ext>
            </a:extLst>
          </p:cNvPr>
          <p:cNvPicPr>
            <a:picLocks noChangeAspect="1"/>
          </p:cNvPicPr>
          <p:nvPr/>
        </p:nvPicPr>
        <p:blipFill>
          <a:blip r:embed="rId2"/>
          <a:stretch>
            <a:fillRect/>
          </a:stretch>
        </p:blipFill>
        <p:spPr>
          <a:xfrm>
            <a:off x="79050" y="1658158"/>
            <a:ext cx="9144000" cy="2608709"/>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B</a:t>
              </a:r>
            </a:p>
          </p:txBody>
        </p:sp>
      </p:grpSp>
      <p:sp>
        <p:nvSpPr>
          <p:cNvPr id="11" name="テキスト ボックス 10">
            <a:extLst>
              <a:ext uri="{FF2B5EF4-FFF2-40B4-BE49-F238E27FC236}">
                <a16:creationId xmlns:a16="http://schemas.microsoft.com/office/drawing/2014/main" id="{C47761AC-C1B1-4D37-9307-3EFB19DFD35B}"/>
              </a:ext>
            </a:extLst>
          </p:cNvPr>
          <p:cNvSpPr txBox="1"/>
          <p:nvPr/>
        </p:nvSpPr>
        <p:spPr>
          <a:xfrm>
            <a:off x="246815" y="4421700"/>
            <a:ext cx="3906255"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前、右、左にブロックがあるか確認する。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2" name="矢印: 右 11">
            <a:extLst>
              <a:ext uri="{FF2B5EF4-FFF2-40B4-BE49-F238E27FC236}">
                <a16:creationId xmlns:a16="http://schemas.microsoft.com/office/drawing/2014/main" id="{84A8743F-506B-4594-96A3-07BCFD649B05}"/>
              </a:ext>
            </a:extLst>
          </p:cNvPr>
          <p:cNvSpPr/>
          <p:nvPr/>
        </p:nvSpPr>
        <p:spPr>
          <a:xfrm>
            <a:off x="5244797" y="5206587"/>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13" name="グループ化 12">
            <a:extLst>
              <a:ext uri="{FF2B5EF4-FFF2-40B4-BE49-F238E27FC236}">
                <a16:creationId xmlns:a16="http://schemas.microsoft.com/office/drawing/2014/main" id="{17610672-A72D-4E8F-B37C-C35E87002B9E}"/>
              </a:ext>
            </a:extLst>
          </p:cNvPr>
          <p:cNvGrpSpPr/>
          <p:nvPr/>
        </p:nvGrpSpPr>
        <p:grpSpPr>
          <a:xfrm>
            <a:off x="3630201" y="4626595"/>
            <a:ext cx="1933695" cy="1080865"/>
            <a:chOff x="4229508" y="4751229"/>
            <a:chExt cx="1933695" cy="1080865"/>
          </a:xfrm>
        </p:grpSpPr>
        <p:sp>
          <p:nvSpPr>
            <p:cNvPr id="14" name="平行四辺形 13">
              <a:extLst>
                <a:ext uri="{FF2B5EF4-FFF2-40B4-BE49-F238E27FC236}">
                  <a16:creationId xmlns:a16="http://schemas.microsoft.com/office/drawing/2014/main" id="{0EFB0211-52D6-4340-A447-B048D2799A5F}"/>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5" name="図 14">
              <a:extLst>
                <a:ext uri="{FF2B5EF4-FFF2-40B4-BE49-F238E27FC236}">
                  <a16:creationId xmlns:a16="http://schemas.microsoft.com/office/drawing/2014/main" id="{0BA0E05B-88E0-4B24-8557-28CEE8ABBD76}"/>
                </a:ext>
              </a:extLst>
            </p:cNvPr>
            <p:cNvPicPr>
              <a:picLocks noChangeAspect="1"/>
            </p:cNvPicPr>
            <p:nvPr/>
          </p:nvPicPr>
          <p:blipFill>
            <a:blip r:embed="rId3">
              <a:duotone>
                <a:schemeClr val="accent1">
                  <a:shade val="45000"/>
                  <a:satMod val="135000"/>
                </a:schemeClr>
                <a:prstClr val="white"/>
              </a:duotone>
            </a:blip>
            <a:stretch>
              <a:fillRect/>
            </a:stretch>
          </p:blipFill>
          <p:spPr>
            <a:xfrm>
              <a:off x="4229508" y="5175704"/>
              <a:ext cx="457640" cy="527431"/>
            </a:xfrm>
            <a:prstGeom prst="rect">
              <a:avLst/>
            </a:prstGeom>
          </p:spPr>
        </p:pic>
        <p:sp>
          <p:nvSpPr>
            <p:cNvPr id="17" name="平行四辺形 16">
              <a:extLst>
                <a:ext uri="{FF2B5EF4-FFF2-40B4-BE49-F238E27FC236}">
                  <a16:creationId xmlns:a16="http://schemas.microsoft.com/office/drawing/2014/main" id="{C155860C-4A30-4BD3-A1FC-FA5CAB3AAAC4}"/>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8" name="平行四辺形 17">
              <a:extLst>
                <a:ext uri="{FF2B5EF4-FFF2-40B4-BE49-F238E27FC236}">
                  <a16:creationId xmlns:a16="http://schemas.microsoft.com/office/drawing/2014/main" id="{28E1EAEC-A2F5-483E-9124-41DCA0666515}"/>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9" name="平行四辺形 18">
              <a:extLst>
                <a:ext uri="{FF2B5EF4-FFF2-40B4-BE49-F238E27FC236}">
                  <a16:creationId xmlns:a16="http://schemas.microsoft.com/office/drawing/2014/main" id="{100645F1-15CC-4CDB-8D84-C8069434AC76}"/>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20" name="平行四辺形 19">
              <a:extLst>
                <a:ext uri="{FF2B5EF4-FFF2-40B4-BE49-F238E27FC236}">
                  <a16:creationId xmlns:a16="http://schemas.microsoft.com/office/drawing/2014/main" id="{BA4BE0CF-3777-4249-8C7F-BAF283C2FFC2}"/>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24" name="平行四辺形 23">
              <a:extLst>
                <a:ext uri="{FF2B5EF4-FFF2-40B4-BE49-F238E27FC236}">
                  <a16:creationId xmlns:a16="http://schemas.microsoft.com/office/drawing/2014/main" id="{7480AFC3-277D-4FC3-AA88-A17E9F5E83E2}"/>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25" name="図 24">
              <a:extLst>
                <a:ext uri="{FF2B5EF4-FFF2-40B4-BE49-F238E27FC236}">
                  <a16:creationId xmlns:a16="http://schemas.microsoft.com/office/drawing/2014/main" id="{52C45A12-A494-4F8A-8B70-B174705AB2E4}"/>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26" name="図 25">
              <a:extLst>
                <a:ext uri="{FF2B5EF4-FFF2-40B4-BE49-F238E27FC236}">
                  <a16:creationId xmlns:a16="http://schemas.microsoft.com/office/drawing/2014/main" id="{9FD3F337-8225-45BC-9379-9C4CB0E89DD4}"/>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27" name="図 26">
              <a:extLst>
                <a:ext uri="{FF2B5EF4-FFF2-40B4-BE49-F238E27FC236}">
                  <a16:creationId xmlns:a16="http://schemas.microsoft.com/office/drawing/2014/main" id="{D72E3AED-B877-41FE-9A13-4898D6C4436F}"/>
                </a:ext>
              </a:extLst>
            </p:cNvPr>
            <p:cNvPicPr>
              <a:picLocks noChangeAspect="1"/>
            </p:cNvPicPr>
            <p:nvPr/>
          </p:nvPicPr>
          <p:blipFill>
            <a:blip r:embed="rId4"/>
            <a:stretch>
              <a:fillRect/>
            </a:stretch>
          </p:blipFill>
          <p:spPr>
            <a:xfrm>
              <a:off x="4556266" y="5311674"/>
              <a:ext cx="287761" cy="513653"/>
            </a:xfrm>
            <a:prstGeom prst="rect">
              <a:avLst/>
            </a:prstGeom>
          </p:spPr>
        </p:pic>
      </p:grpSp>
      <p:sp>
        <p:nvSpPr>
          <p:cNvPr id="30" name="テキスト ボックス 29">
            <a:extLst>
              <a:ext uri="{FF2B5EF4-FFF2-40B4-BE49-F238E27FC236}">
                <a16:creationId xmlns:a16="http://schemas.microsoft.com/office/drawing/2014/main" id="{4C8EE4C9-8321-4121-BE28-2CF49F51CB6B}"/>
              </a:ext>
            </a:extLst>
          </p:cNvPr>
          <p:cNvSpPr txBox="1"/>
          <p:nvPr/>
        </p:nvSpPr>
        <p:spPr>
          <a:xfrm>
            <a:off x="412916" y="4676813"/>
            <a:ext cx="3610190" cy="1034899"/>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1-1</a:t>
            </a:r>
            <a:r>
              <a:rPr lang="ja-JP" altLang="en-US" sz="1400"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いずれかにブロックがある場合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・前、右、左をそれぞれ破壊する</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・全てを拾う</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F9B3741-2CCE-409B-A741-70177F0B2A73}"/>
              </a:ext>
            </a:extLst>
          </p:cNvPr>
          <p:cNvSpPr txBox="1"/>
          <p:nvPr/>
        </p:nvSpPr>
        <p:spPr>
          <a:xfrm>
            <a:off x="264883" y="5749284"/>
            <a:ext cx="3906255"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２．前に</a:t>
            </a:r>
            <a:r>
              <a:rPr kumimoji="1" lang="en-US" altLang="ja-JP" sz="1400" b="1" dirty="0">
                <a:solidFill>
                  <a:srgbClr val="575E75"/>
                </a:solidFill>
                <a:latin typeface="メイリオ" panose="020B0604030504040204" pitchFamily="50" charset="-128"/>
                <a:ea typeface="メイリオ" panose="020B0604030504040204" pitchFamily="50" charset="-128"/>
              </a:rPr>
              <a:t>1</a:t>
            </a:r>
            <a:r>
              <a:rPr kumimoji="1"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grpSp>
        <p:nvGrpSpPr>
          <p:cNvPr id="33" name="グループ化 32">
            <a:extLst>
              <a:ext uri="{FF2B5EF4-FFF2-40B4-BE49-F238E27FC236}">
                <a16:creationId xmlns:a16="http://schemas.microsoft.com/office/drawing/2014/main" id="{FF2A5F31-2CBA-4B4F-9F77-23847585596A}"/>
              </a:ext>
            </a:extLst>
          </p:cNvPr>
          <p:cNvGrpSpPr/>
          <p:nvPr/>
        </p:nvGrpSpPr>
        <p:grpSpPr>
          <a:xfrm>
            <a:off x="5599637" y="4639597"/>
            <a:ext cx="1675525" cy="1080865"/>
            <a:chOff x="4487678" y="4751229"/>
            <a:chExt cx="1675525" cy="1080865"/>
          </a:xfrm>
        </p:grpSpPr>
        <p:sp>
          <p:nvSpPr>
            <p:cNvPr id="34" name="平行四辺形 33">
              <a:extLst>
                <a:ext uri="{FF2B5EF4-FFF2-40B4-BE49-F238E27FC236}">
                  <a16:creationId xmlns:a16="http://schemas.microsoft.com/office/drawing/2014/main" id="{E83E9C2E-5D21-4F33-9C56-551EE2ABD60E}"/>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5" name="平行四辺形 34">
              <a:extLst>
                <a:ext uri="{FF2B5EF4-FFF2-40B4-BE49-F238E27FC236}">
                  <a16:creationId xmlns:a16="http://schemas.microsoft.com/office/drawing/2014/main" id="{47E96557-B984-4E8B-B8CE-B2CC1FA5F0C8}"/>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6" name="平行四辺形 35">
              <a:extLst>
                <a:ext uri="{FF2B5EF4-FFF2-40B4-BE49-F238E27FC236}">
                  <a16:creationId xmlns:a16="http://schemas.microsoft.com/office/drawing/2014/main" id="{C0E2D4F6-F514-4483-9733-886693B11287}"/>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7" name="平行四辺形 36">
              <a:extLst>
                <a:ext uri="{FF2B5EF4-FFF2-40B4-BE49-F238E27FC236}">
                  <a16:creationId xmlns:a16="http://schemas.microsoft.com/office/drawing/2014/main" id="{1690C0D3-BE89-48A2-BC07-165C1A9B7105}"/>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8" name="平行四辺形 37">
              <a:extLst>
                <a:ext uri="{FF2B5EF4-FFF2-40B4-BE49-F238E27FC236}">
                  <a16:creationId xmlns:a16="http://schemas.microsoft.com/office/drawing/2014/main" id="{A496085B-EA54-4FEA-ACDD-F6565BA31119}"/>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9" name="平行四辺形 38">
              <a:extLst>
                <a:ext uri="{FF2B5EF4-FFF2-40B4-BE49-F238E27FC236}">
                  <a16:creationId xmlns:a16="http://schemas.microsoft.com/office/drawing/2014/main" id="{C3EDE923-166C-486D-AFDC-5187EE31131B}"/>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40" name="図 39">
              <a:extLst>
                <a:ext uri="{FF2B5EF4-FFF2-40B4-BE49-F238E27FC236}">
                  <a16:creationId xmlns:a16="http://schemas.microsoft.com/office/drawing/2014/main" id="{00F2126F-2DC7-44A9-B4AE-F89CF0CF601D}"/>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41" name="図 40">
              <a:extLst>
                <a:ext uri="{FF2B5EF4-FFF2-40B4-BE49-F238E27FC236}">
                  <a16:creationId xmlns:a16="http://schemas.microsoft.com/office/drawing/2014/main" id="{7AF53FFC-7B43-40C9-B659-7A66C731E16E}"/>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42" name="図 41">
              <a:extLst>
                <a:ext uri="{FF2B5EF4-FFF2-40B4-BE49-F238E27FC236}">
                  <a16:creationId xmlns:a16="http://schemas.microsoft.com/office/drawing/2014/main" id="{89D86F6D-CDE9-4385-A300-F7076B82BAF4}"/>
                </a:ext>
              </a:extLst>
            </p:cNvPr>
            <p:cNvPicPr>
              <a:picLocks noChangeAspect="1"/>
            </p:cNvPicPr>
            <p:nvPr/>
          </p:nvPicPr>
          <p:blipFill>
            <a:blip r:embed="rId4"/>
            <a:stretch>
              <a:fillRect/>
            </a:stretch>
          </p:blipFill>
          <p:spPr>
            <a:xfrm>
              <a:off x="4556266" y="5311674"/>
              <a:ext cx="287761" cy="513653"/>
            </a:xfrm>
            <a:prstGeom prst="rect">
              <a:avLst/>
            </a:prstGeom>
          </p:spPr>
        </p:pic>
      </p:grpSp>
      <p:grpSp>
        <p:nvGrpSpPr>
          <p:cNvPr id="43" name="グループ化 42">
            <a:extLst>
              <a:ext uri="{FF2B5EF4-FFF2-40B4-BE49-F238E27FC236}">
                <a16:creationId xmlns:a16="http://schemas.microsoft.com/office/drawing/2014/main" id="{CE0DFC3A-7646-4416-9974-2C61BDE213F7}"/>
              </a:ext>
            </a:extLst>
          </p:cNvPr>
          <p:cNvGrpSpPr/>
          <p:nvPr/>
        </p:nvGrpSpPr>
        <p:grpSpPr>
          <a:xfrm>
            <a:off x="7254858" y="4667468"/>
            <a:ext cx="1675525" cy="1080865"/>
            <a:chOff x="4487678" y="4751229"/>
            <a:chExt cx="1675525" cy="1080865"/>
          </a:xfrm>
        </p:grpSpPr>
        <p:sp>
          <p:nvSpPr>
            <p:cNvPr id="44" name="平行四辺形 43">
              <a:extLst>
                <a:ext uri="{FF2B5EF4-FFF2-40B4-BE49-F238E27FC236}">
                  <a16:creationId xmlns:a16="http://schemas.microsoft.com/office/drawing/2014/main" id="{67AB6614-3564-4738-A8EC-FF0ECB7834DE}"/>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5" name="平行四辺形 44">
              <a:extLst>
                <a:ext uri="{FF2B5EF4-FFF2-40B4-BE49-F238E27FC236}">
                  <a16:creationId xmlns:a16="http://schemas.microsoft.com/office/drawing/2014/main" id="{0868A645-3DC3-44AF-ABA9-8B3C896FFE99}"/>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6" name="平行四辺形 45">
              <a:extLst>
                <a:ext uri="{FF2B5EF4-FFF2-40B4-BE49-F238E27FC236}">
                  <a16:creationId xmlns:a16="http://schemas.microsoft.com/office/drawing/2014/main" id="{B793591D-FF52-49E2-9622-C741CAF433C7}"/>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7" name="平行四辺形 46">
              <a:extLst>
                <a:ext uri="{FF2B5EF4-FFF2-40B4-BE49-F238E27FC236}">
                  <a16:creationId xmlns:a16="http://schemas.microsoft.com/office/drawing/2014/main" id="{03A347FC-526E-4431-BD50-C4DA5D617AE1}"/>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8" name="平行四辺形 47">
              <a:extLst>
                <a:ext uri="{FF2B5EF4-FFF2-40B4-BE49-F238E27FC236}">
                  <a16:creationId xmlns:a16="http://schemas.microsoft.com/office/drawing/2014/main" id="{4542A240-60CA-4BF6-B1AF-1DE409E4F198}"/>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9" name="平行四辺形 48">
              <a:extLst>
                <a:ext uri="{FF2B5EF4-FFF2-40B4-BE49-F238E27FC236}">
                  <a16:creationId xmlns:a16="http://schemas.microsoft.com/office/drawing/2014/main" id="{037F2769-AAAB-4DBA-A530-1540C9242471}"/>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50" name="図 49">
              <a:extLst>
                <a:ext uri="{FF2B5EF4-FFF2-40B4-BE49-F238E27FC236}">
                  <a16:creationId xmlns:a16="http://schemas.microsoft.com/office/drawing/2014/main" id="{DCA6F792-AF93-4590-A50E-84F4D0D6C2AC}"/>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51" name="図 50">
              <a:extLst>
                <a:ext uri="{FF2B5EF4-FFF2-40B4-BE49-F238E27FC236}">
                  <a16:creationId xmlns:a16="http://schemas.microsoft.com/office/drawing/2014/main" id="{4CCA4151-7605-4A2E-B1A2-90F5F9FAE311}"/>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52" name="図 51">
              <a:extLst>
                <a:ext uri="{FF2B5EF4-FFF2-40B4-BE49-F238E27FC236}">
                  <a16:creationId xmlns:a16="http://schemas.microsoft.com/office/drawing/2014/main" id="{480AE100-54BD-45F9-ADEF-A119C01A507F}"/>
                </a:ext>
              </a:extLst>
            </p:cNvPr>
            <p:cNvPicPr>
              <a:picLocks noChangeAspect="1"/>
            </p:cNvPicPr>
            <p:nvPr/>
          </p:nvPicPr>
          <p:blipFill>
            <a:blip r:embed="rId4"/>
            <a:stretch>
              <a:fillRect/>
            </a:stretch>
          </p:blipFill>
          <p:spPr>
            <a:xfrm>
              <a:off x="4768168" y="5163310"/>
              <a:ext cx="287761" cy="513653"/>
            </a:xfrm>
            <a:prstGeom prst="rect">
              <a:avLst/>
            </a:prstGeom>
          </p:spPr>
        </p:pic>
      </p:grpSp>
      <p:sp>
        <p:nvSpPr>
          <p:cNvPr id="53" name="矢印: 右 52">
            <a:extLst>
              <a:ext uri="{FF2B5EF4-FFF2-40B4-BE49-F238E27FC236}">
                <a16:creationId xmlns:a16="http://schemas.microsoft.com/office/drawing/2014/main" id="{F6582EF3-597B-4F3F-846A-BAA4A2E83E65}"/>
              </a:ext>
            </a:extLst>
          </p:cNvPr>
          <p:cNvSpPr/>
          <p:nvPr/>
        </p:nvSpPr>
        <p:spPr>
          <a:xfrm>
            <a:off x="6901151" y="5257583"/>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4" name="テキスト ボックス 53">
            <a:extLst>
              <a:ext uri="{FF2B5EF4-FFF2-40B4-BE49-F238E27FC236}">
                <a16:creationId xmlns:a16="http://schemas.microsoft.com/office/drawing/2014/main" id="{55697BB5-C27D-4BEC-8B6B-2E4847AAD027}"/>
              </a:ext>
            </a:extLst>
          </p:cNvPr>
          <p:cNvSpPr txBox="1"/>
          <p:nvPr/>
        </p:nvSpPr>
        <p:spPr>
          <a:xfrm>
            <a:off x="496150" y="431237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55" name="テキスト ボックス 54">
            <a:extLst>
              <a:ext uri="{FF2B5EF4-FFF2-40B4-BE49-F238E27FC236}">
                <a16:creationId xmlns:a16="http://schemas.microsoft.com/office/drawing/2014/main" id="{014030BD-EFB0-4944-A03C-68B8CC7BD322}"/>
              </a:ext>
            </a:extLst>
          </p:cNvPr>
          <p:cNvSpPr txBox="1"/>
          <p:nvPr/>
        </p:nvSpPr>
        <p:spPr>
          <a:xfrm>
            <a:off x="847761" y="431237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56" name="テキスト ボックス 55">
            <a:extLst>
              <a:ext uri="{FF2B5EF4-FFF2-40B4-BE49-F238E27FC236}">
                <a16:creationId xmlns:a16="http://schemas.microsoft.com/office/drawing/2014/main" id="{E200FEA6-4D27-4173-8095-3FBE71E3D0B9}"/>
              </a:ext>
            </a:extLst>
          </p:cNvPr>
          <p:cNvSpPr txBox="1"/>
          <p:nvPr/>
        </p:nvSpPr>
        <p:spPr>
          <a:xfrm>
            <a:off x="1146620" y="4312378"/>
            <a:ext cx="5669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57" name="テキスト ボックス 56">
            <a:extLst>
              <a:ext uri="{FF2B5EF4-FFF2-40B4-BE49-F238E27FC236}">
                <a16:creationId xmlns:a16="http://schemas.microsoft.com/office/drawing/2014/main" id="{8F88DB0C-F9F2-4B35-8756-79ED68EE6A46}"/>
              </a:ext>
            </a:extLst>
          </p:cNvPr>
          <p:cNvSpPr txBox="1"/>
          <p:nvPr/>
        </p:nvSpPr>
        <p:spPr>
          <a:xfrm>
            <a:off x="2960766" y="4312378"/>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p>
        </p:txBody>
      </p:sp>
      <p:sp>
        <p:nvSpPr>
          <p:cNvPr id="58" name="テキスト ボックス 57">
            <a:extLst>
              <a:ext uri="{FF2B5EF4-FFF2-40B4-BE49-F238E27FC236}">
                <a16:creationId xmlns:a16="http://schemas.microsoft.com/office/drawing/2014/main" id="{AE93E2A1-C4F2-4CF0-B053-0B4AA6C8F8D2}"/>
              </a:ext>
            </a:extLst>
          </p:cNvPr>
          <p:cNvSpPr txBox="1"/>
          <p:nvPr/>
        </p:nvSpPr>
        <p:spPr>
          <a:xfrm>
            <a:off x="2959473" y="4641956"/>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59" name="テキスト ボックス 58">
            <a:extLst>
              <a:ext uri="{FF2B5EF4-FFF2-40B4-BE49-F238E27FC236}">
                <a16:creationId xmlns:a16="http://schemas.microsoft.com/office/drawing/2014/main" id="{90FC0DE0-E9A6-46D1-950F-5B6B6F014762}"/>
              </a:ext>
            </a:extLst>
          </p:cNvPr>
          <p:cNvSpPr txBox="1"/>
          <p:nvPr/>
        </p:nvSpPr>
        <p:spPr>
          <a:xfrm>
            <a:off x="901631" y="4980034"/>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60" name="テキスト ボックス 59">
            <a:extLst>
              <a:ext uri="{FF2B5EF4-FFF2-40B4-BE49-F238E27FC236}">
                <a16:creationId xmlns:a16="http://schemas.microsoft.com/office/drawing/2014/main" id="{E6B98C83-1B5E-471B-AAEC-96DCAC71175C}"/>
              </a:ext>
            </a:extLst>
          </p:cNvPr>
          <p:cNvSpPr txBox="1"/>
          <p:nvPr/>
        </p:nvSpPr>
        <p:spPr>
          <a:xfrm>
            <a:off x="1253242" y="4980034"/>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61" name="テキスト ボックス 60">
            <a:extLst>
              <a:ext uri="{FF2B5EF4-FFF2-40B4-BE49-F238E27FC236}">
                <a16:creationId xmlns:a16="http://schemas.microsoft.com/office/drawing/2014/main" id="{8497A43E-737E-4209-9E3A-536E8C409893}"/>
              </a:ext>
            </a:extLst>
          </p:cNvPr>
          <p:cNvSpPr txBox="1"/>
          <p:nvPr/>
        </p:nvSpPr>
        <p:spPr>
          <a:xfrm>
            <a:off x="1552101" y="4980034"/>
            <a:ext cx="5669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62" name="テキスト ボックス 61">
            <a:extLst>
              <a:ext uri="{FF2B5EF4-FFF2-40B4-BE49-F238E27FC236}">
                <a16:creationId xmlns:a16="http://schemas.microsoft.com/office/drawing/2014/main" id="{7A4BB872-02A1-4B7C-9494-9490988B6676}"/>
              </a:ext>
            </a:extLst>
          </p:cNvPr>
          <p:cNvSpPr txBox="1"/>
          <p:nvPr/>
        </p:nvSpPr>
        <p:spPr>
          <a:xfrm>
            <a:off x="2670493" y="4980034"/>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はかい</a:t>
            </a:r>
          </a:p>
        </p:txBody>
      </p:sp>
      <p:sp>
        <p:nvSpPr>
          <p:cNvPr id="63" name="テキスト ボックス 62">
            <a:extLst>
              <a:ext uri="{FF2B5EF4-FFF2-40B4-BE49-F238E27FC236}">
                <a16:creationId xmlns:a16="http://schemas.microsoft.com/office/drawing/2014/main" id="{0993FF9E-70FC-4A6B-8B90-4D7781FA831E}"/>
              </a:ext>
            </a:extLst>
          </p:cNvPr>
          <p:cNvSpPr txBox="1"/>
          <p:nvPr/>
        </p:nvSpPr>
        <p:spPr>
          <a:xfrm>
            <a:off x="888185" y="52941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すべ</a:t>
            </a:r>
          </a:p>
        </p:txBody>
      </p:sp>
      <p:sp>
        <p:nvSpPr>
          <p:cNvPr id="64" name="テキスト ボックス 63">
            <a:extLst>
              <a:ext uri="{FF2B5EF4-FFF2-40B4-BE49-F238E27FC236}">
                <a16:creationId xmlns:a16="http://schemas.microsoft.com/office/drawing/2014/main" id="{EEA0A5E3-230D-472A-A48D-E8C527660C04}"/>
              </a:ext>
            </a:extLst>
          </p:cNvPr>
          <p:cNvSpPr txBox="1"/>
          <p:nvPr/>
        </p:nvSpPr>
        <p:spPr>
          <a:xfrm>
            <a:off x="1425259" y="52941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ひろ</a:t>
            </a:r>
          </a:p>
        </p:txBody>
      </p:sp>
      <p:sp>
        <p:nvSpPr>
          <p:cNvPr id="65" name="テキスト ボックス 64">
            <a:extLst>
              <a:ext uri="{FF2B5EF4-FFF2-40B4-BE49-F238E27FC236}">
                <a16:creationId xmlns:a16="http://schemas.microsoft.com/office/drawing/2014/main" id="{5509F4E1-4325-4BBD-A48F-0B6A2F96D565}"/>
              </a:ext>
            </a:extLst>
          </p:cNvPr>
          <p:cNvSpPr txBox="1"/>
          <p:nvPr/>
        </p:nvSpPr>
        <p:spPr>
          <a:xfrm>
            <a:off x="574965" y="563439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66" name="テキスト ボックス 65">
            <a:extLst>
              <a:ext uri="{FF2B5EF4-FFF2-40B4-BE49-F238E27FC236}">
                <a16:creationId xmlns:a16="http://schemas.microsoft.com/office/drawing/2014/main" id="{419161B4-F69E-49C5-AA09-EB9A74980D04}"/>
              </a:ext>
            </a:extLst>
          </p:cNvPr>
          <p:cNvSpPr txBox="1"/>
          <p:nvPr/>
        </p:nvSpPr>
        <p:spPr>
          <a:xfrm>
            <a:off x="1703477" y="5635071"/>
            <a:ext cx="7629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67" name="正方形/長方形 66">
            <a:extLst>
              <a:ext uri="{FF2B5EF4-FFF2-40B4-BE49-F238E27FC236}">
                <a16:creationId xmlns:a16="http://schemas.microsoft.com/office/drawing/2014/main" id="{2C4A915E-90E9-4329-BCEB-B1889C8CF1C6}"/>
              </a:ext>
            </a:extLst>
          </p:cNvPr>
          <p:cNvSpPr/>
          <p:nvPr/>
        </p:nvSpPr>
        <p:spPr>
          <a:xfrm>
            <a:off x="287492" y="4324293"/>
            <a:ext cx="8768588" cy="1797420"/>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 name="正方形/長方形 67">
            <a:extLst>
              <a:ext uri="{FF2B5EF4-FFF2-40B4-BE49-F238E27FC236}">
                <a16:creationId xmlns:a16="http://schemas.microsoft.com/office/drawing/2014/main" id="{BDFA56A2-AEBA-4B8C-A178-A76C142CCDAB}"/>
              </a:ext>
            </a:extLst>
          </p:cNvPr>
          <p:cNvSpPr/>
          <p:nvPr/>
        </p:nvSpPr>
        <p:spPr>
          <a:xfrm>
            <a:off x="652701" y="6305535"/>
            <a:ext cx="574165" cy="219265"/>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71009291-27BE-45FC-B821-1821C63117D6}"/>
              </a:ext>
            </a:extLst>
          </p:cNvPr>
          <p:cNvSpPr txBox="1"/>
          <p:nvPr/>
        </p:nvSpPr>
        <p:spPr>
          <a:xfrm>
            <a:off x="2493519" y="61742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71" name="テキスト ボックス 70">
            <a:extLst>
              <a:ext uri="{FF2B5EF4-FFF2-40B4-BE49-F238E27FC236}">
                <a16:creationId xmlns:a16="http://schemas.microsoft.com/office/drawing/2014/main" id="{7C493940-8736-4F37-9423-6F38220D264A}"/>
              </a:ext>
            </a:extLst>
          </p:cNvPr>
          <p:cNvSpPr txBox="1"/>
          <p:nvPr/>
        </p:nvSpPr>
        <p:spPr>
          <a:xfrm>
            <a:off x="1903395" y="6174248"/>
            <a:ext cx="63521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く</a:t>
            </a:r>
          </a:p>
        </p:txBody>
      </p:sp>
      <p:sp>
        <p:nvSpPr>
          <p:cNvPr id="72" name="テキスト ボックス 71">
            <a:extLst>
              <a:ext uri="{FF2B5EF4-FFF2-40B4-BE49-F238E27FC236}">
                <a16:creationId xmlns:a16="http://schemas.microsoft.com/office/drawing/2014/main" id="{F663F693-67EA-41CB-8CE2-DC127ED82179}"/>
              </a:ext>
            </a:extLst>
          </p:cNvPr>
          <p:cNvSpPr txBox="1"/>
          <p:nvPr/>
        </p:nvSpPr>
        <p:spPr>
          <a:xfrm>
            <a:off x="3007200" y="61742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あと</a:t>
            </a:r>
          </a:p>
        </p:txBody>
      </p:sp>
      <p:sp>
        <p:nvSpPr>
          <p:cNvPr id="73" name="テキスト ボックス 72">
            <a:extLst>
              <a:ext uri="{FF2B5EF4-FFF2-40B4-BE49-F238E27FC236}">
                <a16:creationId xmlns:a16="http://schemas.microsoft.com/office/drawing/2014/main" id="{589D6CA9-57BA-4C98-99E1-78B2B83A0166}"/>
              </a:ext>
            </a:extLst>
          </p:cNvPr>
          <p:cNvSpPr txBox="1"/>
          <p:nvPr/>
        </p:nvSpPr>
        <p:spPr>
          <a:xfrm>
            <a:off x="1295484" y="6174248"/>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74" name="テキスト ボックス 73">
            <a:extLst>
              <a:ext uri="{FF2B5EF4-FFF2-40B4-BE49-F238E27FC236}">
                <a16:creationId xmlns:a16="http://schemas.microsoft.com/office/drawing/2014/main" id="{85512726-7BF6-49A8-870E-676018483534}"/>
              </a:ext>
            </a:extLst>
          </p:cNvPr>
          <p:cNvSpPr txBox="1"/>
          <p:nvPr/>
        </p:nvSpPr>
        <p:spPr>
          <a:xfrm>
            <a:off x="3910431" y="617424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75" name="テキスト ボックス 74">
            <a:extLst>
              <a:ext uri="{FF2B5EF4-FFF2-40B4-BE49-F238E27FC236}">
                <a16:creationId xmlns:a16="http://schemas.microsoft.com/office/drawing/2014/main" id="{B4ADCB19-6F83-499B-8C2F-BCF2DE9472F8}"/>
              </a:ext>
            </a:extLst>
          </p:cNvPr>
          <p:cNvSpPr txBox="1"/>
          <p:nvPr/>
        </p:nvSpPr>
        <p:spPr>
          <a:xfrm>
            <a:off x="3467088" y="6174248"/>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p>
        </p:txBody>
      </p:sp>
      <p:sp>
        <p:nvSpPr>
          <p:cNvPr id="76" name="テキスト ボックス 75">
            <a:extLst>
              <a:ext uri="{FF2B5EF4-FFF2-40B4-BE49-F238E27FC236}">
                <a16:creationId xmlns:a16="http://schemas.microsoft.com/office/drawing/2014/main" id="{4A5C0F8A-DF16-439C-886C-F7480BB529D8}"/>
              </a:ext>
            </a:extLst>
          </p:cNvPr>
          <p:cNvSpPr txBox="1"/>
          <p:nvPr/>
        </p:nvSpPr>
        <p:spPr>
          <a:xfrm>
            <a:off x="4370319" y="6174248"/>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p>
        </p:txBody>
      </p:sp>
      <p:sp>
        <p:nvSpPr>
          <p:cNvPr id="79" name="テキスト ボックス 78">
            <a:extLst>
              <a:ext uri="{FF2B5EF4-FFF2-40B4-BE49-F238E27FC236}">
                <a16:creationId xmlns:a16="http://schemas.microsoft.com/office/drawing/2014/main" id="{C095235C-9E34-4F8A-A36D-324CF692A41A}"/>
              </a:ext>
            </a:extLst>
          </p:cNvPr>
          <p:cNvSpPr txBox="1"/>
          <p:nvPr/>
        </p:nvSpPr>
        <p:spPr>
          <a:xfrm>
            <a:off x="621999" y="1620810"/>
            <a:ext cx="407019" cy="184666"/>
          </a:xfrm>
          <a:prstGeom prst="rect">
            <a:avLst/>
          </a:prstGeom>
          <a:noFill/>
        </p:spPr>
        <p:txBody>
          <a:bodyPr wrap="square" rtlCol="0">
            <a:spAutoFit/>
          </a:bodyPr>
          <a:lstStyle/>
          <a:p>
            <a:pPr algn="ctr"/>
            <a:r>
              <a:rPr kumimoji="1" lang="ja-JP" altLang="en-US" sz="600">
                <a:solidFill>
                  <a:schemeClr val="bg1"/>
                </a:solidFill>
              </a:rPr>
              <a:t>かい</a:t>
            </a:r>
          </a:p>
        </p:txBody>
      </p:sp>
      <p:sp>
        <p:nvSpPr>
          <p:cNvPr id="80" name="テキスト ボックス 79">
            <a:extLst>
              <a:ext uri="{FF2B5EF4-FFF2-40B4-BE49-F238E27FC236}">
                <a16:creationId xmlns:a16="http://schemas.microsoft.com/office/drawing/2014/main" id="{E52EB89E-89B2-4774-B142-70416E0D7C82}"/>
              </a:ext>
            </a:extLst>
          </p:cNvPr>
          <p:cNvSpPr txBox="1"/>
          <p:nvPr/>
        </p:nvSpPr>
        <p:spPr>
          <a:xfrm>
            <a:off x="1886239" y="1938805"/>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81" name="テキスト ボックス 80">
            <a:extLst>
              <a:ext uri="{FF2B5EF4-FFF2-40B4-BE49-F238E27FC236}">
                <a16:creationId xmlns:a16="http://schemas.microsoft.com/office/drawing/2014/main" id="{2A6F3D22-6020-4DE2-99AE-3A788AA6C28E}"/>
              </a:ext>
            </a:extLst>
          </p:cNvPr>
          <p:cNvSpPr txBox="1"/>
          <p:nvPr/>
        </p:nvSpPr>
        <p:spPr>
          <a:xfrm>
            <a:off x="2244769" y="1934420"/>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82" name="テキスト ボックス 81">
            <a:extLst>
              <a:ext uri="{FF2B5EF4-FFF2-40B4-BE49-F238E27FC236}">
                <a16:creationId xmlns:a16="http://schemas.microsoft.com/office/drawing/2014/main" id="{9F25A3C1-FB26-42C3-B76C-A7673BFB1AB3}"/>
              </a:ext>
            </a:extLst>
          </p:cNvPr>
          <p:cNvSpPr txBox="1"/>
          <p:nvPr/>
        </p:nvSpPr>
        <p:spPr>
          <a:xfrm>
            <a:off x="4785014" y="1938805"/>
            <a:ext cx="498433"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83" name="テキスト ボックス 82">
            <a:extLst>
              <a:ext uri="{FF2B5EF4-FFF2-40B4-BE49-F238E27FC236}">
                <a16:creationId xmlns:a16="http://schemas.microsoft.com/office/drawing/2014/main" id="{6203DE58-3C21-4371-80FB-C724F49504DB}"/>
              </a:ext>
            </a:extLst>
          </p:cNvPr>
          <p:cNvSpPr txBox="1"/>
          <p:nvPr/>
        </p:nvSpPr>
        <p:spPr>
          <a:xfrm>
            <a:off x="5193394" y="1934420"/>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84" name="テキスト ボックス 83">
            <a:extLst>
              <a:ext uri="{FF2B5EF4-FFF2-40B4-BE49-F238E27FC236}">
                <a16:creationId xmlns:a16="http://schemas.microsoft.com/office/drawing/2014/main" id="{C76E5FF9-3F59-437D-BAB9-62B883D2C95C}"/>
              </a:ext>
            </a:extLst>
          </p:cNvPr>
          <p:cNvSpPr txBox="1"/>
          <p:nvPr/>
        </p:nvSpPr>
        <p:spPr>
          <a:xfrm>
            <a:off x="7739058" y="1938805"/>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85" name="テキスト ボックス 84">
            <a:extLst>
              <a:ext uri="{FF2B5EF4-FFF2-40B4-BE49-F238E27FC236}">
                <a16:creationId xmlns:a16="http://schemas.microsoft.com/office/drawing/2014/main" id="{2E5CEA43-E20C-4231-8054-D949F89488D5}"/>
              </a:ext>
            </a:extLst>
          </p:cNvPr>
          <p:cNvSpPr txBox="1"/>
          <p:nvPr/>
        </p:nvSpPr>
        <p:spPr>
          <a:xfrm>
            <a:off x="8097588" y="1934420"/>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86" name="テキスト ボックス 85">
            <a:extLst>
              <a:ext uri="{FF2B5EF4-FFF2-40B4-BE49-F238E27FC236}">
                <a16:creationId xmlns:a16="http://schemas.microsoft.com/office/drawing/2014/main" id="{0502AD16-08AD-461D-8BB0-0D671BE8238C}"/>
              </a:ext>
            </a:extLst>
          </p:cNvPr>
          <p:cNvSpPr txBox="1"/>
          <p:nvPr/>
        </p:nvSpPr>
        <p:spPr>
          <a:xfrm>
            <a:off x="708180" y="2233658"/>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87" name="テキスト ボックス 86">
            <a:extLst>
              <a:ext uri="{FF2B5EF4-FFF2-40B4-BE49-F238E27FC236}">
                <a16:creationId xmlns:a16="http://schemas.microsoft.com/office/drawing/2014/main" id="{8ABC2117-04BC-4B02-9720-43EA1813EF0E}"/>
              </a:ext>
            </a:extLst>
          </p:cNvPr>
          <p:cNvSpPr txBox="1"/>
          <p:nvPr/>
        </p:nvSpPr>
        <p:spPr>
          <a:xfrm>
            <a:off x="669785" y="2500641"/>
            <a:ext cx="498433"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88" name="テキスト ボックス 87">
            <a:extLst>
              <a:ext uri="{FF2B5EF4-FFF2-40B4-BE49-F238E27FC236}">
                <a16:creationId xmlns:a16="http://schemas.microsoft.com/office/drawing/2014/main" id="{16D53770-18F4-4F80-BD05-901902292FB2}"/>
              </a:ext>
            </a:extLst>
          </p:cNvPr>
          <p:cNvSpPr txBox="1"/>
          <p:nvPr/>
        </p:nvSpPr>
        <p:spPr>
          <a:xfrm>
            <a:off x="708179" y="2767624"/>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89" name="テキスト ボックス 88">
            <a:extLst>
              <a:ext uri="{FF2B5EF4-FFF2-40B4-BE49-F238E27FC236}">
                <a16:creationId xmlns:a16="http://schemas.microsoft.com/office/drawing/2014/main" id="{583E3C9D-AF77-4DB8-9341-4F886CD0CF81}"/>
              </a:ext>
            </a:extLst>
          </p:cNvPr>
          <p:cNvSpPr txBox="1"/>
          <p:nvPr/>
        </p:nvSpPr>
        <p:spPr>
          <a:xfrm>
            <a:off x="670991" y="3039815"/>
            <a:ext cx="407019" cy="184666"/>
          </a:xfrm>
          <a:prstGeom prst="rect">
            <a:avLst/>
          </a:prstGeom>
          <a:noFill/>
        </p:spPr>
        <p:txBody>
          <a:bodyPr wrap="square" rtlCol="0">
            <a:spAutoFit/>
          </a:bodyPr>
          <a:lstStyle/>
          <a:p>
            <a:pPr algn="ctr"/>
            <a:r>
              <a:rPr kumimoji="1" lang="ja-JP" altLang="en-US" sz="600" dirty="0">
                <a:solidFill>
                  <a:schemeClr val="bg1"/>
                </a:solidFill>
              </a:rPr>
              <a:t>すべ</a:t>
            </a:r>
          </a:p>
        </p:txBody>
      </p:sp>
      <p:sp>
        <p:nvSpPr>
          <p:cNvPr id="90" name="テキスト ボックス 89">
            <a:extLst>
              <a:ext uri="{FF2B5EF4-FFF2-40B4-BE49-F238E27FC236}">
                <a16:creationId xmlns:a16="http://schemas.microsoft.com/office/drawing/2014/main" id="{6D8CB209-1BD8-4C10-BDAC-F375CD4DD354}"/>
              </a:ext>
            </a:extLst>
          </p:cNvPr>
          <p:cNvSpPr txBox="1"/>
          <p:nvPr/>
        </p:nvSpPr>
        <p:spPr>
          <a:xfrm>
            <a:off x="612580" y="3472753"/>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91" name="テキスト ボックス 90">
            <a:extLst>
              <a:ext uri="{FF2B5EF4-FFF2-40B4-BE49-F238E27FC236}">
                <a16:creationId xmlns:a16="http://schemas.microsoft.com/office/drawing/2014/main" id="{381138EF-07F9-4B21-AC45-56961EA25F34}"/>
              </a:ext>
            </a:extLst>
          </p:cNvPr>
          <p:cNvSpPr txBox="1"/>
          <p:nvPr/>
        </p:nvSpPr>
        <p:spPr>
          <a:xfrm>
            <a:off x="438936" y="3916288"/>
            <a:ext cx="407019" cy="184666"/>
          </a:xfrm>
          <a:prstGeom prst="rect">
            <a:avLst/>
          </a:prstGeom>
          <a:noFill/>
        </p:spPr>
        <p:txBody>
          <a:bodyPr wrap="square" rtlCol="0">
            <a:spAutoFit/>
          </a:bodyPr>
          <a:lstStyle/>
          <a:p>
            <a:pPr algn="ctr"/>
            <a:r>
              <a:rPr kumimoji="1" lang="ja-JP" altLang="en-US" sz="600" dirty="0">
                <a:solidFill>
                  <a:schemeClr val="bg1"/>
                </a:solidFill>
              </a:rPr>
              <a:t>む</a:t>
            </a:r>
          </a:p>
        </p:txBody>
      </p:sp>
      <p:sp>
        <p:nvSpPr>
          <p:cNvPr id="92" name="テキスト ボックス 91">
            <a:extLst>
              <a:ext uri="{FF2B5EF4-FFF2-40B4-BE49-F238E27FC236}">
                <a16:creationId xmlns:a16="http://schemas.microsoft.com/office/drawing/2014/main" id="{09121DEF-6CFE-4F21-914B-8F890CFE22C1}"/>
              </a:ext>
            </a:extLst>
          </p:cNvPr>
          <p:cNvSpPr txBox="1"/>
          <p:nvPr/>
        </p:nvSpPr>
        <p:spPr>
          <a:xfrm>
            <a:off x="758708" y="3919594"/>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93" name="テキスト ボックス 92">
            <a:extLst>
              <a:ext uri="{FF2B5EF4-FFF2-40B4-BE49-F238E27FC236}">
                <a16:creationId xmlns:a16="http://schemas.microsoft.com/office/drawing/2014/main" id="{3EFCC298-C227-4F79-B359-FD2615F0D81F}"/>
              </a:ext>
            </a:extLst>
          </p:cNvPr>
          <p:cNvSpPr txBox="1"/>
          <p:nvPr/>
        </p:nvSpPr>
        <p:spPr>
          <a:xfrm>
            <a:off x="1116862" y="3909329"/>
            <a:ext cx="407019" cy="184666"/>
          </a:xfrm>
          <a:prstGeom prst="rect">
            <a:avLst/>
          </a:prstGeom>
          <a:noFill/>
        </p:spPr>
        <p:txBody>
          <a:bodyPr wrap="square" rtlCol="0">
            <a:spAutoFit/>
          </a:bodyPr>
          <a:lstStyle/>
          <a:p>
            <a:pPr algn="ctr"/>
            <a:r>
              <a:rPr kumimoji="1" lang="ja-JP" altLang="en-US" sz="600" dirty="0">
                <a:solidFill>
                  <a:schemeClr val="bg1"/>
                </a:solidFill>
              </a:rPr>
              <a:t>か</a:t>
            </a:r>
          </a:p>
        </p:txBody>
      </p:sp>
      <p:sp>
        <p:nvSpPr>
          <p:cNvPr id="94" name="テキスト ボックス 93">
            <a:extLst>
              <a:ext uri="{FF2B5EF4-FFF2-40B4-BE49-F238E27FC236}">
                <a16:creationId xmlns:a16="http://schemas.microsoft.com/office/drawing/2014/main" id="{D37CB9F6-7763-4F0A-9FD5-B64196C0E194}"/>
              </a:ext>
            </a:extLst>
          </p:cNvPr>
          <p:cNvSpPr txBox="1"/>
          <p:nvPr/>
        </p:nvSpPr>
        <p:spPr>
          <a:xfrm>
            <a:off x="1112593" y="2233658"/>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95" name="テキスト ボックス 94">
            <a:extLst>
              <a:ext uri="{FF2B5EF4-FFF2-40B4-BE49-F238E27FC236}">
                <a16:creationId xmlns:a16="http://schemas.microsoft.com/office/drawing/2014/main" id="{841418D8-F3C1-498E-AADD-65640E442C87}"/>
              </a:ext>
            </a:extLst>
          </p:cNvPr>
          <p:cNvSpPr txBox="1"/>
          <p:nvPr/>
        </p:nvSpPr>
        <p:spPr>
          <a:xfrm>
            <a:off x="1119520" y="2497052"/>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96" name="テキスト ボックス 95">
            <a:extLst>
              <a:ext uri="{FF2B5EF4-FFF2-40B4-BE49-F238E27FC236}">
                <a16:creationId xmlns:a16="http://schemas.microsoft.com/office/drawing/2014/main" id="{7C0DBECD-CF59-4C72-A046-9F121266E40F}"/>
              </a:ext>
            </a:extLst>
          </p:cNvPr>
          <p:cNvSpPr txBox="1"/>
          <p:nvPr/>
        </p:nvSpPr>
        <p:spPr>
          <a:xfrm>
            <a:off x="1129847" y="2760697"/>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97" name="テキスト ボックス 96">
            <a:extLst>
              <a:ext uri="{FF2B5EF4-FFF2-40B4-BE49-F238E27FC236}">
                <a16:creationId xmlns:a16="http://schemas.microsoft.com/office/drawing/2014/main" id="{F6AEEC5B-97BA-40C0-9A91-D4A5E1162011}"/>
              </a:ext>
            </a:extLst>
          </p:cNvPr>
          <p:cNvSpPr txBox="1"/>
          <p:nvPr/>
        </p:nvSpPr>
        <p:spPr>
          <a:xfrm>
            <a:off x="1544256" y="3472753"/>
            <a:ext cx="494051" cy="184666"/>
          </a:xfrm>
          <a:prstGeom prst="rect">
            <a:avLst/>
          </a:prstGeom>
          <a:noFill/>
        </p:spPr>
        <p:txBody>
          <a:bodyPr wrap="square" rtlCol="0">
            <a:spAutoFit/>
          </a:bodyPr>
          <a:lstStyle/>
          <a:p>
            <a:pPr algn="ctr"/>
            <a:r>
              <a:rPr kumimoji="1" lang="ja-JP" altLang="en-US" sz="600" dirty="0">
                <a:solidFill>
                  <a:schemeClr val="bg1"/>
                </a:solidFill>
              </a:rPr>
              <a:t>いどう</a:t>
            </a:r>
          </a:p>
        </p:txBody>
      </p:sp>
      <p:sp>
        <p:nvSpPr>
          <p:cNvPr id="98" name="テキスト ボックス 97">
            <a:extLst>
              <a:ext uri="{FF2B5EF4-FFF2-40B4-BE49-F238E27FC236}">
                <a16:creationId xmlns:a16="http://schemas.microsoft.com/office/drawing/2014/main" id="{22218E1C-B072-4951-8A91-0BECD424EDA3}"/>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99" name="テキスト ボックス 98">
            <a:extLst>
              <a:ext uri="{FF2B5EF4-FFF2-40B4-BE49-F238E27FC236}">
                <a16:creationId xmlns:a16="http://schemas.microsoft.com/office/drawing/2014/main" id="{B5ED95C6-3390-4EBE-8203-5320470D9B0E}"/>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100" name="テキスト ボックス 99">
            <a:extLst>
              <a:ext uri="{FF2B5EF4-FFF2-40B4-BE49-F238E27FC236}">
                <a16:creationId xmlns:a16="http://schemas.microsoft.com/office/drawing/2014/main" id="{9D450F24-3710-4C8D-8747-FB942800B97E}"/>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101" name="テキスト ボックス 100">
            <a:extLst>
              <a:ext uri="{FF2B5EF4-FFF2-40B4-BE49-F238E27FC236}">
                <a16:creationId xmlns:a16="http://schemas.microsoft.com/office/drawing/2014/main" id="{3C52B845-ED68-4FB4-BEF7-B7EAEC0E3A0A}"/>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13399224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3A2DCAAA-1941-4454-9A40-9582C9F0B1B5}"/>
              </a:ext>
            </a:extLst>
          </p:cNvPr>
          <p:cNvPicPr>
            <a:picLocks noChangeAspect="1"/>
          </p:cNvPicPr>
          <p:nvPr/>
        </p:nvPicPr>
        <p:blipFill>
          <a:blip r:embed="rId2"/>
          <a:stretch>
            <a:fillRect/>
          </a:stretch>
        </p:blipFill>
        <p:spPr>
          <a:xfrm>
            <a:off x="87925" y="1679722"/>
            <a:ext cx="9144000" cy="2357544"/>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C</a:t>
              </a:r>
            </a:p>
          </p:txBody>
        </p:sp>
      </p:grpSp>
      <p:sp>
        <p:nvSpPr>
          <p:cNvPr id="11" name="テキスト ボックス 10">
            <a:extLst>
              <a:ext uri="{FF2B5EF4-FFF2-40B4-BE49-F238E27FC236}">
                <a16:creationId xmlns:a16="http://schemas.microsoft.com/office/drawing/2014/main" id="{1534B997-2ED2-4D3F-B7F5-D18D308079C4}"/>
              </a:ext>
            </a:extLst>
          </p:cNvPr>
          <p:cNvSpPr txBox="1"/>
          <p:nvPr/>
        </p:nvSpPr>
        <p:spPr>
          <a:xfrm>
            <a:off x="279014" y="6260976"/>
            <a:ext cx="6022588"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３．　　　の部分を</a:t>
            </a:r>
            <a:r>
              <a:rPr lang="en-US" altLang="ja-JP" sz="1400" b="1" dirty="0">
                <a:solidFill>
                  <a:srgbClr val="575E75"/>
                </a:solidFill>
                <a:latin typeface="メイリオ" panose="020B0604030504040204" pitchFamily="50" charset="-128"/>
                <a:ea typeface="メイリオ" panose="020B0604030504040204" pitchFamily="50" charset="-128"/>
              </a:rPr>
              <a:t>24</a:t>
            </a:r>
            <a:r>
              <a:rPr lang="ja-JP" altLang="en-US" sz="1400" b="1" dirty="0">
                <a:solidFill>
                  <a:srgbClr val="575E75"/>
                </a:solidFill>
                <a:latin typeface="メイリオ" panose="020B0604030504040204" pitchFamily="50" charset="-128"/>
                <a:ea typeface="メイリオ" panose="020B0604030504040204" pitchFamily="50" charset="-128"/>
              </a:rPr>
              <a:t>回繰り返す。</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ACAE3090-D4E3-4A10-8190-736C866F4754}"/>
              </a:ext>
            </a:extLst>
          </p:cNvPr>
          <p:cNvSpPr txBox="1"/>
          <p:nvPr/>
        </p:nvSpPr>
        <p:spPr>
          <a:xfrm>
            <a:off x="246815" y="4395317"/>
            <a:ext cx="3906255"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前、右、左にブロックがあるか確認する。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3" name="矢印: 右 12">
            <a:extLst>
              <a:ext uri="{FF2B5EF4-FFF2-40B4-BE49-F238E27FC236}">
                <a16:creationId xmlns:a16="http://schemas.microsoft.com/office/drawing/2014/main" id="{D699D785-937C-4CEB-A0CF-55589151E3BD}"/>
              </a:ext>
            </a:extLst>
          </p:cNvPr>
          <p:cNvSpPr/>
          <p:nvPr/>
        </p:nvSpPr>
        <p:spPr>
          <a:xfrm>
            <a:off x="5244797" y="5180204"/>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14" name="グループ化 13">
            <a:extLst>
              <a:ext uri="{FF2B5EF4-FFF2-40B4-BE49-F238E27FC236}">
                <a16:creationId xmlns:a16="http://schemas.microsoft.com/office/drawing/2014/main" id="{492C7973-4321-4927-A70A-7EAE12EE596F}"/>
              </a:ext>
            </a:extLst>
          </p:cNvPr>
          <p:cNvGrpSpPr/>
          <p:nvPr/>
        </p:nvGrpSpPr>
        <p:grpSpPr>
          <a:xfrm>
            <a:off x="3630201" y="4600212"/>
            <a:ext cx="1933695" cy="1080865"/>
            <a:chOff x="4229508" y="4751229"/>
            <a:chExt cx="1933695" cy="1080865"/>
          </a:xfrm>
        </p:grpSpPr>
        <p:sp>
          <p:nvSpPr>
            <p:cNvPr id="15" name="平行四辺形 14">
              <a:extLst>
                <a:ext uri="{FF2B5EF4-FFF2-40B4-BE49-F238E27FC236}">
                  <a16:creationId xmlns:a16="http://schemas.microsoft.com/office/drawing/2014/main" id="{C2A6D077-DFD6-474B-AD1E-BCE6087E6A74}"/>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7" name="図 16">
              <a:extLst>
                <a:ext uri="{FF2B5EF4-FFF2-40B4-BE49-F238E27FC236}">
                  <a16:creationId xmlns:a16="http://schemas.microsoft.com/office/drawing/2014/main" id="{953F404A-1160-4E3F-95EE-1271356D4477}"/>
                </a:ext>
              </a:extLst>
            </p:cNvPr>
            <p:cNvPicPr>
              <a:picLocks noChangeAspect="1"/>
            </p:cNvPicPr>
            <p:nvPr/>
          </p:nvPicPr>
          <p:blipFill>
            <a:blip r:embed="rId3">
              <a:duotone>
                <a:schemeClr val="accent1">
                  <a:shade val="45000"/>
                  <a:satMod val="135000"/>
                </a:schemeClr>
                <a:prstClr val="white"/>
              </a:duotone>
            </a:blip>
            <a:stretch>
              <a:fillRect/>
            </a:stretch>
          </p:blipFill>
          <p:spPr>
            <a:xfrm>
              <a:off x="4229508" y="5175704"/>
              <a:ext cx="457640" cy="527431"/>
            </a:xfrm>
            <a:prstGeom prst="rect">
              <a:avLst/>
            </a:prstGeom>
          </p:spPr>
        </p:pic>
        <p:sp>
          <p:nvSpPr>
            <p:cNvPr id="18" name="平行四辺形 17">
              <a:extLst>
                <a:ext uri="{FF2B5EF4-FFF2-40B4-BE49-F238E27FC236}">
                  <a16:creationId xmlns:a16="http://schemas.microsoft.com/office/drawing/2014/main" id="{F3DED266-495C-4250-A29E-4A165797AAAA}"/>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9" name="平行四辺形 18">
              <a:extLst>
                <a:ext uri="{FF2B5EF4-FFF2-40B4-BE49-F238E27FC236}">
                  <a16:creationId xmlns:a16="http://schemas.microsoft.com/office/drawing/2014/main" id="{8B1C1859-06FF-4055-9112-320E0AE8ED14}"/>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20" name="平行四辺形 19">
              <a:extLst>
                <a:ext uri="{FF2B5EF4-FFF2-40B4-BE49-F238E27FC236}">
                  <a16:creationId xmlns:a16="http://schemas.microsoft.com/office/drawing/2014/main" id="{2281849F-2B16-4EBB-94D0-E0FD5B27AEDF}"/>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24" name="平行四辺形 23">
              <a:extLst>
                <a:ext uri="{FF2B5EF4-FFF2-40B4-BE49-F238E27FC236}">
                  <a16:creationId xmlns:a16="http://schemas.microsoft.com/office/drawing/2014/main" id="{0F8138F1-3E9E-41D1-B7A4-7DA33D5A4952}"/>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25" name="平行四辺形 24">
              <a:extLst>
                <a:ext uri="{FF2B5EF4-FFF2-40B4-BE49-F238E27FC236}">
                  <a16:creationId xmlns:a16="http://schemas.microsoft.com/office/drawing/2014/main" id="{005BE9A2-4F9E-47C2-8C65-2560E2420CEC}"/>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26" name="図 25">
              <a:extLst>
                <a:ext uri="{FF2B5EF4-FFF2-40B4-BE49-F238E27FC236}">
                  <a16:creationId xmlns:a16="http://schemas.microsoft.com/office/drawing/2014/main" id="{4A804856-8BB1-47C6-8FEF-AB38DFFA04AE}"/>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27" name="図 26">
              <a:extLst>
                <a:ext uri="{FF2B5EF4-FFF2-40B4-BE49-F238E27FC236}">
                  <a16:creationId xmlns:a16="http://schemas.microsoft.com/office/drawing/2014/main" id="{21BDDCE4-2EFF-47D6-9B2F-3AB487E3062B}"/>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30" name="図 29">
              <a:extLst>
                <a:ext uri="{FF2B5EF4-FFF2-40B4-BE49-F238E27FC236}">
                  <a16:creationId xmlns:a16="http://schemas.microsoft.com/office/drawing/2014/main" id="{95C30399-773B-44D2-9E65-5605918E2D2D}"/>
                </a:ext>
              </a:extLst>
            </p:cNvPr>
            <p:cNvPicPr>
              <a:picLocks noChangeAspect="1"/>
            </p:cNvPicPr>
            <p:nvPr/>
          </p:nvPicPr>
          <p:blipFill>
            <a:blip r:embed="rId4"/>
            <a:stretch>
              <a:fillRect/>
            </a:stretch>
          </p:blipFill>
          <p:spPr>
            <a:xfrm>
              <a:off x="4556266" y="5311674"/>
              <a:ext cx="287761" cy="513653"/>
            </a:xfrm>
            <a:prstGeom prst="rect">
              <a:avLst/>
            </a:prstGeom>
          </p:spPr>
        </p:pic>
      </p:grpSp>
      <p:sp>
        <p:nvSpPr>
          <p:cNvPr id="32" name="テキスト ボックス 31">
            <a:extLst>
              <a:ext uri="{FF2B5EF4-FFF2-40B4-BE49-F238E27FC236}">
                <a16:creationId xmlns:a16="http://schemas.microsoft.com/office/drawing/2014/main" id="{8441EDAD-0703-468F-9AAD-AC7DC25BEFA7}"/>
              </a:ext>
            </a:extLst>
          </p:cNvPr>
          <p:cNvSpPr txBox="1"/>
          <p:nvPr/>
        </p:nvSpPr>
        <p:spPr>
          <a:xfrm>
            <a:off x="412916" y="4650430"/>
            <a:ext cx="3610190" cy="1034899"/>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1-1</a:t>
            </a:r>
            <a:r>
              <a:rPr lang="ja-JP" altLang="en-US" sz="1400"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いずれかにブロックがある場合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・前、右、左をそれぞれ破壊する</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・全てを拾う</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5945F575-6D16-4105-891E-6866241A5D4F}"/>
              </a:ext>
            </a:extLst>
          </p:cNvPr>
          <p:cNvSpPr txBox="1"/>
          <p:nvPr/>
        </p:nvSpPr>
        <p:spPr>
          <a:xfrm>
            <a:off x="264883" y="5722901"/>
            <a:ext cx="3906255"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２．前に</a:t>
            </a:r>
            <a:r>
              <a:rPr kumimoji="1" lang="en-US" altLang="ja-JP" sz="1400" b="1" dirty="0">
                <a:solidFill>
                  <a:srgbClr val="575E75"/>
                </a:solidFill>
                <a:latin typeface="メイリオ" panose="020B0604030504040204" pitchFamily="50" charset="-128"/>
                <a:ea typeface="メイリオ" panose="020B0604030504040204" pitchFamily="50" charset="-128"/>
              </a:rPr>
              <a:t>1</a:t>
            </a:r>
            <a:r>
              <a:rPr kumimoji="1"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grpSp>
        <p:nvGrpSpPr>
          <p:cNvPr id="34" name="グループ化 33">
            <a:extLst>
              <a:ext uri="{FF2B5EF4-FFF2-40B4-BE49-F238E27FC236}">
                <a16:creationId xmlns:a16="http://schemas.microsoft.com/office/drawing/2014/main" id="{5BF8A1EE-E407-4F98-9CD0-F8FA53461B07}"/>
              </a:ext>
            </a:extLst>
          </p:cNvPr>
          <p:cNvGrpSpPr/>
          <p:nvPr/>
        </p:nvGrpSpPr>
        <p:grpSpPr>
          <a:xfrm>
            <a:off x="5599637" y="4613214"/>
            <a:ext cx="1675525" cy="1080865"/>
            <a:chOff x="4487678" y="4751229"/>
            <a:chExt cx="1675525" cy="1080865"/>
          </a:xfrm>
        </p:grpSpPr>
        <p:sp>
          <p:nvSpPr>
            <p:cNvPr id="35" name="平行四辺形 34">
              <a:extLst>
                <a:ext uri="{FF2B5EF4-FFF2-40B4-BE49-F238E27FC236}">
                  <a16:creationId xmlns:a16="http://schemas.microsoft.com/office/drawing/2014/main" id="{8855550A-4DD9-431F-BE43-A85F67F153A1}"/>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6" name="平行四辺形 35">
              <a:extLst>
                <a:ext uri="{FF2B5EF4-FFF2-40B4-BE49-F238E27FC236}">
                  <a16:creationId xmlns:a16="http://schemas.microsoft.com/office/drawing/2014/main" id="{FC5397B9-8FAD-40F8-940C-2281F81852F9}"/>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7" name="平行四辺形 36">
              <a:extLst>
                <a:ext uri="{FF2B5EF4-FFF2-40B4-BE49-F238E27FC236}">
                  <a16:creationId xmlns:a16="http://schemas.microsoft.com/office/drawing/2014/main" id="{37C7C73A-C67C-4179-AD48-B9C893F600AB}"/>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8" name="平行四辺形 37">
              <a:extLst>
                <a:ext uri="{FF2B5EF4-FFF2-40B4-BE49-F238E27FC236}">
                  <a16:creationId xmlns:a16="http://schemas.microsoft.com/office/drawing/2014/main" id="{CA808FBF-34C4-4778-B60D-2F1D69E16BBE}"/>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9" name="平行四辺形 38">
              <a:extLst>
                <a:ext uri="{FF2B5EF4-FFF2-40B4-BE49-F238E27FC236}">
                  <a16:creationId xmlns:a16="http://schemas.microsoft.com/office/drawing/2014/main" id="{D1D786AD-F12D-4992-9D8C-95E50795FDAB}"/>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0" name="平行四辺形 39">
              <a:extLst>
                <a:ext uri="{FF2B5EF4-FFF2-40B4-BE49-F238E27FC236}">
                  <a16:creationId xmlns:a16="http://schemas.microsoft.com/office/drawing/2014/main" id="{074DAB0F-A762-4A0C-B27A-13A6D9722BE2}"/>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41" name="図 40">
              <a:extLst>
                <a:ext uri="{FF2B5EF4-FFF2-40B4-BE49-F238E27FC236}">
                  <a16:creationId xmlns:a16="http://schemas.microsoft.com/office/drawing/2014/main" id="{8589918B-BD53-4987-BA3B-E1E8F51DE528}"/>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42" name="図 41">
              <a:extLst>
                <a:ext uri="{FF2B5EF4-FFF2-40B4-BE49-F238E27FC236}">
                  <a16:creationId xmlns:a16="http://schemas.microsoft.com/office/drawing/2014/main" id="{5E07AF60-F8E7-4735-8925-3FD5E4F0F454}"/>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43" name="図 42">
              <a:extLst>
                <a:ext uri="{FF2B5EF4-FFF2-40B4-BE49-F238E27FC236}">
                  <a16:creationId xmlns:a16="http://schemas.microsoft.com/office/drawing/2014/main" id="{9782B1FB-E6F6-438B-B686-FBC83BA2E9B4}"/>
                </a:ext>
              </a:extLst>
            </p:cNvPr>
            <p:cNvPicPr>
              <a:picLocks noChangeAspect="1"/>
            </p:cNvPicPr>
            <p:nvPr/>
          </p:nvPicPr>
          <p:blipFill>
            <a:blip r:embed="rId4"/>
            <a:stretch>
              <a:fillRect/>
            </a:stretch>
          </p:blipFill>
          <p:spPr>
            <a:xfrm>
              <a:off x="4556266" y="5311674"/>
              <a:ext cx="287761" cy="513653"/>
            </a:xfrm>
            <a:prstGeom prst="rect">
              <a:avLst/>
            </a:prstGeom>
          </p:spPr>
        </p:pic>
      </p:grpSp>
      <p:grpSp>
        <p:nvGrpSpPr>
          <p:cNvPr id="44" name="グループ化 43">
            <a:extLst>
              <a:ext uri="{FF2B5EF4-FFF2-40B4-BE49-F238E27FC236}">
                <a16:creationId xmlns:a16="http://schemas.microsoft.com/office/drawing/2014/main" id="{18E86521-480E-4B03-9E68-35B079FBE28C}"/>
              </a:ext>
            </a:extLst>
          </p:cNvPr>
          <p:cNvGrpSpPr/>
          <p:nvPr/>
        </p:nvGrpSpPr>
        <p:grpSpPr>
          <a:xfrm>
            <a:off x="7254858" y="4641085"/>
            <a:ext cx="1675525" cy="1080865"/>
            <a:chOff x="4487678" y="4751229"/>
            <a:chExt cx="1675525" cy="1080865"/>
          </a:xfrm>
        </p:grpSpPr>
        <p:sp>
          <p:nvSpPr>
            <p:cNvPr id="45" name="平行四辺形 44">
              <a:extLst>
                <a:ext uri="{FF2B5EF4-FFF2-40B4-BE49-F238E27FC236}">
                  <a16:creationId xmlns:a16="http://schemas.microsoft.com/office/drawing/2014/main" id="{69951D7B-2688-4579-BD08-7D54BE2555EA}"/>
                </a:ext>
              </a:extLst>
            </p:cNvPr>
            <p:cNvSpPr/>
            <p:nvPr/>
          </p:nvSpPr>
          <p:spPr>
            <a:xfrm rot="1885085">
              <a:off x="4487678" y="559098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6" name="平行四辺形 45">
              <a:extLst>
                <a:ext uri="{FF2B5EF4-FFF2-40B4-BE49-F238E27FC236}">
                  <a16:creationId xmlns:a16="http://schemas.microsoft.com/office/drawing/2014/main" id="{C61C9695-BD78-4A5D-94EF-DFB9BF820B67}"/>
                </a:ext>
              </a:extLst>
            </p:cNvPr>
            <p:cNvSpPr/>
            <p:nvPr/>
          </p:nvSpPr>
          <p:spPr>
            <a:xfrm rot="1885085">
              <a:off x="4738785" y="544794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7" name="平行四辺形 46">
              <a:extLst>
                <a:ext uri="{FF2B5EF4-FFF2-40B4-BE49-F238E27FC236}">
                  <a16:creationId xmlns:a16="http://schemas.microsoft.com/office/drawing/2014/main" id="{667D5862-78A0-4DB6-88DA-7F9803334B1C}"/>
                </a:ext>
              </a:extLst>
            </p:cNvPr>
            <p:cNvSpPr/>
            <p:nvPr/>
          </p:nvSpPr>
          <p:spPr>
            <a:xfrm rot="1885085">
              <a:off x="4990173" y="530275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8" name="平行四辺形 47">
              <a:extLst>
                <a:ext uri="{FF2B5EF4-FFF2-40B4-BE49-F238E27FC236}">
                  <a16:creationId xmlns:a16="http://schemas.microsoft.com/office/drawing/2014/main" id="{216F6835-FBB6-4A6F-8077-9EC4BFFDA152}"/>
                </a:ext>
              </a:extLst>
            </p:cNvPr>
            <p:cNvSpPr/>
            <p:nvPr/>
          </p:nvSpPr>
          <p:spPr>
            <a:xfrm rot="1885085">
              <a:off x="5241999" y="515810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49" name="平行四辺形 48">
              <a:extLst>
                <a:ext uri="{FF2B5EF4-FFF2-40B4-BE49-F238E27FC236}">
                  <a16:creationId xmlns:a16="http://schemas.microsoft.com/office/drawing/2014/main" id="{64947C82-5D6B-4368-9E79-9D9B56DE1549}"/>
                </a:ext>
              </a:extLst>
            </p:cNvPr>
            <p:cNvSpPr/>
            <p:nvPr/>
          </p:nvSpPr>
          <p:spPr>
            <a:xfrm rot="1885085">
              <a:off x="5493106" y="501506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50" name="平行四辺形 49">
              <a:extLst>
                <a:ext uri="{FF2B5EF4-FFF2-40B4-BE49-F238E27FC236}">
                  <a16:creationId xmlns:a16="http://schemas.microsoft.com/office/drawing/2014/main" id="{B564CE09-65D5-4524-98C3-B3C6FB725490}"/>
                </a:ext>
              </a:extLst>
            </p:cNvPr>
            <p:cNvSpPr/>
            <p:nvPr/>
          </p:nvSpPr>
          <p:spPr>
            <a:xfrm rot="1885085">
              <a:off x="5744494" y="486987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51" name="図 50">
              <a:extLst>
                <a:ext uri="{FF2B5EF4-FFF2-40B4-BE49-F238E27FC236}">
                  <a16:creationId xmlns:a16="http://schemas.microsoft.com/office/drawing/2014/main" id="{819FDD57-C1B3-4C2F-9216-270622C53BB1}"/>
                </a:ext>
              </a:extLst>
            </p:cNvPr>
            <p:cNvPicPr>
              <a:picLocks noChangeAspect="1"/>
            </p:cNvPicPr>
            <p:nvPr/>
          </p:nvPicPr>
          <p:blipFill>
            <a:blip r:embed="rId3">
              <a:duotone>
                <a:schemeClr val="accent1">
                  <a:shade val="45000"/>
                  <a:satMod val="135000"/>
                </a:schemeClr>
                <a:prstClr val="white"/>
              </a:duotone>
            </a:blip>
            <a:stretch>
              <a:fillRect/>
            </a:stretch>
          </p:blipFill>
          <p:spPr>
            <a:xfrm>
              <a:off x="5209131" y="5211292"/>
              <a:ext cx="457640" cy="527431"/>
            </a:xfrm>
            <a:prstGeom prst="rect">
              <a:avLst/>
            </a:prstGeom>
          </p:spPr>
        </p:pic>
        <p:pic>
          <p:nvPicPr>
            <p:cNvPr id="52" name="図 51">
              <a:extLst>
                <a:ext uri="{FF2B5EF4-FFF2-40B4-BE49-F238E27FC236}">
                  <a16:creationId xmlns:a16="http://schemas.microsoft.com/office/drawing/2014/main" id="{41C2B54C-F31D-40AB-89D6-1780B762CA27}"/>
                </a:ext>
              </a:extLst>
            </p:cNvPr>
            <p:cNvPicPr>
              <a:picLocks noChangeAspect="1"/>
            </p:cNvPicPr>
            <p:nvPr/>
          </p:nvPicPr>
          <p:blipFill>
            <a:blip r:embed="rId3">
              <a:duotone>
                <a:schemeClr val="accent1">
                  <a:shade val="45000"/>
                  <a:satMod val="135000"/>
                </a:schemeClr>
                <a:prstClr val="white"/>
              </a:duotone>
            </a:blip>
            <a:stretch>
              <a:fillRect/>
            </a:stretch>
          </p:blipFill>
          <p:spPr>
            <a:xfrm>
              <a:off x="5475731" y="4751229"/>
              <a:ext cx="457640" cy="527431"/>
            </a:xfrm>
            <a:prstGeom prst="rect">
              <a:avLst/>
            </a:prstGeom>
          </p:spPr>
        </p:pic>
        <p:pic>
          <p:nvPicPr>
            <p:cNvPr id="53" name="図 52">
              <a:extLst>
                <a:ext uri="{FF2B5EF4-FFF2-40B4-BE49-F238E27FC236}">
                  <a16:creationId xmlns:a16="http://schemas.microsoft.com/office/drawing/2014/main" id="{3E90A565-1EBD-4EA2-B252-505E151C7FFF}"/>
                </a:ext>
              </a:extLst>
            </p:cNvPr>
            <p:cNvPicPr>
              <a:picLocks noChangeAspect="1"/>
            </p:cNvPicPr>
            <p:nvPr/>
          </p:nvPicPr>
          <p:blipFill>
            <a:blip r:embed="rId4"/>
            <a:stretch>
              <a:fillRect/>
            </a:stretch>
          </p:blipFill>
          <p:spPr>
            <a:xfrm>
              <a:off x="4768168" y="5163310"/>
              <a:ext cx="287761" cy="513653"/>
            </a:xfrm>
            <a:prstGeom prst="rect">
              <a:avLst/>
            </a:prstGeom>
          </p:spPr>
        </p:pic>
      </p:grpSp>
      <p:sp>
        <p:nvSpPr>
          <p:cNvPr id="54" name="矢印: 右 53">
            <a:extLst>
              <a:ext uri="{FF2B5EF4-FFF2-40B4-BE49-F238E27FC236}">
                <a16:creationId xmlns:a16="http://schemas.microsoft.com/office/drawing/2014/main" id="{ACAD74CC-764D-4F9A-99DB-FFB024205FBF}"/>
              </a:ext>
            </a:extLst>
          </p:cNvPr>
          <p:cNvSpPr/>
          <p:nvPr/>
        </p:nvSpPr>
        <p:spPr>
          <a:xfrm>
            <a:off x="6901151" y="5231200"/>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5" name="テキスト ボックス 54">
            <a:extLst>
              <a:ext uri="{FF2B5EF4-FFF2-40B4-BE49-F238E27FC236}">
                <a16:creationId xmlns:a16="http://schemas.microsoft.com/office/drawing/2014/main" id="{27E2CC1F-55EC-485D-91BE-3EC576FC3F10}"/>
              </a:ext>
            </a:extLst>
          </p:cNvPr>
          <p:cNvSpPr txBox="1"/>
          <p:nvPr/>
        </p:nvSpPr>
        <p:spPr>
          <a:xfrm>
            <a:off x="496150" y="4277203"/>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56" name="テキスト ボックス 55">
            <a:extLst>
              <a:ext uri="{FF2B5EF4-FFF2-40B4-BE49-F238E27FC236}">
                <a16:creationId xmlns:a16="http://schemas.microsoft.com/office/drawing/2014/main" id="{5184BF9E-E43D-4B6C-89F6-C5E3EF654436}"/>
              </a:ext>
            </a:extLst>
          </p:cNvPr>
          <p:cNvSpPr txBox="1"/>
          <p:nvPr/>
        </p:nvSpPr>
        <p:spPr>
          <a:xfrm>
            <a:off x="847761" y="4277203"/>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57" name="テキスト ボックス 56">
            <a:extLst>
              <a:ext uri="{FF2B5EF4-FFF2-40B4-BE49-F238E27FC236}">
                <a16:creationId xmlns:a16="http://schemas.microsoft.com/office/drawing/2014/main" id="{306E1B75-E0BD-425C-8301-CCE50A98896A}"/>
              </a:ext>
            </a:extLst>
          </p:cNvPr>
          <p:cNvSpPr txBox="1"/>
          <p:nvPr/>
        </p:nvSpPr>
        <p:spPr>
          <a:xfrm>
            <a:off x="1146620" y="4277203"/>
            <a:ext cx="5669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58" name="テキスト ボックス 57">
            <a:extLst>
              <a:ext uri="{FF2B5EF4-FFF2-40B4-BE49-F238E27FC236}">
                <a16:creationId xmlns:a16="http://schemas.microsoft.com/office/drawing/2014/main" id="{074F2C96-3AAB-46DC-B238-65D9FAD00A55}"/>
              </a:ext>
            </a:extLst>
          </p:cNvPr>
          <p:cNvSpPr txBox="1"/>
          <p:nvPr/>
        </p:nvSpPr>
        <p:spPr>
          <a:xfrm>
            <a:off x="2960766" y="4277203"/>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p>
        </p:txBody>
      </p:sp>
      <p:sp>
        <p:nvSpPr>
          <p:cNvPr id="59" name="テキスト ボックス 58">
            <a:extLst>
              <a:ext uri="{FF2B5EF4-FFF2-40B4-BE49-F238E27FC236}">
                <a16:creationId xmlns:a16="http://schemas.microsoft.com/office/drawing/2014/main" id="{1B8A614B-0B72-478B-99B3-5A1506A6F08C}"/>
              </a:ext>
            </a:extLst>
          </p:cNvPr>
          <p:cNvSpPr txBox="1"/>
          <p:nvPr/>
        </p:nvSpPr>
        <p:spPr>
          <a:xfrm>
            <a:off x="2959473" y="4615573"/>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60" name="テキスト ボックス 59">
            <a:extLst>
              <a:ext uri="{FF2B5EF4-FFF2-40B4-BE49-F238E27FC236}">
                <a16:creationId xmlns:a16="http://schemas.microsoft.com/office/drawing/2014/main" id="{4925D963-1833-4321-A658-4B74D307C11C}"/>
              </a:ext>
            </a:extLst>
          </p:cNvPr>
          <p:cNvSpPr txBox="1"/>
          <p:nvPr/>
        </p:nvSpPr>
        <p:spPr>
          <a:xfrm>
            <a:off x="901631" y="495365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61" name="テキスト ボックス 60">
            <a:extLst>
              <a:ext uri="{FF2B5EF4-FFF2-40B4-BE49-F238E27FC236}">
                <a16:creationId xmlns:a16="http://schemas.microsoft.com/office/drawing/2014/main" id="{3510F0E6-C0BB-4D09-8F2D-9ABDA28B29B3}"/>
              </a:ext>
            </a:extLst>
          </p:cNvPr>
          <p:cNvSpPr txBox="1"/>
          <p:nvPr/>
        </p:nvSpPr>
        <p:spPr>
          <a:xfrm>
            <a:off x="1253242" y="495365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62" name="テキスト ボックス 61">
            <a:extLst>
              <a:ext uri="{FF2B5EF4-FFF2-40B4-BE49-F238E27FC236}">
                <a16:creationId xmlns:a16="http://schemas.microsoft.com/office/drawing/2014/main" id="{29279FF6-5366-4B83-9163-D832994FD942}"/>
              </a:ext>
            </a:extLst>
          </p:cNvPr>
          <p:cNvSpPr txBox="1"/>
          <p:nvPr/>
        </p:nvSpPr>
        <p:spPr>
          <a:xfrm>
            <a:off x="1552101" y="4953651"/>
            <a:ext cx="5669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63" name="テキスト ボックス 62">
            <a:extLst>
              <a:ext uri="{FF2B5EF4-FFF2-40B4-BE49-F238E27FC236}">
                <a16:creationId xmlns:a16="http://schemas.microsoft.com/office/drawing/2014/main" id="{4CE6537D-94BF-441C-BED4-031B66D4706E}"/>
              </a:ext>
            </a:extLst>
          </p:cNvPr>
          <p:cNvSpPr txBox="1"/>
          <p:nvPr/>
        </p:nvSpPr>
        <p:spPr>
          <a:xfrm>
            <a:off x="2670493" y="4953651"/>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はかい</a:t>
            </a:r>
          </a:p>
        </p:txBody>
      </p:sp>
      <p:sp>
        <p:nvSpPr>
          <p:cNvPr id="64" name="テキスト ボックス 63">
            <a:extLst>
              <a:ext uri="{FF2B5EF4-FFF2-40B4-BE49-F238E27FC236}">
                <a16:creationId xmlns:a16="http://schemas.microsoft.com/office/drawing/2014/main" id="{EDF47A55-C29D-469B-AF9E-3919A076C828}"/>
              </a:ext>
            </a:extLst>
          </p:cNvPr>
          <p:cNvSpPr txBox="1"/>
          <p:nvPr/>
        </p:nvSpPr>
        <p:spPr>
          <a:xfrm>
            <a:off x="888185" y="5267765"/>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すべ</a:t>
            </a:r>
          </a:p>
        </p:txBody>
      </p:sp>
      <p:sp>
        <p:nvSpPr>
          <p:cNvPr id="65" name="テキスト ボックス 64">
            <a:extLst>
              <a:ext uri="{FF2B5EF4-FFF2-40B4-BE49-F238E27FC236}">
                <a16:creationId xmlns:a16="http://schemas.microsoft.com/office/drawing/2014/main" id="{D375206D-921C-4E70-9314-0C9F03BB8D8D}"/>
              </a:ext>
            </a:extLst>
          </p:cNvPr>
          <p:cNvSpPr txBox="1"/>
          <p:nvPr/>
        </p:nvSpPr>
        <p:spPr>
          <a:xfrm>
            <a:off x="1425259" y="5267765"/>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ひろ</a:t>
            </a:r>
          </a:p>
        </p:txBody>
      </p:sp>
      <p:sp>
        <p:nvSpPr>
          <p:cNvPr id="66" name="テキスト ボックス 65">
            <a:extLst>
              <a:ext uri="{FF2B5EF4-FFF2-40B4-BE49-F238E27FC236}">
                <a16:creationId xmlns:a16="http://schemas.microsoft.com/office/drawing/2014/main" id="{7E4FFF59-2883-4215-8D10-020369D66952}"/>
              </a:ext>
            </a:extLst>
          </p:cNvPr>
          <p:cNvSpPr txBox="1"/>
          <p:nvPr/>
        </p:nvSpPr>
        <p:spPr>
          <a:xfrm>
            <a:off x="574965" y="560800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67" name="テキスト ボックス 66">
            <a:extLst>
              <a:ext uri="{FF2B5EF4-FFF2-40B4-BE49-F238E27FC236}">
                <a16:creationId xmlns:a16="http://schemas.microsoft.com/office/drawing/2014/main" id="{F1231B86-EE56-4128-8F52-BDB132419C50}"/>
              </a:ext>
            </a:extLst>
          </p:cNvPr>
          <p:cNvSpPr txBox="1"/>
          <p:nvPr/>
        </p:nvSpPr>
        <p:spPr>
          <a:xfrm>
            <a:off x="1703477" y="5608688"/>
            <a:ext cx="7629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68" name="正方形/長方形 67">
            <a:extLst>
              <a:ext uri="{FF2B5EF4-FFF2-40B4-BE49-F238E27FC236}">
                <a16:creationId xmlns:a16="http://schemas.microsoft.com/office/drawing/2014/main" id="{EA65B3CF-E237-4C55-9E5D-3409578887A6}"/>
              </a:ext>
            </a:extLst>
          </p:cNvPr>
          <p:cNvSpPr/>
          <p:nvPr/>
        </p:nvSpPr>
        <p:spPr>
          <a:xfrm>
            <a:off x="287492" y="4297910"/>
            <a:ext cx="8768588" cy="1797420"/>
          </a:xfrm>
          <a:prstGeom prst="rect">
            <a:avLst/>
          </a:prstGeom>
          <a:noFill/>
          <a:ln w="38100">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正方形/長方形 68">
            <a:extLst>
              <a:ext uri="{FF2B5EF4-FFF2-40B4-BE49-F238E27FC236}">
                <a16:creationId xmlns:a16="http://schemas.microsoft.com/office/drawing/2014/main" id="{FCBB3343-10CA-42B8-8143-FFC059A445D0}"/>
              </a:ext>
            </a:extLst>
          </p:cNvPr>
          <p:cNvSpPr/>
          <p:nvPr/>
        </p:nvSpPr>
        <p:spPr>
          <a:xfrm>
            <a:off x="652701" y="6279152"/>
            <a:ext cx="574165" cy="219265"/>
          </a:xfrm>
          <a:prstGeom prst="rect">
            <a:avLst/>
          </a:prstGeom>
          <a:noFill/>
          <a:ln w="38100">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7DDD1A2F-9D6F-412F-97BE-BC8A3A177C05}"/>
              </a:ext>
            </a:extLst>
          </p:cNvPr>
          <p:cNvSpPr txBox="1"/>
          <p:nvPr/>
        </p:nvSpPr>
        <p:spPr>
          <a:xfrm>
            <a:off x="2599029" y="6147865"/>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71" name="テキスト ボックス 70">
            <a:extLst>
              <a:ext uri="{FF2B5EF4-FFF2-40B4-BE49-F238E27FC236}">
                <a16:creationId xmlns:a16="http://schemas.microsoft.com/office/drawing/2014/main" id="{9AB3FA1D-CAA4-42F8-B27D-DB950CED5F61}"/>
              </a:ext>
            </a:extLst>
          </p:cNvPr>
          <p:cNvSpPr txBox="1"/>
          <p:nvPr/>
        </p:nvSpPr>
        <p:spPr>
          <a:xfrm>
            <a:off x="2026489" y="6147865"/>
            <a:ext cx="63521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く</a:t>
            </a:r>
          </a:p>
        </p:txBody>
      </p:sp>
      <p:sp>
        <p:nvSpPr>
          <p:cNvPr id="73" name="テキスト ボックス 72">
            <a:extLst>
              <a:ext uri="{FF2B5EF4-FFF2-40B4-BE49-F238E27FC236}">
                <a16:creationId xmlns:a16="http://schemas.microsoft.com/office/drawing/2014/main" id="{58CFB376-C01B-4F04-8645-94EA89E1CE4E}"/>
              </a:ext>
            </a:extLst>
          </p:cNvPr>
          <p:cNvSpPr txBox="1"/>
          <p:nvPr/>
        </p:nvSpPr>
        <p:spPr>
          <a:xfrm>
            <a:off x="1277900" y="6147865"/>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94" name="テキスト ボックス 93">
            <a:extLst>
              <a:ext uri="{FF2B5EF4-FFF2-40B4-BE49-F238E27FC236}">
                <a16:creationId xmlns:a16="http://schemas.microsoft.com/office/drawing/2014/main" id="{ACFF7555-9EC2-4EA8-BC42-BE63A43249DC}"/>
              </a:ext>
            </a:extLst>
          </p:cNvPr>
          <p:cNvSpPr txBox="1"/>
          <p:nvPr/>
        </p:nvSpPr>
        <p:spPr>
          <a:xfrm>
            <a:off x="621999" y="1634664"/>
            <a:ext cx="407019" cy="184666"/>
          </a:xfrm>
          <a:prstGeom prst="rect">
            <a:avLst/>
          </a:prstGeom>
          <a:noFill/>
        </p:spPr>
        <p:txBody>
          <a:bodyPr wrap="square" rtlCol="0">
            <a:spAutoFit/>
          </a:bodyPr>
          <a:lstStyle/>
          <a:p>
            <a:pPr algn="ctr"/>
            <a:r>
              <a:rPr kumimoji="1" lang="ja-JP" altLang="en-US" sz="600" dirty="0">
                <a:solidFill>
                  <a:schemeClr val="bg1"/>
                </a:solidFill>
              </a:rPr>
              <a:t>かい</a:t>
            </a:r>
          </a:p>
        </p:txBody>
      </p:sp>
      <p:sp>
        <p:nvSpPr>
          <p:cNvPr id="95" name="テキスト ボックス 94">
            <a:extLst>
              <a:ext uri="{FF2B5EF4-FFF2-40B4-BE49-F238E27FC236}">
                <a16:creationId xmlns:a16="http://schemas.microsoft.com/office/drawing/2014/main" id="{0C8C6DC9-59A8-4961-82B6-627C9ED0D382}"/>
              </a:ext>
            </a:extLst>
          </p:cNvPr>
          <p:cNvSpPr txBox="1"/>
          <p:nvPr/>
        </p:nvSpPr>
        <p:spPr>
          <a:xfrm>
            <a:off x="1886239" y="1952659"/>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96" name="テキスト ボックス 95">
            <a:extLst>
              <a:ext uri="{FF2B5EF4-FFF2-40B4-BE49-F238E27FC236}">
                <a16:creationId xmlns:a16="http://schemas.microsoft.com/office/drawing/2014/main" id="{A3775491-34D3-4A2B-AF9E-C04AD67D233B}"/>
              </a:ext>
            </a:extLst>
          </p:cNvPr>
          <p:cNvSpPr txBox="1"/>
          <p:nvPr/>
        </p:nvSpPr>
        <p:spPr>
          <a:xfrm>
            <a:off x="2253561" y="1948274"/>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97" name="テキスト ボックス 96">
            <a:extLst>
              <a:ext uri="{FF2B5EF4-FFF2-40B4-BE49-F238E27FC236}">
                <a16:creationId xmlns:a16="http://schemas.microsoft.com/office/drawing/2014/main" id="{0E6CC576-C0D0-462E-9E8B-B4614F1BDAC9}"/>
              </a:ext>
            </a:extLst>
          </p:cNvPr>
          <p:cNvSpPr txBox="1"/>
          <p:nvPr/>
        </p:nvSpPr>
        <p:spPr>
          <a:xfrm>
            <a:off x="4802598" y="1952659"/>
            <a:ext cx="498433"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98" name="テキスト ボックス 97">
            <a:extLst>
              <a:ext uri="{FF2B5EF4-FFF2-40B4-BE49-F238E27FC236}">
                <a16:creationId xmlns:a16="http://schemas.microsoft.com/office/drawing/2014/main" id="{BC3DD243-B797-4969-8407-0BE62ABD2180}"/>
              </a:ext>
            </a:extLst>
          </p:cNvPr>
          <p:cNvSpPr txBox="1"/>
          <p:nvPr/>
        </p:nvSpPr>
        <p:spPr>
          <a:xfrm>
            <a:off x="5210978" y="1948274"/>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99" name="テキスト ボックス 98">
            <a:extLst>
              <a:ext uri="{FF2B5EF4-FFF2-40B4-BE49-F238E27FC236}">
                <a16:creationId xmlns:a16="http://schemas.microsoft.com/office/drawing/2014/main" id="{0C191BB2-7728-468E-9170-286422B7866A}"/>
              </a:ext>
            </a:extLst>
          </p:cNvPr>
          <p:cNvSpPr txBox="1"/>
          <p:nvPr/>
        </p:nvSpPr>
        <p:spPr>
          <a:xfrm>
            <a:off x="7783018" y="1952659"/>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100" name="テキスト ボックス 99">
            <a:extLst>
              <a:ext uri="{FF2B5EF4-FFF2-40B4-BE49-F238E27FC236}">
                <a16:creationId xmlns:a16="http://schemas.microsoft.com/office/drawing/2014/main" id="{4F1CB204-0B70-4DE2-8B5E-8F1098F03442}"/>
              </a:ext>
            </a:extLst>
          </p:cNvPr>
          <p:cNvSpPr txBox="1"/>
          <p:nvPr/>
        </p:nvSpPr>
        <p:spPr>
          <a:xfrm>
            <a:off x="8141548" y="1948274"/>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101" name="テキスト ボックス 100">
            <a:extLst>
              <a:ext uri="{FF2B5EF4-FFF2-40B4-BE49-F238E27FC236}">
                <a16:creationId xmlns:a16="http://schemas.microsoft.com/office/drawing/2014/main" id="{79F76E19-41F5-4C23-B3D1-E29BB038ACA1}"/>
              </a:ext>
            </a:extLst>
          </p:cNvPr>
          <p:cNvSpPr txBox="1"/>
          <p:nvPr/>
        </p:nvSpPr>
        <p:spPr>
          <a:xfrm>
            <a:off x="708180" y="2247512"/>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102" name="テキスト ボックス 101">
            <a:extLst>
              <a:ext uri="{FF2B5EF4-FFF2-40B4-BE49-F238E27FC236}">
                <a16:creationId xmlns:a16="http://schemas.microsoft.com/office/drawing/2014/main" id="{EADDE4CD-FE2C-4FAF-98ED-B7C6C30B1E99}"/>
              </a:ext>
            </a:extLst>
          </p:cNvPr>
          <p:cNvSpPr txBox="1"/>
          <p:nvPr/>
        </p:nvSpPr>
        <p:spPr>
          <a:xfrm>
            <a:off x="669785" y="2514495"/>
            <a:ext cx="498433"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103" name="テキスト ボックス 102">
            <a:extLst>
              <a:ext uri="{FF2B5EF4-FFF2-40B4-BE49-F238E27FC236}">
                <a16:creationId xmlns:a16="http://schemas.microsoft.com/office/drawing/2014/main" id="{3ECB2265-37BF-4571-A2CB-397D93FC0C0E}"/>
              </a:ext>
            </a:extLst>
          </p:cNvPr>
          <p:cNvSpPr txBox="1"/>
          <p:nvPr/>
        </p:nvSpPr>
        <p:spPr>
          <a:xfrm>
            <a:off x="708179" y="2781478"/>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104" name="テキスト ボックス 103">
            <a:extLst>
              <a:ext uri="{FF2B5EF4-FFF2-40B4-BE49-F238E27FC236}">
                <a16:creationId xmlns:a16="http://schemas.microsoft.com/office/drawing/2014/main" id="{F2824493-7F3A-478C-BD11-DB36E4C2EB68}"/>
              </a:ext>
            </a:extLst>
          </p:cNvPr>
          <p:cNvSpPr txBox="1"/>
          <p:nvPr/>
        </p:nvSpPr>
        <p:spPr>
          <a:xfrm>
            <a:off x="670991" y="3053669"/>
            <a:ext cx="407019" cy="184666"/>
          </a:xfrm>
          <a:prstGeom prst="rect">
            <a:avLst/>
          </a:prstGeom>
          <a:noFill/>
        </p:spPr>
        <p:txBody>
          <a:bodyPr wrap="square" rtlCol="0">
            <a:spAutoFit/>
          </a:bodyPr>
          <a:lstStyle/>
          <a:p>
            <a:pPr algn="ctr"/>
            <a:r>
              <a:rPr kumimoji="1" lang="ja-JP" altLang="en-US" sz="600" dirty="0">
                <a:solidFill>
                  <a:schemeClr val="bg1"/>
                </a:solidFill>
              </a:rPr>
              <a:t>すべ</a:t>
            </a:r>
          </a:p>
        </p:txBody>
      </p:sp>
      <p:sp>
        <p:nvSpPr>
          <p:cNvPr id="105" name="テキスト ボックス 104">
            <a:extLst>
              <a:ext uri="{FF2B5EF4-FFF2-40B4-BE49-F238E27FC236}">
                <a16:creationId xmlns:a16="http://schemas.microsoft.com/office/drawing/2014/main" id="{D8BDB74E-0365-44A5-B4E5-51BE71606E14}"/>
              </a:ext>
            </a:extLst>
          </p:cNvPr>
          <p:cNvSpPr txBox="1"/>
          <p:nvPr/>
        </p:nvSpPr>
        <p:spPr>
          <a:xfrm>
            <a:off x="612580" y="3486607"/>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109" name="テキスト ボックス 108">
            <a:extLst>
              <a:ext uri="{FF2B5EF4-FFF2-40B4-BE49-F238E27FC236}">
                <a16:creationId xmlns:a16="http://schemas.microsoft.com/office/drawing/2014/main" id="{A9EFADA4-B660-47A6-9A93-F1C70ED58BE1}"/>
              </a:ext>
            </a:extLst>
          </p:cNvPr>
          <p:cNvSpPr txBox="1"/>
          <p:nvPr/>
        </p:nvSpPr>
        <p:spPr>
          <a:xfrm>
            <a:off x="1112593" y="2247512"/>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110" name="テキスト ボックス 109">
            <a:extLst>
              <a:ext uri="{FF2B5EF4-FFF2-40B4-BE49-F238E27FC236}">
                <a16:creationId xmlns:a16="http://schemas.microsoft.com/office/drawing/2014/main" id="{66514CC8-8A55-4795-9EA8-FC7991A80D38}"/>
              </a:ext>
            </a:extLst>
          </p:cNvPr>
          <p:cNvSpPr txBox="1"/>
          <p:nvPr/>
        </p:nvSpPr>
        <p:spPr>
          <a:xfrm>
            <a:off x="1119520" y="2510906"/>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111" name="テキスト ボックス 110">
            <a:extLst>
              <a:ext uri="{FF2B5EF4-FFF2-40B4-BE49-F238E27FC236}">
                <a16:creationId xmlns:a16="http://schemas.microsoft.com/office/drawing/2014/main" id="{ED82E4E9-F699-4A38-A49D-50A1982993FA}"/>
              </a:ext>
            </a:extLst>
          </p:cNvPr>
          <p:cNvSpPr txBox="1"/>
          <p:nvPr/>
        </p:nvSpPr>
        <p:spPr>
          <a:xfrm>
            <a:off x="1129847" y="2774551"/>
            <a:ext cx="494051"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112" name="テキスト ボックス 111">
            <a:extLst>
              <a:ext uri="{FF2B5EF4-FFF2-40B4-BE49-F238E27FC236}">
                <a16:creationId xmlns:a16="http://schemas.microsoft.com/office/drawing/2014/main" id="{4050C439-9E88-4E7B-89BA-301BE1F04CD0}"/>
              </a:ext>
            </a:extLst>
          </p:cNvPr>
          <p:cNvSpPr txBox="1"/>
          <p:nvPr/>
        </p:nvSpPr>
        <p:spPr>
          <a:xfrm>
            <a:off x="1544256" y="3486607"/>
            <a:ext cx="494051" cy="184666"/>
          </a:xfrm>
          <a:prstGeom prst="rect">
            <a:avLst/>
          </a:prstGeom>
          <a:noFill/>
        </p:spPr>
        <p:txBody>
          <a:bodyPr wrap="square" rtlCol="0">
            <a:spAutoFit/>
          </a:bodyPr>
          <a:lstStyle/>
          <a:p>
            <a:pPr algn="ctr"/>
            <a:r>
              <a:rPr kumimoji="1" lang="ja-JP" altLang="en-US" sz="600" dirty="0">
                <a:solidFill>
                  <a:schemeClr val="bg1"/>
                </a:solidFill>
              </a:rPr>
              <a:t>いどう</a:t>
            </a:r>
          </a:p>
        </p:txBody>
      </p:sp>
      <p:sp>
        <p:nvSpPr>
          <p:cNvPr id="83" name="テキスト ボックス 82">
            <a:extLst>
              <a:ext uri="{FF2B5EF4-FFF2-40B4-BE49-F238E27FC236}">
                <a16:creationId xmlns:a16="http://schemas.microsoft.com/office/drawing/2014/main" id="{0A27511F-58A8-4743-80F7-62C4B35BD36B}"/>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84" name="テキスト ボックス 83">
            <a:extLst>
              <a:ext uri="{FF2B5EF4-FFF2-40B4-BE49-F238E27FC236}">
                <a16:creationId xmlns:a16="http://schemas.microsoft.com/office/drawing/2014/main" id="{AF540731-3B5E-4613-B4B0-AD2615EA4EA5}"/>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85" name="テキスト ボックス 84">
            <a:extLst>
              <a:ext uri="{FF2B5EF4-FFF2-40B4-BE49-F238E27FC236}">
                <a16:creationId xmlns:a16="http://schemas.microsoft.com/office/drawing/2014/main" id="{9D53DE88-9ABC-401D-8DBE-6E8C972E269A}"/>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86" name="テキスト ボックス 85">
            <a:extLst>
              <a:ext uri="{FF2B5EF4-FFF2-40B4-BE49-F238E27FC236}">
                <a16:creationId xmlns:a16="http://schemas.microsoft.com/office/drawing/2014/main" id="{22E52AAF-C042-4276-8E68-4AFE02C08A98}"/>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796750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3CA6D545-1E64-46E6-A162-0F8B0251A69D}"/>
              </a:ext>
            </a:extLst>
          </p:cNvPr>
          <p:cNvPicPr>
            <a:picLocks noChangeAspect="1"/>
          </p:cNvPicPr>
          <p:nvPr/>
        </p:nvPicPr>
        <p:blipFill>
          <a:blip r:embed="rId2"/>
          <a:stretch>
            <a:fillRect/>
          </a:stretch>
        </p:blipFill>
        <p:spPr>
          <a:xfrm>
            <a:off x="-27311" y="1553411"/>
            <a:ext cx="5441152" cy="5113463"/>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96904" y="974855"/>
            <a:ext cx="2531996" cy="577081"/>
          </a:xfrm>
          <a:prstGeom prst="rect">
            <a:avLst/>
          </a:prstGeom>
          <a:noFill/>
        </p:spPr>
        <p:txBody>
          <a:bodyPr wrap="square" rtlCol="0">
            <a:spAutoFit/>
          </a:bodyPr>
          <a:lstStyle/>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a:t>
            </a:r>
            <a:r>
              <a:rPr kumimoji="1" lang="en-US" altLang="ja-JP" b="1" dirty="0">
                <a:solidFill>
                  <a:srgbClr val="575E75"/>
                </a:solidFill>
                <a:latin typeface="メイリオ" panose="020B0604030504040204" pitchFamily="50" charset="-128"/>
                <a:ea typeface="メイリオ" panose="020B0604030504040204" pitchFamily="50" charset="-128"/>
              </a:rPr>
              <a:t>2</a:t>
            </a:r>
            <a:r>
              <a:rPr kumimoji="1" lang="ja-JP" altLang="en-US" b="1" dirty="0">
                <a:solidFill>
                  <a:srgbClr val="575E75"/>
                </a:solidFill>
                <a:latin typeface="メイリオ" panose="020B0604030504040204" pitchFamily="50" charset="-128"/>
                <a:ea typeface="メイリオ" panose="020B0604030504040204" pitchFamily="50" charset="-128"/>
              </a:rPr>
              <a:t>つ目のプログラム</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799311" y="1045479"/>
            <a:ext cx="2118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p>
        </p:txBody>
      </p:sp>
      <p:sp>
        <p:nvSpPr>
          <p:cNvPr id="40" name="正方形/長方形 39">
            <a:extLst>
              <a:ext uri="{FF2B5EF4-FFF2-40B4-BE49-F238E27FC236}">
                <a16:creationId xmlns:a16="http://schemas.microsoft.com/office/drawing/2014/main" id="{B8966DA0-30AF-4052-9212-1A61EE615434}"/>
              </a:ext>
            </a:extLst>
          </p:cNvPr>
          <p:cNvSpPr/>
          <p:nvPr/>
        </p:nvSpPr>
        <p:spPr>
          <a:xfrm>
            <a:off x="298155" y="2436331"/>
            <a:ext cx="5747257" cy="3165707"/>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 name="正方形/長方形 42">
            <a:extLst>
              <a:ext uri="{FF2B5EF4-FFF2-40B4-BE49-F238E27FC236}">
                <a16:creationId xmlns:a16="http://schemas.microsoft.com/office/drawing/2014/main" id="{B2175184-E8FA-492F-97E0-03B2B7A5FEA1}"/>
              </a:ext>
            </a:extLst>
          </p:cNvPr>
          <p:cNvSpPr/>
          <p:nvPr/>
        </p:nvSpPr>
        <p:spPr>
          <a:xfrm>
            <a:off x="184260" y="2017392"/>
            <a:ext cx="6423980" cy="4365823"/>
          </a:xfrm>
          <a:prstGeom prst="rect">
            <a:avLst/>
          </a:prstGeom>
          <a:noFill/>
          <a:ln w="38100">
            <a:solidFill>
              <a:schemeClr val="accent5">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正方形/長方形 43">
            <a:extLst>
              <a:ext uri="{FF2B5EF4-FFF2-40B4-BE49-F238E27FC236}">
                <a16:creationId xmlns:a16="http://schemas.microsoft.com/office/drawing/2014/main" id="{19F6B390-0551-4572-B6D4-74D60BE8042F}"/>
              </a:ext>
            </a:extLst>
          </p:cNvPr>
          <p:cNvSpPr/>
          <p:nvPr/>
        </p:nvSpPr>
        <p:spPr>
          <a:xfrm>
            <a:off x="448998" y="2850860"/>
            <a:ext cx="4992689" cy="213437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テキスト ボックス 45">
            <a:extLst>
              <a:ext uri="{FF2B5EF4-FFF2-40B4-BE49-F238E27FC236}">
                <a16:creationId xmlns:a16="http://schemas.microsoft.com/office/drawing/2014/main" id="{FA63720A-751C-475E-A89A-DD1DDE1A8DE9}"/>
              </a:ext>
            </a:extLst>
          </p:cNvPr>
          <p:cNvSpPr txBox="1"/>
          <p:nvPr/>
        </p:nvSpPr>
        <p:spPr>
          <a:xfrm>
            <a:off x="6676439" y="2445123"/>
            <a:ext cx="2456278"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プログラムが複雑なので、</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点線部分ごとに分けて</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詳しくみていこう！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452AE81-5DF9-4988-9504-65AFE191B6B1}"/>
              </a:ext>
            </a:extLst>
          </p:cNvPr>
          <p:cNvSpPr txBox="1"/>
          <p:nvPr/>
        </p:nvSpPr>
        <p:spPr>
          <a:xfrm>
            <a:off x="6643083" y="3003694"/>
            <a:ext cx="95327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てんせんぶぶん</a:t>
            </a:r>
            <a:endParaRPr kumimoji="1" lang="ja-JP" altLang="en-US" sz="8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CDF344B-7FB5-4925-8EF7-6F8354D4F58D}"/>
              </a:ext>
            </a:extLst>
          </p:cNvPr>
          <p:cNvSpPr txBox="1"/>
          <p:nvPr/>
        </p:nvSpPr>
        <p:spPr>
          <a:xfrm>
            <a:off x="7885730" y="2517788"/>
            <a:ext cx="6514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ふくざつ</a:t>
            </a:r>
            <a:endParaRPr kumimoji="1" lang="ja-JP" altLang="en-US" sz="8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8E83B570-3C0B-45A3-9F83-D92D39E49010}"/>
              </a:ext>
            </a:extLst>
          </p:cNvPr>
          <p:cNvSpPr txBox="1"/>
          <p:nvPr/>
        </p:nvSpPr>
        <p:spPr>
          <a:xfrm>
            <a:off x="8079546" y="3003694"/>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わ</a:t>
            </a:r>
            <a:endParaRPr kumimoji="1" lang="ja-JP" altLang="en-US" sz="8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826D5F0B-5E4C-4E8D-8C79-B4D89B84BEE4}"/>
              </a:ext>
            </a:extLst>
          </p:cNvPr>
          <p:cNvSpPr txBox="1"/>
          <p:nvPr/>
        </p:nvSpPr>
        <p:spPr>
          <a:xfrm>
            <a:off x="6648593" y="3492922"/>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くわ</a:t>
            </a:r>
            <a:endParaRPr kumimoji="1" lang="ja-JP" altLang="en-US" sz="800" dirty="0">
              <a:latin typeface="メイリオ" panose="020B0604030504040204" pitchFamily="50" charset="-128"/>
              <a:ea typeface="メイリオ" panose="020B0604030504040204" pitchFamily="50" charset="-128"/>
            </a:endParaRPr>
          </a:p>
        </p:txBody>
      </p:sp>
      <p:sp>
        <p:nvSpPr>
          <p:cNvPr id="62" name="吹き出し: 角を丸めた四角形 61">
            <a:extLst>
              <a:ext uri="{FF2B5EF4-FFF2-40B4-BE49-F238E27FC236}">
                <a16:creationId xmlns:a16="http://schemas.microsoft.com/office/drawing/2014/main" id="{C25D5A01-5D8C-4102-99A7-BF3542412B4C}"/>
              </a:ext>
            </a:extLst>
          </p:cNvPr>
          <p:cNvSpPr/>
          <p:nvPr/>
        </p:nvSpPr>
        <p:spPr>
          <a:xfrm>
            <a:off x="6691331" y="2500253"/>
            <a:ext cx="2406217" cy="1508105"/>
          </a:xfrm>
          <a:prstGeom prst="wedgeRoundRectCallout">
            <a:avLst>
              <a:gd name="adj1" fmla="val -2785"/>
              <a:gd name="adj2" fmla="val 587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63" name="図 62">
            <a:extLst>
              <a:ext uri="{FF2B5EF4-FFF2-40B4-BE49-F238E27FC236}">
                <a16:creationId xmlns:a16="http://schemas.microsoft.com/office/drawing/2014/main" id="{E9569ADC-4B2E-46F5-A30A-C1FAACF634E7}"/>
              </a:ext>
            </a:extLst>
          </p:cNvPr>
          <p:cNvPicPr>
            <a:picLocks noChangeAspect="1"/>
          </p:cNvPicPr>
          <p:nvPr/>
        </p:nvPicPr>
        <p:blipFill>
          <a:blip r:embed="rId3"/>
          <a:stretch>
            <a:fillRect/>
          </a:stretch>
        </p:blipFill>
        <p:spPr>
          <a:xfrm>
            <a:off x="7780216" y="3953228"/>
            <a:ext cx="1074752" cy="1712732"/>
          </a:xfrm>
          <a:prstGeom prst="rect">
            <a:avLst/>
          </a:prstGeom>
        </p:spPr>
      </p:pic>
      <p:grpSp>
        <p:nvGrpSpPr>
          <p:cNvPr id="13" name="グループ化 12">
            <a:extLst>
              <a:ext uri="{FF2B5EF4-FFF2-40B4-BE49-F238E27FC236}">
                <a16:creationId xmlns:a16="http://schemas.microsoft.com/office/drawing/2014/main" id="{1462594D-4FB4-4A4C-BE2F-2256CE4E2F5E}"/>
              </a:ext>
            </a:extLst>
          </p:cNvPr>
          <p:cNvGrpSpPr/>
          <p:nvPr/>
        </p:nvGrpSpPr>
        <p:grpSpPr>
          <a:xfrm>
            <a:off x="4947845" y="2922729"/>
            <a:ext cx="435475" cy="425047"/>
            <a:chOff x="6792476" y="886355"/>
            <a:chExt cx="435475" cy="425047"/>
          </a:xfrm>
        </p:grpSpPr>
        <p:sp>
          <p:nvSpPr>
            <p:cNvPr id="12" name="正方形/長方形 11">
              <a:extLst>
                <a:ext uri="{FF2B5EF4-FFF2-40B4-BE49-F238E27FC236}">
                  <a16:creationId xmlns:a16="http://schemas.microsoft.com/office/drawing/2014/main" id="{6A964180-7C49-4D43-A91C-A551A571FCBB}"/>
                </a:ext>
              </a:extLst>
            </p:cNvPr>
            <p:cNvSpPr/>
            <p:nvPr/>
          </p:nvSpPr>
          <p:spPr>
            <a:xfrm>
              <a:off x="6792476" y="886355"/>
              <a:ext cx="416255" cy="416255"/>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64" name="テキスト ボックス 63">
              <a:extLst>
                <a:ext uri="{FF2B5EF4-FFF2-40B4-BE49-F238E27FC236}">
                  <a16:creationId xmlns:a16="http://schemas.microsoft.com/office/drawing/2014/main" id="{58A388D4-5C76-470A-BB91-75E00FCAAE67}"/>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A</a:t>
              </a:r>
            </a:p>
          </p:txBody>
        </p:sp>
      </p:grpSp>
      <p:grpSp>
        <p:nvGrpSpPr>
          <p:cNvPr id="65" name="グループ化 64">
            <a:extLst>
              <a:ext uri="{FF2B5EF4-FFF2-40B4-BE49-F238E27FC236}">
                <a16:creationId xmlns:a16="http://schemas.microsoft.com/office/drawing/2014/main" id="{74104DAC-1D51-4479-8F79-64B932F1FD8D}"/>
              </a:ext>
            </a:extLst>
          </p:cNvPr>
          <p:cNvGrpSpPr/>
          <p:nvPr/>
        </p:nvGrpSpPr>
        <p:grpSpPr>
          <a:xfrm>
            <a:off x="5546053" y="2514725"/>
            <a:ext cx="435475" cy="425047"/>
            <a:chOff x="6792476" y="886355"/>
            <a:chExt cx="435475" cy="425047"/>
          </a:xfrm>
        </p:grpSpPr>
        <p:sp>
          <p:nvSpPr>
            <p:cNvPr id="66" name="正方形/長方形 65">
              <a:extLst>
                <a:ext uri="{FF2B5EF4-FFF2-40B4-BE49-F238E27FC236}">
                  <a16:creationId xmlns:a16="http://schemas.microsoft.com/office/drawing/2014/main" id="{59C52ECC-EE79-48AD-9A9E-8B81ECD52D7E}"/>
                </a:ext>
              </a:extLst>
            </p:cNvPr>
            <p:cNvSpPr/>
            <p:nvPr/>
          </p:nvSpPr>
          <p:spPr>
            <a:xfrm>
              <a:off x="6792476" y="886355"/>
              <a:ext cx="416255" cy="416255"/>
            </a:xfrm>
            <a:prstGeom prst="rect">
              <a:avLst/>
            </a:prstGeom>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67" name="テキスト ボックス 66">
              <a:extLst>
                <a:ext uri="{FF2B5EF4-FFF2-40B4-BE49-F238E27FC236}">
                  <a16:creationId xmlns:a16="http://schemas.microsoft.com/office/drawing/2014/main" id="{ACB11151-E429-4CD7-BB25-7D4F5324BAE1}"/>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B</a:t>
              </a:r>
            </a:p>
          </p:txBody>
        </p:sp>
      </p:grpSp>
      <p:grpSp>
        <p:nvGrpSpPr>
          <p:cNvPr id="68" name="グループ化 67">
            <a:extLst>
              <a:ext uri="{FF2B5EF4-FFF2-40B4-BE49-F238E27FC236}">
                <a16:creationId xmlns:a16="http://schemas.microsoft.com/office/drawing/2014/main" id="{79C9ED66-0F9D-4C8F-9961-25B44002E725}"/>
              </a:ext>
            </a:extLst>
          </p:cNvPr>
          <p:cNvGrpSpPr/>
          <p:nvPr/>
        </p:nvGrpSpPr>
        <p:grpSpPr>
          <a:xfrm>
            <a:off x="6123021" y="2089678"/>
            <a:ext cx="435475" cy="425047"/>
            <a:chOff x="6792476" y="886355"/>
            <a:chExt cx="435475" cy="425047"/>
          </a:xfrm>
        </p:grpSpPr>
        <p:sp>
          <p:nvSpPr>
            <p:cNvPr id="69" name="正方形/長方形 68">
              <a:extLst>
                <a:ext uri="{FF2B5EF4-FFF2-40B4-BE49-F238E27FC236}">
                  <a16:creationId xmlns:a16="http://schemas.microsoft.com/office/drawing/2014/main" id="{C4B8E213-3FFA-480D-8402-B4B1FA5EC11F}"/>
                </a:ext>
              </a:extLst>
            </p:cNvPr>
            <p:cNvSpPr/>
            <p:nvPr/>
          </p:nvSpPr>
          <p:spPr>
            <a:xfrm>
              <a:off x="6792476" y="886355"/>
              <a:ext cx="416255" cy="416255"/>
            </a:xfrm>
            <a:prstGeom prst="rect">
              <a:avLst/>
            </a:prstGeom>
            <a:ln w="28575">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544033EB-7730-407A-9F95-4241351D4AB1}"/>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C</a:t>
              </a:r>
            </a:p>
          </p:txBody>
        </p:sp>
      </p:grpSp>
      <p:sp>
        <p:nvSpPr>
          <p:cNvPr id="30" name="テキスト ボックス 29">
            <a:extLst>
              <a:ext uri="{FF2B5EF4-FFF2-40B4-BE49-F238E27FC236}">
                <a16:creationId xmlns:a16="http://schemas.microsoft.com/office/drawing/2014/main" id="{577DD7CB-E963-43EA-9087-F8E1F0C1A312}"/>
              </a:ext>
            </a:extLst>
          </p:cNvPr>
          <p:cNvSpPr txBox="1"/>
          <p:nvPr/>
        </p:nvSpPr>
        <p:spPr>
          <a:xfrm>
            <a:off x="2930678" y="978772"/>
            <a:ext cx="6277641" cy="577081"/>
          </a:xfrm>
          <a:prstGeom prst="rect">
            <a:avLst/>
          </a:prstGeom>
          <a:noFill/>
        </p:spPr>
        <p:txBody>
          <a:bodyPr wrap="square" rtlCol="0">
            <a:spAutoFit/>
          </a:bodyPr>
          <a:lstStyle/>
          <a:p>
            <a:pPr>
              <a:lnSpc>
                <a:spcPct val="200000"/>
              </a:lnSpc>
            </a:pPr>
            <a:r>
              <a:rPr kumimoji="1" lang="ja-JP" altLang="en-US" b="1" dirty="0">
                <a:solidFill>
                  <a:srgbClr val="C00000"/>
                </a:solidFill>
                <a:latin typeface="メイリオ" panose="020B0604030504040204" pitchFamily="50" charset="-128"/>
                <a:ea typeface="メイリオ" panose="020B0604030504040204" pitchFamily="50" charset="-128"/>
              </a:rPr>
              <a:t>このプログラムを実行するとどんなことが起こるかな？</a:t>
            </a:r>
            <a:endParaRPr kumimoji="1" lang="en-US" altLang="ja-JP" b="1" dirty="0">
              <a:solidFill>
                <a:srgbClr val="C00000"/>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240C040-F78C-4930-B22A-135FA6B2C5C7}"/>
              </a:ext>
            </a:extLst>
          </p:cNvPr>
          <p:cNvSpPr txBox="1"/>
          <p:nvPr/>
        </p:nvSpPr>
        <p:spPr>
          <a:xfrm>
            <a:off x="4711701" y="1065227"/>
            <a:ext cx="748321"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じっこう</a:t>
            </a:r>
          </a:p>
        </p:txBody>
      </p:sp>
      <p:sp>
        <p:nvSpPr>
          <p:cNvPr id="33" name="テキスト ボックス 32">
            <a:extLst>
              <a:ext uri="{FF2B5EF4-FFF2-40B4-BE49-F238E27FC236}">
                <a16:creationId xmlns:a16="http://schemas.microsoft.com/office/drawing/2014/main" id="{A26B1BB7-618D-4381-97B9-D409C94598A5}"/>
              </a:ext>
            </a:extLst>
          </p:cNvPr>
          <p:cNvSpPr txBox="1"/>
          <p:nvPr/>
        </p:nvSpPr>
        <p:spPr>
          <a:xfrm>
            <a:off x="7335361" y="1056435"/>
            <a:ext cx="29636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お</a:t>
            </a:r>
          </a:p>
        </p:txBody>
      </p:sp>
      <p:sp>
        <p:nvSpPr>
          <p:cNvPr id="34" name="テキスト ボックス 33">
            <a:extLst>
              <a:ext uri="{FF2B5EF4-FFF2-40B4-BE49-F238E27FC236}">
                <a16:creationId xmlns:a16="http://schemas.microsoft.com/office/drawing/2014/main" id="{17671567-5259-4345-A514-289BB63AE884}"/>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35" name="テキスト ボックス 34">
            <a:extLst>
              <a:ext uri="{FF2B5EF4-FFF2-40B4-BE49-F238E27FC236}">
                <a16:creationId xmlns:a16="http://schemas.microsoft.com/office/drawing/2014/main" id="{43D6CF3F-5F4D-467C-A9E0-300ABA84EEE7}"/>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36" name="テキスト ボックス 35">
            <a:extLst>
              <a:ext uri="{FF2B5EF4-FFF2-40B4-BE49-F238E27FC236}">
                <a16:creationId xmlns:a16="http://schemas.microsoft.com/office/drawing/2014/main" id="{2CA1AC35-A85C-421D-979F-E83BF4AA0BB2}"/>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37" name="テキスト ボックス 36">
            <a:extLst>
              <a:ext uri="{FF2B5EF4-FFF2-40B4-BE49-F238E27FC236}">
                <a16:creationId xmlns:a16="http://schemas.microsoft.com/office/drawing/2014/main" id="{DB595345-2E83-4D1F-9751-90FF83EA0230}"/>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41934152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テキスト ボックス 186">
            <a:extLst>
              <a:ext uri="{FF2B5EF4-FFF2-40B4-BE49-F238E27FC236}">
                <a16:creationId xmlns:a16="http://schemas.microsoft.com/office/drawing/2014/main" id="{6FAB802C-2E11-43F7-BC96-A93295900594}"/>
              </a:ext>
            </a:extLst>
          </p:cNvPr>
          <p:cNvSpPr txBox="1"/>
          <p:nvPr/>
        </p:nvSpPr>
        <p:spPr>
          <a:xfrm>
            <a:off x="413152" y="6207633"/>
            <a:ext cx="6022588"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4</a:t>
            </a:r>
            <a:r>
              <a:rPr lang="ja-JP" altLang="en-US" sz="1400" b="1" dirty="0">
                <a:solidFill>
                  <a:srgbClr val="575E75"/>
                </a:solidFill>
                <a:latin typeface="メイリオ" panose="020B0604030504040204" pitchFamily="50" charset="-128"/>
                <a:ea typeface="メイリオ" panose="020B0604030504040204" pitchFamily="50" charset="-128"/>
              </a:rPr>
              <a:t>．　　　の部分を</a:t>
            </a:r>
            <a:r>
              <a:rPr lang="en-US" altLang="ja-JP" sz="1400" b="1" dirty="0">
                <a:solidFill>
                  <a:srgbClr val="575E75"/>
                </a:solidFill>
                <a:latin typeface="メイリオ" panose="020B0604030504040204" pitchFamily="50" charset="-128"/>
                <a:ea typeface="メイリオ" panose="020B0604030504040204" pitchFamily="50" charset="-128"/>
              </a:rPr>
              <a:t>4</a:t>
            </a:r>
            <a:r>
              <a:rPr lang="ja-JP" altLang="en-US" sz="1400" b="1" dirty="0">
                <a:solidFill>
                  <a:srgbClr val="575E75"/>
                </a:solidFill>
                <a:latin typeface="メイリオ" panose="020B0604030504040204" pitchFamily="50" charset="-128"/>
                <a:ea typeface="メイリオ" panose="020B0604030504040204" pitchFamily="50" charset="-128"/>
              </a:rPr>
              <a:t>回繰り返した後、向きを右に変える。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pic>
        <p:nvPicPr>
          <p:cNvPr id="98" name="図 97">
            <a:extLst>
              <a:ext uri="{FF2B5EF4-FFF2-40B4-BE49-F238E27FC236}">
                <a16:creationId xmlns:a16="http://schemas.microsoft.com/office/drawing/2014/main" id="{A3FCD585-5DFE-4E99-AC27-5202C1CE12EE}"/>
              </a:ext>
            </a:extLst>
          </p:cNvPr>
          <p:cNvPicPr>
            <a:picLocks noChangeAspect="1"/>
          </p:cNvPicPr>
          <p:nvPr/>
        </p:nvPicPr>
        <p:blipFill>
          <a:blip r:embed="rId2">
            <a:duotone>
              <a:schemeClr val="accent1">
                <a:shade val="45000"/>
                <a:satMod val="135000"/>
              </a:schemeClr>
              <a:prstClr val="white"/>
            </a:duotone>
          </a:blip>
          <a:stretch>
            <a:fillRect/>
          </a:stretch>
        </p:blipFill>
        <p:spPr>
          <a:xfrm>
            <a:off x="7440523" y="5241479"/>
            <a:ext cx="457640" cy="527431"/>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A</a:t>
              </a:r>
            </a:p>
          </p:txBody>
        </p:sp>
      </p:grpSp>
      <p:grpSp>
        <p:nvGrpSpPr>
          <p:cNvPr id="4" name="グループ化 3">
            <a:extLst>
              <a:ext uri="{FF2B5EF4-FFF2-40B4-BE49-F238E27FC236}">
                <a16:creationId xmlns:a16="http://schemas.microsoft.com/office/drawing/2014/main" id="{313B354C-74C5-4E18-AC40-95A427AC7678}"/>
              </a:ext>
            </a:extLst>
          </p:cNvPr>
          <p:cNvGrpSpPr/>
          <p:nvPr/>
        </p:nvGrpSpPr>
        <p:grpSpPr>
          <a:xfrm>
            <a:off x="3722917" y="4673923"/>
            <a:ext cx="1675525" cy="962222"/>
            <a:chOff x="4136155" y="4753052"/>
            <a:chExt cx="1675525" cy="962222"/>
          </a:xfrm>
        </p:grpSpPr>
        <p:sp>
          <p:nvSpPr>
            <p:cNvPr id="19" name="矢印: 右 18">
              <a:extLst>
                <a:ext uri="{FF2B5EF4-FFF2-40B4-BE49-F238E27FC236}">
                  <a16:creationId xmlns:a16="http://schemas.microsoft.com/office/drawing/2014/main" id="{D921FFCA-0D08-42B2-990E-B17938EC0FAC}"/>
                </a:ext>
              </a:extLst>
            </p:cNvPr>
            <p:cNvSpPr/>
            <p:nvPr/>
          </p:nvSpPr>
          <p:spPr>
            <a:xfrm>
              <a:off x="5492581" y="5214401"/>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23" name="平行四辺形 122">
              <a:extLst>
                <a:ext uri="{FF2B5EF4-FFF2-40B4-BE49-F238E27FC236}">
                  <a16:creationId xmlns:a16="http://schemas.microsoft.com/office/drawing/2014/main" id="{FC0FE7B6-AC72-43A3-B214-20BCF54FBC48}"/>
                </a:ext>
              </a:extLst>
            </p:cNvPr>
            <p:cNvSpPr/>
            <p:nvPr/>
          </p:nvSpPr>
          <p:spPr>
            <a:xfrm rot="1885085">
              <a:off x="4136155" y="547416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5" name="平行四辺形 124">
              <a:extLst>
                <a:ext uri="{FF2B5EF4-FFF2-40B4-BE49-F238E27FC236}">
                  <a16:creationId xmlns:a16="http://schemas.microsoft.com/office/drawing/2014/main" id="{D7824630-7206-4A01-A622-18E831A6A1AD}"/>
                </a:ext>
              </a:extLst>
            </p:cNvPr>
            <p:cNvSpPr/>
            <p:nvPr/>
          </p:nvSpPr>
          <p:spPr>
            <a:xfrm rot="1885085">
              <a:off x="4387262" y="533112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6" name="平行四辺形 125">
              <a:extLst>
                <a:ext uri="{FF2B5EF4-FFF2-40B4-BE49-F238E27FC236}">
                  <a16:creationId xmlns:a16="http://schemas.microsoft.com/office/drawing/2014/main" id="{43D4190B-0071-4F5D-9C80-4ACF9D992EC2}"/>
                </a:ext>
              </a:extLst>
            </p:cNvPr>
            <p:cNvSpPr/>
            <p:nvPr/>
          </p:nvSpPr>
          <p:spPr>
            <a:xfrm rot="1885085">
              <a:off x="4638650" y="518593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7" name="平行四辺形 126">
              <a:extLst>
                <a:ext uri="{FF2B5EF4-FFF2-40B4-BE49-F238E27FC236}">
                  <a16:creationId xmlns:a16="http://schemas.microsoft.com/office/drawing/2014/main" id="{6A0E829E-D27B-4122-8159-9C96070E7D5D}"/>
                </a:ext>
              </a:extLst>
            </p:cNvPr>
            <p:cNvSpPr/>
            <p:nvPr/>
          </p:nvSpPr>
          <p:spPr>
            <a:xfrm rot="1885085">
              <a:off x="4890476" y="504128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8" name="平行四辺形 127">
              <a:extLst>
                <a:ext uri="{FF2B5EF4-FFF2-40B4-BE49-F238E27FC236}">
                  <a16:creationId xmlns:a16="http://schemas.microsoft.com/office/drawing/2014/main" id="{A0D5F0B7-9E29-48D0-9FC8-4D1FA06B01DD}"/>
                </a:ext>
              </a:extLst>
            </p:cNvPr>
            <p:cNvSpPr/>
            <p:nvPr/>
          </p:nvSpPr>
          <p:spPr>
            <a:xfrm rot="1885085">
              <a:off x="5141583" y="489824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129" name="平行四辺形 128">
              <a:extLst>
                <a:ext uri="{FF2B5EF4-FFF2-40B4-BE49-F238E27FC236}">
                  <a16:creationId xmlns:a16="http://schemas.microsoft.com/office/drawing/2014/main" id="{91ED3F69-5CC9-4428-8DD5-CBEA792A1202}"/>
                </a:ext>
              </a:extLst>
            </p:cNvPr>
            <p:cNvSpPr/>
            <p:nvPr/>
          </p:nvSpPr>
          <p:spPr>
            <a:xfrm rot="1885085">
              <a:off x="5392971" y="475305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132" name="図 131">
              <a:extLst>
                <a:ext uri="{FF2B5EF4-FFF2-40B4-BE49-F238E27FC236}">
                  <a16:creationId xmlns:a16="http://schemas.microsoft.com/office/drawing/2014/main" id="{37EE5949-360B-469C-B38E-0282FCC7CF1E}"/>
                </a:ext>
              </a:extLst>
            </p:cNvPr>
            <p:cNvPicPr>
              <a:picLocks noChangeAspect="1"/>
            </p:cNvPicPr>
            <p:nvPr/>
          </p:nvPicPr>
          <p:blipFill>
            <a:blip r:embed="rId3"/>
            <a:stretch>
              <a:fillRect/>
            </a:stretch>
          </p:blipFill>
          <p:spPr>
            <a:xfrm>
              <a:off x="4415003" y="5062520"/>
              <a:ext cx="287761" cy="513653"/>
            </a:xfrm>
            <a:prstGeom prst="rect">
              <a:avLst/>
            </a:prstGeom>
          </p:spPr>
        </p:pic>
      </p:grpSp>
      <p:sp>
        <p:nvSpPr>
          <p:cNvPr id="133" name="テキスト ボックス 132">
            <a:extLst>
              <a:ext uri="{FF2B5EF4-FFF2-40B4-BE49-F238E27FC236}">
                <a16:creationId xmlns:a16="http://schemas.microsoft.com/office/drawing/2014/main" id="{1ADEB71C-8643-464F-B29A-DAC2A42E9065}"/>
              </a:ext>
            </a:extLst>
          </p:cNvPr>
          <p:cNvSpPr txBox="1"/>
          <p:nvPr/>
        </p:nvSpPr>
        <p:spPr>
          <a:xfrm>
            <a:off x="412916" y="4597684"/>
            <a:ext cx="3196401" cy="1034899"/>
          </a:xfrm>
          <a:prstGeom prst="rect">
            <a:avLst/>
          </a:prstGeom>
          <a:noFill/>
        </p:spPr>
        <p:txBody>
          <a:bodyPr wrap="square" rtlCol="0">
            <a:spAutoFit/>
          </a:bodyPr>
          <a:lstStyle/>
          <a:p>
            <a:pPr>
              <a:lnSpc>
                <a:spcPct val="150000"/>
              </a:lnSpc>
            </a:pPr>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前に</a:t>
            </a:r>
            <a:r>
              <a:rPr kumimoji="1" lang="en-US" altLang="ja-JP" sz="1400" b="1" dirty="0">
                <a:solidFill>
                  <a:srgbClr val="575E75"/>
                </a:solidFill>
                <a:latin typeface="メイリオ" panose="020B0604030504040204" pitchFamily="50" charset="-128"/>
                <a:ea typeface="メイリオ" panose="020B0604030504040204" pitchFamily="50" charset="-128"/>
              </a:rPr>
              <a:t>1</a:t>
            </a:r>
            <a:r>
              <a:rPr kumimoji="1"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a:p>
            <a:pPr>
              <a:lnSpc>
                <a:spcPct val="150000"/>
              </a:lnSpc>
            </a:pPr>
            <a:r>
              <a:rPr lang="en-US" altLang="ja-JP" sz="1400" b="1" dirty="0">
                <a:solidFill>
                  <a:srgbClr val="575E75"/>
                </a:solidFill>
                <a:latin typeface="メイリオ" panose="020B0604030504040204" pitchFamily="50" charset="-128"/>
                <a:ea typeface="メイリオ" panose="020B0604030504040204" pitchFamily="50" charset="-128"/>
              </a:rPr>
              <a:t>2</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資材を</a:t>
            </a:r>
            <a:r>
              <a:rPr kumimoji="1" lang="en-US" altLang="ja-JP" sz="1400" b="1" dirty="0">
                <a:solidFill>
                  <a:srgbClr val="575E75"/>
                </a:solidFill>
                <a:latin typeface="メイリオ" panose="020B0604030504040204" pitchFamily="50" charset="-128"/>
                <a:ea typeface="メイリオ" panose="020B0604030504040204" pitchFamily="50" charset="-128"/>
              </a:rPr>
              <a:t>1</a:t>
            </a:r>
            <a:r>
              <a:rPr kumimoji="1" lang="ja-JP" altLang="en-US" sz="1400" b="1" dirty="0">
                <a:solidFill>
                  <a:srgbClr val="575E75"/>
                </a:solidFill>
                <a:latin typeface="メイリオ" panose="020B0604030504040204" pitchFamily="50" charset="-128"/>
                <a:ea typeface="メイリオ" panose="020B0604030504040204" pitchFamily="50" charset="-128"/>
              </a:rPr>
              <a:t>つスロットに用意する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a:p>
            <a:pPr>
              <a:lnSpc>
                <a:spcPct val="150000"/>
              </a:lnSpc>
            </a:pPr>
            <a:r>
              <a:rPr lang="en-US" altLang="ja-JP" sz="1400" b="1" dirty="0">
                <a:solidFill>
                  <a:srgbClr val="575E75"/>
                </a:solidFill>
                <a:latin typeface="メイリオ" panose="020B0604030504040204" pitchFamily="50" charset="-128"/>
                <a:ea typeface="メイリオ" panose="020B0604030504040204" pitchFamily="50" charset="-128"/>
              </a:rPr>
              <a:t>3</a:t>
            </a:r>
            <a:r>
              <a:rPr lang="ja-JP" altLang="en-US" sz="1400" b="1" dirty="0">
                <a:solidFill>
                  <a:srgbClr val="575E75"/>
                </a:solidFill>
                <a:latin typeface="メイリオ" panose="020B0604030504040204" pitchFamily="50" charset="-128"/>
                <a:ea typeface="メイリオ" panose="020B0604030504040204" pitchFamily="50" charset="-128"/>
              </a:rPr>
              <a:t>．足元に</a:t>
            </a:r>
            <a:r>
              <a:rPr kumimoji="1" lang="ja-JP" altLang="en-US" sz="1400" b="1" dirty="0">
                <a:solidFill>
                  <a:srgbClr val="575E75"/>
                </a:solidFill>
                <a:latin typeface="メイリオ" panose="020B0604030504040204" pitchFamily="50" charset="-128"/>
                <a:ea typeface="メイリオ" panose="020B0604030504040204" pitchFamily="50" charset="-128"/>
              </a:rPr>
              <a:t>資材を置く</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73" name="テキスト ボックス 172">
            <a:extLst>
              <a:ext uri="{FF2B5EF4-FFF2-40B4-BE49-F238E27FC236}">
                <a16:creationId xmlns:a16="http://schemas.microsoft.com/office/drawing/2014/main" id="{EF46D9A3-6C47-45D0-8890-EF2305CF0B88}"/>
              </a:ext>
            </a:extLst>
          </p:cNvPr>
          <p:cNvSpPr txBox="1"/>
          <p:nvPr/>
        </p:nvSpPr>
        <p:spPr>
          <a:xfrm>
            <a:off x="637866" y="4883321"/>
            <a:ext cx="6390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しざい</a:t>
            </a:r>
          </a:p>
        </p:txBody>
      </p:sp>
      <p:sp>
        <p:nvSpPr>
          <p:cNvPr id="176" name="テキスト ボックス 175">
            <a:extLst>
              <a:ext uri="{FF2B5EF4-FFF2-40B4-BE49-F238E27FC236}">
                <a16:creationId xmlns:a16="http://schemas.microsoft.com/office/drawing/2014/main" id="{A3D9C193-12BD-4905-8E1E-AB8A4E2FED70}"/>
              </a:ext>
            </a:extLst>
          </p:cNvPr>
          <p:cNvSpPr txBox="1"/>
          <p:nvPr/>
        </p:nvSpPr>
        <p:spPr>
          <a:xfrm>
            <a:off x="2385726" y="4874079"/>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ようい</a:t>
            </a:r>
          </a:p>
        </p:txBody>
      </p:sp>
      <p:sp>
        <p:nvSpPr>
          <p:cNvPr id="177" name="テキスト ボックス 176">
            <a:extLst>
              <a:ext uri="{FF2B5EF4-FFF2-40B4-BE49-F238E27FC236}">
                <a16:creationId xmlns:a16="http://schemas.microsoft.com/office/drawing/2014/main" id="{5B667EC5-2EA0-4E76-A692-56B4DAE565E2}"/>
              </a:ext>
            </a:extLst>
          </p:cNvPr>
          <p:cNvSpPr txBox="1"/>
          <p:nvPr/>
        </p:nvSpPr>
        <p:spPr>
          <a:xfrm>
            <a:off x="613243" y="5215019"/>
            <a:ext cx="72933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あしもと</a:t>
            </a:r>
          </a:p>
        </p:txBody>
      </p:sp>
      <p:sp>
        <p:nvSpPr>
          <p:cNvPr id="178" name="テキスト ボックス 177">
            <a:extLst>
              <a:ext uri="{FF2B5EF4-FFF2-40B4-BE49-F238E27FC236}">
                <a16:creationId xmlns:a16="http://schemas.microsoft.com/office/drawing/2014/main" id="{C33C03A7-59E8-48F0-9FA6-3F0B08957604}"/>
              </a:ext>
            </a:extLst>
          </p:cNvPr>
          <p:cNvSpPr txBox="1"/>
          <p:nvPr/>
        </p:nvSpPr>
        <p:spPr>
          <a:xfrm>
            <a:off x="1232244" y="5215019"/>
            <a:ext cx="539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しざい</a:t>
            </a:r>
          </a:p>
        </p:txBody>
      </p:sp>
      <p:sp>
        <p:nvSpPr>
          <p:cNvPr id="181" name="正方形/長方形 180">
            <a:extLst>
              <a:ext uri="{FF2B5EF4-FFF2-40B4-BE49-F238E27FC236}">
                <a16:creationId xmlns:a16="http://schemas.microsoft.com/office/drawing/2014/main" id="{2819F209-1C72-4CA4-B1DF-DE3C450EB8F0}"/>
              </a:ext>
            </a:extLst>
          </p:cNvPr>
          <p:cNvSpPr/>
          <p:nvPr/>
        </p:nvSpPr>
        <p:spPr>
          <a:xfrm>
            <a:off x="287492" y="4192411"/>
            <a:ext cx="8768588" cy="171265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6" name="正方形/長方形 185">
            <a:extLst>
              <a:ext uri="{FF2B5EF4-FFF2-40B4-BE49-F238E27FC236}">
                <a16:creationId xmlns:a16="http://schemas.microsoft.com/office/drawing/2014/main" id="{F86B7EC3-890C-4316-AE64-7B90936FB64A}"/>
              </a:ext>
            </a:extLst>
          </p:cNvPr>
          <p:cNvSpPr/>
          <p:nvPr/>
        </p:nvSpPr>
        <p:spPr>
          <a:xfrm>
            <a:off x="751671" y="6225809"/>
            <a:ext cx="574165" cy="21926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8" name="テキスト ボックス 187">
            <a:extLst>
              <a:ext uri="{FF2B5EF4-FFF2-40B4-BE49-F238E27FC236}">
                <a16:creationId xmlns:a16="http://schemas.microsoft.com/office/drawing/2014/main" id="{6D699BE2-9AD7-4D1F-88CD-131663489F91}"/>
              </a:ext>
            </a:extLst>
          </p:cNvPr>
          <p:cNvSpPr txBox="1"/>
          <p:nvPr/>
        </p:nvSpPr>
        <p:spPr>
          <a:xfrm>
            <a:off x="2574903" y="6094522"/>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189" name="テキスト ボックス 188">
            <a:extLst>
              <a:ext uri="{FF2B5EF4-FFF2-40B4-BE49-F238E27FC236}">
                <a16:creationId xmlns:a16="http://schemas.microsoft.com/office/drawing/2014/main" id="{6F8BE840-C0D1-4632-BEAC-49D89CF4DB67}"/>
              </a:ext>
            </a:extLst>
          </p:cNvPr>
          <p:cNvSpPr txBox="1"/>
          <p:nvPr/>
        </p:nvSpPr>
        <p:spPr>
          <a:xfrm>
            <a:off x="1975987" y="6094522"/>
            <a:ext cx="63521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く</a:t>
            </a:r>
          </a:p>
        </p:txBody>
      </p:sp>
      <p:sp>
        <p:nvSpPr>
          <p:cNvPr id="191" name="テキスト ボックス 190">
            <a:extLst>
              <a:ext uri="{FF2B5EF4-FFF2-40B4-BE49-F238E27FC236}">
                <a16:creationId xmlns:a16="http://schemas.microsoft.com/office/drawing/2014/main" id="{32798D50-C26E-4018-8F0B-2FE7F8E51EF4}"/>
              </a:ext>
            </a:extLst>
          </p:cNvPr>
          <p:cNvSpPr txBox="1"/>
          <p:nvPr/>
        </p:nvSpPr>
        <p:spPr>
          <a:xfrm>
            <a:off x="3088584" y="6094522"/>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あと</a:t>
            </a:r>
          </a:p>
        </p:txBody>
      </p:sp>
      <p:sp>
        <p:nvSpPr>
          <p:cNvPr id="192" name="テキスト ボックス 191">
            <a:extLst>
              <a:ext uri="{FF2B5EF4-FFF2-40B4-BE49-F238E27FC236}">
                <a16:creationId xmlns:a16="http://schemas.microsoft.com/office/drawing/2014/main" id="{ED2A704A-FF4B-4208-8A23-35E3A4E128BF}"/>
              </a:ext>
            </a:extLst>
          </p:cNvPr>
          <p:cNvSpPr txBox="1"/>
          <p:nvPr/>
        </p:nvSpPr>
        <p:spPr>
          <a:xfrm>
            <a:off x="1385662" y="6094522"/>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193" name="テキスト ボックス 192">
            <a:extLst>
              <a:ext uri="{FF2B5EF4-FFF2-40B4-BE49-F238E27FC236}">
                <a16:creationId xmlns:a16="http://schemas.microsoft.com/office/drawing/2014/main" id="{7212075F-EEA7-4C8D-B03E-6C5DBD77A7F5}"/>
              </a:ext>
            </a:extLst>
          </p:cNvPr>
          <p:cNvSpPr txBox="1"/>
          <p:nvPr/>
        </p:nvSpPr>
        <p:spPr>
          <a:xfrm>
            <a:off x="3991815" y="6094522"/>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194" name="テキスト ボックス 193">
            <a:extLst>
              <a:ext uri="{FF2B5EF4-FFF2-40B4-BE49-F238E27FC236}">
                <a16:creationId xmlns:a16="http://schemas.microsoft.com/office/drawing/2014/main" id="{9C6898B2-F6EB-47AA-A1CC-9B23CC205246}"/>
              </a:ext>
            </a:extLst>
          </p:cNvPr>
          <p:cNvSpPr txBox="1"/>
          <p:nvPr/>
        </p:nvSpPr>
        <p:spPr>
          <a:xfrm>
            <a:off x="3548472" y="6094522"/>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p>
        </p:txBody>
      </p:sp>
      <p:sp>
        <p:nvSpPr>
          <p:cNvPr id="195" name="テキスト ボックス 194">
            <a:extLst>
              <a:ext uri="{FF2B5EF4-FFF2-40B4-BE49-F238E27FC236}">
                <a16:creationId xmlns:a16="http://schemas.microsoft.com/office/drawing/2014/main" id="{8D83FC46-35E3-4B0E-84F5-CA9B4F7485F1}"/>
              </a:ext>
            </a:extLst>
          </p:cNvPr>
          <p:cNvSpPr txBox="1"/>
          <p:nvPr/>
        </p:nvSpPr>
        <p:spPr>
          <a:xfrm>
            <a:off x="4451703" y="6094522"/>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p>
        </p:txBody>
      </p:sp>
      <p:pic>
        <p:nvPicPr>
          <p:cNvPr id="3" name="図 2">
            <a:extLst>
              <a:ext uri="{FF2B5EF4-FFF2-40B4-BE49-F238E27FC236}">
                <a16:creationId xmlns:a16="http://schemas.microsoft.com/office/drawing/2014/main" id="{16750A88-7C41-454A-9338-825A6428B3F7}"/>
              </a:ext>
            </a:extLst>
          </p:cNvPr>
          <p:cNvPicPr>
            <a:picLocks noChangeAspect="1"/>
          </p:cNvPicPr>
          <p:nvPr/>
        </p:nvPicPr>
        <p:blipFill>
          <a:blip r:embed="rId4"/>
          <a:stretch>
            <a:fillRect/>
          </a:stretch>
        </p:blipFill>
        <p:spPr>
          <a:xfrm>
            <a:off x="863201" y="1563275"/>
            <a:ext cx="4968671" cy="2606266"/>
          </a:xfrm>
          <a:prstGeom prst="rect">
            <a:avLst/>
          </a:prstGeom>
        </p:spPr>
      </p:pic>
      <p:sp>
        <p:nvSpPr>
          <p:cNvPr id="72" name="テキスト ボックス 71">
            <a:extLst>
              <a:ext uri="{FF2B5EF4-FFF2-40B4-BE49-F238E27FC236}">
                <a16:creationId xmlns:a16="http://schemas.microsoft.com/office/drawing/2014/main" id="{E8D0D02D-CC09-42A6-9E84-F8D553AAC441}"/>
              </a:ext>
            </a:extLst>
          </p:cNvPr>
          <p:cNvSpPr txBox="1"/>
          <p:nvPr/>
        </p:nvSpPr>
        <p:spPr>
          <a:xfrm>
            <a:off x="651994" y="4566432"/>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73" name="テキスト ボックス 72">
            <a:extLst>
              <a:ext uri="{FF2B5EF4-FFF2-40B4-BE49-F238E27FC236}">
                <a16:creationId xmlns:a16="http://schemas.microsoft.com/office/drawing/2014/main" id="{01A60C62-47BD-4FA3-AB3F-30B52EFD98D7}"/>
              </a:ext>
            </a:extLst>
          </p:cNvPr>
          <p:cNvSpPr txBox="1"/>
          <p:nvPr/>
        </p:nvSpPr>
        <p:spPr>
          <a:xfrm>
            <a:off x="1780506" y="4567112"/>
            <a:ext cx="7629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74" name="テキスト ボックス 73">
            <a:extLst>
              <a:ext uri="{FF2B5EF4-FFF2-40B4-BE49-F238E27FC236}">
                <a16:creationId xmlns:a16="http://schemas.microsoft.com/office/drawing/2014/main" id="{13C90A32-E6CD-46EF-9F74-08AFFD183CCA}"/>
              </a:ext>
            </a:extLst>
          </p:cNvPr>
          <p:cNvSpPr txBox="1"/>
          <p:nvPr/>
        </p:nvSpPr>
        <p:spPr>
          <a:xfrm>
            <a:off x="1805225" y="5199341"/>
            <a:ext cx="30368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p>
        </p:txBody>
      </p:sp>
      <p:grpSp>
        <p:nvGrpSpPr>
          <p:cNvPr id="76" name="グループ化 75">
            <a:extLst>
              <a:ext uri="{FF2B5EF4-FFF2-40B4-BE49-F238E27FC236}">
                <a16:creationId xmlns:a16="http://schemas.microsoft.com/office/drawing/2014/main" id="{45BAF20E-090E-4B53-9EDD-CE54635B5C07}"/>
              </a:ext>
            </a:extLst>
          </p:cNvPr>
          <p:cNvGrpSpPr/>
          <p:nvPr/>
        </p:nvGrpSpPr>
        <p:grpSpPr>
          <a:xfrm>
            <a:off x="5525558" y="4718411"/>
            <a:ext cx="1675525" cy="962222"/>
            <a:chOff x="4136155" y="4753052"/>
            <a:chExt cx="1675525" cy="962222"/>
          </a:xfrm>
        </p:grpSpPr>
        <p:sp>
          <p:nvSpPr>
            <p:cNvPr id="77" name="矢印: 右 76">
              <a:extLst>
                <a:ext uri="{FF2B5EF4-FFF2-40B4-BE49-F238E27FC236}">
                  <a16:creationId xmlns:a16="http://schemas.microsoft.com/office/drawing/2014/main" id="{D8554F34-EC40-47D4-82AC-C6EB2EADD966}"/>
                </a:ext>
              </a:extLst>
            </p:cNvPr>
            <p:cNvSpPr/>
            <p:nvPr/>
          </p:nvSpPr>
          <p:spPr>
            <a:xfrm>
              <a:off x="5492581" y="5214401"/>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78" name="平行四辺形 77">
              <a:extLst>
                <a:ext uri="{FF2B5EF4-FFF2-40B4-BE49-F238E27FC236}">
                  <a16:creationId xmlns:a16="http://schemas.microsoft.com/office/drawing/2014/main" id="{A538CE84-CEEF-4A82-A59B-948C6BCDC3CB}"/>
                </a:ext>
              </a:extLst>
            </p:cNvPr>
            <p:cNvSpPr/>
            <p:nvPr/>
          </p:nvSpPr>
          <p:spPr>
            <a:xfrm rot="1885085">
              <a:off x="4136155" y="547416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79" name="平行四辺形 78">
              <a:extLst>
                <a:ext uri="{FF2B5EF4-FFF2-40B4-BE49-F238E27FC236}">
                  <a16:creationId xmlns:a16="http://schemas.microsoft.com/office/drawing/2014/main" id="{EF39767F-8B7A-4B09-955F-A2D29E257ED6}"/>
                </a:ext>
              </a:extLst>
            </p:cNvPr>
            <p:cNvSpPr/>
            <p:nvPr/>
          </p:nvSpPr>
          <p:spPr>
            <a:xfrm rot="1885085">
              <a:off x="4387262" y="533112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80" name="平行四辺形 79">
              <a:extLst>
                <a:ext uri="{FF2B5EF4-FFF2-40B4-BE49-F238E27FC236}">
                  <a16:creationId xmlns:a16="http://schemas.microsoft.com/office/drawing/2014/main" id="{49A39C0B-F253-4809-B96B-7FDCD6CC4654}"/>
                </a:ext>
              </a:extLst>
            </p:cNvPr>
            <p:cNvSpPr/>
            <p:nvPr/>
          </p:nvSpPr>
          <p:spPr>
            <a:xfrm rot="1885085">
              <a:off x="4638650" y="518593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81" name="平行四辺形 80">
              <a:extLst>
                <a:ext uri="{FF2B5EF4-FFF2-40B4-BE49-F238E27FC236}">
                  <a16:creationId xmlns:a16="http://schemas.microsoft.com/office/drawing/2014/main" id="{CAC116CE-0626-471C-B4B7-9D7A49E44F97}"/>
                </a:ext>
              </a:extLst>
            </p:cNvPr>
            <p:cNvSpPr/>
            <p:nvPr/>
          </p:nvSpPr>
          <p:spPr>
            <a:xfrm rot="1885085">
              <a:off x="4890476" y="504128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82" name="平行四辺形 81">
              <a:extLst>
                <a:ext uri="{FF2B5EF4-FFF2-40B4-BE49-F238E27FC236}">
                  <a16:creationId xmlns:a16="http://schemas.microsoft.com/office/drawing/2014/main" id="{3D3C6FE9-DF30-469B-A2FC-E3A562FAB2A9}"/>
                </a:ext>
              </a:extLst>
            </p:cNvPr>
            <p:cNvSpPr/>
            <p:nvPr/>
          </p:nvSpPr>
          <p:spPr>
            <a:xfrm rot="1885085">
              <a:off x="5141583" y="489824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83" name="平行四辺形 82">
              <a:extLst>
                <a:ext uri="{FF2B5EF4-FFF2-40B4-BE49-F238E27FC236}">
                  <a16:creationId xmlns:a16="http://schemas.microsoft.com/office/drawing/2014/main" id="{4412E053-A51B-42C1-A1DE-4105C2FCF043}"/>
                </a:ext>
              </a:extLst>
            </p:cNvPr>
            <p:cNvSpPr/>
            <p:nvPr/>
          </p:nvSpPr>
          <p:spPr>
            <a:xfrm rot="1885085">
              <a:off x="5392971" y="475305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84" name="図 83">
              <a:extLst>
                <a:ext uri="{FF2B5EF4-FFF2-40B4-BE49-F238E27FC236}">
                  <a16:creationId xmlns:a16="http://schemas.microsoft.com/office/drawing/2014/main" id="{FEC23C7E-D978-47C9-907C-24A3E0F35F3E}"/>
                </a:ext>
              </a:extLst>
            </p:cNvPr>
            <p:cNvPicPr>
              <a:picLocks noChangeAspect="1"/>
            </p:cNvPicPr>
            <p:nvPr/>
          </p:nvPicPr>
          <p:blipFill>
            <a:blip r:embed="rId3"/>
            <a:stretch>
              <a:fillRect/>
            </a:stretch>
          </p:blipFill>
          <p:spPr>
            <a:xfrm>
              <a:off x="4415003" y="5062520"/>
              <a:ext cx="287761" cy="513653"/>
            </a:xfrm>
            <a:prstGeom prst="rect">
              <a:avLst/>
            </a:prstGeom>
          </p:spPr>
        </p:pic>
      </p:grpSp>
      <p:grpSp>
        <p:nvGrpSpPr>
          <p:cNvPr id="85" name="グループ化 84">
            <a:extLst>
              <a:ext uri="{FF2B5EF4-FFF2-40B4-BE49-F238E27FC236}">
                <a16:creationId xmlns:a16="http://schemas.microsoft.com/office/drawing/2014/main" id="{61A20E79-D411-4C21-8967-8DFE68E6AA5F}"/>
              </a:ext>
            </a:extLst>
          </p:cNvPr>
          <p:cNvGrpSpPr/>
          <p:nvPr/>
        </p:nvGrpSpPr>
        <p:grpSpPr>
          <a:xfrm>
            <a:off x="7168838" y="4682074"/>
            <a:ext cx="1675525" cy="962222"/>
            <a:chOff x="4136155" y="4753052"/>
            <a:chExt cx="1675525" cy="962222"/>
          </a:xfrm>
        </p:grpSpPr>
        <p:sp>
          <p:nvSpPr>
            <p:cNvPr id="87" name="平行四辺形 86">
              <a:extLst>
                <a:ext uri="{FF2B5EF4-FFF2-40B4-BE49-F238E27FC236}">
                  <a16:creationId xmlns:a16="http://schemas.microsoft.com/office/drawing/2014/main" id="{D35A1BD4-1523-44B0-9636-E378B1F41A54}"/>
                </a:ext>
              </a:extLst>
            </p:cNvPr>
            <p:cNvSpPr/>
            <p:nvPr/>
          </p:nvSpPr>
          <p:spPr>
            <a:xfrm rot="1885085">
              <a:off x="4136155" y="5474163"/>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88" name="平行四辺形 87">
              <a:extLst>
                <a:ext uri="{FF2B5EF4-FFF2-40B4-BE49-F238E27FC236}">
                  <a16:creationId xmlns:a16="http://schemas.microsoft.com/office/drawing/2014/main" id="{8EA1C192-1536-419B-9AB2-E544D3C91263}"/>
                </a:ext>
              </a:extLst>
            </p:cNvPr>
            <p:cNvSpPr/>
            <p:nvPr/>
          </p:nvSpPr>
          <p:spPr>
            <a:xfrm rot="1885085">
              <a:off x="4387262" y="5331126"/>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89" name="平行四辺形 88">
              <a:extLst>
                <a:ext uri="{FF2B5EF4-FFF2-40B4-BE49-F238E27FC236}">
                  <a16:creationId xmlns:a16="http://schemas.microsoft.com/office/drawing/2014/main" id="{EE8753F1-19BA-4E4E-AACC-7A7A5ADB08EA}"/>
                </a:ext>
              </a:extLst>
            </p:cNvPr>
            <p:cNvSpPr/>
            <p:nvPr/>
          </p:nvSpPr>
          <p:spPr>
            <a:xfrm rot="1885085">
              <a:off x="4638650" y="5185930"/>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90" name="平行四辺形 89">
              <a:extLst>
                <a:ext uri="{FF2B5EF4-FFF2-40B4-BE49-F238E27FC236}">
                  <a16:creationId xmlns:a16="http://schemas.microsoft.com/office/drawing/2014/main" id="{4E462CF9-2A48-4BB3-A974-8567A2D3C374}"/>
                </a:ext>
              </a:extLst>
            </p:cNvPr>
            <p:cNvSpPr/>
            <p:nvPr/>
          </p:nvSpPr>
          <p:spPr>
            <a:xfrm rot="1885085">
              <a:off x="4890476" y="5041285"/>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91" name="平行四辺形 90">
              <a:extLst>
                <a:ext uri="{FF2B5EF4-FFF2-40B4-BE49-F238E27FC236}">
                  <a16:creationId xmlns:a16="http://schemas.microsoft.com/office/drawing/2014/main" id="{01E764DA-DECF-4B9E-9E41-9BDE3AFDCA53}"/>
                </a:ext>
              </a:extLst>
            </p:cNvPr>
            <p:cNvSpPr/>
            <p:nvPr/>
          </p:nvSpPr>
          <p:spPr>
            <a:xfrm rot="1885085">
              <a:off x="5141583" y="4898248"/>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92" name="平行四辺形 91">
              <a:extLst>
                <a:ext uri="{FF2B5EF4-FFF2-40B4-BE49-F238E27FC236}">
                  <a16:creationId xmlns:a16="http://schemas.microsoft.com/office/drawing/2014/main" id="{F90B0E1F-51F9-4209-A6EB-DE9DA7F3E4C6}"/>
                </a:ext>
              </a:extLst>
            </p:cNvPr>
            <p:cNvSpPr/>
            <p:nvPr/>
          </p:nvSpPr>
          <p:spPr>
            <a:xfrm rot="1885085">
              <a:off x="5392971" y="4753052"/>
              <a:ext cx="418709" cy="241111"/>
            </a:xfrm>
            <a:prstGeom prst="parallelogram">
              <a:avLst>
                <a:gd name="adj" fmla="val 54103"/>
              </a:avLst>
            </a:prstGeom>
            <a:solidFill>
              <a:schemeClr val="accent2">
                <a:alpha val="50000"/>
              </a:schemeClr>
            </a:solidFill>
            <a:ln>
              <a:solidFill>
                <a:schemeClr val="accent3"/>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pic>
          <p:nvPicPr>
            <p:cNvPr id="93" name="図 92">
              <a:extLst>
                <a:ext uri="{FF2B5EF4-FFF2-40B4-BE49-F238E27FC236}">
                  <a16:creationId xmlns:a16="http://schemas.microsoft.com/office/drawing/2014/main" id="{3D9812D4-2EC5-4BA3-99ED-322492F7E6EB}"/>
                </a:ext>
              </a:extLst>
            </p:cNvPr>
            <p:cNvPicPr>
              <a:picLocks noChangeAspect="1"/>
            </p:cNvPicPr>
            <p:nvPr/>
          </p:nvPicPr>
          <p:blipFill>
            <a:blip r:embed="rId3"/>
            <a:stretch>
              <a:fillRect/>
            </a:stretch>
          </p:blipFill>
          <p:spPr>
            <a:xfrm>
              <a:off x="4415003" y="5062520"/>
              <a:ext cx="287761" cy="513653"/>
            </a:xfrm>
            <a:prstGeom prst="rect">
              <a:avLst/>
            </a:prstGeom>
          </p:spPr>
        </p:pic>
      </p:grpSp>
      <p:grpSp>
        <p:nvGrpSpPr>
          <p:cNvPr id="9" name="グループ化 8">
            <a:extLst>
              <a:ext uri="{FF2B5EF4-FFF2-40B4-BE49-F238E27FC236}">
                <a16:creationId xmlns:a16="http://schemas.microsoft.com/office/drawing/2014/main" id="{519342E4-A170-4BC4-B2F6-3BB670CED42E}"/>
              </a:ext>
            </a:extLst>
          </p:cNvPr>
          <p:cNvGrpSpPr/>
          <p:nvPr/>
        </p:nvGrpSpPr>
        <p:grpSpPr>
          <a:xfrm>
            <a:off x="5793147" y="4335116"/>
            <a:ext cx="502495" cy="492548"/>
            <a:chOff x="6730737" y="2083778"/>
            <a:chExt cx="502495" cy="492548"/>
          </a:xfrm>
        </p:grpSpPr>
        <p:sp>
          <p:nvSpPr>
            <p:cNvPr id="8" name="吹き出し: 角を丸めた四角形 7">
              <a:extLst>
                <a:ext uri="{FF2B5EF4-FFF2-40B4-BE49-F238E27FC236}">
                  <a16:creationId xmlns:a16="http://schemas.microsoft.com/office/drawing/2014/main" id="{5267FE63-4145-4154-B219-F5387F4561D4}"/>
                </a:ext>
              </a:extLst>
            </p:cNvPr>
            <p:cNvSpPr/>
            <p:nvPr/>
          </p:nvSpPr>
          <p:spPr>
            <a:xfrm>
              <a:off x="6730737" y="2083778"/>
              <a:ext cx="502495" cy="492548"/>
            </a:xfrm>
            <a:prstGeom prst="wedgeRoundRectCallout">
              <a:avLst>
                <a:gd name="adj1" fmla="val -35553"/>
                <a:gd name="adj2" fmla="val 83921"/>
                <a:gd name="adj3" fmla="val 16667"/>
              </a:avLst>
            </a:prstGeom>
            <a:noFill/>
            <a:ln w="19050">
              <a:solidFill>
                <a:srgbClr val="A5BB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96" name="図 95">
              <a:extLst>
                <a:ext uri="{FF2B5EF4-FFF2-40B4-BE49-F238E27FC236}">
                  <a16:creationId xmlns:a16="http://schemas.microsoft.com/office/drawing/2014/main" id="{0FB634FB-54D2-4935-ADE0-AC2D896A634D}"/>
                </a:ext>
              </a:extLst>
            </p:cNvPr>
            <p:cNvPicPr>
              <a:picLocks noChangeAspect="1"/>
            </p:cNvPicPr>
            <p:nvPr/>
          </p:nvPicPr>
          <p:blipFill>
            <a:blip r:embed="rId2">
              <a:duotone>
                <a:schemeClr val="accent1">
                  <a:shade val="45000"/>
                  <a:satMod val="135000"/>
                </a:schemeClr>
                <a:prstClr val="white"/>
              </a:duotone>
            </a:blip>
            <a:stretch>
              <a:fillRect/>
            </a:stretch>
          </p:blipFill>
          <p:spPr>
            <a:xfrm>
              <a:off x="6801759" y="2128893"/>
              <a:ext cx="351248" cy="404814"/>
            </a:xfrm>
            <a:prstGeom prst="rect">
              <a:avLst/>
            </a:prstGeom>
          </p:spPr>
        </p:pic>
      </p:grpSp>
      <p:sp>
        <p:nvSpPr>
          <p:cNvPr id="60" name="テキスト ボックス 59">
            <a:extLst>
              <a:ext uri="{FF2B5EF4-FFF2-40B4-BE49-F238E27FC236}">
                <a16:creationId xmlns:a16="http://schemas.microsoft.com/office/drawing/2014/main" id="{378EDF2C-63E7-4D0E-8878-75DC03D8DB4E}"/>
              </a:ext>
            </a:extLst>
          </p:cNvPr>
          <p:cNvSpPr txBox="1"/>
          <p:nvPr/>
        </p:nvSpPr>
        <p:spPr>
          <a:xfrm>
            <a:off x="1799850" y="1549421"/>
            <a:ext cx="407019" cy="200055"/>
          </a:xfrm>
          <a:prstGeom prst="rect">
            <a:avLst/>
          </a:prstGeom>
          <a:noFill/>
        </p:spPr>
        <p:txBody>
          <a:bodyPr wrap="square" rtlCol="0">
            <a:spAutoFit/>
          </a:bodyPr>
          <a:lstStyle/>
          <a:p>
            <a:pPr algn="ctr"/>
            <a:r>
              <a:rPr kumimoji="1" lang="ja-JP" altLang="en-US" sz="700" dirty="0">
                <a:solidFill>
                  <a:schemeClr val="bg1"/>
                </a:solidFill>
              </a:rPr>
              <a:t>かい</a:t>
            </a:r>
          </a:p>
        </p:txBody>
      </p:sp>
      <p:sp>
        <p:nvSpPr>
          <p:cNvPr id="61" name="テキスト ボックス 60">
            <a:extLst>
              <a:ext uri="{FF2B5EF4-FFF2-40B4-BE49-F238E27FC236}">
                <a16:creationId xmlns:a16="http://schemas.microsoft.com/office/drawing/2014/main" id="{BDF9D3A7-4C1B-4003-8823-E4EB81E4C326}"/>
              </a:ext>
            </a:extLst>
          </p:cNvPr>
          <p:cNvSpPr txBox="1"/>
          <p:nvPr/>
        </p:nvSpPr>
        <p:spPr>
          <a:xfrm>
            <a:off x="1781174" y="1952886"/>
            <a:ext cx="407019" cy="200055"/>
          </a:xfrm>
          <a:prstGeom prst="rect">
            <a:avLst/>
          </a:prstGeom>
          <a:noFill/>
        </p:spPr>
        <p:txBody>
          <a:bodyPr wrap="square" rtlCol="0">
            <a:spAutoFit/>
          </a:bodyPr>
          <a:lstStyle/>
          <a:p>
            <a:pPr algn="ctr"/>
            <a:r>
              <a:rPr kumimoji="1" lang="ja-JP" altLang="en-US" sz="700" dirty="0">
                <a:solidFill>
                  <a:schemeClr val="bg1"/>
                </a:solidFill>
              </a:rPr>
              <a:t>まえ</a:t>
            </a:r>
          </a:p>
        </p:txBody>
      </p:sp>
      <p:sp>
        <p:nvSpPr>
          <p:cNvPr id="62" name="テキスト ボックス 61">
            <a:extLst>
              <a:ext uri="{FF2B5EF4-FFF2-40B4-BE49-F238E27FC236}">
                <a16:creationId xmlns:a16="http://schemas.microsoft.com/office/drawing/2014/main" id="{4AE7C988-2242-4134-9E78-D1218B1C1E13}"/>
              </a:ext>
            </a:extLst>
          </p:cNvPr>
          <p:cNvSpPr txBox="1"/>
          <p:nvPr/>
        </p:nvSpPr>
        <p:spPr>
          <a:xfrm>
            <a:off x="3242187" y="1958117"/>
            <a:ext cx="517172" cy="200055"/>
          </a:xfrm>
          <a:prstGeom prst="rect">
            <a:avLst/>
          </a:prstGeom>
          <a:noFill/>
        </p:spPr>
        <p:txBody>
          <a:bodyPr wrap="square" rtlCol="0">
            <a:spAutoFit/>
          </a:bodyPr>
          <a:lstStyle/>
          <a:p>
            <a:pPr algn="ctr"/>
            <a:r>
              <a:rPr kumimoji="1" lang="ja-JP" altLang="en-US" sz="700" dirty="0">
                <a:solidFill>
                  <a:schemeClr val="bg1"/>
                </a:solidFill>
              </a:rPr>
              <a:t>いどう</a:t>
            </a:r>
          </a:p>
        </p:txBody>
      </p:sp>
      <p:sp>
        <p:nvSpPr>
          <p:cNvPr id="63" name="テキスト ボックス 62">
            <a:extLst>
              <a:ext uri="{FF2B5EF4-FFF2-40B4-BE49-F238E27FC236}">
                <a16:creationId xmlns:a16="http://schemas.microsoft.com/office/drawing/2014/main" id="{0F47A56C-AE21-476A-B302-9E14F22ED906}"/>
              </a:ext>
            </a:extLst>
          </p:cNvPr>
          <p:cNvSpPr txBox="1"/>
          <p:nvPr/>
        </p:nvSpPr>
        <p:spPr>
          <a:xfrm>
            <a:off x="3064871" y="2459913"/>
            <a:ext cx="407019" cy="200055"/>
          </a:xfrm>
          <a:prstGeom prst="rect">
            <a:avLst/>
          </a:prstGeom>
          <a:noFill/>
        </p:spPr>
        <p:txBody>
          <a:bodyPr wrap="square" rtlCol="0">
            <a:spAutoFit/>
          </a:bodyPr>
          <a:lstStyle/>
          <a:p>
            <a:pPr algn="ctr"/>
            <a:r>
              <a:rPr kumimoji="1" lang="ja-JP" altLang="en-US" sz="700" dirty="0">
                <a:solidFill>
                  <a:schemeClr val="bg1"/>
                </a:solidFill>
              </a:rPr>
              <a:t>こ</a:t>
            </a:r>
          </a:p>
        </p:txBody>
      </p:sp>
      <p:sp>
        <p:nvSpPr>
          <p:cNvPr id="64" name="テキスト ボックス 63">
            <a:extLst>
              <a:ext uri="{FF2B5EF4-FFF2-40B4-BE49-F238E27FC236}">
                <a16:creationId xmlns:a16="http://schemas.microsoft.com/office/drawing/2014/main" id="{68D4F7BD-A062-4911-8F00-C0680A40082C}"/>
              </a:ext>
            </a:extLst>
          </p:cNvPr>
          <p:cNvSpPr txBox="1"/>
          <p:nvPr/>
        </p:nvSpPr>
        <p:spPr>
          <a:xfrm>
            <a:off x="3415099" y="2458555"/>
            <a:ext cx="517172" cy="200055"/>
          </a:xfrm>
          <a:prstGeom prst="rect">
            <a:avLst/>
          </a:prstGeom>
          <a:noFill/>
        </p:spPr>
        <p:txBody>
          <a:bodyPr wrap="square" rtlCol="0">
            <a:spAutoFit/>
          </a:bodyPr>
          <a:lstStyle/>
          <a:p>
            <a:pPr algn="ctr"/>
            <a:r>
              <a:rPr kumimoji="1" lang="ja-JP" altLang="en-US" sz="700" dirty="0">
                <a:solidFill>
                  <a:schemeClr val="bg1"/>
                </a:solidFill>
              </a:rPr>
              <a:t>じぶん</a:t>
            </a:r>
          </a:p>
        </p:txBody>
      </p:sp>
      <p:sp>
        <p:nvSpPr>
          <p:cNvPr id="65" name="テキスト ボックス 64">
            <a:extLst>
              <a:ext uri="{FF2B5EF4-FFF2-40B4-BE49-F238E27FC236}">
                <a16:creationId xmlns:a16="http://schemas.microsoft.com/office/drawing/2014/main" id="{49E11E00-AA21-406C-B35C-704909961B6E}"/>
              </a:ext>
            </a:extLst>
          </p:cNvPr>
          <p:cNvSpPr txBox="1"/>
          <p:nvPr/>
        </p:nvSpPr>
        <p:spPr>
          <a:xfrm>
            <a:off x="4672738" y="2465785"/>
            <a:ext cx="407019" cy="200055"/>
          </a:xfrm>
          <a:prstGeom prst="rect">
            <a:avLst/>
          </a:prstGeom>
          <a:noFill/>
        </p:spPr>
        <p:txBody>
          <a:bodyPr wrap="square" rtlCol="0">
            <a:spAutoFit/>
          </a:bodyPr>
          <a:lstStyle/>
          <a:p>
            <a:pPr algn="ctr"/>
            <a:r>
              <a:rPr kumimoji="1" lang="ja-JP" altLang="en-US" sz="700" dirty="0">
                <a:solidFill>
                  <a:schemeClr val="bg1"/>
                </a:solidFill>
              </a:rPr>
              <a:t>ばん</a:t>
            </a:r>
          </a:p>
        </p:txBody>
      </p:sp>
      <p:sp>
        <p:nvSpPr>
          <p:cNvPr id="66" name="テキスト ボックス 65">
            <a:extLst>
              <a:ext uri="{FF2B5EF4-FFF2-40B4-BE49-F238E27FC236}">
                <a16:creationId xmlns:a16="http://schemas.microsoft.com/office/drawing/2014/main" id="{586F69CC-D19A-4E4B-888C-73559DCE687B}"/>
              </a:ext>
            </a:extLst>
          </p:cNvPr>
          <p:cNvSpPr txBox="1"/>
          <p:nvPr/>
        </p:nvSpPr>
        <p:spPr>
          <a:xfrm>
            <a:off x="4916917" y="2463366"/>
            <a:ext cx="562637" cy="200055"/>
          </a:xfrm>
          <a:prstGeom prst="rect">
            <a:avLst/>
          </a:prstGeom>
          <a:noFill/>
        </p:spPr>
        <p:txBody>
          <a:bodyPr wrap="square" rtlCol="0">
            <a:spAutoFit/>
          </a:bodyPr>
          <a:lstStyle/>
          <a:p>
            <a:pPr algn="ctr"/>
            <a:r>
              <a:rPr kumimoji="1" lang="ja-JP" altLang="en-US" sz="700" dirty="0">
                <a:solidFill>
                  <a:schemeClr val="bg1"/>
                </a:solidFill>
              </a:rPr>
              <a:t>せってい</a:t>
            </a:r>
          </a:p>
        </p:txBody>
      </p:sp>
      <p:sp>
        <p:nvSpPr>
          <p:cNvPr id="67" name="テキスト ボックス 66">
            <a:extLst>
              <a:ext uri="{FF2B5EF4-FFF2-40B4-BE49-F238E27FC236}">
                <a16:creationId xmlns:a16="http://schemas.microsoft.com/office/drawing/2014/main" id="{E49F9A7D-FB26-4393-B23C-CCD783354549}"/>
              </a:ext>
            </a:extLst>
          </p:cNvPr>
          <p:cNvSpPr txBox="1"/>
          <p:nvPr/>
        </p:nvSpPr>
        <p:spPr>
          <a:xfrm>
            <a:off x="1772477" y="2961185"/>
            <a:ext cx="407019" cy="200055"/>
          </a:xfrm>
          <a:prstGeom prst="rect">
            <a:avLst/>
          </a:prstGeom>
          <a:noFill/>
        </p:spPr>
        <p:txBody>
          <a:bodyPr wrap="square" rtlCol="0">
            <a:spAutoFit/>
          </a:bodyPr>
          <a:lstStyle/>
          <a:p>
            <a:pPr algn="ctr"/>
            <a:r>
              <a:rPr kumimoji="1" lang="ja-JP" altLang="en-US" sz="700" dirty="0">
                <a:solidFill>
                  <a:schemeClr val="bg1"/>
                </a:solidFill>
              </a:rPr>
              <a:t>した</a:t>
            </a:r>
          </a:p>
        </p:txBody>
      </p:sp>
      <p:sp>
        <p:nvSpPr>
          <p:cNvPr id="68" name="テキスト ボックス 67">
            <a:extLst>
              <a:ext uri="{FF2B5EF4-FFF2-40B4-BE49-F238E27FC236}">
                <a16:creationId xmlns:a16="http://schemas.microsoft.com/office/drawing/2014/main" id="{DCA7BF7B-DEA2-4EAF-AB4C-713EEC7806B1}"/>
              </a:ext>
            </a:extLst>
          </p:cNvPr>
          <p:cNvSpPr txBox="1"/>
          <p:nvPr/>
        </p:nvSpPr>
        <p:spPr>
          <a:xfrm>
            <a:off x="2420864" y="2961184"/>
            <a:ext cx="407019" cy="200055"/>
          </a:xfrm>
          <a:prstGeom prst="rect">
            <a:avLst/>
          </a:prstGeom>
          <a:noFill/>
        </p:spPr>
        <p:txBody>
          <a:bodyPr wrap="square" rtlCol="0">
            <a:spAutoFit/>
          </a:bodyPr>
          <a:lstStyle/>
          <a:p>
            <a:pPr algn="ctr"/>
            <a:r>
              <a:rPr kumimoji="1" lang="ja-JP" altLang="en-US" sz="700" dirty="0">
                <a:solidFill>
                  <a:schemeClr val="bg1"/>
                </a:solidFill>
              </a:rPr>
              <a:t>お</a:t>
            </a:r>
          </a:p>
        </p:txBody>
      </p:sp>
      <p:sp>
        <p:nvSpPr>
          <p:cNvPr id="69" name="テキスト ボックス 68">
            <a:extLst>
              <a:ext uri="{FF2B5EF4-FFF2-40B4-BE49-F238E27FC236}">
                <a16:creationId xmlns:a16="http://schemas.microsoft.com/office/drawing/2014/main" id="{5E0D690D-FFBC-4104-8F6A-D26EF810AE2E}"/>
              </a:ext>
            </a:extLst>
          </p:cNvPr>
          <p:cNvSpPr txBox="1"/>
          <p:nvPr/>
        </p:nvSpPr>
        <p:spPr>
          <a:xfrm>
            <a:off x="1522339" y="3662225"/>
            <a:ext cx="407019" cy="200055"/>
          </a:xfrm>
          <a:prstGeom prst="rect">
            <a:avLst/>
          </a:prstGeom>
          <a:noFill/>
        </p:spPr>
        <p:txBody>
          <a:bodyPr wrap="square" rtlCol="0">
            <a:spAutoFit/>
          </a:bodyPr>
          <a:lstStyle/>
          <a:p>
            <a:pPr algn="ctr"/>
            <a:r>
              <a:rPr kumimoji="1" lang="ja-JP" altLang="en-US" sz="700" dirty="0">
                <a:solidFill>
                  <a:schemeClr val="bg1"/>
                </a:solidFill>
              </a:rPr>
              <a:t>む</a:t>
            </a:r>
          </a:p>
        </p:txBody>
      </p:sp>
      <p:sp>
        <p:nvSpPr>
          <p:cNvPr id="70" name="テキスト ボックス 69">
            <a:extLst>
              <a:ext uri="{FF2B5EF4-FFF2-40B4-BE49-F238E27FC236}">
                <a16:creationId xmlns:a16="http://schemas.microsoft.com/office/drawing/2014/main" id="{B817CEB9-CB6F-4D13-8661-3F4F16D41FC0}"/>
              </a:ext>
            </a:extLst>
          </p:cNvPr>
          <p:cNvSpPr txBox="1"/>
          <p:nvPr/>
        </p:nvSpPr>
        <p:spPr>
          <a:xfrm>
            <a:off x="2003359" y="3662225"/>
            <a:ext cx="407019" cy="200055"/>
          </a:xfrm>
          <a:prstGeom prst="rect">
            <a:avLst/>
          </a:prstGeom>
          <a:noFill/>
        </p:spPr>
        <p:txBody>
          <a:bodyPr wrap="square" rtlCol="0">
            <a:spAutoFit/>
          </a:bodyPr>
          <a:lstStyle/>
          <a:p>
            <a:pPr algn="ctr"/>
            <a:r>
              <a:rPr kumimoji="1" lang="ja-JP" altLang="en-US" sz="700" dirty="0">
                <a:solidFill>
                  <a:schemeClr val="bg1"/>
                </a:solidFill>
              </a:rPr>
              <a:t>みぎ</a:t>
            </a:r>
          </a:p>
        </p:txBody>
      </p:sp>
      <p:sp>
        <p:nvSpPr>
          <p:cNvPr id="71" name="テキスト ボックス 70">
            <a:extLst>
              <a:ext uri="{FF2B5EF4-FFF2-40B4-BE49-F238E27FC236}">
                <a16:creationId xmlns:a16="http://schemas.microsoft.com/office/drawing/2014/main" id="{B021E326-7781-4861-96EC-00E893EA75E9}"/>
              </a:ext>
            </a:extLst>
          </p:cNvPr>
          <p:cNvSpPr txBox="1"/>
          <p:nvPr/>
        </p:nvSpPr>
        <p:spPr>
          <a:xfrm>
            <a:off x="2543422" y="3662225"/>
            <a:ext cx="407019" cy="200055"/>
          </a:xfrm>
          <a:prstGeom prst="rect">
            <a:avLst/>
          </a:prstGeom>
          <a:noFill/>
        </p:spPr>
        <p:txBody>
          <a:bodyPr wrap="square" rtlCol="0">
            <a:spAutoFit/>
          </a:bodyPr>
          <a:lstStyle/>
          <a:p>
            <a:pPr algn="ctr"/>
            <a:r>
              <a:rPr kumimoji="1" lang="ja-JP" altLang="en-US" sz="700" dirty="0">
                <a:solidFill>
                  <a:schemeClr val="bg1"/>
                </a:solidFill>
              </a:rPr>
              <a:t>か</a:t>
            </a:r>
          </a:p>
        </p:txBody>
      </p:sp>
      <p:sp>
        <p:nvSpPr>
          <p:cNvPr id="75" name="テキスト ボックス 74">
            <a:extLst>
              <a:ext uri="{FF2B5EF4-FFF2-40B4-BE49-F238E27FC236}">
                <a16:creationId xmlns:a16="http://schemas.microsoft.com/office/drawing/2014/main" id="{92C42299-60CB-4317-9958-2BAE190BDACB}"/>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86" name="テキスト ボックス 85">
            <a:extLst>
              <a:ext uri="{FF2B5EF4-FFF2-40B4-BE49-F238E27FC236}">
                <a16:creationId xmlns:a16="http://schemas.microsoft.com/office/drawing/2014/main" id="{2796D6D8-6EF5-480D-8755-AB4877F6AF5F}"/>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94" name="テキスト ボックス 93">
            <a:extLst>
              <a:ext uri="{FF2B5EF4-FFF2-40B4-BE49-F238E27FC236}">
                <a16:creationId xmlns:a16="http://schemas.microsoft.com/office/drawing/2014/main" id="{78DBBAC7-ECA5-4349-8ABD-4656F516D06D}"/>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95" name="テキスト ボックス 94">
            <a:extLst>
              <a:ext uri="{FF2B5EF4-FFF2-40B4-BE49-F238E27FC236}">
                <a16:creationId xmlns:a16="http://schemas.microsoft.com/office/drawing/2014/main" id="{547AF151-F3CC-4211-AEEC-7A096815AC87}"/>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4219115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4DD2EE7E-4265-490D-973B-9CA0D781BB8F}"/>
              </a:ext>
            </a:extLst>
          </p:cNvPr>
          <p:cNvPicPr>
            <a:picLocks noChangeAspect="1"/>
          </p:cNvPicPr>
          <p:nvPr/>
        </p:nvPicPr>
        <p:blipFill>
          <a:blip r:embed="rId2"/>
          <a:stretch>
            <a:fillRect/>
          </a:stretch>
        </p:blipFill>
        <p:spPr>
          <a:xfrm>
            <a:off x="843981" y="1509943"/>
            <a:ext cx="5113463" cy="3688400"/>
          </a:xfrm>
          <a:prstGeom prst="rect">
            <a:avLst/>
          </a:prstGeom>
        </p:spPr>
      </p:pic>
      <p:sp>
        <p:nvSpPr>
          <p:cNvPr id="69" name="テキスト ボックス 68">
            <a:extLst>
              <a:ext uri="{FF2B5EF4-FFF2-40B4-BE49-F238E27FC236}">
                <a16:creationId xmlns:a16="http://schemas.microsoft.com/office/drawing/2014/main" id="{2409F20A-95E6-4F4E-93D9-BD0D93D36301}"/>
              </a:ext>
            </a:extLst>
          </p:cNvPr>
          <p:cNvSpPr txBox="1"/>
          <p:nvPr/>
        </p:nvSpPr>
        <p:spPr>
          <a:xfrm>
            <a:off x="775840" y="5443637"/>
            <a:ext cx="7561545"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１．　　　の部分（</a:t>
            </a:r>
            <a:r>
              <a:rPr lang="en-US" altLang="ja-JP" sz="1400" b="1" dirty="0">
                <a:solidFill>
                  <a:srgbClr val="575E75"/>
                </a:solidFill>
                <a:latin typeface="メイリオ" panose="020B0604030504040204" pitchFamily="50" charset="-128"/>
                <a:ea typeface="メイリオ" panose="020B0604030504040204" pitchFamily="50" charset="-128"/>
              </a:rPr>
              <a:t>A</a:t>
            </a:r>
            <a:r>
              <a:rPr lang="ja-JP" altLang="en-US" sz="1400" b="1" dirty="0">
                <a:solidFill>
                  <a:srgbClr val="575E75"/>
                </a:solidFill>
                <a:latin typeface="メイリオ" panose="020B0604030504040204" pitchFamily="50" charset="-128"/>
                <a:ea typeface="メイリオ" panose="020B0604030504040204" pitchFamily="50" charset="-128"/>
              </a:rPr>
              <a:t>の処理）を</a:t>
            </a:r>
            <a:r>
              <a:rPr lang="en-US" altLang="ja-JP" sz="1400" b="1" dirty="0">
                <a:solidFill>
                  <a:srgbClr val="575E75"/>
                </a:solidFill>
                <a:latin typeface="メイリオ" panose="020B0604030504040204" pitchFamily="50" charset="-128"/>
                <a:ea typeface="メイリオ" panose="020B0604030504040204" pitchFamily="50" charset="-128"/>
              </a:rPr>
              <a:t>4</a:t>
            </a:r>
            <a:r>
              <a:rPr lang="ja-JP" altLang="en-US" sz="1400" b="1" dirty="0">
                <a:solidFill>
                  <a:srgbClr val="575E75"/>
                </a:solidFill>
                <a:latin typeface="メイリオ" panose="020B0604030504040204" pitchFamily="50" charset="-128"/>
                <a:ea typeface="メイリオ" panose="020B0604030504040204" pitchFamily="50" charset="-128"/>
              </a:rPr>
              <a:t>回繰り返した後、上に</a:t>
            </a:r>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B</a:t>
              </a:r>
            </a:p>
          </p:txBody>
        </p:sp>
      </p:grpSp>
      <p:sp>
        <p:nvSpPr>
          <p:cNvPr id="68" name="正方形/長方形 67">
            <a:extLst>
              <a:ext uri="{FF2B5EF4-FFF2-40B4-BE49-F238E27FC236}">
                <a16:creationId xmlns:a16="http://schemas.microsoft.com/office/drawing/2014/main" id="{BDFA56A2-AEBA-4B8C-A178-A76C142CCDAB}"/>
              </a:ext>
            </a:extLst>
          </p:cNvPr>
          <p:cNvSpPr/>
          <p:nvPr/>
        </p:nvSpPr>
        <p:spPr>
          <a:xfrm>
            <a:off x="1149528" y="5461813"/>
            <a:ext cx="574165" cy="21926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71009291-27BE-45FC-B821-1821C63117D6}"/>
              </a:ext>
            </a:extLst>
          </p:cNvPr>
          <p:cNvSpPr txBox="1"/>
          <p:nvPr/>
        </p:nvSpPr>
        <p:spPr>
          <a:xfrm>
            <a:off x="4016538" y="5330526"/>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71" name="テキスト ボックス 70">
            <a:extLst>
              <a:ext uri="{FF2B5EF4-FFF2-40B4-BE49-F238E27FC236}">
                <a16:creationId xmlns:a16="http://schemas.microsoft.com/office/drawing/2014/main" id="{7C493940-8736-4F37-9423-6F38220D264A}"/>
              </a:ext>
            </a:extLst>
          </p:cNvPr>
          <p:cNvSpPr txBox="1"/>
          <p:nvPr/>
        </p:nvSpPr>
        <p:spPr>
          <a:xfrm>
            <a:off x="3443998" y="5330526"/>
            <a:ext cx="63521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く</a:t>
            </a:r>
          </a:p>
        </p:txBody>
      </p:sp>
      <p:sp>
        <p:nvSpPr>
          <p:cNvPr id="72" name="テキスト ボックス 71">
            <a:extLst>
              <a:ext uri="{FF2B5EF4-FFF2-40B4-BE49-F238E27FC236}">
                <a16:creationId xmlns:a16="http://schemas.microsoft.com/office/drawing/2014/main" id="{F663F693-67EA-41CB-8CE2-DC127ED82179}"/>
              </a:ext>
            </a:extLst>
          </p:cNvPr>
          <p:cNvSpPr txBox="1"/>
          <p:nvPr/>
        </p:nvSpPr>
        <p:spPr>
          <a:xfrm>
            <a:off x="4530219" y="5330526"/>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あと</a:t>
            </a:r>
          </a:p>
        </p:txBody>
      </p:sp>
      <p:sp>
        <p:nvSpPr>
          <p:cNvPr id="73" name="テキスト ボックス 72">
            <a:extLst>
              <a:ext uri="{FF2B5EF4-FFF2-40B4-BE49-F238E27FC236}">
                <a16:creationId xmlns:a16="http://schemas.microsoft.com/office/drawing/2014/main" id="{589D6CA9-57BA-4C98-99E1-78B2B83A0166}"/>
              </a:ext>
            </a:extLst>
          </p:cNvPr>
          <p:cNvSpPr txBox="1"/>
          <p:nvPr/>
        </p:nvSpPr>
        <p:spPr>
          <a:xfrm>
            <a:off x="1774727" y="5330526"/>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74" name="テキスト ボックス 73">
            <a:extLst>
              <a:ext uri="{FF2B5EF4-FFF2-40B4-BE49-F238E27FC236}">
                <a16:creationId xmlns:a16="http://schemas.microsoft.com/office/drawing/2014/main" id="{85512726-7BF6-49A8-870E-676018483534}"/>
              </a:ext>
            </a:extLst>
          </p:cNvPr>
          <p:cNvSpPr txBox="1"/>
          <p:nvPr/>
        </p:nvSpPr>
        <p:spPr>
          <a:xfrm>
            <a:off x="6057704" y="5330526"/>
            <a:ext cx="69706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75" name="テキスト ボックス 74">
            <a:extLst>
              <a:ext uri="{FF2B5EF4-FFF2-40B4-BE49-F238E27FC236}">
                <a16:creationId xmlns:a16="http://schemas.microsoft.com/office/drawing/2014/main" id="{B4ADCB19-6F83-499B-8C2F-BCF2DE9472F8}"/>
              </a:ext>
            </a:extLst>
          </p:cNvPr>
          <p:cNvSpPr txBox="1"/>
          <p:nvPr/>
        </p:nvSpPr>
        <p:spPr>
          <a:xfrm>
            <a:off x="4893394" y="5330526"/>
            <a:ext cx="44334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うえ</a:t>
            </a:r>
          </a:p>
        </p:txBody>
      </p:sp>
      <p:sp>
        <p:nvSpPr>
          <p:cNvPr id="77" name="正方形/長方形 76">
            <a:extLst>
              <a:ext uri="{FF2B5EF4-FFF2-40B4-BE49-F238E27FC236}">
                <a16:creationId xmlns:a16="http://schemas.microsoft.com/office/drawing/2014/main" id="{F450F2B8-1277-425B-ACAB-19AA4309F96E}"/>
              </a:ext>
            </a:extLst>
          </p:cNvPr>
          <p:cNvSpPr/>
          <p:nvPr/>
        </p:nvSpPr>
        <p:spPr>
          <a:xfrm>
            <a:off x="992577" y="1915254"/>
            <a:ext cx="5232174" cy="2587402"/>
          </a:xfrm>
          <a:prstGeom prst="rect">
            <a:avLst/>
          </a:prstGeom>
          <a:solidFill>
            <a:schemeClr val="bg1">
              <a:alpha val="75000"/>
            </a:schemeClr>
          </a:solid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8" name="テキスト ボックス 77">
            <a:extLst>
              <a:ext uri="{FF2B5EF4-FFF2-40B4-BE49-F238E27FC236}">
                <a16:creationId xmlns:a16="http://schemas.microsoft.com/office/drawing/2014/main" id="{5AA14A0E-4EF0-40BB-BCD0-784B04DBB120}"/>
              </a:ext>
            </a:extLst>
          </p:cNvPr>
          <p:cNvSpPr txBox="1"/>
          <p:nvPr/>
        </p:nvSpPr>
        <p:spPr>
          <a:xfrm>
            <a:off x="2616087" y="5332502"/>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しょり</a:t>
            </a:r>
          </a:p>
        </p:txBody>
      </p:sp>
      <p:sp>
        <p:nvSpPr>
          <p:cNvPr id="24" name="テキスト ボックス 23">
            <a:extLst>
              <a:ext uri="{FF2B5EF4-FFF2-40B4-BE49-F238E27FC236}">
                <a16:creationId xmlns:a16="http://schemas.microsoft.com/office/drawing/2014/main" id="{EC8BE238-F5BB-4D2E-AF8C-6FABE07A5EAE}"/>
              </a:ext>
            </a:extLst>
          </p:cNvPr>
          <p:cNvSpPr txBox="1"/>
          <p:nvPr/>
        </p:nvSpPr>
        <p:spPr>
          <a:xfrm>
            <a:off x="1772142" y="1494003"/>
            <a:ext cx="407019" cy="200055"/>
          </a:xfrm>
          <a:prstGeom prst="rect">
            <a:avLst/>
          </a:prstGeom>
          <a:noFill/>
        </p:spPr>
        <p:txBody>
          <a:bodyPr wrap="square" rtlCol="0">
            <a:spAutoFit/>
          </a:bodyPr>
          <a:lstStyle/>
          <a:p>
            <a:pPr algn="ctr"/>
            <a:r>
              <a:rPr kumimoji="1" lang="ja-JP" altLang="en-US" sz="700" dirty="0">
                <a:solidFill>
                  <a:schemeClr val="bg1"/>
                </a:solidFill>
              </a:rPr>
              <a:t>かい</a:t>
            </a:r>
          </a:p>
        </p:txBody>
      </p:sp>
      <p:sp>
        <p:nvSpPr>
          <p:cNvPr id="25" name="テキスト ボックス 24">
            <a:extLst>
              <a:ext uri="{FF2B5EF4-FFF2-40B4-BE49-F238E27FC236}">
                <a16:creationId xmlns:a16="http://schemas.microsoft.com/office/drawing/2014/main" id="{05E36A1B-2214-409B-8D8C-3316FF5C7C9D}"/>
              </a:ext>
            </a:extLst>
          </p:cNvPr>
          <p:cNvSpPr txBox="1"/>
          <p:nvPr/>
        </p:nvSpPr>
        <p:spPr>
          <a:xfrm>
            <a:off x="1636616" y="4707912"/>
            <a:ext cx="407019" cy="200055"/>
          </a:xfrm>
          <a:prstGeom prst="rect">
            <a:avLst/>
          </a:prstGeom>
          <a:noFill/>
        </p:spPr>
        <p:txBody>
          <a:bodyPr wrap="square" rtlCol="0">
            <a:spAutoFit/>
          </a:bodyPr>
          <a:lstStyle/>
          <a:p>
            <a:pPr algn="ctr"/>
            <a:r>
              <a:rPr kumimoji="1" lang="ja-JP" altLang="en-US" sz="700" dirty="0">
                <a:solidFill>
                  <a:schemeClr val="bg1"/>
                </a:solidFill>
              </a:rPr>
              <a:t>うえ</a:t>
            </a:r>
          </a:p>
        </p:txBody>
      </p:sp>
      <p:sp>
        <p:nvSpPr>
          <p:cNvPr id="26" name="テキスト ボックス 25">
            <a:extLst>
              <a:ext uri="{FF2B5EF4-FFF2-40B4-BE49-F238E27FC236}">
                <a16:creationId xmlns:a16="http://schemas.microsoft.com/office/drawing/2014/main" id="{65654768-2B20-46A9-AB63-88691CB3281B}"/>
              </a:ext>
            </a:extLst>
          </p:cNvPr>
          <p:cNvSpPr txBox="1"/>
          <p:nvPr/>
        </p:nvSpPr>
        <p:spPr>
          <a:xfrm>
            <a:off x="3091558" y="4683238"/>
            <a:ext cx="503696" cy="200055"/>
          </a:xfrm>
          <a:prstGeom prst="rect">
            <a:avLst/>
          </a:prstGeom>
          <a:noFill/>
        </p:spPr>
        <p:txBody>
          <a:bodyPr wrap="square" rtlCol="0">
            <a:spAutoFit/>
          </a:bodyPr>
          <a:lstStyle/>
          <a:p>
            <a:pPr algn="ctr"/>
            <a:r>
              <a:rPr kumimoji="1" lang="ja-JP" altLang="en-US" sz="700" dirty="0">
                <a:solidFill>
                  <a:schemeClr val="bg1"/>
                </a:solidFill>
              </a:rPr>
              <a:t>いどう</a:t>
            </a:r>
          </a:p>
        </p:txBody>
      </p:sp>
      <p:sp>
        <p:nvSpPr>
          <p:cNvPr id="27" name="テキスト ボックス 26">
            <a:extLst>
              <a:ext uri="{FF2B5EF4-FFF2-40B4-BE49-F238E27FC236}">
                <a16:creationId xmlns:a16="http://schemas.microsoft.com/office/drawing/2014/main" id="{42061E63-5ACC-4673-AFE9-C4E1B7B7428E}"/>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30" name="テキスト ボックス 29">
            <a:extLst>
              <a:ext uri="{FF2B5EF4-FFF2-40B4-BE49-F238E27FC236}">
                <a16:creationId xmlns:a16="http://schemas.microsoft.com/office/drawing/2014/main" id="{CD041ADF-4A6F-45A3-9841-82F080A813F7}"/>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32" name="テキスト ボックス 31">
            <a:extLst>
              <a:ext uri="{FF2B5EF4-FFF2-40B4-BE49-F238E27FC236}">
                <a16:creationId xmlns:a16="http://schemas.microsoft.com/office/drawing/2014/main" id="{4ACC69B8-C5FF-4B77-A769-996258989C80}"/>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33" name="テキスト ボックス 32">
            <a:extLst>
              <a:ext uri="{FF2B5EF4-FFF2-40B4-BE49-F238E27FC236}">
                <a16:creationId xmlns:a16="http://schemas.microsoft.com/office/drawing/2014/main" id="{12D719DF-73E2-47B3-B462-1DA0B94EC024}"/>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26761680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テキスト ボックス 71">
            <a:extLst>
              <a:ext uri="{FF2B5EF4-FFF2-40B4-BE49-F238E27FC236}">
                <a16:creationId xmlns:a16="http://schemas.microsoft.com/office/drawing/2014/main" id="{FA83D990-BCC2-40A0-9FAB-D48F13DCDD30}"/>
              </a:ext>
            </a:extLst>
          </p:cNvPr>
          <p:cNvSpPr txBox="1"/>
          <p:nvPr/>
        </p:nvSpPr>
        <p:spPr>
          <a:xfrm>
            <a:off x="719254" y="6159009"/>
            <a:ext cx="7561545"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１．　　　の部分（</a:t>
            </a:r>
            <a:r>
              <a:rPr lang="en-US" altLang="ja-JP" sz="1400" b="1" dirty="0">
                <a:solidFill>
                  <a:srgbClr val="575E75"/>
                </a:solidFill>
                <a:latin typeface="メイリオ" panose="020B0604030504040204" pitchFamily="50" charset="-128"/>
                <a:ea typeface="メイリオ" panose="020B0604030504040204" pitchFamily="50" charset="-128"/>
              </a:rPr>
              <a:t>B</a:t>
            </a:r>
            <a:r>
              <a:rPr lang="ja-JP" altLang="en-US" sz="1400" b="1" dirty="0">
                <a:solidFill>
                  <a:srgbClr val="575E75"/>
                </a:solidFill>
                <a:latin typeface="メイリオ" panose="020B0604030504040204" pitchFamily="50" charset="-128"/>
                <a:ea typeface="メイリオ" panose="020B0604030504040204" pitchFamily="50" charset="-128"/>
              </a:rPr>
              <a:t>の処理）を</a:t>
            </a:r>
            <a:r>
              <a:rPr lang="en-US" altLang="ja-JP" sz="1400" b="1" dirty="0">
                <a:solidFill>
                  <a:srgbClr val="575E75"/>
                </a:solidFill>
                <a:latin typeface="メイリオ" panose="020B0604030504040204" pitchFamily="50" charset="-128"/>
                <a:ea typeface="メイリオ" panose="020B0604030504040204" pitchFamily="50" charset="-128"/>
              </a:rPr>
              <a:t>4</a:t>
            </a:r>
            <a:r>
              <a:rPr lang="ja-JP" altLang="en-US" sz="1400" b="1" dirty="0">
                <a:solidFill>
                  <a:srgbClr val="575E75"/>
                </a:solidFill>
                <a:latin typeface="メイリオ" panose="020B0604030504040204" pitchFamily="50" charset="-128"/>
                <a:ea typeface="メイリオ" panose="020B0604030504040204" pitchFamily="50" charset="-128"/>
              </a:rPr>
              <a:t>回繰り返した後、上に</a:t>
            </a:r>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C</a:t>
              </a:r>
            </a:p>
          </p:txBody>
        </p:sp>
      </p:grpSp>
      <p:pic>
        <p:nvPicPr>
          <p:cNvPr id="3" name="図 2">
            <a:extLst>
              <a:ext uri="{FF2B5EF4-FFF2-40B4-BE49-F238E27FC236}">
                <a16:creationId xmlns:a16="http://schemas.microsoft.com/office/drawing/2014/main" id="{26D7B15C-9E73-4C9F-80C9-77E84F288FD8}"/>
              </a:ext>
            </a:extLst>
          </p:cNvPr>
          <p:cNvPicPr>
            <a:picLocks noChangeAspect="1"/>
          </p:cNvPicPr>
          <p:nvPr/>
        </p:nvPicPr>
        <p:blipFill>
          <a:blip r:embed="rId2"/>
          <a:stretch>
            <a:fillRect/>
          </a:stretch>
        </p:blipFill>
        <p:spPr>
          <a:xfrm>
            <a:off x="863201" y="1531633"/>
            <a:ext cx="5250635" cy="4374259"/>
          </a:xfrm>
          <a:prstGeom prst="rect">
            <a:avLst/>
          </a:prstGeom>
        </p:spPr>
      </p:pic>
      <p:sp>
        <p:nvSpPr>
          <p:cNvPr id="74" name="正方形/長方形 73">
            <a:extLst>
              <a:ext uri="{FF2B5EF4-FFF2-40B4-BE49-F238E27FC236}">
                <a16:creationId xmlns:a16="http://schemas.microsoft.com/office/drawing/2014/main" id="{7F17F18E-BBAC-404D-AFB5-4F875DE54254}"/>
              </a:ext>
            </a:extLst>
          </p:cNvPr>
          <p:cNvSpPr/>
          <p:nvPr/>
        </p:nvSpPr>
        <p:spPr>
          <a:xfrm>
            <a:off x="1092942" y="6177185"/>
            <a:ext cx="574165" cy="219265"/>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5" name="テキスト ボックス 74">
            <a:extLst>
              <a:ext uri="{FF2B5EF4-FFF2-40B4-BE49-F238E27FC236}">
                <a16:creationId xmlns:a16="http://schemas.microsoft.com/office/drawing/2014/main" id="{1BD79BE5-D9F0-43FF-B654-73F1868F28B9}"/>
              </a:ext>
            </a:extLst>
          </p:cNvPr>
          <p:cNvSpPr txBox="1"/>
          <p:nvPr/>
        </p:nvSpPr>
        <p:spPr>
          <a:xfrm>
            <a:off x="3959952" y="604589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76" name="テキスト ボックス 75">
            <a:extLst>
              <a:ext uri="{FF2B5EF4-FFF2-40B4-BE49-F238E27FC236}">
                <a16:creationId xmlns:a16="http://schemas.microsoft.com/office/drawing/2014/main" id="{14FCDB71-83A1-4CBC-8D7F-8BE7FE53DF18}"/>
              </a:ext>
            </a:extLst>
          </p:cNvPr>
          <p:cNvSpPr txBox="1"/>
          <p:nvPr/>
        </p:nvSpPr>
        <p:spPr>
          <a:xfrm>
            <a:off x="3387412" y="6045898"/>
            <a:ext cx="63521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く</a:t>
            </a:r>
          </a:p>
        </p:txBody>
      </p:sp>
      <p:sp>
        <p:nvSpPr>
          <p:cNvPr id="77" name="テキスト ボックス 76">
            <a:extLst>
              <a:ext uri="{FF2B5EF4-FFF2-40B4-BE49-F238E27FC236}">
                <a16:creationId xmlns:a16="http://schemas.microsoft.com/office/drawing/2014/main" id="{DE7E5A9E-2449-4DA9-B15D-ECFB2D674670}"/>
              </a:ext>
            </a:extLst>
          </p:cNvPr>
          <p:cNvSpPr txBox="1"/>
          <p:nvPr/>
        </p:nvSpPr>
        <p:spPr>
          <a:xfrm>
            <a:off x="4473633" y="6045898"/>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あと</a:t>
            </a:r>
          </a:p>
        </p:txBody>
      </p:sp>
      <p:sp>
        <p:nvSpPr>
          <p:cNvPr id="78" name="テキスト ボックス 77">
            <a:extLst>
              <a:ext uri="{FF2B5EF4-FFF2-40B4-BE49-F238E27FC236}">
                <a16:creationId xmlns:a16="http://schemas.microsoft.com/office/drawing/2014/main" id="{81946DA3-B2C1-4B46-A16C-4AE56618457F}"/>
              </a:ext>
            </a:extLst>
          </p:cNvPr>
          <p:cNvSpPr txBox="1"/>
          <p:nvPr/>
        </p:nvSpPr>
        <p:spPr>
          <a:xfrm>
            <a:off x="1718141" y="6045898"/>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79" name="テキスト ボックス 78">
            <a:extLst>
              <a:ext uri="{FF2B5EF4-FFF2-40B4-BE49-F238E27FC236}">
                <a16:creationId xmlns:a16="http://schemas.microsoft.com/office/drawing/2014/main" id="{8E38DFA2-236C-4300-B594-68E0AEAA4E48}"/>
              </a:ext>
            </a:extLst>
          </p:cNvPr>
          <p:cNvSpPr txBox="1"/>
          <p:nvPr/>
        </p:nvSpPr>
        <p:spPr>
          <a:xfrm>
            <a:off x="6001118" y="6045898"/>
            <a:ext cx="69706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80" name="テキスト ボックス 79">
            <a:extLst>
              <a:ext uri="{FF2B5EF4-FFF2-40B4-BE49-F238E27FC236}">
                <a16:creationId xmlns:a16="http://schemas.microsoft.com/office/drawing/2014/main" id="{0455D51F-1D91-45A6-81A7-77DC1641422B}"/>
              </a:ext>
            </a:extLst>
          </p:cNvPr>
          <p:cNvSpPr txBox="1"/>
          <p:nvPr/>
        </p:nvSpPr>
        <p:spPr>
          <a:xfrm>
            <a:off x="4836808" y="6045898"/>
            <a:ext cx="44334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うえ</a:t>
            </a:r>
          </a:p>
        </p:txBody>
      </p:sp>
      <p:sp>
        <p:nvSpPr>
          <p:cNvPr id="81" name="テキスト ボックス 80">
            <a:extLst>
              <a:ext uri="{FF2B5EF4-FFF2-40B4-BE49-F238E27FC236}">
                <a16:creationId xmlns:a16="http://schemas.microsoft.com/office/drawing/2014/main" id="{FF76B7A6-749A-4970-91CA-701B99788BDF}"/>
              </a:ext>
            </a:extLst>
          </p:cNvPr>
          <p:cNvSpPr txBox="1"/>
          <p:nvPr/>
        </p:nvSpPr>
        <p:spPr>
          <a:xfrm>
            <a:off x="2559501" y="6047874"/>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しょり</a:t>
            </a:r>
          </a:p>
        </p:txBody>
      </p:sp>
      <p:sp>
        <p:nvSpPr>
          <p:cNvPr id="82" name="正方形/長方形 81">
            <a:extLst>
              <a:ext uri="{FF2B5EF4-FFF2-40B4-BE49-F238E27FC236}">
                <a16:creationId xmlns:a16="http://schemas.microsoft.com/office/drawing/2014/main" id="{651EE6F2-1168-4CA2-A24E-26E40CEA79E1}"/>
              </a:ext>
            </a:extLst>
          </p:cNvPr>
          <p:cNvSpPr/>
          <p:nvPr/>
        </p:nvSpPr>
        <p:spPr>
          <a:xfrm>
            <a:off x="992577" y="1915254"/>
            <a:ext cx="5232174" cy="3694238"/>
          </a:xfrm>
          <a:prstGeom prst="rect">
            <a:avLst/>
          </a:prstGeom>
          <a:solidFill>
            <a:schemeClr val="bg1">
              <a:alpha val="75000"/>
            </a:schemeClr>
          </a:solid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テキスト ボックス 23">
            <a:extLst>
              <a:ext uri="{FF2B5EF4-FFF2-40B4-BE49-F238E27FC236}">
                <a16:creationId xmlns:a16="http://schemas.microsoft.com/office/drawing/2014/main" id="{88007750-88FC-4DD1-840F-78F6D3E4889D}"/>
              </a:ext>
            </a:extLst>
          </p:cNvPr>
          <p:cNvSpPr txBox="1"/>
          <p:nvPr/>
        </p:nvSpPr>
        <p:spPr>
          <a:xfrm>
            <a:off x="1772142" y="1494003"/>
            <a:ext cx="407019" cy="200055"/>
          </a:xfrm>
          <a:prstGeom prst="rect">
            <a:avLst/>
          </a:prstGeom>
          <a:noFill/>
        </p:spPr>
        <p:txBody>
          <a:bodyPr wrap="square" rtlCol="0">
            <a:spAutoFit/>
          </a:bodyPr>
          <a:lstStyle/>
          <a:p>
            <a:pPr algn="ctr"/>
            <a:r>
              <a:rPr kumimoji="1" lang="ja-JP" altLang="en-US" sz="700" dirty="0">
                <a:solidFill>
                  <a:schemeClr val="bg1"/>
                </a:solidFill>
              </a:rPr>
              <a:t>かい</a:t>
            </a:r>
          </a:p>
        </p:txBody>
      </p:sp>
      <p:sp>
        <p:nvSpPr>
          <p:cNvPr id="25" name="テキスト ボックス 24">
            <a:extLst>
              <a:ext uri="{FF2B5EF4-FFF2-40B4-BE49-F238E27FC236}">
                <a16:creationId xmlns:a16="http://schemas.microsoft.com/office/drawing/2014/main" id="{FE8E83EA-8CBC-4D5E-B413-EF757C1B7538}"/>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26" name="テキスト ボックス 25">
            <a:extLst>
              <a:ext uri="{FF2B5EF4-FFF2-40B4-BE49-F238E27FC236}">
                <a16:creationId xmlns:a16="http://schemas.microsoft.com/office/drawing/2014/main" id="{6C072BC9-F538-416B-9843-40FDC9AA699A}"/>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27" name="テキスト ボックス 26">
            <a:extLst>
              <a:ext uri="{FF2B5EF4-FFF2-40B4-BE49-F238E27FC236}">
                <a16:creationId xmlns:a16="http://schemas.microsoft.com/office/drawing/2014/main" id="{FB1E497B-7FB1-415D-ABBA-817CE6D0F802}"/>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30" name="テキスト ボックス 29">
            <a:extLst>
              <a:ext uri="{FF2B5EF4-FFF2-40B4-BE49-F238E27FC236}">
                <a16:creationId xmlns:a16="http://schemas.microsoft.com/office/drawing/2014/main" id="{D49A21D6-942F-4C2D-9BFD-114A281663A0}"/>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29460548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8FCC38A-BCBE-456C-A1AA-701BED2829A2}"/>
              </a:ext>
            </a:extLst>
          </p:cNvPr>
          <p:cNvPicPr>
            <a:picLocks noChangeAspect="1"/>
          </p:cNvPicPr>
          <p:nvPr/>
        </p:nvPicPr>
        <p:blipFill>
          <a:blip r:embed="rId2"/>
          <a:stretch>
            <a:fillRect/>
          </a:stretch>
        </p:blipFill>
        <p:spPr>
          <a:xfrm>
            <a:off x="179907" y="1551936"/>
            <a:ext cx="5265876" cy="450381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96904" y="974855"/>
            <a:ext cx="2531996" cy="577081"/>
          </a:xfrm>
          <a:prstGeom prst="rect">
            <a:avLst/>
          </a:prstGeom>
          <a:noFill/>
        </p:spPr>
        <p:txBody>
          <a:bodyPr wrap="square" rtlCol="0">
            <a:spAutoFit/>
          </a:bodyPr>
          <a:lstStyle/>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a:t>
            </a:r>
            <a:r>
              <a:rPr kumimoji="1" lang="en-US" altLang="ja-JP" b="1" dirty="0">
                <a:solidFill>
                  <a:srgbClr val="575E75"/>
                </a:solidFill>
                <a:latin typeface="メイリオ" panose="020B0604030504040204" pitchFamily="50" charset="-128"/>
                <a:ea typeface="メイリオ" panose="020B0604030504040204" pitchFamily="50" charset="-128"/>
              </a:rPr>
              <a:t>3</a:t>
            </a:r>
            <a:r>
              <a:rPr kumimoji="1" lang="ja-JP" altLang="en-US" b="1" dirty="0">
                <a:solidFill>
                  <a:srgbClr val="575E75"/>
                </a:solidFill>
                <a:latin typeface="メイリオ" panose="020B0604030504040204" pitchFamily="50" charset="-128"/>
                <a:ea typeface="メイリオ" panose="020B0604030504040204" pitchFamily="50" charset="-128"/>
              </a:rPr>
              <a:t>つ目のプログラム</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799311" y="1045479"/>
            <a:ext cx="2118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p>
        </p:txBody>
      </p:sp>
      <p:sp>
        <p:nvSpPr>
          <p:cNvPr id="43" name="正方形/長方形 42">
            <a:extLst>
              <a:ext uri="{FF2B5EF4-FFF2-40B4-BE49-F238E27FC236}">
                <a16:creationId xmlns:a16="http://schemas.microsoft.com/office/drawing/2014/main" id="{B2175184-E8FA-492F-97E0-03B2B7A5FEA1}"/>
              </a:ext>
            </a:extLst>
          </p:cNvPr>
          <p:cNvSpPr/>
          <p:nvPr/>
        </p:nvSpPr>
        <p:spPr>
          <a:xfrm>
            <a:off x="334735" y="1888530"/>
            <a:ext cx="5677978" cy="3923992"/>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正方形/長方形 43">
            <a:extLst>
              <a:ext uri="{FF2B5EF4-FFF2-40B4-BE49-F238E27FC236}">
                <a16:creationId xmlns:a16="http://schemas.microsoft.com/office/drawing/2014/main" id="{19F6B390-0551-4572-B6D4-74D60BE8042F}"/>
              </a:ext>
            </a:extLst>
          </p:cNvPr>
          <p:cNvSpPr/>
          <p:nvPr/>
        </p:nvSpPr>
        <p:spPr>
          <a:xfrm>
            <a:off x="407694" y="2337442"/>
            <a:ext cx="4992689" cy="2968622"/>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テキスト ボックス 45">
            <a:extLst>
              <a:ext uri="{FF2B5EF4-FFF2-40B4-BE49-F238E27FC236}">
                <a16:creationId xmlns:a16="http://schemas.microsoft.com/office/drawing/2014/main" id="{FA63720A-751C-475E-A89A-DD1DDE1A8DE9}"/>
              </a:ext>
            </a:extLst>
          </p:cNvPr>
          <p:cNvSpPr txBox="1"/>
          <p:nvPr/>
        </p:nvSpPr>
        <p:spPr>
          <a:xfrm>
            <a:off x="6289576" y="2445123"/>
            <a:ext cx="2456278"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プログラムが複雑なので、</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点線部分ごとに分けて</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詳しくみていこう！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452AE81-5DF9-4988-9504-65AFE191B6B1}"/>
              </a:ext>
            </a:extLst>
          </p:cNvPr>
          <p:cNvSpPr txBox="1"/>
          <p:nvPr/>
        </p:nvSpPr>
        <p:spPr>
          <a:xfrm>
            <a:off x="6256220" y="3003694"/>
            <a:ext cx="95327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てんせんぶぶん</a:t>
            </a:r>
            <a:endParaRPr kumimoji="1" lang="ja-JP" altLang="en-US" sz="8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CDF344B-7FB5-4925-8EF7-6F8354D4F58D}"/>
              </a:ext>
            </a:extLst>
          </p:cNvPr>
          <p:cNvSpPr txBox="1"/>
          <p:nvPr/>
        </p:nvSpPr>
        <p:spPr>
          <a:xfrm>
            <a:off x="7498867" y="2517788"/>
            <a:ext cx="6514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ふくざつ</a:t>
            </a:r>
            <a:endParaRPr kumimoji="1" lang="ja-JP" altLang="en-US" sz="8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8E83B570-3C0B-45A3-9F83-D92D39E49010}"/>
              </a:ext>
            </a:extLst>
          </p:cNvPr>
          <p:cNvSpPr txBox="1"/>
          <p:nvPr/>
        </p:nvSpPr>
        <p:spPr>
          <a:xfrm>
            <a:off x="7692683" y="3003694"/>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わ</a:t>
            </a:r>
            <a:endParaRPr kumimoji="1" lang="ja-JP" altLang="en-US" sz="8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826D5F0B-5E4C-4E8D-8C79-B4D89B84BEE4}"/>
              </a:ext>
            </a:extLst>
          </p:cNvPr>
          <p:cNvSpPr txBox="1"/>
          <p:nvPr/>
        </p:nvSpPr>
        <p:spPr>
          <a:xfrm>
            <a:off x="6261730" y="3492922"/>
            <a:ext cx="38763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くわ</a:t>
            </a:r>
            <a:endParaRPr kumimoji="1" lang="ja-JP" altLang="en-US" sz="800" dirty="0">
              <a:latin typeface="メイリオ" panose="020B0604030504040204" pitchFamily="50" charset="-128"/>
              <a:ea typeface="メイリオ" panose="020B0604030504040204" pitchFamily="50" charset="-128"/>
            </a:endParaRPr>
          </a:p>
        </p:txBody>
      </p:sp>
      <p:sp>
        <p:nvSpPr>
          <p:cNvPr id="62" name="吹き出し: 角を丸めた四角形 61">
            <a:extLst>
              <a:ext uri="{FF2B5EF4-FFF2-40B4-BE49-F238E27FC236}">
                <a16:creationId xmlns:a16="http://schemas.microsoft.com/office/drawing/2014/main" id="{C25D5A01-5D8C-4102-99A7-BF3542412B4C}"/>
              </a:ext>
            </a:extLst>
          </p:cNvPr>
          <p:cNvSpPr/>
          <p:nvPr/>
        </p:nvSpPr>
        <p:spPr>
          <a:xfrm>
            <a:off x="6304468" y="2500253"/>
            <a:ext cx="2406217" cy="1508105"/>
          </a:xfrm>
          <a:prstGeom prst="wedgeRoundRectCallout">
            <a:avLst>
              <a:gd name="adj1" fmla="val -2785"/>
              <a:gd name="adj2" fmla="val 587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63" name="図 62">
            <a:extLst>
              <a:ext uri="{FF2B5EF4-FFF2-40B4-BE49-F238E27FC236}">
                <a16:creationId xmlns:a16="http://schemas.microsoft.com/office/drawing/2014/main" id="{E9569ADC-4B2E-46F5-A30A-C1FAACF634E7}"/>
              </a:ext>
            </a:extLst>
          </p:cNvPr>
          <p:cNvPicPr>
            <a:picLocks noChangeAspect="1"/>
          </p:cNvPicPr>
          <p:nvPr/>
        </p:nvPicPr>
        <p:blipFill>
          <a:blip r:embed="rId3"/>
          <a:stretch>
            <a:fillRect/>
          </a:stretch>
        </p:blipFill>
        <p:spPr>
          <a:xfrm>
            <a:off x="7393353" y="3953228"/>
            <a:ext cx="1074752" cy="1712732"/>
          </a:xfrm>
          <a:prstGeom prst="rect">
            <a:avLst/>
          </a:prstGeom>
        </p:spPr>
      </p:pic>
      <p:grpSp>
        <p:nvGrpSpPr>
          <p:cNvPr id="13" name="グループ化 12">
            <a:extLst>
              <a:ext uri="{FF2B5EF4-FFF2-40B4-BE49-F238E27FC236}">
                <a16:creationId xmlns:a16="http://schemas.microsoft.com/office/drawing/2014/main" id="{1462594D-4FB4-4A4C-BE2F-2256CE4E2F5E}"/>
              </a:ext>
            </a:extLst>
          </p:cNvPr>
          <p:cNvGrpSpPr/>
          <p:nvPr/>
        </p:nvGrpSpPr>
        <p:grpSpPr>
          <a:xfrm>
            <a:off x="4903291" y="2404194"/>
            <a:ext cx="435475" cy="425047"/>
            <a:chOff x="6792476" y="886355"/>
            <a:chExt cx="435475" cy="425047"/>
          </a:xfrm>
        </p:grpSpPr>
        <p:sp>
          <p:nvSpPr>
            <p:cNvPr id="12" name="正方形/長方形 11">
              <a:extLst>
                <a:ext uri="{FF2B5EF4-FFF2-40B4-BE49-F238E27FC236}">
                  <a16:creationId xmlns:a16="http://schemas.microsoft.com/office/drawing/2014/main" id="{6A964180-7C49-4D43-A91C-A551A571FCBB}"/>
                </a:ext>
              </a:extLst>
            </p:cNvPr>
            <p:cNvSpPr/>
            <p:nvPr/>
          </p:nvSpPr>
          <p:spPr>
            <a:xfrm>
              <a:off x="6792476" y="886355"/>
              <a:ext cx="416255" cy="416255"/>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64" name="テキスト ボックス 63">
              <a:extLst>
                <a:ext uri="{FF2B5EF4-FFF2-40B4-BE49-F238E27FC236}">
                  <a16:creationId xmlns:a16="http://schemas.microsoft.com/office/drawing/2014/main" id="{58A388D4-5C76-470A-BB91-75E00FCAAE67}"/>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A</a:t>
              </a:r>
            </a:p>
          </p:txBody>
        </p:sp>
      </p:grpSp>
      <p:grpSp>
        <p:nvGrpSpPr>
          <p:cNvPr id="65" name="グループ化 64">
            <a:extLst>
              <a:ext uri="{FF2B5EF4-FFF2-40B4-BE49-F238E27FC236}">
                <a16:creationId xmlns:a16="http://schemas.microsoft.com/office/drawing/2014/main" id="{74104DAC-1D51-4479-8F79-64B932F1FD8D}"/>
              </a:ext>
            </a:extLst>
          </p:cNvPr>
          <p:cNvGrpSpPr/>
          <p:nvPr/>
        </p:nvGrpSpPr>
        <p:grpSpPr>
          <a:xfrm>
            <a:off x="5511510" y="1972080"/>
            <a:ext cx="435475" cy="425047"/>
            <a:chOff x="6792476" y="886355"/>
            <a:chExt cx="435475" cy="425047"/>
          </a:xfrm>
        </p:grpSpPr>
        <p:sp>
          <p:nvSpPr>
            <p:cNvPr id="66" name="正方形/長方形 65">
              <a:extLst>
                <a:ext uri="{FF2B5EF4-FFF2-40B4-BE49-F238E27FC236}">
                  <a16:creationId xmlns:a16="http://schemas.microsoft.com/office/drawing/2014/main" id="{59C52ECC-EE79-48AD-9A9E-8B81ECD52D7E}"/>
                </a:ext>
              </a:extLst>
            </p:cNvPr>
            <p:cNvSpPr/>
            <p:nvPr/>
          </p:nvSpPr>
          <p:spPr>
            <a:xfrm>
              <a:off x="6792476" y="886355"/>
              <a:ext cx="416255" cy="416255"/>
            </a:xfrm>
            <a:prstGeom prst="rect">
              <a:avLst/>
            </a:prstGeom>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67" name="テキスト ボックス 66">
              <a:extLst>
                <a:ext uri="{FF2B5EF4-FFF2-40B4-BE49-F238E27FC236}">
                  <a16:creationId xmlns:a16="http://schemas.microsoft.com/office/drawing/2014/main" id="{ACB11151-E429-4CD7-BB25-7D4F5324BAE1}"/>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B</a:t>
              </a:r>
            </a:p>
          </p:txBody>
        </p:sp>
      </p:grpSp>
      <p:sp>
        <p:nvSpPr>
          <p:cNvPr id="30" name="テキスト ボックス 29">
            <a:extLst>
              <a:ext uri="{FF2B5EF4-FFF2-40B4-BE49-F238E27FC236}">
                <a16:creationId xmlns:a16="http://schemas.microsoft.com/office/drawing/2014/main" id="{577DD7CB-E963-43EA-9087-F8E1F0C1A312}"/>
              </a:ext>
            </a:extLst>
          </p:cNvPr>
          <p:cNvSpPr txBox="1"/>
          <p:nvPr/>
        </p:nvSpPr>
        <p:spPr>
          <a:xfrm>
            <a:off x="2930678" y="978772"/>
            <a:ext cx="6277641" cy="577081"/>
          </a:xfrm>
          <a:prstGeom prst="rect">
            <a:avLst/>
          </a:prstGeom>
          <a:noFill/>
        </p:spPr>
        <p:txBody>
          <a:bodyPr wrap="square" rtlCol="0">
            <a:spAutoFit/>
          </a:bodyPr>
          <a:lstStyle/>
          <a:p>
            <a:pPr>
              <a:lnSpc>
                <a:spcPct val="200000"/>
              </a:lnSpc>
            </a:pPr>
            <a:r>
              <a:rPr kumimoji="1" lang="ja-JP" altLang="en-US" b="1" dirty="0">
                <a:solidFill>
                  <a:srgbClr val="C00000"/>
                </a:solidFill>
                <a:latin typeface="メイリオ" panose="020B0604030504040204" pitchFamily="50" charset="-128"/>
                <a:ea typeface="メイリオ" panose="020B0604030504040204" pitchFamily="50" charset="-128"/>
              </a:rPr>
              <a:t>このプログラムを実行するとどんなことが起こるかな？</a:t>
            </a:r>
            <a:endParaRPr kumimoji="1" lang="en-US" altLang="ja-JP" b="1" dirty="0">
              <a:solidFill>
                <a:srgbClr val="C00000"/>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240C040-F78C-4930-B22A-135FA6B2C5C7}"/>
              </a:ext>
            </a:extLst>
          </p:cNvPr>
          <p:cNvSpPr txBox="1"/>
          <p:nvPr/>
        </p:nvSpPr>
        <p:spPr>
          <a:xfrm>
            <a:off x="4711701" y="1065227"/>
            <a:ext cx="748321"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じっこう</a:t>
            </a:r>
          </a:p>
        </p:txBody>
      </p:sp>
      <p:sp>
        <p:nvSpPr>
          <p:cNvPr id="33" name="テキスト ボックス 32">
            <a:extLst>
              <a:ext uri="{FF2B5EF4-FFF2-40B4-BE49-F238E27FC236}">
                <a16:creationId xmlns:a16="http://schemas.microsoft.com/office/drawing/2014/main" id="{A26B1BB7-618D-4381-97B9-D409C94598A5}"/>
              </a:ext>
            </a:extLst>
          </p:cNvPr>
          <p:cNvSpPr txBox="1"/>
          <p:nvPr/>
        </p:nvSpPr>
        <p:spPr>
          <a:xfrm>
            <a:off x="7335361" y="1056435"/>
            <a:ext cx="29636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お</a:t>
            </a:r>
          </a:p>
        </p:txBody>
      </p:sp>
      <p:sp>
        <p:nvSpPr>
          <p:cNvPr id="27" name="テキスト ボックス 26">
            <a:extLst>
              <a:ext uri="{FF2B5EF4-FFF2-40B4-BE49-F238E27FC236}">
                <a16:creationId xmlns:a16="http://schemas.microsoft.com/office/drawing/2014/main" id="{40EEC90C-4BD1-4DB9-A96E-1B91517D309A}"/>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36" name="テキスト ボックス 35">
            <a:extLst>
              <a:ext uri="{FF2B5EF4-FFF2-40B4-BE49-F238E27FC236}">
                <a16:creationId xmlns:a16="http://schemas.microsoft.com/office/drawing/2014/main" id="{7162EB6E-B1B3-4CB0-B642-E55636345113}"/>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37" name="テキスト ボックス 36">
            <a:extLst>
              <a:ext uri="{FF2B5EF4-FFF2-40B4-BE49-F238E27FC236}">
                <a16:creationId xmlns:a16="http://schemas.microsoft.com/office/drawing/2014/main" id="{B73382F8-72B9-4EEB-AAEB-AA4E3242878B}"/>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38" name="テキスト ボックス 37">
            <a:extLst>
              <a:ext uri="{FF2B5EF4-FFF2-40B4-BE49-F238E27FC236}">
                <a16:creationId xmlns:a16="http://schemas.microsoft.com/office/drawing/2014/main" id="{E04E29E9-9CF5-4965-961A-6D43FEBFDC78}"/>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37713286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A</a:t>
              </a:r>
            </a:p>
          </p:txBody>
        </p:sp>
      </p:grpSp>
      <p:pic>
        <p:nvPicPr>
          <p:cNvPr id="6" name="図 5">
            <a:extLst>
              <a:ext uri="{FF2B5EF4-FFF2-40B4-BE49-F238E27FC236}">
                <a16:creationId xmlns:a16="http://schemas.microsoft.com/office/drawing/2014/main" id="{1A5E26D1-4DFB-4A03-BCA8-3D9809072844}"/>
              </a:ext>
            </a:extLst>
          </p:cNvPr>
          <p:cNvPicPr>
            <a:picLocks noChangeAspect="1"/>
          </p:cNvPicPr>
          <p:nvPr/>
        </p:nvPicPr>
        <p:blipFill>
          <a:blip r:embed="rId2"/>
          <a:stretch>
            <a:fillRect/>
          </a:stretch>
        </p:blipFill>
        <p:spPr>
          <a:xfrm>
            <a:off x="410200" y="1958799"/>
            <a:ext cx="5014395" cy="2987299"/>
          </a:xfrm>
          <a:prstGeom prst="rect">
            <a:avLst/>
          </a:prstGeom>
        </p:spPr>
      </p:pic>
      <p:sp>
        <p:nvSpPr>
          <p:cNvPr id="61" name="テキスト ボックス 60">
            <a:extLst>
              <a:ext uri="{FF2B5EF4-FFF2-40B4-BE49-F238E27FC236}">
                <a16:creationId xmlns:a16="http://schemas.microsoft.com/office/drawing/2014/main" id="{A9AF26A8-1F9B-4A9E-96E0-8251241A16A1}"/>
              </a:ext>
            </a:extLst>
          </p:cNvPr>
          <p:cNvSpPr txBox="1"/>
          <p:nvPr/>
        </p:nvSpPr>
        <p:spPr>
          <a:xfrm>
            <a:off x="5208968" y="1346508"/>
            <a:ext cx="3472463"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1</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前にブロックがあるか確認する。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89D86C4D-86B3-4083-90A5-5356FCB20048}"/>
              </a:ext>
            </a:extLst>
          </p:cNvPr>
          <p:cNvSpPr txBox="1"/>
          <p:nvPr/>
        </p:nvSpPr>
        <p:spPr>
          <a:xfrm>
            <a:off x="5375069" y="1601621"/>
            <a:ext cx="3610190" cy="711733"/>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1-1</a:t>
            </a:r>
            <a:r>
              <a:rPr lang="ja-JP" altLang="en-US" sz="1400" dirty="0">
                <a:solidFill>
                  <a:srgbClr val="575E75"/>
                </a:solidFill>
                <a:latin typeface="メイリオ" panose="020B0604030504040204" pitchFamily="50" charset="-128"/>
                <a:ea typeface="メイリオ" panose="020B0604030504040204" pitchFamily="50" charset="-128"/>
              </a:rPr>
              <a:t>．</a:t>
            </a:r>
            <a:r>
              <a:rPr kumimoji="1" lang="ja-JP" altLang="en-US" sz="1400" dirty="0">
                <a:solidFill>
                  <a:srgbClr val="575E75"/>
                </a:solidFill>
                <a:latin typeface="メイリオ" panose="020B0604030504040204" pitchFamily="50" charset="-128"/>
                <a:ea typeface="メイリオ" panose="020B0604030504040204" pitchFamily="50" charset="-128"/>
              </a:rPr>
              <a:t>ブロックがある場合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・前を破壊する</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23023F64-EE4E-47C1-92B3-A6B9D2B7F9A5}"/>
              </a:ext>
            </a:extLst>
          </p:cNvPr>
          <p:cNvSpPr txBox="1"/>
          <p:nvPr/>
        </p:nvSpPr>
        <p:spPr>
          <a:xfrm>
            <a:off x="5458303" y="1228394"/>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66" name="テキスト ボックス 65">
            <a:extLst>
              <a:ext uri="{FF2B5EF4-FFF2-40B4-BE49-F238E27FC236}">
                <a16:creationId xmlns:a16="http://schemas.microsoft.com/office/drawing/2014/main" id="{67328DE3-AFBD-4DAF-821D-7863F06547B1}"/>
              </a:ext>
            </a:extLst>
          </p:cNvPr>
          <p:cNvSpPr txBox="1"/>
          <p:nvPr/>
        </p:nvSpPr>
        <p:spPr>
          <a:xfrm>
            <a:off x="7254704" y="1228394"/>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p>
        </p:txBody>
      </p:sp>
      <p:sp>
        <p:nvSpPr>
          <p:cNvPr id="67" name="テキスト ボックス 66">
            <a:extLst>
              <a:ext uri="{FF2B5EF4-FFF2-40B4-BE49-F238E27FC236}">
                <a16:creationId xmlns:a16="http://schemas.microsoft.com/office/drawing/2014/main" id="{94CA7167-7B33-4D97-AE69-DE6E6BCFF39E}"/>
              </a:ext>
            </a:extLst>
          </p:cNvPr>
          <p:cNvSpPr txBox="1"/>
          <p:nvPr/>
        </p:nvSpPr>
        <p:spPr>
          <a:xfrm>
            <a:off x="7028721" y="1568548"/>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68" name="テキスト ボックス 67">
            <a:extLst>
              <a:ext uri="{FF2B5EF4-FFF2-40B4-BE49-F238E27FC236}">
                <a16:creationId xmlns:a16="http://schemas.microsoft.com/office/drawing/2014/main" id="{BF5D4D6B-BDC0-4987-A2E3-CBFB64D8DEF7}"/>
              </a:ext>
            </a:extLst>
          </p:cNvPr>
          <p:cNvSpPr txBox="1"/>
          <p:nvPr/>
        </p:nvSpPr>
        <p:spPr>
          <a:xfrm>
            <a:off x="5863784" y="1896050"/>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71" name="テキスト ボックス 70">
            <a:extLst>
              <a:ext uri="{FF2B5EF4-FFF2-40B4-BE49-F238E27FC236}">
                <a16:creationId xmlns:a16="http://schemas.microsoft.com/office/drawing/2014/main" id="{A323A5A2-5AD6-4553-B2B3-57DEF9159043}"/>
              </a:ext>
            </a:extLst>
          </p:cNvPr>
          <p:cNvSpPr txBox="1"/>
          <p:nvPr/>
        </p:nvSpPr>
        <p:spPr>
          <a:xfrm>
            <a:off x="6199841" y="1896050"/>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はかい</a:t>
            </a:r>
          </a:p>
        </p:txBody>
      </p:sp>
      <p:sp>
        <p:nvSpPr>
          <p:cNvPr id="94" name="テキスト ボックス 93">
            <a:extLst>
              <a:ext uri="{FF2B5EF4-FFF2-40B4-BE49-F238E27FC236}">
                <a16:creationId xmlns:a16="http://schemas.microsoft.com/office/drawing/2014/main" id="{34E4F5C1-614B-4C67-BE1A-0A5AD18EE6A1}"/>
              </a:ext>
            </a:extLst>
          </p:cNvPr>
          <p:cNvSpPr txBox="1"/>
          <p:nvPr/>
        </p:nvSpPr>
        <p:spPr>
          <a:xfrm>
            <a:off x="5208968" y="2602183"/>
            <a:ext cx="3472463"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2</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足元のブロックが金鉱石か確認する。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663B89A4-E470-4B53-8613-9A4049212180}"/>
              </a:ext>
            </a:extLst>
          </p:cNvPr>
          <p:cNvSpPr txBox="1"/>
          <p:nvPr/>
        </p:nvSpPr>
        <p:spPr>
          <a:xfrm>
            <a:off x="5375069" y="2857296"/>
            <a:ext cx="3610190" cy="711733"/>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2-1</a:t>
            </a:r>
            <a:r>
              <a:rPr lang="ja-JP" altLang="en-US" sz="1400" dirty="0">
                <a:solidFill>
                  <a:srgbClr val="575E75"/>
                </a:solidFill>
                <a:latin typeface="メイリオ" panose="020B0604030504040204" pitchFamily="50" charset="-128"/>
                <a:ea typeface="メイリオ" panose="020B0604030504040204" pitchFamily="50" charset="-128"/>
              </a:rPr>
              <a:t>．金鉱石の</a:t>
            </a:r>
            <a:r>
              <a:rPr kumimoji="1" lang="ja-JP" altLang="en-US" sz="1400" dirty="0">
                <a:solidFill>
                  <a:srgbClr val="575E75"/>
                </a:solidFill>
                <a:latin typeface="メイリオ" panose="020B0604030504040204" pitchFamily="50" charset="-128"/>
                <a:ea typeface="メイリオ" panose="020B0604030504040204" pitchFamily="50" charset="-128"/>
              </a:rPr>
              <a:t>場合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・向きを右に変える</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97" name="テキスト ボックス 96">
            <a:extLst>
              <a:ext uri="{FF2B5EF4-FFF2-40B4-BE49-F238E27FC236}">
                <a16:creationId xmlns:a16="http://schemas.microsoft.com/office/drawing/2014/main" id="{A46533C0-A62E-4AEA-B452-6696C6EA3166}"/>
              </a:ext>
            </a:extLst>
          </p:cNvPr>
          <p:cNvSpPr txBox="1"/>
          <p:nvPr/>
        </p:nvSpPr>
        <p:spPr>
          <a:xfrm>
            <a:off x="5458302" y="2484069"/>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あしもと</a:t>
            </a:r>
          </a:p>
        </p:txBody>
      </p:sp>
      <p:sp>
        <p:nvSpPr>
          <p:cNvPr id="99" name="テキスト ボックス 98">
            <a:extLst>
              <a:ext uri="{FF2B5EF4-FFF2-40B4-BE49-F238E27FC236}">
                <a16:creationId xmlns:a16="http://schemas.microsoft.com/office/drawing/2014/main" id="{70F2B7B4-B8C8-41DB-A3D7-98DFBA2993B9}"/>
              </a:ext>
            </a:extLst>
          </p:cNvPr>
          <p:cNvSpPr txBox="1"/>
          <p:nvPr/>
        </p:nvSpPr>
        <p:spPr>
          <a:xfrm>
            <a:off x="7587771" y="2497898"/>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p>
        </p:txBody>
      </p:sp>
      <p:sp>
        <p:nvSpPr>
          <p:cNvPr id="100" name="テキスト ボックス 99">
            <a:extLst>
              <a:ext uri="{FF2B5EF4-FFF2-40B4-BE49-F238E27FC236}">
                <a16:creationId xmlns:a16="http://schemas.microsoft.com/office/drawing/2014/main" id="{1A424455-C11C-4D1B-974A-676E6F6C8A98}"/>
              </a:ext>
            </a:extLst>
          </p:cNvPr>
          <p:cNvSpPr txBox="1"/>
          <p:nvPr/>
        </p:nvSpPr>
        <p:spPr>
          <a:xfrm>
            <a:off x="6483600" y="2824223"/>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03" name="テキスト ボックス 102">
            <a:extLst>
              <a:ext uri="{FF2B5EF4-FFF2-40B4-BE49-F238E27FC236}">
                <a16:creationId xmlns:a16="http://schemas.microsoft.com/office/drawing/2014/main" id="{E933C022-FD2C-47DD-9764-B3E7554309AD}"/>
              </a:ext>
            </a:extLst>
          </p:cNvPr>
          <p:cNvSpPr txBox="1"/>
          <p:nvPr/>
        </p:nvSpPr>
        <p:spPr>
          <a:xfrm>
            <a:off x="6759460" y="2489778"/>
            <a:ext cx="100415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きんこうせき</a:t>
            </a:r>
          </a:p>
        </p:txBody>
      </p:sp>
      <p:sp>
        <p:nvSpPr>
          <p:cNvPr id="104" name="テキスト ボックス 103">
            <a:extLst>
              <a:ext uri="{FF2B5EF4-FFF2-40B4-BE49-F238E27FC236}">
                <a16:creationId xmlns:a16="http://schemas.microsoft.com/office/drawing/2014/main" id="{C4D9428D-05B1-4168-9916-6E0C4E874F8E}"/>
              </a:ext>
            </a:extLst>
          </p:cNvPr>
          <p:cNvSpPr txBox="1"/>
          <p:nvPr/>
        </p:nvSpPr>
        <p:spPr>
          <a:xfrm>
            <a:off x="5677692" y="2826024"/>
            <a:ext cx="100415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きんこうせき</a:t>
            </a:r>
          </a:p>
        </p:txBody>
      </p:sp>
      <p:sp>
        <p:nvSpPr>
          <p:cNvPr id="105" name="テキスト ボックス 104">
            <a:extLst>
              <a:ext uri="{FF2B5EF4-FFF2-40B4-BE49-F238E27FC236}">
                <a16:creationId xmlns:a16="http://schemas.microsoft.com/office/drawing/2014/main" id="{6B8322C5-5E53-4181-9210-4495BEB95C62}"/>
              </a:ext>
            </a:extLst>
          </p:cNvPr>
          <p:cNvSpPr txBox="1"/>
          <p:nvPr/>
        </p:nvSpPr>
        <p:spPr>
          <a:xfrm>
            <a:off x="6387412" y="3149876"/>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106" name="テキスト ボックス 105">
            <a:extLst>
              <a:ext uri="{FF2B5EF4-FFF2-40B4-BE49-F238E27FC236}">
                <a16:creationId xmlns:a16="http://schemas.microsoft.com/office/drawing/2014/main" id="{C7E746EF-F4DF-4A7E-B00B-A0D829166D78}"/>
              </a:ext>
            </a:extLst>
          </p:cNvPr>
          <p:cNvSpPr txBox="1"/>
          <p:nvPr/>
        </p:nvSpPr>
        <p:spPr>
          <a:xfrm>
            <a:off x="5961653" y="3149876"/>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p>
        </p:txBody>
      </p:sp>
      <p:sp>
        <p:nvSpPr>
          <p:cNvPr id="107" name="テキスト ボックス 106">
            <a:extLst>
              <a:ext uri="{FF2B5EF4-FFF2-40B4-BE49-F238E27FC236}">
                <a16:creationId xmlns:a16="http://schemas.microsoft.com/office/drawing/2014/main" id="{9241C0B9-1406-4389-9549-6CF74403B588}"/>
              </a:ext>
            </a:extLst>
          </p:cNvPr>
          <p:cNvSpPr txBox="1"/>
          <p:nvPr/>
        </p:nvSpPr>
        <p:spPr>
          <a:xfrm>
            <a:off x="6847300" y="3149876"/>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p>
        </p:txBody>
      </p:sp>
      <p:sp>
        <p:nvSpPr>
          <p:cNvPr id="108" name="テキスト ボックス 107">
            <a:extLst>
              <a:ext uri="{FF2B5EF4-FFF2-40B4-BE49-F238E27FC236}">
                <a16:creationId xmlns:a16="http://schemas.microsoft.com/office/drawing/2014/main" id="{E6F97DB0-D22D-4E0A-8F8F-261504DF6FE0}"/>
              </a:ext>
            </a:extLst>
          </p:cNvPr>
          <p:cNvSpPr txBox="1"/>
          <p:nvPr/>
        </p:nvSpPr>
        <p:spPr>
          <a:xfrm>
            <a:off x="5208968" y="3884698"/>
            <a:ext cx="3472463"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3</a:t>
            </a:r>
            <a:r>
              <a:rPr lang="ja-JP" altLang="en-US" sz="1400" b="1" dirty="0">
                <a:solidFill>
                  <a:srgbClr val="575E75"/>
                </a:solidFill>
                <a:latin typeface="メイリオ" panose="020B0604030504040204" pitchFamily="50" charset="-128"/>
                <a:ea typeface="メイリオ" panose="020B0604030504040204" pitchFamily="50" charset="-128"/>
              </a:rPr>
              <a:t>．</a:t>
            </a:r>
            <a:r>
              <a:rPr kumimoji="1" lang="ja-JP" altLang="en-US" sz="1400" b="1" dirty="0">
                <a:solidFill>
                  <a:srgbClr val="575E75"/>
                </a:solidFill>
                <a:latin typeface="メイリオ" panose="020B0604030504040204" pitchFamily="50" charset="-128"/>
                <a:ea typeface="メイリオ" panose="020B0604030504040204" pitchFamily="50" charset="-128"/>
              </a:rPr>
              <a:t>足元のブロックが鉄鉱石か確認する。</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D9B4FE4C-C0E4-4530-9131-DCC832ACDDCA}"/>
              </a:ext>
            </a:extLst>
          </p:cNvPr>
          <p:cNvSpPr txBox="1"/>
          <p:nvPr/>
        </p:nvSpPr>
        <p:spPr>
          <a:xfrm>
            <a:off x="5375069" y="4139811"/>
            <a:ext cx="3610190" cy="711733"/>
          </a:xfrm>
          <a:prstGeom prst="rect">
            <a:avLst/>
          </a:prstGeom>
          <a:noFill/>
        </p:spPr>
        <p:txBody>
          <a:bodyPr wrap="square" rtlCol="0">
            <a:spAutoFit/>
          </a:bodyPr>
          <a:lstStyle/>
          <a:p>
            <a:pPr>
              <a:lnSpc>
                <a:spcPct val="150000"/>
              </a:lnSpc>
            </a:pPr>
            <a:r>
              <a:rPr lang="en-US" altLang="ja-JP" sz="1400" dirty="0">
                <a:solidFill>
                  <a:srgbClr val="575E75"/>
                </a:solidFill>
                <a:latin typeface="メイリオ" panose="020B0604030504040204" pitchFamily="50" charset="-128"/>
                <a:ea typeface="メイリオ" panose="020B0604030504040204" pitchFamily="50" charset="-128"/>
              </a:rPr>
              <a:t>3-1</a:t>
            </a:r>
            <a:r>
              <a:rPr lang="ja-JP" altLang="en-US" sz="1400" dirty="0">
                <a:solidFill>
                  <a:srgbClr val="575E75"/>
                </a:solidFill>
                <a:latin typeface="メイリオ" panose="020B0604030504040204" pitchFamily="50" charset="-128"/>
                <a:ea typeface="メイリオ" panose="020B0604030504040204" pitchFamily="50" charset="-128"/>
              </a:rPr>
              <a:t>．鉄鉱石の</a:t>
            </a:r>
            <a:r>
              <a:rPr kumimoji="1" lang="ja-JP" altLang="en-US" sz="1400" dirty="0">
                <a:solidFill>
                  <a:srgbClr val="575E75"/>
                </a:solidFill>
                <a:latin typeface="メイリオ" panose="020B0604030504040204" pitchFamily="50" charset="-128"/>
                <a:ea typeface="メイリオ" panose="020B0604030504040204" pitchFamily="50" charset="-128"/>
              </a:rPr>
              <a:t>場合</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400" dirty="0">
                <a:solidFill>
                  <a:srgbClr val="575E75"/>
                </a:solidFill>
                <a:latin typeface="メイリオ" panose="020B0604030504040204" pitchFamily="50" charset="-128"/>
                <a:ea typeface="メイリオ" panose="020B0604030504040204" pitchFamily="50" charset="-128"/>
              </a:rPr>
              <a:t>　　・向きを左に変える</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110" name="テキスト ボックス 109">
            <a:extLst>
              <a:ext uri="{FF2B5EF4-FFF2-40B4-BE49-F238E27FC236}">
                <a16:creationId xmlns:a16="http://schemas.microsoft.com/office/drawing/2014/main" id="{1A896B24-0C54-4C42-9649-16ED4640488E}"/>
              </a:ext>
            </a:extLst>
          </p:cNvPr>
          <p:cNvSpPr txBox="1"/>
          <p:nvPr/>
        </p:nvSpPr>
        <p:spPr>
          <a:xfrm>
            <a:off x="5458302" y="3766584"/>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あしもと</a:t>
            </a:r>
          </a:p>
        </p:txBody>
      </p:sp>
      <p:sp>
        <p:nvSpPr>
          <p:cNvPr id="111" name="テキスト ボックス 110">
            <a:extLst>
              <a:ext uri="{FF2B5EF4-FFF2-40B4-BE49-F238E27FC236}">
                <a16:creationId xmlns:a16="http://schemas.microsoft.com/office/drawing/2014/main" id="{ACD8F7B3-5CC2-4DD2-96A7-2E8F485A282A}"/>
              </a:ext>
            </a:extLst>
          </p:cNvPr>
          <p:cNvSpPr txBox="1"/>
          <p:nvPr/>
        </p:nvSpPr>
        <p:spPr>
          <a:xfrm>
            <a:off x="7587771" y="3780413"/>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p>
        </p:txBody>
      </p:sp>
      <p:sp>
        <p:nvSpPr>
          <p:cNvPr id="112" name="テキスト ボックス 111">
            <a:extLst>
              <a:ext uri="{FF2B5EF4-FFF2-40B4-BE49-F238E27FC236}">
                <a16:creationId xmlns:a16="http://schemas.microsoft.com/office/drawing/2014/main" id="{BF494824-8C0D-41CE-8F18-EAC81C043A58}"/>
              </a:ext>
            </a:extLst>
          </p:cNvPr>
          <p:cNvSpPr txBox="1"/>
          <p:nvPr/>
        </p:nvSpPr>
        <p:spPr>
          <a:xfrm>
            <a:off x="6483600" y="4106738"/>
            <a:ext cx="6485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13" name="テキスト ボックス 112">
            <a:extLst>
              <a:ext uri="{FF2B5EF4-FFF2-40B4-BE49-F238E27FC236}">
                <a16:creationId xmlns:a16="http://schemas.microsoft.com/office/drawing/2014/main" id="{FE08A1ED-3D29-430C-90CB-C0D24830DAF2}"/>
              </a:ext>
            </a:extLst>
          </p:cNvPr>
          <p:cNvSpPr txBox="1"/>
          <p:nvPr/>
        </p:nvSpPr>
        <p:spPr>
          <a:xfrm>
            <a:off x="6759460" y="3772293"/>
            <a:ext cx="100415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てっこうせき</a:t>
            </a:r>
          </a:p>
        </p:txBody>
      </p:sp>
      <p:sp>
        <p:nvSpPr>
          <p:cNvPr id="114" name="テキスト ボックス 113">
            <a:extLst>
              <a:ext uri="{FF2B5EF4-FFF2-40B4-BE49-F238E27FC236}">
                <a16:creationId xmlns:a16="http://schemas.microsoft.com/office/drawing/2014/main" id="{11A1675A-B96E-41FE-B5B8-9A3E9915907B}"/>
              </a:ext>
            </a:extLst>
          </p:cNvPr>
          <p:cNvSpPr txBox="1"/>
          <p:nvPr/>
        </p:nvSpPr>
        <p:spPr>
          <a:xfrm>
            <a:off x="5677692" y="4108539"/>
            <a:ext cx="100415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てっこうせき</a:t>
            </a:r>
          </a:p>
        </p:txBody>
      </p:sp>
      <p:sp>
        <p:nvSpPr>
          <p:cNvPr id="115" name="テキスト ボックス 114">
            <a:extLst>
              <a:ext uri="{FF2B5EF4-FFF2-40B4-BE49-F238E27FC236}">
                <a16:creationId xmlns:a16="http://schemas.microsoft.com/office/drawing/2014/main" id="{2521B847-6CB9-4BA9-A032-BADADAF68942}"/>
              </a:ext>
            </a:extLst>
          </p:cNvPr>
          <p:cNvSpPr txBox="1"/>
          <p:nvPr/>
        </p:nvSpPr>
        <p:spPr>
          <a:xfrm>
            <a:off x="6319609" y="4432391"/>
            <a:ext cx="6342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
        <p:nvSpPr>
          <p:cNvPr id="116" name="テキスト ボックス 115">
            <a:extLst>
              <a:ext uri="{FF2B5EF4-FFF2-40B4-BE49-F238E27FC236}">
                <a16:creationId xmlns:a16="http://schemas.microsoft.com/office/drawing/2014/main" id="{F5435F00-F2E5-4DF8-AE8A-3C26D380001B}"/>
              </a:ext>
            </a:extLst>
          </p:cNvPr>
          <p:cNvSpPr txBox="1"/>
          <p:nvPr/>
        </p:nvSpPr>
        <p:spPr>
          <a:xfrm>
            <a:off x="5961653" y="4432391"/>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p>
        </p:txBody>
      </p:sp>
      <p:sp>
        <p:nvSpPr>
          <p:cNvPr id="117" name="テキスト ボックス 116">
            <a:extLst>
              <a:ext uri="{FF2B5EF4-FFF2-40B4-BE49-F238E27FC236}">
                <a16:creationId xmlns:a16="http://schemas.microsoft.com/office/drawing/2014/main" id="{AE881BC7-0646-46E7-993D-5EE22A14190F}"/>
              </a:ext>
            </a:extLst>
          </p:cNvPr>
          <p:cNvSpPr txBox="1"/>
          <p:nvPr/>
        </p:nvSpPr>
        <p:spPr>
          <a:xfrm>
            <a:off x="6847300" y="4432391"/>
            <a:ext cx="2524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p>
        </p:txBody>
      </p:sp>
      <p:sp>
        <p:nvSpPr>
          <p:cNvPr id="122" name="テキスト ボックス 121">
            <a:extLst>
              <a:ext uri="{FF2B5EF4-FFF2-40B4-BE49-F238E27FC236}">
                <a16:creationId xmlns:a16="http://schemas.microsoft.com/office/drawing/2014/main" id="{0C5B8FAF-52C0-4525-8E74-EB0F732F0AA8}"/>
              </a:ext>
            </a:extLst>
          </p:cNvPr>
          <p:cNvSpPr txBox="1"/>
          <p:nvPr/>
        </p:nvSpPr>
        <p:spPr>
          <a:xfrm>
            <a:off x="5208968" y="5184438"/>
            <a:ext cx="3906255"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4</a:t>
            </a:r>
            <a:r>
              <a:rPr lang="ja-JP" altLang="en-US" sz="1400" b="1" dirty="0">
                <a:solidFill>
                  <a:srgbClr val="575E75"/>
                </a:solidFill>
                <a:latin typeface="メイリオ" panose="020B0604030504040204" pitchFamily="50" charset="-128"/>
                <a:ea typeface="メイリオ" panose="020B0604030504040204" pitchFamily="50" charset="-128"/>
              </a:rPr>
              <a:t>．前に</a:t>
            </a:r>
            <a:r>
              <a:rPr kumimoji="1" lang="en-US" altLang="ja-JP" sz="1400" b="1" dirty="0">
                <a:solidFill>
                  <a:srgbClr val="575E75"/>
                </a:solidFill>
                <a:latin typeface="メイリオ" panose="020B0604030504040204" pitchFamily="50" charset="-128"/>
                <a:ea typeface="メイリオ" panose="020B0604030504040204" pitchFamily="50" charset="-128"/>
              </a:rPr>
              <a:t>1</a:t>
            </a:r>
            <a:r>
              <a:rPr kumimoji="1" lang="ja-JP" altLang="en-US" sz="1400"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24" name="テキスト ボックス 123">
            <a:extLst>
              <a:ext uri="{FF2B5EF4-FFF2-40B4-BE49-F238E27FC236}">
                <a16:creationId xmlns:a16="http://schemas.microsoft.com/office/drawing/2014/main" id="{03130432-369A-4EB4-97F3-C51701973DCE}"/>
              </a:ext>
            </a:extLst>
          </p:cNvPr>
          <p:cNvSpPr txBox="1"/>
          <p:nvPr/>
        </p:nvSpPr>
        <p:spPr>
          <a:xfrm>
            <a:off x="5475090" y="5069545"/>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130" name="テキスト ボックス 129">
            <a:extLst>
              <a:ext uri="{FF2B5EF4-FFF2-40B4-BE49-F238E27FC236}">
                <a16:creationId xmlns:a16="http://schemas.microsoft.com/office/drawing/2014/main" id="{DC762A8E-0B65-4D7B-AEFA-6EB3F366C1A0}"/>
              </a:ext>
            </a:extLst>
          </p:cNvPr>
          <p:cNvSpPr txBox="1"/>
          <p:nvPr/>
        </p:nvSpPr>
        <p:spPr>
          <a:xfrm>
            <a:off x="6603602" y="5070225"/>
            <a:ext cx="7629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ぶんすす</a:t>
            </a:r>
          </a:p>
        </p:txBody>
      </p:sp>
      <p:sp>
        <p:nvSpPr>
          <p:cNvPr id="42" name="テキスト ボックス 41">
            <a:extLst>
              <a:ext uri="{FF2B5EF4-FFF2-40B4-BE49-F238E27FC236}">
                <a16:creationId xmlns:a16="http://schemas.microsoft.com/office/drawing/2014/main" id="{6DB321CA-9100-4D07-A6B1-EB8656395089}"/>
              </a:ext>
            </a:extLst>
          </p:cNvPr>
          <p:cNvSpPr txBox="1"/>
          <p:nvPr/>
        </p:nvSpPr>
        <p:spPr>
          <a:xfrm>
            <a:off x="2315009" y="1933452"/>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43" name="テキスト ボックス 42">
            <a:extLst>
              <a:ext uri="{FF2B5EF4-FFF2-40B4-BE49-F238E27FC236}">
                <a16:creationId xmlns:a16="http://schemas.microsoft.com/office/drawing/2014/main" id="{1F198ACE-3BFB-43FC-B41B-CFA7C58DA95D}"/>
              </a:ext>
            </a:extLst>
          </p:cNvPr>
          <p:cNvSpPr txBox="1"/>
          <p:nvPr/>
        </p:nvSpPr>
        <p:spPr>
          <a:xfrm>
            <a:off x="2735884" y="1929067"/>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44" name="テキスト ボックス 43">
            <a:extLst>
              <a:ext uri="{FF2B5EF4-FFF2-40B4-BE49-F238E27FC236}">
                <a16:creationId xmlns:a16="http://schemas.microsoft.com/office/drawing/2014/main" id="{FFFC6137-319C-4C30-9CC8-EB6A0CD86904}"/>
              </a:ext>
            </a:extLst>
          </p:cNvPr>
          <p:cNvSpPr txBox="1"/>
          <p:nvPr/>
        </p:nvSpPr>
        <p:spPr>
          <a:xfrm>
            <a:off x="1026603" y="2226011"/>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45" name="テキスト ボックス 44">
            <a:extLst>
              <a:ext uri="{FF2B5EF4-FFF2-40B4-BE49-F238E27FC236}">
                <a16:creationId xmlns:a16="http://schemas.microsoft.com/office/drawing/2014/main" id="{6E9C130C-2653-4E53-9512-2C8F65C52FF1}"/>
              </a:ext>
            </a:extLst>
          </p:cNvPr>
          <p:cNvSpPr txBox="1"/>
          <p:nvPr/>
        </p:nvSpPr>
        <p:spPr>
          <a:xfrm>
            <a:off x="1502897" y="2221626"/>
            <a:ext cx="498433" cy="184666"/>
          </a:xfrm>
          <a:prstGeom prst="rect">
            <a:avLst/>
          </a:prstGeom>
          <a:noFill/>
        </p:spPr>
        <p:txBody>
          <a:bodyPr wrap="square" rtlCol="0">
            <a:spAutoFit/>
          </a:bodyPr>
          <a:lstStyle/>
          <a:p>
            <a:pPr algn="ctr"/>
            <a:r>
              <a:rPr kumimoji="1" lang="ja-JP" altLang="en-US" sz="600" dirty="0">
                <a:solidFill>
                  <a:schemeClr val="bg1"/>
                </a:solidFill>
              </a:rPr>
              <a:t>はかい</a:t>
            </a:r>
          </a:p>
        </p:txBody>
      </p:sp>
      <p:sp>
        <p:nvSpPr>
          <p:cNvPr id="46" name="テキスト ボックス 45">
            <a:extLst>
              <a:ext uri="{FF2B5EF4-FFF2-40B4-BE49-F238E27FC236}">
                <a16:creationId xmlns:a16="http://schemas.microsoft.com/office/drawing/2014/main" id="{FC6C678D-2E95-4B27-B1BD-20A479F5785D}"/>
              </a:ext>
            </a:extLst>
          </p:cNvPr>
          <p:cNvSpPr txBox="1"/>
          <p:nvPr/>
        </p:nvSpPr>
        <p:spPr>
          <a:xfrm>
            <a:off x="2505466" y="2790129"/>
            <a:ext cx="407019" cy="184666"/>
          </a:xfrm>
          <a:prstGeom prst="rect">
            <a:avLst/>
          </a:prstGeom>
          <a:noFill/>
        </p:spPr>
        <p:txBody>
          <a:bodyPr wrap="square" rtlCol="0">
            <a:spAutoFit/>
          </a:bodyPr>
          <a:lstStyle/>
          <a:p>
            <a:pPr algn="ctr"/>
            <a:r>
              <a:rPr kumimoji="1" lang="ja-JP" altLang="en-US" sz="600" dirty="0">
                <a:solidFill>
                  <a:schemeClr val="bg1"/>
                </a:solidFill>
              </a:rPr>
              <a:t>した</a:t>
            </a:r>
          </a:p>
        </p:txBody>
      </p:sp>
      <p:sp>
        <p:nvSpPr>
          <p:cNvPr id="47" name="テキスト ボックス 46">
            <a:extLst>
              <a:ext uri="{FF2B5EF4-FFF2-40B4-BE49-F238E27FC236}">
                <a16:creationId xmlns:a16="http://schemas.microsoft.com/office/drawing/2014/main" id="{5F53EE03-746A-4529-8AF0-51EA9538D23C}"/>
              </a:ext>
            </a:extLst>
          </p:cNvPr>
          <p:cNvSpPr txBox="1"/>
          <p:nvPr/>
        </p:nvSpPr>
        <p:spPr>
          <a:xfrm>
            <a:off x="2974834" y="2785744"/>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48" name="テキスト ボックス 47">
            <a:extLst>
              <a:ext uri="{FF2B5EF4-FFF2-40B4-BE49-F238E27FC236}">
                <a16:creationId xmlns:a16="http://schemas.microsoft.com/office/drawing/2014/main" id="{1596A4F9-6642-4733-8C5B-1DE831FFFA3C}"/>
              </a:ext>
            </a:extLst>
          </p:cNvPr>
          <p:cNvSpPr txBox="1"/>
          <p:nvPr/>
        </p:nvSpPr>
        <p:spPr>
          <a:xfrm>
            <a:off x="991968" y="3155984"/>
            <a:ext cx="287766" cy="184666"/>
          </a:xfrm>
          <a:prstGeom prst="rect">
            <a:avLst/>
          </a:prstGeom>
          <a:noFill/>
        </p:spPr>
        <p:txBody>
          <a:bodyPr wrap="square" rtlCol="0">
            <a:spAutoFit/>
          </a:bodyPr>
          <a:lstStyle/>
          <a:p>
            <a:pPr algn="ctr"/>
            <a:r>
              <a:rPr kumimoji="1" lang="ja-JP" altLang="en-US" sz="600" dirty="0">
                <a:solidFill>
                  <a:schemeClr val="bg1"/>
                </a:solidFill>
              </a:rPr>
              <a:t>む</a:t>
            </a:r>
          </a:p>
        </p:txBody>
      </p:sp>
      <p:sp>
        <p:nvSpPr>
          <p:cNvPr id="49" name="テキスト ボックス 48">
            <a:extLst>
              <a:ext uri="{FF2B5EF4-FFF2-40B4-BE49-F238E27FC236}">
                <a16:creationId xmlns:a16="http://schemas.microsoft.com/office/drawing/2014/main" id="{61387BFB-4D48-401A-8C09-9F671E6886E7}"/>
              </a:ext>
            </a:extLst>
          </p:cNvPr>
          <p:cNvSpPr txBox="1"/>
          <p:nvPr/>
        </p:nvSpPr>
        <p:spPr>
          <a:xfrm>
            <a:off x="1279734" y="3155984"/>
            <a:ext cx="407019" cy="184666"/>
          </a:xfrm>
          <a:prstGeom prst="rect">
            <a:avLst/>
          </a:prstGeom>
          <a:noFill/>
        </p:spPr>
        <p:txBody>
          <a:bodyPr wrap="square" rtlCol="0">
            <a:spAutoFit/>
          </a:bodyPr>
          <a:lstStyle/>
          <a:p>
            <a:pPr algn="ctr"/>
            <a:r>
              <a:rPr kumimoji="1" lang="ja-JP" altLang="en-US" sz="600" dirty="0">
                <a:solidFill>
                  <a:schemeClr val="bg1"/>
                </a:solidFill>
              </a:rPr>
              <a:t>みぎ</a:t>
            </a:r>
          </a:p>
        </p:txBody>
      </p:sp>
      <p:sp>
        <p:nvSpPr>
          <p:cNvPr id="50" name="テキスト ボックス 49">
            <a:extLst>
              <a:ext uri="{FF2B5EF4-FFF2-40B4-BE49-F238E27FC236}">
                <a16:creationId xmlns:a16="http://schemas.microsoft.com/office/drawing/2014/main" id="{2119FF03-A83D-4D7D-A5B2-C349CE3B5A0F}"/>
              </a:ext>
            </a:extLst>
          </p:cNvPr>
          <p:cNvSpPr txBox="1"/>
          <p:nvPr/>
        </p:nvSpPr>
        <p:spPr>
          <a:xfrm>
            <a:off x="1681210" y="3149876"/>
            <a:ext cx="407019" cy="184666"/>
          </a:xfrm>
          <a:prstGeom prst="rect">
            <a:avLst/>
          </a:prstGeom>
          <a:noFill/>
        </p:spPr>
        <p:txBody>
          <a:bodyPr wrap="square" rtlCol="0">
            <a:spAutoFit/>
          </a:bodyPr>
          <a:lstStyle/>
          <a:p>
            <a:pPr algn="ctr"/>
            <a:r>
              <a:rPr kumimoji="1" lang="ja-JP" altLang="en-US" sz="600" dirty="0">
                <a:solidFill>
                  <a:schemeClr val="bg1"/>
                </a:solidFill>
              </a:rPr>
              <a:t>か</a:t>
            </a:r>
          </a:p>
        </p:txBody>
      </p:sp>
      <p:sp>
        <p:nvSpPr>
          <p:cNvPr id="51" name="テキスト ボックス 50">
            <a:extLst>
              <a:ext uri="{FF2B5EF4-FFF2-40B4-BE49-F238E27FC236}">
                <a16:creationId xmlns:a16="http://schemas.microsoft.com/office/drawing/2014/main" id="{EBF55F6B-45B3-413C-92E9-D7E9A3000580}"/>
              </a:ext>
            </a:extLst>
          </p:cNvPr>
          <p:cNvSpPr txBox="1"/>
          <p:nvPr/>
        </p:nvSpPr>
        <p:spPr>
          <a:xfrm>
            <a:off x="2498537" y="3713246"/>
            <a:ext cx="407019" cy="184666"/>
          </a:xfrm>
          <a:prstGeom prst="rect">
            <a:avLst/>
          </a:prstGeom>
          <a:noFill/>
        </p:spPr>
        <p:txBody>
          <a:bodyPr wrap="square" rtlCol="0">
            <a:spAutoFit/>
          </a:bodyPr>
          <a:lstStyle/>
          <a:p>
            <a:pPr algn="ctr"/>
            <a:r>
              <a:rPr kumimoji="1" lang="ja-JP" altLang="en-US" sz="600" dirty="0">
                <a:solidFill>
                  <a:schemeClr val="bg1"/>
                </a:solidFill>
              </a:rPr>
              <a:t>した</a:t>
            </a:r>
          </a:p>
        </p:txBody>
      </p:sp>
      <p:sp>
        <p:nvSpPr>
          <p:cNvPr id="52" name="テキスト ボックス 51">
            <a:extLst>
              <a:ext uri="{FF2B5EF4-FFF2-40B4-BE49-F238E27FC236}">
                <a16:creationId xmlns:a16="http://schemas.microsoft.com/office/drawing/2014/main" id="{29928361-01A5-4B5A-AA7A-F852EA3739B8}"/>
              </a:ext>
            </a:extLst>
          </p:cNvPr>
          <p:cNvSpPr txBox="1"/>
          <p:nvPr/>
        </p:nvSpPr>
        <p:spPr>
          <a:xfrm>
            <a:off x="2981758" y="3708861"/>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53" name="テキスト ボックス 52">
            <a:extLst>
              <a:ext uri="{FF2B5EF4-FFF2-40B4-BE49-F238E27FC236}">
                <a16:creationId xmlns:a16="http://schemas.microsoft.com/office/drawing/2014/main" id="{ECB00639-93F8-4A31-BCD2-F32B7FDC274B}"/>
              </a:ext>
            </a:extLst>
          </p:cNvPr>
          <p:cNvSpPr txBox="1"/>
          <p:nvPr/>
        </p:nvSpPr>
        <p:spPr>
          <a:xfrm>
            <a:off x="986425" y="4085957"/>
            <a:ext cx="287766" cy="184666"/>
          </a:xfrm>
          <a:prstGeom prst="rect">
            <a:avLst/>
          </a:prstGeom>
          <a:noFill/>
        </p:spPr>
        <p:txBody>
          <a:bodyPr wrap="square" rtlCol="0">
            <a:spAutoFit/>
          </a:bodyPr>
          <a:lstStyle/>
          <a:p>
            <a:pPr algn="ctr"/>
            <a:r>
              <a:rPr kumimoji="1" lang="ja-JP" altLang="en-US" sz="600" dirty="0">
                <a:solidFill>
                  <a:schemeClr val="bg1"/>
                </a:solidFill>
              </a:rPr>
              <a:t>む</a:t>
            </a:r>
          </a:p>
        </p:txBody>
      </p:sp>
      <p:sp>
        <p:nvSpPr>
          <p:cNvPr id="54" name="テキスト ボックス 53">
            <a:extLst>
              <a:ext uri="{FF2B5EF4-FFF2-40B4-BE49-F238E27FC236}">
                <a16:creationId xmlns:a16="http://schemas.microsoft.com/office/drawing/2014/main" id="{A1FFE83E-CE3B-4CD9-B46A-BDA49BB28F28}"/>
              </a:ext>
            </a:extLst>
          </p:cNvPr>
          <p:cNvSpPr txBox="1"/>
          <p:nvPr/>
        </p:nvSpPr>
        <p:spPr>
          <a:xfrm>
            <a:off x="1246483" y="4085957"/>
            <a:ext cx="510567" cy="184666"/>
          </a:xfrm>
          <a:prstGeom prst="rect">
            <a:avLst/>
          </a:prstGeom>
          <a:noFill/>
        </p:spPr>
        <p:txBody>
          <a:bodyPr wrap="square" rtlCol="0">
            <a:spAutoFit/>
          </a:bodyPr>
          <a:lstStyle/>
          <a:p>
            <a:pPr algn="ctr"/>
            <a:r>
              <a:rPr kumimoji="1" lang="ja-JP" altLang="en-US" sz="600" dirty="0">
                <a:solidFill>
                  <a:schemeClr val="bg1"/>
                </a:solidFill>
              </a:rPr>
              <a:t>ひだり</a:t>
            </a:r>
          </a:p>
        </p:txBody>
      </p:sp>
      <p:sp>
        <p:nvSpPr>
          <p:cNvPr id="55" name="テキスト ボックス 54">
            <a:extLst>
              <a:ext uri="{FF2B5EF4-FFF2-40B4-BE49-F238E27FC236}">
                <a16:creationId xmlns:a16="http://schemas.microsoft.com/office/drawing/2014/main" id="{11991330-2F59-490F-B2F9-AE357BBCB960}"/>
              </a:ext>
            </a:extLst>
          </p:cNvPr>
          <p:cNvSpPr txBox="1"/>
          <p:nvPr/>
        </p:nvSpPr>
        <p:spPr>
          <a:xfrm>
            <a:off x="1675667" y="4079849"/>
            <a:ext cx="407019" cy="184666"/>
          </a:xfrm>
          <a:prstGeom prst="rect">
            <a:avLst/>
          </a:prstGeom>
          <a:noFill/>
        </p:spPr>
        <p:txBody>
          <a:bodyPr wrap="square" rtlCol="0">
            <a:spAutoFit/>
          </a:bodyPr>
          <a:lstStyle/>
          <a:p>
            <a:pPr algn="ctr"/>
            <a:r>
              <a:rPr kumimoji="1" lang="ja-JP" altLang="en-US" sz="600" dirty="0">
                <a:solidFill>
                  <a:schemeClr val="bg1"/>
                </a:solidFill>
              </a:rPr>
              <a:t>か</a:t>
            </a:r>
          </a:p>
        </p:txBody>
      </p:sp>
      <p:sp>
        <p:nvSpPr>
          <p:cNvPr id="56" name="テキスト ボックス 55">
            <a:extLst>
              <a:ext uri="{FF2B5EF4-FFF2-40B4-BE49-F238E27FC236}">
                <a16:creationId xmlns:a16="http://schemas.microsoft.com/office/drawing/2014/main" id="{5E1EB7CD-705D-4F7C-A9D5-80CC06EDCC3E}"/>
              </a:ext>
            </a:extLst>
          </p:cNvPr>
          <p:cNvSpPr txBox="1"/>
          <p:nvPr/>
        </p:nvSpPr>
        <p:spPr>
          <a:xfrm>
            <a:off x="929733" y="4574042"/>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57" name="テキスト ボックス 56">
            <a:extLst>
              <a:ext uri="{FF2B5EF4-FFF2-40B4-BE49-F238E27FC236}">
                <a16:creationId xmlns:a16="http://schemas.microsoft.com/office/drawing/2014/main" id="{9F58A7C9-62EF-43BE-B39A-7E6594910AD5}"/>
              </a:ext>
            </a:extLst>
          </p:cNvPr>
          <p:cNvSpPr txBox="1"/>
          <p:nvPr/>
        </p:nvSpPr>
        <p:spPr>
          <a:xfrm>
            <a:off x="1979323" y="4571522"/>
            <a:ext cx="498433" cy="184666"/>
          </a:xfrm>
          <a:prstGeom prst="rect">
            <a:avLst/>
          </a:prstGeom>
          <a:noFill/>
        </p:spPr>
        <p:txBody>
          <a:bodyPr wrap="square" rtlCol="0">
            <a:spAutoFit/>
          </a:bodyPr>
          <a:lstStyle/>
          <a:p>
            <a:pPr algn="ctr"/>
            <a:r>
              <a:rPr kumimoji="1" lang="ja-JP" altLang="en-US" sz="600" dirty="0">
                <a:solidFill>
                  <a:schemeClr val="bg1"/>
                </a:solidFill>
              </a:rPr>
              <a:t>いどう</a:t>
            </a:r>
          </a:p>
        </p:txBody>
      </p:sp>
      <p:sp>
        <p:nvSpPr>
          <p:cNvPr id="58" name="テキスト ボックス 57">
            <a:extLst>
              <a:ext uri="{FF2B5EF4-FFF2-40B4-BE49-F238E27FC236}">
                <a16:creationId xmlns:a16="http://schemas.microsoft.com/office/drawing/2014/main" id="{71D2BBD1-07E8-415D-9BBA-8ED9070C79C2}"/>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59" name="テキスト ボックス 58">
            <a:extLst>
              <a:ext uri="{FF2B5EF4-FFF2-40B4-BE49-F238E27FC236}">
                <a16:creationId xmlns:a16="http://schemas.microsoft.com/office/drawing/2014/main" id="{FCF9B46D-C65B-4EBC-9745-6AA7A8035BA4}"/>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60" name="テキスト ボックス 59">
            <a:extLst>
              <a:ext uri="{FF2B5EF4-FFF2-40B4-BE49-F238E27FC236}">
                <a16:creationId xmlns:a16="http://schemas.microsoft.com/office/drawing/2014/main" id="{8A2E139D-6EA2-4916-A7AD-308E760A1FBD}"/>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64" name="テキスト ボックス 63">
            <a:extLst>
              <a:ext uri="{FF2B5EF4-FFF2-40B4-BE49-F238E27FC236}">
                <a16:creationId xmlns:a16="http://schemas.microsoft.com/office/drawing/2014/main" id="{140EB5A4-A7A9-4D8E-BED3-0680DEE564CD}"/>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15975620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DB818A5-1A29-40F3-8F43-EF777E8F64DD}"/>
              </a:ext>
            </a:extLst>
          </p:cNvPr>
          <p:cNvPicPr>
            <a:picLocks noChangeAspect="1"/>
          </p:cNvPicPr>
          <p:nvPr/>
        </p:nvPicPr>
        <p:blipFill>
          <a:blip r:embed="rId3"/>
          <a:stretch>
            <a:fillRect/>
          </a:stretch>
        </p:blipFill>
        <p:spPr>
          <a:xfrm>
            <a:off x="408551" y="1553678"/>
            <a:ext cx="5113463" cy="392464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29" name="テキスト ボックス 28">
            <a:extLst>
              <a:ext uri="{FF2B5EF4-FFF2-40B4-BE49-F238E27FC236}">
                <a16:creationId xmlns:a16="http://schemas.microsoft.com/office/drawing/2014/main" id="{536DEF33-27CC-4A2C-804B-158F5CE2EEB2}"/>
              </a:ext>
            </a:extLst>
          </p:cNvPr>
          <p:cNvSpPr txBox="1"/>
          <p:nvPr/>
        </p:nvSpPr>
        <p:spPr>
          <a:xfrm>
            <a:off x="843981" y="911616"/>
            <a:ext cx="9407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の部分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8028F73-BE41-4278-B044-FE2103019F4B}"/>
              </a:ext>
            </a:extLst>
          </p:cNvPr>
          <p:cNvSpPr txBox="1"/>
          <p:nvPr/>
        </p:nvSpPr>
        <p:spPr>
          <a:xfrm>
            <a:off x="1080979" y="982173"/>
            <a:ext cx="5810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grpSp>
        <p:nvGrpSpPr>
          <p:cNvPr id="21" name="グループ化 20">
            <a:extLst>
              <a:ext uri="{FF2B5EF4-FFF2-40B4-BE49-F238E27FC236}">
                <a16:creationId xmlns:a16="http://schemas.microsoft.com/office/drawing/2014/main" id="{462C4CBD-5244-475B-95D2-0E3DF305430B}"/>
              </a:ext>
            </a:extLst>
          </p:cNvPr>
          <p:cNvGrpSpPr/>
          <p:nvPr/>
        </p:nvGrpSpPr>
        <p:grpSpPr>
          <a:xfrm>
            <a:off x="427726" y="1050871"/>
            <a:ext cx="435475" cy="425047"/>
            <a:chOff x="6792476" y="886355"/>
            <a:chExt cx="435475" cy="425047"/>
          </a:xfrm>
        </p:grpSpPr>
        <p:sp>
          <p:nvSpPr>
            <p:cNvPr id="22" name="正方形/長方形 21">
              <a:extLst>
                <a:ext uri="{FF2B5EF4-FFF2-40B4-BE49-F238E27FC236}">
                  <a16:creationId xmlns:a16="http://schemas.microsoft.com/office/drawing/2014/main" id="{3E9E157A-A2FA-4C16-A8C4-406BE7E5D1D3}"/>
                </a:ext>
              </a:extLst>
            </p:cNvPr>
            <p:cNvSpPr/>
            <p:nvPr/>
          </p:nvSpPr>
          <p:spPr>
            <a:xfrm>
              <a:off x="6792476" y="886355"/>
              <a:ext cx="416255" cy="416255"/>
            </a:xfrm>
            <a:prstGeom prst="rect">
              <a:avLst/>
            </a:prstGeom>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E4EB1C1E-CD71-43ED-94E5-1448622B5D98}"/>
                </a:ext>
              </a:extLst>
            </p:cNvPr>
            <p:cNvSpPr txBox="1"/>
            <p:nvPr/>
          </p:nvSpPr>
          <p:spPr>
            <a:xfrm>
              <a:off x="6827319" y="942070"/>
              <a:ext cx="400632" cy="369332"/>
            </a:xfrm>
            <a:prstGeom prst="rect">
              <a:avLst/>
            </a:prstGeom>
            <a:noFill/>
          </p:spPr>
          <p:txBody>
            <a:bodyPr wrap="square" rtlCol="0">
              <a:spAutoFit/>
            </a:bodyPr>
            <a:lstStyle/>
            <a:p>
              <a:r>
                <a:rPr kumimoji="1" lang="en-US" altLang="ja-JP" b="1" dirty="0">
                  <a:solidFill>
                    <a:srgbClr val="575E75"/>
                  </a:solidFill>
                  <a:latin typeface="メイリオ" panose="020B0604030504040204" pitchFamily="50" charset="-128"/>
                  <a:ea typeface="メイリオ" panose="020B0604030504040204" pitchFamily="50" charset="-128"/>
                </a:rPr>
                <a:t>B</a:t>
              </a:r>
            </a:p>
          </p:txBody>
        </p:sp>
      </p:grpSp>
      <p:sp>
        <p:nvSpPr>
          <p:cNvPr id="43" name="正方形/長方形 42">
            <a:extLst>
              <a:ext uri="{FF2B5EF4-FFF2-40B4-BE49-F238E27FC236}">
                <a16:creationId xmlns:a16="http://schemas.microsoft.com/office/drawing/2014/main" id="{86DF124B-5B18-4DE3-9B5B-D206AFF6F8F1}"/>
              </a:ext>
            </a:extLst>
          </p:cNvPr>
          <p:cNvSpPr/>
          <p:nvPr/>
        </p:nvSpPr>
        <p:spPr>
          <a:xfrm>
            <a:off x="492816" y="1986162"/>
            <a:ext cx="4898265" cy="2999076"/>
          </a:xfrm>
          <a:prstGeom prst="rect">
            <a:avLst/>
          </a:prstGeom>
          <a:solidFill>
            <a:schemeClr val="bg1">
              <a:alpha val="75000"/>
            </a:schemeClr>
          </a:solid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テキスト ボックス 43">
            <a:extLst>
              <a:ext uri="{FF2B5EF4-FFF2-40B4-BE49-F238E27FC236}">
                <a16:creationId xmlns:a16="http://schemas.microsoft.com/office/drawing/2014/main" id="{A3C28B37-D902-41B8-9562-8DF7DF801778}"/>
              </a:ext>
            </a:extLst>
          </p:cNvPr>
          <p:cNvSpPr txBox="1"/>
          <p:nvPr/>
        </p:nvSpPr>
        <p:spPr>
          <a:xfrm>
            <a:off x="5522014" y="2016234"/>
            <a:ext cx="2989644" cy="900246"/>
          </a:xfrm>
          <a:prstGeom prst="rect">
            <a:avLst/>
          </a:prstGeom>
          <a:noFill/>
        </p:spPr>
        <p:txBody>
          <a:bodyPr wrap="square" rtlCol="0">
            <a:spAutoFit/>
          </a:bodyPr>
          <a:lstStyle/>
          <a:p>
            <a:pPr>
              <a:lnSpc>
                <a:spcPct val="200000"/>
              </a:lnSpc>
            </a:pPr>
            <a:r>
              <a:rPr lang="ja-JP" altLang="en-US" sz="1400" b="1" dirty="0">
                <a:solidFill>
                  <a:srgbClr val="575E75"/>
                </a:solidFill>
                <a:latin typeface="メイリオ" panose="020B0604030504040204" pitchFamily="50" charset="-128"/>
                <a:ea typeface="メイリオ" panose="020B0604030504040204" pitchFamily="50" charset="-128"/>
              </a:rPr>
              <a:t>１．　　　の部分（</a:t>
            </a:r>
            <a:r>
              <a:rPr lang="en-US" altLang="ja-JP" sz="1400" b="1" dirty="0">
                <a:solidFill>
                  <a:srgbClr val="575E75"/>
                </a:solidFill>
                <a:latin typeface="メイリオ" panose="020B0604030504040204" pitchFamily="50" charset="-128"/>
                <a:ea typeface="メイリオ" panose="020B0604030504040204" pitchFamily="50" charset="-128"/>
              </a:rPr>
              <a:t>A</a:t>
            </a:r>
            <a:r>
              <a:rPr lang="ja-JP" altLang="en-US" sz="1400" b="1" dirty="0">
                <a:solidFill>
                  <a:srgbClr val="575E75"/>
                </a:solidFill>
                <a:latin typeface="メイリオ" panose="020B0604030504040204" pitchFamily="50" charset="-128"/>
                <a:ea typeface="メイリオ" panose="020B0604030504040204" pitchFamily="50" charset="-128"/>
              </a:rPr>
              <a:t>の処理）を</a:t>
            </a:r>
            <a:br>
              <a:rPr lang="en-US" altLang="ja-JP" sz="1400" b="1" dirty="0">
                <a:solidFill>
                  <a:srgbClr val="575E75"/>
                </a:solidFill>
                <a:latin typeface="メイリオ" panose="020B0604030504040204" pitchFamily="50" charset="-128"/>
                <a:ea typeface="メイリオ" panose="020B0604030504040204" pitchFamily="50" charset="-128"/>
              </a:rPr>
            </a:br>
            <a:r>
              <a:rPr lang="ja-JP" altLang="en-US" sz="1400" b="1" dirty="0">
                <a:solidFill>
                  <a:srgbClr val="575E75"/>
                </a:solidFill>
                <a:latin typeface="メイリオ" panose="020B0604030504040204" pitchFamily="50" charset="-128"/>
                <a:ea typeface="メイリオ" panose="020B0604030504040204" pitchFamily="50" charset="-128"/>
              </a:rPr>
              <a:t>　前が金鉱石ではない間繰り返す。</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45" name="正方形/長方形 44">
            <a:extLst>
              <a:ext uri="{FF2B5EF4-FFF2-40B4-BE49-F238E27FC236}">
                <a16:creationId xmlns:a16="http://schemas.microsoft.com/office/drawing/2014/main" id="{35EB781D-ABBB-4E14-A509-0AD4DF214C54}"/>
              </a:ext>
            </a:extLst>
          </p:cNvPr>
          <p:cNvSpPr/>
          <p:nvPr/>
        </p:nvSpPr>
        <p:spPr>
          <a:xfrm>
            <a:off x="5895701" y="2170205"/>
            <a:ext cx="574165" cy="21926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テキスト ボックス 45">
            <a:extLst>
              <a:ext uri="{FF2B5EF4-FFF2-40B4-BE49-F238E27FC236}">
                <a16:creationId xmlns:a16="http://schemas.microsoft.com/office/drawing/2014/main" id="{8164D0DD-C589-44EA-B7E9-F4607C7E0FDC}"/>
              </a:ext>
            </a:extLst>
          </p:cNvPr>
          <p:cNvSpPr txBox="1"/>
          <p:nvPr/>
        </p:nvSpPr>
        <p:spPr>
          <a:xfrm>
            <a:off x="7794145" y="249627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47" name="テキスト ボックス 46">
            <a:extLst>
              <a:ext uri="{FF2B5EF4-FFF2-40B4-BE49-F238E27FC236}">
                <a16:creationId xmlns:a16="http://schemas.microsoft.com/office/drawing/2014/main" id="{BC3A1130-CC2F-49EA-9AC1-FC799E7041CF}"/>
              </a:ext>
            </a:extLst>
          </p:cNvPr>
          <p:cNvSpPr txBox="1"/>
          <p:nvPr/>
        </p:nvSpPr>
        <p:spPr>
          <a:xfrm>
            <a:off x="7156116" y="2496271"/>
            <a:ext cx="6735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あいだく</a:t>
            </a:r>
          </a:p>
        </p:txBody>
      </p:sp>
      <p:sp>
        <p:nvSpPr>
          <p:cNvPr id="49" name="テキスト ボックス 48">
            <a:extLst>
              <a:ext uri="{FF2B5EF4-FFF2-40B4-BE49-F238E27FC236}">
                <a16:creationId xmlns:a16="http://schemas.microsoft.com/office/drawing/2014/main" id="{D805187A-C6FF-4246-B371-A6C342C9E2A8}"/>
              </a:ext>
            </a:extLst>
          </p:cNvPr>
          <p:cNvSpPr txBox="1"/>
          <p:nvPr/>
        </p:nvSpPr>
        <p:spPr>
          <a:xfrm>
            <a:off x="6520900" y="2065294"/>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52" name="テキスト ボックス 51">
            <a:extLst>
              <a:ext uri="{FF2B5EF4-FFF2-40B4-BE49-F238E27FC236}">
                <a16:creationId xmlns:a16="http://schemas.microsoft.com/office/drawing/2014/main" id="{501BA63F-9357-446A-9C9E-8A044D15DFE7}"/>
              </a:ext>
            </a:extLst>
          </p:cNvPr>
          <p:cNvSpPr txBox="1"/>
          <p:nvPr/>
        </p:nvSpPr>
        <p:spPr>
          <a:xfrm>
            <a:off x="7362260" y="2067270"/>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しょり</a:t>
            </a:r>
          </a:p>
        </p:txBody>
      </p:sp>
      <p:sp>
        <p:nvSpPr>
          <p:cNvPr id="53" name="テキスト ボックス 52">
            <a:extLst>
              <a:ext uri="{FF2B5EF4-FFF2-40B4-BE49-F238E27FC236}">
                <a16:creationId xmlns:a16="http://schemas.microsoft.com/office/drawing/2014/main" id="{0298A2F7-D30A-4BD3-BD05-AD99BFBF8E39}"/>
              </a:ext>
            </a:extLst>
          </p:cNvPr>
          <p:cNvSpPr txBox="1"/>
          <p:nvPr/>
        </p:nvSpPr>
        <p:spPr>
          <a:xfrm>
            <a:off x="5860319" y="2495283"/>
            <a:ext cx="100415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きんこうせき</a:t>
            </a:r>
          </a:p>
        </p:txBody>
      </p:sp>
      <p:sp>
        <p:nvSpPr>
          <p:cNvPr id="54" name="テキスト ボックス 53">
            <a:extLst>
              <a:ext uri="{FF2B5EF4-FFF2-40B4-BE49-F238E27FC236}">
                <a16:creationId xmlns:a16="http://schemas.microsoft.com/office/drawing/2014/main" id="{C8127ADF-015B-4336-ADA3-8EB60715D039}"/>
              </a:ext>
            </a:extLst>
          </p:cNvPr>
          <p:cNvSpPr txBox="1"/>
          <p:nvPr/>
        </p:nvSpPr>
        <p:spPr>
          <a:xfrm>
            <a:off x="5629829" y="2495283"/>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p>
        </p:txBody>
      </p:sp>
      <p:sp>
        <p:nvSpPr>
          <p:cNvPr id="56" name="テキスト ボックス 55">
            <a:extLst>
              <a:ext uri="{FF2B5EF4-FFF2-40B4-BE49-F238E27FC236}">
                <a16:creationId xmlns:a16="http://schemas.microsoft.com/office/drawing/2014/main" id="{2DD373D1-F406-409F-8B14-26F812E8A7A6}"/>
              </a:ext>
            </a:extLst>
          </p:cNvPr>
          <p:cNvSpPr txBox="1"/>
          <p:nvPr/>
        </p:nvSpPr>
        <p:spPr>
          <a:xfrm>
            <a:off x="5606279" y="3941521"/>
            <a:ext cx="3206639" cy="900246"/>
          </a:xfrm>
          <a:prstGeom prst="rect">
            <a:avLst/>
          </a:prstGeom>
          <a:noFill/>
        </p:spPr>
        <p:txBody>
          <a:bodyPr wrap="square" rtlCol="0">
            <a:spAutoFit/>
          </a:bodyPr>
          <a:lstStyle/>
          <a:p>
            <a:pPr>
              <a:lnSpc>
                <a:spcPct val="200000"/>
              </a:lnSpc>
            </a:pPr>
            <a:r>
              <a:rPr lang="en-US" altLang="ja-JP" sz="1400" b="1" dirty="0">
                <a:solidFill>
                  <a:srgbClr val="575E75"/>
                </a:solidFill>
                <a:latin typeface="メイリオ" panose="020B0604030504040204" pitchFamily="50" charset="-128"/>
                <a:ea typeface="メイリオ" panose="020B0604030504040204" pitchFamily="50" charset="-128"/>
              </a:rPr>
              <a:t>2</a:t>
            </a:r>
            <a:r>
              <a:rPr lang="ja-JP" altLang="en-US" sz="1400" b="1" dirty="0">
                <a:solidFill>
                  <a:srgbClr val="575E75"/>
                </a:solidFill>
                <a:latin typeface="メイリオ" panose="020B0604030504040204" pitchFamily="50" charset="-128"/>
                <a:ea typeface="メイリオ" panose="020B0604030504040204" pitchFamily="50" charset="-128"/>
              </a:rPr>
              <a:t>．　　　の部分を繰り返した後、</a:t>
            </a:r>
            <a:br>
              <a:rPr lang="en-US" altLang="ja-JP" sz="1400" b="1" dirty="0">
                <a:solidFill>
                  <a:srgbClr val="575E75"/>
                </a:solidFill>
                <a:latin typeface="メイリオ" panose="020B0604030504040204" pitchFamily="50" charset="-128"/>
                <a:ea typeface="メイリオ" panose="020B0604030504040204" pitchFamily="50" charset="-128"/>
              </a:rPr>
            </a:br>
            <a:r>
              <a:rPr lang="ja-JP" altLang="en-US" sz="1400" b="1"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575E75"/>
                </a:solidFill>
                <a:latin typeface="メイリオ" panose="020B0604030504040204" pitchFamily="50" charset="-128"/>
                <a:ea typeface="メイリオ" panose="020B0604030504040204" pitchFamily="50" charset="-128"/>
              </a:rPr>
              <a:t>Found</a:t>
            </a:r>
            <a:r>
              <a:rPr lang="ja-JP" altLang="en-US" sz="1400" b="1" dirty="0">
                <a:solidFill>
                  <a:srgbClr val="575E75"/>
                </a:solidFill>
                <a:latin typeface="メイリオ" panose="020B0604030504040204" pitchFamily="50" charset="-128"/>
                <a:ea typeface="メイリオ" panose="020B0604030504040204" pitchFamily="50" charset="-128"/>
              </a:rPr>
              <a:t> </a:t>
            </a:r>
            <a:r>
              <a:rPr lang="en-US" altLang="ja-JP" sz="1400" b="1" dirty="0">
                <a:solidFill>
                  <a:srgbClr val="575E75"/>
                </a:solidFill>
                <a:latin typeface="メイリオ" panose="020B0604030504040204" pitchFamily="50" charset="-128"/>
                <a:ea typeface="メイリオ" panose="020B0604030504040204" pitchFamily="50" charset="-128"/>
              </a:rPr>
              <a:t>Ore Deposit!</a:t>
            </a:r>
            <a:r>
              <a:rPr lang="ja-JP" altLang="en-US" sz="1400" b="1" dirty="0">
                <a:solidFill>
                  <a:srgbClr val="575E75"/>
                </a:solidFill>
                <a:latin typeface="メイリオ" panose="020B0604030504040204" pitchFamily="50" charset="-128"/>
                <a:ea typeface="メイリオ" panose="020B0604030504040204" pitchFamily="50" charset="-128"/>
              </a:rPr>
              <a:t>」と話す。</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57" name="正方形/長方形 56">
            <a:extLst>
              <a:ext uri="{FF2B5EF4-FFF2-40B4-BE49-F238E27FC236}">
                <a16:creationId xmlns:a16="http://schemas.microsoft.com/office/drawing/2014/main" id="{71A203BC-95C1-44CC-A0D8-FEE2D019AF5E}"/>
              </a:ext>
            </a:extLst>
          </p:cNvPr>
          <p:cNvSpPr/>
          <p:nvPr/>
        </p:nvSpPr>
        <p:spPr>
          <a:xfrm>
            <a:off x="5944798" y="4117958"/>
            <a:ext cx="574165" cy="21926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8" name="テキスト ボックス 57">
            <a:extLst>
              <a:ext uri="{FF2B5EF4-FFF2-40B4-BE49-F238E27FC236}">
                <a16:creationId xmlns:a16="http://schemas.microsoft.com/office/drawing/2014/main" id="{10F1372B-0F89-4935-9E3D-B57E09752C63}"/>
              </a:ext>
            </a:extLst>
          </p:cNvPr>
          <p:cNvSpPr txBox="1"/>
          <p:nvPr/>
        </p:nvSpPr>
        <p:spPr>
          <a:xfrm>
            <a:off x="7460299" y="398667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p>
        </p:txBody>
      </p:sp>
      <p:sp>
        <p:nvSpPr>
          <p:cNvPr id="59" name="テキスト ボックス 58">
            <a:extLst>
              <a:ext uri="{FF2B5EF4-FFF2-40B4-BE49-F238E27FC236}">
                <a16:creationId xmlns:a16="http://schemas.microsoft.com/office/drawing/2014/main" id="{59DA4D35-DBE8-4737-AF9A-59B8CCA139E0}"/>
              </a:ext>
            </a:extLst>
          </p:cNvPr>
          <p:cNvSpPr txBox="1"/>
          <p:nvPr/>
        </p:nvSpPr>
        <p:spPr>
          <a:xfrm>
            <a:off x="7169114" y="3986671"/>
            <a:ext cx="32118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く</a:t>
            </a:r>
          </a:p>
        </p:txBody>
      </p:sp>
      <p:sp>
        <p:nvSpPr>
          <p:cNvPr id="60" name="テキスト ボックス 59">
            <a:extLst>
              <a:ext uri="{FF2B5EF4-FFF2-40B4-BE49-F238E27FC236}">
                <a16:creationId xmlns:a16="http://schemas.microsoft.com/office/drawing/2014/main" id="{95AFAB8B-1192-4531-BD02-8A12069575F9}"/>
              </a:ext>
            </a:extLst>
          </p:cNvPr>
          <p:cNvSpPr txBox="1"/>
          <p:nvPr/>
        </p:nvSpPr>
        <p:spPr>
          <a:xfrm>
            <a:off x="7973980" y="3986671"/>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あと</a:t>
            </a:r>
          </a:p>
        </p:txBody>
      </p:sp>
      <p:sp>
        <p:nvSpPr>
          <p:cNvPr id="64" name="テキスト ボックス 63">
            <a:extLst>
              <a:ext uri="{FF2B5EF4-FFF2-40B4-BE49-F238E27FC236}">
                <a16:creationId xmlns:a16="http://schemas.microsoft.com/office/drawing/2014/main" id="{D0DF053B-FE8E-42B4-B4C0-D615C79A65C1}"/>
              </a:ext>
            </a:extLst>
          </p:cNvPr>
          <p:cNvSpPr txBox="1"/>
          <p:nvPr/>
        </p:nvSpPr>
        <p:spPr>
          <a:xfrm>
            <a:off x="6578789" y="3986671"/>
            <a:ext cx="6352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65" name="テキスト ボックス 64">
            <a:extLst>
              <a:ext uri="{FF2B5EF4-FFF2-40B4-BE49-F238E27FC236}">
                <a16:creationId xmlns:a16="http://schemas.microsoft.com/office/drawing/2014/main" id="{BA61F2DC-9DE6-4439-B0EE-A188D7C1EB38}"/>
              </a:ext>
            </a:extLst>
          </p:cNvPr>
          <p:cNvSpPr txBox="1"/>
          <p:nvPr/>
        </p:nvSpPr>
        <p:spPr>
          <a:xfrm>
            <a:off x="8078021" y="4420559"/>
            <a:ext cx="4609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はな</a:t>
            </a:r>
          </a:p>
        </p:txBody>
      </p:sp>
      <p:sp>
        <p:nvSpPr>
          <p:cNvPr id="77" name="吹き出し: 角を丸めた四角形 76">
            <a:extLst>
              <a:ext uri="{FF2B5EF4-FFF2-40B4-BE49-F238E27FC236}">
                <a16:creationId xmlns:a16="http://schemas.microsoft.com/office/drawing/2014/main" id="{C8A648CF-544F-46DE-9858-A93A622FB0C4}"/>
              </a:ext>
            </a:extLst>
          </p:cNvPr>
          <p:cNvSpPr/>
          <p:nvPr/>
        </p:nvSpPr>
        <p:spPr>
          <a:xfrm>
            <a:off x="3006560" y="5261553"/>
            <a:ext cx="4511194" cy="1545647"/>
          </a:xfrm>
          <a:prstGeom prst="wedgeRoundRectCallout">
            <a:avLst>
              <a:gd name="adj1" fmla="val -58522"/>
              <a:gd name="adj2" fmla="val -646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78" name="テキスト ボックス 77">
            <a:extLst>
              <a:ext uri="{FF2B5EF4-FFF2-40B4-BE49-F238E27FC236}">
                <a16:creationId xmlns:a16="http://schemas.microsoft.com/office/drawing/2014/main" id="{CC101366-A1E8-455A-9AC8-15ED826BB5A3}"/>
              </a:ext>
            </a:extLst>
          </p:cNvPr>
          <p:cNvSpPr txBox="1"/>
          <p:nvPr/>
        </p:nvSpPr>
        <p:spPr>
          <a:xfrm>
            <a:off x="3130618" y="5261553"/>
            <a:ext cx="4415303"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実行するプログラムはわかったかな？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プログラムを決めたら　　　　　を押して</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実行してみよう！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4EEC5070-7BF4-48B2-9404-919DE11B94CE}"/>
              </a:ext>
            </a:extLst>
          </p:cNvPr>
          <p:cNvSpPr txBox="1"/>
          <p:nvPr/>
        </p:nvSpPr>
        <p:spPr>
          <a:xfrm>
            <a:off x="3090437" y="5333478"/>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じっこう</a:t>
            </a:r>
            <a:endParaRPr kumimoji="1" lang="ja-JP" altLang="en-US" sz="800" dirty="0">
              <a:latin typeface="メイリオ" panose="020B0604030504040204" pitchFamily="50" charset="-128"/>
              <a:ea typeface="メイリオ" panose="020B0604030504040204" pitchFamily="50" charset="-128"/>
            </a:endParaRPr>
          </a:p>
        </p:txBody>
      </p:sp>
      <p:sp>
        <p:nvSpPr>
          <p:cNvPr id="80" name="テキスト ボックス 79">
            <a:extLst>
              <a:ext uri="{FF2B5EF4-FFF2-40B4-BE49-F238E27FC236}">
                <a16:creationId xmlns:a16="http://schemas.microsoft.com/office/drawing/2014/main" id="{A48B9B8B-B193-4428-8A8F-DA5E71298887}"/>
              </a:ext>
            </a:extLst>
          </p:cNvPr>
          <p:cNvSpPr txBox="1"/>
          <p:nvPr/>
        </p:nvSpPr>
        <p:spPr>
          <a:xfrm>
            <a:off x="6442924" y="5826741"/>
            <a:ext cx="27172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a:t>
            </a:r>
            <a:endParaRPr kumimoji="1" lang="ja-JP" altLang="en-US" sz="8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7851D53C-FEA2-40CC-A947-BC80191C3185}"/>
              </a:ext>
            </a:extLst>
          </p:cNvPr>
          <p:cNvSpPr txBox="1"/>
          <p:nvPr/>
        </p:nvSpPr>
        <p:spPr>
          <a:xfrm>
            <a:off x="4406021" y="5826877"/>
            <a:ext cx="27172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a:t>
            </a:r>
            <a:endParaRPr kumimoji="1" lang="ja-JP" altLang="en-US" sz="800" dirty="0">
              <a:latin typeface="メイリオ" panose="020B0604030504040204" pitchFamily="50" charset="-128"/>
              <a:ea typeface="メイリオ" panose="020B0604030504040204" pitchFamily="50" charset="-128"/>
            </a:endParaRPr>
          </a:p>
        </p:txBody>
      </p:sp>
      <p:pic>
        <p:nvPicPr>
          <p:cNvPr id="83" name="図 82">
            <a:extLst>
              <a:ext uri="{FF2B5EF4-FFF2-40B4-BE49-F238E27FC236}">
                <a16:creationId xmlns:a16="http://schemas.microsoft.com/office/drawing/2014/main" id="{846940C0-1AF3-4005-87EB-FD26D0F8C090}"/>
              </a:ext>
            </a:extLst>
          </p:cNvPr>
          <p:cNvPicPr>
            <a:picLocks noChangeAspect="1"/>
          </p:cNvPicPr>
          <p:nvPr/>
        </p:nvPicPr>
        <p:blipFill>
          <a:blip r:embed="rId4"/>
          <a:stretch>
            <a:fillRect/>
          </a:stretch>
        </p:blipFill>
        <p:spPr>
          <a:xfrm>
            <a:off x="772496" y="5496324"/>
            <a:ext cx="776778" cy="1315999"/>
          </a:xfrm>
          <a:prstGeom prst="rect">
            <a:avLst/>
          </a:prstGeom>
        </p:spPr>
      </p:pic>
      <p:grpSp>
        <p:nvGrpSpPr>
          <p:cNvPr id="72" name="グループ化 71">
            <a:extLst>
              <a:ext uri="{FF2B5EF4-FFF2-40B4-BE49-F238E27FC236}">
                <a16:creationId xmlns:a16="http://schemas.microsoft.com/office/drawing/2014/main" id="{42D527F9-DE48-4213-B5A3-33F39DA4C2A9}"/>
              </a:ext>
            </a:extLst>
          </p:cNvPr>
          <p:cNvGrpSpPr/>
          <p:nvPr/>
        </p:nvGrpSpPr>
        <p:grpSpPr>
          <a:xfrm>
            <a:off x="5232733" y="5742229"/>
            <a:ext cx="1027429" cy="1027429"/>
            <a:chOff x="5638108" y="5543188"/>
            <a:chExt cx="1215452" cy="1215452"/>
          </a:xfrm>
        </p:grpSpPr>
        <p:sp>
          <p:nvSpPr>
            <p:cNvPr id="73" name="楕円 72">
              <a:extLst>
                <a:ext uri="{FF2B5EF4-FFF2-40B4-BE49-F238E27FC236}">
                  <a16:creationId xmlns:a16="http://schemas.microsoft.com/office/drawing/2014/main" id="{CC60F5E0-5B19-48F6-82AA-7ADCC5030203}"/>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74" name="図 73">
              <a:extLst>
                <a:ext uri="{FF2B5EF4-FFF2-40B4-BE49-F238E27FC236}">
                  <a16:creationId xmlns:a16="http://schemas.microsoft.com/office/drawing/2014/main" id="{6221D16A-BA31-4CB0-81CE-DB8BE589243B}"/>
                </a:ext>
              </a:extLst>
            </p:cNvPr>
            <p:cNvPicPr>
              <a:picLocks noChangeAspect="1"/>
            </p:cNvPicPr>
            <p:nvPr/>
          </p:nvPicPr>
          <p:blipFill rotWithShape="1">
            <a:blip r:embed="rId5"/>
            <a:srcRect l="9416" t="9912" r="9339" b="10536"/>
            <a:stretch/>
          </p:blipFill>
          <p:spPr>
            <a:xfrm>
              <a:off x="5938259" y="5686636"/>
              <a:ext cx="613737" cy="572336"/>
            </a:xfrm>
            <a:prstGeom prst="rect">
              <a:avLst/>
            </a:prstGeom>
          </p:spPr>
        </p:pic>
        <p:sp>
          <p:nvSpPr>
            <p:cNvPr id="75" name="テキスト ボックス 74">
              <a:extLst>
                <a:ext uri="{FF2B5EF4-FFF2-40B4-BE49-F238E27FC236}">
                  <a16:creationId xmlns:a16="http://schemas.microsoft.com/office/drawing/2014/main" id="{44B72368-E5BB-4C62-9A4C-AF5E23112E2A}"/>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F83F2340-2A78-4641-8ECF-0D01D03ACFF4}"/>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84" name="テキスト ボックス 83">
            <a:extLst>
              <a:ext uri="{FF2B5EF4-FFF2-40B4-BE49-F238E27FC236}">
                <a16:creationId xmlns:a16="http://schemas.microsoft.com/office/drawing/2014/main" id="{20D1BEA0-1605-497B-BD42-1C3F4C0D1273}"/>
              </a:ext>
            </a:extLst>
          </p:cNvPr>
          <p:cNvSpPr txBox="1"/>
          <p:nvPr/>
        </p:nvSpPr>
        <p:spPr>
          <a:xfrm>
            <a:off x="3090437" y="6305114"/>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じっこう</a:t>
            </a:r>
            <a:endParaRPr kumimoji="1" lang="ja-JP" altLang="en-US" sz="8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F58085B2-0F2E-46AB-8D1A-A4B208C3061E}"/>
              </a:ext>
            </a:extLst>
          </p:cNvPr>
          <p:cNvSpPr txBox="1"/>
          <p:nvPr/>
        </p:nvSpPr>
        <p:spPr>
          <a:xfrm>
            <a:off x="2504889" y="1582667"/>
            <a:ext cx="407019" cy="184666"/>
          </a:xfrm>
          <a:prstGeom prst="rect">
            <a:avLst/>
          </a:prstGeom>
          <a:noFill/>
        </p:spPr>
        <p:txBody>
          <a:bodyPr wrap="square" rtlCol="0">
            <a:spAutoFit/>
          </a:bodyPr>
          <a:lstStyle/>
          <a:p>
            <a:pPr algn="ctr"/>
            <a:r>
              <a:rPr kumimoji="1" lang="ja-JP" altLang="en-US" sz="600" dirty="0">
                <a:solidFill>
                  <a:schemeClr val="bg1"/>
                </a:solidFill>
              </a:rPr>
              <a:t>まえ</a:t>
            </a:r>
          </a:p>
        </p:txBody>
      </p:sp>
      <p:sp>
        <p:nvSpPr>
          <p:cNvPr id="41" name="テキスト ボックス 40">
            <a:extLst>
              <a:ext uri="{FF2B5EF4-FFF2-40B4-BE49-F238E27FC236}">
                <a16:creationId xmlns:a16="http://schemas.microsoft.com/office/drawing/2014/main" id="{CDD96DB7-EADD-4F60-866F-E62AD13679AA}"/>
              </a:ext>
            </a:extLst>
          </p:cNvPr>
          <p:cNvSpPr txBox="1"/>
          <p:nvPr/>
        </p:nvSpPr>
        <p:spPr>
          <a:xfrm>
            <a:off x="3001965" y="1578282"/>
            <a:ext cx="498433" cy="184666"/>
          </a:xfrm>
          <a:prstGeom prst="rect">
            <a:avLst/>
          </a:prstGeom>
          <a:noFill/>
        </p:spPr>
        <p:txBody>
          <a:bodyPr wrap="square" rtlCol="0">
            <a:spAutoFit/>
          </a:bodyPr>
          <a:lstStyle/>
          <a:p>
            <a:pPr algn="ctr"/>
            <a:r>
              <a:rPr kumimoji="1" lang="ja-JP" altLang="en-US" sz="600" dirty="0">
                <a:solidFill>
                  <a:schemeClr val="bg1"/>
                </a:solidFill>
              </a:rPr>
              <a:t>かくにん</a:t>
            </a:r>
          </a:p>
        </p:txBody>
      </p:sp>
      <p:sp>
        <p:nvSpPr>
          <p:cNvPr id="42" name="テキスト ボックス 41">
            <a:extLst>
              <a:ext uri="{FF2B5EF4-FFF2-40B4-BE49-F238E27FC236}">
                <a16:creationId xmlns:a16="http://schemas.microsoft.com/office/drawing/2014/main" id="{F82A4A0A-B269-4A03-B71A-8E66DF1D996F}"/>
              </a:ext>
            </a:extLst>
          </p:cNvPr>
          <p:cNvSpPr txBox="1"/>
          <p:nvPr/>
        </p:nvSpPr>
        <p:spPr>
          <a:xfrm>
            <a:off x="2164274" y="5104521"/>
            <a:ext cx="498433" cy="184666"/>
          </a:xfrm>
          <a:prstGeom prst="rect">
            <a:avLst/>
          </a:prstGeom>
          <a:noFill/>
        </p:spPr>
        <p:txBody>
          <a:bodyPr wrap="square" rtlCol="0">
            <a:spAutoFit/>
          </a:bodyPr>
          <a:lstStyle/>
          <a:p>
            <a:pPr algn="ctr"/>
            <a:r>
              <a:rPr kumimoji="1" lang="ja-JP" altLang="en-US" sz="600" dirty="0">
                <a:solidFill>
                  <a:schemeClr val="bg1"/>
                </a:solidFill>
              </a:rPr>
              <a:t>そうしん</a:t>
            </a:r>
          </a:p>
        </p:txBody>
      </p:sp>
      <p:sp>
        <p:nvSpPr>
          <p:cNvPr id="48" name="テキスト ボックス 47">
            <a:extLst>
              <a:ext uri="{FF2B5EF4-FFF2-40B4-BE49-F238E27FC236}">
                <a16:creationId xmlns:a16="http://schemas.microsoft.com/office/drawing/2014/main" id="{FF8BDD8A-F7AC-499E-BCFA-C76F00A4EBE3}"/>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50" name="テキスト ボックス 49">
            <a:extLst>
              <a:ext uri="{FF2B5EF4-FFF2-40B4-BE49-F238E27FC236}">
                <a16:creationId xmlns:a16="http://schemas.microsoft.com/office/drawing/2014/main" id="{F6A1851D-6D76-4938-BA8C-9AEB73AF7D36}"/>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51" name="テキスト ボックス 50">
            <a:extLst>
              <a:ext uri="{FF2B5EF4-FFF2-40B4-BE49-F238E27FC236}">
                <a16:creationId xmlns:a16="http://schemas.microsoft.com/office/drawing/2014/main" id="{14B9A62D-7157-47CF-B0B9-F84575A0D6EC}"/>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55" name="テキスト ボックス 54">
            <a:extLst>
              <a:ext uri="{FF2B5EF4-FFF2-40B4-BE49-F238E27FC236}">
                <a16:creationId xmlns:a16="http://schemas.microsoft.com/office/drawing/2014/main" id="{F4254CA8-A063-494A-AF05-561C4614AF45}"/>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28508110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sp>
        <p:nvSpPr>
          <p:cNvPr id="62" name="テキスト ボックス 61">
            <a:extLst>
              <a:ext uri="{FF2B5EF4-FFF2-40B4-BE49-F238E27FC236}">
                <a16:creationId xmlns:a16="http://schemas.microsoft.com/office/drawing/2014/main" id="{487561CF-909E-49CB-B380-9AE72EDECA95}"/>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再生ボタンを押すと、</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回しか実行できないという警告が表示されます。</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kumimoji="1" lang="ja-JP" altLang="en-US"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0B87078C-921C-4A8D-8BCD-2FF4455DF996}"/>
              </a:ext>
            </a:extLst>
          </p:cNvPr>
          <p:cNvSpPr txBox="1"/>
          <p:nvPr/>
        </p:nvSpPr>
        <p:spPr>
          <a:xfrm>
            <a:off x="3799470" y="1642063"/>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64" name="テキスト ボックス 63">
            <a:extLst>
              <a:ext uri="{FF2B5EF4-FFF2-40B4-BE49-F238E27FC236}">
                <a16:creationId xmlns:a16="http://schemas.microsoft.com/office/drawing/2014/main" id="{42E6FA7E-74CD-4F27-8FE8-C41C1456A1B4}"/>
              </a:ext>
            </a:extLst>
          </p:cNvPr>
          <p:cNvSpPr txBox="1"/>
          <p:nvPr/>
        </p:nvSpPr>
        <p:spPr>
          <a:xfrm>
            <a:off x="3143313" y="1642064"/>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65" name="テキスト ボックス 64">
            <a:extLst>
              <a:ext uri="{FF2B5EF4-FFF2-40B4-BE49-F238E27FC236}">
                <a16:creationId xmlns:a16="http://schemas.microsoft.com/office/drawing/2014/main" id="{28D9211B-03B5-4BBD-97F8-E2959650A652}"/>
              </a:ext>
            </a:extLst>
          </p:cNvPr>
          <p:cNvSpPr txBox="1"/>
          <p:nvPr/>
        </p:nvSpPr>
        <p:spPr>
          <a:xfrm>
            <a:off x="1588122" y="1642064"/>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6" name="テキスト ボックス 65">
            <a:extLst>
              <a:ext uri="{FF2B5EF4-FFF2-40B4-BE49-F238E27FC236}">
                <a16:creationId xmlns:a16="http://schemas.microsoft.com/office/drawing/2014/main" id="{E0D7E309-CF6B-4269-BDAA-94360CEC2957}"/>
              </a:ext>
            </a:extLst>
          </p:cNvPr>
          <p:cNvSpPr txBox="1"/>
          <p:nvPr/>
        </p:nvSpPr>
        <p:spPr>
          <a:xfrm>
            <a:off x="5795911" y="1072694"/>
            <a:ext cx="81185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けいこく</a:t>
            </a:r>
          </a:p>
        </p:txBody>
      </p:sp>
      <p:sp>
        <p:nvSpPr>
          <p:cNvPr id="67" name="テキスト ボックス 66">
            <a:extLst>
              <a:ext uri="{FF2B5EF4-FFF2-40B4-BE49-F238E27FC236}">
                <a16:creationId xmlns:a16="http://schemas.microsoft.com/office/drawing/2014/main" id="{228C86A4-86B7-4A63-A33E-8D40FD310FDA}"/>
              </a:ext>
            </a:extLst>
          </p:cNvPr>
          <p:cNvSpPr txBox="1"/>
          <p:nvPr/>
        </p:nvSpPr>
        <p:spPr>
          <a:xfrm>
            <a:off x="723530" y="1085092"/>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さいせい</a:t>
            </a:r>
          </a:p>
        </p:txBody>
      </p:sp>
      <p:sp>
        <p:nvSpPr>
          <p:cNvPr id="68" name="テキスト ボックス 67">
            <a:extLst>
              <a:ext uri="{FF2B5EF4-FFF2-40B4-BE49-F238E27FC236}">
                <a16:creationId xmlns:a16="http://schemas.microsoft.com/office/drawing/2014/main" id="{8F04FE8B-4C44-4073-AEED-C4E9AC61732E}"/>
              </a:ext>
            </a:extLst>
          </p:cNvPr>
          <p:cNvSpPr txBox="1"/>
          <p:nvPr/>
        </p:nvSpPr>
        <p:spPr>
          <a:xfrm>
            <a:off x="2168604" y="107534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9" name="テキスト ボックス 68">
            <a:extLst>
              <a:ext uri="{FF2B5EF4-FFF2-40B4-BE49-F238E27FC236}">
                <a16:creationId xmlns:a16="http://schemas.microsoft.com/office/drawing/2014/main" id="{A9E8056B-93F2-47E3-9995-CC3899E6FBB2}"/>
              </a:ext>
            </a:extLst>
          </p:cNvPr>
          <p:cNvSpPr txBox="1"/>
          <p:nvPr/>
        </p:nvSpPr>
        <p:spPr>
          <a:xfrm>
            <a:off x="3799470" y="1089223"/>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pic>
        <p:nvPicPr>
          <p:cNvPr id="70" name="図 69">
            <a:extLst>
              <a:ext uri="{FF2B5EF4-FFF2-40B4-BE49-F238E27FC236}">
                <a16:creationId xmlns:a16="http://schemas.microsoft.com/office/drawing/2014/main" id="{B05760B5-9AD3-4EC4-AA9D-78BA373B071A}"/>
              </a:ext>
            </a:extLst>
          </p:cNvPr>
          <p:cNvPicPr>
            <a:picLocks noChangeAspect="1"/>
          </p:cNvPicPr>
          <p:nvPr/>
        </p:nvPicPr>
        <p:blipFill>
          <a:blip r:embed="rId2"/>
          <a:srcRect/>
          <a:stretch/>
        </p:blipFill>
        <p:spPr>
          <a:xfrm>
            <a:off x="1009662" y="2142067"/>
            <a:ext cx="6878594" cy="4439512"/>
          </a:xfrm>
          <a:prstGeom prst="rect">
            <a:avLst/>
          </a:prstGeom>
        </p:spPr>
      </p:pic>
      <p:sp>
        <p:nvSpPr>
          <p:cNvPr id="71" name="テキスト ボックス 70">
            <a:extLst>
              <a:ext uri="{FF2B5EF4-FFF2-40B4-BE49-F238E27FC236}">
                <a16:creationId xmlns:a16="http://schemas.microsoft.com/office/drawing/2014/main" id="{79E94D69-AD73-41C5-890E-5C8E0AAAD495}"/>
              </a:ext>
            </a:extLst>
          </p:cNvPr>
          <p:cNvSpPr txBox="1"/>
          <p:nvPr/>
        </p:nvSpPr>
        <p:spPr>
          <a:xfrm>
            <a:off x="6503202" y="1071070"/>
            <a:ext cx="81185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72" name="テキスト ボックス 71">
            <a:extLst>
              <a:ext uri="{FF2B5EF4-FFF2-40B4-BE49-F238E27FC236}">
                <a16:creationId xmlns:a16="http://schemas.microsoft.com/office/drawing/2014/main" id="{A6CDEEA6-7664-45CD-ADD6-CFF25EF2E4B0}"/>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73" name="テキスト ボックス 72">
            <a:extLst>
              <a:ext uri="{FF2B5EF4-FFF2-40B4-BE49-F238E27FC236}">
                <a16:creationId xmlns:a16="http://schemas.microsoft.com/office/drawing/2014/main" id="{F66CD124-E7B2-4CB4-A8A4-7CBDD6699B6E}"/>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74" name="テキスト ボックス 73">
            <a:extLst>
              <a:ext uri="{FF2B5EF4-FFF2-40B4-BE49-F238E27FC236}">
                <a16:creationId xmlns:a16="http://schemas.microsoft.com/office/drawing/2014/main" id="{73FCAC00-FFC5-4FD1-95EF-510C1AE95BEE}"/>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75" name="テキスト ボックス 74">
            <a:extLst>
              <a:ext uri="{FF2B5EF4-FFF2-40B4-BE49-F238E27FC236}">
                <a16:creationId xmlns:a16="http://schemas.microsoft.com/office/drawing/2014/main" id="{19D961C1-1F26-4D87-B265-655068ECB813}"/>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41117785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pic>
        <p:nvPicPr>
          <p:cNvPr id="39" name="図 38">
            <a:extLst>
              <a:ext uri="{FF2B5EF4-FFF2-40B4-BE49-F238E27FC236}">
                <a16:creationId xmlns:a16="http://schemas.microsoft.com/office/drawing/2014/main" id="{580F6098-695E-4859-AD39-A98603D5286C}"/>
              </a:ext>
            </a:extLst>
          </p:cNvPr>
          <p:cNvPicPr>
            <a:picLocks noChangeAspect="1"/>
          </p:cNvPicPr>
          <p:nvPr/>
        </p:nvPicPr>
        <p:blipFill>
          <a:blip r:embed="rId3"/>
          <a:srcRect/>
          <a:stretch/>
        </p:blipFill>
        <p:spPr>
          <a:xfrm>
            <a:off x="951714" y="1554852"/>
            <a:ext cx="7089550" cy="4575665"/>
          </a:xfrm>
          <a:prstGeom prst="rect">
            <a:avLst/>
          </a:prstGeom>
        </p:spPr>
      </p:pic>
      <p:sp>
        <p:nvSpPr>
          <p:cNvPr id="40" name="テキスト ボックス 39">
            <a:extLst>
              <a:ext uri="{FF2B5EF4-FFF2-40B4-BE49-F238E27FC236}">
                <a16:creationId xmlns:a16="http://schemas.microsoft.com/office/drawing/2014/main" id="{92CCF83C-E004-4F43-B82C-CDFEB514D4A2}"/>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実行するプログラムのコマンドを入力して、矢印ボタンを押します。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50" name="正方形/長方形 49">
            <a:extLst>
              <a:ext uri="{FF2B5EF4-FFF2-40B4-BE49-F238E27FC236}">
                <a16:creationId xmlns:a16="http://schemas.microsoft.com/office/drawing/2014/main" id="{8EA45D2A-3956-4E17-B5F0-682F82221533}"/>
              </a:ext>
            </a:extLst>
          </p:cNvPr>
          <p:cNvSpPr/>
          <p:nvPr/>
        </p:nvSpPr>
        <p:spPr>
          <a:xfrm>
            <a:off x="2143541" y="5695462"/>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正方形/長方形 50">
            <a:extLst>
              <a:ext uri="{FF2B5EF4-FFF2-40B4-BE49-F238E27FC236}">
                <a16:creationId xmlns:a16="http://schemas.microsoft.com/office/drawing/2014/main" id="{B6FDA46F-AD12-43DF-A30E-5DFE6A30643D}"/>
              </a:ext>
            </a:extLst>
          </p:cNvPr>
          <p:cNvSpPr/>
          <p:nvPr/>
        </p:nvSpPr>
        <p:spPr>
          <a:xfrm>
            <a:off x="7208668" y="5695462"/>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 name="吹き出し: 角を丸めた四角形 54">
            <a:extLst>
              <a:ext uri="{FF2B5EF4-FFF2-40B4-BE49-F238E27FC236}">
                <a16:creationId xmlns:a16="http://schemas.microsoft.com/office/drawing/2014/main" id="{66BD8B07-C7B6-451A-A699-621F910DFF9B}"/>
              </a:ext>
            </a:extLst>
          </p:cNvPr>
          <p:cNvSpPr/>
          <p:nvPr/>
        </p:nvSpPr>
        <p:spPr>
          <a:xfrm>
            <a:off x="2266605" y="5065741"/>
            <a:ext cx="2806557" cy="581187"/>
          </a:xfrm>
          <a:prstGeom prst="wedgeRoundRectCallout">
            <a:avLst>
              <a:gd name="adj1" fmla="val -36915"/>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61" name="テキスト ボックス 60">
            <a:extLst>
              <a:ext uri="{FF2B5EF4-FFF2-40B4-BE49-F238E27FC236}">
                <a16:creationId xmlns:a16="http://schemas.microsoft.com/office/drawing/2014/main" id="{6E264A64-A46C-4545-852A-54FBE63DB5E0}"/>
              </a:ext>
            </a:extLst>
          </p:cNvPr>
          <p:cNvSpPr txBox="1"/>
          <p:nvPr/>
        </p:nvSpPr>
        <p:spPr>
          <a:xfrm>
            <a:off x="2307719" y="5059267"/>
            <a:ext cx="2666505"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1</a:t>
            </a:r>
            <a:r>
              <a:rPr kumimoji="1" lang="ja-JP" altLang="en-US" sz="1600" b="1" dirty="0">
                <a:solidFill>
                  <a:srgbClr val="575E75"/>
                </a:solidFill>
                <a:latin typeface="メイリオ" panose="020B0604030504040204" pitchFamily="50" charset="-128"/>
                <a:ea typeface="メイリオ" panose="020B0604030504040204" pitchFamily="50" charset="-128"/>
              </a:rPr>
              <a:t>、</a:t>
            </a:r>
            <a:r>
              <a:rPr kumimoji="1" lang="en-US" altLang="ja-JP" sz="1600" b="1" dirty="0">
                <a:solidFill>
                  <a:srgbClr val="575E75"/>
                </a:solidFill>
                <a:latin typeface="メイリオ" panose="020B0604030504040204" pitchFamily="50" charset="-128"/>
                <a:ea typeface="メイリオ" panose="020B0604030504040204" pitchFamily="50" charset="-128"/>
              </a:rPr>
              <a:t>2</a:t>
            </a:r>
            <a:r>
              <a:rPr kumimoji="1" lang="ja-JP" altLang="en-US" sz="1600" b="1" dirty="0">
                <a:solidFill>
                  <a:srgbClr val="575E75"/>
                </a:solidFill>
                <a:latin typeface="メイリオ" panose="020B0604030504040204" pitchFamily="50" charset="-128"/>
                <a:ea typeface="メイリオ" panose="020B0604030504040204" pitchFamily="50" charset="-128"/>
              </a:rPr>
              <a:t>、</a:t>
            </a:r>
            <a:r>
              <a:rPr kumimoji="1" lang="en-US" altLang="ja-JP" sz="1600" b="1" dirty="0">
                <a:solidFill>
                  <a:srgbClr val="575E75"/>
                </a:solidFill>
                <a:latin typeface="メイリオ" panose="020B0604030504040204" pitchFamily="50" charset="-128"/>
                <a:ea typeface="メイリオ" panose="020B0604030504040204" pitchFamily="50" charset="-128"/>
              </a:rPr>
              <a:t>3</a:t>
            </a:r>
            <a:r>
              <a:rPr kumimoji="1" lang="ja-JP" altLang="en-US" sz="1600" b="1" dirty="0">
                <a:solidFill>
                  <a:srgbClr val="575E75"/>
                </a:solidFill>
                <a:latin typeface="メイリオ" panose="020B0604030504040204" pitchFamily="50" charset="-128"/>
                <a:ea typeface="メイリオ" panose="020B0604030504040204" pitchFamily="50" charset="-128"/>
              </a:rPr>
              <a:t>のいずれか</a:t>
            </a:r>
            <a:r>
              <a:rPr kumimoji="1" lang="ja-JP" altLang="en-US" sz="1600" dirty="0">
                <a:solidFill>
                  <a:srgbClr val="575E75"/>
                </a:solidFill>
                <a:latin typeface="メイリオ" panose="020B0604030504040204" pitchFamily="50" charset="-128"/>
                <a:ea typeface="メイリオ" panose="020B0604030504040204" pitchFamily="50" charset="-128"/>
              </a:rPr>
              <a:t>を入力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6F430021-FC97-43FC-888D-3ED08C5934ED}"/>
              </a:ext>
            </a:extLst>
          </p:cNvPr>
          <p:cNvSpPr txBox="1"/>
          <p:nvPr/>
        </p:nvSpPr>
        <p:spPr>
          <a:xfrm>
            <a:off x="3991184" y="1090906"/>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63" name="テキスト ボックス 62">
            <a:extLst>
              <a:ext uri="{FF2B5EF4-FFF2-40B4-BE49-F238E27FC236}">
                <a16:creationId xmlns:a16="http://schemas.microsoft.com/office/drawing/2014/main" id="{9C344691-07A5-45FC-9C68-DC26F8C2E9C1}"/>
              </a:ext>
            </a:extLst>
          </p:cNvPr>
          <p:cNvSpPr txBox="1"/>
          <p:nvPr/>
        </p:nvSpPr>
        <p:spPr>
          <a:xfrm>
            <a:off x="5291323" y="109869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66" name="テキスト ボックス 65">
            <a:extLst>
              <a:ext uri="{FF2B5EF4-FFF2-40B4-BE49-F238E27FC236}">
                <a16:creationId xmlns:a16="http://schemas.microsoft.com/office/drawing/2014/main" id="{9E481A13-8843-4147-8E13-1BF2E41CC44F}"/>
              </a:ext>
            </a:extLst>
          </p:cNvPr>
          <p:cNvSpPr txBox="1"/>
          <p:nvPr/>
        </p:nvSpPr>
        <p:spPr>
          <a:xfrm>
            <a:off x="6731053" y="1081112"/>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7" name="テキスト ボックス 66">
            <a:extLst>
              <a:ext uri="{FF2B5EF4-FFF2-40B4-BE49-F238E27FC236}">
                <a16:creationId xmlns:a16="http://schemas.microsoft.com/office/drawing/2014/main" id="{D7EAF506-AED8-4AE7-A01F-E0A80F4453DF}"/>
              </a:ext>
            </a:extLst>
          </p:cNvPr>
          <p:cNvSpPr txBox="1"/>
          <p:nvPr/>
        </p:nvSpPr>
        <p:spPr>
          <a:xfrm>
            <a:off x="4189933" y="5140890"/>
            <a:ext cx="86936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
        <p:nvSpPr>
          <p:cNvPr id="68" name="テキスト ボックス 67">
            <a:extLst>
              <a:ext uri="{FF2B5EF4-FFF2-40B4-BE49-F238E27FC236}">
                <a16:creationId xmlns:a16="http://schemas.microsoft.com/office/drawing/2014/main" id="{5E20FCA5-CE93-4FA3-8E39-841C046CC3AA}"/>
              </a:ext>
            </a:extLst>
          </p:cNvPr>
          <p:cNvSpPr txBox="1"/>
          <p:nvPr/>
        </p:nvSpPr>
        <p:spPr>
          <a:xfrm>
            <a:off x="705946" y="1081790"/>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sp>
        <p:nvSpPr>
          <p:cNvPr id="2" name="正方形/長方形 1">
            <a:extLst>
              <a:ext uri="{FF2B5EF4-FFF2-40B4-BE49-F238E27FC236}">
                <a16:creationId xmlns:a16="http://schemas.microsoft.com/office/drawing/2014/main" id="{37F4A91D-7BCF-415D-BFFD-2CE66CE852AD}"/>
              </a:ext>
            </a:extLst>
          </p:cNvPr>
          <p:cNvSpPr/>
          <p:nvPr/>
        </p:nvSpPr>
        <p:spPr>
          <a:xfrm>
            <a:off x="2189285" y="5845531"/>
            <a:ext cx="128921" cy="1405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テキスト ボックス 17">
            <a:extLst>
              <a:ext uri="{FF2B5EF4-FFF2-40B4-BE49-F238E27FC236}">
                <a16:creationId xmlns:a16="http://schemas.microsoft.com/office/drawing/2014/main" id="{5487233B-8355-4E79-B75F-3A9F9727F1DD}"/>
              </a:ext>
            </a:extLst>
          </p:cNvPr>
          <p:cNvSpPr txBox="1"/>
          <p:nvPr/>
        </p:nvSpPr>
        <p:spPr>
          <a:xfrm>
            <a:off x="725198" y="6173893"/>
            <a:ext cx="7695272"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実行したプログラムが正しいかどうかで、これ以降の動きが変わります。</a:t>
            </a:r>
            <a:endParaRPr kumimoji="1" lang="ja-JP" altLang="en-US"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7D545607-245B-43A2-B779-8298E33D7293}"/>
              </a:ext>
            </a:extLst>
          </p:cNvPr>
          <p:cNvSpPr txBox="1"/>
          <p:nvPr/>
        </p:nvSpPr>
        <p:spPr>
          <a:xfrm>
            <a:off x="2966428" y="6242716"/>
            <a:ext cx="469698" cy="25271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ただ</a:t>
            </a:r>
          </a:p>
        </p:txBody>
      </p:sp>
      <p:sp>
        <p:nvSpPr>
          <p:cNvPr id="20" name="テキスト ボックス 19">
            <a:extLst>
              <a:ext uri="{FF2B5EF4-FFF2-40B4-BE49-F238E27FC236}">
                <a16:creationId xmlns:a16="http://schemas.microsoft.com/office/drawing/2014/main" id="{577416E9-C164-4E13-9947-1AC0965E29ED}"/>
              </a:ext>
            </a:extLst>
          </p:cNvPr>
          <p:cNvSpPr txBox="1"/>
          <p:nvPr/>
        </p:nvSpPr>
        <p:spPr>
          <a:xfrm>
            <a:off x="5517743" y="6242716"/>
            <a:ext cx="6320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いこう</a:t>
            </a:r>
          </a:p>
        </p:txBody>
      </p:sp>
      <p:sp>
        <p:nvSpPr>
          <p:cNvPr id="21" name="テキスト ボックス 20">
            <a:extLst>
              <a:ext uri="{FF2B5EF4-FFF2-40B4-BE49-F238E27FC236}">
                <a16:creationId xmlns:a16="http://schemas.microsoft.com/office/drawing/2014/main" id="{3E2DF8C5-9A4A-4192-95F8-2B5094C14762}"/>
              </a:ext>
            </a:extLst>
          </p:cNvPr>
          <p:cNvSpPr txBox="1"/>
          <p:nvPr/>
        </p:nvSpPr>
        <p:spPr>
          <a:xfrm>
            <a:off x="6960423" y="6242716"/>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22" name="テキスト ボックス 21">
            <a:extLst>
              <a:ext uri="{FF2B5EF4-FFF2-40B4-BE49-F238E27FC236}">
                <a16:creationId xmlns:a16="http://schemas.microsoft.com/office/drawing/2014/main" id="{247EBEA8-8CC2-4C6F-894D-E334C9A104B5}"/>
              </a:ext>
            </a:extLst>
          </p:cNvPr>
          <p:cNvSpPr txBox="1"/>
          <p:nvPr/>
        </p:nvSpPr>
        <p:spPr>
          <a:xfrm>
            <a:off x="705946" y="624271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sp>
        <p:nvSpPr>
          <p:cNvPr id="23" name="テキスト ボックス 22">
            <a:extLst>
              <a:ext uri="{FF2B5EF4-FFF2-40B4-BE49-F238E27FC236}">
                <a16:creationId xmlns:a16="http://schemas.microsoft.com/office/drawing/2014/main" id="{9D1521C4-38E3-4E50-B10D-180AE503CCF4}"/>
              </a:ext>
            </a:extLst>
          </p:cNvPr>
          <p:cNvSpPr txBox="1"/>
          <p:nvPr/>
        </p:nvSpPr>
        <p:spPr>
          <a:xfrm>
            <a:off x="6155038" y="6242716"/>
            <a:ext cx="4696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24" name="テキスト ボックス 23">
            <a:extLst>
              <a:ext uri="{FF2B5EF4-FFF2-40B4-BE49-F238E27FC236}">
                <a16:creationId xmlns:a16="http://schemas.microsoft.com/office/drawing/2014/main" id="{AD10A84C-A45C-45EE-9E21-8CC14A45F2C1}"/>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25" name="テキスト ボックス 24">
            <a:extLst>
              <a:ext uri="{FF2B5EF4-FFF2-40B4-BE49-F238E27FC236}">
                <a16:creationId xmlns:a16="http://schemas.microsoft.com/office/drawing/2014/main" id="{9EF424A9-3738-4369-A90A-657B214549BF}"/>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26" name="テキスト ボックス 25">
            <a:extLst>
              <a:ext uri="{FF2B5EF4-FFF2-40B4-BE49-F238E27FC236}">
                <a16:creationId xmlns:a16="http://schemas.microsoft.com/office/drawing/2014/main" id="{DB3E18A6-407F-4981-A6F2-5F80865EDD97}"/>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27" name="テキスト ボックス 26">
            <a:extLst>
              <a:ext uri="{FF2B5EF4-FFF2-40B4-BE49-F238E27FC236}">
                <a16:creationId xmlns:a16="http://schemas.microsoft.com/office/drawing/2014/main" id="{3AAE6F47-D97C-4396-AF5D-DE889D1AC992}"/>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27909326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pic>
        <p:nvPicPr>
          <p:cNvPr id="6" name="図 5">
            <a:extLst>
              <a:ext uri="{FF2B5EF4-FFF2-40B4-BE49-F238E27FC236}">
                <a16:creationId xmlns:a16="http://schemas.microsoft.com/office/drawing/2014/main" id="{6C1C2C74-4697-4580-912B-075DE9C6B580}"/>
              </a:ext>
            </a:extLst>
          </p:cNvPr>
          <p:cNvPicPr>
            <a:picLocks noChangeAspect="1"/>
          </p:cNvPicPr>
          <p:nvPr/>
        </p:nvPicPr>
        <p:blipFill>
          <a:blip r:embed="rId3"/>
          <a:srcRect/>
          <a:stretch/>
        </p:blipFill>
        <p:spPr>
          <a:xfrm>
            <a:off x="1023074" y="1711935"/>
            <a:ext cx="7097851" cy="4581023"/>
          </a:xfrm>
          <a:prstGeom prst="rect">
            <a:avLst/>
          </a:prstGeom>
        </p:spPr>
      </p:pic>
      <p:sp>
        <p:nvSpPr>
          <p:cNvPr id="7" name="テキスト ボックス 6">
            <a:extLst>
              <a:ext uri="{FF2B5EF4-FFF2-40B4-BE49-F238E27FC236}">
                <a16:creationId xmlns:a16="http://schemas.microsoft.com/office/drawing/2014/main" id="{D1A6167D-0CD2-44B2-B81C-7943B8A9F549}"/>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トリトンの調査が完了しました</a:t>
            </a:r>
            <a:r>
              <a:rPr lang="ja-JP" altLang="en-US" i="0" dirty="0">
                <a:solidFill>
                  <a:srgbClr val="575E75"/>
                </a:solidFill>
                <a:effectLst/>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9AD6E742-34DA-4749-8454-38300A1987C7}"/>
              </a:ext>
            </a:extLst>
          </p:cNvPr>
          <p:cNvSpPr txBox="1"/>
          <p:nvPr/>
        </p:nvSpPr>
        <p:spPr>
          <a:xfrm>
            <a:off x="2417883" y="107704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sp>
        <p:nvSpPr>
          <p:cNvPr id="12" name="テキスト ボックス 11">
            <a:extLst>
              <a:ext uri="{FF2B5EF4-FFF2-40B4-BE49-F238E27FC236}">
                <a16:creationId xmlns:a16="http://schemas.microsoft.com/office/drawing/2014/main" id="{E99B38F2-06FE-48F6-919A-62C2472AC820}"/>
              </a:ext>
            </a:extLst>
          </p:cNvPr>
          <p:cNvSpPr txBox="1"/>
          <p:nvPr/>
        </p:nvSpPr>
        <p:spPr>
          <a:xfrm>
            <a:off x="1771037" y="1077046"/>
            <a:ext cx="8296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ちょうさ</a:t>
            </a:r>
          </a:p>
        </p:txBody>
      </p:sp>
      <p:grpSp>
        <p:nvGrpSpPr>
          <p:cNvPr id="2" name="グループ化 1">
            <a:extLst>
              <a:ext uri="{FF2B5EF4-FFF2-40B4-BE49-F238E27FC236}">
                <a16:creationId xmlns:a16="http://schemas.microsoft.com/office/drawing/2014/main" id="{1A3302B9-3EF5-475B-817A-2A8B46E6A8B5}"/>
              </a:ext>
            </a:extLst>
          </p:cNvPr>
          <p:cNvGrpSpPr/>
          <p:nvPr/>
        </p:nvGrpSpPr>
        <p:grpSpPr>
          <a:xfrm>
            <a:off x="8086438" y="286393"/>
            <a:ext cx="799256" cy="772176"/>
            <a:chOff x="8086438" y="286393"/>
            <a:chExt cx="799256" cy="772176"/>
          </a:xfrm>
        </p:grpSpPr>
        <p:sp>
          <p:nvSpPr>
            <p:cNvPr id="15" name="四角形: 角を丸くする 14">
              <a:extLst>
                <a:ext uri="{FF2B5EF4-FFF2-40B4-BE49-F238E27FC236}">
                  <a16:creationId xmlns:a16="http://schemas.microsoft.com/office/drawing/2014/main" id="{67F992E0-56D1-4FCB-87E5-6FC84F3660CA}"/>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テキスト ボックス 16">
              <a:extLst>
                <a:ext uri="{FF2B5EF4-FFF2-40B4-BE49-F238E27FC236}">
                  <a16:creationId xmlns:a16="http://schemas.microsoft.com/office/drawing/2014/main" id="{5769281D-E91A-4D85-BA65-70A68B71BF65}"/>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18" name="テキスト ボックス 17">
              <a:extLst>
                <a:ext uri="{FF2B5EF4-FFF2-40B4-BE49-F238E27FC236}">
                  <a16:creationId xmlns:a16="http://schemas.microsoft.com/office/drawing/2014/main" id="{F5722AF9-CFA7-4F30-88DB-A885B3DE5BCD}"/>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19" name="テキスト ボックス 18">
            <a:extLst>
              <a:ext uri="{FF2B5EF4-FFF2-40B4-BE49-F238E27FC236}">
                <a16:creationId xmlns:a16="http://schemas.microsoft.com/office/drawing/2014/main" id="{6DA4A703-355A-4939-B8BD-C9ED200C222A}"/>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20" name="テキスト ボックス 19">
            <a:extLst>
              <a:ext uri="{FF2B5EF4-FFF2-40B4-BE49-F238E27FC236}">
                <a16:creationId xmlns:a16="http://schemas.microsoft.com/office/drawing/2014/main" id="{975F752C-2692-472C-958A-959D204DF368}"/>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21" name="テキスト ボックス 20">
            <a:extLst>
              <a:ext uri="{FF2B5EF4-FFF2-40B4-BE49-F238E27FC236}">
                <a16:creationId xmlns:a16="http://schemas.microsoft.com/office/drawing/2014/main" id="{42469874-097B-4000-B92B-6D55F31723C2}"/>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22" name="テキスト ボックス 21">
            <a:extLst>
              <a:ext uri="{FF2B5EF4-FFF2-40B4-BE49-F238E27FC236}">
                <a16:creationId xmlns:a16="http://schemas.microsoft.com/office/drawing/2014/main" id="{C3596D0C-2832-4489-9DB1-201620108680}"/>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40007041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pic>
        <p:nvPicPr>
          <p:cNvPr id="7" name="図 6">
            <a:extLst>
              <a:ext uri="{FF2B5EF4-FFF2-40B4-BE49-F238E27FC236}">
                <a16:creationId xmlns:a16="http://schemas.microsoft.com/office/drawing/2014/main" id="{28ED8EA9-9AEB-474D-9CC6-2A8871896489}"/>
              </a:ext>
            </a:extLst>
          </p:cNvPr>
          <p:cNvPicPr>
            <a:picLocks noChangeAspect="1"/>
          </p:cNvPicPr>
          <p:nvPr/>
        </p:nvPicPr>
        <p:blipFill>
          <a:blip r:embed="rId2"/>
          <a:srcRect/>
          <a:stretch/>
        </p:blipFill>
        <p:spPr>
          <a:xfrm>
            <a:off x="1320085" y="2063145"/>
            <a:ext cx="6287906" cy="4058276"/>
          </a:xfrm>
          <a:prstGeom prst="rect">
            <a:avLst/>
          </a:prstGeom>
        </p:spPr>
      </p:pic>
      <p:sp>
        <p:nvSpPr>
          <p:cNvPr id="8" name="テキスト ボックス 7">
            <a:extLst>
              <a:ext uri="{FF2B5EF4-FFF2-40B4-BE49-F238E27FC236}">
                <a16:creationId xmlns:a16="http://schemas.microsoft.com/office/drawing/2014/main" id="{36B0F104-140F-4A19-B8EC-ACB7EEDFD6E2}"/>
              </a:ext>
            </a:extLst>
          </p:cNvPr>
          <p:cNvSpPr txBox="1"/>
          <p:nvPr/>
        </p:nvSpPr>
        <p:spPr>
          <a:xfrm>
            <a:off x="725197" y="1010988"/>
            <a:ext cx="7990178"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エージェントが宇宙船に戻ってきました。</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回収した資源をデジタル化して地球に送ります。</a:t>
            </a:r>
            <a:endParaRPr kumimoji="1" lang="ja-JP" altLang="en-US"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A4CC2E51-EFEB-498D-AE21-A8A110FC5E03}"/>
              </a:ext>
            </a:extLst>
          </p:cNvPr>
          <p:cNvSpPr txBox="1"/>
          <p:nvPr/>
        </p:nvSpPr>
        <p:spPr>
          <a:xfrm>
            <a:off x="2293536" y="1071063"/>
            <a:ext cx="9952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うちゅうせん</a:t>
            </a:r>
          </a:p>
        </p:txBody>
      </p:sp>
      <p:sp>
        <p:nvSpPr>
          <p:cNvPr id="12" name="テキスト ボックス 11">
            <a:extLst>
              <a:ext uri="{FF2B5EF4-FFF2-40B4-BE49-F238E27FC236}">
                <a16:creationId xmlns:a16="http://schemas.microsoft.com/office/drawing/2014/main" id="{B3CB49F1-882B-4AE3-9265-A768826222AA}"/>
              </a:ext>
            </a:extLst>
          </p:cNvPr>
          <p:cNvSpPr txBox="1"/>
          <p:nvPr/>
        </p:nvSpPr>
        <p:spPr>
          <a:xfrm>
            <a:off x="3176468" y="1623240"/>
            <a:ext cx="5029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3" name="テキスト ボックス 12">
            <a:extLst>
              <a:ext uri="{FF2B5EF4-FFF2-40B4-BE49-F238E27FC236}">
                <a16:creationId xmlns:a16="http://schemas.microsoft.com/office/drawing/2014/main" id="{F5620E63-2703-4648-B5C7-249671A6E8F7}"/>
              </a:ext>
            </a:extLst>
          </p:cNvPr>
          <p:cNvSpPr txBox="1"/>
          <p:nvPr/>
        </p:nvSpPr>
        <p:spPr>
          <a:xfrm>
            <a:off x="3197312" y="1071063"/>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もど</a:t>
            </a:r>
          </a:p>
        </p:txBody>
      </p:sp>
      <p:sp>
        <p:nvSpPr>
          <p:cNvPr id="14" name="テキスト ボックス 13">
            <a:extLst>
              <a:ext uri="{FF2B5EF4-FFF2-40B4-BE49-F238E27FC236}">
                <a16:creationId xmlns:a16="http://schemas.microsoft.com/office/drawing/2014/main" id="{D49F29D5-7B81-4A2C-8240-8291B7B9E808}"/>
              </a:ext>
            </a:extLst>
          </p:cNvPr>
          <p:cNvSpPr txBox="1"/>
          <p:nvPr/>
        </p:nvSpPr>
        <p:spPr>
          <a:xfrm>
            <a:off x="628114" y="1623240"/>
            <a:ext cx="8517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15" name="テキスト ボックス 14">
            <a:extLst>
              <a:ext uri="{FF2B5EF4-FFF2-40B4-BE49-F238E27FC236}">
                <a16:creationId xmlns:a16="http://schemas.microsoft.com/office/drawing/2014/main" id="{21D0DF51-CF8A-419C-A794-C127F1E2BBEA}"/>
              </a:ext>
            </a:extLst>
          </p:cNvPr>
          <p:cNvSpPr txBox="1"/>
          <p:nvPr/>
        </p:nvSpPr>
        <p:spPr>
          <a:xfrm>
            <a:off x="1632774" y="1623240"/>
            <a:ext cx="6141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16" name="楕円 15">
            <a:extLst>
              <a:ext uri="{FF2B5EF4-FFF2-40B4-BE49-F238E27FC236}">
                <a16:creationId xmlns:a16="http://schemas.microsoft.com/office/drawing/2014/main" id="{D1888D88-5289-412C-B36E-334A1DC07C40}"/>
              </a:ext>
            </a:extLst>
          </p:cNvPr>
          <p:cNvSpPr/>
          <p:nvPr/>
        </p:nvSpPr>
        <p:spPr>
          <a:xfrm>
            <a:off x="2827739" y="3006470"/>
            <a:ext cx="1711838" cy="1711838"/>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7" name="テキスト ボックス 16">
            <a:extLst>
              <a:ext uri="{FF2B5EF4-FFF2-40B4-BE49-F238E27FC236}">
                <a16:creationId xmlns:a16="http://schemas.microsoft.com/office/drawing/2014/main" id="{556E304F-2462-4C31-B93E-7CCE8A9BDE22}"/>
              </a:ext>
            </a:extLst>
          </p:cNvPr>
          <p:cNvSpPr txBox="1"/>
          <p:nvPr/>
        </p:nvSpPr>
        <p:spPr>
          <a:xfrm>
            <a:off x="1921881" y="6162949"/>
            <a:ext cx="462812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エージェントを右クリックしてください。</a:t>
            </a:r>
            <a:endParaRPr kumimoji="1" lang="ja-JP" altLang="en-US"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AFA6E0F4-B560-4A86-94F5-4C747D1A1B5D}"/>
              </a:ext>
            </a:extLst>
          </p:cNvPr>
          <p:cNvSpPr txBox="1"/>
          <p:nvPr/>
        </p:nvSpPr>
        <p:spPr>
          <a:xfrm>
            <a:off x="3482786" y="6239464"/>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27" name="テキスト ボックス 26">
            <a:extLst>
              <a:ext uri="{FF2B5EF4-FFF2-40B4-BE49-F238E27FC236}">
                <a16:creationId xmlns:a16="http://schemas.microsoft.com/office/drawing/2014/main" id="{368A8214-2589-428F-9B39-8A814F613D8D}"/>
              </a:ext>
            </a:extLst>
          </p:cNvPr>
          <p:cNvSpPr txBox="1"/>
          <p:nvPr/>
        </p:nvSpPr>
        <p:spPr>
          <a:xfrm>
            <a:off x="3868564" y="1623240"/>
            <a:ext cx="74041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ちきゅう</a:t>
            </a:r>
          </a:p>
        </p:txBody>
      </p:sp>
      <p:sp>
        <p:nvSpPr>
          <p:cNvPr id="28" name="テキスト ボックス 27">
            <a:extLst>
              <a:ext uri="{FF2B5EF4-FFF2-40B4-BE49-F238E27FC236}">
                <a16:creationId xmlns:a16="http://schemas.microsoft.com/office/drawing/2014/main" id="{2B3C43EE-B7CB-473F-AF6C-59F4609EE594}"/>
              </a:ext>
            </a:extLst>
          </p:cNvPr>
          <p:cNvSpPr txBox="1"/>
          <p:nvPr/>
        </p:nvSpPr>
        <p:spPr>
          <a:xfrm>
            <a:off x="4562838" y="1623240"/>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おく</a:t>
            </a:r>
          </a:p>
        </p:txBody>
      </p:sp>
      <p:grpSp>
        <p:nvGrpSpPr>
          <p:cNvPr id="29" name="グループ化 28">
            <a:extLst>
              <a:ext uri="{FF2B5EF4-FFF2-40B4-BE49-F238E27FC236}">
                <a16:creationId xmlns:a16="http://schemas.microsoft.com/office/drawing/2014/main" id="{A135B1DB-AE35-4DB1-B707-4C95FF673F36}"/>
              </a:ext>
            </a:extLst>
          </p:cNvPr>
          <p:cNvGrpSpPr/>
          <p:nvPr/>
        </p:nvGrpSpPr>
        <p:grpSpPr>
          <a:xfrm>
            <a:off x="8086438" y="286393"/>
            <a:ext cx="799256" cy="772176"/>
            <a:chOff x="8086438" y="286393"/>
            <a:chExt cx="799256" cy="772176"/>
          </a:xfrm>
        </p:grpSpPr>
        <p:sp>
          <p:nvSpPr>
            <p:cNvPr id="30" name="四角形: 角を丸くする 29">
              <a:extLst>
                <a:ext uri="{FF2B5EF4-FFF2-40B4-BE49-F238E27FC236}">
                  <a16:creationId xmlns:a16="http://schemas.microsoft.com/office/drawing/2014/main" id="{A8DACF8C-A6CE-46A7-86E5-C3791445514E}"/>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DEA1AA1F-8BBD-4C4E-B811-FAC4FBC7728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32" name="テキスト ボックス 31">
              <a:extLst>
                <a:ext uri="{FF2B5EF4-FFF2-40B4-BE49-F238E27FC236}">
                  <a16:creationId xmlns:a16="http://schemas.microsoft.com/office/drawing/2014/main" id="{C34194F3-885A-4CC7-B794-32A31BF45A7B}"/>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23" name="テキスト ボックス 22">
            <a:extLst>
              <a:ext uri="{FF2B5EF4-FFF2-40B4-BE49-F238E27FC236}">
                <a16:creationId xmlns:a16="http://schemas.microsoft.com/office/drawing/2014/main" id="{B29B5B3C-25A6-410E-80BF-0192614FD32B}"/>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25" name="テキスト ボックス 24">
            <a:extLst>
              <a:ext uri="{FF2B5EF4-FFF2-40B4-BE49-F238E27FC236}">
                <a16:creationId xmlns:a16="http://schemas.microsoft.com/office/drawing/2014/main" id="{2536ECE8-449A-4770-91CB-DB86CCDF62A3}"/>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33" name="テキスト ボックス 32">
            <a:extLst>
              <a:ext uri="{FF2B5EF4-FFF2-40B4-BE49-F238E27FC236}">
                <a16:creationId xmlns:a16="http://schemas.microsoft.com/office/drawing/2014/main" id="{9B033E2A-23EE-47BE-AF66-8C00997CF448}"/>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34" name="テキスト ボックス 33">
            <a:extLst>
              <a:ext uri="{FF2B5EF4-FFF2-40B4-BE49-F238E27FC236}">
                <a16:creationId xmlns:a16="http://schemas.microsoft.com/office/drawing/2014/main" id="{C3E86F94-B9CB-4ABA-B7E7-A890785C6185}"/>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7482383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pic>
        <p:nvPicPr>
          <p:cNvPr id="3" name="図 2">
            <a:extLst>
              <a:ext uri="{FF2B5EF4-FFF2-40B4-BE49-F238E27FC236}">
                <a16:creationId xmlns:a16="http://schemas.microsoft.com/office/drawing/2014/main" id="{383036E0-A141-4789-B7A1-4E374025AE72}"/>
              </a:ext>
            </a:extLst>
          </p:cNvPr>
          <p:cNvPicPr>
            <a:picLocks noChangeAspect="1"/>
          </p:cNvPicPr>
          <p:nvPr/>
        </p:nvPicPr>
        <p:blipFill rotWithShape="1">
          <a:blip r:embed="rId2"/>
          <a:srcRect l="67" r="67"/>
          <a:stretch/>
        </p:blipFill>
        <p:spPr>
          <a:xfrm>
            <a:off x="701459" y="2522739"/>
            <a:ext cx="3599328" cy="3411928"/>
          </a:xfrm>
          <a:prstGeom prst="rect">
            <a:avLst/>
          </a:prstGeom>
        </p:spPr>
      </p:pic>
      <p:grpSp>
        <p:nvGrpSpPr>
          <p:cNvPr id="20" name="グループ化 19">
            <a:extLst>
              <a:ext uri="{FF2B5EF4-FFF2-40B4-BE49-F238E27FC236}">
                <a16:creationId xmlns:a16="http://schemas.microsoft.com/office/drawing/2014/main" id="{1B044CAC-3EE5-4755-9952-BA4F7D6A665C}"/>
              </a:ext>
            </a:extLst>
          </p:cNvPr>
          <p:cNvGrpSpPr/>
          <p:nvPr/>
        </p:nvGrpSpPr>
        <p:grpSpPr>
          <a:xfrm>
            <a:off x="1253907" y="3454421"/>
            <a:ext cx="1010358" cy="1010358"/>
            <a:chOff x="1252039" y="3292623"/>
            <a:chExt cx="1604985" cy="1604985"/>
          </a:xfrm>
        </p:grpSpPr>
        <p:sp>
          <p:nvSpPr>
            <p:cNvPr id="23" name="楕円 22">
              <a:extLst>
                <a:ext uri="{FF2B5EF4-FFF2-40B4-BE49-F238E27FC236}">
                  <a16:creationId xmlns:a16="http://schemas.microsoft.com/office/drawing/2014/main" id="{AC111654-1623-4E7F-9CD3-E840569B62D2}"/>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5" name="グループ化 24">
              <a:extLst>
                <a:ext uri="{FF2B5EF4-FFF2-40B4-BE49-F238E27FC236}">
                  <a16:creationId xmlns:a16="http://schemas.microsoft.com/office/drawing/2014/main" id="{F1C687CA-4826-47CC-B8BB-71FF6897DBC0}"/>
                </a:ext>
              </a:extLst>
            </p:cNvPr>
            <p:cNvGrpSpPr/>
            <p:nvPr/>
          </p:nvGrpSpPr>
          <p:grpSpPr>
            <a:xfrm>
              <a:off x="1484038" y="3524622"/>
              <a:ext cx="1140985" cy="1140985"/>
              <a:chOff x="1464149" y="3562244"/>
              <a:chExt cx="1140985" cy="1140985"/>
            </a:xfrm>
          </p:grpSpPr>
          <p:pic>
            <p:nvPicPr>
              <p:cNvPr id="26" name="図 25">
                <a:extLst>
                  <a:ext uri="{FF2B5EF4-FFF2-40B4-BE49-F238E27FC236}">
                    <a16:creationId xmlns:a16="http://schemas.microsoft.com/office/drawing/2014/main" id="{0C3379B3-9C59-4138-9A2F-4174063D1E99}"/>
                  </a:ext>
                </a:extLst>
              </p:cNvPr>
              <p:cNvPicPr>
                <a:picLocks noChangeAspect="1"/>
              </p:cNvPicPr>
              <p:nvPr/>
            </p:nvPicPr>
            <p:blipFill>
              <a:blip r:embed="rId3">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7" name="グループ化 26">
                <a:extLst>
                  <a:ext uri="{FF2B5EF4-FFF2-40B4-BE49-F238E27FC236}">
                    <a16:creationId xmlns:a16="http://schemas.microsoft.com/office/drawing/2014/main" id="{0E2F3DC0-837D-4491-9ECF-22E75041A69F}"/>
                  </a:ext>
                </a:extLst>
              </p:cNvPr>
              <p:cNvGrpSpPr/>
              <p:nvPr/>
            </p:nvGrpSpPr>
            <p:grpSpPr>
              <a:xfrm>
                <a:off x="1464149" y="3562244"/>
                <a:ext cx="651892" cy="605666"/>
                <a:chOff x="-1628439" y="3256120"/>
                <a:chExt cx="651892" cy="605666"/>
              </a:xfrm>
            </p:grpSpPr>
            <p:pic>
              <p:nvPicPr>
                <p:cNvPr id="28" name="図 27">
                  <a:extLst>
                    <a:ext uri="{FF2B5EF4-FFF2-40B4-BE49-F238E27FC236}">
                      <a16:creationId xmlns:a16="http://schemas.microsoft.com/office/drawing/2014/main" id="{30BD2B6C-95DF-4F1C-9FEE-2B6BAA1BBF47}"/>
                    </a:ext>
                  </a:extLst>
                </p:cNvPr>
                <p:cNvPicPr>
                  <a:picLocks noChangeAspect="1"/>
                </p:cNvPicPr>
                <p:nvPr/>
              </p:nvPicPr>
              <p:blipFill rotWithShape="1">
                <a:blip r:embed="rId3">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29" name="四角形: 角を丸くする 28">
                  <a:extLst>
                    <a:ext uri="{FF2B5EF4-FFF2-40B4-BE49-F238E27FC236}">
                      <a16:creationId xmlns:a16="http://schemas.microsoft.com/office/drawing/2014/main" id="{8D781BB3-451D-4C08-BC12-993C62FFA9E5}"/>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30" name="円弧 29">
            <a:extLst>
              <a:ext uri="{FF2B5EF4-FFF2-40B4-BE49-F238E27FC236}">
                <a16:creationId xmlns:a16="http://schemas.microsoft.com/office/drawing/2014/main" id="{DD7BEA43-79B8-44EF-9F45-C0C57A0D5AF1}"/>
              </a:ext>
            </a:extLst>
          </p:cNvPr>
          <p:cNvSpPr/>
          <p:nvPr/>
        </p:nvSpPr>
        <p:spPr>
          <a:xfrm>
            <a:off x="334735" y="3043305"/>
            <a:ext cx="1100158" cy="1439919"/>
          </a:xfrm>
          <a:prstGeom prst="arc">
            <a:avLst>
              <a:gd name="adj1" fmla="val 5143753"/>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71F7388C-607B-4FBB-A5BF-FE2F2DC96D65}"/>
              </a:ext>
            </a:extLst>
          </p:cNvPr>
          <p:cNvPicPr>
            <a:picLocks noChangeAspect="1"/>
          </p:cNvPicPr>
          <p:nvPr/>
        </p:nvPicPr>
        <p:blipFill>
          <a:blip r:embed="rId4"/>
          <a:srcRect/>
          <a:stretch/>
        </p:blipFill>
        <p:spPr>
          <a:xfrm>
            <a:off x="5081442" y="2522738"/>
            <a:ext cx="3603380" cy="3411929"/>
          </a:xfrm>
          <a:prstGeom prst="rect">
            <a:avLst/>
          </a:prstGeom>
        </p:spPr>
      </p:pic>
      <p:sp>
        <p:nvSpPr>
          <p:cNvPr id="31" name="楕円 30">
            <a:extLst>
              <a:ext uri="{FF2B5EF4-FFF2-40B4-BE49-F238E27FC236}">
                <a16:creationId xmlns:a16="http://schemas.microsoft.com/office/drawing/2014/main" id="{4E7B6416-6966-4CAE-BB23-03D895FC5C07}"/>
              </a:ext>
            </a:extLst>
          </p:cNvPr>
          <p:cNvSpPr/>
          <p:nvPr/>
        </p:nvSpPr>
        <p:spPr>
          <a:xfrm>
            <a:off x="5078024" y="4126363"/>
            <a:ext cx="665700" cy="676831"/>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2" name="矢印: 右 31">
            <a:extLst>
              <a:ext uri="{FF2B5EF4-FFF2-40B4-BE49-F238E27FC236}">
                <a16:creationId xmlns:a16="http://schemas.microsoft.com/office/drawing/2014/main" id="{7E7899D9-21E0-4B17-B607-54637B59BB79}"/>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B73AE16A-829E-4749-B18B-99919ED60B3D}"/>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ドラッグアンドドロップで、エージェントが回収したレッドストーン鉱石を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プレイヤーの持ち物に移動します。</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BFFF0A86-9DCC-49A8-B07C-4F1CF6C24EDE}"/>
              </a:ext>
            </a:extLst>
          </p:cNvPr>
          <p:cNvSpPr txBox="1"/>
          <p:nvPr/>
        </p:nvSpPr>
        <p:spPr>
          <a:xfrm>
            <a:off x="5227505" y="1120576"/>
            <a:ext cx="8359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37" name="テキスト ボックス 36">
            <a:extLst>
              <a:ext uri="{FF2B5EF4-FFF2-40B4-BE49-F238E27FC236}">
                <a16:creationId xmlns:a16="http://schemas.microsoft.com/office/drawing/2014/main" id="{391A25AF-62B8-43CB-9D8F-D90CE4E8A127}"/>
              </a:ext>
            </a:extLst>
          </p:cNvPr>
          <p:cNvSpPr txBox="1"/>
          <p:nvPr/>
        </p:nvSpPr>
        <p:spPr>
          <a:xfrm>
            <a:off x="2971443" y="1670428"/>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38" name="テキスト ボックス 37">
            <a:extLst>
              <a:ext uri="{FF2B5EF4-FFF2-40B4-BE49-F238E27FC236}">
                <a16:creationId xmlns:a16="http://schemas.microsoft.com/office/drawing/2014/main" id="{37AEF0BD-90B1-405C-9DC8-0560A30BBF52}"/>
              </a:ext>
            </a:extLst>
          </p:cNvPr>
          <p:cNvSpPr txBox="1"/>
          <p:nvPr/>
        </p:nvSpPr>
        <p:spPr>
          <a:xfrm>
            <a:off x="2118670" y="1670428"/>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39" name="テキスト ボックス 38">
            <a:extLst>
              <a:ext uri="{FF2B5EF4-FFF2-40B4-BE49-F238E27FC236}">
                <a16:creationId xmlns:a16="http://schemas.microsoft.com/office/drawing/2014/main" id="{E3946C0F-2D33-4E6F-879A-833A0DE8D47A}"/>
              </a:ext>
            </a:extLst>
          </p:cNvPr>
          <p:cNvSpPr txBox="1"/>
          <p:nvPr/>
        </p:nvSpPr>
        <p:spPr>
          <a:xfrm>
            <a:off x="2469401" y="1670428"/>
            <a:ext cx="5286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a:t>
            </a:r>
          </a:p>
        </p:txBody>
      </p:sp>
      <p:sp>
        <p:nvSpPr>
          <p:cNvPr id="44" name="テキスト ボックス 43">
            <a:extLst>
              <a:ext uri="{FF2B5EF4-FFF2-40B4-BE49-F238E27FC236}">
                <a16:creationId xmlns:a16="http://schemas.microsoft.com/office/drawing/2014/main" id="{DD6BFB05-89DF-4684-8834-FF8932A1CEC8}"/>
              </a:ext>
            </a:extLst>
          </p:cNvPr>
          <p:cNvSpPr txBox="1"/>
          <p:nvPr/>
        </p:nvSpPr>
        <p:spPr>
          <a:xfrm>
            <a:off x="7681851" y="1120576"/>
            <a:ext cx="8359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こうせき</a:t>
            </a:r>
          </a:p>
        </p:txBody>
      </p:sp>
      <p:grpSp>
        <p:nvGrpSpPr>
          <p:cNvPr id="45" name="グループ化 44">
            <a:extLst>
              <a:ext uri="{FF2B5EF4-FFF2-40B4-BE49-F238E27FC236}">
                <a16:creationId xmlns:a16="http://schemas.microsoft.com/office/drawing/2014/main" id="{5CF48C30-6B43-4581-87D3-EED5FF1116BD}"/>
              </a:ext>
            </a:extLst>
          </p:cNvPr>
          <p:cNvGrpSpPr/>
          <p:nvPr/>
        </p:nvGrpSpPr>
        <p:grpSpPr>
          <a:xfrm>
            <a:off x="8086438" y="286393"/>
            <a:ext cx="799256" cy="772176"/>
            <a:chOff x="8086438" y="286393"/>
            <a:chExt cx="799256" cy="772176"/>
          </a:xfrm>
        </p:grpSpPr>
        <p:sp>
          <p:nvSpPr>
            <p:cNvPr id="46" name="四角形: 角を丸くする 45">
              <a:extLst>
                <a:ext uri="{FF2B5EF4-FFF2-40B4-BE49-F238E27FC236}">
                  <a16:creationId xmlns:a16="http://schemas.microsoft.com/office/drawing/2014/main" id="{3642A95B-E275-4F47-89F0-191389F8404C}"/>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a:extLst>
                <a:ext uri="{FF2B5EF4-FFF2-40B4-BE49-F238E27FC236}">
                  <a16:creationId xmlns:a16="http://schemas.microsoft.com/office/drawing/2014/main" id="{C9FC2697-0B07-4CDB-AD6B-8DB5DFA913D3}"/>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48" name="テキスト ボックス 47">
              <a:extLst>
                <a:ext uri="{FF2B5EF4-FFF2-40B4-BE49-F238E27FC236}">
                  <a16:creationId xmlns:a16="http://schemas.microsoft.com/office/drawing/2014/main" id="{62A5EF09-E732-43C1-B5B2-18F4D97B0A77}"/>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40" name="テキスト ボックス 39">
            <a:extLst>
              <a:ext uri="{FF2B5EF4-FFF2-40B4-BE49-F238E27FC236}">
                <a16:creationId xmlns:a16="http://schemas.microsoft.com/office/drawing/2014/main" id="{5EF6833E-2F43-429E-8AB9-769B247566FC}"/>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41" name="テキスト ボックス 40">
            <a:extLst>
              <a:ext uri="{FF2B5EF4-FFF2-40B4-BE49-F238E27FC236}">
                <a16:creationId xmlns:a16="http://schemas.microsoft.com/office/drawing/2014/main" id="{56C7229E-1D55-42F2-8403-D766B2BF3F42}"/>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42" name="テキスト ボックス 41">
            <a:extLst>
              <a:ext uri="{FF2B5EF4-FFF2-40B4-BE49-F238E27FC236}">
                <a16:creationId xmlns:a16="http://schemas.microsoft.com/office/drawing/2014/main" id="{EC3855D5-84CD-4925-BB78-BBE5E177E781}"/>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49" name="テキスト ボックス 48">
            <a:extLst>
              <a:ext uri="{FF2B5EF4-FFF2-40B4-BE49-F238E27FC236}">
                <a16:creationId xmlns:a16="http://schemas.microsoft.com/office/drawing/2014/main" id="{25EBF796-136A-4E5F-B551-3B9C6281DD73}"/>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7264903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860C911-63DA-431F-89E3-ECF00502F6EE}"/>
              </a:ext>
            </a:extLst>
          </p:cNvPr>
          <p:cNvPicPr>
            <a:picLocks noChangeAspect="1"/>
          </p:cNvPicPr>
          <p:nvPr/>
        </p:nvPicPr>
        <p:blipFill>
          <a:blip r:embed="rId2"/>
          <a:srcRect/>
          <a:stretch/>
        </p:blipFill>
        <p:spPr>
          <a:xfrm>
            <a:off x="673046" y="2437842"/>
            <a:ext cx="3674084" cy="3431912"/>
          </a:xfrm>
          <a:prstGeom prst="rect">
            <a:avLst/>
          </a:prstGeom>
        </p:spPr>
      </p:pic>
      <p:pic>
        <p:nvPicPr>
          <p:cNvPr id="10" name="図 9">
            <a:extLst>
              <a:ext uri="{FF2B5EF4-FFF2-40B4-BE49-F238E27FC236}">
                <a16:creationId xmlns:a16="http://schemas.microsoft.com/office/drawing/2014/main" id="{C35B4571-AA3E-462A-AC7F-A97259950271}"/>
              </a:ext>
            </a:extLst>
          </p:cNvPr>
          <p:cNvPicPr>
            <a:picLocks noChangeAspect="1"/>
          </p:cNvPicPr>
          <p:nvPr/>
        </p:nvPicPr>
        <p:blipFill>
          <a:blip r:embed="rId3"/>
          <a:srcRect/>
          <a:stretch/>
        </p:blipFill>
        <p:spPr>
          <a:xfrm>
            <a:off x="5067746" y="2418769"/>
            <a:ext cx="3688869" cy="3478875"/>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grpSp>
        <p:nvGrpSpPr>
          <p:cNvPr id="20" name="グループ化 19">
            <a:extLst>
              <a:ext uri="{FF2B5EF4-FFF2-40B4-BE49-F238E27FC236}">
                <a16:creationId xmlns:a16="http://schemas.microsoft.com/office/drawing/2014/main" id="{1B044CAC-3EE5-4755-9952-BA4F7D6A665C}"/>
              </a:ext>
            </a:extLst>
          </p:cNvPr>
          <p:cNvGrpSpPr/>
          <p:nvPr/>
        </p:nvGrpSpPr>
        <p:grpSpPr>
          <a:xfrm>
            <a:off x="1661558" y="4666273"/>
            <a:ext cx="1010358" cy="1010358"/>
            <a:chOff x="1252039" y="3292623"/>
            <a:chExt cx="1604985" cy="1604985"/>
          </a:xfrm>
        </p:grpSpPr>
        <p:sp>
          <p:nvSpPr>
            <p:cNvPr id="23" name="楕円 22">
              <a:extLst>
                <a:ext uri="{FF2B5EF4-FFF2-40B4-BE49-F238E27FC236}">
                  <a16:creationId xmlns:a16="http://schemas.microsoft.com/office/drawing/2014/main" id="{AC111654-1623-4E7F-9CD3-E840569B62D2}"/>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5" name="グループ化 24">
              <a:extLst>
                <a:ext uri="{FF2B5EF4-FFF2-40B4-BE49-F238E27FC236}">
                  <a16:creationId xmlns:a16="http://schemas.microsoft.com/office/drawing/2014/main" id="{F1C687CA-4826-47CC-B8BB-71FF6897DBC0}"/>
                </a:ext>
              </a:extLst>
            </p:cNvPr>
            <p:cNvGrpSpPr/>
            <p:nvPr/>
          </p:nvGrpSpPr>
          <p:grpSpPr>
            <a:xfrm>
              <a:off x="1484038" y="3524622"/>
              <a:ext cx="1140985" cy="1140985"/>
              <a:chOff x="1464149" y="3562244"/>
              <a:chExt cx="1140985" cy="1140985"/>
            </a:xfrm>
          </p:grpSpPr>
          <p:pic>
            <p:nvPicPr>
              <p:cNvPr id="26" name="図 25">
                <a:extLst>
                  <a:ext uri="{FF2B5EF4-FFF2-40B4-BE49-F238E27FC236}">
                    <a16:creationId xmlns:a16="http://schemas.microsoft.com/office/drawing/2014/main" id="{0C3379B3-9C59-4138-9A2F-4174063D1E99}"/>
                  </a:ext>
                </a:extLst>
              </p:cNvPr>
              <p:cNvPicPr>
                <a:picLocks noChangeAspect="1"/>
              </p:cNvPicPr>
              <p:nvPr/>
            </p:nvPicPr>
            <p:blipFill>
              <a:blip r:embed="rId4">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7" name="グループ化 26">
                <a:extLst>
                  <a:ext uri="{FF2B5EF4-FFF2-40B4-BE49-F238E27FC236}">
                    <a16:creationId xmlns:a16="http://schemas.microsoft.com/office/drawing/2014/main" id="{0E2F3DC0-837D-4491-9ECF-22E75041A69F}"/>
                  </a:ext>
                </a:extLst>
              </p:cNvPr>
              <p:cNvGrpSpPr/>
              <p:nvPr/>
            </p:nvGrpSpPr>
            <p:grpSpPr>
              <a:xfrm>
                <a:off x="1464149" y="3562244"/>
                <a:ext cx="651892" cy="605666"/>
                <a:chOff x="-1628439" y="3256120"/>
                <a:chExt cx="651892" cy="605666"/>
              </a:xfrm>
            </p:grpSpPr>
            <p:pic>
              <p:nvPicPr>
                <p:cNvPr id="28" name="図 27">
                  <a:extLst>
                    <a:ext uri="{FF2B5EF4-FFF2-40B4-BE49-F238E27FC236}">
                      <a16:creationId xmlns:a16="http://schemas.microsoft.com/office/drawing/2014/main" id="{30BD2B6C-95DF-4F1C-9FEE-2B6BAA1BBF47}"/>
                    </a:ext>
                  </a:extLst>
                </p:cNvPr>
                <p:cNvPicPr>
                  <a:picLocks noChangeAspect="1"/>
                </p:cNvPicPr>
                <p:nvPr/>
              </p:nvPicPr>
              <p:blipFill rotWithShape="1">
                <a:blip r:embed="rId4">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29" name="四角形: 角を丸くする 28">
                  <a:extLst>
                    <a:ext uri="{FF2B5EF4-FFF2-40B4-BE49-F238E27FC236}">
                      <a16:creationId xmlns:a16="http://schemas.microsoft.com/office/drawing/2014/main" id="{8D781BB3-451D-4C08-BC12-993C62FFA9E5}"/>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30" name="円弧 29">
            <a:extLst>
              <a:ext uri="{FF2B5EF4-FFF2-40B4-BE49-F238E27FC236}">
                <a16:creationId xmlns:a16="http://schemas.microsoft.com/office/drawing/2014/main" id="{DD7BEA43-79B8-44EF-9F45-C0C57A0D5AF1}"/>
              </a:ext>
            </a:extLst>
          </p:cNvPr>
          <p:cNvSpPr/>
          <p:nvPr/>
        </p:nvSpPr>
        <p:spPr>
          <a:xfrm>
            <a:off x="347106" y="4341182"/>
            <a:ext cx="1152608" cy="1189402"/>
          </a:xfrm>
          <a:prstGeom prst="arc">
            <a:avLst>
              <a:gd name="adj1" fmla="val 5143753"/>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4E7B6416-6966-4CAE-BB23-03D895FC5C07}"/>
              </a:ext>
            </a:extLst>
          </p:cNvPr>
          <p:cNvSpPr/>
          <p:nvPr/>
        </p:nvSpPr>
        <p:spPr>
          <a:xfrm>
            <a:off x="5051485" y="5301658"/>
            <a:ext cx="665700" cy="676832"/>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2" name="矢印: 右 31">
            <a:extLst>
              <a:ext uri="{FF2B5EF4-FFF2-40B4-BE49-F238E27FC236}">
                <a16:creationId xmlns:a16="http://schemas.microsoft.com/office/drawing/2014/main" id="{7E7899D9-21E0-4B17-B607-54637B59BB79}"/>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B73AE16A-829E-4749-B18B-99919ED60B3D}"/>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E</a:t>
            </a:r>
            <a:r>
              <a:rPr lang="ja-JP" altLang="en-US" dirty="0">
                <a:solidFill>
                  <a:srgbClr val="575E75"/>
                </a:solidFill>
                <a:latin typeface="メイリオ" panose="020B0604030504040204" pitchFamily="50" charset="-128"/>
                <a:ea typeface="メイリオ" panose="020B0604030504040204" pitchFamily="50" charset="-128"/>
              </a:rPr>
              <a:t>キーを押してインベントリ（持ち物一覧）を開きます。</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ドラッグアンドドロップでレッドストーン鉱石をホットバーに移動します。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BFFF0A86-9DCC-49A8-B07C-4F1CF6C24EDE}"/>
              </a:ext>
            </a:extLst>
          </p:cNvPr>
          <p:cNvSpPr txBox="1"/>
          <p:nvPr/>
        </p:nvSpPr>
        <p:spPr>
          <a:xfrm>
            <a:off x="7124019" y="1679303"/>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38" name="テキスト ボックス 37">
            <a:extLst>
              <a:ext uri="{FF2B5EF4-FFF2-40B4-BE49-F238E27FC236}">
                <a16:creationId xmlns:a16="http://schemas.microsoft.com/office/drawing/2014/main" id="{37AEF0BD-90B1-405C-9DC8-0560A30BBF52}"/>
              </a:ext>
            </a:extLst>
          </p:cNvPr>
          <p:cNvSpPr txBox="1"/>
          <p:nvPr/>
        </p:nvSpPr>
        <p:spPr>
          <a:xfrm>
            <a:off x="3862767" y="1124646"/>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39" name="テキスト ボックス 38">
            <a:extLst>
              <a:ext uri="{FF2B5EF4-FFF2-40B4-BE49-F238E27FC236}">
                <a16:creationId xmlns:a16="http://schemas.microsoft.com/office/drawing/2014/main" id="{E3946C0F-2D33-4E6F-879A-833A0DE8D47A}"/>
              </a:ext>
            </a:extLst>
          </p:cNvPr>
          <p:cNvSpPr txBox="1"/>
          <p:nvPr/>
        </p:nvSpPr>
        <p:spPr>
          <a:xfrm>
            <a:off x="4213497" y="1124646"/>
            <a:ext cx="10140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40" name="テキスト ボックス 39">
            <a:extLst>
              <a:ext uri="{FF2B5EF4-FFF2-40B4-BE49-F238E27FC236}">
                <a16:creationId xmlns:a16="http://schemas.microsoft.com/office/drawing/2014/main" id="{5E503579-04DC-4948-B58F-988A437BF102}"/>
              </a:ext>
            </a:extLst>
          </p:cNvPr>
          <p:cNvSpPr txBox="1"/>
          <p:nvPr/>
        </p:nvSpPr>
        <p:spPr>
          <a:xfrm>
            <a:off x="1589852" y="1124646"/>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1" name="テキスト ボックス 40">
            <a:extLst>
              <a:ext uri="{FF2B5EF4-FFF2-40B4-BE49-F238E27FC236}">
                <a16:creationId xmlns:a16="http://schemas.microsoft.com/office/drawing/2014/main" id="{8FE69396-68E4-45EF-9ADA-EF697667377D}"/>
              </a:ext>
            </a:extLst>
          </p:cNvPr>
          <p:cNvSpPr txBox="1"/>
          <p:nvPr/>
        </p:nvSpPr>
        <p:spPr>
          <a:xfrm>
            <a:off x="5382539" y="1124646"/>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47" name="テキスト ボックス 46">
            <a:extLst>
              <a:ext uri="{FF2B5EF4-FFF2-40B4-BE49-F238E27FC236}">
                <a16:creationId xmlns:a16="http://schemas.microsoft.com/office/drawing/2014/main" id="{5EDC21B7-F6CB-4CC6-AAA1-6A7C48F2355B}"/>
              </a:ext>
            </a:extLst>
          </p:cNvPr>
          <p:cNvSpPr txBox="1"/>
          <p:nvPr/>
        </p:nvSpPr>
        <p:spPr>
          <a:xfrm>
            <a:off x="4985236" y="1678341"/>
            <a:ext cx="73411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こうせき</a:t>
            </a:r>
          </a:p>
        </p:txBody>
      </p:sp>
      <p:grpSp>
        <p:nvGrpSpPr>
          <p:cNvPr id="48" name="グループ化 47">
            <a:extLst>
              <a:ext uri="{FF2B5EF4-FFF2-40B4-BE49-F238E27FC236}">
                <a16:creationId xmlns:a16="http://schemas.microsoft.com/office/drawing/2014/main" id="{0E4F828F-A5A2-4369-998C-A6F47B359C69}"/>
              </a:ext>
            </a:extLst>
          </p:cNvPr>
          <p:cNvGrpSpPr/>
          <p:nvPr/>
        </p:nvGrpSpPr>
        <p:grpSpPr>
          <a:xfrm>
            <a:off x="8086438" y="286393"/>
            <a:ext cx="799256" cy="772176"/>
            <a:chOff x="8086438" y="286393"/>
            <a:chExt cx="799256" cy="772176"/>
          </a:xfrm>
        </p:grpSpPr>
        <p:sp>
          <p:nvSpPr>
            <p:cNvPr id="49" name="四角形: 角を丸くする 48">
              <a:extLst>
                <a:ext uri="{FF2B5EF4-FFF2-40B4-BE49-F238E27FC236}">
                  <a16:creationId xmlns:a16="http://schemas.microsoft.com/office/drawing/2014/main" id="{2B217CF2-0530-4FD8-A574-6C308C3E9FB9}"/>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0" name="テキスト ボックス 49">
              <a:extLst>
                <a:ext uri="{FF2B5EF4-FFF2-40B4-BE49-F238E27FC236}">
                  <a16:creationId xmlns:a16="http://schemas.microsoft.com/office/drawing/2014/main" id="{3782792F-351D-4791-AB5F-840ACCE4BB34}"/>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51" name="テキスト ボックス 50">
              <a:extLst>
                <a:ext uri="{FF2B5EF4-FFF2-40B4-BE49-F238E27FC236}">
                  <a16:creationId xmlns:a16="http://schemas.microsoft.com/office/drawing/2014/main" id="{0B4DBBC4-9DE3-49FC-861A-2E2FB01CC3D5}"/>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35" name="テキスト ボックス 34">
            <a:extLst>
              <a:ext uri="{FF2B5EF4-FFF2-40B4-BE49-F238E27FC236}">
                <a16:creationId xmlns:a16="http://schemas.microsoft.com/office/drawing/2014/main" id="{68C81E24-DCC7-4D58-9C85-D4BABE06926C}"/>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37" name="テキスト ボックス 36">
            <a:extLst>
              <a:ext uri="{FF2B5EF4-FFF2-40B4-BE49-F238E27FC236}">
                <a16:creationId xmlns:a16="http://schemas.microsoft.com/office/drawing/2014/main" id="{2C1C9C0F-BCC9-44F3-943A-6C8E87168D0B}"/>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42" name="テキスト ボックス 41">
            <a:extLst>
              <a:ext uri="{FF2B5EF4-FFF2-40B4-BE49-F238E27FC236}">
                <a16:creationId xmlns:a16="http://schemas.microsoft.com/office/drawing/2014/main" id="{26DADEAD-C381-4233-9F81-E1EFD26A17A5}"/>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43" name="テキスト ボックス 42">
            <a:extLst>
              <a:ext uri="{FF2B5EF4-FFF2-40B4-BE49-F238E27FC236}">
                <a16:creationId xmlns:a16="http://schemas.microsoft.com/office/drawing/2014/main" id="{83D609B2-A846-4111-819E-F4B3308C00CB}"/>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35851411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pic>
        <p:nvPicPr>
          <p:cNvPr id="37" name="図 36">
            <a:extLst>
              <a:ext uri="{FF2B5EF4-FFF2-40B4-BE49-F238E27FC236}">
                <a16:creationId xmlns:a16="http://schemas.microsoft.com/office/drawing/2014/main" id="{15134A5F-1125-47F0-B0E0-213F27842C2E}"/>
              </a:ext>
            </a:extLst>
          </p:cNvPr>
          <p:cNvPicPr>
            <a:picLocks noChangeAspect="1"/>
          </p:cNvPicPr>
          <p:nvPr/>
        </p:nvPicPr>
        <p:blipFill>
          <a:blip r:embed="rId2"/>
          <a:srcRect/>
          <a:stretch/>
        </p:blipFill>
        <p:spPr>
          <a:xfrm>
            <a:off x="1024183" y="1712652"/>
            <a:ext cx="7095631" cy="4579590"/>
          </a:xfrm>
          <a:prstGeom prst="rect">
            <a:avLst/>
          </a:prstGeom>
        </p:spPr>
      </p:pic>
      <p:sp>
        <p:nvSpPr>
          <p:cNvPr id="42" name="テキスト ボックス 41">
            <a:extLst>
              <a:ext uri="{FF2B5EF4-FFF2-40B4-BE49-F238E27FC236}">
                <a16:creationId xmlns:a16="http://schemas.microsoft.com/office/drawing/2014/main" id="{877A7A68-6865-4B47-8D38-811B5A9E1CDB}"/>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レッドストーン鉱石を選択した状態で、スキャナーを右クリックします。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1E4930B0-1F21-45E6-B8BB-564EFE185242}"/>
              </a:ext>
            </a:extLst>
          </p:cNvPr>
          <p:cNvSpPr txBox="1"/>
          <p:nvPr/>
        </p:nvSpPr>
        <p:spPr>
          <a:xfrm>
            <a:off x="2981889" y="1079722"/>
            <a:ext cx="7080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p>
        </p:txBody>
      </p:sp>
      <p:sp>
        <p:nvSpPr>
          <p:cNvPr id="45" name="テキスト ボックス 44">
            <a:extLst>
              <a:ext uri="{FF2B5EF4-FFF2-40B4-BE49-F238E27FC236}">
                <a16:creationId xmlns:a16="http://schemas.microsoft.com/office/drawing/2014/main" id="{BED0F2BF-D50C-4B09-A40A-E7D6A0069D54}"/>
              </a:ext>
            </a:extLst>
          </p:cNvPr>
          <p:cNvSpPr txBox="1"/>
          <p:nvPr/>
        </p:nvSpPr>
        <p:spPr>
          <a:xfrm>
            <a:off x="6167592" y="1079722"/>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46" name="テキスト ボックス 45">
            <a:extLst>
              <a:ext uri="{FF2B5EF4-FFF2-40B4-BE49-F238E27FC236}">
                <a16:creationId xmlns:a16="http://schemas.microsoft.com/office/drawing/2014/main" id="{13195C87-7723-431B-B3DC-030F2FC30F7D}"/>
              </a:ext>
            </a:extLst>
          </p:cNvPr>
          <p:cNvSpPr txBox="1"/>
          <p:nvPr/>
        </p:nvSpPr>
        <p:spPr>
          <a:xfrm>
            <a:off x="2293808" y="1079722"/>
            <a:ext cx="7155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こうせき</a:t>
            </a:r>
          </a:p>
        </p:txBody>
      </p:sp>
      <p:sp>
        <p:nvSpPr>
          <p:cNvPr id="48" name="テキスト ボックス 47">
            <a:extLst>
              <a:ext uri="{FF2B5EF4-FFF2-40B4-BE49-F238E27FC236}">
                <a16:creationId xmlns:a16="http://schemas.microsoft.com/office/drawing/2014/main" id="{1E9CD3F5-FFB1-459D-B178-BE176884CC98}"/>
              </a:ext>
            </a:extLst>
          </p:cNvPr>
          <p:cNvSpPr txBox="1"/>
          <p:nvPr/>
        </p:nvSpPr>
        <p:spPr>
          <a:xfrm>
            <a:off x="3810854" y="1079722"/>
            <a:ext cx="8405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じょうたい</a:t>
            </a:r>
          </a:p>
        </p:txBody>
      </p:sp>
      <p:sp>
        <p:nvSpPr>
          <p:cNvPr id="49" name="楕円 48">
            <a:extLst>
              <a:ext uri="{FF2B5EF4-FFF2-40B4-BE49-F238E27FC236}">
                <a16:creationId xmlns:a16="http://schemas.microsoft.com/office/drawing/2014/main" id="{4DAEC5B0-AD6A-400E-90DE-52D3D7C3B7CA}"/>
              </a:ext>
            </a:extLst>
          </p:cNvPr>
          <p:cNvSpPr/>
          <p:nvPr/>
        </p:nvSpPr>
        <p:spPr>
          <a:xfrm>
            <a:off x="2981889" y="5711658"/>
            <a:ext cx="821200"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50" name="楕円 49">
            <a:extLst>
              <a:ext uri="{FF2B5EF4-FFF2-40B4-BE49-F238E27FC236}">
                <a16:creationId xmlns:a16="http://schemas.microsoft.com/office/drawing/2014/main" id="{A0C0D278-CA64-4A63-B843-A8CE6ABFEAE8}"/>
              </a:ext>
            </a:extLst>
          </p:cNvPr>
          <p:cNvSpPr/>
          <p:nvPr/>
        </p:nvSpPr>
        <p:spPr>
          <a:xfrm>
            <a:off x="3553697" y="2741162"/>
            <a:ext cx="2304866" cy="2304866"/>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19" name="グループ化 18">
            <a:extLst>
              <a:ext uri="{FF2B5EF4-FFF2-40B4-BE49-F238E27FC236}">
                <a16:creationId xmlns:a16="http://schemas.microsoft.com/office/drawing/2014/main" id="{32394840-96E4-4D07-9395-D7F293E58723}"/>
              </a:ext>
            </a:extLst>
          </p:cNvPr>
          <p:cNvGrpSpPr/>
          <p:nvPr/>
        </p:nvGrpSpPr>
        <p:grpSpPr>
          <a:xfrm>
            <a:off x="8086438" y="286393"/>
            <a:ext cx="799256" cy="772176"/>
            <a:chOff x="8086438" y="286393"/>
            <a:chExt cx="799256" cy="772176"/>
          </a:xfrm>
        </p:grpSpPr>
        <p:sp>
          <p:nvSpPr>
            <p:cNvPr id="21" name="四角形: 角を丸くする 20">
              <a:extLst>
                <a:ext uri="{FF2B5EF4-FFF2-40B4-BE49-F238E27FC236}">
                  <a16:creationId xmlns:a16="http://schemas.microsoft.com/office/drawing/2014/main" id="{02D5090E-55A7-41F7-84B1-1F4262D57AE7}"/>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4652E9FE-EE13-4DDE-AEFE-CF9C73B97A15}"/>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23" name="テキスト ボックス 22">
              <a:extLst>
                <a:ext uri="{FF2B5EF4-FFF2-40B4-BE49-F238E27FC236}">
                  <a16:creationId xmlns:a16="http://schemas.microsoft.com/office/drawing/2014/main" id="{B15A41FB-266E-442A-9B41-7D361ECE9AE5}"/>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20" name="テキスト ボックス 19">
            <a:extLst>
              <a:ext uri="{FF2B5EF4-FFF2-40B4-BE49-F238E27FC236}">
                <a16:creationId xmlns:a16="http://schemas.microsoft.com/office/drawing/2014/main" id="{7EBAD4CB-C838-4FEF-8365-8CE35484BF7E}"/>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24" name="テキスト ボックス 23">
            <a:extLst>
              <a:ext uri="{FF2B5EF4-FFF2-40B4-BE49-F238E27FC236}">
                <a16:creationId xmlns:a16="http://schemas.microsoft.com/office/drawing/2014/main" id="{0AE5073B-4D30-45DC-A0EA-945D3207FBF8}"/>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25" name="テキスト ボックス 24">
            <a:extLst>
              <a:ext uri="{FF2B5EF4-FFF2-40B4-BE49-F238E27FC236}">
                <a16:creationId xmlns:a16="http://schemas.microsoft.com/office/drawing/2014/main" id="{4398AE6B-050B-4021-A798-9EEFCC4992C4}"/>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26" name="テキスト ボックス 25">
            <a:extLst>
              <a:ext uri="{FF2B5EF4-FFF2-40B4-BE49-F238E27FC236}">
                <a16:creationId xmlns:a16="http://schemas.microsoft.com/office/drawing/2014/main" id="{92CD95F3-E3C7-4B67-8BE5-041B0895D6CD}"/>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14348004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pic>
        <p:nvPicPr>
          <p:cNvPr id="3" name="図 2">
            <a:extLst>
              <a:ext uri="{FF2B5EF4-FFF2-40B4-BE49-F238E27FC236}">
                <a16:creationId xmlns:a16="http://schemas.microsoft.com/office/drawing/2014/main" id="{76FB96A2-4A99-4720-943B-091467297A6E}"/>
              </a:ext>
            </a:extLst>
          </p:cNvPr>
          <p:cNvPicPr>
            <a:picLocks noChangeAspect="1"/>
          </p:cNvPicPr>
          <p:nvPr/>
        </p:nvPicPr>
        <p:blipFill>
          <a:blip r:embed="rId2"/>
          <a:srcRect/>
          <a:stretch/>
        </p:blipFill>
        <p:spPr>
          <a:xfrm>
            <a:off x="363218" y="2361128"/>
            <a:ext cx="4096372" cy="3054789"/>
          </a:xfrm>
          <a:prstGeom prst="rect">
            <a:avLst/>
          </a:prstGeom>
        </p:spPr>
      </p:pic>
      <p:pic>
        <p:nvPicPr>
          <p:cNvPr id="6" name="図 5">
            <a:extLst>
              <a:ext uri="{FF2B5EF4-FFF2-40B4-BE49-F238E27FC236}">
                <a16:creationId xmlns:a16="http://schemas.microsoft.com/office/drawing/2014/main" id="{47E3C336-F9A1-4E47-8DE8-4A9D0B18B6BD}"/>
              </a:ext>
            </a:extLst>
          </p:cNvPr>
          <p:cNvPicPr>
            <a:picLocks noChangeAspect="1"/>
          </p:cNvPicPr>
          <p:nvPr/>
        </p:nvPicPr>
        <p:blipFill>
          <a:blip r:embed="rId3"/>
          <a:srcRect/>
          <a:stretch/>
        </p:blipFill>
        <p:spPr>
          <a:xfrm>
            <a:off x="4907787" y="2358024"/>
            <a:ext cx="4055591" cy="3060824"/>
          </a:xfrm>
          <a:prstGeom prst="rect">
            <a:avLst/>
          </a:prstGeom>
        </p:spPr>
      </p:pic>
      <p:grpSp>
        <p:nvGrpSpPr>
          <p:cNvPr id="23" name="グループ化 22">
            <a:extLst>
              <a:ext uri="{FF2B5EF4-FFF2-40B4-BE49-F238E27FC236}">
                <a16:creationId xmlns:a16="http://schemas.microsoft.com/office/drawing/2014/main" id="{223BD80F-76F8-4B71-8D22-0692A3D0BAC4}"/>
              </a:ext>
            </a:extLst>
          </p:cNvPr>
          <p:cNvGrpSpPr/>
          <p:nvPr/>
        </p:nvGrpSpPr>
        <p:grpSpPr>
          <a:xfrm>
            <a:off x="1383290" y="3621184"/>
            <a:ext cx="1010358" cy="1010358"/>
            <a:chOff x="1252039" y="3292623"/>
            <a:chExt cx="1604985" cy="1604985"/>
          </a:xfrm>
        </p:grpSpPr>
        <p:sp>
          <p:nvSpPr>
            <p:cNvPr id="24" name="楕円 23">
              <a:extLst>
                <a:ext uri="{FF2B5EF4-FFF2-40B4-BE49-F238E27FC236}">
                  <a16:creationId xmlns:a16="http://schemas.microsoft.com/office/drawing/2014/main" id="{3CABD6B6-FB0E-4C63-A996-244A7A023065}"/>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5" name="グループ化 24">
              <a:extLst>
                <a:ext uri="{FF2B5EF4-FFF2-40B4-BE49-F238E27FC236}">
                  <a16:creationId xmlns:a16="http://schemas.microsoft.com/office/drawing/2014/main" id="{88638652-BEFF-4EDF-9D92-82C2A24621D3}"/>
                </a:ext>
              </a:extLst>
            </p:cNvPr>
            <p:cNvGrpSpPr/>
            <p:nvPr/>
          </p:nvGrpSpPr>
          <p:grpSpPr>
            <a:xfrm>
              <a:off x="1484038" y="3524622"/>
              <a:ext cx="1140985" cy="1140985"/>
              <a:chOff x="1464149" y="3562244"/>
              <a:chExt cx="1140985" cy="1140985"/>
            </a:xfrm>
          </p:grpSpPr>
          <p:pic>
            <p:nvPicPr>
              <p:cNvPr id="26" name="図 25">
                <a:extLst>
                  <a:ext uri="{FF2B5EF4-FFF2-40B4-BE49-F238E27FC236}">
                    <a16:creationId xmlns:a16="http://schemas.microsoft.com/office/drawing/2014/main" id="{2D3E93AF-8792-4714-AB2B-064FF5DB34CD}"/>
                  </a:ext>
                </a:extLst>
              </p:cNvPr>
              <p:cNvPicPr>
                <a:picLocks noChangeAspect="1"/>
              </p:cNvPicPr>
              <p:nvPr/>
            </p:nvPicPr>
            <p:blipFill>
              <a:blip r:embed="rId4">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7" name="グループ化 26">
                <a:extLst>
                  <a:ext uri="{FF2B5EF4-FFF2-40B4-BE49-F238E27FC236}">
                    <a16:creationId xmlns:a16="http://schemas.microsoft.com/office/drawing/2014/main" id="{0EACA87D-4BE9-4229-89E8-2249BF20D235}"/>
                  </a:ext>
                </a:extLst>
              </p:cNvPr>
              <p:cNvGrpSpPr/>
              <p:nvPr/>
            </p:nvGrpSpPr>
            <p:grpSpPr>
              <a:xfrm>
                <a:off x="1464149" y="3562244"/>
                <a:ext cx="651892" cy="605666"/>
                <a:chOff x="-1628439" y="3256120"/>
                <a:chExt cx="651892" cy="605666"/>
              </a:xfrm>
            </p:grpSpPr>
            <p:pic>
              <p:nvPicPr>
                <p:cNvPr id="28" name="図 27">
                  <a:extLst>
                    <a:ext uri="{FF2B5EF4-FFF2-40B4-BE49-F238E27FC236}">
                      <a16:creationId xmlns:a16="http://schemas.microsoft.com/office/drawing/2014/main" id="{689726AE-D684-4A85-BCFD-882C8F5610DD}"/>
                    </a:ext>
                  </a:extLst>
                </p:cNvPr>
                <p:cNvPicPr>
                  <a:picLocks noChangeAspect="1"/>
                </p:cNvPicPr>
                <p:nvPr/>
              </p:nvPicPr>
              <p:blipFill rotWithShape="1">
                <a:blip r:embed="rId4">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29" name="四角形: 角を丸くする 28">
                  <a:extLst>
                    <a:ext uri="{FF2B5EF4-FFF2-40B4-BE49-F238E27FC236}">
                      <a16:creationId xmlns:a16="http://schemas.microsoft.com/office/drawing/2014/main" id="{6ABDB0C3-2E67-4D1F-9176-05501DB18D8B}"/>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30" name="円弧 29">
            <a:extLst>
              <a:ext uri="{FF2B5EF4-FFF2-40B4-BE49-F238E27FC236}">
                <a16:creationId xmlns:a16="http://schemas.microsoft.com/office/drawing/2014/main" id="{BA575253-1363-428C-A996-6A5D6CCD273F}"/>
              </a:ext>
            </a:extLst>
          </p:cNvPr>
          <p:cNvSpPr/>
          <p:nvPr/>
        </p:nvSpPr>
        <p:spPr>
          <a:xfrm flipV="1">
            <a:off x="620069" y="3024859"/>
            <a:ext cx="1439550" cy="2212966"/>
          </a:xfrm>
          <a:prstGeom prst="arc">
            <a:avLst>
              <a:gd name="adj1" fmla="val 5247327"/>
              <a:gd name="adj2" fmla="val 14045392"/>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806DA3DE-A8AC-4904-8A6B-26E098A50FF6}"/>
              </a:ext>
            </a:extLst>
          </p:cNvPr>
          <p:cNvSpPr/>
          <p:nvPr/>
        </p:nvSpPr>
        <p:spPr>
          <a:xfrm>
            <a:off x="5723547" y="2621310"/>
            <a:ext cx="703632" cy="69105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2" name="矢印: 右 31">
            <a:extLst>
              <a:ext uri="{FF2B5EF4-FFF2-40B4-BE49-F238E27FC236}">
                <a16:creationId xmlns:a16="http://schemas.microsoft.com/office/drawing/2014/main" id="{3FA7C8A8-5361-4041-A07B-90D43A387FAF}"/>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79F9B212-E3DD-4F76-9E88-DB9CF03AE852}"/>
              </a:ext>
            </a:extLst>
          </p:cNvPr>
          <p:cNvSpPr txBox="1"/>
          <p:nvPr/>
        </p:nvSpPr>
        <p:spPr>
          <a:xfrm>
            <a:off x="701459" y="1053687"/>
            <a:ext cx="8269534"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ドラッグアンドドロップで、レッドストーン鉱石を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アイテムホッパーに移動します。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B13DF1B2-60F4-466E-A59B-42D9209BE154}"/>
              </a:ext>
            </a:extLst>
          </p:cNvPr>
          <p:cNvSpPr txBox="1"/>
          <p:nvPr/>
        </p:nvSpPr>
        <p:spPr>
          <a:xfrm>
            <a:off x="2719391" y="1673009"/>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41" name="テキスト ボックス 40">
            <a:extLst>
              <a:ext uri="{FF2B5EF4-FFF2-40B4-BE49-F238E27FC236}">
                <a16:creationId xmlns:a16="http://schemas.microsoft.com/office/drawing/2014/main" id="{D992B844-2C9D-40B5-9BB4-AE5DEA17ADCB}"/>
              </a:ext>
            </a:extLst>
          </p:cNvPr>
          <p:cNvSpPr txBox="1"/>
          <p:nvPr/>
        </p:nvSpPr>
        <p:spPr>
          <a:xfrm>
            <a:off x="5213839" y="1133833"/>
            <a:ext cx="7226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こうせき</a:t>
            </a:r>
          </a:p>
        </p:txBody>
      </p:sp>
      <p:grpSp>
        <p:nvGrpSpPr>
          <p:cNvPr id="42" name="グループ化 41">
            <a:extLst>
              <a:ext uri="{FF2B5EF4-FFF2-40B4-BE49-F238E27FC236}">
                <a16:creationId xmlns:a16="http://schemas.microsoft.com/office/drawing/2014/main" id="{30EE258F-5D01-4E0B-97C6-F426B7828C77}"/>
              </a:ext>
            </a:extLst>
          </p:cNvPr>
          <p:cNvGrpSpPr/>
          <p:nvPr/>
        </p:nvGrpSpPr>
        <p:grpSpPr>
          <a:xfrm>
            <a:off x="8086438" y="286393"/>
            <a:ext cx="799256" cy="772176"/>
            <a:chOff x="8086438" y="286393"/>
            <a:chExt cx="799256" cy="772176"/>
          </a:xfrm>
        </p:grpSpPr>
        <p:sp>
          <p:nvSpPr>
            <p:cNvPr id="43" name="四角形: 角を丸くする 42">
              <a:extLst>
                <a:ext uri="{FF2B5EF4-FFF2-40B4-BE49-F238E27FC236}">
                  <a16:creationId xmlns:a16="http://schemas.microsoft.com/office/drawing/2014/main" id="{E5A872DD-EDB9-42FE-992C-D4FE544F604D}"/>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テキスト ボックス 43">
              <a:extLst>
                <a:ext uri="{FF2B5EF4-FFF2-40B4-BE49-F238E27FC236}">
                  <a16:creationId xmlns:a16="http://schemas.microsoft.com/office/drawing/2014/main" id="{A5F88C9A-48AF-443C-98F9-177CECAD7C32}"/>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45" name="テキスト ボックス 44">
              <a:extLst>
                <a:ext uri="{FF2B5EF4-FFF2-40B4-BE49-F238E27FC236}">
                  <a16:creationId xmlns:a16="http://schemas.microsoft.com/office/drawing/2014/main" id="{E14A2D9E-6B92-4CDD-B5BC-6D1907F13228}"/>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34" name="テキスト ボックス 33">
            <a:extLst>
              <a:ext uri="{FF2B5EF4-FFF2-40B4-BE49-F238E27FC236}">
                <a16:creationId xmlns:a16="http://schemas.microsoft.com/office/drawing/2014/main" id="{39DDCBC9-4AA3-498E-AFC7-FD4AE1DDBCD3}"/>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35" name="テキスト ボックス 34">
            <a:extLst>
              <a:ext uri="{FF2B5EF4-FFF2-40B4-BE49-F238E27FC236}">
                <a16:creationId xmlns:a16="http://schemas.microsoft.com/office/drawing/2014/main" id="{957FF428-6B1A-4B4E-932C-E4F826A23DD3}"/>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37" name="テキスト ボックス 36">
            <a:extLst>
              <a:ext uri="{FF2B5EF4-FFF2-40B4-BE49-F238E27FC236}">
                <a16:creationId xmlns:a16="http://schemas.microsoft.com/office/drawing/2014/main" id="{432DCFAB-BA9E-40CF-B99F-CB1C2F308060}"/>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39" name="テキスト ボックス 38">
            <a:extLst>
              <a:ext uri="{FF2B5EF4-FFF2-40B4-BE49-F238E27FC236}">
                <a16:creationId xmlns:a16="http://schemas.microsoft.com/office/drawing/2014/main" id="{9047D7ED-20CE-47DA-AA29-03F232DA4274}"/>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25909212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pic>
        <p:nvPicPr>
          <p:cNvPr id="37" name="図 36">
            <a:extLst>
              <a:ext uri="{FF2B5EF4-FFF2-40B4-BE49-F238E27FC236}">
                <a16:creationId xmlns:a16="http://schemas.microsoft.com/office/drawing/2014/main" id="{15134A5F-1125-47F0-B0E0-213F27842C2E}"/>
              </a:ext>
            </a:extLst>
          </p:cNvPr>
          <p:cNvPicPr>
            <a:picLocks noChangeAspect="1"/>
          </p:cNvPicPr>
          <p:nvPr/>
        </p:nvPicPr>
        <p:blipFill>
          <a:blip r:embed="rId2"/>
          <a:srcRect/>
          <a:stretch/>
        </p:blipFill>
        <p:spPr>
          <a:xfrm>
            <a:off x="1024183" y="1712652"/>
            <a:ext cx="7095631" cy="4579590"/>
          </a:xfrm>
          <a:prstGeom prst="rect">
            <a:avLst/>
          </a:prstGeom>
        </p:spPr>
      </p:pic>
      <p:sp>
        <p:nvSpPr>
          <p:cNvPr id="14" name="テキスト ボックス 13">
            <a:extLst>
              <a:ext uri="{FF2B5EF4-FFF2-40B4-BE49-F238E27FC236}">
                <a16:creationId xmlns:a16="http://schemas.microsoft.com/office/drawing/2014/main" id="{2ACCCB62-5965-4F58-AD79-4B5E9A906911}"/>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海王星でのミッションが完了しました！</a:t>
            </a:r>
            <a:endParaRPr kumimoji="1" lang="ja-JP" altLang="en-US"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C091CB5F-F710-4BD7-AB8C-4FB53D0FF0A0}"/>
              </a:ext>
            </a:extLst>
          </p:cNvPr>
          <p:cNvSpPr txBox="1"/>
          <p:nvPr/>
        </p:nvSpPr>
        <p:spPr>
          <a:xfrm>
            <a:off x="674947" y="1079506"/>
            <a:ext cx="9485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かいおうせい</a:t>
            </a:r>
          </a:p>
        </p:txBody>
      </p:sp>
      <p:sp>
        <p:nvSpPr>
          <p:cNvPr id="24" name="テキスト ボックス 23">
            <a:extLst>
              <a:ext uri="{FF2B5EF4-FFF2-40B4-BE49-F238E27FC236}">
                <a16:creationId xmlns:a16="http://schemas.microsoft.com/office/drawing/2014/main" id="{0111183A-09C9-430D-9534-D47C04A1DC3B}"/>
              </a:ext>
            </a:extLst>
          </p:cNvPr>
          <p:cNvSpPr txBox="1"/>
          <p:nvPr/>
        </p:nvSpPr>
        <p:spPr>
          <a:xfrm>
            <a:off x="3149918"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grpSp>
        <p:nvGrpSpPr>
          <p:cNvPr id="17" name="グループ化 16">
            <a:extLst>
              <a:ext uri="{FF2B5EF4-FFF2-40B4-BE49-F238E27FC236}">
                <a16:creationId xmlns:a16="http://schemas.microsoft.com/office/drawing/2014/main" id="{DDC85C80-1294-4DD3-8829-83612B0D8CA0}"/>
              </a:ext>
            </a:extLst>
          </p:cNvPr>
          <p:cNvGrpSpPr/>
          <p:nvPr/>
        </p:nvGrpSpPr>
        <p:grpSpPr>
          <a:xfrm>
            <a:off x="8086438" y="286393"/>
            <a:ext cx="799256" cy="772176"/>
            <a:chOff x="8086438" y="286393"/>
            <a:chExt cx="799256" cy="772176"/>
          </a:xfrm>
        </p:grpSpPr>
        <p:sp>
          <p:nvSpPr>
            <p:cNvPr id="18" name="四角形: 角を丸くする 17">
              <a:extLst>
                <a:ext uri="{FF2B5EF4-FFF2-40B4-BE49-F238E27FC236}">
                  <a16:creationId xmlns:a16="http://schemas.microsoft.com/office/drawing/2014/main" id="{D413B176-3E25-45A8-A7C2-66D0896DAB6C}"/>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テキスト ボックス 18">
              <a:extLst>
                <a:ext uri="{FF2B5EF4-FFF2-40B4-BE49-F238E27FC236}">
                  <a16:creationId xmlns:a16="http://schemas.microsoft.com/office/drawing/2014/main" id="{D2B5328A-CC43-4687-A77C-B39DC7F2991D}"/>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21" name="テキスト ボックス 20">
              <a:extLst>
                <a:ext uri="{FF2B5EF4-FFF2-40B4-BE49-F238E27FC236}">
                  <a16:creationId xmlns:a16="http://schemas.microsoft.com/office/drawing/2014/main" id="{314654ED-9739-4951-8AD0-31CA90387909}"/>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22" name="テキスト ボックス 21">
            <a:extLst>
              <a:ext uri="{FF2B5EF4-FFF2-40B4-BE49-F238E27FC236}">
                <a16:creationId xmlns:a16="http://schemas.microsoft.com/office/drawing/2014/main" id="{3D073F84-376F-4D8C-8EFA-EF7DD948BEEC}"/>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23" name="テキスト ボックス 22">
            <a:extLst>
              <a:ext uri="{FF2B5EF4-FFF2-40B4-BE49-F238E27FC236}">
                <a16:creationId xmlns:a16="http://schemas.microsoft.com/office/drawing/2014/main" id="{77102698-9FD2-4105-BA0D-1C2D8DBF6D50}"/>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25" name="テキスト ボックス 24">
            <a:extLst>
              <a:ext uri="{FF2B5EF4-FFF2-40B4-BE49-F238E27FC236}">
                <a16:creationId xmlns:a16="http://schemas.microsoft.com/office/drawing/2014/main" id="{34F6F1C6-FA28-4C46-A0FE-18C1ACDFC3D4}"/>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26" name="テキスト ボックス 25">
            <a:extLst>
              <a:ext uri="{FF2B5EF4-FFF2-40B4-BE49-F238E27FC236}">
                <a16:creationId xmlns:a16="http://schemas.microsoft.com/office/drawing/2014/main" id="{22564679-7862-48CF-AAAA-4195D6AA1031}"/>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32771640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pic>
        <p:nvPicPr>
          <p:cNvPr id="37" name="図 36">
            <a:extLst>
              <a:ext uri="{FF2B5EF4-FFF2-40B4-BE49-F238E27FC236}">
                <a16:creationId xmlns:a16="http://schemas.microsoft.com/office/drawing/2014/main" id="{15134A5F-1125-47F0-B0E0-213F27842C2E}"/>
              </a:ext>
            </a:extLst>
          </p:cNvPr>
          <p:cNvPicPr>
            <a:picLocks noChangeAspect="1"/>
          </p:cNvPicPr>
          <p:nvPr/>
        </p:nvPicPr>
        <p:blipFill>
          <a:blip r:embed="rId2"/>
          <a:srcRect/>
          <a:stretch/>
        </p:blipFill>
        <p:spPr>
          <a:xfrm>
            <a:off x="1026672" y="1714258"/>
            <a:ext cx="7090654" cy="4576378"/>
          </a:xfrm>
          <a:prstGeom prst="rect">
            <a:avLst/>
          </a:prstGeom>
        </p:spPr>
      </p:pic>
      <p:sp>
        <p:nvSpPr>
          <p:cNvPr id="14" name="テキスト ボックス 13">
            <a:extLst>
              <a:ext uri="{FF2B5EF4-FFF2-40B4-BE49-F238E27FC236}">
                <a16:creationId xmlns:a16="http://schemas.microsoft.com/office/drawing/2014/main" id="{2ACCCB62-5965-4F58-AD79-4B5E9A906911}"/>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資源のデータを地球に送信しました</a:t>
            </a:r>
            <a:r>
              <a:rPr lang="ja-JP" altLang="en-US" i="0" dirty="0">
                <a:solidFill>
                  <a:srgbClr val="575E75"/>
                </a:solidFill>
                <a:effectLst/>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C12772FD-68CF-4B09-8DF1-DDB20B75CB8E}"/>
              </a:ext>
            </a:extLst>
          </p:cNvPr>
          <p:cNvSpPr txBox="1"/>
          <p:nvPr/>
        </p:nvSpPr>
        <p:spPr>
          <a:xfrm>
            <a:off x="2209211"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ちきゅう</a:t>
            </a:r>
          </a:p>
        </p:txBody>
      </p:sp>
      <p:sp>
        <p:nvSpPr>
          <p:cNvPr id="20" name="テキスト ボックス 19">
            <a:extLst>
              <a:ext uri="{FF2B5EF4-FFF2-40B4-BE49-F238E27FC236}">
                <a16:creationId xmlns:a16="http://schemas.microsoft.com/office/drawing/2014/main" id="{C091CB5F-F710-4BD7-AB8C-4FB53D0FF0A0}"/>
              </a:ext>
            </a:extLst>
          </p:cNvPr>
          <p:cNvSpPr txBox="1"/>
          <p:nvPr/>
        </p:nvSpPr>
        <p:spPr>
          <a:xfrm>
            <a:off x="749594" y="1079506"/>
            <a:ext cx="605460"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24" name="テキスト ボックス 23">
            <a:extLst>
              <a:ext uri="{FF2B5EF4-FFF2-40B4-BE49-F238E27FC236}">
                <a16:creationId xmlns:a16="http://schemas.microsoft.com/office/drawing/2014/main" id="{0111183A-09C9-430D-9534-D47C04A1DC3B}"/>
              </a:ext>
            </a:extLst>
          </p:cNvPr>
          <p:cNvSpPr txBox="1"/>
          <p:nvPr/>
        </p:nvSpPr>
        <p:spPr>
          <a:xfrm>
            <a:off x="2906418"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そうしん</a:t>
            </a:r>
          </a:p>
        </p:txBody>
      </p:sp>
      <p:grpSp>
        <p:nvGrpSpPr>
          <p:cNvPr id="19" name="グループ化 18">
            <a:extLst>
              <a:ext uri="{FF2B5EF4-FFF2-40B4-BE49-F238E27FC236}">
                <a16:creationId xmlns:a16="http://schemas.microsoft.com/office/drawing/2014/main" id="{E9A50A0A-CC95-42BA-8859-F8CFD94F6395}"/>
              </a:ext>
            </a:extLst>
          </p:cNvPr>
          <p:cNvGrpSpPr/>
          <p:nvPr/>
        </p:nvGrpSpPr>
        <p:grpSpPr>
          <a:xfrm>
            <a:off x="8086438" y="286393"/>
            <a:ext cx="799256" cy="772176"/>
            <a:chOff x="8086438" y="286393"/>
            <a:chExt cx="799256" cy="772176"/>
          </a:xfrm>
        </p:grpSpPr>
        <p:sp>
          <p:nvSpPr>
            <p:cNvPr id="21" name="四角形: 角を丸くする 20">
              <a:extLst>
                <a:ext uri="{FF2B5EF4-FFF2-40B4-BE49-F238E27FC236}">
                  <a16:creationId xmlns:a16="http://schemas.microsoft.com/office/drawing/2014/main" id="{6B52EA5B-6B15-4E74-B8CA-5C3E79D207CD}"/>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97A7F2F4-4271-49F8-B008-5232509BEDB4}"/>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23" name="テキスト ボックス 22">
              <a:extLst>
                <a:ext uri="{FF2B5EF4-FFF2-40B4-BE49-F238E27FC236}">
                  <a16:creationId xmlns:a16="http://schemas.microsoft.com/office/drawing/2014/main" id="{AF320332-8566-4578-B3D3-D0D13D132528}"/>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18" name="テキスト ボックス 17">
            <a:extLst>
              <a:ext uri="{FF2B5EF4-FFF2-40B4-BE49-F238E27FC236}">
                <a16:creationId xmlns:a16="http://schemas.microsoft.com/office/drawing/2014/main" id="{0A1930A1-43D0-4197-8710-02E8C9DEBBCA}"/>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25" name="テキスト ボックス 24">
            <a:extLst>
              <a:ext uri="{FF2B5EF4-FFF2-40B4-BE49-F238E27FC236}">
                <a16:creationId xmlns:a16="http://schemas.microsoft.com/office/drawing/2014/main" id="{C808883A-2E34-4B8F-8BBA-87BDD63C58FA}"/>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26" name="テキスト ボックス 25">
            <a:extLst>
              <a:ext uri="{FF2B5EF4-FFF2-40B4-BE49-F238E27FC236}">
                <a16:creationId xmlns:a16="http://schemas.microsoft.com/office/drawing/2014/main" id="{B623EBDC-44A3-4EC3-B180-ED316B94C77E}"/>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27" name="テキスト ボックス 26">
            <a:extLst>
              <a:ext uri="{FF2B5EF4-FFF2-40B4-BE49-F238E27FC236}">
                <a16:creationId xmlns:a16="http://schemas.microsoft.com/office/drawing/2014/main" id="{5CECE5BF-5BA1-401A-8558-196D656C3FBE}"/>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spTree>
    <p:extLst>
      <p:ext uri="{BB962C8B-B14F-4D97-AF65-F5344CB8AC3E}">
        <p14:creationId xmlns:p14="http://schemas.microsoft.com/office/powerpoint/2010/main" val="14924887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grpSp>
        <p:nvGrpSpPr>
          <p:cNvPr id="19" name="グループ化 18">
            <a:extLst>
              <a:ext uri="{FF2B5EF4-FFF2-40B4-BE49-F238E27FC236}">
                <a16:creationId xmlns:a16="http://schemas.microsoft.com/office/drawing/2014/main" id="{E9A50A0A-CC95-42BA-8859-F8CFD94F6395}"/>
              </a:ext>
            </a:extLst>
          </p:cNvPr>
          <p:cNvGrpSpPr/>
          <p:nvPr/>
        </p:nvGrpSpPr>
        <p:grpSpPr>
          <a:xfrm>
            <a:off x="8086438" y="286393"/>
            <a:ext cx="799256" cy="772176"/>
            <a:chOff x="8086438" y="286393"/>
            <a:chExt cx="799256" cy="772176"/>
          </a:xfrm>
        </p:grpSpPr>
        <p:sp>
          <p:nvSpPr>
            <p:cNvPr id="21" name="四角形: 角を丸くする 20">
              <a:extLst>
                <a:ext uri="{FF2B5EF4-FFF2-40B4-BE49-F238E27FC236}">
                  <a16:creationId xmlns:a16="http://schemas.microsoft.com/office/drawing/2014/main" id="{6B52EA5B-6B15-4E74-B8CA-5C3E79D207CD}"/>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97A7F2F4-4271-49F8-B008-5232509BEDB4}"/>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23" name="テキスト ボックス 22">
              <a:extLst>
                <a:ext uri="{FF2B5EF4-FFF2-40B4-BE49-F238E27FC236}">
                  <a16:creationId xmlns:a16="http://schemas.microsoft.com/office/drawing/2014/main" id="{AF320332-8566-4578-B3D3-D0D13D132528}"/>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18" name="テキスト ボックス 17">
            <a:extLst>
              <a:ext uri="{FF2B5EF4-FFF2-40B4-BE49-F238E27FC236}">
                <a16:creationId xmlns:a16="http://schemas.microsoft.com/office/drawing/2014/main" id="{0A1930A1-43D0-4197-8710-02E8C9DEBBCA}"/>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25" name="テキスト ボックス 24">
            <a:extLst>
              <a:ext uri="{FF2B5EF4-FFF2-40B4-BE49-F238E27FC236}">
                <a16:creationId xmlns:a16="http://schemas.microsoft.com/office/drawing/2014/main" id="{C808883A-2E34-4B8F-8BBA-87BDD63C58FA}"/>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26" name="テキスト ボックス 25">
            <a:extLst>
              <a:ext uri="{FF2B5EF4-FFF2-40B4-BE49-F238E27FC236}">
                <a16:creationId xmlns:a16="http://schemas.microsoft.com/office/drawing/2014/main" id="{B623EBDC-44A3-4EC3-B180-ED316B94C77E}"/>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27" name="テキスト ボックス 26">
            <a:extLst>
              <a:ext uri="{FF2B5EF4-FFF2-40B4-BE49-F238E27FC236}">
                <a16:creationId xmlns:a16="http://schemas.microsoft.com/office/drawing/2014/main" id="{5CECE5BF-5BA1-401A-8558-196D656C3FBE}"/>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pic>
        <p:nvPicPr>
          <p:cNvPr id="17" name="図 16">
            <a:extLst>
              <a:ext uri="{FF2B5EF4-FFF2-40B4-BE49-F238E27FC236}">
                <a16:creationId xmlns:a16="http://schemas.microsoft.com/office/drawing/2014/main" id="{BC226F55-0571-4EA1-818F-F29FE9FE01E3}"/>
              </a:ext>
            </a:extLst>
          </p:cNvPr>
          <p:cNvPicPr>
            <a:picLocks noChangeAspect="1"/>
          </p:cNvPicPr>
          <p:nvPr/>
        </p:nvPicPr>
        <p:blipFill>
          <a:blip r:embed="rId2"/>
          <a:srcRect/>
          <a:stretch/>
        </p:blipFill>
        <p:spPr>
          <a:xfrm>
            <a:off x="824587" y="1618112"/>
            <a:ext cx="7494824" cy="4837234"/>
          </a:xfrm>
          <a:prstGeom prst="rect">
            <a:avLst/>
          </a:prstGeom>
        </p:spPr>
      </p:pic>
      <p:sp>
        <p:nvSpPr>
          <p:cNvPr id="28" name="テキスト ボックス 27">
            <a:extLst>
              <a:ext uri="{FF2B5EF4-FFF2-40B4-BE49-F238E27FC236}">
                <a16:creationId xmlns:a16="http://schemas.microsoft.com/office/drawing/2014/main" id="{F81ACC01-21BD-4008-9277-807E37AF7E73}"/>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画面中央にいる司令官に話を聞いてみましょう。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1A09978B-6A63-47CB-8013-179AC217E524}"/>
              </a:ext>
            </a:extLst>
          </p:cNvPr>
          <p:cNvSpPr txBox="1"/>
          <p:nvPr/>
        </p:nvSpPr>
        <p:spPr>
          <a:xfrm>
            <a:off x="689687" y="1078194"/>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0" name="テキスト ボックス 29">
            <a:extLst>
              <a:ext uri="{FF2B5EF4-FFF2-40B4-BE49-F238E27FC236}">
                <a16:creationId xmlns:a16="http://schemas.microsoft.com/office/drawing/2014/main" id="{45329BE0-D7F0-46C0-B26C-59D0FA1E6DE2}"/>
              </a:ext>
            </a:extLst>
          </p:cNvPr>
          <p:cNvSpPr txBox="1"/>
          <p:nvPr/>
        </p:nvSpPr>
        <p:spPr>
          <a:xfrm>
            <a:off x="316799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31" name="テキスト ボックス 30">
            <a:extLst>
              <a:ext uri="{FF2B5EF4-FFF2-40B4-BE49-F238E27FC236}">
                <a16:creationId xmlns:a16="http://schemas.microsoft.com/office/drawing/2014/main" id="{82111F73-EDAB-4E4D-A661-B3374ACA515B}"/>
              </a:ext>
            </a:extLst>
          </p:cNvPr>
          <p:cNvSpPr txBox="1"/>
          <p:nvPr/>
        </p:nvSpPr>
        <p:spPr>
          <a:xfrm>
            <a:off x="2325022" y="1072506"/>
            <a:ext cx="856885"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しれいかん</a:t>
            </a:r>
          </a:p>
        </p:txBody>
      </p:sp>
      <p:sp>
        <p:nvSpPr>
          <p:cNvPr id="32" name="テキスト ボックス 31">
            <a:extLst>
              <a:ext uri="{FF2B5EF4-FFF2-40B4-BE49-F238E27FC236}">
                <a16:creationId xmlns:a16="http://schemas.microsoft.com/office/drawing/2014/main" id="{9516BA08-390A-44DA-BCED-C484D8015955}"/>
              </a:ext>
            </a:extLst>
          </p:cNvPr>
          <p:cNvSpPr txBox="1"/>
          <p:nvPr/>
        </p:nvSpPr>
        <p:spPr>
          <a:xfrm>
            <a:off x="3755349"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33" name="楕円 32">
            <a:extLst>
              <a:ext uri="{FF2B5EF4-FFF2-40B4-BE49-F238E27FC236}">
                <a16:creationId xmlns:a16="http://schemas.microsoft.com/office/drawing/2014/main" id="{0C261ED5-8183-46D1-AC57-01EEE0CAA95C}"/>
              </a:ext>
            </a:extLst>
          </p:cNvPr>
          <p:cNvSpPr/>
          <p:nvPr/>
        </p:nvSpPr>
        <p:spPr>
          <a:xfrm>
            <a:off x="3446642" y="2842407"/>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16654968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grpSp>
        <p:nvGrpSpPr>
          <p:cNvPr id="19" name="グループ化 18">
            <a:extLst>
              <a:ext uri="{FF2B5EF4-FFF2-40B4-BE49-F238E27FC236}">
                <a16:creationId xmlns:a16="http://schemas.microsoft.com/office/drawing/2014/main" id="{E9A50A0A-CC95-42BA-8859-F8CFD94F6395}"/>
              </a:ext>
            </a:extLst>
          </p:cNvPr>
          <p:cNvGrpSpPr/>
          <p:nvPr/>
        </p:nvGrpSpPr>
        <p:grpSpPr>
          <a:xfrm>
            <a:off x="8086438" y="286393"/>
            <a:ext cx="799256" cy="772176"/>
            <a:chOff x="8086438" y="286393"/>
            <a:chExt cx="799256" cy="772176"/>
          </a:xfrm>
        </p:grpSpPr>
        <p:sp>
          <p:nvSpPr>
            <p:cNvPr id="21" name="四角形: 角を丸くする 20">
              <a:extLst>
                <a:ext uri="{FF2B5EF4-FFF2-40B4-BE49-F238E27FC236}">
                  <a16:creationId xmlns:a16="http://schemas.microsoft.com/office/drawing/2014/main" id="{6B52EA5B-6B15-4E74-B8CA-5C3E79D207CD}"/>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97A7F2F4-4271-49F8-B008-5232509BEDB4}"/>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23" name="テキスト ボックス 22">
              <a:extLst>
                <a:ext uri="{FF2B5EF4-FFF2-40B4-BE49-F238E27FC236}">
                  <a16:creationId xmlns:a16="http://schemas.microsoft.com/office/drawing/2014/main" id="{AF320332-8566-4578-B3D3-D0D13D132528}"/>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18" name="テキスト ボックス 17">
            <a:extLst>
              <a:ext uri="{FF2B5EF4-FFF2-40B4-BE49-F238E27FC236}">
                <a16:creationId xmlns:a16="http://schemas.microsoft.com/office/drawing/2014/main" id="{0A1930A1-43D0-4197-8710-02E8C9DEBBCA}"/>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25" name="テキスト ボックス 24">
            <a:extLst>
              <a:ext uri="{FF2B5EF4-FFF2-40B4-BE49-F238E27FC236}">
                <a16:creationId xmlns:a16="http://schemas.microsoft.com/office/drawing/2014/main" id="{C808883A-2E34-4B8F-8BBA-87BDD63C58FA}"/>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26" name="テキスト ボックス 25">
            <a:extLst>
              <a:ext uri="{FF2B5EF4-FFF2-40B4-BE49-F238E27FC236}">
                <a16:creationId xmlns:a16="http://schemas.microsoft.com/office/drawing/2014/main" id="{B623EBDC-44A3-4EC3-B180-ED316B94C77E}"/>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27" name="テキスト ボックス 26">
            <a:extLst>
              <a:ext uri="{FF2B5EF4-FFF2-40B4-BE49-F238E27FC236}">
                <a16:creationId xmlns:a16="http://schemas.microsoft.com/office/drawing/2014/main" id="{5CECE5BF-5BA1-401A-8558-196D656C3FBE}"/>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pic>
        <p:nvPicPr>
          <p:cNvPr id="20" name="図 19">
            <a:extLst>
              <a:ext uri="{FF2B5EF4-FFF2-40B4-BE49-F238E27FC236}">
                <a16:creationId xmlns:a16="http://schemas.microsoft.com/office/drawing/2014/main" id="{5BECA8AC-674A-4962-9935-E231939BFD0A}"/>
              </a:ext>
            </a:extLst>
          </p:cNvPr>
          <p:cNvPicPr>
            <a:picLocks noChangeAspect="1"/>
          </p:cNvPicPr>
          <p:nvPr/>
        </p:nvPicPr>
        <p:blipFill>
          <a:blip r:embed="rId2"/>
          <a:srcRect/>
          <a:stretch/>
        </p:blipFill>
        <p:spPr>
          <a:xfrm>
            <a:off x="1308414" y="2847069"/>
            <a:ext cx="6375597" cy="3237659"/>
          </a:xfrm>
          <a:prstGeom prst="rect">
            <a:avLst/>
          </a:prstGeom>
        </p:spPr>
      </p:pic>
      <p:sp>
        <p:nvSpPr>
          <p:cNvPr id="24" name="正方形/長方形 23">
            <a:extLst>
              <a:ext uri="{FF2B5EF4-FFF2-40B4-BE49-F238E27FC236}">
                <a16:creationId xmlns:a16="http://schemas.microsoft.com/office/drawing/2014/main" id="{182752F7-4BE5-4F4F-A3C2-74FB167B311B}"/>
              </a:ext>
            </a:extLst>
          </p:cNvPr>
          <p:cNvSpPr/>
          <p:nvPr/>
        </p:nvSpPr>
        <p:spPr>
          <a:xfrm>
            <a:off x="1461694" y="5488601"/>
            <a:ext cx="1886463" cy="399176"/>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82B8EDC1-79D8-487F-81F7-7F860F180B95}"/>
              </a:ext>
            </a:extLst>
          </p:cNvPr>
          <p:cNvSpPr txBox="1"/>
          <p:nvPr/>
        </p:nvSpPr>
        <p:spPr>
          <a:xfrm>
            <a:off x="365960" y="1206111"/>
            <a:ext cx="8065864" cy="1719702"/>
          </a:xfrm>
          <a:prstGeom prst="rect">
            <a:avLst/>
          </a:prstGeom>
          <a:noFill/>
        </p:spPr>
        <p:txBody>
          <a:bodyPr wrap="square" rtlCol="0">
            <a:spAutoFit/>
          </a:bodyPr>
          <a:lstStyle/>
          <a:p>
            <a:pPr>
              <a:lnSpc>
                <a:spcPct val="150000"/>
              </a:lnSpc>
            </a:pPr>
            <a:r>
              <a:rPr lang="ja-JP" altLang="en-US" b="1" i="0" dirty="0">
                <a:solidFill>
                  <a:srgbClr val="575E75"/>
                </a:solidFill>
                <a:effectLst/>
                <a:latin typeface="メイリオ" panose="020B0604030504040204" pitchFamily="50" charset="-128"/>
                <a:ea typeface="メイリオ" panose="020B0604030504040204" pitchFamily="50" charset="-128"/>
              </a:rPr>
              <a:t>地球上の科学者たちが分析するために、これらの資源を集める手助けをしてくれてありがとう！あなたが集めた資源は、私たちの太陽系をよりよく理解するのに大いに役立つでしょう！最初のミッションを失敗していたり、</a:t>
            </a:r>
            <a:endParaRPr lang="en-US" altLang="ja-JP" b="1"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lang="ja-JP" altLang="en-US" b="1" dirty="0">
                <a:solidFill>
                  <a:srgbClr val="575E75"/>
                </a:solidFill>
                <a:latin typeface="メイリオ" panose="020B0604030504040204" pitchFamily="50" charset="-128"/>
                <a:ea typeface="メイリオ" panose="020B0604030504040204" pitchFamily="50" charset="-128"/>
              </a:rPr>
              <a:t>もう一度レッスンをする場合は、「</a:t>
            </a:r>
            <a:r>
              <a:rPr lang="en-US" altLang="ja-JP" b="1" dirty="0">
                <a:solidFill>
                  <a:srgbClr val="575E75"/>
                </a:solidFill>
                <a:latin typeface="メイリオ" panose="020B0604030504040204" pitchFamily="50" charset="-128"/>
                <a:ea typeface="メイリオ" panose="020B0604030504040204" pitchFamily="50" charset="-128"/>
              </a:rPr>
              <a:t>Try Again</a:t>
            </a:r>
            <a:r>
              <a:rPr lang="ja-JP" altLang="en-US" b="1" dirty="0">
                <a:solidFill>
                  <a:srgbClr val="575E75"/>
                </a:solidFill>
                <a:latin typeface="メイリオ" panose="020B0604030504040204" pitchFamily="50" charset="-128"/>
                <a:ea typeface="メイリオ" panose="020B0604030504040204" pitchFamily="50" charset="-128"/>
              </a:rPr>
              <a:t>」ボタンを押してください。</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A6AC8656-B222-4536-962C-8CD417C7873B}"/>
              </a:ext>
            </a:extLst>
          </p:cNvPr>
          <p:cNvSpPr txBox="1"/>
          <p:nvPr/>
        </p:nvSpPr>
        <p:spPr>
          <a:xfrm>
            <a:off x="6404682" y="2430579"/>
            <a:ext cx="22000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a:t>
            </a:r>
          </a:p>
        </p:txBody>
      </p:sp>
      <p:sp>
        <p:nvSpPr>
          <p:cNvPr id="39" name="テキスト ボックス 38">
            <a:extLst>
              <a:ext uri="{FF2B5EF4-FFF2-40B4-BE49-F238E27FC236}">
                <a16:creationId xmlns:a16="http://schemas.microsoft.com/office/drawing/2014/main" id="{2720E334-0CA4-433B-BFA6-51B1E31C4761}"/>
              </a:ext>
            </a:extLst>
          </p:cNvPr>
          <p:cNvSpPr txBox="1"/>
          <p:nvPr/>
        </p:nvSpPr>
        <p:spPr>
          <a:xfrm>
            <a:off x="3342152" y="1611845"/>
            <a:ext cx="39721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あつ</a:t>
            </a:r>
          </a:p>
        </p:txBody>
      </p:sp>
      <p:sp>
        <p:nvSpPr>
          <p:cNvPr id="40" name="テキスト ボックス 39">
            <a:extLst>
              <a:ext uri="{FF2B5EF4-FFF2-40B4-BE49-F238E27FC236}">
                <a16:creationId xmlns:a16="http://schemas.microsoft.com/office/drawing/2014/main" id="{42370486-F31E-4DC2-97C5-A17D83D99D15}"/>
              </a:ext>
            </a:extLst>
          </p:cNvPr>
          <p:cNvSpPr txBox="1"/>
          <p:nvPr/>
        </p:nvSpPr>
        <p:spPr>
          <a:xfrm>
            <a:off x="6068032" y="1192638"/>
            <a:ext cx="42435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あつ</a:t>
            </a:r>
          </a:p>
        </p:txBody>
      </p:sp>
      <p:sp>
        <p:nvSpPr>
          <p:cNvPr id="41" name="テキスト ボックス 40">
            <a:extLst>
              <a:ext uri="{FF2B5EF4-FFF2-40B4-BE49-F238E27FC236}">
                <a16:creationId xmlns:a16="http://schemas.microsoft.com/office/drawing/2014/main" id="{D664598D-93B0-42D5-8C24-E36F2B2ADBDE}"/>
              </a:ext>
            </a:extLst>
          </p:cNvPr>
          <p:cNvSpPr txBox="1"/>
          <p:nvPr/>
        </p:nvSpPr>
        <p:spPr>
          <a:xfrm>
            <a:off x="2894865" y="2430579"/>
            <a:ext cx="60105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ばあい</a:t>
            </a:r>
          </a:p>
        </p:txBody>
      </p:sp>
      <p:sp>
        <p:nvSpPr>
          <p:cNvPr id="42" name="テキスト ボックス 41">
            <a:extLst>
              <a:ext uri="{FF2B5EF4-FFF2-40B4-BE49-F238E27FC236}">
                <a16:creationId xmlns:a16="http://schemas.microsoft.com/office/drawing/2014/main" id="{D4282BD6-C2DF-43C2-871C-EE4C85B0A275}"/>
              </a:ext>
            </a:extLst>
          </p:cNvPr>
          <p:cNvSpPr txBox="1"/>
          <p:nvPr/>
        </p:nvSpPr>
        <p:spPr>
          <a:xfrm>
            <a:off x="7746751" y="1611845"/>
            <a:ext cx="52430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りかい</a:t>
            </a:r>
          </a:p>
        </p:txBody>
      </p:sp>
      <p:sp>
        <p:nvSpPr>
          <p:cNvPr id="43" name="テキスト ボックス 42">
            <a:extLst>
              <a:ext uri="{FF2B5EF4-FFF2-40B4-BE49-F238E27FC236}">
                <a16:creationId xmlns:a16="http://schemas.microsoft.com/office/drawing/2014/main" id="{B73C490B-745A-4189-8AE2-4AB15B83EC75}"/>
              </a:ext>
            </a:extLst>
          </p:cNvPr>
          <p:cNvSpPr txBox="1"/>
          <p:nvPr/>
        </p:nvSpPr>
        <p:spPr>
          <a:xfrm>
            <a:off x="6804044" y="1192638"/>
            <a:ext cx="527222"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てだす</a:t>
            </a:r>
          </a:p>
        </p:txBody>
      </p:sp>
      <p:sp>
        <p:nvSpPr>
          <p:cNvPr id="44" name="テキスト ボックス 43">
            <a:extLst>
              <a:ext uri="{FF2B5EF4-FFF2-40B4-BE49-F238E27FC236}">
                <a16:creationId xmlns:a16="http://schemas.microsoft.com/office/drawing/2014/main" id="{DE46929F-24A5-4785-B064-9E253F429F07}"/>
              </a:ext>
            </a:extLst>
          </p:cNvPr>
          <p:cNvSpPr txBox="1"/>
          <p:nvPr/>
        </p:nvSpPr>
        <p:spPr>
          <a:xfrm>
            <a:off x="1955889" y="2026416"/>
            <a:ext cx="60105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やくだ</a:t>
            </a:r>
          </a:p>
        </p:txBody>
      </p:sp>
      <p:sp>
        <p:nvSpPr>
          <p:cNvPr id="45" name="テキスト ボックス 44">
            <a:extLst>
              <a:ext uri="{FF2B5EF4-FFF2-40B4-BE49-F238E27FC236}">
                <a16:creationId xmlns:a16="http://schemas.microsoft.com/office/drawing/2014/main" id="{77CC19E4-08A0-4C0B-B744-D13217B79167}"/>
              </a:ext>
            </a:extLst>
          </p:cNvPr>
          <p:cNvSpPr txBox="1"/>
          <p:nvPr/>
        </p:nvSpPr>
        <p:spPr>
          <a:xfrm>
            <a:off x="5874140" y="1603364"/>
            <a:ext cx="84141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たいようけい</a:t>
            </a:r>
          </a:p>
        </p:txBody>
      </p:sp>
      <p:sp>
        <p:nvSpPr>
          <p:cNvPr id="46" name="テキスト ボックス 45">
            <a:extLst>
              <a:ext uri="{FF2B5EF4-FFF2-40B4-BE49-F238E27FC236}">
                <a16:creationId xmlns:a16="http://schemas.microsoft.com/office/drawing/2014/main" id="{AAEFBB8F-F70C-4C0A-ADA1-9C951A254B29}"/>
              </a:ext>
            </a:extLst>
          </p:cNvPr>
          <p:cNvSpPr txBox="1"/>
          <p:nvPr/>
        </p:nvSpPr>
        <p:spPr>
          <a:xfrm>
            <a:off x="322389" y="1192638"/>
            <a:ext cx="93959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ちきゅうじょう</a:t>
            </a:r>
          </a:p>
        </p:txBody>
      </p:sp>
      <p:sp>
        <p:nvSpPr>
          <p:cNvPr id="47" name="テキスト ボックス 46">
            <a:extLst>
              <a:ext uri="{FF2B5EF4-FFF2-40B4-BE49-F238E27FC236}">
                <a16:creationId xmlns:a16="http://schemas.microsoft.com/office/drawing/2014/main" id="{E4B4428D-AA90-49EE-A01A-D498EB3C6FB4}"/>
              </a:ext>
            </a:extLst>
          </p:cNvPr>
          <p:cNvSpPr txBox="1"/>
          <p:nvPr/>
        </p:nvSpPr>
        <p:spPr>
          <a:xfrm>
            <a:off x="1341114" y="1192638"/>
            <a:ext cx="725078"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かがくしゃ</a:t>
            </a:r>
          </a:p>
        </p:txBody>
      </p:sp>
      <p:sp>
        <p:nvSpPr>
          <p:cNvPr id="48" name="テキスト ボックス 47">
            <a:extLst>
              <a:ext uri="{FF2B5EF4-FFF2-40B4-BE49-F238E27FC236}">
                <a16:creationId xmlns:a16="http://schemas.microsoft.com/office/drawing/2014/main" id="{F6AF7CD0-B4AA-4423-BD60-6E70718E8D2C}"/>
              </a:ext>
            </a:extLst>
          </p:cNvPr>
          <p:cNvSpPr txBox="1"/>
          <p:nvPr/>
        </p:nvSpPr>
        <p:spPr>
          <a:xfrm>
            <a:off x="4082860" y="1611845"/>
            <a:ext cx="524308"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しげん</a:t>
            </a:r>
          </a:p>
        </p:txBody>
      </p:sp>
      <p:sp>
        <p:nvSpPr>
          <p:cNvPr id="49" name="テキスト ボックス 48">
            <a:extLst>
              <a:ext uri="{FF2B5EF4-FFF2-40B4-BE49-F238E27FC236}">
                <a16:creationId xmlns:a16="http://schemas.microsoft.com/office/drawing/2014/main" id="{67F53D39-A9D4-4580-813D-97B2F1976B1F}"/>
              </a:ext>
            </a:extLst>
          </p:cNvPr>
          <p:cNvSpPr txBox="1"/>
          <p:nvPr/>
        </p:nvSpPr>
        <p:spPr>
          <a:xfrm>
            <a:off x="2686933" y="1192638"/>
            <a:ext cx="6010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ぶんせき</a:t>
            </a:r>
          </a:p>
        </p:txBody>
      </p:sp>
      <p:sp>
        <p:nvSpPr>
          <p:cNvPr id="50" name="テキスト ボックス 49">
            <a:extLst>
              <a:ext uri="{FF2B5EF4-FFF2-40B4-BE49-F238E27FC236}">
                <a16:creationId xmlns:a16="http://schemas.microsoft.com/office/drawing/2014/main" id="{F01EC69F-7054-465F-BD97-C4693FF6527E}"/>
              </a:ext>
            </a:extLst>
          </p:cNvPr>
          <p:cNvSpPr txBox="1"/>
          <p:nvPr/>
        </p:nvSpPr>
        <p:spPr>
          <a:xfrm>
            <a:off x="839430" y="2430579"/>
            <a:ext cx="60105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いちど</a:t>
            </a:r>
          </a:p>
        </p:txBody>
      </p:sp>
      <p:sp>
        <p:nvSpPr>
          <p:cNvPr id="51" name="テキスト ボックス 50">
            <a:extLst>
              <a:ext uri="{FF2B5EF4-FFF2-40B4-BE49-F238E27FC236}">
                <a16:creationId xmlns:a16="http://schemas.microsoft.com/office/drawing/2014/main" id="{C112D04B-CB69-45CD-BB97-1AEAFB55BC93}"/>
              </a:ext>
            </a:extLst>
          </p:cNvPr>
          <p:cNvSpPr txBox="1"/>
          <p:nvPr/>
        </p:nvSpPr>
        <p:spPr>
          <a:xfrm>
            <a:off x="5453165" y="1192638"/>
            <a:ext cx="524308"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しげん</a:t>
            </a:r>
          </a:p>
        </p:txBody>
      </p:sp>
      <p:sp>
        <p:nvSpPr>
          <p:cNvPr id="52" name="テキスト ボックス 51">
            <a:extLst>
              <a:ext uri="{FF2B5EF4-FFF2-40B4-BE49-F238E27FC236}">
                <a16:creationId xmlns:a16="http://schemas.microsoft.com/office/drawing/2014/main" id="{908169D1-8D19-418B-8BF1-974101F25943}"/>
              </a:ext>
            </a:extLst>
          </p:cNvPr>
          <p:cNvSpPr txBox="1"/>
          <p:nvPr/>
        </p:nvSpPr>
        <p:spPr>
          <a:xfrm>
            <a:off x="1279154" y="2022083"/>
            <a:ext cx="42435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おお</a:t>
            </a:r>
          </a:p>
        </p:txBody>
      </p:sp>
      <p:sp>
        <p:nvSpPr>
          <p:cNvPr id="53" name="テキスト ボックス 52">
            <a:extLst>
              <a:ext uri="{FF2B5EF4-FFF2-40B4-BE49-F238E27FC236}">
                <a16:creationId xmlns:a16="http://schemas.microsoft.com/office/drawing/2014/main" id="{9188D401-3ABD-4319-8AA3-C5FD88DA8821}"/>
              </a:ext>
            </a:extLst>
          </p:cNvPr>
          <p:cNvSpPr txBox="1"/>
          <p:nvPr/>
        </p:nvSpPr>
        <p:spPr>
          <a:xfrm>
            <a:off x="3758536" y="2019854"/>
            <a:ext cx="68157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さいしょ</a:t>
            </a:r>
          </a:p>
        </p:txBody>
      </p:sp>
      <p:sp>
        <p:nvSpPr>
          <p:cNvPr id="54" name="テキスト ボックス 53">
            <a:extLst>
              <a:ext uri="{FF2B5EF4-FFF2-40B4-BE49-F238E27FC236}">
                <a16:creationId xmlns:a16="http://schemas.microsoft.com/office/drawing/2014/main" id="{A1E09299-17E1-4AF6-B89B-170F1456A8A7}"/>
              </a:ext>
            </a:extLst>
          </p:cNvPr>
          <p:cNvSpPr txBox="1"/>
          <p:nvPr/>
        </p:nvSpPr>
        <p:spPr>
          <a:xfrm>
            <a:off x="5810806" y="2020407"/>
            <a:ext cx="68157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しっぱい</a:t>
            </a:r>
          </a:p>
        </p:txBody>
      </p:sp>
      <p:grpSp>
        <p:nvGrpSpPr>
          <p:cNvPr id="3" name="グループ化 2">
            <a:extLst>
              <a:ext uri="{FF2B5EF4-FFF2-40B4-BE49-F238E27FC236}">
                <a16:creationId xmlns:a16="http://schemas.microsoft.com/office/drawing/2014/main" id="{ECD246C5-9A01-44FD-B69A-9878BEF46ADC}"/>
              </a:ext>
            </a:extLst>
          </p:cNvPr>
          <p:cNvGrpSpPr/>
          <p:nvPr/>
        </p:nvGrpSpPr>
        <p:grpSpPr>
          <a:xfrm>
            <a:off x="1114361" y="6043286"/>
            <a:ext cx="6932862" cy="826064"/>
            <a:chOff x="1114361" y="6043286"/>
            <a:chExt cx="6932862" cy="826064"/>
          </a:xfrm>
        </p:grpSpPr>
        <p:sp>
          <p:nvSpPr>
            <p:cNvPr id="34" name="テキスト ボックス 33">
              <a:extLst>
                <a:ext uri="{FF2B5EF4-FFF2-40B4-BE49-F238E27FC236}">
                  <a16:creationId xmlns:a16="http://schemas.microsoft.com/office/drawing/2014/main" id="{F49A88A0-4B57-47AF-BDCB-E5855E08AAC8}"/>
                </a:ext>
              </a:extLst>
            </p:cNvPr>
            <p:cNvSpPr txBox="1"/>
            <p:nvPr/>
          </p:nvSpPr>
          <p:spPr>
            <a:xfrm>
              <a:off x="1114361" y="6069131"/>
              <a:ext cx="6932862" cy="800219"/>
            </a:xfrm>
            <a:prstGeom prst="rect">
              <a:avLst/>
            </a:prstGeom>
            <a:noFill/>
          </p:spPr>
          <p:txBody>
            <a:bodyPr wrap="square" rtlCol="0">
              <a:spAutoFit/>
            </a:bodyPr>
            <a:lstStyle/>
            <a:p>
              <a:pPr>
                <a:lnSpc>
                  <a:spcPct val="150000"/>
                </a:lnSpc>
              </a:pPr>
              <a:r>
                <a:rPr lang="ja-JP" altLang="en-US" sz="1600" i="0" dirty="0">
                  <a:solidFill>
                    <a:srgbClr val="575E75"/>
                  </a:solidFill>
                  <a:effectLst/>
                  <a:latin typeface="メイリオ" panose="020B0604030504040204" pitchFamily="50" charset="-128"/>
                  <a:ea typeface="メイリオ" panose="020B0604030504040204" pitchFamily="50" charset="-128"/>
                </a:rPr>
                <a:t>　　　ボタンを押すと、ミッションが終了します。</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lang="ja-JP" altLang="en-US" sz="1600" i="0" dirty="0">
                  <a:solidFill>
                    <a:srgbClr val="575E75"/>
                  </a:solidFill>
                  <a:effectLst/>
                  <a:latin typeface="メイリオ" panose="020B0604030504040204" pitchFamily="50" charset="-128"/>
                  <a:ea typeface="メイリオ" panose="020B0604030504040204" pitchFamily="50" charset="-128"/>
                </a:rPr>
                <a:t>「</a:t>
              </a:r>
              <a:r>
                <a:rPr lang="en-US" altLang="ja-JP" sz="1600" i="0" dirty="0">
                  <a:solidFill>
                    <a:srgbClr val="575E75"/>
                  </a:solidFill>
                  <a:effectLst/>
                  <a:latin typeface="メイリオ" panose="020B0604030504040204" pitchFamily="50" charset="-128"/>
                  <a:ea typeface="メイリオ" panose="020B0604030504040204" pitchFamily="50" charset="-128"/>
                </a:rPr>
                <a:t>Try Again</a:t>
              </a:r>
              <a:r>
                <a:rPr lang="ja-JP" altLang="en-US" sz="1600" i="0" dirty="0">
                  <a:solidFill>
                    <a:srgbClr val="575E75"/>
                  </a:solidFill>
                  <a:effectLst/>
                  <a:latin typeface="メイリオ" panose="020B0604030504040204" pitchFamily="50" charset="-128"/>
                  <a:ea typeface="メイリオ" panose="020B0604030504040204" pitchFamily="50" charset="-128"/>
                </a:rPr>
                <a:t>」ボタンを押すと、ミッションをやり直すことができます。</a:t>
              </a:r>
              <a:endParaRPr kumimoji="1" lang="ja-JP" altLang="en-US" sz="16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B50078FD-348F-4DE1-B4E1-C6F16F9546A5}"/>
                </a:ext>
              </a:extLst>
            </p:cNvPr>
            <p:cNvSpPr txBox="1"/>
            <p:nvPr/>
          </p:nvSpPr>
          <p:spPr>
            <a:xfrm>
              <a:off x="4405201" y="6043286"/>
              <a:ext cx="87427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しゅうりょう</a:t>
              </a:r>
            </a:p>
          </p:txBody>
        </p:sp>
        <p:sp>
          <p:nvSpPr>
            <p:cNvPr id="36" name="テキスト ボックス 35">
              <a:extLst>
                <a:ext uri="{FF2B5EF4-FFF2-40B4-BE49-F238E27FC236}">
                  <a16:creationId xmlns:a16="http://schemas.microsoft.com/office/drawing/2014/main" id="{71343F59-3736-4261-A0E0-DB4763968AE7}"/>
                </a:ext>
              </a:extLst>
            </p:cNvPr>
            <p:cNvSpPr txBox="1"/>
            <p:nvPr/>
          </p:nvSpPr>
          <p:spPr>
            <a:xfrm>
              <a:off x="2531465" y="6043286"/>
              <a:ext cx="40337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p>
          </p:txBody>
        </p:sp>
        <p:pic>
          <p:nvPicPr>
            <p:cNvPr id="56" name="図 55">
              <a:extLst>
                <a:ext uri="{FF2B5EF4-FFF2-40B4-BE49-F238E27FC236}">
                  <a16:creationId xmlns:a16="http://schemas.microsoft.com/office/drawing/2014/main" id="{987BF75A-8CDE-42DB-86B0-04B16BEB02F6}"/>
                </a:ext>
              </a:extLst>
            </p:cNvPr>
            <p:cNvPicPr>
              <a:picLocks noChangeAspect="1"/>
            </p:cNvPicPr>
            <p:nvPr/>
          </p:nvPicPr>
          <p:blipFill rotWithShape="1">
            <a:blip r:embed="rId2"/>
            <a:srcRect l="93537" t="2915" r="1238" b="87069"/>
            <a:stretch/>
          </p:blipFill>
          <p:spPr>
            <a:xfrm>
              <a:off x="1386966" y="6152247"/>
              <a:ext cx="334836" cy="325902"/>
            </a:xfrm>
            <a:prstGeom prst="rect">
              <a:avLst/>
            </a:prstGeom>
            <a:ln w="19050">
              <a:solidFill>
                <a:srgbClr val="FF0000"/>
              </a:solidFill>
              <a:prstDash val="sysDash"/>
            </a:ln>
          </p:spPr>
        </p:pic>
        <p:sp>
          <p:nvSpPr>
            <p:cNvPr id="57" name="テキスト ボックス 56">
              <a:extLst>
                <a:ext uri="{FF2B5EF4-FFF2-40B4-BE49-F238E27FC236}">
                  <a16:creationId xmlns:a16="http://schemas.microsoft.com/office/drawing/2014/main" id="{599CC78F-239E-4685-8757-EB7B10573735}"/>
                </a:ext>
              </a:extLst>
            </p:cNvPr>
            <p:cNvSpPr txBox="1"/>
            <p:nvPr/>
          </p:nvSpPr>
          <p:spPr>
            <a:xfrm>
              <a:off x="3281515" y="6415380"/>
              <a:ext cx="40337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p>
          </p:txBody>
        </p:sp>
        <p:sp>
          <p:nvSpPr>
            <p:cNvPr id="58" name="テキスト ボックス 57">
              <a:extLst>
                <a:ext uri="{FF2B5EF4-FFF2-40B4-BE49-F238E27FC236}">
                  <a16:creationId xmlns:a16="http://schemas.microsoft.com/office/drawing/2014/main" id="{3BE86D90-8163-46A8-8DD3-B63E6CA9D1BE}"/>
                </a:ext>
              </a:extLst>
            </p:cNvPr>
            <p:cNvSpPr txBox="1"/>
            <p:nvPr/>
          </p:nvSpPr>
          <p:spPr>
            <a:xfrm>
              <a:off x="5672834" y="6415380"/>
              <a:ext cx="46645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なお</a:t>
              </a:r>
            </a:p>
          </p:txBody>
        </p:sp>
        <p:sp>
          <p:nvSpPr>
            <p:cNvPr id="59" name="正方形/長方形 58">
              <a:extLst>
                <a:ext uri="{FF2B5EF4-FFF2-40B4-BE49-F238E27FC236}">
                  <a16:creationId xmlns:a16="http://schemas.microsoft.com/office/drawing/2014/main" id="{F9CFC74E-D7A1-45BF-9B38-435E27EFBC3B}"/>
                </a:ext>
              </a:extLst>
            </p:cNvPr>
            <p:cNvSpPr/>
            <p:nvPr/>
          </p:nvSpPr>
          <p:spPr>
            <a:xfrm>
              <a:off x="1282551" y="6522408"/>
              <a:ext cx="1179295" cy="309216"/>
            </a:xfrm>
            <a:prstGeom prst="rect">
              <a:avLst/>
            </a:prstGeom>
            <a:noFill/>
            <a:ln w="1905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60" name="正方形/長方形 59">
            <a:extLst>
              <a:ext uri="{FF2B5EF4-FFF2-40B4-BE49-F238E27FC236}">
                <a16:creationId xmlns:a16="http://schemas.microsoft.com/office/drawing/2014/main" id="{AA635E7C-F7F6-41B0-B43E-8E21AED81037}"/>
              </a:ext>
            </a:extLst>
          </p:cNvPr>
          <p:cNvSpPr/>
          <p:nvPr/>
        </p:nvSpPr>
        <p:spPr>
          <a:xfrm>
            <a:off x="7236070" y="2925282"/>
            <a:ext cx="396342" cy="39917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2222637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テキスト ボックス 16">
            <a:extLst>
              <a:ext uri="{FF2B5EF4-FFF2-40B4-BE49-F238E27FC236}">
                <a16:creationId xmlns:a16="http://schemas.microsoft.com/office/drawing/2014/main" id="{22AA0CF3-7CDF-40EA-B70A-DA3A0356B011}"/>
              </a:ext>
            </a:extLst>
          </p:cNvPr>
          <p:cNvSpPr txBox="1"/>
          <p:nvPr/>
        </p:nvSpPr>
        <p:spPr>
          <a:xfrm>
            <a:off x="181775" y="889878"/>
            <a:ext cx="2974655"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ボタンを押した時）</a:t>
            </a:r>
            <a:endParaRPr kumimoji="1" lang="ja-JP" altLang="en-US" dirty="0">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grpSp>
        <p:nvGrpSpPr>
          <p:cNvPr id="19" name="グループ化 18">
            <a:extLst>
              <a:ext uri="{FF2B5EF4-FFF2-40B4-BE49-F238E27FC236}">
                <a16:creationId xmlns:a16="http://schemas.microsoft.com/office/drawing/2014/main" id="{E9A50A0A-CC95-42BA-8859-F8CFD94F6395}"/>
              </a:ext>
            </a:extLst>
          </p:cNvPr>
          <p:cNvGrpSpPr/>
          <p:nvPr/>
        </p:nvGrpSpPr>
        <p:grpSpPr>
          <a:xfrm>
            <a:off x="8086438" y="286393"/>
            <a:ext cx="799256" cy="772176"/>
            <a:chOff x="8086438" y="286393"/>
            <a:chExt cx="799256" cy="772176"/>
          </a:xfrm>
        </p:grpSpPr>
        <p:sp>
          <p:nvSpPr>
            <p:cNvPr id="21" name="四角形: 角を丸くする 20">
              <a:extLst>
                <a:ext uri="{FF2B5EF4-FFF2-40B4-BE49-F238E27FC236}">
                  <a16:creationId xmlns:a16="http://schemas.microsoft.com/office/drawing/2014/main" id="{6B52EA5B-6B15-4E74-B8CA-5C3E79D207CD}"/>
                </a:ext>
              </a:extLst>
            </p:cNvPr>
            <p:cNvSpPr/>
            <p:nvPr/>
          </p:nvSpPr>
          <p:spPr>
            <a:xfrm>
              <a:off x="8087557" y="286393"/>
              <a:ext cx="798137" cy="772176"/>
            </a:xfrm>
            <a:prstGeom prst="roundRect">
              <a:avLst/>
            </a:prstGeom>
            <a:solidFill>
              <a:schemeClr val="accent5">
                <a:lumMod val="20000"/>
                <a:lumOff val="80000"/>
              </a:schemeClr>
            </a:solid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97A7F2F4-4271-49F8-B008-5232509BEDB4}"/>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5">
                      <a:lumMod val="75000"/>
                    </a:schemeClr>
                  </a:solidFill>
                  <a:latin typeface="メイリオ" panose="020B0604030504040204" pitchFamily="50" charset="-128"/>
                  <a:ea typeface="メイリオ" panose="020B0604030504040204" pitchFamily="50" charset="-128"/>
                </a:rPr>
                <a:t>正解</a:t>
              </a:r>
            </a:p>
          </p:txBody>
        </p:sp>
        <p:sp>
          <p:nvSpPr>
            <p:cNvPr id="23" name="テキスト ボックス 22">
              <a:extLst>
                <a:ext uri="{FF2B5EF4-FFF2-40B4-BE49-F238E27FC236}">
                  <a16:creationId xmlns:a16="http://schemas.microsoft.com/office/drawing/2014/main" id="{AF320332-8566-4578-B3D3-D0D13D132528}"/>
                </a:ext>
              </a:extLst>
            </p:cNvPr>
            <p:cNvSpPr txBox="1"/>
            <p:nvPr/>
          </p:nvSpPr>
          <p:spPr>
            <a:xfrm>
              <a:off x="8086438" y="405119"/>
              <a:ext cx="797598" cy="246221"/>
            </a:xfrm>
            <a:prstGeom prst="rect">
              <a:avLst/>
            </a:prstGeom>
            <a:noFill/>
          </p:spPr>
          <p:txBody>
            <a:bodyPr wrap="square" rtlCol="0">
              <a:spAutoFit/>
            </a:bodyPr>
            <a:lstStyle/>
            <a:p>
              <a:pPr algn="ctr"/>
              <a:r>
                <a:rPr kumimoji="1" lang="ja-JP" altLang="en-US" sz="1000" b="1" dirty="0">
                  <a:solidFill>
                    <a:schemeClr val="accent5">
                      <a:lumMod val="75000"/>
                    </a:schemeClr>
                  </a:solidFill>
                  <a:latin typeface="メイリオ" panose="020B0604030504040204" pitchFamily="50" charset="-128"/>
                  <a:ea typeface="メイリオ" panose="020B0604030504040204" pitchFamily="50" charset="-128"/>
                </a:rPr>
                <a:t>せいかい</a:t>
              </a:r>
            </a:p>
          </p:txBody>
        </p:sp>
      </p:grpSp>
      <p:sp>
        <p:nvSpPr>
          <p:cNvPr id="18" name="テキスト ボックス 17">
            <a:extLst>
              <a:ext uri="{FF2B5EF4-FFF2-40B4-BE49-F238E27FC236}">
                <a16:creationId xmlns:a16="http://schemas.microsoft.com/office/drawing/2014/main" id="{0A1930A1-43D0-4197-8710-02E8C9DEBBCA}"/>
              </a:ext>
            </a:extLst>
          </p:cNvPr>
          <p:cNvSpPr txBox="1"/>
          <p:nvPr/>
        </p:nvSpPr>
        <p:spPr>
          <a:xfrm>
            <a:off x="1102296" y="401682"/>
            <a:ext cx="113974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かいおうせい</a:t>
            </a:r>
          </a:p>
        </p:txBody>
      </p:sp>
      <p:sp>
        <p:nvSpPr>
          <p:cNvPr id="25" name="テキスト ボックス 24">
            <a:extLst>
              <a:ext uri="{FF2B5EF4-FFF2-40B4-BE49-F238E27FC236}">
                <a16:creationId xmlns:a16="http://schemas.microsoft.com/office/drawing/2014/main" id="{C808883A-2E34-4B8F-8BBA-87BDD63C58FA}"/>
              </a:ext>
            </a:extLst>
          </p:cNvPr>
          <p:cNvSpPr txBox="1"/>
          <p:nvPr/>
        </p:nvSpPr>
        <p:spPr>
          <a:xfrm>
            <a:off x="2927838" y="401682"/>
            <a:ext cx="77952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こうせき</a:t>
            </a:r>
          </a:p>
        </p:txBody>
      </p:sp>
      <p:sp>
        <p:nvSpPr>
          <p:cNvPr id="26" name="テキスト ボックス 25">
            <a:extLst>
              <a:ext uri="{FF2B5EF4-FFF2-40B4-BE49-F238E27FC236}">
                <a16:creationId xmlns:a16="http://schemas.microsoft.com/office/drawing/2014/main" id="{B623EBDC-44A3-4EC3-B180-ED316B94C77E}"/>
              </a:ext>
            </a:extLst>
          </p:cNvPr>
          <p:cNvSpPr txBox="1"/>
          <p:nvPr/>
        </p:nvSpPr>
        <p:spPr>
          <a:xfrm>
            <a:off x="3867270" y="401682"/>
            <a:ext cx="87178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しゅうしゅう</a:t>
            </a:r>
          </a:p>
        </p:txBody>
      </p:sp>
      <p:sp>
        <p:nvSpPr>
          <p:cNvPr id="27" name="テキスト ボックス 26">
            <a:extLst>
              <a:ext uri="{FF2B5EF4-FFF2-40B4-BE49-F238E27FC236}">
                <a16:creationId xmlns:a16="http://schemas.microsoft.com/office/drawing/2014/main" id="{5CECE5BF-5BA1-401A-8558-196D656C3FBE}"/>
              </a:ext>
            </a:extLst>
          </p:cNvPr>
          <p:cNvSpPr txBox="1"/>
          <p:nvPr/>
        </p:nvSpPr>
        <p:spPr>
          <a:xfrm>
            <a:off x="2274884" y="401682"/>
            <a:ext cx="46831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あか</a:t>
            </a:r>
          </a:p>
        </p:txBody>
      </p:sp>
      <p:pic>
        <p:nvPicPr>
          <p:cNvPr id="55" name="図 54">
            <a:extLst>
              <a:ext uri="{FF2B5EF4-FFF2-40B4-BE49-F238E27FC236}">
                <a16:creationId xmlns:a16="http://schemas.microsoft.com/office/drawing/2014/main" id="{CC67AC8F-0FE0-4F14-A8C0-EAAAF50071C6}"/>
              </a:ext>
            </a:extLst>
          </p:cNvPr>
          <p:cNvPicPr>
            <a:picLocks noChangeAspect="1"/>
          </p:cNvPicPr>
          <p:nvPr/>
        </p:nvPicPr>
        <p:blipFill>
          <a:blip r:embed="rId2"/>
          <a:srcRect/>
          <a:stretch/>
        </p:blipFill>
        <p:spPr>
          <a:xfrm>
            <a:off x="1024183" y="2029175"/>
            <a:ext cx="7095630" cy="4579590"/>
          </a:xfrm>
          <a:prstGeom prst="rect">
            <a:avLst/>
          </a:prstGeom>
        </p:spPr>
      </p:pic>
      <p:sp>
        <p:nvSpPr>
          <p:cNvPr id="56" name="テキスト ボックス 55">
            <a:extLst>
              <a:ext uri="{FF2B5EF4-FFF2-40B4-BE49-F238E27FC236}">
                <a16:creationId xmlns:a16="http://schemas.microsoft.com/office/drawing/2014/main" id="{7CB735A1-9393-4AA6-81D0-C2A5404F93B7}"/>
              </a:ext>
            </a:extLst>
          </p:cNvPr>
          <p:cNvSpPr txBox="1"/>
          <p:nvPr/>
        </p:nvSpPr>
        <p:spPr>
          <a:xfrm>
            <a:off x="725197" y="1327511"/>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海王星でのミッションが完了しました！</a:t>
            </a:r>
            <a:endParaRPr kumimoji="1" lang="ja-JP" altLang="en-US"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9B073114-35C7-4C99-BF8C-DFDD6C75303D}"/>
              </a:ext>
            </a:extLst>
          </p:cNvPr>
          <p:cNvSpPr txBox="1"/>
          <p:nvPr/>
        </p:nvSpPr>
        <p:spPr>
          <a:xfrm>
            <a:off x="674947" y="1396029"/>
            <a:ext cx="9485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かいおうせい</a:t>
            </a:r>
          </a:p>
        </p:txBody>
      </p:sp>
      <p:sp>
        <p:nvSpPr>
          <p:cNvPr id="58" name="テキスト ボックス 57">
            <a:extLst>
              <a:ext uri="{FF2B5EF4-FFF2-40B4-BE49-F238E27FC236}">
                <a16:creationId xmlns:a16="http://schemas.microsoft.com/office/drawing/2014/main" id="{2F130FAD-5C49-4878-97E7-7A0E03A6533C}"/>
              </a:ext>
            </a:extLst>
          </p:cNvPr>
          <p:cNvSpPr txBox="1"/>
          <p:nvPr/>
        </p:nvSpPr>
        <p:spPr>
          <a:xfrm>
            <a:off x="3149918" y="1396029"/>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pic>
        <p:nvPicPr>
          <p:cNvPr id="16" name="図 15">
            <a:extLst>
              <a:ext uri="{FF2B5EF4-FFF2-40B4-BE49-F238E27FC236}">
                <a16:creationId xmlns:a16="http://schemas.microsoft.com/office/drawing/2014/main" id="{E6C87D24-FAA8-48C7-9AF6-103B1083774A}"/>
              </a:ext>
            </a:extLst>
          </p:cNvPr>
          <p:cNvPicPr>
            <a:picLocks noChangeAspect="1"/>
          </p:cNvPicPr>
          <p:nvPr/>
        </p:nvPicPr>
        <p:blipFill rotWithShape="1">
          <a:blip r:embed="rId3"/>
          <a:srcRect l="93537" t="2915" r="1238" b="87069"/>
          <a:stretch/>
        </p:blipFill>
        <p:spPr>
          <a:xfrm>
            <a:off x="556154" y="1079053"/>
            <a:ext cx="334836" cy="325902"/>
          </a:xfrm>
          <a:prstGeom prst="rect">
            <a:avLst/>
          </a:prstGeom>
          <a:ln w="19050">
            <a:solidFill>
              <a:srgbClr val="FF0000"/>
            </a:solidFill>
            <a:prstDash val="sysDash"/>
          </a:ln>
        </p:spPr>
      </p:pic>
      <p:sp>
        <p:nvSpPr>
          <p:cNvPr id="20" name="テキスト ボックス 19">
            <a:extLst>
              <a:ext uri="{FF2B5EF4-FFF2-40B4-BE49-F238E27FC236}">
                <a16:creationId xmlns:a16="http://schemas.microsoft.com/office/drawing/2014/main" id="{DD82EC3B-5BC1-47FA-B6F1-66EFAAF7B654}"/>
              </a:ext>
            </a:extLst>
          </p:cNvPr>
          <p:cNvSpPr txBox="1"/>
          <p:nvPr/>
        </p:nvSpPr>
        <p:spPr>
          <a:xfrm>
            <a:off x="1778059" y="961446"/>
            <a:ext cx="40337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p>
        </p:txBody>
      </p:sp>
      <p:sp>
        <p:nvSpPr>
          <p:cNvPr id="24" name="テキスト ボックス 23">
            <a:extLst>
              <a:ext uri="{FF2B5EF4-FFF2-40B4-BE49-F238E27FC236}">
                <a16:creationId xmlns:a16="http://schemas.microsoft.com/office/drawing/2014/main" id="{E94581E2-C6F3-4BB4-928C-09124D30450B}"/>
              </a:ext>
            </a:extLst>
          </p:cNvPr>
          <p:cNvSpPr txBox="1"/>
          <p:nvPr/>
        </p:nvSpPr>
        <p:spPr>
          <a:xfrm>
            <a:off x="2440868" y="963450"/>
            <a:ext cx="46059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とき</a:t>
            </a:r>
          </a:p>
        </p:txBody>
      </p:sp>
    </p:spTree>
    <p:extLst>
      <p:ext uri="{BB962C8B-B14F-4D97-AF65-F5344CB8AC3E}">
        <p14:creationId xmlns:p14="http://schemas.microsoft.com/office/powerpoint/2010/main" val="37090833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ミッションに失敗した時は？</a:t>
            </a:r>
          </a:p>
        </p:txBody>
      </p:sp>
      <p:sp>
        <p:nvSpPr>
          <p:cNvPr id="42" name="テキスト ボックス 41">
            <a:extLst>
              <a:ext uri="{FF2B5EF4-FFF2-40B4-BE49-F238E27FC236}">
                <a16:creationId xmlns:a16="http://schemas.microsoft.com/office/drawing/2014/main" id="{C4A1C047-F355-4735-982E-527AA6730DFC}"/>
              </a:ext>
            </a:extLst>
          </p:cNvPr>
          <p:cNvSpPr txBox="1"/>
          <p:nvPr/>
        </p:nvSpPr>
        <p:spPr>
          <a:xfrm>
            <a:off x="5604553" y="2674947"/>
            <a:ext cx="3539448" cy="1508105"/>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選択したプログラムでミッションを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クリアできなかった場合、</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今回はやり直しができません。</a:t>
            </a:r>
            <a:endParaRPr kumimoji="1" lang="ja-JP" altLang="en-US" sz="16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8136C766-AC5D-4298-A1CD-22011E3695F3}"/>
              </a:ext>
            </a:extLst>
          </p:cNvPr>
          <p:cNvSpPr txBox="1"/>
          <p:nvPr/>
        </p:nvSpPr>
        <p:spPr>
          <a:xfrm>
            <a:off x="5551284" y="273796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p>
        </p:txBody>
      </p:sp>
      <p:sp>
        <p:nvSpPr>
          <p:cNvPr id="45" name="テキスト ボックス 44">
            <a:extLst>
              <a:ext uri="{FF2B5EF4-FFF2-40B4-BE49-F238E27FC236}">
                <a16:creationId xmlns:a16="http://schemas.microsoft.com/office/drawing/2014/main" id="{93F6B759-268F-4DFB-9041-DF0FC763D574}"/>
              </a:ext>
            </a:extLst>
          </p:cNvPr>
          <p:cNvSpPr txBox="1"/>
          <p:nvPr/>
        </p:nvSpPr>
        <p:spPr>
          <a:xfrm>
            <a:off x="5573119" y="3709842"/>
            <a:ext cx="686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こんかい</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2778370" y="395772"/>
            <a:ext cx="88085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しっぱい</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025848" y="390013"/>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とき</a:t>
            </a:r>
          </a:p>
        </p:txBody>
      </p:sp>
      <p:sp>
        <p:nvSpPr>
          <p:cNvPr id="15" name="テキスト ボックス 14">
            <a:extLst>
              <a:ext uri="{FF2B5EF4-FFF2-40B4-BE49-F238E27FC236}">
                <a16:creationId xmlns:a16="http://schemas.microsoft.com/office/drawing/2014/main" id="{CC3A15FD-2776-4C64-8448-E664B15B1B93}"/>
              </a:ext>
            </a:extLst>
          </p:cNvPr>
          <p:cNvSpPr txBox="1"/>
          <p:nvPr/>
        </p:nvSpPr>
        <p:spPr>
          <a:xfrm>
            <a:off x="7390442" y="3225099"/>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8" name="テキスト ボックス 17">
            <a:extLst>
              <a:ext uri="{FF2B5EF4-FFF2-40B4-BE49-F238E27FC236}">
                <a16:creationId xmlns:a16="http://schemas.microsoft.com/office/drawing/2014/main" id="{3B286ABE-E254-4AE8-BEA4-F210255A5F0D}"/>
              </a:ext>
            </a:extLst>
          </p:cNvPr>
          <p:cNvSpPr txBox="1"/>
          <p:nvPr/>
        </p:nvSpPr>
        <p:spPr>
          <a:xfrm>
            <a:off x="6592909" y="3709842"/>
            <a:ext cx="41542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なお</a:t>
            </a:r>
          </a:p>
        </p:txBody>
      </p:sp>
      <p:pic>
        <p:nvPicPr>
          <p:cNvPr id="8" name="図 7">
            <a:extLst>
              <a:ext uri="{FF2B5EF4-FFF2-40B4-BE49-F238E27FC236}">
                <a16:creationId xmlns:a16="http://schemas.microsoft.com/office/drawing/2014/main" id="{A5153D82-4BEA-4BF5-8B43-980FBE5B4F11}"/>
              </a:ext>
            </a:extLst>
          </p:cNvPr>
          <p:cNvPicPr>
            <a:picLocks noChangeAspect="1"/>
          </p:cNvPicPr>
          <p:nvPr/>
        </p:nvPicPr>
        <p:blipFill>
          <a:blip r:embed="rId2"/>
          <a:srcRect/>
          <a:stretch/>
        </p:blipFill>
        <p:spPr>
          <a:xfrm>
            <a:off x="119775" y="1654668"/>
            <a:ext cx="5484777" cy="3539930"/>
          </a:xfrm>
          <a:prstGeom prst="rect">
            <a:avLst/>
          </a:prstGeom>
        </p:spPr>
      </p:pic>
      <p:grpSp>
        <p:nvGrpSpPr>
          <p:cNvPr id="2" name="グループ化 1">
            <a:extLst>
              <a:ext uri="{FF2B5EF4-FFF2-40B4-BE49-F238E27FC236}">
                <a16:creationId xmlns:a16="http://schemas.microsoft.com/office/drawing/2014/main" id="{AF4A0DFD-B9B9-4332-8C8B-9E11D6FC06BF}"/>
              </a:ext>
            </a:extLst>
          </p:cNvPr>
          <p:cNvGrpSpPr/>
          <p:nvPr/>
        </p:nvGrpSpPr>
        <p:grpSpPr>
          <a:xfrm>
            <a:off x="7989537" y="286393"/>
            <a:ext cx="994175" cy="772176"/>
            <a:chOff x="7989537" y="286393"/>
            <a:chExt cx="994175" cy="772176"/>
          </a:xfrm>
        </p:grpSpPr>
        <p:sp>
          <p:nvSpPr>
            <p:cNvPr id="17" name="四角形: 角を丸くする 16">
              <a:extLst>
                <a:ext uri="{FF2B5EF4-FFF2-40B4-BE49-F238E27FC236}">
                  <a16:creationId xmlns:a16="http://schemas.microsoft.com/office/drawing/2014/main" id="{0E191D11-F34C-488B-BF0F-35FF498232D5}"/>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0066D74A-D70E-43B3-8F18-F048434F51CB}"/>
                </a:ext>
              </a:extLst>
            </p:cNvPr>
            <p:cNvSpPr txBox="1"/>
            <p:nvPr/>
          </p:nvSpPr>
          <p:spPr>
            <a:xfrm>
              <a:off x="7989537" y="323717"/>
              <a:ext cx="994175" cy="630942"/>
            </a:xfrm>
            <a:prstGeom prst="rect">
              <a:avLst/>
            </a:prstGeom>
            <a:noFill/>
          </p:spPr>
          <p:txBody>
            <a:bodyPr wrap="square" rtlCol="0">
              <a:spAutoFit/>
            </a:bodyPr>
            <a:lstStyle/>
            <a:p>
              <a:pPr algn="ctr">
                <a:lnSpc>
                  <a:spcPct val="200000"/>
                </a:lnSpc>
              </a:pP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不正解</a:t>
              </a:r>
              <a:endParaRPr kumimoji="1" lang="ja-JP" altLang="en-US" sz="32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6EB8CF9D-1CB8-4F3E-9C1D-B958971D2764}"/>
                </a:ext>
              </a:extLst>
            </p:cNvPr>
            <p:cNvSpPr txBox="1"/>
            <p:nvPr/>
          </p:nvSpPr>
          <p:spPr>
            <a:xfrm>
              <a:off x="8055548" y="425464"/>
              <a:ext cx="862152" cy="246221"/>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ふせいかい</a:t>
              </a:r>
            </a:p>
          </p:txBody>
        </p:sp>
      </p:grpSp>
    </p:spTree>
    <p:extLst>
      <p:ext uri="{BB962C8B-B14F-4D97-AF65-F5344CB8AC3E}">
        <p14:creationId xmlns:p14="http://schemas.microsoft.com/office/powerpoint/2010/main" val="4384694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ミッションに失敗した時は？</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2778370" y="395772"/>
            <a:ext cx="88085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しっぱい</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025848" y="390013"/>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とき</a:t>
            </a:r>
          </a:p>
        </p:txBody>
      </p:sp>
      <p:grpSp>
        <p:nvGrpSpPr>
          <p:cNvPr id="2" name="グループ化 1">
            <a:extLst>
              <a:ext uri="{FF2B5EF4-FFF2-40B4-BE49-F238E27FC236}">
                <a16:creationId xmlns:a16="http://schemas.microsoft.com/office/drawing/2014/main" id="{AF4A0DFD-B9B9-4332-8C8B-9E11D6FC06BF}"/>
              </a:ext>
            </a:extLst>
          </p:cNvPr>
          <p:cNvGrpSpPr/>
          <p:nvPr/>
        </p:nvGrpSpPr>
        <p:grpSpPr>
          <a:xfrm>
            <a:off x="7989537" y="286393"/>
            <a:ext cx="994175" cy="772176"/>
            <a:chOff x="7989537" y="286393"/>
            <a:chExt cx="994175" cy="772176"/>
          </a:xfrm>
        </p:grpSpPr>
        <p:sp>
          <p:nvSpPr>
            <p:cNvPr id="17" name="四角形: 角を丸くする 16">
              <a:extLst>
                <a:ext uri="{FF2B5EF4-FFF2-40B4-BE49-F238E27FC236}">
                  <a16:creationId xmlns:a16="http://schemas.microsoft.com/office/drawing/2014/main" id="{0E191D11-F34C-488B-BF0F-35FF498232D5}"/>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0066D74A-D70E-43B3-8F18-F048434F51CB}"/>
                </a:ext>
              </a:extLst>
            </p:cNvPr>
            <p:cNvSpPr txBox="1"/>
            <p:nvPr/>
          </p:nvSpPr>
          <p:spPr>
            <a:xfrm>
              <a:off x="7989537" y="323717"/>
              <a:ext cx="994175" cy="630942"/>
            </a:xfrm>
            <a:prstGeom prst="rect">
              <a:avLst/>
            </a:prstGeom>
            <a:noFill/>
          </p:spPr>
          <p:txBody>
            <a:bodyPr wrap="square" rtlCol="0">
              <a:spAutoFit/>
            </a:bodyPr>
            <a:lstStyle/>
            <a:p>
              <a:pPr algn="ctr">
                <a:lnSpc>
                  <a:spcPct val="200000"/>
                </a:lnSpc>
              </a:pP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不正解</a:t>
              </a:r>
              <a:endParaRPr kumimoji="1" lang="ja-JP" altLang="en-US" sz="32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6EB8CF9D-1CB8-4F3E-9C1D-B958971D2764}"/>
                </a:ext>
              </a:extLst>
            </p:cNvPr>
            <p:cNvSpPr txBox="1"/>
            <p:nvPr/>
          </p:nvSpPr>
          <p:spPr>
            <a:xfrm>
              <a:off x="8055548" y="425464"/>
              <a:ext cx="862152" cy="246221"/>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ふせいかい</a:t>
              </a:r>
            </a:p>
          </p:txBody>
        </p:sp>
      </p:grpSp>
      <p:sp>
        <p:nvSpPr>
          <p:cNvPr id="24" name="テキスト ボックス 23">
            <a:extLst>
              <a:ext uri="{FF2B5EF4-FFF2-40B4-BE49-F238E27FC236}">
                <a16:creationId xmlns:a16="http://schemas.microsoft.com/office/drawing/2014/main" id="{333B016D-AD45-4DE9-9305-0EB06228BECF}"/>
              </a:ext>
            </a:extLst>
          </p:cNvPr>
          <p:cNvSpPr txBox="1"/>
          <p:nvPr/>
        </p:nvSpPr>
        <p:spPr>
          <a:xfrm>
            <a:off x="725197" y="1010988"/>
            <a:ext cx="7990178"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エージェントが宇宙船に戻ってきました。</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画面中央にいる司令官に話を聞いてみましょう。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E2E082F6-CE3B-4EC9-8F8C-0E8386126038}"/>
              </a:ext>
            </a:extLst>
          </p:cNvPr>
          <p:cNvSpPr txBox="1"/>
          <p:nvPr/>
        </p:nvSpPr>
        <p:spPr>
          <a:xfrm>
            <a:off x="2293536" y="1071063"/>
            <a:ext cx="9952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うちゅうせん</a:t>
            </a:r>
          </a:p>
        </p:txBody>
      </p:sp>
      <p:sp>
        <p:nvSpPr>
          <p:cNvPr id="29" name="テキスト ボックス 28">
            <a:extLst>
              <a:ext uri="{FF2B5EF4-FFF2-40B4-BE49-F238E27FC236}">
                <a16:creationId xmlns:a16="http://schemas.microsoft.com/office/drawing/2014/main" id="{DEBFF78D-4DE3-4549-AC1C-2956A5A12FBB}"/>
              </a:ext>
            </a:extLst>
          </p:cNvPr>
          <p:cNvSpPr txBox="1"/>
          <p:nvPr/>
        </p:nvSpPr>
        <p:spPr>
          <a:xfrm>
            <a:off x="3197312" y="1071063"/>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もど</a:t>
            </a:r>
          </a:p>
        </p:txBody>
      </p:sp>
      <p:sp>
        <p:nvSpPr>
          <p:cNvPr id="34" name="テキスト ボックス 33">
            <a:extLst>
              <a:ext uri="{FF2B5EF4-FFF2-40B4-BE49-F238E27FC236}">
                <a16:creationId xmlns:a16="http://schemas.microsoft.com/office/drawing/2014/main" id="{D9B6DD9A-A3B0-4E17-86D3-572CBDDD91FA}"/>
              </a:ext>
            </a:extLst>
          </p:cNvPr>
          <p:cNvSpPr txBox="1"/>
          <p:nvPr/>
        </p:nvSpPr>
        <p:spPr>
          <a:xfrm>
            <a:off x="697204" y="1632833"/>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5" name="テキスト ボックス 34">
            <a:extLst>
              <a:ext uri="{FF2B5EF4-FFF2-40B4-BE49-F238E27FC236}">
                <a16:creationId xmlns:a16="http://schemas.microsoft.com/office/drawing/2014/main" id="{8DBE4978-4009-4B74-8A69-9DC411F629DE}"/>
              </a:ext>
            </a:extLst>
          </p:cNvPr>
          <p:cNvSpPr txBox="1"/>
          <p:nvPr/>
        </p:nvSpPr>
        <p:spPr>
          <a:xfrm>
            <a:off x="3175507" y="1627146"/>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36" name="テキスト ボックス 35">
            <a:extLst>
              <a:ext uri="{FF2B5EF4-FFF2-40B4-BE49-F238E27FC236}">
                <a16:creationId xmlns:a16="http://schemas.microsoft.com/office/drawing/2014/main" id="{47B08BE4-A90B-4B9B-B2E2-3E064C18646D}"/>
              </a:ext>
            </a:extLst>
          </p:cNvPr>
          <p:cNvSpPr txBox="1"/>
          <p:nvPr/>
        </p:nvSpPr>
        <p:spPr>
          <a:xfrm>
            <a:off x="2332539" y="1627145"/>
            <a:ext cx="856885"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しれいかん</a:t>
            </a:r>
          </a:p>
        </p:txBody>
      </p:sp>
      <p:sp>
        <p:nvSpPr>
          <p:cNvPr id="37" name="テキスト ボックス 36">
            <a:extLst>
              <a:ext uri="{FF2B5EF4-FFF2-40B4-BE49-F238E27FC236}">
                <a16:creationId xmlns:a16="http://schemas.microsoft.com/office/drawing/2014/main" id="{0DA1FBF6-6CE6-442E-9F05-C27E2E9051D4}"/>
              </a:ext>
            </a:extLst>
          </p:cNvPr>
          <p:cNvSpPr txBox="1"/>
          <p:nvPr/>
        </p:nvSpPr>
        <p:spPr>
          <a:xfrm>
            <a:off x="3762866" y="1627145"/>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pic>
        <p:nvPicPr>
          <p:cNvPr id="4" name="図 3">
            <a:extLst>
              <a:ext uri="{FF2B5EF4-FFF2-40B4-BE49-F238E27FC236}">
                <a16:creationId xmlns:a16="http://schemas.microsoft.com/office/drawing/2014/main" id="{2E8B97CE-66D3-4A61-B8D2-24CA11E04AFB}"/>
              </a:ext>
            </a:extLst>
          </p:cNvPr>
          <p:cNvPicPr>
            <a:picLocks noChangeAspect="1"/>
          </p:cNvPicPr>
          <p:nvPr/>
        </p:nvPicPr>
        <p:blipFill>
          <a:blip r:embed="rId2"/>
          <a:srcRect/>
          <a:stretch/>
        </p:blipFill>
        <p:spPr>
          <a:xfrm>
            <a:off x="1062686" y="2059729"/>
            <a:ext cx="7315199" cy="4721302"/>
          </a:xfrm>
          <a:prstGeom prst="rect">
            <a:avLst/>
          </a:prstGeom>
        </p:spPr>
      </p:pic>
      <p:sp>
        <p:nvSpPr>
          <p:cNvPr id="38" name="楕円 37">
            <a:extLst>
              <a:ext uri="{FF2B5EF4-FFF2-40B4-BE49-F238E27FC236}">
                <a16:creationId xmlns:a16="http://schemas.microsoft.com/office/drawing/2014/main" id="{18B389BC-8EC4-40E9-A9DB-1AE5B6319F47}"/>
              </a:ext>
            </a:extLst>
          </p:cNvPr>
          <p:cNvSpPr/>
          <p:nvPr/>
        </p:nvSpPr>
        <p:spPr>
          <a:xfrm>
            <a:off x="4025848" y="3720789"/>
            <a:ext cx="1510066" cy="1510066"/>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8218206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ミッションに失敗した時は？</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2778370" y="395772"/>
            <a:ext cx="88085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しっぱい</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025848" y="390013"/>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とき</a:t>
            </a:r>
          </a:p>
        </p:txBody>
      </p:sp>
      <p:grpSp>
        <p:nvGrpSpPr>
          <p:cNvPr id="2" name="グループ化 1">
            <a:extLst>
              <a:ext uri="{FF2B5EF4-FFF2-40B4-BE49-F238E27FC236}">
                <a16:creationId xmlns:a16="http://schemas.microsoft.com/office/drawing/2014/main" id="{AF4A0DFD-B9B9-4332-8C8B-9E11D6FC06BF}"/>
              </a:ext>
            </a:extLst>
          </p:cNvPr>
          <p:cNvGrpSpPr/>
          <p:nvPr/>
        </p:nvGrpSpPr>
        <p:grpSpPr>
          <a:xfrm>
            <a:off x="7989537" y="286393"/>
            <a:ext cx="994175" cy="772176"/>
            <a:chOff x="7989537" y="286393"/>
            <a:chExt cx="994175" cy="772176"/>
          </a:xfrm>
        </p:grpSpPr>
        <p:sp>
          <p:nvSpPr>
            <p:cNvPr id="17" name="四角形: 角を丸くする 16">
              <a:extLst>
                <a:ext uri="{FF2B5EF4-FFF2-40B4-BE49-F238E27FC236}">
                  <a16:creationId xmlns:a16="http://schemas.microsoft.com/office/drawing/2014/main" id="{0E191D11-F34C-488B-BF0F-35FF498232D5}"/>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0066D74A-D70E-43B3-8F18-F048434F51CB}"/>
                </a:ext>
              </a:extLst>
            </p:cNvPr>
            <p:cNvSpPr txBox="1"/>
            <p:nvPr/>
          </p:nvSpPr>
          <p:spPr>
            <a:xfrm>
              <a:off x="7989537" y="323717"/>
              <a:ext cx="994175" cy="630942"/>
            </a:xfrm>
            <a:prstGeom prst="rect">
              <a:avLst/>
            </a:prstGeom>
            <a:noFill/>
          </p:spPr>
          <p:txBody>
            <a:bodyPr wrap="square" rtlCol="0">
              <a:spAutoFit/>
            </a:bodyPr>
            <a:lstStyle/>
            <a:p>
              <a:pPr algn="ctr">
                <a:lnSpc>
                  <a:spcPct val="200000"/>
                </a:lnSpc>
              </a:pP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不正解</a:t>
              </a:r>
              <a:endParaRPr kumimoji="1" lang="ja-JP" altLang="en-US" sz="32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6EB8CF9D-1CB8-4F3E-9C1D-B958971D2764}"/>
                </a:ext>
              </a:extLst>
            </p:cNvPr>
            <p:cNvSpPr txBox="1"/>
            <p:nvPr/>
          </p:nvSpPr>
          <p:spPr>
            <a:xfrm>
              <a:off x="8055548" y="425464"/>
              <a:ext cx="862152" cy="246221"/>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ふせいかい</a:t>
              </a:r>
            </a:p>
          </p:txBody>
        </p:sp>
      </p:grpSp>
      <p:pic>
        <p:nvPicPr>
          <p:cNvPr id="25" name="図 24">
            <a:extLst>
              <a:ext uri="{FF2B5EF4-FFF2-40B4-BE49-F238E27FC236}">
                <a16:creationId xmlns:a16="http://schemas.microsoft.com/office/drawing/2014/main" id="{9E32E929-21F9-4806-BE5B-13925DC15F93}"/>
              </a:ext>
            </a:extLst>
          </p:cNvPr>
          <p:cNvPicPr>
            <a:picLocks noChangeAspect="1"/>
          </p:cNvPicPr>
          <p:nvPr/>
        </p:nvPicPr>
        <p:blipFill>
          <a:blip r:embed="rId2"/>
          <a:srcRect/>
          <a:stretch/>
        </p:blipFill>
        <p:spPr>
          <a:xfrm>
            <a:off x="1341114" y="2857159"/>
            <a:ext cx="6310198" cy="3217479"/>
          </a:xfrm>
          <a:prstGeom prst="rect">
            <a:avLst/>
          </a:prstGeom>
        </p:spPr>
      </p:pic>
      <p:sp>
        <p:nvSpPr>
          <p:cNvPr id="27" name="テキスト ボックス 26">
            <a:extLst>
              <a:ext uri="{FF2B5EF4-FFF2-40B4-BE49-F238E27FC236}">
                <a16:creationId xmlns:a16="http://schemas.microsoft.com/office/drawing/2014/main" id="{54E3B1E8-CC50-40C9-90AD-EEFBB2B3424B}"/>
              </a:ext>
            </a:extLst>
          </p:cNvPr>
          <p:cNvSpPr txBox="1"/>
          <p:nvPr/>
        </p:nvSpPr>
        <p:spPr>
          <a:xfrm>
            <a:off x="365960" y="1206111"/>
            <a:ext cx="8065864" cy="1719702"/>
          </a:xfrm>
          <a:prstGeom prst="rect">
            <a:avLst/>
          </a:prstGeom>
          <a:noFill/>
        </p:spPr>
        <p:txBody>
          <a:bodyPr wrap="square" rtlCol="0">
            <a:spAutoFit/>
          </a:bodyPr>
          <a:lstStyle/>
          <a:p>
            <a:pPr>
              <a:lnSpc>
                <a:spcPct val="150000"/>
              </a:lnSpc>
            </a:pPr>
            <a:r>
              <a:rPr lang="ja-JP" altLang="en-US" b="1" i="0" dirty="0">
                <a:solidFill>
                  <a:srgbClr val="575E75"/>
                </a:solidFill>
                <a:effectLst/>
                <a:latin typeface="メイリオ" panose="020B0604030504040204" pitchFamily="50" charset="-128"/>
                <a:ea typeface="メイリオ" panose="020B0604030504040204" pitchFamily="50" charset="-128"/>
              </a:rPr>
              <a:t>地球上の科学者たちが分析するために、これらの資源を集める手助けをしてくれてありがとう！</a:t>
            </a:r>
            <a:endParaRPr lang="en-US" altLang="ja-JP" b="1"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lang="ja-JP" altLang="en-US" b="1" i="0" dirty="0">
                <a:solidFill>
                  <a:srgbClr val="575E75"/>
                </a:solidFill>
                <a:effectLst/>
                <a:latin typeface="メイリオ" panose="020B0604030504040204" pitchFamily="50" charset="-128"/>
                <a:ea typeface="メイリオ" panose="020B0604030504040204" pitchFamily="50" charset="-128"/>
              </a:rPr>
              <a:t>残念ながら海王星の月、トリトンから資源を集めることはできませんでした。</a:t>
            </a:r>
            <a:endParaRPr lang="en-US" altLang="ja-JP" b="1"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lang="ja-JP" altLang="en-US" b="1" dirty="0">
                <a:solidFill>
                  <a:srgbClr val="575E75"/>
                </a:solidFill>
                <a:latin typeface="メイリオ" panose="020B0604030504040204" pitchFamily="50" charset="-128"/>
                <a:ea typeface="メイリオ" panose="020B0604030504040204" pitchFamily="50" charset="-128"/>
              </a:rPr>
              <a:t>もう一度レッスンをする場合は、「</a:t>
            </a:r>
            <a:r>
              <a:rPr lang="en-US" altLang="ja-JP" b="1" dirty="0">
                <a:solidFill>
                  <a:srgbClr val="575E75"/>
                </a:solidFill>
                <a:latin typeface="メイリオ" panose="020B0604030504040204" pitchFamily="50" charset="-128"/>
                <a:ea typeface="メイリオ" panose="020B0604030504040204" pitchFamily="50" charset="-128"/>
              </a:rPr>
              <a:t>Try Again</a:t>
            </a:r>
            <a:r>
              <a:rPr lang="ja-JP" altLang="en-US" b="1" dirty="0">
                <a:solidFill>
                  <a:srgbClr val="575E75"/>
                </a:solidFill>
                <a:latin typeface="メイリオ" panose="020B0604030504040204" pitchFamily="50" charset="-128"/>
                <a:ea typeface="メイリオ" panose="020B0604030504040204" pitchFamily="50" charset="-128"/>
              </a:rPr>
              <a:t>」ボタンを押してください。</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79D74589-1EB0-4E2D-B25B-08A052CBB253}"/>
              </a:ext>
            </a:extLst>
          </p:cNvPr>
          <p:cNvSpPr txBox="1"/>
          <p:nvPr/>
        </p:nvSpPr>
        <p:spPr>
          <a:xfrm>
            <a:off x="6404682" y="2430579"/>
            <a:ext cx="22000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5836C45F-B90C-4E77-82AA-528F325D7340}"/>
              </a:ext>
            </a:extLst>
          </p:cNvPr>
          <p:cNvSpPr txBox="1"/>
          <p:nvPr/>
        </p:nvSpPr>
        <p:spPr>
          <a:xfrm>
            <a:off x="4941278" y="2008839"/>
            <a:ext cx="39721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あつ</a:t>
            </a:r>
          </a:p>
        </p:txBody>
      </p:sp>
      <p:sp>
        <p:nvSpPr>
          <p:cNvPr id="32" name="テキスト ボックス 31">
            <a:extLst>
              <a:ext uri="{FF2B5EF4-FFF2-40B4-BE49-F238E27FC236}">
                <a16:creationId xmlns:a16="http://schemas.microsoft.com/office/drawing/2014/main" id="{725C6DE3-E9F9-4BD1-A2D9-1586D16097F5}"/>
              </a:ext>
            </a:extLst>
          </p:cNvPr>
          <p:cNvSpPr txBox="1"/>
          <p:nvPr/>
        </p:nvSpPr>
        <p:spPr>
          <a:xfrm>
            <a:off x="6068032" y="1192638"/>
            <a:ext cx="42435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あつ</a:t>
            </a:r>
          </a:p>
        </p:txBody>
      </p:sp>
      <p:sp>
        <p:nvSpPr>
          <p:cNvPr id="33" name="テキスト ボックス 32">
            <a:extLst>
              <a:ext uri="{FF2B5EF4-FFF2-40B4-BE49-F238E27FC236}">
                <a16:creationId xmlns:a16="http://schemas.microsoft.com/office/drawing/2014/main" id="{DD0E717B-F89D-43FA-95AC-14D1C9E7BAF2}"/>
              </a:ext>
            </a:extLst>
          </p:cNvPr>
          <p:cNvSpPr txBox="1"/>
          <p:nvPr/>
        </p:nvSpPr>
        <p:spPr>
          <a:xfrm>
            <a:off x="2894865" y="2430579"/>
            <a:ext cx="60105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ばあい</a:t>
            </a:r>
          </a:p>
        </p:txBody>
      </p:sp>
      <p:sp>
        <p:nvSpPr>
          <p:cNvPr id="42" name="テキスト ボックス 41">
            <a:extLst>
              <a:ext uri="{FF2B5EF4-FFF2-40B4-BE49-F238E27FC236}">
                <a16:creationId xmlns:a16="http://schemas.microsoft.com/office/drawing/2014/main" id="{3F2D2BA2-8C7A-448A-B39E-42D95FD97A50}"/>
              </a:ext>
            </a:extLst>
          </p:cNvPr>
          <p:cNvSpPr txBox="1"/>
          <p:nvPr/>
        </p:nvSpPr>
        <p:spPr>
          <a:xfrm>
            <a:off x="2424436" y="2008839"/>
            <a:ext cx="43542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つき</a:t>
            </a:r>
          </a:p>
        </p:txBody>
      </p:sp>
      <p:sp>
        <p:nvSpPr>
          <p:cNvPr id="44" name="テキスト ボックス 43">
            <a:extLst>
              <a:ext uri="{FF2B5EF4-FFF2-40B4-BE49-F238E27FC236}">
                <a16:creationId xmlns:a16="http://schemas.microsoft.com/office/drawing/2014/main" id="{C924CAB0-1315-4F1F-9132-5768C0669DC5}"/>
              </a:ext>
            </a:extLst>
          </p:cNvPr>
          <p:cNvSpPr txBox="1"/>
          <p:nvPr/>
        </p:nvSpPr>
        <p:spPr>
          <a:xfrm>
            <a:off x="6804044" y="1192638"/>
            <a:ext cx="527222"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てだす</a:t>
            </a:r>
          </a:p>
        </p:txBody>
      </p:sp>
      <p:sp>
        <p:nvSpPr>
          <p:cNvPr id="46" name="テキスト ボックス 45">
            <a:extLst>
              <a:ext uri="{FF2B5EF4-FFF2-40B4-BE49-F238E27FC236}">
                <a16:creationId xmlns:a16="http://schemas.microsoft.com/office/drawing/2014/main" id="{A4838626-FF04-41DC-870A-FAFB5C681BB0}"/>
              </a:ext>
            </a:extLst>
          </p:cNvPr>
          <p:cNvSpPr txBox="1"/>
          <p:nvPr/>
        </p:nvSpPr>
        <p:spPr>
          <a:xfrm>
            <a:off x="364463" y="2008839"/>
            <a:ext cx="62744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ざんねん</a:t>
            </a:r>
          </a:p>
        </p:txBody>
      </p:sp>
      <p:sp>
        <p:nvSpPr>
          <p:cNvPr id="50" name="テキスト ボックス 49">
            <a:extLst>
              <a:ext uri="{FF2B5EF4-FFF2-40B4-BE49-F238E27FC236}">
                <a16:creationId xmlns:a16="http://schemas.microsoft.com/office/drawing/2014/main" id="{0762B142-1025-4B92-93D1-8059CD1443CF}"/>
              </a:ext>
            </a:extLst>
          </p:cNvPr>
          <p:cNvSpPr txBox="1"/>
          <p:nvPr/>
        </p:nvSpPr>
        <p:spPr>
          <a:xfrm>
            <a:off x="1529457" y="2008839"/>
            <a:ext cx="84141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かいおうせい</a:t>
            </a:r>
          </a:p>
        </p:txBody>
      </p:sp>
      <p:sp>
        <p:nvSpPr>
          <p:cNvPr id="57" name="テキスト ボックス 56">
            <a:extLst>
              <a:ext uri="{FF2B5EF4-FFF2-40B4-BE49-F238E27FC236}">
                <a16:creationId xmlns:a16="http://schemas.microsoft.com/office/drawing/2014/main" id="{6A3DFCE2-0D8C-4B61-AAD2-060BEFC43172}"/>
              </a:ext>
            </a:extLst>
          </p:cNvPr>
          <p:cNvSpPr txBox="1"/>
          <p:nvPr/>
        </p:nvSpPr>
        <p:spPr>
          <a:xfrm>
            <a:off x="322389" y="1192638"/>
            <a:ext cx="93959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ちきゅうじょう</a:t>
            </a:r>
          </a:p>
        </p:txBody>
      </p:sp>
      <p:sp>
        <p:nvSpPr>
          <p:cNvPr id="58" name="テキスト ボックス 57">
            <a:extLst>
              <a:ext uri="{FF2B5EF4-FFF2-40B4-BE49-F238E27FC236}">
                <a16:creationId xmlns:a16="http://schemas.microsoft.com/office/drawing/2014/main" id="{5365AB3B-659D-45AF-99A0-7ECBB4739E57}"/>
              </a:ext>
            </a:extLst>
          </p:cNvPr>
          <p:cNvSpPr txBox="1"/>
          <p:nvPr/>
        </p:nvSpPr>
        <p:spPr>
          <a:xfrm>
            <a:off x="1341114" y="1192638"/>
            <a:ext cx="725078"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かがくしゃ</a:t>
            </a:r>
          </a:p>
        </p:txBody>
      </p:sp>
      <p:sp>
        <p:nvSpPr>
          <p:cNvPr id="61" name="テキスト ボックス 60">
            <a:extLst>
              <a:ext uri="{FF2B5EF4-FFF2-40B4-BE49-F238E27FC236}">
                <a16:creationId xmlns:a16="http://schemas.microsoft.com/office/drawing/2014/main" id="{2788B222-A490-44AE-9D25-5CE19D155250}"/>
              </a:ext>
            </a:extLst>
          </p:cNvPr>
          <p:cNvSpPr txBox="1"/>
          <p:nvPr/>
        </p:nvSpPr>
        <p:spPr>
          <a:xfrm>
            <a:off x="4309846" y="2008839"/>
            <a:ext cx="524308"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しげん</a:t>
            </a:r>
          </a:p>
        </p:txBody>
      </p:sp>
      <p:sp>
        <p:nvSpPr>
          <p:cNvPr id="64" name="テキスト ボックス 63">
            <a:extLst>
              <a:ext uri="{FF2B5EF4-FFF2-40B4-BE49-F238E27FC236}">
                <a16:creationId xmlns:a16="http://schemas.microsoft.com/office/drawing/2014/main" id="{F82CF1FC-BEA4-42A7-8CDF-064F10F73AC2}"/>
              </a:ext>
            </a:extLst>
          </p:cNvPr>
          <p:cNvSpPr txBox="1"/>
          <p:nvPr/>
        </p:nvSpPr>
        <p:spPr>
          <a:xfrm>
            <a:off x="2686933" y="1192638"/>
            <a:ext cx="6010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ぶんせき</a:t>
            </a:r>
          </a:p>
        </p:txBody>
      </p:sp>
      <p:sp>
        <p:nvSpPr>
          <p:cNvPr id="60" name="テキスト ボックス 59">
            <a:extLst>
              <a:ext uri="{FF2B5EF4-FFF2-40B4-BE49-F238E27FC236}">
                <a16:creationId xmlns:a16="http://schemas.microsoft.com/office/drawing/2014/main" id="{ADA6E156-1E34-4C7E-8BAF-5FAC60832F72}"/>
              </a:ext>
            </a:extLst>
          </p:cNvPr>
          <p:cNvSpPr txBox="1"/>
          <p:nvPr/>
        </p:nvSpPr>
        <p:spPr>
          <a:xfrm>
            <a:off x="839430" y="2430579"/>
            <a:ext cx="60105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いちど</a:t>
            </a:r>
          </a:p>
        </p:txBody>
      </p:sp>
      <p:sp>
        <p:nvSpPr>
          <p:cNvPr id="65" name="テキスト ボックス 64">
            <a:extLst>
              <a:ext uri="{FF2B5EF4-FFF2-40B4-BE49-F238E27FC236}">
                <a16:creationId xmlns:a16="http://schemas.microsoft.com/office/drawing/2014/main" id="{8368CD92-7C15-430F-BA7F-2540E08F9A7A}"/>
              </a:ext>
            </a:extLst>
          </p:cNvPr>
          <p:cNvSpPr txBox="1"/>
          <p:nvPr/>
        </p:nvSpPr>
        <p:spPr>
          <a:xfrm>
            <a:off x="5400412" y="1192638"/>
            <a:ext cx="524308"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しげん</a:t>
            </a:r>
          </a:p>
        </p:txBody>
      </p:sp>
      <p:sp>
        <p:nvSpPr>
          <p:cNvPr id="62" name="正方形/長方形 61">
            <a:extLst>
              <a:ext uri="{FF2B5EF4-FFF2-40B4-BE49-F238E27FC236}">
                <a16:creationId xmlns:a16="http://schemas.microsoft.com/office/drawing/2014/main" id="{29C3C84F-2595-40B3-A043-AB39466C0A50}"/>
              </a:ext>
            </a:extLst>
          </p:cNvPr>
          <p:cNvSpPr/>
          <p:nvPr/>
        </p:nvSpPr>
        <p:spPr>
          <a:xfrm>
            <a:off x="1492688" y="5471017"/>
            <a:ext cx="1846677" cy="372789"/>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63" name="グループ化 62">
            <a:extLst>
              <a:ext uri="{FF2B5EF4-FFF2-40B4-BE49-F238E27FC236}">
                <a16:creationId xmlns:a16="http://schemas.microsoft.com/office/drawing/2014/main" id="{46BAFB5C-B70B-4000-B189-D85901E0EC81}"/>
              </a:ext>
            </a:extLst>
          </p:cNvPr>
          <p:cNvGrpSpPr/>
          <p:nvPr/>
        </p:nvGrpSpPr>
        <p:grpSpPr>
          <a:xfrm>
            <a:off x="1114361" y="6043286"/>
            <a:ext cx="6932862" cy="826064"/>
            <a:chOff x="1114361" y="6043286"/>
            <a:chExt cx="6932862" cy="826064"/>
          </a:xfrm>
        </p:grpSpPr>
        <p:sp>
          <p:nvSpPr>
            <p:cNvPr id="69" name="テキスト ボックス 68">
              <a:extLst>
                <a:ext uri="{FF2B5EF4-FFF2-40B4-BE49-F238E27FC236}">
                  <a16:creationId xmlns:a16="http://schemas.microsoft.com/office/drawing/2014/main" id="{E2CBFE9C-3DF7-40EB-BC91-BF9D37E63C06}"/>
                </a:ext>
              </a:extLst>
            </p:cNvPr>
            <p:cNvSpPr txBox="1"/>
            <p:nvPr/>
          </p:nvSpPr>
          <p:spPr>
            <a:xfrm>
              <a:off x="1114361" y="6069131"/>
              <a:ext cx="6932862" cy="800219"/>
            </a:xfrm>
            <a:prstGeom prst="rect">
              <a:avLst/>
            </a:prstGeom>
            <a:noFill/>
          </p:spPr>
          <p:txBody>
            <a:bodyPr wrap="square" rtlCol="0">
              <a:spAutoFit/>
            </a:bodyPr>
            <a:lstStyle/>
            <a:p>
              <a:pPr>
                <a:lnSpc>
                  <a:spcPct val="150000"/>
                </a:lnSpc>
              </a:pPr>
              <a:r>
                <a:rPr lang="ja-JP" altLang="en-US" sz="1600" i="0" dirty="0">
                  <a:solidFill>
                    <a:srgbClr val="575E75"/>
                  </a:solidFill>
                  <a:effectLst/>
                  <a:latin typeface="メイリオ" panose="020B0604030504040204" pitchFamily="50" charset="-128"/>
                  <a:ea typeface="メイリオ" panose="020B0604030504040204" pitchFamily="50" charset="-128"/>
                </a:rPr>
                <a:t>　　　ボタンを押すと、ミッションが終了します。</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lang="ja-JP" altLang="en-US" sz="1600" i="0" dirty="0">
                  <a:solidFill>
                    <a:srgbClr val="575E75"/>
                  </a:solidFill>
                  <a:effectLst/>
                  <a:latin typeface="メイリオ" panose="020B0604030504040204" pitchFamily="50" charset="-128"/>
                  <a:ea typeface="メイリオ" panose="020B0604030504040204" pitchFamily="50" charset="-128"/>
                </a:rPr>
                <a:t>「</a:t>
              </a:r>
              <a:r>
                <a:rPr lang="en-US" altLang="ja-JP" sz="1600" i="0" dirty="0">
                  <a:solidFill>
                    <a:srgbClr val="575E75"/>
                  </a:solidFill>
                  <a:effectLst/>
                  <a:latin typeface="メイリオ" panose="020B0604030504040204" pitchFamily="50" charset="-128"/>
                  <a:ea typeface="メイリオ" panose="020B0604030504040204" pitchFamily="50" charset="-128"/>
                </a:rPr>
                <a:t>Try Again</a:t>
              </a:r>
              <a:r>
                <a:rPr lang="ja-JP" altLang="en-US" sz="1600" i="0" dirty="0">
                  <a:solidFill>
                    <a:srgbClr val="575E75"/>
                  </a:solidFill>
                  <a:effectLst/>
                  <a:latin typeface="メイリオ" panose="020B0604030504040204" pitchFamily="50" charset="-128"/>
                  <a:ea typeface="メイリオ" panose="020B0604030504040204" pitchFamily="50" charset="-128"/>
                </a:rPr>
                <a:t>」ボタンを押すと、ミッションをやり直すことができます。</a:t>
              </a:r>
              <a:endParaRPr kumimoji="1" lang="ja-JP" altLang="en-US" sz="16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E77CA614-73EB-43C6-9E2A-27E687133701}"/>
                </a:ext>
              </a:extLst>
            </p:cNvPr>
            <p:cNvSpPr txBox="1"/>
            <p:nvPr/>
          </p:nvSpPr>
          <p:spPr>
            <a:xfrm>
              <a:off x="4405201" y="6043286"/>
              <a:ext cx="87427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しゅうりょう</a:t>
              </a:r>
            </a:p>
          </p:txBody>
        </p:sp>
        <p:sp>
          <p:nvSpPr>
            <p:cNvPr id="71" name="テキスト ボックス 70">
              <a:extLst>
                <a:ext uri="{FF2B5EF4-FFF2-40B4-BE49-F238E27FC236}">
                  <a16:creationId xmlns:a16="http://schemas.microsoft.com/office/drawing/2014/main" id="{8688317C-E509-4D08-9F72-0458649FB558}"/>
                </a:ext>
              </a:extLst>
            </p:cNvPr>
            <p:cNvSpPr txBox="1"/>
            <p:nvPr/>
          </p:nvSpPr>
          <p:spPr>
            <a:xfrm>
              <a:off x="2531465" y="6043286"/>
              <a:ext cx="40337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p>
          </p:txBody>
        </p:sp>
        <p:pic>
          <p:nvPicPr>
            <p:cNvPr id="72" name="図 71">
              <a:extLst>
                <a:ext uri="{FF2B5EF4-FFF2-40B4-BE49-F238E27FC236}">
                  <a16:creationId xmlns:a16="http://schemas.microsoft.com/office/drawing/2014/main" id="{1400E1A9-E0AB-4F45-A968-E1394A3E2E22}"/>
                </a:ext>
              </a:extLst>
            </p:cNvPr>
            <p:cNvPicPr>
              <a:picLocks noChangeAspect="1"/>
            </p:cNvPicPr>
            <p:nvPr/>
          </p:nvPicPr>
          <p:blipFill rotWithShape="1">
            <a:blip r:embed="rId3"/>
            <a:srcRect l="93537" t="2915" r="1238" b="87069"/>
            <a:stretch/>
          </p:blipFill>
          <p:spPr>
            <a:xfrm>
              <a:off x="1386966" y="6152247"/>
              <a:ext cx="334836" cy="325902"/>
            </a:xfrm>
            <a:prstGeom prst="rect">
              <a:avLst/>
            </a:prstGeom>
            <a:ln w="19050">
              <a:solidFill>
                <a:srgbClr val="FF0000"/>
              </a:solidFill>
              <a:prstDash val="sysDash"/>
            </a:ln>
          </p:spPr>
        </p:pic>
        <p:sp>
          <p:nvSpPr>
            <p:cNvPr id="75" name="テキスト ボックス 74">
              <a:extLst>
                <a:ext uri="{FF2B5EF4-FFF2-40B4-BE49-F238E27FC236}">
                  <a16:creationId xmlns:a16="http://schemas.microsoft.com/office/drawing/2014/main" id="{A132B858-DEE2-4CF6-958D-3359E2987E14}"/>
                </a:ext>
              </a:extLst>
            </p:cNvPr>
            <p:cNvSpPr txBox="1"/>
            <p:nvPr/>
          </p:nvSpPr>
          <p:spPr>
            <a:xfrm>
              <a:off x="3281515" y="6415380"/>
              <a:ext cx="40337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p>
          </p:txBody>
        </p:sp>
        <p:sp>
          <p:nvSpPr>
            <p:cNvPr id="76" name="テキスト ボックス 75">
              <a:extLst>
                <a:ext uri="{FF2B5EF4-FFF2-40B4-BE49-F238E27FC236}">
                  <a16:creationId xmlns:a16="http://schemas.microsoft.com/office/drawing/2014/main" id="{CA0F22AB-6110-42D4-9F82-99EB9B025A11}"/>
                </a:ext>
              </a:extLst>
            </p:cNvPr>
            <p:cNvSpPr txBox="1"/>
            <p:nvPr/>
          </p:nvSpPr>
          <p:spPr>
            <a:xfrm>
              <a:off x="5672834" y="6415380"/>
              <a:ext cx="46645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なお</a:t>
              </a:r>
            </a:p>
          </p:txBody>
        </p:sp>
        <p:sp>
          <p:nvSpPr>
            <p:cNvPr id="77" name="正方形/長方形 76">
              <a:extLst>
                <a:ext uri="{FF2B5EF4-FFF2-40B4-BE49-F238E27FC236}">
                  <a16:creationId xmlns:a16="http://schemas.microsoft.com/office/drawing/2014/main" id="{2F1380B9-45C8-466B-81C9-88CBBCD5FFBA}"/>
                </a:ext>
              </a:extLst>
            </p:cNvPr>
            <p:cNvSpPr/>
            <p:nvPr/>
          </p:nvSpPr>
          <p:spPr>
            <a:xfrm>
              <a:off x="1282551" y="6522408"/>
              <a:ext cx="1179295" cy="309216"/>
            </a:xfrm>
            <a:prstGeom prst="rect">
              <a:avLst/>
            </a:prstGeom>
            <a:noFill/>
            <a:ln w="1905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78" name="正方形/長方形 77">
            <a:extLst>
              <a:ext uri="{FF2B5EF4-FFF2-40B4-BE49-F238E27FC236}">
                <a16:creationId xmlns:a16="http://schemas.microsoft.com/office/drawing/2014/main" id="{A670D37B-6EAA-452D-B3AF-9F4E20E66C93}"/>
              </a:ext>
            </a:extLst>
          </p:cNvPr>
          <p:cNvSpPr/>
          <p:nvPr/>
        </p:nvSpPr>
        <p:spPr>
          <a:xfrm>
            <a:off x="7174526" y="2925282"/>
            <a:ext cx="396342" cy="39917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642924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ミッションに失敗した時は？</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2778370" y="395772"/>
            <a:ext cx="88085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しっぱい</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025848" y="390013"/>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とき</a:t>
            </a:r>
          </a:p>
        </p:txBody>
      </p:sp>
      <p:grpSp>
        <p:nvGrpSpPr>
          <p:cNvPr id="2" name="グループ化 1">
            <a:extLst>
              <a:ext uri="{FF2B5EF4-FFF2-40B4-BE49-F238E27FC236}">
                <a16:creationId xmlns:a16="http://schemas.microsoft.com/office/drawing/2014/main" id="{AF4A0DFD-B9B9-4332-8C8B-9E11D6FC06BF}"/>
              </a:ext>
            </a:extLst>
          </p:cNvPr>
          <p:cNvGrpSpPr/>
          <p:nvPr/>
        </p:nvGrpSpPr>
        <p:grpSpPr>
          <a:xfrm>
            <a:off x="7989537" y="286393"/>
            <a:ext cx="994175" cy="772176"/>
            <a:chOff x="7989537" y="286393"/>
            <a:chExt cx="994175" cy="772176"/>
          </a:xfrm>
        </p:grpSpPr>
        <p:sp>
          <p:nvSpPr>
            <p:cNvPr id="17" name="四角形: 角を丸くする 16">
              <a:extLst>
                <a:ext uri="{FF2B5EF4-FFF2-40B4-BE49-F238E27FC236}">
                  <a16:creationId xmlns:a16="http://schemas.microsoft.com/office/drawing/2014/main" id="{0E191D11-F34C-488B-BF0F-35FF498232D5}"/>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0066D74A-D70E-43B3-8F18-F048434F51CB}"/>
                </a:ext>
              </a:extLst>
            </p:cNvPr>
            <p:cNvSpPr txBox="1"/>
            <p:nvPr/>
          </p:nvSpPr>
          <p:spPr>
            <a:xfrm>
              <a:off x="7989537" y="323717"/>
              <a:ext cx="994175" cy="630942"/>
            </a:xfrm>
            <a:prstGeom prst="rect">
              <a:avLst/>
            </a:prstGeom>
            <a:noFill/>
          </p:spPr>
          <p:txBody>
            <a:bodyPr wrap="square" rtlCol="0">
              <a:spAutoFit/>
            </a:bodyPr>
            <a:lstStyle/>
            <a:p>
              <a:pPr algn="ctr">
                <a:lnSpc>
                  <a:spcPct val="200000"/>
                </a:lnSpc>
              </a:pPr>
              <a:r>
                <a:rPr kumimoji="1" lang="ja-JP" altLang="en-US" sz="2000" b="1" dirty="0">
                  <a:solidFill>
                    <a:schemeClr val="accent1">
                      <a:lumMod val="75000"/>
                    </a:schemeClr>
                  </a:solidFill>
                  <a:latin typeface="メイリオ" panose="020B0604030504040204" pitchFamily="50" charset="-128"/>
                  <a:ea typeface="メイリオ" panose="020B0604030504040204" pitchFamily="50" charset="-128"/>
                </a:rPr>
                <a:t>不正解</a:t>
              </a:r>
              <a:endParaRPr kumimoji="1" lang="ja-JP" altLang="en-US" sz="3200" b="1" dirty="0">
                <a:solidFill>
                  <a:schemeClr val="accent1">
                    <a:lumMod val="75000"/>
                  </a:schemeClr>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6EB8CF9D-1CB8-4F3E-9C1D-B958971D2764}"/>
                </a:ext>
              </a:extLst>
            </p:cNvPr>
            <p:cNvSpPr txBox="1"/>
            <p:nvPr/>
          </p:nvSpPr>
          <p:spPr>
            <a:xfrm>
              <a:off x="8055548" y="425464"/>
              <a:ext cx="862152" cy="246221"/>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ふせいかい</a:t>
              </a:r>
            </a:p>
          </p:txBody>
        </p:sp>
      </p:grpSp>
      <p:pic>
        <p:nvPicPr>
          <p:cNvPr id="60" name="図 59">
            <a:extLst>
              <a:ext uri="{FF2B5EF4-FFF2-40B4-BE49-F238E27FC236}">
                <a16:creationId xmlns:a16="http://schemas.microsoft.com/office/drawing/2014/main" id="{C23C3046-58F1-410F-98EE-EC48461A65BF}"/>
              </a:ext>
            </a:extLst>
          </p:cNvPr>
          <p:cNvPicPr>
            <a:picLocks noChangeAspect="1"/>
          </p:cNvPicPr>
          <p:nvPr/>
        </p:nvPicPr>
        <p:blipFill>
          <a:blip r:embed="rId2"/>
          <a:srcRect/>
          <a:stretch/>
        </p:blipFill>
        <p:spPr>
          <a:xfrm>
            <a:off x="1024183" y="1950046"/>
            <a:ext cx="7095630" cy="4579590"/>
          </a:xfrm>
          <a:prstGeom prst="rect">
            <a:avLst/>
          </a:prstGeom>
        </p:spPr>
      </p:pic>
      <p:sp>
        <p:nvSpPr>
          <p:cNvPr id="29" name="テキスト ボックス 28">
            <a:extLst>
              <a:ext uri="{FF2B5EF4-FFF2-40B4-BE49-F238E27FC236}">
                <a16:creationId xmlns:a16="http://schemas.microsoft.com/office/drawing/2014/main" id="{F9058225-EB7F-4255-B2D8-80ED75462FB6}"/>
              </a:ext>
            </a:extLst>
          </p:cNvPr>
          <p:cNvSpPr txBox="1"/>
          <p:nvPr/>
        </p:nvSpPr>
        <p:spPr>
          <a:xfrm>
            <a:off x="181775" y="889878"/>
            <a:ext cx="2974655"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ボタンを押した時）</a:t>
            </a:r>
            <a:endParaRPr kumimoji="1" lang="ja-JP" altLang="en-US"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3D9EF222-F790-4326-8D6D-19280BC4DAAE}"/>
              </a:ext>
            </a:extLst>
          </p:cNvPr>
          <p:cNvSpPr txBox="1"/>
          <p:nvPr/>
        </p:nvSpPr>
        <p:spPr>
          <a:xfrm>
            <a:off x="725197" y="1327511"/>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海王星でのミッションが完了しました！</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1C617E8F-4144-44EC-A892-B4DF88E7AAF9}"/>
              </a:ext>
            </a:extLst>
          </p:cNvPr>
          <p:cNvSpPr txBox="1"/>
          <p:nvPr/>
        </p:nvSpPr>
        <p:spPr>
          <a:xfrm>
            <a:off x="674947" y="1396029"/>
            <a:ext cx="9485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かいおうせい</a:t>
            </a:r>
          </a:p>
        </p:txBody>
      </p:sp>
      <p:sp>
        <p:nvSpPr>
          <p:cNvPr id="32" name="テキスト ボックス 31">
            <a:extLst>
              <a:ext uri="{FF2B5EF4-FFF2-40B4-BE49-F238E27FC236}">
                <a16:creationId xmlns:a16="http://schemas.microsoft.com/office/drawing/2014/main" id="{E93FBE18-824F-46BB-AA31-1EAD82C19334}"/>
              </a:ext>
            </a:extLst>
          </p:cNvPr>
          <p:cNvSpPr txBox="1"/>
          <p:nvPr/>
        </p:nvSpPr>
        <p:spPr>
          <a:xfrm>
            <a:off x="3149918" y="1396029"/>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pic>
        <p:nvPicPr>
          <p:cNvPr id="33" name="図 32">
            <a:extLst>
              <a:ext uri="{FF2B5EF4-FFF2-40B4-BE49-F238E27FC236}">
                <a16:creationId xmlns:a16="http://schemas.microsoft.com/office/drawing/2014/main" id="{824484B4-0BAF-4858-B67B-ADA2F4AD56D1}"/>
              </a:ext>
            </a:extLst>
          </p:cNvPr>
          <p:cNvPicPr>
            <a:picLocks noChangeAspect="1"/>
          </p:cNvPicPr>
          <p:nvPr/>
        </p:nvPicPr>
        <p:blipFill rotWithShape="1">
          <a:blip r:embed="rId3"/>
          <a:srcRect l="93537" t="2915" r="1238" b="87069"/>
          <a:stretch/>
        </p:blipFill>
        <p:spPr>
          <a:xfrm>
            <a:off x="556154" y="1079053"/>
            <a:ext cx="334836" cy="325902"/>
          </a:xfrm>
          <a:prstGeom prst="rect">
            <a:avLst/>
          </a:prstGeom>
          <a:ln w="19050">
            <a:solidFill>
              <a:srgbClr val="FF0000"/>
            </a:solidFill>
            <a:prstDash val="sysDash"/>
          </a:ln>
        </p:spPr>
      </p:pic>
      <p:sp>
        <p:nvSpPr>
          <p:cNvPr id="34" name="テキスト ボックス 33">
            <a:extLst>
              <a:ext uri="{FF2B5EF4-FFF2-40B4-BE49-F238E27FC236}">
                <a16:creationId xmlns:a16="http://schemas.microsoft.com/office/drawing/2014/main" id="{93047A91-2BB2-457F-9114-31E6F7466FA0}"/>
              </a:ext>
            </a:extLst>
          </p:cNvPr>
          <p:cNvSpPr txBox="1"/>
          <p:nvPr/>
        </p:nvSpPr>
        <p:spPr>
          <a:xfrm>
            <a:off x="1778059" y="961446"/>
            <a:ext cx="40337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p>
        </p:txBody>
      </p:sp>
      <p:sp>
        <p:nvSpPr>
          <p:cNvPr id="35" name="テキスト ボックス 34">
            <a:extLst>
              <a:ext uri="{FF2B5EF4-FFF2-40B4-BE49-F238E27FC236}">
                <a16:creationId xmlns:a16="http://schemas.microsoft.com/office/drawing/2014/main" id="{29FE5140-5B10-47E4-B451-FA5EAEA27741}"/>
              </a:ext>
            </a:extLst>
          </p:cNvPr>
          <p:cNvSpPr txBox="1"/>
          <p:nvPr/>
        </p:nvSpPr>
        <p:spPr>
          <a:xfrm>
            <a:off x="2440868" y="963450"/>
            <a:ext cx="46059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とき</a:t>
            </a:r>
          </a:p>
        </p:txBody>
      </p:sp>
    </p:spTree>
    <p:extLst>
      <p:ext uri="{BB962C8B-B14F-4D97-AF65-F5344CB8AC3E}">
        <p14:creationId xmlns:p14="http://schemas.microsoft.com/office/powerpoint/2010/main" val="38885150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課題の終了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39192" y="1406171"/>
            <a:ext cx="84337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かだい</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163985ED-B7C1-440B-9BFA-927D0E77D886}"/>
              </a:ext>
            </a:extLst>
          </p:cNvPr>
          <p:cNvSpPr txBox="1"/>
          <p:nvPr/>
        </p:nvSpPr>
        <p:spPr>
          <a:xfrm>
            <a:off x="1830278" y="1406170"/>
            <a:ext cx="992820"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Tree>
    <p:extLst>
      <p:ext uri="{BB962C8B-B14F-4D97-AF65-F5344CB8AC3E}">
        <p14:creationId xmlns:p14="http://schemas.microsoft.com/office/powerpoint/2010/main" val="8853295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課題の終了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1263342" y="392129"/>
            <a:ext cx="97040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1" name="テキスト ボックス 20">
            <a:extLst>
              <a:ext uri="{FF2B5EF4-FFF2-40B4-BE49-F238E27FC236}">
                <a16:creationId xmlns:a16="http://schemas.microsoft.com/office/drawing/2014/main" id="{53513E87-365D-4BC5-BFC4-EA7432BBC1AA}"/>
              </a:ext>
            </a:extLst>
          </p:cNvPr>
          <p:cNvSpPr txBox="1"/>
          <p:nvPr/>
        </p:nvSpPr>
        <p:spPr>
          <a:xfrm>
            <a:off x="379124" y="393594"/>
            <a:ext cx="7838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かだい</a:t>
            </a:r>
          </a:p>
        </p:txBody>
      </p:sp>
      <p:pic>
        <p:nvPicPr>
          <p:cNvPr id="4" name="図 3">
            <a:extLst>
              <a:ext uri="{FF2B5EF4-FFF2-40B4-BE49-F238E27FC236}">
                <a16:creationId xmlns:a16="http://schemas.microsoft.com/office/drawing/2014/main" id="{43D6B741-EED1-46BF-A9B6-694A1ED1C971}"/>
              </a:ext>
            </a:extLst>
          </p:cNvPr>
          <p:cNvPicPr>
            <a:picLocks noChangeAspect="1"/>
          </p:cNvPicPr>
          <p:nvPr/>
        </p:nvPicPr>
        <p:blipFill>
          <a:blip r:embed="rId2"/>
          <a:srcRect/>
          <a:stretch/>
        </p:blipFill>
        <p:spPr>
          <a:xfrm>
            <a:off x="736316" y="1621900"/>
            <a:ext cx="7671366" cy="4951176"/>
          </a:xfrm>
          <a:prstGeom prst="rect">
            <a:avLst/>
          </a:prstGeom>
        </p:spPr>
      </p:pic>
      <p:sp>
        <p:nvSpPr>
          <p:cNvPr id="24" name="テキスト ボックス 23">
            <a:extLst>
              <a:ext uri="{FF2B5EF4-FFF2-40B4-BE49-F238E27FC236}">
                <a16:creationId xmlns:a16="http://schemas.microsoft.com/office/drawing/2014/main" id="{D66547B5-5BF3-41E2-80D7-9269AC973E42}"/>
              </a:ext>
            </a:extLst>
          </p:cNvPr>
          <p:cNvSpPr txBox="1"/>
          <p:nvPr/>
        </p:nvSpPr>
        <p:spPr>
          <a:xfrm>
            <a:off x="428625" y="950630"/>
            <a:ext cx="7339336"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Esc</a:t>
            </a:r>
            <a:r>
              <a:rPr lang="ja-JP" altLang="en-US" i="0" dirty="0">
                <a:solidFill>
                  <a:srgbClr val="575E75"/>
                </a:solidFill>
                <a:effectLst/>
                <a:latin typeface="メイリオ" panose="020B0604030504040204" pitchFamily="50" charset="-128"/>
                <a:ea typeface="メイリオ" panose="020B0604030504040204" pitchFamily="50" charset="-128"/>
              </a:rPr>
              <a:t>キーを押し、「セーブして終了」ボタンを押します。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DEDD1C4C-9E62-41C2-9082-A02051553F26}"/>
              </a:ext>
            </a:extLst>
          </p:cNvPr>
          <p:cNvSpPr txBox="1"/>
          <p:nvPr/>
        </p:nvSpPr>
        <p:spPr>
          <a:xfrm>
            <a:off x="1524483" y="1011783"/>
            <a:ext cx="3949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103EF-0467-4A36-87CD-1AEEA32205DF}"/>
              </a:ext>
            </a:extLst>
          </p:cNvPr>
          <p:cNvSpPr txBox="1"/>
          <p:nvPr/>
        </p:nvSpPr>
        <p:spPr>
          <a:xfrm>
            <a:off x="5159895" y="1011783"/>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1" name="テキスト ボックス 30">
            <a:extLst>
              <a:ext uri="{FF2B5EF4-FFF2-40B4-BE49-F238E27FC236}">
                <a16:creationId xmlns:a16="http://schemas.microsoft.com/office/drawing/2014/main" id="{25B37E05-D4A0-4625-A03C-C953C69B8E7D}"/>
              </a:ext>
            </a:extLst>
          </p:cNvPr>
          <p:cNvSpPr txBox="1"/>
          <p:nvPr/>
        </p:nvSpPr>
        <p:spPr>
          <a:xfrm>
            <a:off x="3355506" y="1011783"/>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32" name="正方形/長方形 31">
            <a:extLst>
              <a:ext uri="{FF2B5EF4-FFF2-40B4-BE49-F238E27FC236}">
                <a16:creationId xmlns:a16="http://schemas.microsoft.com/office/drawing/2014/main" id="{B24861BC-0403-4ED7-8051-5A47485F8241}"/>
              </a:ext>
            </a:extLst>
          </p:cNvPr>
          <p:cNvSpPr/>
          <p:nvPr/>
        </p:nvSpPr>
        <p:spPr>
          <a:xfrm>
            <a:off x="1398429" y="3648722"/>
            <a:ext cx="2481113" cy="26751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0039815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2B120EE-5A00-4D2C-B7E6-246AC32298FA}"/>
              </a:ext>
            </a:extLst>
          </p:cNvPr>
          <p:cNvPicPr>
            <a:picLocks noChangeAspect="1"/>
          </p:cNvPicPr>
          <p:nvPr/>
        </p:nvPicPr>
        <p:blipFill>
          <a:blip r:embed="rId2"/>
          <a:stretch>
            <a:fillRect/>
          </a:stretch>
        </p:blipFill>
        <p:spPr>
          <a:xfrm>
            <a:off x="1919464" y="1871245"/>
            <a:ext cx="4656596" cy="3822471"/>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課題の終了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1263342" y="392129"/>
            <a:ext cx="97040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4" name="テキスト ボックス 23">
            <a:extLst>
              <a:ext uri="{FF2B5EF4-FFF2-40B4-BE49-F238E27FC236}">
                <a16:creationId xmlns:a16="http://schemas.microsoft.com/office/drawing/2014/main" id="{D66547B5-5BF3-41E2-80D7-9269AC973E42}"/>
              </a:ext>
            </a:extLst>
          </p:cNvPr>
          <p:cNvSpPr txBox="1"/>
          <p:nvPr/>
        </p:nvSpPr>
        <p:spPr>
          <a:xfrm>
            <a:off x="428625" y="977634"/>
            <a:ext cx="733933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もう一度「セーブして終了」ボタンを押すと、課題が終了します。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DEDD1C4C-9E62-41C2-9082-A02051553F26}"/>
              </a:ext>
            </a:extLst>
          </p:cNvPr>
          <p:cNvSpPr txBox="1"/>
          <p:nvPr/>
        </p:nvSpPr>
        <p:spPr>
          <a:xfrm>
            <a:off x="4319822" y="1027476"/>
            <a:ext cx="3949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103EF-0467-4A36-87CD-1AEEA32205DF}"/>
              </a:ext>
            </a:extLst>
          </p:cNvPr>
          <p:cNvSpPr txBox="1"/>
          <p:nvPr/>
        </p:nvSpPr>
        <p:spPr>
          <a:xfrm>
            <a:off x="906164" y="1027476"/>
            <a:ext cx="5718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いちど</a:t>
            </a:r>
          </a:p>
        </p:txBody>
      </p:sp>
      <p:sp>
        <p:nvSpPr>
          <p:cNvPr id="31" name="テキスト ボックス 30">
            <a:extLst>
              <a:ext uri="{FF2B5EF4-FFF2-40B4-BE49-F238E27FC236}">
                <a16:creationId xmlns:a16="http://schemas.microsoft.com/office/drawing/2014/main" id="{25B37E05-D4A0-4625-A03C-C953C69B8E7D}"/>
              </a:ext>
            </a:extLst>
          </p:cNvPr>
          <p:cNvSpPr txBox="1"/>
          <p:nvPr/>
        </p:nvSpPr>
        <p:spPr>
          <a:xfrm>
            <a:off x="2509714" y="1027476"/>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32" name="正方形/長方形 31">
            <a:extLst>
              <a:ext uri="{FF2B5EF4-FFF2-40B4-BE49-F238E27FC236}">
                <a16:creationId xmlns:a16="http://schemas.microsoft.com/office/drawing/2014/main" id="{B24861BC-0403-4ED7-8051-5A47485F8241}"/>
              </a:ext>
            </a:extLst>
          </p:cNvPr>
          <p:cNvSpPr/>
          <p:nvPr/>
        </p:nvSpPr>
        <p:spPr>
          <a:xfrm>
            <a:off x="2090887" y="4145872"/>
            <a:ext cx="4336546" cy="69245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14F1E224-5362-4B02-81B0-CC0278D20130}"/>
              </a:ext>
            </a:extLst>
          </p:cNvPr>
          <p:cNvSpPr txBox="1"/>
          <p:nvPr/>
        </p:nvSpPr>
        <p:spPr>
          <a:xfrm>
            <a:off x="5744574" y="1027476"/>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14" name="テキスト ボックス 13">
            <a:extLst>
              <a:ext uri="{FF2B5EF4-FFF2-40B4-BE49-F238E27FC236}">
                <a16:creationId xmlns:a16="http://schemas.microsoft.com/office/drawing/2014/main" id="{ED99F94B-20EE-4F28-8B45-37E0C8D4F5D8}"/>
              </a:ext>
            </a:extLst>
          </p:cNvPr>
          <p:cNvSpPr txBox="1"/>
          <p:nvPr/>
        </p:nvSpPr>
        <p:spPr>
          <a:xfrm>
            <a:off x="5247217" y="1027476"/>
            <a:ext cx="59480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かだい</a:t>
            </a:r>
          </a:p>
        </p:txBody>
      </p:sp>
      <p:sp>
        <p:nvSpPr>
          <p:cNvPr id="15" name="テキスト ボックス 14">
            <a:extLst>
              <a:ext uri="{FF2B5EF4-FFF2-40B4-BE49-F238E27FC236}">
                <a16:creationId xmlns:a16="http://schemas.microsoft.com/office/drawing/2014/main" id="{DCAF973D-125A-4C68-8595-DB96FB6FCAE7}"/>
              </a:ext>
            </a:extLst>
          </p:cNvPr>
          <p:cNvSpPr txBox="1"/>
          <p:nvPr/>
        </p:nvSpPr>
        <p:spPr>
          <a:xfrm>
            <a:off x="379124" y="393594"/>
            <a:ext cx="7838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かだい</a:t>
            </a:r>
          </a:p>
        </p:txBody>
      </p:sp>
    </p:spTree>
    <p:extLst>
      <p:ext uri="{BB962C8B-B14F-4D97-AF65-F5344CB8AC3E}">
        <p14:creationId xmlns:p14="http://schemas.microsoft.com/office/powerpoint/2010/main" val="1992234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F6678825-25B7-4A39-8619-0B753A1099A2}"/>
              </a:ext>
            </a:extLst>
          </p:cNvPr>
          <p:cNvPicPr>
            <a:picLocks noGrp="1" noChangeAspect="1"/>
          </p:cNvPicPr>
          <p:nvPr>
            <p:ph type="pic" sz="quarter" idx="13"/>
          </p:nvPr>
        </p:nvPicPr>
        <p:blipFill rotWithShape="1">
          <a:blip r:embed="rId2"/>
          <a:srcRect t="-47681" r="-233" b="-47681"/>
          <a:stretch/>
        </p:blipFill>
        <p:spPr>
          <a:xfrm>
            <a:off x="0" y="0"/>
            <a:ext cx="9144000" cy="6858000"/>
          </a:xfrm>
        </p:spPr>
      </p:pic>
      <p:sp>
        <p:nvSpPr>
          <p:cNvPr id="4" name="タイトル 3">
            <a:extLst>
              <a:ext uri="{FF2B5EF4-FFF2-40B4-BE49-F238E27FC236}">
                <a16:creationId xmlns:a16="http://schemas.microsoft.com/office/drawing/2014/main" id="{E3F15753-9A70-41A7-8148-3C77FC4D7C4E}"/>
              </a:ext>
            </a:extLst>
          </p:cNvPr>
          <p:cNvSpPr>
            <a:spLocks noGrp="1"/>
          </p:cNvSpPr>
          <p:nvPr>
            <p:ph type="ctrTitle"/>
          </p:nvPr>
        </p:nvSpPr>
        <p:spPr>
          <a:xfrm>
            <a:off x="2015231" y="2507643"/>
            <a:ext cx="5113538" cy="1311128"/>
          </a:xfrm>
        </p:spPr>
        <p:txBody>
          <a:bodyPr/>
          <a:lstStyle/>
          <a:p>
            <a:r>
              <a:rPr lang="ja-JP" altLang="en-US" sz="4400" dirty="0"/>
              <a:t>おつかれさまでした！</a:t>
            </a:r>
            <a:br>
              <a:rPr lang="en-US" altLang="ja-JP" sz="4400" dirty="0"/>
            </a:br>
            <a:r>
              <a:rPr lang="ja-JP" altLang="en-US" sz="4400" dirty="0"/>
              <a:t>がんばったね！</a:t>
            </a:r>
          </a:p>
        </p:txBody>
      </p:sp>
    </p:spTree>
    <p:extLst>
      <p:ext uri="{BB962C8B-B14F-4D97-AF65-F5344CB8AC3E}">
        <p14:creationId xmlns:p14="http://schemas.microsoft.com/office/powerpoint/2010/main" val="854458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32EB86F2-64B6-44A7-8837-7ABBB9DA89B6}"/>
              </a:ext>
            </a:extLst>
          </p:cNvPr>
          <p:cNvSpPr txBox="1"/>
          <p:nvPr/>
        </p:nvSpPr>
        <p:spPr>
          <a:xfrm>
            <a:off x="479565" y="1123793"/>
            <a:ext cx="1997306" cy="369332"/>
          </a:xfrm>
          <a:prstGeom prst="rect">
            <a:avLst/>
          </a:prstGeom>
          <a:noFill/>
        </p:spPr>
        <p:txBody>
          <a:bodyPr wrap="square" rtlCol="0">
            <a:spAutoFit/>
          </a:bodyPr>
          <a:lstStyle/>
          <a:p>
            <a:r>
              <a:rPr lang="ja-JP" altLang="en-US" b="1" dirty="0">
                <a:solidFill>
                  <a:srgbClr val="575E75"/>
                </a:solidFill>
                <a:latin typeface="メイリオ" panose="020B0604030504040204" pitchFamily="50" charset="-128"/>
                <a:ea typeface="メイリオ" panose="020B0604030504040204" pitchFamily="50" charset="-128"/>
              </a:rPr>
              <a:t>画像引用サイト</a:t>
            </a:r>
            <a:endParaRPr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7F4920B-8A80-43B4-995A-EC5AAD6E6A69}"/>
              </a:ext>
            </a:extLst>
          </p:cNvPr>
          <p:cNvSpPr txBox="1"/>
          <p:nvPr/>
        </p:nvSpPr>
        <p:spPr>
          <a:xfrm>
            <a:off x="720741" y="2279370"/>
            <a:ext cx="5031989" cy="369332"/>
          </a:xfrm>
          <a:prstGeom prst="rect">
            <a:avLst/>
          </a:prstGeom>
          <a:noFill/>
        </p:spPr>
        <p:txBody>
          <a:bodyPr wrap="square" rtlCol="0">
            <a:spAutoFit/>
          </a:bodyPr>
          <a:lstStyle/>
          <a:p>
            <a:r>
              <a:rPr lang="ja-JP" altLang="en-US" dirty="0">
                <a:solidFill>
                  <a:srgbClr val="575E75"/>
                </a:solidFill>
                <a:latin typeface="メイリオ" panose="020B0604030504040204" pitchFamily="50" charset="-128"/>
                <a:ea typeface="メイリオ" panose="020B0604030504040204" pitchFamily="50" charset="-128"/>
              </a:rPr>
              <a:t>公式リファレンス（</a:t>
            </a:r>
            <a:r>
              <a:rPr lang="en-US" altLang="ja-JP" dirty="0">
                <a:solidFill>
                  <a:srgbClr val="575E75"/>
                </a:solidFill>
                <a:latin typeface="メイリオ" panose="020B0604030504040204" pitchFamily="50" charset="-128"/>
                <a:ea typeface="メイリオ" panose="020B0604030504040204" pitchFamily="50" charset="-128"/>
              </a:rPr>
              <a:t> P21,53</a:t>
            </a:r>
            <a:r>
              <a:rPr lang="ja-JP" altLang="en-US" dirty="0">
                <a:solidFill>
                  <a:srgbClr val="575E75"/>
                </a:solidFill>
                <a:latin typeface="メイリオ" panose="020B0604030504040204" pitchFamily="50" charset="-128"/>
                <a:ea typeface="メイリオ" panose="020B0604030504040204" pitchFamily="50" charset="-128"/>
              </a:rPr>
              <a:t>）</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E48AF3B8-7A4D-4EA2-81B5-33268F259854}"/>
              </a:ext>
            </a:extLst>
          </p:cNvPr>
          <p:cNvSpPr txBox="1"/>
          <p:nvPr/>
        </p:nvSpPr>
        <p:spPr>
          <a:xfrm>
            <a:off x="1102481" y="2745443"/>
            <a:ext cx="7544369" cy="738664"/>
          </a:xfrm>
          <a:prstGeom prst="rect">
            <a:avLst/>
          </a:prstGeom>
          <a:noFill/>
        </p:spPr>
        <p:txBody>
          <a:bodyPr wrap="square" rtlCol="0">
            <a:spAutoFit/>
          </a:bodyPr>
          <a:lstStyle/>
          <a:p>
            <a:r>
              <a:rPr lang="en-US" altLang="ja-JP" sz="1400" dirty="0">
                <a:solidFill>
                  <a:srgbClr val="575E75"/>
                </a:solidFill>
                <a:latin typeface="メイリオ" panose="020B0604030504040204" pitchFamily="50" charset="-128"/>
                <a:ea typeface="メイリオ" panose="020B0604030504040204" pitchFamily="50" charset="-128"/>
                <a:hlinkClick r:id="rId2"/>
              </a:rPr>
              <a:t>https://meedownloads.blob.core.windows.net/learning-experience/Coding_Fundamentals/Block%202/Block%202%20Lesson%205%20Coding%20Fundamentals%20Teacher%20Guide_n.pdf</a:t>
            </a:r>
            <a:endParaRPr lang="en-US" altLang="ja-JP" sz="1400" dirty="0">
              <a:solidFill>
                <a:srgbClr val="575E7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4705300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4" y="1611383"/>
            <a:ext cx="7822496" cy="1202838"/>
          </a:xfrm>
        </p:spPr>
        <p:txBody>
          <a:bodyPr rtlCol="0"/>
          <a:lstStyle/>
          <a:p>
            <a:pPr rtl="0">
              <a:lnSpc>
                <a:spcPct val="100000"/>
              </a:lnSpc>
            </a:pPr>
            <a:r>
              <a:rPr lang="ja-JP" altLang="en-US" dirty="0"/>
              <a:t>・ミッションの回答</a:t>
            </a:r>
            <a:br>
              <a:rPr lang="en-US" altLang="ja-JP" dirty="0"/>
            </a:br>
            <a:endParaRPr lang="ja-JP" altLang="en-US" dirty="0"/>
          </a:p>
        </p:txBody>
      </p:sp>
      <p:sp>
        <p:nvSpPr>
          <p:cNvPr id="6" name="テキスト ボックス 5">
            <a:extLst>
              <a:ext uri="{FF2B5EF4-FFF2-40B4-BE49-F238E27FC236}">
                <a16:creationId xmlns:a16="http://schemas.microsoft.com/office/drawing/2014/main" id="{7423B90B-5422-4EAA-895C-B99154BF1E91}"/>
              </a:ext>
            </a:extLst>
          </p:cNvPr>
          <p:cNvSpPr txBox="1"/>
          <p:nvPr/>
        </p:nvSpPr>
        <p:spPr>
          <a:xfrm>
            <a:off x="329951" y="849959"/>
            <a:ext cx="1596503" cy="307777"/>
          </a:xfrm>
          <a:prstGeom prst="rect">
            <a:avLst/>
          </a:prstGeom>
          <a:noFill/>
        </p:spPr>
        <p:txBody>
          <a:bodyPr wrap="square" rtlCol="0">
            <a:spAutoFit/>
          </a:bodyPr>
          <a:lstStyle/>
          <a:p>
            <a:pPr algn="dist"/>
            <a:r>
              <a:rPr kumimoji="1"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指導者向け</a:t>
            </a:r>
            <a:r>
              <a:rPr kumimoji="1" lang="en-US" altLang="ja-JP" sz="1400" b="1" dirty="0">
                <a:latin typeface="Meiryo UI" panose="020B0604030504040204" pitchFamily="50" charset="-128"/>
                <a:ea typeface="Meiryo UI" panose="020B0604030504040204" pitchFamily="50" charset="-128"/>
              </a:rPr>
              <a:t>】</a:t>
            </a:r>
            <a:endParaRPr kumimoji="1" lang="ja-JP" altLang="en-US"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119230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天王星</a:t>
            </a:r>
            <a:r>
              <a:rPr lang="en-US" altLang="ja-JP" dirty="0"/>
              <a:t>】</a:t>
            </a:r>
            <a:r>
              <a:rPr lang="ja-JP" altLang="en-US" dirty="0"/>
              <a:t>小惑星を調査しよう</a:t>
            </a:r>
          </a:p>
        </p:txBody>
      </p:sp>
      <p:pic>
        <p:nvPicPr>
          <p:cNvPr id="3" name="図 2">
            <a:extLst>
              <a:ext uri="{FF2B5EF4-FFF2-40B4-BE49-F238E27FC236}">
                <a16:creationId xmlns:a16="http://schemas.microsoft.com/office/drawing/2014/main" id="{EF2FC4E0-C14E-498B-94A1-18C587068158}"/>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14439"/>
          <a:stretch/>
        </p:blipFill>
        <p:spPr>
          <a:xfrm>
            <a:off x="24094" y="1954214"/>
            <a:ext cx="4365550" cy="2807401"/>
          </a:xfrm>
          <a:prstGeom prst="rect">
            <a:avLst/>
          </a:prstGeom>
        </p:spPr>
      </p:pic>
      <p:sp>
        <p:nvSpPr>
          <p:cNvPr id="18" name="テキスト ボックス 17">
            <a:extLst>
              <a:ext uri="{FF2B5EF4-FFF2-40B4-BE49-F238E27FC236}">
                <a16:creationId xmlns:a16="http://schemas.microsoft.com/office/drawing/2014/main" id="{F37B13B4-BDE8-4CA4-B5CD-0E490F88E35B}"/>
              </a:ext>
            </a:extLst>
          </p:cNvPr>
          <p:cNvSpPr txBox="1"/>
          <p:nvPr/>
        </p:nvSpPr>
        <p:spPr>
          <a:xfrm>
            <a:off x="-141040" y="3862848"/>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スタート</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D5F9C5A8-39F3-4E2C-8CFB-EF42B8FBF0C3}"/>
              </a:ext>
            </a:extLst>
          </p:cNvPr>
          <p:cNvSpPr txBox="1"/>
          <p:nvPr/>
        </p:nvSpPr>
        <p:spPr>
          <a:xfrm>
            <a:off x="3553697" y="3688233"/>
            <a:ext cx="894980" cy="307777"/>
          </a:xfrm>
          <a:prstGeom prst="rect">
            <a:avLst/>
          </a:prstGeom>
          <a:noFill/>
        </p:spPr>
        <p:txBody>
          <a:bodyPr wrap="square" rtlCol="0">
            <a:spAutoFit/>
          </a:bodyPr>
          <a:lstStyle/>
          <a:p>
            <a:pPr algn="ctr"/>
            <a:r>
              <a:rPr kumimoji="1" lang="ja-JP" altLang="en-US" sz="1400" b="1" dirty="0">
                <a:solidFill>
                  <a:schemeClr val="bg1"/>
                </a:solidFill>
                <a:latin typeface="メイリオ" panose="020B0604030504040204" pitchFamily="50" charset="-128"/>
                <a:ea typeface="メイリオ" panose="020B0604030504040204" pitchFamily="50" charset="-128"/>
              </a:rPr>
              <a:t>ゴール</a:t>
            </a:r>
          </a:p>
        </p:txBody>
      </p:sp>
      <p:pic>
        <p:nvPicPr>
          <p:cNvPr id="34" name="図 33">
            <a:extLst>
              <a:ext uri="{FF2B5EF4-FFF2-40B4-BE49-F238E27FC236}">
                <a16:creationId xmlns:a16="http://schemas.microsoft.com/office/drawing/2014/main" id="{F72E9A3F-E8D1-43C5-A261-ECFC30648B50}"/>
              </a:ext>
            </a:extLst>
          </p:cNvPr>
          <p:cNvPicPr>
            <a:picLocks noChangeAspect="1"/>
          </p:cNvPicPr>
          <p:nvPr/>
        </p:nvPicPr>
        <p:blipFill>
          <a:blip r:embed="rId4"/>
          <a:stretch>
            <a:fillRect/>
          </a:stretch>
        </p:blipFill>
        <p:spPr>
          <a:xfrm>
            <a:off x="4349136" y="1460048"/>
            <a:ext cx="4882787" cy="4176161"/>
          </a:xfrm>
          <a:prstGeom prst="rect">
            <a:avLst/>
          </a:prstGeom>
        </p:spPr>
      </p:pic>
      <p:cxnSp>
        <p:nvCxnSpPr>
          <p:cNvPr id="6" name="直線コネクタ 5">
            <a:extLst>
              <a:ext uri="{FF2B5EF4-FFF2-40B4-BE49-F238E27FC236}">
                <a16:creationId xmlns:a16="http://schemas.microsoft.com/office/drawing/2014/main" id="{51F54C29-A7D7-42F1-8FA8-697EEF2E51B5}"/>
              </a:ext>
            </a:extLst>
          </p:cNvPr>
          <p:cNvCxnSpPr>
            <a:cxnSpLocks/>
          </p:cNvCxnSpPr>
          <p:nvPr/>
        </p:nvCxnSpPr>
        <p:spPr>
          <a:xfrm>
            <a:off x="297229" y="3849942"/>
            <a:ext cx="191721"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BAA8D50-7422-4AF0-81B7-7E320EADEADE}"/>
              </a:ext>
            </a:extLst>
          </p:cNvPr>
          <p:cNvCxnSpPr>
            <a:cxnSpLocks/>
          </p:cNvCxnSpPr>
          <p:nvPr/>
        </p:nvCxnSpPr>
        <p:spPr>
          <a:xfrm flipV="1">
            <a:off x="487729" y="3295650"/>
            <a:ext cx="0" cy="56064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11A25FB7-7F27-4331-AE92-C88046BE3EE4}"/>
              </a:ext>
            </a:extLst>
          </p:cNvPr>
          <p:cNvCxnSpPr>
            <a:cxnSpLocks/>
          </p:cNvCxnSpPr>
          <p:nvPr/>
        </p:nvCxnSpPr>
        <p:spPr>
          <a:xfrm>
            <a:off x="487729" y="3295650"/>
            <a:ext cx="688383"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6443DC20-F253-4303-9E82-5F7CB9D20169}"/>
              </a:ext>
            </a:extLst>
          </p:cNvPr>
          <p:cNvCxnSpPr>
            <a:cxnSpLocks/>
          </p:cNvCxnSpPr>
          <p:nvPr/>
        </p:nvCxnSpPr>
        <p:spPr>
          <a:xfrm flipV="1">
            <a:off x="1176112" y="2806798"/>
            <a:ext cx="0" cy="49837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03E54A9C-A508-45F9-BE56-9679E638B878}"/>
              </a:ext>
            </a:extLst>
          </p:cNvPr>
          <p:cNvCxnSpPr>
            <a:cxnSpLocks/>
          </p:cNvCxnSpPr>
          <p:nvPr/>
        </p:nvCxnSpPr>
        <p:spPr>
          <a:xfrm>
            <a:off x="1176112" y="2806798"/>
            <a:ext cx="319313"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C1A1468E-A3D4-4FAF-8B7B-8368406F9766}"/>
              </a:ext>
            </a:extLst>
          </p:cNvPr>
          <p:cNvCxnSpPr>
            <a:cxnSpLocks/>
          </p:cNvCxnSpPr>
          <p:nvPr/>
        </p:nvCxnSpPr>
        <p:spPr>
          <a:xfrm flipH="1" flipV="1">
            <a:off x="1495425" y="2806798"/>
            <a:ext cx="9298" cy="36979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80C7E4A0-ABD2-4E2D-A3A4-BFBA5BCC70F3}"/>
              </a:ext>
            </a:extLst>
          </p:cNvPr>
          <p:cNvCxnSpPr>
            <a:cxnSpLocks/>
          </p:cNvCxnSpPr>
          <p:nvPr/>
        </p:nvCxnSpPr>
        <p:spPr>
          <a:xfrm>
            <a:off x="1504723" y="3176588"/>
            <a:ext cx="44790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D2B18D08-2412-485B-AE55-5FA7D22559B5}"/>
              </a:ext>
            </a:extLst>
          </p:cNvPr>
          <p:cNvCxnSpPr>
            <a:cxnSpLocks/>
          </p:cNvCxnSpPr>
          <p:nvPr/>
        </p:nvCxnSpPr>
        <p:spPr>
          <a:xfrm flipV="1">
            <a:off x="1952625" y="2871788"/>
            <a:ext cx="0" cy="3048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2F2B4529-CCA6-45EC-85AC-F2ACD2FD2C40}"/>
              </a:ext>
            </a:extLst>
          </p:cNvPr>
          <p:cNvCxnSpPr>
            <a:cxnSpLocks/>
          </p:cNvCxnSpPr>
          <p:nvPr/>
        </p:nvCxnSpPr>
        <p:spPr>
          <a:xfrm>
            <a:off x="1952625" y="2871788"/>
            <a:ext cx="254244"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7EC78584-2B0E-4189-8E06-6F65591E7096}"/>
              </a:ext>
            </a:extLst>
          </p:cNvPr>
          <p:cNvCxnSpPr>
            <a:cxnSpLocks/>
          </p:cNvCxnSpPr>
          <p:nvPr/>
        </p:nvCxnSpPr>
        <p:spPr>
          <a:xfrm flipH="1" flipV="1">
            <a:off x="2206869" y="2500313"/>
            <a:ext cx="4762" cy="371475"/>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8CFD991B-5A1C-4215-8F0E-CE37008E41DC}"/>
              </a:ext>
            </a:extLst>
          </p:cNvPr>
          <p:cNvCxnSpPr>
            <a:cxnSpLocks/>
          </p:cNvCxnSpPr>
          <p:nvPr/>
        </p:nvCxnSpPr>
        <p:spPr>
          <a:xfrm>
            <a:off x="2208668" y="2509838"/>
            <a:ext cx="463095"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E340EBB4-5A3B-487B-B667-424D9EA06DF4}"/>
              </a:ext>
            </a:extLst>
          </p:cNvPr>
          <p:cNvCxnSpPr>
            <a:cxnSpLocks/>
          </p:cNvCxnSpPr>
          <p:nvPr/>
        </p:nvCxnSpPr>
        <p:spPr>
          <a:xfrm flipH="1" flipV="1">
            <a:off x="2683075" y="2500312"/>
            <a:ext cx="7360" cy="52387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5B7670F1-4A0E-49FD-93BE-0404A4B4CF98}"/>
              </a:ext>
            </a:extLst>
          </p:cNvPr>
          <p:cNvCxnSpPr>
            <a:cxnSpLocks/>
          </p:cNvCxnSpPr>
          <p:nvPr/>
        </p:nvCxnSpPr>
        <p:spPr>
          <a:xfrm>
            <a:off x="2690435" y="3024188"/>
            <a:ext cx="169978"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9D2AFC03-A301-429F-9F4B-477635910BBC}"/>
              </a:ext>
            </a:extLst>
          </p:cNvPr>
          <p:cNvCxnSpPr>
            <a:cxnSpLocks/>
          </p:cNvCxnSpPr>
          <p:nvPr/>
        </p:nvCxnSpPr>
        <p:spPr>
          <a:xfrm flipH="1" flipV="1">
            <a:off x="2864093" y="3013529"/>
            <a:ext cx="41096" cy="124414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35F7E1AF-BF8A-4501-92AF-3ED5D3FC2335}"/>
              </a:ext>
            </a:extLst>
          </p:cNvPr>
          <p:cNvCxnSpPr>
            <a:cxnSpLocks/>
          </p:cNvCxnSpPr>
          <p:nvPr/>
        </p:nvCxnSpPr>
        <p:spPr>
          <a:xfrm>
            <a:off x="2905189" y="4257675"/>
            <a:ext cx="971486"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75797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海王星</a:t>
            </a:r>
            <a:r>
              <a:rPr lang="en-US" altLang="ja-JP" dirty="0"/>
              <a:t>】</a:t>
            </a:r>
            <a:r>
              <a:rPr lang="ja-JP" altLang="en-US" dirty="0"/>
              <a:t>赤の鉱石を収集しよう</a:t>
            </a:r>
          </a:p>
        </p:txBody>
      </p:sp>
      <p:pic>
        <p:nvPicPr>
          <p:cNvPr id="62" name="図 61">
            <a:extLst>
              <a:ext uri="{FF2B5EF4-FFF2-40B4-BE49-F238E27FC236}">
                <a16:creationId xmlns:a16="http://schemas.microsoft.com/office/drawing/2014/main" id="{5E4A8320-FCD6-48C4-9CD3-A1CF7283A298}"/>
              </a:ext>
            </a:extLst>
          </p:cNvPr>
          <p:cNvPicPr>
            <a:picLocks noChangeAspect="1"/>
          </p:cNvPicPr>
          <p:nvPr/>
        </p:nvPicPr>
        <p:blipFill rotWithShape="1">
          <a:blip r:embed="rId2"/>
          <a:srcRect l="7201" r="6216"/>
          <a:stretch/>
        </p:blipFill>
        <p:spPr>
          <a:xfrm>
            <a:off x="79131" y="2292213"/>
            <a:ext cx="3200400" cy="1981941"/>
          </a:xfrm>
          <a:prstGeom prst="rect">
            <a:avLst/>
          </a:prstGeom>
        </p:spPr>
      </p:pic>
      <p:sp>
        <p:nvSpPr>
          <p:cNvPr id="73" name="テキスト ボックス 72">
            <a:extLst>
              <a:ext uri="{FF2B5EF4-FFF2-40B4-BE49-F238E27FC236}">
                <a16:creationId xmlns:a16="http://schemas.microsoft.com/office/drawing/2014/main" id="{4E24987A-D626-4134-8A57-EE95D49A1725}"/>
              </a:ext>
            </a:extLst>
          </p:cNvPr>
          <p:cNvSpPr txBox="1"/>
          <p:nvPr/>
        </p:nvSpPr>
        <p:spPr>
          <a:xfrm>
            <a:off x="2235647" y="3966377"/>
            <a:ext cx="1177536" cy="276999"/>
          </a:xfrm>
          <a:prstGeom prst="rect">
            <a:avLst/>
          </a:prstGeom>
          <a:noFill/>
        </p:spPr>
        <p:txBody>
          <a:bodyPr wrap="square" rtlCol="0">
            <a:spAutoFit/>
          </a:bodyPr>
          <a:lstStyle/>
          <a:p>
            <a:pPr algn="ctr"/>
            <a:r>
              <a:rPr lang="ja-JP" altLang="en-US" sz="1200" b="1" dirty="0">
                <a:solidFill>
                  <a:schemeClr val="bg1"/>
                </a:solidFill>
                <a:latin typeface="メイリオ" panose="020B0604030504040204" pitchFamily="50" charset="-128"/>
                <a:ea typeface="メイリオ" panose="020B0604030504040204" pitchFamily="50" charset="-128"/>
              </a:rPr>
              <a:t>スタート</a:t>
            </a:r>
            <a:endParaRPr kumimoji="1" lang="ja-JP" altLang="en-US" sz="1200" b="1" dirty="0">
              <a:solidFill>
                <a:schemeClr val="bg1"/>
              </a:solidFill>
              <a:latin typeface="メイリオ" panose="020B0604030504040204" pitchFamily="50" charset="-128"/>
              <a:ea typeface="メイリオ" panose="020B0604030504040204" pitchFamily="50" charset="-128"/>
            </a:endParaRPr>
          </a:p>
        </p:txBody>
      </p:sp>
      <p:grpSp>
        <p:nvGrpSpPr>
          <p:cNvPr id="20" name="グループ化 19">
            <a:extLst>
              <a:ext uri="{FF2B5EF4-FFF2-40B4-BE49-F238E27FC236}">
                <a16:creationId xmlns:a16="http://schemas.microsoft.com/office/drawing/2014/main" id="{7BB5569B-D186-4E18-8376-9BCBE7F93218}"/>
              </a:ext>
            </a:extLst>
          </p:cNvPr>
          <p:cNvGrpSpPr/>
          <p:nvPr/>
        </p:nvGrpSpPr>
        <p:grpSpPr>
          <a:xfrm>
            <a:off x="3279532" y="1186158"/>
            <a:ext cx="5963554" cy="5109297"/>
            <a:chOff x="334735" y="1441136"/>
            <a:chExt cx="6251127" cy="5355676"/>
          </a:xfrm>
        </p:grpSpPr>
        <p:pic>
          <p:nvPicPr>
            <p:cNvPr id="22" name="図 21">
              <a:extLst>
                <a:ext uri="{FF2B5EF4-FFF2-40B4-BE49-F238E27FC236}">
                  <a16:creationId xmlns:a16="http://schemas.microsoft.com/office/drawing/2014/main" id="{71312D7E-F628-4A09-99F4-9AA97CC3CCC4}"/>
                </a:ext>
              </a:extLst>
            </p:cNvPr>
            <p:cNvPicPr>
              <a:picLocks noChangeAspect="1"/>
            </p:cNvPicPr>
            <p:nvPr/>
          </p:nvPicPr>
          <p:blipFill>
            <a:blip r:embed="rId3"/>
            <a:stretch>
              <a:fillRect/>
            </a:stretch>
          </p:blipFill>
          <p:spPr>
            <a:xfrm>
              <a:off x="353568" y="5013289"/>
              <a:ext cx="6192285" cy="1783523"/>
            </a:xfrm>
            <a:prstGeom prst="rect">
              <a:avLst/>
            </a:prstGeom>
          </p:spPr>
        </p:pic>
        <p:pic>
          <p:nvPicPr>
            <p:cNvPr id="23" name="図 22">
              <a:extLst>
                <a:ext uri="{FF2B5EF4-FFF2-40B4-BE49-F238E27FC236}">
                  <a16:creationId xmlns:a16="http://schemas.microsoft.com/office/drawing/2014/main" id="{AA3B26B8-E9FC-45FA-B906-AB573AC96430}"/>
                </a:ext>
              </a:extLst>
            </p:cNvPr>
            <p:cNvPicPr>
              <a:picLocks noChangeAspect="1"/>
            </p:cNvPicPr>
            <p:nvPr/>
          </p:nvPicPr>
          <p:blipFill>
            <a:blip r:embed="rId4"/>
            <a:stretch>
              <a:fillRect/>
            </a:stretch>
          </p:blipFill>
          <p:spPr>
            <a:xfrm>
              <a:off x="334735" y="1441136"/>
              <a:ext cx="6219910" cy="2017513"/>
            </a:xfrm>
            <a:prstGeom prst="rect">
              <a:avLst/>
            </a:prstGeom>
          </p:spPr>
        </p:pic>
        <p:pic>
          <p:nvPicPr>
            <p:cNvPr id="24" name="図 23">
              <a:extLst>
                <a:ext uri="{FF2B5EF4-FFF2-40B4-BE49-F238E27FC236}">
                  <a16:creationId xmlns:a16="http://schemas.microsoft.com/office/drawing/2014/main" id="{1790470D-46D9-4266-AA22-856FDDB8DA06}"/>
                </a:ext>
              </a:extLst>
            </p:cNvPr>
            <p:cNvPicPr>
              <a:picLocks noChangeAspect="1"/>
            </p:cNvPicPr>
            <p:nvPr/>
          </p:nvPicPr>
          <p:blipFill>
            <a:blip r:embed="rId5"/>
            <a:stretch>
              <a:fillRect/>
            </a:stretch>
          </p:blipFill>
          <p:spPr>
            <a:xfrm>
              <a:off x="365952" y="3300770"/>
              <a:ext cx="6219910" cy="2670875"/>
            </a:xfrm>
            <a:prstGeom prst="rect">
              <a:avLst/>
            </a:prstGeom>
          </p:spPr>
        </p:pic>
      </p:grpSp>
      <p:cxnSp>
        <p:nvCxnSpPr>
          <p:cNvPr id="25" name="直線コネクタ 24">
            <a:extLst>
              <a:ext uri="{FF2B5EF4-FFF2-40B4-BE49-F238E27FC236}">
                <a16:creationId xmlns:a16="http://schemas.microsoft.com/office/drawing/2014/main" id="{0EBC66F4-5805-4379-BC22-697EC133C2DA}"/>
              </a:ext>
            </a:extLst>
          </p:cNvPr>
          <p:cNvCxnSpPr>
            <a:cxnSpLocks/>
          </p:cNvCxnSpPr>
          <p:nvPr/>
        </p:nvCxnSpPr>
        <p:spPr>
          <a:xfrm>
            <a:off x="202223" y="3844436"/>
            <a:ext cx="2891936" cy="0"/>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1F2C58E1-416C-469F-BD17-C0F41440BA5F}"/>
              </a:ext>
            </a:extLst>
          </p:cNvPr>
          <p:cNvCxnSpPr>
            <a:cxnSpLocks/>
          </p:cNvCxnSpPr>
          <p:nvPr/>
        </p:nvCxnSpPr>
        <p:spPr>
          <a:xfrm>
            <a:off x="202223" y="3107195"/>
            <a:ext cx="2523392" cy="3664"/>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7927A017-D42C-4CB0-82C2-D134C52187FD}"/>
              </a:ext>
            </a:extLst>
          </p:cNvPr>
          <p:cNvCxnSpPr>
            <a:cxnSpLocks/>
          </p:cNvCxnSpPr>
          <p:nvPr/>
        </p:nvCxnSpPr>
        <p:spPr>
          <a:xfrm flipV="1">
            <a:off x="202223" y="3107195"/>
            <a:ext cx="0" cy="737241"/>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AC2422C7-C744-43FD-8087-EF507F74716E}"/>
              </a:ext>
            </a:extLst>
          </p:cNvPr>
          <p:cNvSpPr txBox="1"/>
          <p:nvPr/>
        </p:nvSpPr>
        <p:spPr>
          <a:xfrm>
            <a:off x="2443150" y="2797244"/>
            <a:ext cx="762530" cy="276999"/>
          </a:xfrm>
          <a:prstGeom prst="rect">
            <a:avLst/>
          </a:prstGeom>
          <a:noFill/>
        </p:spPr>
        <p:txBody>
          <a:bodyPr wrap="square" rtlCol="0">
            <a:spAutoFit/>
          </a:bodyPr>
          <a:lstStyle/>
          <a:p>
            <a:pPr algn="ctr"/>
            <a:r>
              <a:rPr kumimoji="1" lang="ja-JP" altLang="en-US" sz="1200" b="1" dirty="0">
                <a:solidFill>
                  <a:schemeClr val="bg1"/>
                </a:solidFill>
                <a:latin typeface="メイリオ" panose="020B0604030504040204" pitchFamily="50" charset="-128"/>
                <a:ea typeface="メイリオ" panose="020B0604030504040204" pitchFamily="50" charset="-128"/>
              </a:rPr>
              <a:t>ゴール</a:t>
            </a:r>
          </a:p>
        </p:txBody>
      </p:sp>
    </p:spTree>
    <p:extLst>
      <p:ext uri="{BB962C8B-B14F-4D97-AF65-F5344CB8AC3E}">
        <p14:creationId xmlns:p14="http://schemas.microsoft.com/office/powerpoint/2010/main" val="106674513"/>
      </p:ext>
    </p:extLst>
  </p:cSld>
  <p:clrMapOvr>
    <a:masterClrMapping/>
  </p:clrMapOvr>
</p:sld>
</file>

<file path=ppt/theme/theme1.xml><?xml version="1.0" encoding="utf-8"?>
<a:theme xmlns:a="http://schemas.openxmlformats.org/drawingml/2006/main" name="曲線">
  <a:themeElements>
    <a:clrScheme name="マインクラフト（リンク）">
      <a:dk1>
        <a:srgbClr val="777777"/>
      </a:dk1>
      <a:lt1>
        <a:sysClr val="window" lastClr="FFFFFF"/>
      </a:lt1>
      <a:dk2>
        <a:srgbClr val="5F5F5F"/>
      </a:dk2>
      <a:lt2>
        <a:srgbClr val="EEECE1"/>
      </a:lt2>
      <a:accent1>
        <a:srgbClr val="DA6272"/>
      </a:accent1>
      <a:accent2>
        <a:srgbClr val="A4C516"/>
      </a:accent2>
      <a:accent3>
        <a:srgbClr val="9BBB59"/>
      </a:accent3>
      <a:accent4>
        <a:srgbClr val="8064A2"/>
      </a:accent4>
      <a:accent5>
        <a:srgbClr val="4BACC6"/>
      </a:accent5>
      <a:accent6>
        <a:srgbClr val="F79646"/>
      </a:accent6>
      <a:hlink>
        <a:srgbClr val="4BACC6"/>
      </a:hlink>
      <a:folHlink>
        <a:srgbClr val="7B9310"/>
      </a:folHlink>
    </a:clrScheme>
    <a:fontScheme name="MSFT_0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33_TF89715846" id="{D02933C7-5B70-486F-96EA-AD9386C0B23E}" vid="{8E1BD739-95C8-4D6D-B1D5-95D4DC66B59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0439D9-8631-4FC1-BCE0-1BDB23425EE1}">
  <ds:schemaRefs>
    <ds:schemaRef ds:uri="http://schemas.microsoft.com/office/2006/metadata/properties"/>
    <ds:schemaRef ds:uri="http://purl.org/dc/dcmitype/"/>
    <ds:schemaRef ds:uri="http://schemas.microsoft.com/office/2006/documentManagement/types"/>
    <ds:schemaRef ds:uri="http://purl.org/dc/terms/"/>
    <ds:schemaRef ds:uri="http://schemas.openxmlformats.org/package/2006/metadata/core-properties"/>
    <ds:schemaRef ds:uri="fb0879af-3eba-417a-a55a-ffe6dcd6ca77"/>
    <ds:schemaRef ds:uri="http://schemas.microsoft.com/sharepoint/v3"/>
    <ds:schemaRef ds:uri="http://www.w3.org/XML/1998/namespace"/>
    <ds:schemaRef ds:uri="http://schemas.microsoft.com/office/infopath/2007/PartnerControls"/>
    <ds:schemaRef ds:uri="6dc4bcd6-49db-4c07-9060-8acfc67cef9f"/>
    <ds:schemaRef ds:uri="http://purl.org/dc/elements/1.1/"/>
  </ds:schemaRefs>
</ds:datastoreItem>
</file>

<file path=customXml/itemProps2.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23BE856-B6C2-4675-AE16-47A27D415D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海をモチーフにしたプレゼンテーション</Template>
  <TotalTime>0</TotalTime>
  <Words>5184</Words>
  <Application>Microsoft Office PowerPoint</Application>
  <PresentationFormat>画面に合わせる (4:3)</PresentationFormat>
  <Paragraphs>1606</Paragraphs>
  <Slides>90</Slides>
  <Notes>14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90</vt:i4>
      </vt:variant>
    </vt:vector>
  </HeadingPairs>
  <TitlesOfParts>
    <vt:vector size="96" baseType="lpstr">
      <vt:lpstr>Meiryo UI</vt:lpstr>
      <vt:lpstr>UD デジタル 教科書体 NP-R</vt:lpstr>
      <vt:lpstr>メイリオ</vt:lpstr>
      <vt:lpstr>Arial</vt:lpstr>
      <vt:lpstr>Century Gothic</vt:lpstr>
      <vt:lpstr>曲線</vt:lpstr>
      <vt:lpstr>第11回　天王星と海王星を探索しよう！</vt:lpstr>
      <vt:lpstr>目次</vt:lpstr>
      <vt:lpstr>本日のミッション！</vt:lpstr>
      <vt:lpstr>ミッション：天王星と海王星を探索しよう！</vt:lpstr>
      <vt:lpstr>プログラミングの準備</vt:lpstr>
      <vt:lpstr>Minecraft: Education Editionの起動</vt:lpstr>
      <vt:lpstr>Minecraft: Education Editionへのログイン</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ミッション1：【天王星】小惑星を調査しよう</vt:lpstr>
      <vt:lpstr>世界の作成</vt:lpstr>
      <vt:lpstr>ストーリーの確認</vt:lpstr>
      <vt:lpstr>ストーリーの確認</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1．【天王星】小惑星を調査しよう</vt:lpstr>
      <vt:lpstr>【参考】ミッションに失敗した時は？</vt:lpstr>
      <vt:lpstr>【参考】ミッションに失敗した時は？</vt:lpstr>
      <vt:lpstr>【参考】ミッションに失敗した時は？</vt:lpstr>
      <vt:lpstr>【参考】ミッションに失敗した時は？</vt:lpstr>
      <vt:lpstr>【参考】ミッションに失敗した時は？</vt:lpstr>
      <vt:lpstr>ミッション2：【海王星】赤の鉱石を収集しよう</vt:lpstr>
      <vt:lpstr>ストーリーの確認</vt:lpstr>
      <vt:lpstr>ストーリーの確認</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2．【海王星】赤の鉱石を収集しよう</vt:lpstr>
      <vt:lpstr>【参考】ミッションに失敗した時は？</vt:lpstr>
      <vt:lpstr>【参考】ミッションに失敗した時は？</vt:lpstr>
      <vt:lpstr>【参考】ミッションに失敗した時は？</vt:lpstr>
      <vt:lpstr>【参考】ミッションに失敗した時は？</vt:lpstr>
      <vt:lpstr>課題の終了</vt:lpstr>
      <vt:lpstr>課題の終了</vt:lpstr>
      <vt:lpstr>課題の終了</vt:lpstr>
      <vt:lpstr>おつかれさまでした！ がんばったね！</vt:lpstr>
      <vt:lpstr>PowerPoint プレゼンテーション</vt:lpstr>
      <vt:lpstr>・ミッションの回答 </vt:lpstr>
      <vt:lpstr>1．【天王星】小惑星を調査しよう</vt:lpstr>
      <vt:lpstr>2．【海王星】赤の鉱石を収集しよう</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2020-06-23T05:32:10Z</dcterms:created>
  <dcterms:modified xsi:type="dcterms:W3CDTF">2022-03-27T08:10:10Z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